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56" r:id="rId3"/>
  </p:sldIdLst>
  <p:sldSz cx="13104813" cy="9253538"/>
  <p:notesSz cx="9926638" cy="14355763"/>
  <p:custDataLst>
    <p:tags r:id="rId4"/>
  </p:custDataLst>
  <p:defaultTextStyle>
    <a:defPPr>
      <a:defRPr lang="ja-JP"/>
    </a:defPPr>
    <a:lvl1pPr marL="0" algn="l" defTabSz="1277600" rtl="0" eaLnBrk="1" latinLnBrk="0" hangingPunct="1">
      <a:defRPr kumimoji="1" sz="2500" kern="1200">
        <a:solidFill>
          <a:schemeClr val="tx1"/>
        </a:solidFill>
        <a:latin typeface="+mn-lt"/>
        <a:ea typeface="+mn-ea"/>
        <a:cs typeface="+mn-cs"/>
      </a:defRPr>
    </a:lvl1pPr>
    <a:lvl2pPr marL="638800" algn="l" defTabSz="1277600" rtl="0" eaLnBrk="1" latinLnBrk="0" hangingPunct="1">
      <a:defRPr kumimoji="1" sz="2500" kern="1200">
        <a:solidFill>
          <a:schemeClr val="tx1"/>
        </a:solidFill>
        <a:latin typeface="+mn-lt"/>
        <a:ea typeface="+mn-ea"/>
        <a:cs typeface="+mn-cs"/>
      </a:defRPr>
    </a:lvl2pPr>
    <a:lvl3pPr marL="1277600" algn="l" defTabSz="1277600" rtl="0" eaLnBrk="1" latinLnBrk="0" hangingPunct="1">
      <a:defRPr kumimoji="1" sz="2500" kern="1200">
        <a:solidFill>
          <a:schemeClr val="tx1"/>
        </a:solidFill>
        <a:latin typeface="+mn-lt"/>
        <a:ea typeface="+mn-ea"/>
        <a:cs typeface="+mn-cs"/>
      </a:defRPr>
    </a:lvl3pPr>
    <a:lvl4pPr marL="1916400" algn="l" defTabSz="1277600" rtl="0" eaLnBrk="1" latinLnBrk="0" hangingPunct="1">
      <a:defRPr kumimoji="1" sz="2500" kern="1200">
        <a:solidFill>
          <a:schemeClr val="tx1"/>
        </a:solidFill>
        <a:latin typeface="+mn-lt"/>
        <a:ea typeface="+mn-ea"/>
        <a:cs typeface="+mn-cs"/>
      </a:defRPr>
    </a:lvl4pPr>
    <a:lvl5pPr marL="2555199" algn="l" defTabSz="1277600" rtl="0" eaLnBrk="1" latinLnBrk="0" hangingPunct="1">
      <a:defRPr kumimoji="1" sz="2500" kern="1200">
        <a:solidFill>
          <a:schemeClr val="tx1"/>
        </a:solidFill>
        <a:latin typeface="+mn-lt"/>
        <a:ea typeface="+mn-ea"/>
        <a:cs typeface="+mn-cs"/>
      </a:defRPr>
    </a:lvl5pPr>
    <a:lvl6pPr marL="3193999" algn="l" defTabSz="1277600" rtl="0" eaLnBrk="1" latinLnBrk="0" hangingPunct="1">
      <a:defRPr kumimoji="1" sz="2500" kern="1200">
        <a:solidFill>
          <a:schemeClr val="tx1"/>
        </a:solidFill>
        <a:latin typeface="+mn-lt"/>
        <a:ea typeface="+mn-ea"/>
        <a:cs typeface="+mn-cs"/>
      </a:defRPr>
    </a:lvl6pPr>
    <a:lvl7pPr marL="3832799" algn="l" defTabSz="1277600" rtl="0" eaLnBrk="1" latinLnBrk="0" hangingPunct="1">
      <a:defRPr kumimoji="1" sz="2500" kern="1200">
        <a:solidFill>
          <a:schemeClr val="tx1"/>
        </a:solidFill>
        <a:latin typeface="+mn-lt"/>
        <a:ea typeface="+mn-ea"/>
        <a:cs typeface="+mn-cs"/>
      </a:defRPr>
    </a:lvl7pPr>
    <a:lvl8pPr marL="4471599" algn="l" defTabSz="1277600" rtl="0" eaLnBrk="1" latinLnBrk="0" hangingPunct="1">
      <a:defRPr kumimoji="1" sz="2500" kern="1200">
        <a:solidFill>
          <a:schemeClr val="tx1"/>
        </a:solidFill>
        <a:latin typeface="+mn-lt"/>
        <a:ea typeface="+mn-ea"/>
        <a:cs typeface="+mn-cs"/>
      </a:defRPr>
    </a:lvl8pPr>
    <a:lvl9pPr marL="5110399" algn="l" defTabSz="1277600" rtl="0" eaLnBrk="1" latinLnBrk="0" hangingPunct="1">
      <a:defRPr kumimoji="1" sz="25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94700" autoAdjust="0"/>
  </p:normalViewPr>
  <p:slideViewPr>
    <p:cSldViewPr>
      <p:cViewPr>
        <p:scale>
          <a:sx n="142" d="100"/>
          <a:sy n="142" d="100"/>
        </p:scale>
        <p:origin x="2334" y="3144"/>
      </p:cViewPr>
      <p:guideLst>
        <p:guide orient="horz" pos="2915"/>
        <p:guide pos="4128"/>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82861" y="2874595"/>
            <a:ext cx="11139091" cy="1983513"/>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965722" y="5243672"/>
            <a:ext cx="9173369" cy="2364793"/>
          </a:xfrm>
        </p:spPr>
        <p:txBody>
          <a:bodyPr/>
          <a:lstStyle>
            <a:lvl1pPr marL="0" indent="0" algn="ctr">
              <a:buNone/>
              <a:defRPr>
                <a:solidFill>
                  <a:schemeClr val="tx1">
                    <a:tint val="75000"/>
                  </a:schemeClr>
                </a:solidFill>
              </a:defRPr>
            </a:lvl1pPr>
            <a:lvl2pPr marL="638800" indent="0" algn="ctr">
              <a:buNone/>
              <a:defRPr>
                <a:solidFill>
                  <a:schemeClr val="tx1">
                    <a:tint val="75000"/>
                  </a:schemeClr>
                </a:solidFill>
              </a:defRPr>
            </a:lvl2pPr>
            <a:lvl3pPr marL="1277600" indent="0" algn="ctr">
              <a:buNone/>
              <a:defRPr>
                <a:solidFill>
                  <a:schemeClr val="tx1">
                    <a:tint val="75000"/>
                  </a:schemeClr>
                </a:solidFill>
              </a:defRPr>
            </a:lvl3pPr>
            <a:lvl4pPr marL="1916400" indent="0" algn="ctr">
              <a:buNone/>
              <a:defRPr>
                <a:solidFill>
                  <a:schemeClr val="tx1">
                    <a:tint val="75000"/>
                  </a:schemeClr>
                </a:solidFill>
              </a:defRPr>
            </a:lvl4pPr>
            <a:lvl5pPr marL="2555199" indent="0" algn="ctr">
              <a:buNone/>
              <a:defRPr>
                <a:solidFill>
                  <a:schemeClr val="tx1">
                    <a:tint val="75000"/>
                  </a:schemeClr>
                </a:solidFill>
              </a:defRPr>
            </a:lvl5pPr>
            <a:lvl6pPr marL="3193999" indent="0" algn="ctr">
              <a:buNone/>
              <a:defRPr>
                <a:solidFill>
                  <a:schemeClr val="tx1">
                    <a:tint val="75000"/>
                  </a:schemeClr>
                </a:solidFill>
              </a:defRPr>
            </a:lvl6pPr>
            <a:lvl7pPr marL="3832799" indent="0" algn="ctr">
              <a:buNone/>
              <a:defRPr>
                <a:solidFill>
                  <a:schemeClr val="tx1">
                    <a:tint val="75000"/>
                  </a:schemeClr>
                </a:solidFill>
              </a:defRPr>
            </a:lvl7pPr>
            <a:lvl8pPr marL="4471599" indent="0" algn="ctr">
              <a:buNone/>
              <a:defRPr>
                <a:solidFill>
                  <a:schemeClr val="tx1">
                    <a:tint val="75000"/>
                  </a:schemeClr>
                </a:solidFill>
              </a:defRPr>
            </a:lvl8pPr>
            <a:lvl9pPr marL="5110399"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75FE5D35-E3CF-4ECA-927B-37CC5D29766E}" type="datetimeFigureOut">
              <a:rPr kumimoji="1" lang="ja-JP" altLang="en-US" smtClean="0"/>
              <a:t>2018/12/11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2596325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5FE5D35-E3CF-4ECA-927B-37CC5D29766E}" type="datetimeFigureOut">
              <a:rPr kumimoji="1" lang="ja-JP" altLang="en-US" smtClean="0"/>
              <a:t>2018/12/11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962171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13616721" y="499093"/>
            <a:ext cx="4224936" cy="10654421"/>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939634" y="499093"/>
            <a:ext cx="12458673" cy="10654421"/>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5FE5D35-E3CF-4ECA-927B-37CC5D29766E}" type="datetimeFigureOut">
              <a:rPr kumimoji="1" lang="ja-JP" altLang="en-US" smtClean="0"/>
              <a:t>2018/12/11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214526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5FE5D35-E3CF-4ECA-927B-37CC5D29766E}" type="datetimeFigureOut">
              <a:rPr kumimoji="1" lang="ja-JP" altLang="en-US" smtClean="0"/>
              <a:t>2018/12/11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2307023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1035190" y="5946256"/>
            <a:ext cx="11139091" cy="1837855"/>
          </a:xfrm>
        </p:spPr>
        <p:txBody>
          <a:bodyPr anchor="t"/>
          <a:lstStyle>
            <a:lvl1pPr algn="l">
              <a:defRPr sz="56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1035190" y="3922045"/>
            <a:ext cx="11139091" cy="2024211"/>
          </a:xfrm>
        </p:spPr>
        <p:txBody>
          <a:bodyPr anchor="b"/>
          <a:lstStyle>
            <a:lvl1pPr marL="0" indent="0">
              <a:buNone/>
              <a:defRPr sz="2800">
                <a:solidFill>
                  <a:schemeClr val="tx1">
                    <a:tint val="75000"/>
                  </a:schemeClr>
                </a:solidFill>
              </a:defRPr>
            </a:lvl1pPr>
            <a:lvl2pPr marL="638800" indent="0">
              <a:buNone/>
              <a:defRPr sz="2500">
                <a:solidFill>
                  <a:schemeClr val="tx1">
                    <a:tint val="75000"/>
                  </a:schemeClr>
                </a:solidFill>
              </a:defRPr>
            </a:lvl2pPr>
            <a:lvl3pPr marL="1277600" indent="0">
              <a:buNone/>
              <a:defRPr sz="2200">
                <a:solidFill>
                  <a:schemeClr val="tx1">
                    <a:tint val="75000"/>
                  </a:schemeClr>
                </a:solidFill>
              </a:defRPr>
            </a:lvl3pPr>
            <a:lvl4pPr marL="1916400" indent="0">
              <a:buNone/>
              <a:defRPr sz="2000">
                <a:solidFill>
                  <a:schemeClr val="tx1">
                    <a:tint val="75000"/>
                  </a:schemeClr>
                </a:solidFill>
              </a:defRPr>
            </a:lvl4pPr>
            <a:lvl5pPr marL="2555199" indent="0">
              <a:buNone/>
              <a:defRPr sz="2000">
                <a:solidFill>
                  <a:schemeClr val="tx1">
                    <a:tint val="75000"/>
                  </a:schemeClr>
                </a:solidFill>
              </a:defRPr>
            </a:lvl5pPr>
            <a:lvl6pPr marL="3193999" indent="0">
              <a:buNone/>
              <a:defRPr sz="2000">
                <a:solidFill>
                  <a:schemeClr val="tx1">
                    <a:tint val="75000"/>
                  </a:schemeClr>
                </a:solidFill>
              </a:defRPr>
            </a:lvl6pPr>
            <a:lvl7pPr marL="3832799" indent="0">
              <a:buNone/>
              <a:defRPr sz="2000">
                <a:solidFill>
                  <a:schemeClr val="tx1">
                    <a:tint val="75000"/>
                  </a:schemeClr>
                </a:solidFill>
              </a:defRPr>
            </a:lvl7pPr>
            <a:lvl8pPr marL="4471599" indent="0">
              <a:buNone/>
              <a:defRPr sz="2000">
                <a:solidFill>
                  <a:schemeClr val="tx1">
                    <a:tint val="75000"/>
                  </a:schemeClr>
                </a:solidFill>
              </a:defRPr>
            </a:lvl8pPr>
            <a:lvl9pPr marL="5110399" indent="0">
              <a:buNone/>
              <a:defRPr sz="20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75FE5D35-E3CF-4ECA-927B-37CC5D29766E}" type="datetimeFigureOut">
              <a:rPr kumimoji="1" lang="ja-JP" altLang="en-US" smtClean="0"/>
              <a:t>2018/12/11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102847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939635" y="2913151"/>
            <a:ext cx="8340667" cy="8240362"/>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9498715" y="2913151"/>
            <a:ext cx="8342942" cy="8240362"/>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75FE5D35-E3CF-4ECA-927B-37CC5D29766E}" type="datetimeFigureOut">
              <a:rPr kumimoji="1" lang="ja-JP" altLang="en-US" smtClean="0"/>
              <a:t>2018/12/11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334729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55241" y="370571"/>
            <a:ext cx="11794332" cy="1542256"/>
          </a:xfrm>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55241" y="2071337"/>
            <a:ext cx="5790235" cy="863234"/>
          </a:xfrm>
        </p:spPr>
        <p:txBody>
          <a:bodyPr anchor="b"/>
          <a:lstStyle>
            <a:lvl1pPr marL="0" indent="0">
              <a:buNone/>
              <a:defRPr sz="3400" b="1"/>
            </a:lvl1pPr>
            <a:lvl2pPr marL="638800" indent="0">
              <a:buNone/>
              <a:defRPr sz="2800" b="1"/>
            </a:lvl2pPr>
            <a:lvl3pPr marL="1277600" indent="0">
              <a:buNone/>
              <a:defRPr sz="2500" b="1"/>
            </a:lvl3pPr>
            <a:lvl4pPr marL="1916400" indent="0">
              <a:buNone/>
              <a:defRPr sz="2200" b="1"/>
            </a:lvl4pPr>
            <a:lvl5pPr marL="2555199" indent="0">
              <a:buNone/>
              <a:defRPr sz="2200" b="1"/>
            </a:lvl5pPr>
            <a:lvl6pPr marL="3193999" indent="0">
              <a:buNone/>
              <a:defRPr sz="2200" b="1"/>
            </a:lvl6pPr>
            <a:lvl7pPr marL="3832799" indent="0">
              <a:buNone/>
              <a:defRPr sz="2200" b="1"/>
            </a:lvl7pPr>
            <a:lvl8pPr marL="4471599" indent="0">
              <a:buNone/>
              <a:defRPr sz="2200" b="1"/>
            </a:lvl8pPr>
            <a:lvl9pPr marL="5110399" indent="0">
              <a:buNone/>
              <a:defRPr sz="22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55241" y="2934571"/>
            <a:ext cx="5790235" cy="5331495"/>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657064" y="2071337"/>
            <a:ext cx="5792509" cy="863234"/>
          </a:xfrm>
        </p:spPr>
        <p:txBody>
          <a:bodyPr anchor="b"/>
          <a:lstStyle>
            <a:lvl1pPr marL="0" indent="0">
              <a:buNone/>
              <a:defRPr sz="3400" b="1"/>
            </a:lvl1pPr>
            <a:lvl2pPr marL="638800" indent="0">
              <a:buNone/>
              <a:defRPr sz="2800" b="1"/>
            </a:lvl2pPr>
            <a:lvl3pPr marL="1277600" indent="0">
              <a:buNone/>
              <a:defRPr sz="2500" b="1"/>
            </a:lvl3pPr>
            <a:lvl4pPr marL="1916400" indent="0">
              <a:buNone/>
              <a:defRPr sz="2200" b="1"/>
            </a:lvl4pPr>
            <a:lvl5pPr marL="2555199" indent="0">
              <a:buNone/>
              <a:defRPr sz="2200" b="1"/>
            </a:lvl5pPr>
            <a:lvl6pPr marL="3193999" indent="0">
              <a:buNone/>
              <a:defRPr sz="2200" b="1"/>
            </a:lvl6pPr>
            <a:lvl7pPr marL="3832799" indent="0">
              <a:buNone/>
              <a:defRPr sz="2200" b="1"/>
            </a:lvl7pPr>
            <a:lvl8pPr marL="4471599" indent="0">
              <a:buNone/>
              <a:defRPr sz="2200" b="1"/>
            </a:lvl8pPr>
            <a:lvl9pPr marL="5110399" indent="0">
              <a:buNone/>
              <a:defRPr sz="22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657064" y="2934571"/>
            <a:ext cx="5792509" cy="5331495"/>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75FE5D35-E3CF-4ECA-927B-37CC5D29766E}" type="datetimeFigureOut">
              <a:rPr kumimoji="1" lang="ja-JP" altLang="en-US" smtClean="0"/>
              <a:t>2018/12/11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2125771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75FE5D35-E3CF-4ECA-927B-37CC5D29766E}" type="datetimeFigureOut">
              <a:rPr kumimoji="1" lang="ja-JP" altLang="en-US" smtClean="0"/>
              <a:t>2018/12/11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3221876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75FE5D35-E3CF-4ECA-927B-37CC5D29766E}" type="datetimeFigureOut">
              <a:rPr kumimoji="1" lang="ja-JP" altLang="en-US" smtClean="0"/>
              <a:t>2018/12/11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3055766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55241" y="368428"/>
            <a:ext cx="4311393" cy="1567961"/>
          </a:xfrm>
        </p:spPr>
        <p:txBody>
          <a:bodyPr anchor="b"/>
          <a:lstStyle>
            <a:lvl1pPr algn="l">
              <a:defRPr sz="28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23618" y="368429"/>
            <a:ext cx="7325954" cy="7897638"/>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55241" y="1936389"/>
            <a:ext cx="4311393" cy="6329678"/>
          </a:xfrm>
        </p:spPr>
        <p:txBody>
          <a:bodyPr/>
          <a:lstStyle>
            <a:lvl1pPr marL="0" indent="0">
              <a:buNone/>
              <a:defRPr sz="2000"/>
            </a:lvl1pPr>
            <a:lvl2pPr marL="638800" indent="0">
              <a:buNone/>
              <a:defRPr sz="1700"/>
            </a:lvl2pPr>
            <a:lvl3pPr marL="1277600" indent="0">
              <a:buNone/>
              <a:defRPr sz="1400"/>
            </a:lvl3pPr>
            <a:lvl4pPr marL="1916400" indent="0">
              <a:buNone/>
              <a:defRPr sz="1300"/>
            </a:lvl4pPr>
            <a:lvl5pPr marL="2555199" indent="0">
              <a:buNone/>
              <a:defRPr sz="1300"/>
            </a:lvl5pPr>
            <a:lvl6pPr marL="3193999" indent="0">
              <a:buNone/>
              <a:defRPr sz="1300"/>
            </a:lvl6pPr>
            <a:lvl7pPr marL="3832799" indent="0">
              <a:buNone/>
              <a:defRPr sz="1300"/>
            </a:lvl7pPr>
            <a:lvl8pPr marL="4471599" indent="0">
              <a:buNone/>
              <a:defRPr sz="1300"/>
            </a:lvl8pPr>
            <a:lvl9pPr marL="5110399" indent="0">
              <a:buNone/>
              <a:defRPr sz="13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5FE5D35-E3CF-4ECA-927B-37CC5D29766E}" type="datetimeFigureOut">
              <a:rPr kumimoji="1" lang="ja-JP" altLang="en-US" smtClean="0"/>
              <a:t>2018/12/11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39687020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568635" y="6477476"/>
            <a:ext cx="7862888" cy="764703"/>
          </a:xfrm>
        </p:spPr>
        <p:txBody>
          <a:bodyPr anchor="b"/>
          <a:lstStyle>
            <a:lvl1pPr algn="l">
              <a:defRPr sz="28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2568635" y="826821"/>
            <a:ext cx="7862888" cy="5552123"/>
          </a:xfrm>
        </p:spPr>
        <p:txBody>
          <a:bodyPr/>
          <a:lstStyle>
            <a:lvl1pPr marL="0" indent="0">
              <a:buNone/>
              <a:defRPr sz="4500"/>
            </a:lvl1pPr>
            <a:lvl2pPr marL="638800" indent="0">
              <a:buNone/>
              <a:defRPr sz="3900"/>
            </a:lvl2pPr>
            <a:lvl3pPr marL="1277600" indent="0">
              <a:buNone/>
              <a:defRPr sz="3400"/>
            </a:lvl3pPr>
            <a:lvl4pPr marL="1916400" indent="0">
              <a:buNone/>
              <a:defRPr sz="2800"/>
            </a:lvl4pPr>
            <a:lvl5pPr marL="2555199" indent="0">
              <a:buNone/>
              <a:defRPr sz="2800"/>
            </a:lvl5pPr>
            <a:lvl6pPr marL="3193999" indent="0">
              <a:buNone/>
              <a:defRPr sz="2800"/>
            </a:lvl6pPr>
            <a:lvl7pPr marL="3832799" indent="0">
              <a:buNone/>
              <a:defRPr sz="2800"/>
            </a:lvl7pPr>
            <a:lvl8pPr marL="4471599" indent="0">
              <a:buNone/>
              <a:defRPr sz="2800"/>
            </a:lvl8pPr>
            <a:lvl9pPr marL="5110399" indent="0">
              <a:buNone/>
              <a:defRPr sz="2800"/>
            </a:lvl9pPr>
          </a:lstStyle>
          <a:p>
            <a:endParaRPr kumimoji="1" lang="ja-JP" altLang="en-US"/>
          </a:p>
        </p:txBody>
      </p:sp>
      <p:sp>
        <p:nvSpPr>
          <p:cNvPr id="4" name="テキスト プレースホルダー 3"/>
          <p:cNvSpPr>
            <a:spLocks noGrp="1"/>
          </p:cNvSpPr>
          <p:nvPr>
            <p:ph type="body" sz="half" idx="2"/>
          </p:nvPr>
        </p:nvSpPr>
        <p:spPr>
          <a:xfrm>
            <a:off x="2568635" y="7242179"/>
            <a:ext cx="7862888" cy="1086005"/>
          </a:xfrm>
        </p:spPr>
        <p:txBody>
          <a:bodyPr/>
          <a:lstStyle>
            <a:lvl1pPr marL="0" indent="0">
              <a:buNone/>
              <a:defRPr sz="2000"/>
            </a:lvl1pPr>
            <a:lvl2pPr marL="638800" indent="0">
              <a:buNone/>
              <a:defRPr sz="1700"/>
            </a:lvl2pPr>
            <a:lvl3pPr marL="1277600" indent="0">
              <a:buNone/>
              <a:defRPr sz="1400"/>
            </a:lvl3pPr>
            <a:lvl4pPr marL="1916400" indent="0">
              <a:buNone/>
              <a:defRPr sz="1300"/>
            </a:lvl4pPr>
            <a:lvl5pPr marL="2555199" indent="0">
              <a:buNone/>
              <a:defRPr sz="1300"/>
            </a:lvl5pPr>
            <a:lvl6pPr marL="3193999" indent="0">
              <a:buNone/>
              <a:defRPr sz="1300"/>
            </a:lvl6pPr>
            <a:lvl7pPr marL="3832799" indent="0">
              <a:buNone/>
              <a:defRPr sz="1300"/>
            </a:lvl7pPr>
            <a:lvl8pPr marL="4471599" indent="0">
              <a:buNone/>
              <a:defRPr sz="1300"/>
            </a:lvl8pPr>
            <a:lvl9pPr marL="5110399" indent="0">
              <a:buNone/>
              <a:defRPr sz="13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75FE5D35-E3CF-4ECA-927B-37CC5D29766E}" type="datetimeFigureOut">
              <a:rPr kumimoji="1" lang="ja-JP" altLang="en-US" smtClean="0"/>
              <a:t>2018/12/11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3223170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blipFill dpi="0" rotWithShape="1">
          <a:blip r:embed="rId13">
            <a:grayscl/>
          </a:blip>
          <a:srcRect/>
          <a:stretch>
            <a:fillRect l="1000" t="1000" r="1000" b="1000"/>
          </a:stretch>
        </a:blip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55241" y="370571"/>
            <a:ext cx="11794332" cy="1542256"/>
          </a:xfrm>
          <a:prstGeom prst="rect">
            <a:avLst/>
          </a:prstGeom>
        </p:spPr>
        <p:txBody>
          <a:bodyPr vert="horz" lIns="127760" tIns="63880" rIns="127760" bIns="6388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55241" y="2159160"/>
            <a:ext cx="11794332" cy="6106907"/>
          </a:xfrm>
          <a:prstGeom prst="rect">
            <a:avLst/>
          </a:prstGeom>
        </p:spPr>
        <p:txBody>
          <a:bodyPr vert="horz" lIns="127760" tIns="63880" rIns="127760" bIns="6388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55241" y="8576660"/>
            <a:ext cx="3057790" cy="492665"/>
          </a:xfrm>
          <a:prstGeom prst="rect">
            <a:avLst/>
          </a:prstGeom>
        </p:spPr>
        <p:txBody>
          <a:bodyPr vert="horz" lIns="127760" tIns="63880" rIns="127760" bIns="63880" rtlCol="0" anchor="ctr"/>
          <a:lstStyle>
            <a:lvl1pPr algn="l">
              <a:defRPr sz="1700">
                <a:solidFill>
                  <a:schemeClr val="tx1">
                    <a:tint val="75000"/>
                  </a:schemeClr>
                </a:solidFill>
              </a:defRPr>
            </a:lvl1pPr>
          </a:lstStyle>
          <a:p>
            <a:fld id="{75FE5D35-E3CF-4ECA-927B-37CC5D29766E}" type="datetimeFigureOut">
              <a:rPr kumimoji="1" lang="ja-JP" altLang="en-US" smtClean="0"/>
              <a:t>2018/12/11</a:t>
            </a:fld>
            <a:endParaRPr kumimoji="1" lang="ja-JP" altLang="en-US"/>
          </a:p>
        </p:txBody>
      </p:sp>
      <p:sp>
        <p:nvSpPr>
          <p:cNvPr id="5" name="フッター プレースホルダー 4"/>
          <p:cNvSpPr>
            <a:spLocks noGrp="1"/>
          </p:cNvSpPr>
          <p:nvPr>
            <p:ph type="ftr" sz="quarter" idx="3"/>
          </p:nvPr>
        </p:nvSpPr>
        <p:spPr>
          <a:xfrm>
            <a:off x="4477478" y="8576660"/>
            <a:ext cx="4149857" cy="492665"/>
          </a:xfrm>
          <a:prstGeom prst="rect">
            <a:avLst/>
          </a:prstGeom>
        </p:spPr>
        <p:txBody>
          <a:bodyPr vert="horz" lIns="127760" tIns="63880" rIns="127760" bIns="63880" rtlCol="0" anchor="ctr"/>
          <a:lstStyle>
            <a:lvl1pPr algn="ctr">
              <a:defRPr sz="17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9391783" y="8576660"/>
            <a:ext cx="3057790" cy="492665"/>
          </a:xfrm>
          <a:prstGeom prst="rect">
            <a:avLst/>
          </a:prstGeom>
        </p:spPr>
        <p:txBody>
          <a:bodyPr vert="horz" lIns="127760" tIns="63880" rIns="127760" bIns="63880" rtlCol="0" anchor="ctr"/>
          <a:lstStyle>
            <a:lvl1pPr algn="r">
              <a:defRPr sz="1700">
                <a:solidFill>
                  <a:schemeClr val="tx1">
                    <a:tint val="75000"/>
                  </a:schemeClr>
                </a:solidFill>
              </a:defRPr>
            </a:lvl1pPr>
          </a:lstStyle>
          <a:p>
            <a:fld id="{EDE3DB47-7E45-46AF-A006-ADB8DED1259C}" type="slidenum">
              <a:rPr kumimoji="1" lang="ja-JP" altLang="en-US" smtClean="0"/>
              <a:t>‹#›</a:t>
            </a:fld>
            <a:endParaRPr kumimoji="1" lang="ja-JP" altLang="en-US"/>
          </a:p>
        </p:txBody>
      </p:sp>
    </p:spTree>
    <p:extLst>
      <p:ext uri="{BB962C8B-B14F-4D97-AF65-F5344CB8AC3E}">
        <p14:creationId xmlns:p14="http://schemas.microsoft.com/office/powerpoint/2010/main" val="34332275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77600" rtl="0" eaLnBrk="1" latinLnBrk="0" hangingPunct="1">
        <a:spcBef>
          <a:spcPct val="0"/>
        </a:spcBef>
        <a:buNone/>
        <a:defRPr kumimoji="1" sz="6100" b="0" i="0" u="none" kern="1200">
          <a:solidFill>
            <a:schemeClr val="tx1"/>
          </a:solidFill>
          <a:latin typeface="+mj-lt"/>
          <a:ea typeface="+mj-ea"/>
          <a:cs typeface="+mj-cs"/>
        </a:defRPr>
      </a:lvl1pPr>
    </p:titleStyle>
    <p:bodyStyle>
      <a:lvl1pPr marL="479100" indent="-479100" algn="l" defTabSz="1277600" rtl="0" eaLnBrk="1" latinLnBrk="0" hangingPunct="1">
        <a:spcBef>
          <a:spcPct val="20000"/>
        </a:spcBef>
        <a:buFont typeface="Arial" pitchFamily="34" charset="0"/>
        <a:buChar char="•"/>
        <a:defRPr kumimoji="1" sz="4500" kern="1200">
          <a:solidFill>
            <a:schemeClr val="tx1"/>
          </a:solidFill>
          <a:latin typeface="+mn-lt"/>
          <a:ea typeface="+mn-ea"/>
          <a:cs typeface="+mn-cs"/>
        </a:defRPr>
      </a:lvl1pPr>
      <a:lvl2pPr marL="1038050" indent="-399250" algn="l" defTabSz="1277600" rtl="0" eaLnBrk="1" latinLnBrk="0" hangingPunct="1">
        <a:spcBef>
          <a:spcPct val="20000"/>
        </a:spcBef>
        <a:buFont typeface="Arial" pitchFamily="34" charset="0"/>
        <a:buChar char="–"/>
        <a:defRPr kumimoji="1" sz="3900" b="0" i="0" u="none" kern="1200">
          <a:solidFill>
            <a:schemeClr val="tx1"/>
          </a:solidFill>
          <a:latin typeface="+mn-lt"/>
          <a:ea typeface="+mn-ea"/>
          <a:cs typeface="+mn-cs"/>
        </a:defRPr>
      </a:lvl2pPr>
      <a:lvl3pPr marL="1597000" indent="-319400" algn="l" defTabSz="1277600" rtl="0" eaLnBrk="1" latinLnBrk="0" hangingPunct="1">
        <a:spcBef>
          <a:spcPct val="20000"/>
        </a:spcBef>
        <a:buFont typeface="Arial" pitchFamily="34" charset="0"/>
        <a:buChar char="•"/>
        <a:defRPr kumimoji="1" sz="3400" kern="1200">
          <a:solidFill>
            <a:schemeClr val="tx1"/>
          </a:solidFill>
          <a:latin typeface="+mn-lt"/>
          <a:ea typeface="+mn-ea"/>
          <a:cs typeface="+mn-cs"/>
        </a:defRPr>
      </a:lvl3pPr>
      <a:lvl4pPr marL="2235799" indent="-319400" algn="l" defTabSz="1277600" rtl="0" eaLnBrk="1" latinLnBrk="0" hangingPunct="1">
        <a:spcBef>
          <a:spcPct val="20000"/>
        </a:spcBef>
        <a:buFont typeface="Arial" pitchFamily="34" charset="0"/>
        <a:buChar char="–"/>
        <a:defRPr kumimoji="1" sz="2800" kern="1200">
          <a:solidFill>
            <a:schemeClr val="tx1"/>
          </a:solidFill>
          <a:latin typeface="+mn-lt"/>
          <a:ea typeface="+mn-ea"/>
          <a:cs typeface="+mn-cs"/>
        </a:defRPr>
      </a:lvl4pPr>
      <a:lvl5pPr marL="2874599" indent="-319400" algn="l" defTabSz="1277600" rtl="0" eaLnBrk="1" latinLnBrk="0" hangingPunct="1">
        <a:spcBef>
          <a:spcPct val="20000"/>
        </a:spcBef>
        <a:buFont typeface="Arial" pitchFamily="34" charset="0"/>
        <a:buChar char="»"/>
        <a:defRPr kumimoji="1" sz="2800" kern="1200">
          <a:solidFill>
            <a:schemeClr val="tx1"/>
          </a:solidFill>
          <a:latin typeface="+mn-lt"/>
          <a:ea typeface="+mn-ea"/>
          <a:cs typeface="+mn-cs"/>
        </a:defRPr>
      </a:lvl5pPr>
      <a:lvl6pPr marL="3513399" indent="-319400" algn="l" defTabSz="1277600" rtl="0" eaLnBrk="1" latinLnBrk="0" hangingPunct="1">
        <a:spcBef>
          <a:spcPct val="20000"/>
        </a:spcBef>
        <a:buFont typeface="Arial" pitchFamily="34" charset="0"/>
        <a:buChar char="•"/>
        <a:defRPr kumimoji="1" sz="2800" kern="1200">
          <a:solidFill>
            <a:schemeClr val="tx1"/>
          </a:solidFill>
          <a:latin typeface="+mn-lt"/>
          <a:ea typeface="+mn-ea"/>
          <a:cs typeface="+mn-cs"/>
        </a:defRPr>
      </a:lvl6pPr>
      <a:lvl7pPr marL="4152199" indent="-319400" algn="l" defTabSz="1277600" rtl="0" eaLnBrk="1" latinLnBrk="0" hangingPunct="1">
        <a:spcBef>
          <a:spcPct val="20000"/>
        </a:spcBef>
        <a:buFont typeface="Arial" pitchFamily="34" charset="0"/>
        <a:buChar char="•"/>
        <a:defRPr kumimoji="1" sz="2800" kern="1200">
          <a:solidFill>
            <a:schemeClr val="tx1"/>
          </a:solidFill>
          <a:latin typeface="+mn-lt"/>
          <a:ea typeface="+mn-ea"/>
          <a:cs typeface="+mn-cs"/>
        </a:defRPr>
      </a:lvl7pPr>
      <a:lvl8pPr marL="4790999" indent="-319400" algn="l" defTabSz="1277600" rtl="0" eaLnBrk="1" latinLnBrk="0" hangingPunct="1">
        <a:spcBef>
          <a:spcPct val="20000"/>
        </a:spcBef>
        <a:buFont typeface="Arial" pitchFamily="34" charset="0"/>
        <a:buChar char="•"/>
        <a:defRPr kumimoji="1" sz="2800" kern="1200">
          <a:solidFill>
            <a:schemeClr val="tx1"/>
          </a:solidFill>
          <a:latin typeface="+mn-lt"/>
          <a:ea typeface="+mn-ea"/>
          <a:cs typeface="+mn-cs"/>
        </a:defRPr>
      </a:lvl8pPr>
      <a:lvl9pPr marL="5429799" indent="-319400" algn="l" defTabSz="1277600" rtl="0" eaLnBrk="1" latinLnBrk="0" hangingPunct="1">
        <a:spcBef>
          <a:spcPct val="20000"/>
        </a:spcBef>
        <a:buFont typeface="Arial" pitchFamily="34" charset="0"/>
        <a:buChar char="•"/>
        <a:defRPr kumimoji="1" sz="2800" kern="1200">
          <a:solidFill>
            <a:schemeClr val="tx1"/>
          </a:solidFill>
          <a:latin typeface="+mn-lt"/>
          <a:ea typeface="+mn-ea"/>
          <a:cs typeface="+mn-cs"/>
        </a:defRPr>
      </a:lvl9pPr>
    </p:bodyStyle>
    <p:otherStyle>
      <a:defPPr>
        <a:defRPr lang="ja-JP"/>
      </a:defPPr>
      <a:lvl1pPr marL="0" algn="l" defTabSz="1277600" rtl="0" eaLnBrk="1" latinLnBrk="0" hangingPunct="1">
        <a:defRPr kumimoji="1" sz="2500" kern="1200">
          <a:solidFill>
            <a:schemeClr val="tx1"/>
          </a:solidFill>
          <a:latin typeface="+mn-lt"/>
          <a:ea typeface="+mn-ea"/>
          <a:cs typeface="+mn-cs"/>
        </a:defRPr>
      </a:lvl1pPr>
      <a:lvl2pPr marL="638800" algn="l" defTabSz="1277600" rtl="0" eaLnBrk="1" latinLnBrk="0" hangingPunct="1">
        <a:defRPr kumimoji="1" sz="2500" kern="1200">
          <a:solidFill>
            <a:schemeClr val="tx1"/>
          </a:solidFill>
          <a:latin typeface="+mn-lt"/>
          <a:ea typeface="+mn-ea"/>
          <a:cs typeface="+mn-cs"/>
        </a:defRPr>
      </a:lvl2pPr>
      <a:lvl3pPr marL="1277600" algn="l" defTabSz="1277600" rtl="0" eaLnBrk="1" latinLnBrk="0" hangingPunct="1">
        <a:defRPr kumimoji="1" sz="2500" kern="1200">
          <a:solidFill>
            <a:schemeClr val="tx1"/>
          </a:solidFill>
          <a:latin typeface="+mn-lt"/>
          <a:ea typeface="+mn-ea"/>
          <a:cs typeface="+mn-cs"/>
        </a:defRPr>
      </a:lvl3pPr>
      <a:lvl4pPr marL="1916400" algn="l" defTabSz="1277600" rtl="0" eaLnBrk="1" latinLnBrk="0" hangingPunct="1">
        <a:defRPr kumimoji="1" sz="2500" kern="1200">
          <a:solidFill>
            <a:schemeClr val="tx1"/>
          </a:solidFill>
          <a:latin typeface="+mn-lt"/>
          <a:ea typeface="+mn-ea"/>
          <a:cs typeface="+mn-cs"/>
        </a:defRPr>
      </a:lvl4pPr>
      <a:lvl5pPr marL="2555199" algn="l" defTabSz="1277600" rtl="0" eaLnBrk="1" latinLnBrk="0" hangingPunct="1">
        <a:defRPr kumimoji="1" sz="2500" kern="1200">
          <a:solidFill>
            <a:schemeClr val="tx1"/>
          </a:solidFill>
          <a:latin typeface="+mn-lt"/>
          <a:ea typeface="+mn-ea"/>
          <a:cs typeface="+mn-cs"/>
        </a:defRPr>
      </a:lvl5pPr>
      <a:lvl6pPr marL="3193999" algn="l" defTabSz="1277600" rtl="0" eaLnBrk="1" latinLnBrk="0" hangingPunct="1">
        <a:defRPr kumimoji="1" sz="2500" kern="1200">
          <a:solidFill>
            <a:schemeClr val="tx1"/>
          </a:solidFill>
          <a:latin typeface="+mn-lt"/>
          <a:ea typeface="+mn-ea"/>
          <a:cs typeface="+mn-cs"/>
        </a:defRPr>
      </a:lvl6pPr>
      <a:lvl7pPr marL="3832799" algn="l" defTabSz="1277600" rtl="0" eaLnBrk="1" latinLnBrk="0" hangingPunct="1">
        <a:defRPr kumimoji="1" sz="2500" kern="1200">
          <a:solidFill>
            <a:schemeClr val="tx1"/>
          </a:solidFill>
          <a:latin typeface="+mn-lt"/>
          <a:ea typeface="+mn-ea"/>
          <a:cs typeface="+mn-cs"/>
        </a:defRPr>
      </a:lvl7pPr>
      <a:lvl8pPr marL="4471599" algn="l" defTabSz="1277600" rtl="0" eaLnBrk="1" latinLnBrk="0" hangingPunct="1">
        <a:defRPr kumimoji="1" sz="2500" kern="1200">
          <a:solidFill>
            <a:schemeClr val="tx1"/>
          </a:solidFill>
          <a:latin typeface="+mn-lt"/>
          <a:ea typeface="+mn-ea"/>
          <a:cs typeface="+mn-cs"/>
        </a:defRPr>
      </a:lvl8pPr>
      <a:lvl9pPr marL="5110399" algn="l" defTabSz="1277600" rtl="0" eaLnBrk="1" latinLnBrk="0" hangingPunct="1">
        <a:defRPr kumimoji="1"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2">
            <a:lum/>
          </a:blip>
          <a:srcRect/>
          <a:stretch>
            <a:fillRect l="1000" t="1000" r="1000" b="1000"/>
          </a:stretch>
        </a:blipFill>
        <a:effectLst/>
      </p:bgPr>
    </p:bg>
    <p:spTree>
      <p:nvGrpSpPr>
        <p:cNvPr id="1" name=""/>
        <p:cNvGrpSpPr/>
        <p:nvPr/>
      </p:nvGrpSpPr>
      <p:grpSpPr>
        <a:xfrm>
          <a:off x="0" y="0"/>
          <a:ext cx="0" cy="0"/>
          <a:chOff x="0" y="0"/>
          <a:chExt cx="0" cy="0"/>
        </a:xfrm>
      </p:grpSpPr>
      <p:sp>
        <p:nvSpPr>
          <p:cNvPr id="5" name="テキスト ボックス 4"/>
          <p:cNvSpPr txBox="1"/>
          <p:nvPr/>
        </p:nvSpPr>
        <p:spPr>
          <a:xfrm>
            <a:off x="6698786" y="306289"/>
            <a:ext cx="5254220" cy="707886"/>
          </a:xfrm>
          <a:prstGeom prst="rect">
            <a:avLst/>
          </a:prstGeom>
          <a:noFill/>
        </p:spPr>
        <p:txBody>
          <a:bodyPr wrap="square" rtlCol="0">
            <a:spAutoFit/>
          </a:bodyPr>
          <a:lstStyle/>
          <a:p>
            <a:pPr>
              <a:lnSpc>
                <a:spcPts val="1600"/>
              </a:lnSpc>
            </a:pPr>
            <a:r>
              <a:rPr lang="ja-JP" altLang="en-US" sz="1200" b="1" dirty="0"/>
              <a:t>スマホを与えておけば子どもがおとなしくなるからと</a:t>
            </a:r>
            <a:r>
              <a:rPr lang="ja-JP" altLang="en-US" sz="1200" b="1" dirty="0" smtClean="0"/>
              <a:t>言って</a:t>
            </a:r>
            <a:r>
              <a:rPr lang="en-US" altLang="ja-JP" sz="1200" b="1" dirty="0" smtClean="0"/>
              <a:t>, </a:t>
            </a:r>
            <a:r>
              <a:rPr lang="ja-JP" altLang="en-US" sz="1200" b="1" dirty="0" smtClean="0"/>
              <a:t>安易</a:t>
            </a:r>
            <a:r>
              <a:rPr lang="ja-JP" altLang="en-US" sz="1200" b="1" dirty="0"/>
              <a:t>に渡すことに</a:t>
            </a:r>
            <a:r>
              <a:rPr lang="ja-JP" altLang="en-US" sz="1200" b="1" dirty="0" smtClean="0"/>
              <a:t>は注意</a:t>
            </a:r>
            <a:r>
              <a:rPr lang="ja-JP" altLang="en-US" sz="1200" b="1" dirty="0"/>
              <a:t>が必要です。メリットがあれば必ずデメリットもあること</a:t>
            </a:r>
            <a:r>
              <a:rPr lang="ja-JP" altLang="en-US" sz="1200" b="1" dirty="0" smtClean="0"/>
              <a:t>を</a:t>
            </a:r>
            <a:endParaRPr lang="en-US" altLang="ja-JP" sz="1200" b="1" dirty="0" smtClean="0"/>
          </a:p>
          <a:p>
            <a:pPr>
              <a:lnSpc>
                <a:spcPts val="1600"/>
              </a:lnSpc>
            </a:pPr>
            <a:r>
              <a:rPr lang="ja-JP" altLang="en-US" sz="1200" b="1" dirty="0" smtClean="0"/>
              <a:t>知って</a:t>
            </a:r>
            <a:r>
              <a:rPr lang="ja-JP" altLang="en-US" sz="1200" b="1" dirty="0"/>
              <a:t>おきましょう。</a:t>
            </a:r>
            <a:endParaRPr kumimoji="1" lang="ja-JP" altLang="en-US" sz="1200" b="1" dirty="0"/>
          </a:p>
        </p:txBody>
      </p:sp>
      <p:sp>
        <p:nvSpPr>
          <p:cNvPr id="6" name="テキスト ボックス 5"/>
          <p:cNvSpPr txBox="1"/>
          <p:nvPr/>
        </p:nvSpPr>
        <p:spPr>
          <a:xfrm>
            <a:off x="10434160" y="2178497"/>
            <a:ext cx="846386" cy="1728192"/>
          </a:xfrm>
          <a:prstGeom prst="rect">
            <a:avLst/>
          </a:prstGeom>
          <a:noFill/>
        </p:spPr>
        <p:txBody>
          <a:bodyPr vert="eaVert" wrap="square" lIns="0" tIns="0" rIns="0" bIns="0" rtlCol="0">
            <a:spAutoFit/>
          </a:bodyPr>
          <a:lstStyle/>
          <a:p>
            <a:pPr algn="just">
              <a:lnSpc>
                <a:spcPts val="1100"/>
              </a:lnSpc>
            </a:pPr>
            <a:r>
              <a:rPr lang="ja-JP" altLang="en-US" sz="800" b="1" dirty="0"/>
              <a:t>Ｑ「ゲームをさせると大人しくして</a:t>
            </a:r>
            <a:r>
              <a:rPr lang="ja-JP" altLang="en-US" sz="800" b="1" dirty="0" smtClean="0"/>
              <a:t>くれるので、人</a:t>
            </a:r>
            <a:r>
              <a:rPr lang="ja-JP" altLang="en-US" sz="800" b="1" dirty="0"/>
              <a:t>が多いところなどで</a:t>
            </a:r>
            <a:r>
              <a:rPr lang="ja-JP" altLang="en-US" sz="800" b="1" dirty="0" smtClean="0"/>
              <a:t>は、ついつい</a:t>
            </a:r>
            <a:r>
              <a:rPr lang="ja-JP" altLang="en-US" sz="800" b="1" dirty="0"/>
              <a:t>子どもにスマホを渡してしまいます。</a:t>
            </a:r>
          </a:p>
          <a:p>
            <a:pPr>
              <a:lnSpc>
                <a:spcPts val="1100"/>
              </a:lnSpc>
            </a:pPr>
            <a:r>
              <a:rPr lang="ja-JP" altLang="en-US" sz="800" b="1" dirty="0"/>
              <a:t>目が悪くなる他にもデメリットがある</a:t>
            </a:r>
            <a:r>
              <a:rPr lang="ja-JP" altLang="en-US" sz="800" b="1" dirty="0" smtClean="0"/>
              <a:t>と聞くので、ちょっと</a:t>
            </a:r>
            <a:r>
              <a:rPr lang="ja-JP" altLang="en-US" sz="800" b="1" dirty="0"/>
              <a:t>心配なのです</a:t>
            </a:r>
            <a:r>
              <a:rPr lang="ja-JP" altLang="en-US" sz="800" b="1" dirty="0" smtClean="0"/>
              <a:t>が・・・」</a:t>
            </a:r>
            <a:endParaRPr lang="ja-JP" altLang="en-US" sz="800" b="1" dirty="0"/>
          </a:p>
          <a:p>
            <a:pPr algn="r">
              <a:lnSpc>
                <a:spcPts val="1100"/>
              </a:lnSpc>
            </a:pPr>
            <a:r>
              <a:rPr lang="ja-JP" altLang="en-US" sz="800" b="1" dirty="0"/>
              <a:t>（スマ育ママさん</a:t>
            </a:r>
            <a:r>
              <a:rPr lang="ja-JP" altLang="en-US" sz="900" b="1" dirty="0"/>
              <a:t>）</a:t>
            </a:r>
            <a:endParaRPr kumimoji="1" lang="ja-JP" altLang="en-US" sz="900" b="1" dirty="0"/>
          </a:p>
        </p:txBody>
      </p:sp>
      <p:sp>
        <p:nvSpPr>
          <p:cNvPr id="7" name="テキスト ボックス 6"/>
          <p:cNvSpPr txBox="1"/>
          <p:nvPr/>
        </p:nvSpPr>
        <p:spPr>
          <a:xfrm>
            <a:off x="9645799" y="2178497"/>
            <a:ext cx="705321" cy="1728192"/>
          </a:xfrm>
          <a:prstGeom prst="rect">
            <a:avLst/>
          </a:prstGeom>
          <a:noFill/>
        </p:spPr>
        <p:txBody>
          <a:bodyPr vert="eaVert" wrap="square" lIns="0" tIns="0" rIns="0" bIns="0" rtlCol="0">
            <a:spAutoFit/>
          </a:bodyPr>
          <a:lstStyle/>
          <a:p>
            <a:pPr algn="just">
              <a:lnSpc>
                <a:spcPts val="1100"/>
              </a:lnSpc>
            </a:pPr>
            <a:r>
              <a:rPr lang="ja-JP" altLang="en-US" sz="800" b="1" spc="40" dirty="0" smtClean="0"/>
              <a:t>モラコ先生　</a:t>
            </a:r>
            <a:r>
              <a:rPr lang="ja-JP" altLang="en-US" sz="800" spc="40" dirty="0" smtClean="0"/>
              <a:t>スマホの普及に伴い、スマホを育児に利用する「スマホ育児」を行う保護者が増えています。今後も増え続けるスマホ育児のメリットとデメリットを見てみましょう。</a:t>
            </a:r>
            <a:endParaRPr kumimoji="1" lang="ja-JP" altLang="en-US" sz="900" spc="40" dirty="0"/>
          </a:p>
        </p:txBody>
      </p:sp>
      <p:sp>
        <p:nvSpPr>
          <p:cNvPr id="9" name="テキスト ボックス 8"/>
          <p:cNvSpPr txBox="1"/>
          <p:nvPr/>
        </p:nvSpPr>
        <p:spPr>
          <a:xfrm>
            <a:off x="6803597" y="2754561"/>
            <a:ext cx="2693045" cy="1152128"/>
          </a:xfrm>
          <a:prstGeom prst="rect">
            <a:avLst/>
          </a:prstGeom>
          <a:noFill/>
        </p:spPr>
        <p:txBody>
          <a:bodyPr vert="eaVert" wrap="square" lIns="0" tIns="0" rIns="0" bIns="0" rtlCol="0">
            <a:spAutoFit/>
          </a:bodyPr>
          <a:lstStyle/>
          <a:p>
            <a:pPr algn="just">
              <a:lnSpc>
                <a:spcPts val="1100"/>
              </a:lnSpc>
              <a:buFont typeface="Wingdings" pitchFamily="2" charset="2"/>
              <a:buChar char="l"/>
            </a:pPr>
            <a:r>
              <a:rPr lang="ja-JP" altLang="en-US" sz="900" b="1" spc="20" dirty="0" smtClean="0"/>
              <a:t>スマホ育児の保護者から見たメリット</a:t>
            </a:r>
          </a:p>
          <a:p>
            <a:pPr algn="just">
              <a:lnSpc>
                <a:spcPts val="1100"/>
              </a:lnSpc>
              <a:spcBef>
                <a:spcPts val="600"/>
              </a:spcBef>
            </a:pPr>
            <a:r>
              <a:rPr lang="ja-JP" altLang="en-US" sz="800" b="1" spc="40" dirty="0" smtClean="0"/>
              <a:t>☆育児負担の軽減</a:t>
            </a:r>
          </a:p>
          <a:p>
            <a:pPr algn="just">
              <a:lnSpc>
                <a:spcPts val="1100"/>
              </a:lnSpc>
            </a:pPr>
            <a:r>
              <a:rPr lang="ja-JP" altLang="en-US" sz="800" spc="40" dirty="0" smtClean="0"/>
              <a:t>　乳幼児がスマホに夢中になり、静かに遊んでくれるので育児の負担が減ります。また、ぐずったり泣いたりしたときにスマホを渡すと、ぴたりと泣き止んでくれるので、</a:t>
            </a:r>
            <a:r>
              <a:rPr lang="ja-JP" altLang="en-US" sz="800" spc="40" dirty="0" smtClean="0"/>
              <a:t>あやす負担が軽減します。</a:t>
            </a:r>
            <a:endParaRPr lang="ja-JP" altLang="en-US" sz="800" spc="40" dirty="0" smtClean="0"/>
          </a:p>
          <a:p>
            <a:pPr algn="just">
              <a:lnSpc>
                <a:spcPts val="1100"/>
              </a:lnSpc>
              <a:spcBef>
                <a:spcPts val="600"/>
              </a:spcBef>
            </a:pPr>
            <a:r>
              <a:rPr lang="ja-JP" altLang="en-US" sz="800" b="1" spc="40" dirty="0" smtClean="0"/>
              <a:t>☆子育てをサポートする　　　アプリの存在</a:t>
            </a:r>
          </a:p>
          <a:p>
            <a:pPr algn="dist">
              <a:lnSpc>
                <a:spcPts val="1100"/>
              </a:lnSpc>
            </a:pPr>
            <a:r>
              <a:rPr lang="ja-JP" altLang="en-US" sz="800" spc="40" dirty="0" smtClean="0"/>
              <a:t>　例えば、叱ったり褒めたりするしつけアプリ、健康状態や予防接種の日程を管理してくれる健康支援アプリ、絵本や</a:t>
            </a:r>
            <a:endParaRPr kumimoji="1" lang="ja-JP" altLang="en-US" sz="900" spc="40" dirty="0"/>
          </a:p>
        </p:txBody>
      </p:sp>
      <p:sp>
        <p:nvSpPr>
          <p:cNvPr id="10" name="テキスト ボックス 9"/>
          <p:cNvSpPr txBox="1"/>
          <p:nvPr/>
        </p:nvSpPr>
        <p:spPr>
          <a:xfrm>
            <a:off x="8832094" y="4194721"/>
            <a:ext cx="3834383" cy="1728192"/>
          </a:xfrm>
          <a:prstGeom prst="rect">
            <a:avLst/>
          </a:prstGeom>
          <a:noFill/>
        </p:spPr>
        <p:txBody>
          <a:bodyPr vert="eaVert" wrap="square" lIns="0" tIns="0" rIns="0" bIns="0" rtlCol="0">
            <a:spAutoFit/>
          </a:bodyPr>
          <a:lstStyle/>
          <a:p>
            <a:pPr algn="just">
              <a:lnSpc>
                <a:spcPts val="1100"/>
              </a:lnSpc>
            </a:pPr>
            <a:r>
              <a:rPr lang="ja-JP" altLang="en-US" sz="800" spc="40" dirty="0"/>
              <a:t>おもちゃの代わりになる知育アプリ</a:t>
            </a:r>
            <a:r>
              <a:rPr lang="ja-JP" altLang="en-US" sz="800" spc="40" dirty="0" smtClean="0"/>
              <a:t>など、子育てをサポートするアプリは日々増え続けています。</a:t>
            </a:r>
          </a:p>
          <a:p>
            <a:pPr algn="just">
              <a:lnSpc>
                <a:spcPts val="1100"/>
              </a:lnSpc>
              <a:spcBef>
                <a:spcPts val="1200"/>
              </a:spcBef>
              <a:buFont typeface="Wingdings" pitchFamily="2" charset="2"/>
              <a:buChar char="l"/>
            </a:pPr>
            <a:r>
              <a:rPr lang="ja-JP" altLang="en-US" sz="900" b="1" spc="40" dirty="0" smtClean="0"/>
              <a:t>スマホ育児の子どもから見たデメリット（発育への悪影響）</a:t>
            </a:r>
          </a:p>
          <a:p>
            <a:pPr algn="just">
              <a:lnSpc>
                <a:spcPts val="1100"/>
              </a:lnSpc>
              <a:spcBef>
                <a:spcPts val="600"/>
              </a:spcBef>
            </a:pPr>
            <a:r>
              <a:rPr lang="ja-JP" altLang="en-US" sz="800" b="1" spc="40" dirty="0" smtClean="0"/>
              <a:t>★子どものスマホ依存</a:t>
            </a:r>
          </a:p>
          <a:p>
            <a:pPr algn="just">
              <a:lnSpc>
                <a:spcPts val="1100"/>
              </a:lnSpc>
            </a:pPr>
            <a:r>
              <a:rPr lang="ja-JP" altLang="en-US" sz="800" spc="40" dirty="0" smtClean="0"/>
              <a:t>　子どもは、興味をもったものでずっと遊ぼうとするので、大人以上にスマホ依存に陥りやすくなります。一旦スマホを手渡すと、一日中遊び続けてスマホ以外に興味を向けなくなり、スマホがないとぐずったり、泣き止まなくなったりすることもあります。</a:t>
            </a:r>
          </a:p>
          <a:p>
            <a:pPr algn="just">
              <a:lnSpc>
                <a:spcPts val="1100"/>
              </a:lnSpc>
              <a:spcBef>
                <a:spcPts val="600"/>
              </a:spcBef>
            </a:pPr>
            <a:r>
              <a:rPr lang="ja-JP" altLang="en-US" sz="800" b="1" spc="40" dirty="0" smtClean="0"/>
              <a:t>★親子のコミュニケーション不足</a:t>
            </a:r>
          </a:p>
          <a:p>
            <a:pPr algn="just">
              <a:lnSpc>
                <a:spcPts val="1100"/>
              </a:lnSpc>
            </a:pPr>
            <a:r>
              <a:rPr lang="ja-JP" altLang="en-US" sz="800" spc="40" dirty="0" smtClean="0"/>
              <a:t>　親子のコミュニケーションが少なくなることで、言葉や情緒の発達が遅れることがあります。</a:t>
            </a:r>
          </a:p>
          <a:p>
            <a:pPr algn="just">
              <a:lnSpc>
                <a:spcPts val="1100"/>
              </a:lnSpc>
            </a:pPr>
            <a:endParaRPr lang="en-US" altLang="ja-JP" sz="800" spc="40" dirty="0" smtClean="0"/>
          </a:p>
          <a:p>
            <a:pPr algn="just">
              <a:lnSpc>
                <a:spcPts val="1100"/>
              </a:lnSpc>
            </a:pPr>
            <a:r>
              <a:rPr lang="ja-JP" altLang="en-US" sz="800" spc="40" dirty="0" smtClean="0"/>
              <a:t>　以上のように、スマホを子育てに活用することにはメリットもデメリットも存在します。大切なのは、スマホ育児が良いか悪いかではなく、スマホが持つメリットとデメリットを理解して、家庭の状況に応じてうまく活用していくことと言えるでしょう。</a:t>
            </a:r>
            <a:endParaRPr kumimoji="1" lang="ja-JP" altLang="en-US" sz="900" spc="40" dirty="0"/>
          </a:p>
        </p:txBody>
      </p:sp>
      <p:sp>
        <p:nvSpPr>
          <p:cNvPr id="11" name="正方形/長方形 10"/>
          <p:cNvSpPr/>
          <p:nvPr/>
        </p:nvSpPr>
        <p:spPr>
          <a:xfrm>
            <a:off x="6739934" y="6210945"/>
            <a:ext cx="3424335" cy="353943"/>
          </a:xfrm>
          <a:prstGeom prst="rect">
            <a:avLst/>
          </a:prstGeom>
          <a:noFill/>
        </p:spPr>
        <p:txBody>
          <a:bodyPr wrap="none" lIns="91440" tIns="45720" rIns="91440" bIns="45720">
            <a:spAutoFit/>
          </a:bodyPr>
          <a:lstStyle/>
          <a:p>
            <a:pPr algn="ctr"/>
            <a:r>
              <a:rPr lang="ja-JP" altLang="en-US" sz="1700" b="1" dirty="0" smtClean="0">
                <a:ln w="9525">
                  <a:solidFill>
                    <a:schemeClr val="tx1"/>
                  </a:solidFill>
                  <a:prstDash val="solid"/>
                </a:ln>
                <a:solidFill>
                  <a:schemeClr val="bg1"/>
                </a:solidFill>
                <a:effectLst>
                  <a:outerShdw blurRad="38100" dist="38100" dir="2700000" algn="tl">
                    <a:srgbClr val="000000">
                      <a:alpha val="43137"/>
                    </a:srgbClr>
                  </a:outerShdw>
                </a:effectLst>
                <a:latin typeface="+mj-ea"/>
                <a:ea typeface="+mj-ea"/>
              </a:rPr>
              <a:t>ネット社会の歩き方制作委員会より</a:t>
            </a:r>
            <a:endParaRPr lang="ja-JP" altLang="en-US" sz="1700" b="1" cap="none" spc="0" dirty="0">
              <a:ln w="9525">
                <a:solidFill>
                  <a:schemeClr val="tx1"/>
                </a:solidFill>
                <a:prstDash val="solid"/>
              </a:ln>
              <a:solidFill>
                <a:schemeClr val="bg1"/>
              </a:solidFill>
              <a:effectLst>
                <a:outerShdw blurRad="38100" dist="38100" dir="2700000" algn="tl">
                  <a:srgbClr val="000000">
                    <a:alpha val="43137"/>
                  </a:srgbClr>
                </a:outerShdw>
              </a:effectLst>
              <a:latin typeface="+mj-ea"/>
              <a:ea typeface="+mj-ea"/>
            </a:endParaRPr>
          </a:p>
        </p:txBody>
      </p:sp>
      <p:sp>
        <p:nvSpPr>
          <p:cNvPr id="12" name="テキスト ボックス 11"/>
          <p:cNvSpPr txBox="1"/>
          <p:nvPr/>
        </p:nvSpPr>
        <p:spPr>
          <a:xfrm>
            <a:off x="6840438" y="6595261"/>
            <a:ext cx="5688632" cy="1538883"/>
          </a:xfrm>
          <a:prstGeom prst="rect">
            <a:avLst/>
          </a:prstGeom>
          <a:noFill/>
        </p:spPr>
        <p:txBody>
          <a:bodyPr wrap="square" lIns="0" tIns="0" rIns="0" bIns="0" numCol="2" spcCol="252000" rtlCol="0">
            <a:spAutoFit/>
          </a:bodyPr>
          <a:lstStyle/>
          <a:p>
            <a:pPr algn="just">
              <a:lnSpc>
                <a:spcPts val="1500"/>
              </a:lnSpc>
            </a:pPr>
            <a:r>
              <a:rPr lang="ja-JP" altLang="en-US" sz="900" dirty="0" smtClean="0"/>
              <a:t>　「幼児にスマホってアリなのナシなのどっちなの？」その答えは</a:t>
            </a:r>
            <a:r>
              <a:rPr lang="en-US" altLang="ja-JP" sz="900" dirty="0" smtClean="0"/>
              <a:t>, </a:t>
            </a:r>
            <a:r>
              <a:rPr lang="ja-JP" altLang="en-US" sz="900" dirty="0" smtClean="0"/>
              <a:t>「アリにもナシにも</a:t>
            </a:r>
            <a:r>
              <a:rPr lang="en-US" altLang="ja-JP" sz="900" dirty="0" smtClean="0"/>
              <a:t>, </a:t>
            </a:r>
            <a:r>
              <a:rPr lang="ja-JP" altLang="en-US" sz="900" dirty="0" smtClean="0"/>
              <a:t>どっちにもなり得る」です。最近の研究では</a:t>
            </a:r>
            <a:r>
              <a:rPr lang="en-US" altLang="ja-JP" sz="900" dirty="0" smtClean="0"/>
              <a:t>, </a:t>
            </a:r>
            <a:r>
              <a:rPr lang="ja-JP" altLang="en-US" sz="900" dirty="0" smtClean="0"/>
              <a:t>スマートフォンやタブレットなどの</a:t>
            </a:r>
            <a:r>
              <a:rPr lang="en-US" altLang="ja-JP" sz="900" dirty="0" smtClean="0"/>
              <a:t>ICT</a:t>
            </a:r>
            <a:r>
              <a:rPr lang="ja-JP" altLang="en-US" sz="900" dirty="0" smtClean="0"/>
              <a:t>機器を幼児教育に活用することで</a:t>
            </a:r>
            <a:r>
              <a:rPr lang="en-US" altLang="ja-JP" sz="900" dirty="0" smtClean="0"/>
              <a:t>, </a:t>
            </a:r>
            <a:r>
              <a:rPr lang="ja-JP" altLang="en-US" sz="900" dirty="0" smtClean="0"/>
              <a:t>学習効果が上がることや</a:t>
            </a:r>
            <a:r>
              <a:rPr lang="en-US" altLang="ja-JP" sz="900" dirty="0" smtClean="0"/>
              <a:t>, </a:t>
            </a:r>
            <a:r>
              <a:rPr lang="ja-JP" altLang="en-US" sz="900" dirty="0" smtClean="0"/>
              <a:t>幼児を取り巻くさまざまなものに</a:t>
            </a:r>
            <a:r>
              <a:rPr lang="ja-JP" altLang="en-US" sz="900" smtClean="0"/>
              <a:t>対する</a:t>
            </a:r>
            <a:r>
              <a:rPr lang="ja-JP" altLang="en-US" sz="900" smtClean="0"/>
              <a:t>興味・関心</a:t>
            </a:r>
            <a:r>
              <a:rPr lang="ja-JP" altLang="en-US" sz="900" dirty="0" smtClean="0"/>
              <a:t>が高まるといった成果が明らかにされています。しかしそれは</a:t>
            </a:r>
            <a:r>
              <a:rPr lang="en-US" altLang="ja-JP" sz="900" dirty="0" smtClean="0"/>
              <a:t>, ICT</a:t>
            </a:r>
            <a:r>
              <a:rPr lang="ja-JP" altLang="en-US" sz="900" dirty="0" smtClean="0"/>
              <a:t>機器を子どもに与えっぱなしにするのではなく</a:t>
            </a:r>
            <a:r>
              <a:rPr lang="en-US" altLang="ja-JP" sz="900" dirty="0" smtClean="0"/>
              <a:t>, </a:t>
            </a:r>
            <a:r>
              <a:rPr lang="ja-JP" altLang="en-US" sz="900" dirty="0" smtClean="0"/>
              <a:t>大人が子どもに正しい使い方を教え</a:t>
            </a:r>
            <a:r>
              <a:rPr lang="en-US" altLang="ja-JP" sz="900" dirty="0" smtClean="0"/>
              <a:t>, </a:t>
            </a:r>
            <a:r>
              <a:rPr lang="ja-JP" altLang="en-US" sz="900" dirty="0" smtClean="0"/>
              <a:t>一緒に対話をしながら活用することが前提です。</a:t>
            </a:r>
          </a:p>
          <a:p>
            <a:pPr algn="just">
              <a:lnSpc>
                <a:spcPts val="1500"/>
              </a:lnSpc>
            </a:pPr>
            <a:r>
              <a:rPr lang="ja-JP" altLang="en-US" sz="900" dirty="0" smtClean="0"/>
              <a:t>　一方で</a:t>
            </a:r>
            <a:r>
              <a:rPr lang="en-US" altLang="ja-JP" sz="900" dirty="0" smtClean="0"/>
              <a:t>, </a:t>
            </a:r>
            <a:r>
              <a:rPr lang="ja-JP" altLang="en-US" sz="900" dirty="0" smtClean="0"/>
              <a:t>モラコ先生も指摘していますが</a:t>
            </a:r>
            <a:r>
              <a:rPr lang="en-US" altLang="ja-JP" sz="900" dirty="0" smtClean="0"/>
              <a:t>, </a:t>
            </a:r>
            <a:r>
              <a:rPr lang="ja-JP" altLang="en-US" sz="900" dirty="0" smtClean="0"/>
              <a:t>コミュニケーション能力の低下やスマホ依存</a:t>
            </a:r>
            <a:r>
              <a:rPr lang="en-US" altLang="ja-JP" sz="900" dirty="0" smtClean="0"/>
              <a:t>, </a:t>
            </a:r>
            <a:r>
              <a:rPr lang="ja-JP" altLang="en-US" sz="900" dirty="0" smtClean="0"/>
              <a:t>視力や姿勢が悪くなるなどの身体的な悪影響以外にも</a:t>
            </a:r>
            <a:r>
              <a:rPr lang="en-US" altLang="ja-JP" sz="900" dirty="0" smtClean="0"/>
              <a:t>, </a:t>
            </a:r>
            <a:r>
              <a:rPr lang="ja-JP" altLang="en-US" sz="900" dirty="0" smtClean="0"/>
              <a:t>保護者が寝ている間に幼児がスマホを使用して情報を漏えいさせたり</a:t>
            </a:r>
            <a:r>
              <a:rPr lang="en-US" altLang="ja-JP" sz="900" dirty="0" smtClean="0"/>
              <a:t>, </a:t>
            </a:r>
            <a:r>
              <a:rPr lang="ja-JP" altLang="en-US" sz="900" dirty="0" smtClean="0"/>
              <a:t>勝手に買い物をしたりしてしまうという問題も発生しています。使わせ方によって</a:t>
            </a:r>
            <a:r>
              <a:rPr lang="en-US" altLang="ja-JP" sz="900" dirty="0" smtClean="0"/>
              <a:t>, </a:t>
            </a:r>
            <a:r>
              <a:rPr lang="ja-JP" altLang="en-US" sz="900" dirty="0" smtClean="0"/>
              <a:t>幼児に与える影響が大きく異なるため</a:t>
            </a:r>
            <a:r>
              <a:rPr lang="en-US" altLang="ja-JP" sz="900" dirty="0" smtClean="0"/>
              <a:t>, </a:t>
            </a:r>
            <a:r>
              <a:rPr lang="ja-JP" altLang="en-US" sz="900" dirty="0" smtClean="0"/>
              <a:t>“どのように使わせるか” を考えることがとても大切です。</a:t>
            </a:r>
            <a:endParaRPr kumimoji="1" lang="ja-JP" altLang="en-US" sz="900" dirty="0"/>
          </a:p>
        </p:txBody>
      </p:sp>
      <p:sp>
        <p:nvSpPr>
          <p:cNvPr id="13" name="テキスト ボックス 12"/>
          <p:cNvSpPr txBox="1"/>
          <p:nvPr/>
        </p:nvSpPr>
        <p:spPr>
          <a:xfrm>
            <a:off x="503734" y="378297"/>
            <a:ext cx="2736304" cy="276999"/>
          </a:xfrm>
          <a:prstGeom prst="rect">
            <a:avLst/>
          </a:prstGeom>
          <a:noFill/>
        </p:spPr>
        <p:txBody>
          <a:bodyPr wrap="square" lIns="0" tIns="0" rIns="0" bIns="0" rtlCol="0">
            <a:spAutoFit/>
          </a:bodyPr>
          <a:lstStyle/>
          <a:p>
            <a:r>
              <a:rPr kumimoji="1" lang="ja-JP" altLang="en-US" sz="1800" dirty="0" smtClean="0"/>
              <a:t>○年○組</a:t>
            </a:r>
            <a:r>
              <a:rPr kumimoji="1" lang="ja-JP" altLang="en-US" sz="1800" b="1" dirty="0" smtClean="0"/>
              <a:t>　</a:t>
            </a:r>
            <a:r>
              <a:rPr kumimoji="1" lang="ja-JP" altLang="en-US" sz="1800" dirty="0" smtClean="0"/>
              <a:t>２０</a:t>
            </a:r>
            <a:r>
              <a:rPr kumimoji="1" lang="en-US" altLang="ja-JP" sz="1800" dirty="0" smtClean="0"/>
              <a:t>XX</a:t>
            </a:r>
            <a:r>
              <a:rPr kumimoji="1" lang="ja-JP" altLang="en-US" sz="1800" dirty="0" smtClean="0"/>
              <a:t>年○月号</a:t>
            </a:r>
            <a:endParaRPr kumimoji="1" lang="ja-JP" altLang="en-US" sz="1800" dirty="0"/>
          </a:p>
        </p:txBody>
      </p:sp>
      <p:sp>
        <p:nvSpPr>
          <p:cNvPr id="14" name="テキスト ボックス 13"/>
          <p:cNvSpPr txBox="1"/>
          <p:nvPr/>
        </p:nvSpPr>
        <p:spPr>
          <a:xfrm>
            <a:off x="5257131" y="738056"/>
            <a:ext cx="738664" cy="2670393"/>
          </a:xfrm>
          <a:prstGeom prst="rect">
            <a:avLst/>
          </a:prstGeom>
          <a:noFill/>
        </p:spPr>
        <p:txBody>
          <a:bodyPr vert="eaVert" wrap="square" lIns="0" tIns="0" rIns="0" bIns="0" rtlCol="0">
            <a:spAutoFit/>
          </a:bodyPr>
          <a:lstStyle/>
          <a:p>
            <a:r>
              <a:rPr lang="ja-JP" altLang="en-US" sz="1600" b="1" dirty="0"/>
              <a:t>誰も教えていないのにスマホの</a:t>
            </a:r>
          </a:p>
          <a:p>
            <a:r>
              <a:rPr lang="ja-JP" altLang="en-US" sz="1600" b="1" dirty="0"/>
              <a:t>使い方をマスターした娘。</a:t>
            </a:r>
          </a:p>
          <a:p>
            <a:r>
              <a:rPr lang="ja-JP" altLang="en-US" sz="1600" b="1" dirty="0"/>
              <a:t>パスワード解除もお手の物！</a:t>
            </a:r>
            <a:endParaRPr kumimoji="1" lang="ja-JP" altLang="en-US" sz="1600" b="1" dirty="0"/>
          </a:p>
        </p:txBody>
      </p:sp>
      <p:sp>
        <p:nvSpPr>
          <p:cNvPr id="16" name="テキスト ボックス 15"/>
          <p:cNvSpPr txBox="1"/>
          <p:nvPr/>
        </p:nvSpPr>
        <p:spPr>
          <a:xfrm>
            <a:off x="5862555" y="5058817"/>
            <a:ext cx="353943" cy="1158225"/>
          </a:xfrm>
          <a:prstGeom prst="rect">
            <a:avLst/>
          </a:prstGeom>
          <a:noFill/>
        </p:spPr>
        <p:txBody>
          <a:bodyPr vert="eaVert" wrap="square" rtlCol="0">
            <a:spAutoFit/>
          </a:bodyPr>
          <a:lstStyle/>
          <a:p>
            <a:r>
              <a:rPr lang="ja-JP" altLang="en-US" sz="1100" dirty="0"/>
              <a:t>こんな状況を</a:t>
            </a:r>
            <a:endParaRPr kumimoji="1" lang="ja-JP" altLang="en-US" sz="1100" dirty="0"/>
          </a:p>
        </p:txBody>
      </p:sp>
      <p:sp>
        <p:nvSpPr>
          <p:cNvPr id="17" name="テキスト ボックス 16"/>
          <p:cNvSpPr txBox="1"/>
          <p:nvPr/>
        </p:nvSpPr>
        <p:spPr>
          <a:xfrm>
            <a:off x="5780450" y="7094788"/>
            <a:ext cx="307777" cy="1136047"/>
          </a:xfrm>
          <a:prstGeom prst="rect">
            <a:avLst/>
          </a:prstGeom>
          <a:noFill/>
        </p:spPr>
        <p:txBody>
          <a:bodyPr vert="eaVert" wrap="square" lIns="0" tIns="0" rIns="0" bIns="0" rtlCol="0">
            <a:spAutoFit/>
          </a:bodyPr>
          <a:lstStyle/>
          <a:p>
            <a:r>
              <a:rPr lang="ja-JP" altLang="en-US" sz="1000" dirty="0"/>
              <a:t>解決してくれたのが</a:t>
            </a:r>
          </a:p>
          <a:p>
            <a:r>
              <a:rPr lang="ja-JP" altLang="en-US" sz="1000" dirty="0"/>
              <a:t>このオニ電！</a:t>
            </a:r>
            <a:endParaRPr kumimoji="1" lang="ja-JP" altLang="en-US" sz="1000" dirty="0"/>
          </a:p>
        </p:txBody>
      </p:sp>
      <p:sp>
        <p:nvSpPr>
          <p:cNvPr id="18" name="テキスト ボックス 17"/>
          <p:cNvSpPr txBox="1"/>
          <p:nvPr/>
        </p:nvSpPr>
        <p:spPr>
          <a:xfrm>
            <a:off x="2902390" y="5072297"/>
            <a:ext cx="215444" cy="1542541"/>
          </a:xfrm>
          <a:prstGeom prst="rect">
            <a:avLst/>
          </a:prstGeom>
          <a:noFill/>
        </p:spPr>
        <p:txBody>
          <a:bodyPr vert="eaVert" wrap="square" lIns="0" tIns="0" rIns="0" bIns="0" rtlCol="0">
            <a:spAutoFit/>
          </a:bodyPr>
          <a:lstStyle/>
          <a:p>
            <a:r>
              <a:rPr lang="ja-JP" altLang="en-US" sz="1400" b="1" dirty="0" smtClean="0"/>
              <a:t>効果てきめん！</a:t>
            </a:r>
            <a:endParaRPr kumimoji="1" lang="ja-JP" altLang="en-US" sz="1400" b="1" dirty="0"/>
          </a:p>
        </p:txBody>
      </p:sp>
      <p:sp>
        <p:nvSpPr>
          <p:cNvPr id="20" name="テキスト ボックス 19"/>
          <p:cNvSpPr txBox="1"/>
          <p:nvPr/>
        </p:nvSpPr>
        <p:spPr>
          <a:xfrm>
            <a:off x="2915000" y="7059236"/>
            <a:ext cx="215444" cy="1564429"/>
          </a:xfrm>
          <a:prstGeom prst="rect">
            <a:avLst/>
          </a:prstGeom>
          <a:noFill/>
        </p:spPr>
        <p:txBody>
          <a:bodyPr vert="eaVert" wrap="square" lIns="0" tIns="0" rIns="0" bIns="0" rtlCol="0">
            <a:spAutoFit/>
          </a:bodyPr>
          <a:lstStyle/>
          <a:p>
            <a:r>
              <a:rPr lang="ja-JP" altLang="en-US" sz="1400" dirty="0"/>
              <a:t>オニ電様さまです！</a:t>
            </a:r>
            <a:endParaRPr kumimoji="1" lang="ja-JP" altLang="en-US" sz="1400" dirty="0"/>
          </a:p>
        </p:txBody>
      </p:sp>
      <p:sp>
        <p:nvSpPr>
          <p:cNvPr id="21" name="テキスト ボックス 20"/>
          <p:cNvSpPr txBox="1"/>
          <p:nvPr/>
        </p:nvSpPr>
        <p:spPr>
          <a:xfrm>
            <a:off x="2247009" y="7026962"/>
            <a:ext cx="461665" cy="936104"/>
          </a:xfrm>
          <a:prstGeom prst="rect">
            <a:avLst/>
          </a:prstGeom>
          <a:noFill/>
        </p:spPr>
        <p:txBody>
          <a:bodyPr vert="eaVert" wrap="square" lIns="0" tIns="0" rIns="0" bIns="0" rtlCol="0">
            <a:spAutoFit/>
          </a:bodyPr>
          <a:lstStyle/>
          <a:p>
            <a:pPr>
              <a:lnSpc>
                <a:spcPts val="1200"/>
              </a:lnSpc>
            </a:pPr>
            <a:r>
              <a:rPr lang="ja-JP" altLang="en-US" sz="1000" dirty="0"/>
              <a:t>オニ電くるから</a:t>
            </a:r>
          </a:p>
          <a:p>
            <a:pPr>
              <a:lnSpc>
                <a:spcPts val="1200"/>
              </a:lnSpc>
            </a:pPr>
            <a:r>
              <a:rPr lang="ja-JP" altLang="en-US" sz="1000" dirty="0"/>
              <a:t>もうスマホ</a:t>
            </a:r>
          </a:p>
          <a:p>
            <a:pPr>
              <a:lnSpc>
                <a:spcPts val="1200"/>
              </a:lnSpc>
            </a:pPr>
            <a:r>
              <a:rPr lang="ja-JP" altLang="en-US" sz="1000" dirty="0"/>
              <a:t>やんない！</a:t>
            </a:r>
            <a:endParaRPr kumimoji="1" lang="ja-JP" altLang="en-US" sz="1000" dirty="0"/>
          </a:p>
        </p:txBody>
      </p:sp>
      <p:sp>
        <p:nvSpPr>
          <p:cNvPr id="22" name="テキスト ボックス 21"/>
          <p:cNvSpPr txBox="1"/>
          <p:nvPr/>
        </p:nvSpPr>
        <p:spPr>
          <a:xfrm>
            <a:off x="553340" y="7021251"/>
            <a:ext cx="461665" cy="1493950"/>
          </a:xfrm>
          <a:prstGeom prst="rect">
            <a:avLst/>
          </a:prstGeom>
          <a:noFill/>
        </p:spPr>
        <p:txBody>
          <a:bodyPr vert="eaVert" wrap="square" lIns="0" tIns="0" rIns="0" bIns="0" rtlCol="0">
            <a:spAutoFit/>
          </a:bodyPr>
          <a:lstStyle/>
          <a:p>
            <a:pPr>
              <a:lnSpc>
                <a:spcPts val="1200"/>
              </a:lnSpc>
            </a:pPr>
            <a:r>
              <a:rPr lang="ja-JP" altLang="en-US" sz="1000" dirty="0" smtClean="0"/>
              <a:t>オレの言うことは聞いて</a:t>
            </a:r>
          </a:p>
          <a:p>
            <a:pPr>
              <a:lnSpc>
                <a:spcPts val="1200"/>
              </a:lnSpc>
            </a:pPr>
            <a:r>
              <a:rPr lang="ja-JP" altLang="en-US" sz="1000" dirty="0" smtClean="0"/>
              <a:t>くれないけど・・・</a:t>
            </a:r>
            <a:endParaRPr lang="en-US" altLang="ja-JP" sz="1000" dirty="0" smtClean="0"/>
          </a:p>
          <a:p>
            <a:pPr>
              <a:lnSpc>
                <a:spcPts val="1200"/>
              </a:lnSpc>
            </a:pPr>
            <a:r>
              <a:rPr lang="ja-JP" altLang="en-US" sz="1000" dirty="0" smtClean="0"/>
              <a:t>こんなんでいいのかなぁ・・・</a:t>
            </a:r>
            <a:endParaRPr kumimoji="1" lang="ja-JP" altLang="en-US" sz="1000" dirty="0"/>
          </a:p>
        </p:txBody>
      </p:sp>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2533" y="1191757"/>
            <a:ext cx="2897435" cy="1490536"/>
          </a:xfrm>
          <a:prstGeom prst="rect">
            <a:avLst/>
          </a:prstGeom>
        </p:spPr>
      </p:pic>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40439" y="4151177"/>
            <a:ext cx="1872878" cy="1857943"/>
          </a:xfrm>
          <a:prstGeom prst="rect">
            <a:avLst/>
          </a:prstGeom>
        </p:spPr>
      </p:pic>
    </p:spTree>
    <p:extLst>
      <p:ext uri="{BB962C8B-B14F-4D97-AF65-F5344CB8AC3E}">
        <p14:creationId xmlns:p14="http://schemas.microsoft.com/office/powerpoint/2010/main" val="25798898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2">
            <a:lum/>
          </a:blip>
          <a:srcRect/>
          <a:stretch>
            <a:fillRect l="1000" t="1000" r="1000" b="1000"/>
          </a:stretch>
        </a:blipFill>
        <a:effectLst/>
      </p:bgPr>
    </p:bg>
    <p:spTree>
      <p:nvGrpSpPr>
        <p:cNvPr id="1" name=""/>
        <p:cNvGrpSpPr/>
        <p:nvPr/>
      </p:nvGrpSpPr>
      <p:grpSpPr>
        <a:xfrm>
          <a:off x="0" y="0"/>
          <a:ext cx="0" cy="0"/>
          <a:chOff x="0" y="0"/>
          <a:chExt cx="0" cy="0"/>
        </a:xfrm>
      </p:grpSpPr>
      <p:sp>
        <p:nvSpPr>
          <p:cNvPr id="7" name="テキスト ボックス 6"/>
          <p:cNvSpPr txBox="1"/>
          <p:nvPr/>
        </p:nvSpPr>
        <p:spPr>
          <a:xfrm>
            <a:off x="11982888" y="1242393"/>
            <a:ext cx="333425" cy="1656184"/>
          </a:xfrm>
          <a:prstGeom prst="rect">
            <a:avLst/>
          </a:prstGeom>
          <a:noFill/>
        </p:spPr>
        <p:txBody>
          <a:bodyPr vert="eaVert" wrap="square" lIns="0" tIns="0" rIns="0" bIns="0" rtlCol="0">
            <a:spAutoFit/>
          </a:bodyPr>
          <a:lstStyle/>
          <a:p>
            <a:pPr>
              <a:lnSpc>
                <a:spcPts val="1300"/>
              </a:lnSpc>
            </a:pPr>
            <a:r>
              <a:rPr lang="ja-JP" altLang="en-US" sz="1000" dirty="0" smtClean="0"/>
              <a:t>一人目で張り切りすぎた</a:t>
            </a:r>
          </a:p>
          <a:p>
            <a:pPr>
              <a:lnSpc>
                <a:spcPts val="1300"/>
              </a:lnSpc>
            </a:pPr>
            <a:r>
              <a:rPr lang="ja-JP" altLang="en-US" sz="1000" dirty="0" smtClean="0"/>
              <a:t>反動で、二人目の育児は</a:t>
            </a:r>
            <a:endParaRPr kumimoji="1" lang="ja-JP" altLang="en-US" sz="1000" dirty="0"/>
          </a:p>
        </p:txBody>
      </p:sp>
      <p:sp>
        <p:nvSpPr>
          <p:cNvPr id="8" name="テキスト ボックス 7"/>
          <p:cNvSpPr txBox="1"/>
          <p:nvPr/>
        </p:nvSpPr>
        <p:spPr>
          <a:xfrm>
            <a:off x="9753010" y="1272009"/>
            <a:ext cx="430887" cy="1194520"/>
          </a:xfrm>
          <a:prstGeom prst="rect">
            <a:avLst/>
          </a:prstGeom>
          <a:noFill/>
        </p:spPr>
        <p:txBody>
          <a:bodyPr vert="eaVert" wrap="square" lIns="0" tIns="0" rIns="0" bIns="0" rtlCol="0">
            <a:spAutoFit/>
          </a:bodyPr>
          <a:lstStyle/>
          <a:p>
            <a:r>
              <a:rPr lang="ja-JP" altLang="en-US" sz="1400" dirty="0"/>
              <a:t>手を抜いちゃい</a:t>
            </a:r>
          </a:p>
          <a:p>
            <a:r>
              <a:rPr lang="ja-JP" altLang="en-US" sz="1400" dirty="0"/>
              <a:t>ました！</a:t>
            </a:r>
            <a:endParaRPr kumimoji="1" lang="ja-JP" altLang="en-US" sz="1400" dirty="0"/>
          </a:p>
        </p:txBody>
      </p:sp>
      <p:sp>
        <p:nvSpPr>
          <p:cNvPr id="9" name="テキスト ボックス 8"/>
          <p:cNvSpPr txBox="1"/>
          <p:nvPr/>
        </p:nvSpPr>
        <p:spPr>
          <a:xfrm>
            <a:off x="12184992" y="3176670"/>
            <a:ext cx="166712" cy="1656184"/>
          </a:xfrm>
          <a:prstGeom prst="rect">
            <a:avLst/>
          </a:prstGeom>
          <a:noFill/>
        </p:spPr>
        <p:txBody>
          <a:bodyPr vert="eaVert" wrap="square" lIns="0" tIns="0" rIns="0" bIns="0" rtlCol="0">
            <a:spAutoFit/>
          </a:bodyPr>
          <a:lstStyle/>
          <a:p>
            <a:pPr>
              <a:lnSpc>
                <a:spcPts val="1300"/>
              </a:lnSpc>
            </a:pPr>
            <a:r>
              <a:rPr lang="ja-JP" altLang="en-US" sz="1000" dirty="0"/>
              <a:t>ちょっとグズら</a:t>
            </a:r>
            <a:r>
              <a:rPr lang="ja-JP" altLang="en-US" sz="1000" dirty="0" err="1"/>
              <a:t>れても</a:t>
            </a:r>
            <a:endParaRPr kumimoji="1" lang="ja-JP" altLang="en-US" sz="1000" b="1" dirty="0"/>
          </a:p>
        </p:txBody>
      </p:sp>
      <p:sp>
        <p:nvSpPr>
          <p:cNvPr id="10" name="テキスト ボックス 9"/>
          <p:cNvSpPr txBox="1"/>
          <p:nvPr/>
        </p:nvSpPr>
        <p:spPr>
          <a:xfrm>
            <a:off x="12008536" y="5034242"/>
            <a:ext cx="307777" cy="1656184"/>
          </a:xfrm>
          <a:prstGeom prst="rect">
            <a:avLst/>
          </a:prstGeom>
          <a:noFill/>
        </p:spPr>
        <p:txBody>
          <a:bodyPr vert="eaVert" wrap="square" lIns="0" tIns="0" rIns="0" bIns="0" rtlCol="0">
            <a:spAutoFit/>
          </a:bodyPr>
          <a:lstStyle/>
          <a:p>
            <a:r>
              <a:rPr lang="ja-JP" altLang="en-US" sz="1000" dirty="0"/>
              <a:t>一人目の時は録画アニメで</a:t>
            </a:r>
          </a:p>
          <a:p>
            <a:r>
              <a:rPr lang="ja-JP" altLang="en-US" sz="1000" dirty="0"/>
              <a:t>解決！</a:t>
            </a:r>
            <a:endParaRPr kumimoji="1" lang="ja-JP" altLang="en-US" sz="1000" b="1" dirty="0"/>
          </a:p>
        </p:txBody>
      </p:sp>
      <p:sp>
        <p:nvSpPr>
          <p:cNvPr id="11" name="テキスト ボックス 10"/>
          <p:cNvSpPr txBox="1"/>
          <p:nvPr/>
        </p:nvSpPr>
        <p:spPr>
          <a:xfrm>
            <a:off x="11967179" y="7010537"/>
            <a:ext cx="333425" cy="1656184"/>
          </a:xfrm>
          <a:prstGeom prst="rect">
            <a:avLst/>
          </a:prstGeom>
          <a:noFill/>
        </p:spPr>
        <p:txBody>
          <a:bodyPr vert="eaVert" wrap="square" lIns="0" tIns="0" rIns="0" bIns="0" rtlCol="0">
            <a:spAutoFit/>
          </a:bodyPr>
          <a:lstStyle/>
          <a:p>
            <a:pPr>
              <a:lnSpc>
                <a:spcPts val="1300"/>
              </a:lnSpc>
            </a:pPr>
            <a:r>
              <a:rPr lang="ja-JP" altLang="en-US" sz="1000" dirty="0"/>
              <a:t>二人目の時はスマホで動画</a:t>
            </a:r>
          </a:p>
          <a:p>
            <a:pPr>
              <a:lnSpc>
                <a:spcPts val="1300"/>
              </a:lnSpc>
            </a:pPr>
            <a:r>
              <a:rPr lang="ja-JP" altLang="en-US" sz="1000" dirty="0"/>
              <a:t>ラクチン！</a:t>
            </a:r>
            <a:endParaRPr kumimoji="1" lang="ja-JP" altLang="en-US" sz="1000" b="1" dirty="0"/>
          </a:p>
        </p:txBody>
      </p:sp>
      <p:sp>
        <p:nvSpPr>
          <p:cNvPr id="12" name="テキスト ボックス 11"/>
          <p:cNvSpPr txBox="1"/>
          <p:nvPr/>
        </p:nvSpPr>
        <p:spPr>
          <a:xfrm>
            <a:off x="9034797" y="1281948"/>
            <a:ext cx="333425" cy="1184581"/>
          </a:xfrm>
          <a:prstGeom prst="rect">
            <a:avLst/>
          </a:prstGeom>
          <a:noFill/>
        </p:spPr>
        <p:txBody>
          <a:bodyPr vert="eaVert" wrap="square" lIns="0" tIns="0" rIns="0" bIns="0" rtlCol="0">
            <a:spAutoFit/>
          </a:bodyPr>
          <a:lstStyle/>
          <a:p>
            <a:pPr>
              <a:lnSpc>
                <a:spcPts val="1300"/>
              </a:lnSpc>
            </a:pPr>
            <a:r>
              <a:rPr lang="ja-JP" altLang="en-US" sz="1000" dirty="0"/>
              <a:t>一人目の時は絵本を</a:t>
            </a:r>
          </a:p>
          <a:p>
            <a:pPr>
              <a:lnSpc>
                <a:spcPts val="1300"/>
              </a:lnSpc>
            </a:pPr>
            <a:r>
              <a:rPr lang="ja-JP" altLang="en-US" sz="1000" dirty="0"/>
              <a:t>読み聞かせ</a:t>
            </a:r>
            <a:endParaRPr kumimoji="1" lang="ja-JP" altLang="en-US" sz="1000" dirty="0"/>
          </a:p>
        </p:txBody>
      </p:sp>
      <p:sp>
        <p:nvSpPr>
          <p:cNvPr id="13" name="テキスト ボックス 12"/>
          <p:cNvSpPr txBox="1"/>
          <p:nvPr/>
        </p:nvSpPr>
        <p:spPr>
          <a:xfrm>
            <a:off x="9040362" y="3174235"/>
            <a:ext cx="333425" cy="1584176"/>
          </a:xfrm>
          <a:prstGeom prst="rect">
            <a:avLst/>
          </a:prstGeom>
          <a:noFill/>
        </p:spPr>
        <p:txBody>
          <a:bodyPr vert="eaVert" wrap="square" lIns="0" tIns="0" rIns="0" bIns="0" rtlCol="0">
            <a:spAutoFit/>
          </a:bodyPr>
          <a:lstStyle/>
          <a:p>
            <a:pPr>
              <a:lnSpc>
                <a:spcPts val="1300"/>
              </a:lnSpc>
            </a:pPr>
            <a:r>
              <a:rPr lang="ja-JP" altLang="en-US" sz="1000" dirty="0" err="1" smtClean="0"/>
              <a:t>ので</a:t>
            </a:r>
            <a:r>
              <a:rPr lang="ja-JP" altLang="en-US" sz="1000" dirty="0" smtClean="0"/>
              <a:t>二人目は</a:t>
            </a:r>
          </a:p>
          <a:p>
            <a:pPr>
              <a:lnSpc>
                <a:spcPts val="1300"/>
              </a:lnSpc>
            </a:pPr>
            <a:r>
              <a:rPr lang="ja-JP" altLang="en-US" sz="1000" dirty="0" smtClean="0"/>
              <a:t>電子絵本で自動読み上げ</a:t>
            </a:r>
            <a:endParaRPr kumimoji="1" lang="ja-JP" altLang="en-US" sz="1000" dirty="0"/>
          </a:p>
        </p:txBody>
      </p:sp>
      <p:sp>
        <p:nvSpPr>
          <p:cNvPr id="14" name="テキスト ボックス 13"/>
          <p:cNvSpPr txBox="1"/>
          <p:nvPr/>
        </p:nvSpPr>
        <p:spPr>
          <a:xfrm>
            <a:off x="6840438" y="1249697"/>
            <a:ext cx="369332" cy="1194520"/>
          </a:xfrm>
          <a:prstGeom prst="rect">
            <a:avLst/>
          </a:prstGeom>
          <a:noFill/>
        </p:spPr>
        <p:txBody>
          <a:bodyPr vert="eaVert" wrap="square" lIns="0" tIns="0" rIns="0" bIns="0" rtlCol="0">
            <a:spAutoFit/>
          </a:bodyPr>
          <a:lstStyle/>
          <a:p>
            <a:r>
              <a:rPr lang="ja-JP" altLang="en-US" sz="1200" dirty="0" smtClean="0"/>
              <a:t>寝落ちしたりして</a:t>
            </a:r>
          </a:p>
          <a:p>
            <a:r>
              <a:rPr lang="ja-JP" altLang="en-US" sz="1200" dirty="0" smtClean="0"/>
              <a:t>ロスが多い・・・</a:t>
            </a:r>
            <a:endParaRPr kumimoji="1" lang="ja-JP" altLang="en-US" sz="1200" dirty="0"/>
          </a:p>
        </p:txBody>
      </p:sp>
      <p:sp>
        <p:nvSpPr>
          <p:cNvPr id="15" name="テキスト ボックス 14"/>
          <p:cNvSpPr txBox="1"/>
          <p:nvPr/>
        </p:nvSpPr>
        <p:spPr>
          <a:xfrm>
            <a:off x="9190059" y="5021935"/>
            <a:ext cx="166712" cy="756962"/>
          </a:xfrm>
          <a:prstGeom prst="rect">
            <a:avLst/>
          </a:prstGeom>
          <a:noFill/>
        </p:spPr>
        <p:txBody>
          <a:bodyPr vert="eaVert" wrap="square" lIns="0" tIns="0" rIns="0" bIns="0" rtlCol="0">
            <a:spAutoFit/>
          </a:bodyPr>
          <a:lstStyle/>
          <a:p>
            <a:pPr>
              <a:lnSpc>
                <a:spcPts val="1300"/>
              </a:lnSpc>
            </a:pPr>
            <a:r>
              <a:rPr lang="ja-JP" altLang="en-US" sz="1200" dirty="0" smtClean="0"/>
              <a:t>おかげ</a:t>
            </a:r>
            <a:r>
              <a:rPr lang="ja-JP" altLang="en-US" sz="1100" dirty="0" smtClean="0"/>
              <a:t>で</a:t>
            </a:r>
            <a:endParaRPr kumimoji="1" lang="ja-JP" altLang="en-US" sz="1100" dirty="0"/>
          </a:p>
        </p:txBody>
      </p:sp>
      <p:sp>
        <p:nvSpPr>
          <p:cNvPr id="16" name="テキスト ボックス 15"/>
          <p:cNvSpPr txBox="1"/>
          <p:nvPr/>
        </p:nvSpPr>
        <p:spPr>
          <a:xfrm>
            <a:off x="6850891" y="5130825"/>
            <a:ext cx="492443" cy="1440160"/>
          </a:xfrm>
          <a:prstGeom prst="rect">
            <a:avLst/>
          </a:prstGeom>
          <a:noFill/>
        </p:spPr>
        <p:txBody>
          <a:bodyPr vert="eaVert" wrap="square" lIns="0" tIns="0" rIns="0" bIns="0" rtlCol="0">
            <a:spAutoFit/>
          </a:bodyPr>
          <a:lstStyle/>
          <a:p>
            <a:r>
              <a:rPr lang="ja-JP" altLang="en-US" sz="1600" dirty="0" smtClean="0"/>
              <a:t>私の時間が</a:t>
            </a:r>
          </a:p>
          <a:p>
            <a:r>
              <a:rPr lang="ja-JP" altLang="en-US" sz="1600" dirty="0" smtClean="0"/>
              <a:t>増えましたぁー</a:t>
            </a:r>
            <a:endParaRPr kumimoji="1" lang="ja-JP" altLang="en-US" sz="1600" dirty="0"/>
          </a:p>
        </p:txBody>
      </p:sp>
      <p:sp>
        <p:nvSpPr>
          <p:cNvPr id="17" name="テキスト ボックス 16"/>
          <p:cNvSpPr txBox="1"/>
          <p:nvPr/>
        </p:nvSpPr>
        <p:spPr>
          <a:xfrm>
            <a:off x="9202178" y="6954152"/>
            <a:ext cx="166712" cy="1584176"/>
          </a:xfrm>
          <a:prstGeom prst="rect">
            <a:avLst/>
          </a:prstGeom>
          <a:noFill/>
        </p:spPr>
        <p:txBody>
          <a:bodyPr vert="eaVert" wrap="square" lIns="0" tIns="0" rIns="0" bIns="0" rtlCol="0">
            <a:spAutoFit/>
          </a:bodyPr>
          <a:lstStyle/>
          <a:p>
            <a:pPr>
              <a:lnSpc>
                <a:spcPts val="1300"/>
              </a:lnSpc>
            </a:pPr>
            <a:r>
              <a:rPr lang="ja-JP" altLang="en-US" sz="1050" dirty="0" smtClean="0"/>
              <a:t>で、結果。二人目の子が</a:t>
            </a:r>
            <a:endParaRPr kumimoji="1" lang="ja-JP" altLang="en-US" sz="1050" dirty="0"/>
          </a:p>
        </p:txBody>
      </p:sp>
      <p:sp>
        <p:nvSpPr>
          <p:cNvPr id="18" name="テキスト ボックス 17"/>
          <p:cNvSpPr txBox="1"/>
          <p:nvPr/>
        </p:nvSpPr>
        <p:spPr>
          <a:xfrm>
            <a:off x="8387580" y="6931025"/>
            <a:ext cx="718145" cy="1165005"/>
          </a:xfrm>
          <a:prstGeom prst="rect">
            <a:avLst/>
          </a:prstGeom>
          <a:noFill/>
        </p:spPr>
        <p:txBody>
          <a:bodyPr vert="eaVert" wrap="square" lIns="0" tIns="0" rIns="0" bIns="0" rtlCol="0">
            <a:spAutoFit/>
          </a:bodyPr>
          <a:lstStyle/>
          <a:p>
            <a:pPr>
              <a:lnSpc>
                <a:spcPts val="1400"/>
              </a:lnSpc>
            </a:pPr>
            <a:r>
              <a:rPr lang="ja-JP" altLang="en-US" sz="1100" dirty="0" smtClean="0"/>
              <a:t>紙の絵本に興味</a:t>
            </a:r>
          </a:p>
          <a:p>
            <a:pPr>
              <a:lnSpc>
                <a:spcPts val="1400"/>
              </a:lnSpc>
            </a:pPr>
            <a:r>
              <a:rPr lang="ja-JP" altLang="en-US" sz="1100" dirty="0" smtClean="0"/>
              <a:t>無くてさぁ</a:t>
            </a:r>
            <a:r>
              <a:rPr lang="en-US" altLang="ja-JP" sz="1100" dirty="0" smtClean="0"/>
              <a:t>〜</a:t>
            </a:r>
          </a:p>
          <a:p>
            <a:pPr>
              <a:lnSpc>
                <a:spcPts val="1400"/>
              </a:lnSpc>
            </a:pPr>
            <a:r>
              <a:rPr lang="ja-JP" altLang="en-US" sz="1100" dirty="0" smtClean="0"/>
              <a:t>本も読まないし・・・</a:t>
            </a:r>
            <a:endParaRPr lang="en-US" altLang="ja-JP" sz="1100" dirty="0" smtClean="0"/>
          </a:p>
          <a:p>
            <a:pPr>
              <a:lnSpc>
                <a:spcPts val="1400"/>
              </a:lnSpc>
            </a:pPr>
            <a:r>
              <a:rPr lang="ja-JP" altLang="en-US" sz="1100" dirty="0" smtClean="0"/>
              <a:t>結構困ってんの</a:t>
            </a:r>
            <a:endParaRPr kumimoji="1" lang="ja-JP" altLang="en-US" sz="1100" b="1" dirty="0"/>
          </a:p>
        </p:txBody>
      </p:sp>
      <p:sp>
        <p:nvSpPr>
          <p:cNvPr id="19" name="テキスト ボックス 18"/>
          <p:cNvSpPr txBox="1"/>
          <p:nvPr/>
        </p:nvSpPr>
        <p:spPr>
          <a:xfrm rot="213297">
            <a:off x="7861374" y="6933710"/>
            <a:ext cx="215444" cy="563072"/>
          </a:xfrm>
          <a:prstGeom prst="rect">
            <a:avLst/>
          </a:prstGeom>
          <a:noFill/>
        </p:spPr>
        <p:txBody>
          <a:bodyPr vert="eaVert" wrap="square" lIns="0" tIns="0" rIns="0" bIns="0" rtlCol="0">
            <a:spAutoFit/>
          </a:bodyPr>
          <a:lstStyle/>
          <a:p>
            <a:r>
              <a:rPr lang="ja-JP" altLang="en-US" sz="700" dirty="0"/>
              <a:t>病院の待合室とかでねぇ</a:t>
            </a:r>
            <a:endParaRPr kumimoji="1" lang="ja-JP" altLang="en-US" sz="700" dirty="0"/>
          </a:p>
        </p:txBody>
      </p:sp>
      <p:sp>
        <p:nvSpPr>
          <p:cNvPr id="20" name="テキスト ボックス 19"/>
          <p:cNvSpPr txBox="1"/>
          <p:nvPr/>
        </p:nvSpPr>
        <p:spPr>
          <a:xfrm rot="20974490">
            <a:off x="7257273" y="6918433"/>
            <a:ext cx="538609" cy="608138"/>
          </a:xfrm>
          <a:prstGeom prst="rect">
            <a:avLst/>
          </a:prstGeom>
          <a:noFill/>
        </p:spPr>
        <p:txBody>
          <a:bodyPr vert="eaVert" wrap="square" lIns="0" tIns="0" rIns="0" bIns="0" rtlCol="0">
            <a:spAutoFit/>
          </a:bodyPr>
          <a:lstStyle/>
          <a:p>
            <a:r>
              <a:rPr lang="ja-JP" altLang="en-US" sz="700" dirty="0" smtClean="0"/>
              <a:t>あとそのうち</a:t>
            </a:r>
            <a:r>
              <a:rPr lang="ja-JP" altLang="en-US" sz="700" dirty="0" err="1" smtClean="0"/>
              <a:t>さ</a:t>
            </a:r>
            <a:r>
              <a:rPr lang="ja-JP" altLang="en-US" sz="700" dirty="0" smtClean="0"/>
              <a:t>読書感想文？とかどうするのってもぉ心配で・・・</a:t>
            </a:r>
            <a:endParaRPr kumimoji="1" lang="ja-JP" altLang="en-US" sz="700" dirty="0"/>
          </a:p>
        </p:txBody>
      </p:sp>
      <p:sp>
        <p:nvSpPr>
          <p:cNvPr id="21" name="テキスト ボックス 20"/>
          <p:cNvSpPr txBox="1"/>
          <p:nvPr/>
        </p:nvSpPr>
        <p:spPr>
          <a:xfrm>
            <a:off x="5956886" y="1317017"/>
            <a:ext cx="333425" cy="1515368"/>
          </a:xfrm>
          <a:prstGeom prst="rect">
            <a:avLst/>
          </a:prstGeom>
          <a:noFill/>
        </p:spPr>
        <p:txBody>
          <a:bodyPr vert="eaVert" wrap="square" lIns="0" tIns="0" rIns="0" bIns="0" rtlCol="0">
            <a:spAutoFit/>
          </a:bodyPr>
          <a:lstStyle/>
          <a:p>
            <a:pPr>
              <a:lnSpc>
                <a:spcPts val="1300"/>
              </a:lnSpc>
            </a:pPr>
            <a:r>
              <a:rPr lang="ja-JP" altLang="en-US" sz="1000" dirty="0" smtClean="0"/>
              <a:t>お茶の用意も後片付けも</a:t>
            </a:r>
          </a:p>
          <a:p>
            <a:pPr>
              <a:lnSpc>
                <a:spcPts val="1300"/>
              </a:lnSpc>
            </a:pPr>
            <a:r>
              <a:rPr lang="ja-JP" altLang="en-US" sz="1000" dirty="0" smtClean="0"/>
              <a:t>しなくて良いファミレス</a:t>
            </a:r>
            <a:endParaRPr kumimoji="1" lang="ja-JP" altLang="en-US" sz="1000" dirty="0"/>
          </a:p>
        </p:txBody>
      </p:sp>
      <p:sp>
        <p:nvSpPr>
          <p:cNvPr id="22" name="テキスト ボックス 21"/>
          <p:cNvSpPr txBox="1"/>
          <p:nvPr/>
        </p:nvSpPr>
        <p:spPr>
          <a:xfrm>
            <a:off x="5401872" y="1261849"/>
            <a:ext cx="338554" cy="854565"/>
          </a:xfrm>
          <a:prstGeom prst="rect">
            <a:avLst/>
          </a:prstGeom>
          <a:noFill/>
        </p:spPr>
        <p:txBody>
          <a:bodyPr vert="eaVert" wrap="square" lIns="0" tIns="0" rIns="0" bIns="0" rtlCol="0">
            <a:spAutoFit/>
          </a:bodyPr>
          <a:lstStyle/>
          <a:p>
            <a:r>
              <a:rPr lang="ja-JP" altLang="en-US" sz="1100" dirty="0"/>
              <a:t>情報交換に</a:t>
            </a:r>
          </a:p>
          <a:p>
            <a:r>
              <a:rPr lang="ja-JP" altLang="en-US" sz="1100" dirty="0"/>
              <a:t>最適よね！</a:t>
            </a:r>
            <a:endParaRPr kumimoji="1" lang="ja-JP" altLang="en-US" sz="1100" dirty="0"/>
          </a:p>
        </p:txBody>
      </p:sp>
      <p:sp>
        <p:nvSpPr>
          <p:cNvPr id="23" name="テキスト ボックス 22"/>
          <p:cNvSpPr txBox="1"/>
          <p:nvPr/>
        </p:nvSpPr>
        <p:spPr>
          <a:xfrm>
            <a:off x="3779024" y="1298337"/>
            <a:ext cx="169277" cy="978496"/>
          </a:xfrm>
          <a:prstGeom prst="rect">
            <a:avLst/>
          </a:prstGeom>
          <a:noFill/>
        </p:spPr>
        <p:txBody>
          <a:bodyPr vert="eaVert" wrap="square" lIns="0" tIns="0" rIns="0" bIns="0" rtlCol="0">
            <a:spAutoFit/>
          </a:bodyPr>
          <a:lstStyle/>
          <a:p>
            <a:r>
              <a:rPr lang="ja-JP" altLang="en-US" sz="1100" dirty="0"/>
              <a:t>ホントホント！</a:t>
            </a:r>
            <a:endParaRPr kumimoji="1" lang="ja-JP" altLang="en-US" sz="1100" dirty="0"/>
          </a:p>
        </p:txBody>
      </p:sp>
      <p:sp>
        <p:nvSpPr>
          <p:cNvPr id="24" name="テキスト ボックス 23"/>
          <p:cNvSpPr txBox="1"/>
          <p:nvPr/>
        </p:nvSpPr>
        <p:spPr>
          <a:xfrm>
            <a:off x="5972806" y="3189182"/>
            <a:ext cx="307777" cy="1624215"/>
          </a:xfrm>
          <a:prstGeom prst="rect">
            <a:avLst/>
          </a:prstGeom>
          <a:noFill/>
        </p:spPr>
        <p:txBody>
          <a:bodyPr vert="eaVert" wrap="square" lIns="0" tIns="0" rIns="0" bIns="0" rtlCol="0">
            <a:spAutoFit/>
          </a:bodyPr>
          <a:lstStyle/>
          <a:p>
            <a:r>
              <a:rPr lang="ja-JP" altLang="en-US" sz="1000" dirty="0"/>
              <a:t>だけど子どもたちにとっては</a:t>
            </a:r>
          </a:p>
          <a:p>
            <a:r>
              <a:rPr lang="ja-JP" altLang="en-US" sz="1000" dirty="0"/>
              <a:t>退屈地獄</a:t>
            </a:r>
            <a:endParaRPr kumimoji="1" lang="ja-JP" altLang="en-US" sz="1000" dirty="0"/>
          </a:p>
        </p:txBody>
      </p:sp>
      <p:sp>
        <p:nvSpPr>
          <p:cNvPr id="25" name="テキスト ボックス 24"/>
          <p:cNvSpPr txBox="1"/>
          <p:nvPr/>
        </p:nvSpPr>
        <p:spPr>
          <a:xfrm>
            <a:off x="5774208" y="5110815"/>
            <a:ext cx="492443" cy="1460169"/>
          </a:xfrm>
          <a:prstGeom prst="rect">
            <a:avLst/>
          </a:prstGeom>
          <a:noFill/>
        </p:spPr>
        <p:txBody>
          <a:bodyPr vert="eaVert" wrap="square" lIns="0" tIns="0" rIns="0" bIns="0" rtlCol="0">
            <a:spAutoFit/>
          </a:bodyPr>
          <a:lstStyle/>
          <a:p>
            <a:r>
              <a:rPr lang="ja-JP" altLang="en-US" sz="1600" b="1" dirty="0"/>
              <a:t>こういう時は！</a:t>
            </a:r>
          </a:p>
          <a:p>
            <a:r>
              <a:rPr lang="ja-JP" altLang="en-US" sz="1600" b="1" dirty="0"/>
              <a:t>スマホが解決！</a:t>
            </a:r>
            <a:endParaRPr kumimoji="1" lang="ja-JP" altLang="en-US" sz="1600" b="1" dirty="0"/>
          </a:p>
        </p:txBody>
      </p:sp>
      <p:sp>
        <p:nvSpPr>
          <p:cNvPr id="26" name="テキスト ボックス 25"/>
          <p:cNvSpPr txBox="1"/>
          <p:nvPr/>
        </p:nvSpPr>
        <p:spPr>
          <a:xfrm>
            <a:off x="6126695" y="7011956"/>
            <a:ext cx="153888" cy="904497"/>
          </a:xfrm>
          <a:prstGeom prst="rect">
            <a:avLst/>
          </a:prstGeom>
          <a:noFill/>
        </p:spPr>
        <p:txBody>
          <a:bodyPr vert="eaVert" wrap="square" lIns="0" tIns="0" rIns="0" bIns="0" rtlCol="0">
            <a:spAutoFit/>
          </a:bodyPr>
          <a:lstStyle/>
          <a:p>
            <a:r>
              <a:rPr lang="ja-JP" altLang="en-US" sz="1000" dirty="0" smtClean="0"/>
              <a:t>とはいえ結局</a:t>
            </a:r>
            <a:endParaRPr kumimoji="1" lang="ja-JP" altLang="en-US" sz="1000" dirty="0"/>
          </a:p>
        </p:txBody>
      </p:sp>
      <p:sp>
        <p:nvSpPr>
          <p:cNvPr id="27" name="テキスト ボックス 26"/>
          <p:cNvSpPr txBox="1"/>
          <p:nvPr/>
        </p:nvSpPr>
        <p:spPr>
          <a:xfrm>
            <a:off x="3066838" y="1297728"/>
            <a:ext cx="307777" cy="1624215"/>
          </a:xfrm>
          <a:prstGeom prst="rect">
            <a:avLst/>
          </a:prstGeom>
          <a:noFill/>
        </p:spPr>
        <p:txBody>
          <a:bodyPr vert="eaVert" wrap="square" lIns="0" tIns="0" rIns="0" bIns="0" rtlCol="0">
            <a:spAutoFit/>
          </a:bodyPr>
          <a:lstStyle/>
          <a:p>
            <a:r>
              <a:rPr lang="ja-JP" altLang="en-US" sz="1000" dirty="0"/>
              <a:t>居づらくなっていつもの</a:t>
            </a:r>
          </a:p>
          <a:p>
            <a:r>
              <a:rPr lang="ja-JP" altLang="en-US" sz="1000" dirty="0"/>
              <a:t>公園に移動するのであった</a:t>
            </a:r>
            <a:endParaRPr kumimoji="1" lang="ja-JP" altLang="en-US" sz="1000" dirty="0"/>
          </a:p>
        </p:txBody>
      </p:sp>
      <p:sp>
        <p:nvSpPr>
          <p:cNvPr id="28" name="テキスト ボックス 27"/>
          <p:cNvSpPr txBox="1"/>
          <p:nvPr/>
        </p:nvSpPr>
        <p:spPr>
          <a:xfrm>
            <a:off x="3044906" y="3179381"/>
            <a:ext cx="338554" cy="1365579"/>
          </a:xfrm>
          <a:prstGeom prst="rect">
            <a:avLst/>
          </a:prstGeom>
          <a:noFill/>
        </p:spPr>
        <p:txBody>
          <a:bodyPr vert="eaVert" wrap="square" lIns="0" tIns="0" rIns="0" bIns="0" rtlCol="0">
            <a:spAutoFit/>
          </a:bodyPr>
          <a:lstStyle/>
          <a:p>
            <a:r>
              <a:rPr lang="ja-JP" altLang="en-US" sz="1100" dirty="0"/>
              <a:t>まーねーココが一番</a:t>
            </a:r>
          </a:p>
          <a:p>
            <a:r>
              <a:rPr lang="ja-JP" altLang="en-US" sz="1100" dirty="0"/>
              <a:t>安上がり</a:t>
            </a:r>
            <a:r>
              <a:rPr lang="ja-JP" altLang="en-US" sz="1100" dirty="0" err="1"/>
              <a:t>だ</a:t>
            </a:r>
            <a:r>
              <a:rPr lang="ja-JP" altLang="en-US" sz="1100" dirty="0"/>
              <a:t>もんね！</a:t>
            </a:r>
            <a:endParaRPr kumimoji="1" lang="ja-JP" altLang="en-US" sz="1100" dirty="0"/>
          </a:p>
        </p:txBody>
      </p:sp>
      <p:sp>
        <p:nvSpPr>
          <p:cNvPr id="29" name="テキスト ボックス 28"/>
          <p:cNvSpPr txBox="1"/>
          <p:nvPr/>
        </p:nvSpPr>
        <p:spPr>
          <a:xfrm>
            <a:off x="863774" y="3190165"/>
            <a:ext cx="507831" cy="854565"/>
          </a:xfrm>
          <a:prstGeom prst="rect">
            <a:avLst/>
          </a:prstGeom>
          <a:noFill/>
        </p:spPr>
        <p:txBody>
          <a:bodyPr vert="eaVert" wrap="square" lIns="0" tIns="0" rIns="0" bIns="0" rtlCol="0">
            <a:spAutoFit/>
          </a:bodyPr>
          <a:lstStyle/>
          <a:p>
            <a:r>
              <a:rPr lang="ja-JP" altLang="en-US" sz="1100" dirty="0"/>
              <a:t>だよねぇ</a:t>
            </a:r>
          </a:p>
          <a:p>
            <a:r>
              <a:rPr lang="ja-JP" altLang="en-US" sz="1100" dirty="0"/>
              <a:t>ほら見て</a:t>
            </a:r>
          </a:p>
          <a:p>
            <a:r>
              <a:rPr lang="ja-JP" altLang="en-US" sz="1100" dirty="0"/>
              <a:t>子どもたちも</a:t>
            </a:r>
            <a:endParaRPr kumimoji="1" lang="ja-JP" altLang="en-US" sz="1100" dirty="0"/>
          </a:p>
        </p:txBody>
      </p:sp>
      <p:sp>
        <p:nvSpPr>
          <p:cNvPr id="30" name="テキスト ボックス 29"/>
          <p:cNvSpPr txBox="1"/>
          <p:nvPr/>
        </p:nvSpPr>
        <p:spPr>
          <a:xfrm>
            <a:off x="3235174" y="6995668"/>
            <a:ext cx="153888" cy="871519"/>
          </a:xfrm>
          <a:prstGeom prst="rect">
            <a:avLst/>
          </a:prstGeom>
          <a:noFill/>
        </p:spPr>
        <p:txBody>
          <a:bodyPr vert="eaVert" wrap="square" lIns="0" tIns="0" rIns="0" bIns="0" rtlCol="0">
            <a:spAutoFit/>
          </a:bodyPr>
          <a:lstStyle/>
          <a:p>
            <a:r>
              <a:rPr lang="ja-JP" altLang="en-US" sz="1000" dirty="0"/>
              <a:t>ちょっと</a:t>
            </a:r>
            <a:r>
              <a:rPr lang="ja-JP" altLang="en-US" sz="1000" dirty="0" smtClean="0"/>
              <a:t>反省</a:t>
            </a:r>
            <a:endParaRPr kumimoji="1" lang="ja-JP" altLang="en-US" sz="1000" dirty="0"/>
          </a:p>
        </p:txBody>
      </p:sp>
      <p:sp>
        <p:nvSpPr>
          <p:cNvPr id="31" name="テキスト ボックス 30"/>
          <p:cNvSpPr txBox="1"/>
          <p:nvPr/>
        </p:nvSpPr>
        <p:spPr>
          <a:xfrm>
            <a:off x="887949" y="6976499"/>
            <a:ext cx="507831" cy="1690222"/>
          </a:xfrm>
          <a:prstGeom prst="rect">
            <a:avLst/>
          </a:prstGeom>
          <a:noFill/>
        </p:spPr>
        <p:txBody>
          <a:bodyPr vert="eaVert" wrap="square" lIns="0" tIns="0" rIns="0" bIns="0" rtlCol="0">
            <a:spAutoFit/>
          </a:bodyPr>
          <a:lstStyle/>
          <a:p>
            <a:r>
              <a:rPr lang="ja-JP" altLang="en-US" sz="1100" dirty="0"/>
              <a:t>すぐ大きく</a:t>
            </a:r>
            <a:r>
              <a:rPr lang="ja-JP" altLang="en-US" sz="1100" dirty="0" smtClean="0"/>
              <a:t>なっちゃうからこんな風</a:t>
            </a:r>
            <a:r>
              <a:rPr lang="ja-JP" altLang="en-US" sz="1100" dirty="0"/>
              <a:t>に過ごせるのは</a:t>
            </a:r>
          </a:p>
          <a:p>
            <a:r>
              <a:rPr lang="ja-JP" altLang="en-US" sz="1100" dirty="0"/>
              <a:t>今しかない</a:t>
            </a:r>
            <a:r>
              <a:rPr lang="ja-JP" altLang="en-US" sz="1100" dirty="0" err="1"/>
              <a:t>んだ</a:t>
            </a:r>
            <a:r>
              <a:rPr lang="ja-JP" altLang="en-US" sz="1100" dirty="0"/>
              <a:t>もんね</a:t>
            </a:r>
            <a:endParaRPr kumimoji="1" lang="ja-JP" altLang="en-US" sz="1100" dirty="0"/>
          </a:p>
        </p:txBody>
      </p:sp>
    </p:spTree>
    <p:extLst>
      <p:ext uri="{BB962C8B-B14F-4D97-AF65-F5344CB8AC3E}">
        <p14:creationId xmlns:p14="http://schemas.microsoft.com/office/powerpoint/2010/main" val="26535589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PERSISTENCEDATA" val="MMPROD_UIPERSISTENCEDATA"/>
  <p:tag name="MMPROD_UIDATA" val="&lt;database version=&quot;10.0&quot;&gt;&lt;object type=&quot;1&quot; unique_id=&quot;10001&quot;&gt;&lt;object type=&quot;8&quot; unique_id=&quot;11038&quot;&gt;&lt;/object&gt;&lt;object type=&quot;2&quot; unique_id=&quot;11039&quot;&gt;&lt;object type=&quot;3&quot; unique_id=&quot;11040&quot;&gt;&lt;property id=&quot;20148&quot; value=&quot;5&quot;/&gt;&lt;property id=&quot;20300&quot; value=&quot;スライド 2&quot;/&gt;&lt;property id=&quot;20307&quot; value=&quot;256&quot;/&gt;&lt;/object&gt;&lt;object type=&quot;3&quot; unique_id=&quot;11056&quot;&gt;&lt;property id=&quot;20148&quot; value=&quot;5&quot;/&gt;&lt;property id=&quot;20300&quot; value=&quot;スライド 1&quot;/&gt;&lt;property id=&quot;20307&quot; value=&quot;257&quot;/&gt;&lt;/object&gt;&lt;/object&gt;&lt;/object&gt;&lt;/database&gt;"/>
  <p:tag name="SECTOMILLISECCONVERTED" val="1"/>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TotalTime>
  <Words>427</Words>
  <Application>Microsoft Office PowerPoint</Application>
  <PresentationFormat>ユーザー設定</PresentationFormat>
  <Paragraphs>82</Paragraphs>
  <Slides>2</Slides>
  <Notes>0</Notes>
  <HiddenSlides>0</HiddenSlides>
  <MMClips>0</MMClips>
  <ScaleCrop>false</ScaleCrop>
  <HeadingPairs>
    <vt:vector size="4" baseType="variant">
      <vt:variant>
        <vt:lpstr>テーマ</vt:lpstr>
      </vt:variant>
      <vt:variant>
        <vt:i4>1</vt:i4>
      </vt:variant>
      <vt:variant>
        <vt:lpstr>スライド タイトル</vt:lpstr>
      </vt:variant>
      <vt:variant>
        <vt:i4>2</vt:i4>
      </vt:variant>
    </vt:vector>
  </HeadingPairs>
  <TitlesOfParts>
    <vt:vector size="3" baseType="lpstr">
      <vt:lpstr>Office ​​テーマ</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crestec</dc:creator>
  <cp:lastModifiedBy>crestec</cp:lastModifiedBy>
  <cp:revision>23</cp:revision>
  <cp:lastPrinted>2018-11-28T07:35:02Z</cp:lastPrinted>
  <dcterms:created xsi:type="dcterms:W3CDTF">2018-11-01T07:55:42Z</dcterms:created>
  <dcterms:modified xsi:type="dcterms:W3CDTF">2018-12-11T06:17:32Z</dcterms:modified>
</cp:coreProperties>
</file>