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6" r:id="rId3"/>
  </p:sldMasterIdLst>
  <p:notesMasterIdLst>
    <p:notesMasterId r:id="rId124"/>
  </p:notesMasterIdLst>
  <p:handoutMasterIdLst>
    <p:handoutMasterId r:id="rId125"/>
  </p:handoutMasterIdLst>
  <p:sldIdLst>
    <p:sldId id="354" r:id="rId4"/>
    <p:sldId id="355" r:id="rId5"/>
    <p:sldId id="398" r:id="rId6"/>
    <p:sldId id="257" r:id="rId7"/>
    <p:sldId id="883" r:id="rId8"/>
    <p:sldId id="884" r:id="rId9"/>
    <p:sldId id="262" r:id="rId10"/>
    <p:sldId id="263" r:id="rId11"/>
    <p:sldId id="264" r:id="rId12"/>
    <p:sldId id="265" r:id="rId13"/>
    <p:sldId id="851" r:id="rId14"/>
    <p:sldId id="852" r:id="rId15"/>
    <p:sldId id="853" r:id="rId16"/>
    <p:sldId id="838" r:id="rId17"/>
    <p:sldId id="885" r:id="rId18"/>
    <p:sldId id="845" r:id="rId19"/>
    <p:sldId id="258" r:id="rId20"/>
    <p:sldId id="259" r:id="rId21"/>
    <p:sldId id="260" r:id="rId22"/>
    <p:sldId id="846" r:id="rId23"/>
    <p:sldId id="847" r:id="rId24"/>
    <p:sldId id="848" r:id="rId25"/>
    <p:sldId id="849" r:id="rId26"/>
    <p:sldId id="850" r:id="rId27"/>
    <p:sldId id="428" r:id="rId28"/>
    <p:sldId id="841" r:id="rId29"/>
    <p:sldId id="870" r:id="rId30"/>
    <p:sldId id="687" r:id="rId31"/>
    <p:sldId id="733" r:id="rId32"/>
    <p:sldId id="844" r:id="rId33"/>
    <p:sldId id="717" r:id="rId34"/>
    <p:sldId id="723" r:id="rId35"/>
    <p:sldId id="735" r:id="rId36"/>
    <p:sldId id="699" r:id="rId37"/>
    <p:sldId id="700" r:id="rId38"/>
    <p:sldId id="736" r:id="rId39"/>
    <p:sldId id="705" r:id="rId40"/>
    <p:sldId id="724" r:id="rId41"/>
    <p:sldId id="713" r:id="rId42"/>
    <p:sldId id="714" r:id="rId43"/>
    <p:sldId id="842" r:id="rId44"/>
    <p:sldId id="854" r:id="rId45"/>
    <p:sldId id="855" r:id="rId46"/>
    <p:sldId id="856" r:id="rId47"/>
    <p:sldId id="857" r:id="rId48"/>
    <p:sldId id="858" r:id="rId49"/>
    <p:sldId id="859" r:id="rId50"/>
    <p:sldId id="860" r:id="rId51"/>
    <p:sldId id="861" r:id="rId52"/>
    <p:sldId id="862" r:id="rId53"/>
    <p:sldId id="863" r:id="rId54"/>
    <p:sldId id="864" r:id="rId55"/>
    <p:sldId id="865" r:id="rId56"/>
    <p:sldId id="866" r:id="rId57"/>
    <p:sldId id="867" r:id="rId58"/>
    <p:sldId id="868" r:id="rId59"/>
    <p:sldId id="869" r:id="rId60"/>
    <p:sldId id="843" r:id="rId61"/>
    <p:sldId id="741" r:id="rId62"/>
    <p:sldId id="502" r:id="rId63"/>
    <p:sldId id="617" r:id="rId64"/>
    <p:sldId id="791" r:id="rId65"/>
    <p:sldId id="792" r:id="rId66"/>
    <p:sldId id="793" r:id="rId67"/>
    <p:sldId id="794" r:id="rId68"/>
    <p:sldId id="795" r:id="rId69"/>
    <p:sldId id="796" r:id="rId70"/>
    <p:sldId id="797" r:id="rId71"/>
    <p:sldId id="798" r:id="rId72"/>
    <p:sldId id="799" r:id="rId73"/>
    <p:sldId id="800" r:id="rId74"/>
    <p:sldId id="801" r:id="rId75"/>
    <p:sldId id="802" r:id="rId76"/>
    <p:sldId id="803" r:id="rId77"/>
    <p:sldId id="804" r:id="rId78"/>
    <p:sldId id="805" r:id="rId79"/>
    <p:sldId id="806" r:id="rId80"/>
    <p:sldId id="807" r:id="rId81"/>
    <p:sldId id="808" r:id="rId82"/>
    <p:sldId id="809" r:id="rId83"/>
    <p:sldId id="810" r:id="rId84"/>
    <p:sldId id="811" r:id="rId85"/>
    <p:sldId id="812" r:id="rId86"/>
    <p:sldId id="813" r:id="rId87"/>
    <p:sldId id="814" r:id="rId88"/>
    <p:sldId id="815" r:id="rId89"/>
    <p:sldId id="816" r:id="rId90"/>
    <p:sldId id="817" r:id="rId91"/>
    <p:sldId id="818" r:id="rId92"/>
    <p:sldId id="819" r:id="rId93"/>
    <p:sldId id="820" r:id="rId94"/>
    <p:sldId id="821" r:id="rId95"/>
    <p:sldId id="822" r:id="rId96"/>
    <p:sldId id="823" r:id="rId97"/>
    <p:sldId id="824" r:id="rId98"/>
    <p:sldId id="825" r:id="rId99"/>
    <p:sldId id="826" r:id="rId100"/>
    <p:sldId id="827" r:id="rId101"/>
    <p:sldId id="828" r:id="rId102"/>
    <p:sldId id="829" r:id="rId103"/>
    <p:sldId id="871" r:id="rId104"/>
    <p:sldId id="872" r:id="rId105"/>
    <p:sldId id="873" r:id="rId106"/>
    <p:sldId id="874" r:id="rId107"/>
    <p:sldId id="875" r:id="rId108"/>
    <p:sldId id="876" r:id="rId109"/>
    <p:sldId id="877" r:id="rId110"/>
    <p:sldId id="878" r:id="rId111"/>
    <p:sldId id="879" r:id="rId112"/>
    <p:sldId id="880" r:id="rId113"/>
    <p:sldId id="881" r:id="rId114"/>
    <p:sldId id="882" r:id="rId115"/>
    <p:sldId id="529" r:id="rId116"/>
    <p:sldId id="536" r:id="rId117"/>
    <p:sldId id="537" r:id="rId118"/>
    <p:sldId id="531" r:id="rId119"/>
    <p:sldId id="532" r:id="rId120"/>
    <p:sldId id="533" r:id="rId121"/>
    <p:sldId id="534" r:id="rId122"/>
    <p:sldId id="535" r:id="rId123"/>
  </p:sldIdLst>
  <p:sldSz cx="9144000" cy="6858000" type="screen4x3"/>
  <p:notesSz cx="6735763" cy="9866313"/>
  <p:defaultTex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p:defaultTextStyle>
  <p:extLst>
    <p:ext uri="{EFAFB233-063F-42B5-8137-9DF3F51BA10A}">
      <p15:sldGuideLst xmlns:p15="http://schemas.microsoft.com/office/powerpoint/2012/main">
        <p15:guide id="1" orient="horz" pos="1706">
          <p15:clr>
            <a:srgbClr val="A4A3A4"/>
          </p15:clr>
        </p15:guide>
        <p15:guide id="2" pos="2880">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CC99FF"/>
    <a:srgbClr val="C0C0C0"/>
    <a:srgbClr val="CC66FF"/>
    <a:srgbClr val="FF66CC"/>
    <a:srgbClr val="FF99FF"/>
    <a:srgbClr val="99FF33"/>
    <a:srgbClr val="FF0000"/>
    <a:srgbClr val="FFCCCC"/>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83" autoAdjust="0"/>
    <p:restoredTop sz="76303" autoAdjust="0"/>
  </p:normalViewPr>
  <p:slideViewPr>
    <p:cSldViewPr>
      <p:cViewPr varScale="1">
        <p:scale>
          <a:sx n="79" d="100"/>
          <a:sy n="79" d="100"/>
        </p:scale>
        <p:origin x="54" y="162"/>
      </p:cViewPr>
      <p:guideLst>
        <p:guide orient="horz" pos="170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366" y="-102"/>
      </p:cViewPr>
      <p:guideLst>
        <p:guide orient="horz" pos="3108"/>
        <p:guide pos="2123"/>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theme" Target="theme/theme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slide" Target="slides/slide115.xml"/><Relationship Id="rId12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notesMaster" Target="notesMasters/notesMaster1.xml"/><Relationship Id="rId12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ishi\Dropbox\00%20&#20316;&#26989;&#20013;\30&#35519;&#26619;&#30740;&#31350;&#12539;&#20107;&#26989;\06%20&#12493;&#12483;&#12488;&#31038;&#20250;&#12398;&#27497;&#12365;&#26041;\&#35686;&#23519;&#24193;.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ja-JP" altLang="ja-JP" sz="2000" b="0" i="0" baseline="0" dirty="0">
                <a:effectLst/>
              </a:rPr>
              <a:t>コミュニティサイト</a:t>
            </a:r>
            <a:r>
              <a:rPr lang="en-US" altLang="ja-JP" sz="2000" b="0" i="0" baseline="0" dirty="0">
                <a:effectLst/>
              </a:rPr>
              <a:t>(SNS)</a:t>
            </a:r>
            <a:r>
              <a:rPr lang="ja-JP" altLang="ja-JP" sz="2000" b="0" i="0" baseline="0" dirty="0">
                <a:effectLst/>
              </a:rPr>
              <a:t>に起因する事犯の被害児童数と</a:t>
            </a:r>
            <a:endParaRPr lang="en-US" altLang="ja-JP" sz="2000" b="0" i="0" baseline="0" dirty="0">
              <a:effectLst/>
            </a:endParaRPr>
          </a:p>
          <a:p>
            <a:pPr>
              <a:defRPr sz="2000"/>
            </a:pPr>
            <a:r>
              <a:rPr lang="ja-JP" altLang="ja-JP" sz="2000" b="0" i="0" baseline="0" dirty="0">
                <a:effectLst/>
              </a:rPr>
              <a:t>フィルタリング利用状況</a:t>
            </a:r>
            <a:endParaRPr lang="ja-JP" altLang="ja-JP" sz="2000" dirty="0">
              <a:effectLst/>
            </a:endParaRPr>
          </a:p>
        </c:rich>
      </c:tx>
      <c:layout>
        <c:manualLayout>
          <c:xMode val="edge"/>
          <c:yMode val="edge"/>
          <c:x val="0.14375461936437547"/>
          <c:y val="0"/>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stacked"/>
        <c:varyColors val="0"/>
        <c:ser>
          <c:idx val="0"/>
          <c:order val="0"/>
          <c:tx>
            <c:strRef>
              <c:f>Sheet1!$A$43</c:f>
              <c:strCache>
                <c:ptCount val="1"/>
                <c:pt idx="0">
                  <c:v>利用なし</c:v>
                </c:pt>
              </c:strCache>
            </c:strRef>
          </c:tx>
          <c:spPr>
            <a:solidFill>
              <a:schemeClr val="accent1"/>
            </a:solidFill>
            <a:ln>
              <a:noFill/>
            </a:ln>
            <a:effectLst/>
          </c:spPr>
          <c:invertIfNegative val="0"/>
          <c:cat>
            <c:strRef>
              <c:f>Sheet1!$B$42:$Q$42</c:f>
              <c:strCache>
                <c:ptCount val="16"/>
                <c:pt idx="0">
                  <c:v>H22上期</c:v>
                </c:pt>
                <c:pt idx="1">
                  <c:v>H22下期</c:v>
                </c:pt>
                <c:pt idx="2">
                  <c:v>H23上期</c:v>
                </c:pt>
                <c:pt idx="3">
                  <c:v>H23下期</c:v>
                </c:pt>
                <c:pt idx="4">
                  <c:v>H24上期</c:v>
                </c:pt>
                <c:pt idx="5">
                  <c:v>H24下期</c:v>
                </c:pt>
                <c:pt idx="6">
                  <c:v>H25上期</c:v>
                </c:pt>
                <c:pt idx="7">
                  <c:v>H25下期</c:v>
                </c:pt>
                <c:pt idx="8">
                  <c:v>H26上期</c:v>
                </c:pt>
                <c:pt idx="9">
                  <c:v>H26下期</c:v>
                </c:pt>
                <c:pt idx="10">
                  <c:v>H27上期</c:v>
                </c:pt>
                <c:pt idx="11">
                  <c:v>H27下期</c:v>
                </c:pt>
                <c:pt idx="12">
                  <c:v>H28上期</c:v>
                </c:pt>
                <c:pt idx="13">
                  <c:v>H28下期</c:v>
                </c:pt>
                <c:pt idx="14">
                  <c:v>H29上期</c:v>
                </c:pt>
                <c:pt idx="15">
                  <c:v>H29下期</c:v>
                </c:pt>
              </c:strCache>
            </c:strRef>
          </c:cat>
          <c:val>
            <c:numRef>
              <c:f>Sheet1!$B$43:$Q$43</c:f>
              <c:numCache>
                <c:formatCode>0.00%</c:formatCode>
                <c:ptCount val="16"/>
                <c:pt idx="0">
                  <c:v>0.98399999999999999</c:v>
                </c:pt>
                <c:pt idx="1">
                  <c:v>0.93799999999999994</c:v>
                </c:pt>
                <c:pt idx="2">
                  <c:v>0.93899999999999995</c:v>
                </c:pt>
                <c:pt idx="3">
                  <c:v>0.89400000000000002</c:v>
                </c:pt>
                <c:pt idx="4">
                  <c:v>0.93799999999999994</c:v>
                </c:pt>
                <c:pt idx="5">
                  <c:v>0.92299999999999993</c:v>
                </c:pt>
                <c:pt idx="6">
                  <c:v>0.95</c:v>
                </c:pt>
                <c:pt idx="7">
                  <c:v>0.94499999999999995</c:v>
                </c:pt>
                <c:pt idx="8">
                  <c:v>0.95200000000000007</c:v>
                </c:pt>
                <c:pt idx="9">
                  <c:v>0.95399999999999996</c:v>
                </c:pt>
                <c:pt idx="10">
                  <c:v>0.96299999999999997</c:v>
                </c:pt>
                <c:pt idx="11">
                  <c:v>0.93500000000000005</c:v>
                </c:pt>
                <c:pt idx="12">
                  <c:v>0.877</c:v>
                </c:pt>
                <c:pt idx="13">
                  <c:v>0.88700000000000001</c:v>
                </c:pt>
                <c:pt idx="14">
                  <c:v>0.91100000000000003</c:v>
                </c:pt>
                <c:pt idx="15">
                  <c:v>0.92</c:v>
                </c:pt>
              </c:numCache>
            </c:numRef>
          </c:val>
          <c:extLst>
            <c:ext xmlns:c16="http://schemas.microsoft.com/office/drawing/2014/chart" uri="{C3380CC4-5D6E-409C-BE32-E72D297353CC}">
              <c16:uniqueId val="{00000000-AF4A-44E9-906F-68F0A1E1EDA5}"/>
            </c:ext>
          </c:extLst>
        </c:ser>
        <c:ser>
          <c:idx val="1"/>
          <c:order val="1"/>
          <c:tx>
            <c:strRef>
              <c:f>Sheet1!$A$44</c:f>
              <c:strCache>
                <c:ptCount val="1"/>
                <c:pt idx="0">
                  <c:v>利用あり</c:v>
                </c:pt>
              </c:strCache>
            </c:strRef>
          </c:tx>
          <c:spPr>
            <a:solidFill>
              <a:schemeClr val="accent2"/>
            </a:solidFill>
            <a:ln>
              <a:noFill/>
            </a:ln>
            <a:effectLst/>
          </c:spPr>
          <c:invertIfNegative val="0"/>
          <c:cat>
            <c:strRef>
              <c:f>Sheet1!$B$42:$Q$42</c:f>
              <c:strCache>
                <c:ptCount val="16"/>
                <c:pt idx="0">
                  <c:v>H22上期</c:v>
                </c:pt>
                <c:pt idx="1">
                  <c:v>H22下期</c:v>
                </c:pt>
                <c:pt idx="2">
                  <c:v>H23上期</c:v>
                </c:pt>
                <c:pt idx="3">
                  <c:v>H23下期</c:v>
                </c:pt>
                <c:pt idx="4">
                  <c:v>H24上期</c:v>
                </c:pt>
                <c:pt idx="5">
                  <c:v>H24下期</c:v>
                </c:pt>
                <c:pt idx="6">
                  <c:v>H25上期</c:v>
                </c:pt>
                <c:pt idx="7">
                  <c:v>H25下期</c:v>
                </c:pt>
                <c:pt idx="8">
                  <c:v>H26上期</c:v>
                </c:pt>
                <c:pt idx="9">
                  <c:v>H26下期</c:v>
                </c:pt>
                <c:pt idx="10">
                  <c:v>H27上期</c:v>
                </c:pt>
                <c:pt idx="11">
                  <c:v>H27下期</c:v>
                </c:pt>
                <c:pt idx="12">
                  <c:v>H28上期</c:v>
                </c:pt>
                <c:pt idx="13">
                  <c:v>H28下期</c:v>
                </c:pt>
                <c:pt idx="14">
                  <c:v>H29上期</c:v>
                </c:pt>
                <c:pt idx="15">
                  <c:v>H29下期</c:v>
                </c:pt>
              </c:strCache>
            </c:strRef>
          </c:cat>
          <c:val>
            <c:numRef>
              <c:f>Sheet1!$B$44:$Q$44</c:f>
              <c:numCache>
                <c:formatCode>0.00%</c:formatCode>
                <c:ptCount val="16"/>
                <c:pt idx="0">
                  <c:v>1.6E-2</c:v>
                </c:pt>
                <c:pt idx="1">
                  <c:v>6.2E-2</c:v>
                </c:pt>
                <c:pt idx="2">
                  <c:v>6.0999999999999999E-2</c:v>
                </c:pt>
                <c:pt idx="3">
                  <c:v>0.106</c:v>
                </c:pt>
                <c:pt idx="4">
                  <c:v>6.2E-2</c:v>
                </c:pt>
                <c:pt idx="5">
                  <c:v>7.6999999999999999E-2</c:v>
                </c:pt>
                <c:pt idx="6">
                  <c:v>0.05</c:v>
                </c:pt>
                <c:pt idx="7">
                  <c:v>5.5E-2</c:v>
                </c:pt>
                <c:pt idx="8">
                  <c:v>4.8000000000000001E-2</c:v>
                </c:pt>
                <c:pt idx="9">
                  <c:v>4.5999999999999999E-2</c:v>
                </c:pt>
                <c:pt idx="10">
                  <c:v>3.7000000000000005E-2</c:v>
                </c:pt>
                <c:pt idx="11">
                  <c:v>6.5000000000000002E-2</c:v>
                </c:pt>
                <c:pt idx="12">
                  <c:v>0.123</c:v>
                </c:pt>
                <c:pt idx="13">
                  <c:v>0.113</c:v>
                </c:pt>
                <c:pt idx="14">
                  <c:v>8.8999999999999996E-2</c:v>
                </c:pt>
                <c:pt idx="15">
                  <c:v>0.08</c:v>
                </c:pt>
              </c:numCache>
            </c:numRef>
          </c:val>
          <c:extLst>
            <c:ext xmlns:c16="http://schemas.microsoft.com/office/drawing/2014/chart" uri="{C3380CC4-5D6E-409C-BE32-E72D297353CC}">
              <c16:uniqueId val="{00000001-AF4A-44E9-906F-68F0A1E1EDA5}"/>
            </c:ext>
          </c:extLst>
        </c:ser>
        <c:dLbls>
          <c:showLegendKey val="0"/>
          <c:showVal val="0"/>
          <c:showCatName val="0"/>
          <c:showSerName val="0"/>
          <c:showPercent val="0"/>
          <c:showBubbleSize val="0"/>
        </c:dLbls>
        <c:gapWidth val="219"/>
        <c:overlap val="100"/>
        <c:axId val="757108720"/>
        <c:axId val="757115608"/>
      </c:barChart>
      <c:lineChart>
        <c:grouping val="standard"/>
        <c:varyColors val="0"/>
        <c:ser>
          <c:idx val="2"/>
          <c:order val="2"/>
          <c:tx>
            <c:strRef>
              <c:f>Sheet1!$A$45</c:f>
              <c:strCache>
                <c:ptCount val="1"/>
                <c:pt idx="0">
                  <c:v>総数</c:v>
                </c:pt>
              </c:strCache>
            </c:strRef>
          </c:tx>
          <c:spPr>
            <a:ln w="28575" cap="rnd">
              <a:solidFill>
                <a:srgbClr val="FF0000"/>
              </a:solidFill>
              <a:round/>
            </a:ln>
            <a:effectLst/>
          </c:spPr>
          <c:marker>
            <c:symbol val="none"/>
          </c:marker>
          <c:dLbls>
            <c:dLbl>
              <c:idx val="1"/>
              <c:layout>
                <c:manualLayout>
                  <c:x val="1.4781966001477926E-3"/>
                  <c:y val="-3.00300300300301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F4A-44E9-906F-68F0A1E1EDA5}"/>
                </c:ext>
              </c:extLst>
            </c:dLbl>
            <c:dLbl>
              <c:idx val="2"/>
              <c:layout>
                <c:manualLayout>
                  <c:x val="7.3909830007390983E-3"/>
                  <c:y val="-2.50250250250250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F4A-44E9-906F-68F0A1E1EDA5}"/>
                </c:ext>
              </c:extLst>
            </c:dLbl>
            <c:dLbl>
              <c:idx val="3"/>
              <c:layout>
                <c:manualLayout>
                  <c:x val="4.4345898004434052E-3"/>
                  <c:y val="-2.0020020020020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F4A-44E9-906F-68F0A1E1EDA5}"/>
                </c:ext>
              </c:extLst>
            </c:dLbl>
            <c:dLbl>
              <c:idx val="4"/>
              <c:layout>
                <c:manualLayout>
                  <c:x val="5.9127864005912786E-3"/>
                  <c:y val="-1.75175175175175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F4A-44E9-906F-68F0A1E1EDA5}"/>
                </c:ext>
              </c:extLst>
            </c:dLbl>
            <c:dLbl>
              <c:idx val="5"/>
              <c:layout>
                <c:manualLayout>
                  <c:x val="5.9127864005912786E-3"/>
                  <c:y val="-6.25625625625625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F4A-44E9-906F-68F0A1E1EDA5}"/>
                </c:ext>
              </c:extLst>
            </c:dLbl>
            <c:dLbl>
              <c:idx val="6"/>
              <c:layout>
                <c:manualLayout>
                  <c:x val="5.9127864005912249E-3"/>
                  <c:y val="-4.75475475475475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F4A-44E9-906F-68F0A1E1EDA5}"/>
                </c:ext>
              </c:extLst>
            </c:dLbl>
            <c:dLbl>
              <c:idx val="7"/>
              <c:layout>
                <c:manualLayout>
                  <c:x val="2.9563932002956393E-3"/>
                  <c:y val="-6.0060060060060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F4A-44E9-906F-68F0A1E1EDA5}"/>
                </c:ext>
              </c:extLst>
            </c:dLbl>
            <c:dLbl>
              <c:idx val="8"/>
              <c:layout>
                <c:manualLayout>
                  <c:x val="4.4345898004433506E-3"/>
                  <c:y val="-3.25325325325325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F4A-44E9-906F-68F0A1E1EDA5}"/>
                </c:ext>
              </c:extLst>
            </c:dLbl>
            <c:dLbl>
              <c:idx val="9"/>
              <c:layout>
                <c:manualLayout>
                  <c:x val="4.4345898004433506E-3"/>
                  <c:y val="-3.0030030030030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F4A-44E9-906F-68F0A1E1EDA5}"/>
                </c:ext>
              </c:extLst>
            </c:dLbl>
            <c:dLbl>
              <c:idx val="10"/>
              <c:layout>
                <c:manualLayout>
                  <c:x val="1.4781966001478197E-3"/>
                  <c:y val="-6.0060060060060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F4A-44E9-906F-68F0A1E1EDA5}"/>
                </c:ext>
              </c:extLst>
            </c:dLbl>
            <c:dLbl>
              <c:idx val="12"/>
              <c:layout>
                <c:manualLayout>
                  <c:x val="5.9127864005912786E-3"/>
                  <c:y val="-2.00200200200200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F4A-44E9-906F-68F0A1E1EDA5}"/>
                </c:ext>
              </c:extLst>
            </c:dLbl>
            <c:dLbl>
              <c:idx val="13"/>
              <c:layout>
                <c:manualLayout>
                  <c:x val="1.4781966001477112E-3"/>
                  <c:y val="-3.75375375375375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F4A-44E9-906F-68F0A1E1EDA5}"/>
                </c:ext>
              </c:extLst>
            </c:dLbl>
            <c:dLbl>
              <c:idx val="14"/>
              <c:layout>
                <c:manualLayout>
                  <c:x val="1.4781966001478197E-3"/>
                  <c:y val="-2.75275275275275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F4A-44E9-906F-68F0A1E1EDA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Sheet1!$B$42:$Q$42</c:f>
              <c:strCache>
                <c:ptCount val="16"/>
                <c:pt idx="0">
                  <c:v>H22上期</c:v>
                </c:pt>
                <c:pt idx="1">
                  <c:v>H22下期</c:v>
                </c:pt>
                <c:pt idx="2">
                  <c:v>H23上期</c:v>
                </c:pt>
                <c:pt idx="3">
                  <c:v>H23下期</c:v>
                </c:pt>
                <c:pt idx="4">
                  <c:v>H24上期</c:v>
                </c:pt>
                <c:pt idx="5">
                  <c:v>H24下期</c:v>
                </c:pt>
                <c:pt idx="6">
                  <c:v>H25上期</c:v>
                </c:pt>
                <c:pt idx="7">
                  <c:v>H25下期</c:v>
                </c:pt>
                <c:pt idx="8">
                  <c:v>H26上期</c:v>
                </c:pt>
                <c:pt idx="9">
                  <c:v>H26下期</c:v>
                </c:pt>
                <c:pt idx="10">
                  <c:v>H27上期</c:v>
                </c:pt>
                <c:pt idx="11">
                  <c:v>H27下期</c:v>
                </c:pt>
                <c:pt idx="12">
                  <c:v>H28上期</c:v>
                </c:pt>
                <c:pt idx="13">
                  <c:v>H28下期</c:v>
                </c:pt>
                <c:pt idx="14">
                  <c:v>H29上期</c:v>
                </c:pt>
                <c:pt idx="15">
                  <c:v>H29下期</c:v>
                </c:pt>
              </c:strCache>
            </c:strRef>
          </c:cat>
          <c:val>
            <c:numRef>
              <c:f>Sheet1!$B$45:$Q$45</c:f>
              <c:numCache>
                <c:formatCode>General</c:formatCode>
                <c:ptCount val="16"/>
                <c:pt idx="0">
                  <c:v>496</c:v>
                </c:pt>
                <c:pt idx="1">
                  <c:v>322</c:v>
                </c:pt>
                <c:pt idx="2">
                  <c:v>311</c:v>
                </c:pt>
                <c:pt idx="3">
                  <c:v>284</c:v>
                </c:pt>
                <c:pt idx="4">
                  <c:v>259</c:v>
                </c:pt>
                <c:pt idx="5">
                  <c:v>248</c:v>
                </c:pt>
                <c:pt idx="6">
                  <c:v>299</c:v>
                </c:pt>
                <c:pt idx="7">
                  <c:v>327</c:v>
                </c:pt>
                <c:pt idx="8">
                  <c:v>374</c:v>
                </c:pt>
                <c:pt idx="9">
                  <c:v>351</c:v>
                </c:pt>
                <c:pt idx="10">
                  <c:v>349</c:v>
                </c:pt>
                <c:pt idx="11">
                  <c:v>415</c:v>
                </c:pt>
                <c:pt idx="12">
                  <c:v>738</c:v>
                </c:pt>
                <c:pt idx="13">
                  <c:v>727</c:v>
                </c:pt>
                <c:pt idx="14">
                  <c:v>761</c:v>
                </c:pt>
                <c:pt idx="15">
                  <c:v>779</c:v>
                </c:pt>
              </c:numCache>
            </c:numRef>
          </c:val>
          <c:smooth val="0"/>
          <c:extLst>
            <c:ext xmlns:c16="http://schemas.microsoft.com/office/drawing/2014/chart" uri="{C3380CC4-5D6E-409C-BE32-E72D297353CC}">
              <c16:uniqueId val="{0000000F-AF4A-44E9-906F-68F0A1E1EDA5}"/>
            </c:ext>
          </c:extLst>
        </c:ser>
        <c:dLbls>
          <c:showLegendKey val="0"/>
          <c:showVal val="0"/>
          <c:showCatName val="0"/>
          <c:showSerName val="0"/>
          <c:showPercent val="0"/>
          <c:showBubbleSize val="0"/>
        </c:dLbls>
        <c:marker val="1"/>
        <c:smooth val="0"/>
        <c:axId val="747271816"/>
        <c:axId val="747273128"/>
      </c:lineChart>
      <c:catAx>
        <c:axId val="757108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757115608"/>
        <c:crosses val="autoZero"/>
        <c:auto val="1"/>
        <c:lblAlgn val="ctr"/>
        <c:lblOffset val="100"/>
        <c:noMultiLvlLbl val="0"/>
      </c:catAx>
      <c:valAx>
        <c:axId val="757115608"/>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crossAx val="757108720"/>
        <c:crosses val="autoZero"/>
        <c:crossBetween val="between"/>
      </c:valAx>
      <c:valAx>
        <c:axId val="74727312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747271816"/>
        <c:crosses val="max"/>
        <c:crossBetween val="between"/>
      </c:valAx>
      <c:catAx>
        <c:axId val="747271816"/>
        <c:scaling>
          <c:orientation val="minMax"/>
        </c:scaling>
        <c:delete val="1"/>
        <c:axPos val="b"/>
        <c:numFmt formatCode="General" sourceLinked="1"/>
        <c:majorTickMark val="out"/>
        <c:minorTickMark val="none"/>
        <c:tickLblPos val="nextTo"/>
        <c:crossAx val="74727312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6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bwMode="auto">
          <a:xfrm>
            <a:off x="0" y="3"/>
            <a:ext cx="2919032" cy="492779"/>
          </a:xfrm>
          <a:prstGeom prst="rect">
            <a:avLst/>
          </a:prstGeom>
          <a:noFill/>
          <a:ln w="9525">
            <a:noFill/>
            <a:miter lim="800000"/>
            <a:headEnd/>
            <a:tailEnd/>
          </a:ln>
        </p:spPr>
        <p:txBody>
          <a:bodyPr vert="horz" wrap="square" lIns="90544" tIns="45271" rIns="90544" bIns="45271" numCol="1" anchor="t" anchorCtr="0" compatLnSpc="1">
            <a:prstTxWarp prst="textNoShape">
              <a:avLst/>
            </a:prstTxWarp>
          </a:bodyPr>
          <a:lstStyle>
            <a:lvl1pPr defTabSz="905609">
              <a:defRPr sz="1200"/>
            </a:lvl1pPr>
          </a:lstStyle>
          <a:p>
            <a:endParaRPr lang="ja-JP" altLang="en-US"/>
          </a:p>
        </p:txBody>
      </p:sp>
      <p:sp>
        <p:nvSpPr>
          <p:cNvPr id="3" name="日付プレースホルダ 2"/>
          <p:cNvSpPr>
            <a:spLocks noGrp="1"/>
          </p:cNvSpPr>
          <p:nvPr>
            <p:ph type="dt" sz="quarter" idx="1"/>
          </p:nvPr>
        </p:nvSpPr>
        <p:spPr bwMode="auto">
          <a:xfrm>
            <a:off x="3815227" y="3"/>
            <a:ext cx="2919032" cy="492779"/>
          </a:xfrm>
          <a:prstGeom prst="rect">
            <a:avLst/>
          </a:prstGeom>
          <a:noFill/>
          <a:ln w="9525">
            <a:noFill/>
            <a:miter lim="800000"/>
            <a:headEnd/>
            <a:tailEnd/>
          </a:ln>
        </p:spPr>
        <p:txBody>
          <a:bodyPr vert="horz" wrap="square" lIns="90544" tIns="45271" rIns="90544" bIns="45271" numCol="1" anchor="t" anchorCtr="0" compatLnSpc="1">
            <a:prstTxWarp prst="textNoShape">
              <a:avLst/>
            </a:prstTxWarp>
          </a:bodyPr>
          <a:lstStyle>
            <a:lvl1pPr algn="r" defTabSz="905609">
              <a:defRPr sz="1200"/>
            </a:lvl1pPr>
          </a:lstStyle>
          <a:p>
            <a:fld id="{F1739639-602B-4D58-9DDF-AC137D2D5DBC}" type="datetimeFigureOut">
              <a:rPr lang="ja-JP" altLang="en-US"/>
              <a:pPr/>
              <a:t>2018/8/7</a:t>
            </a:fld>
            <a:endParaRPr lang="en-US" altLang="ja-JP"/>
          </a:p>
        </p:txBody>
      </p:sp>
      <p:sp>
        <p:nvSpPr>
          <p:cNvPr id="4" name="フッター プレースホルダ 3"/>
          <p:cNvSpPr>
            <a:spLocks noGrp="1"/>
          </p:cNvSpPr>
          <p:nvPr>
            <p:ph type="ftr" sz="quarter" idx="2"/>
          </p:nvPr>
        </p:nvSpPr>
        <p:spPr bwMode="auto">
          <a:xfrm>
            <a:off x="0" y="9372003"/>
            <a:ext cx="2919032" cy="492779"/>
          </a:xfrm>
          <a:prstGeom prst="rect">
            <a:avLst/>
          </a:prstGeom>
          <a:noFill/>
          <a:ln w="9525">
            <a:noFill/>
            <a:miter lim="800000"/>
            <a:headEnd/>
            <a:tailEnd/>
          </a:ln>
        </p:spPr>
        <p:txBody>
          <a:bodyPr vert="horz" wrap="square" lIns="90544" tIns="45271" rIns="90544" bIns="45271" numCol="1" anchor="b" anchorCtr="0" compatLnSpc="1">
            <a:prstTxWarp prst="textNoShape">
              <a:avLst/>
            </a:prstTxWarp>
          </a:bodyPr>
          <a:lstStyle>
            <a:lvl1pPr defTabSz="905609">
              <a:defRPr sz="1200"/>
            </a:lvl1pPr>
          </a:lstStyle>
          <a:p>
            <a:endParaRPr lang="ja-JP" altLang="en-US"/>
          </a:p>
        </p:txBody>
      </p:sp>
      <p:sp>
        <p:nvSpPr>
          <p:cNvPr id="5" name="スライド番号プレースホルダ 4"/>
          <p:cNvSpPr>
            <a:spLocks noGrp="1"/>
          </p:cNvSpPr>
          <p:nvPr>
            <p:ph type="sldNum" sz="quarter" idx="3"/>
          </p:nvPr>
        </p:nvSpPr>
        <p:spPr bwMode="auto">
          <a:xfrm>
            <a:off x="3815227" y="9372003"/>
            <a:ext cx="2919032" cy="492779"/>
          </a:xfrm>
          <a:prstGeom prst="rect">
            <a:avLst/>
          </a:prstGeom>
          <a:noFill/>
          <a:ln w="9525">
            <a:noFill/>
            <a:miter lim="800000"/>
            <a:headEnd/>
            <a:tailEnd/>
          </a:ln>
        </p:spPr>
        <p:txBody>
          <a:bodyPr vert="horz" wrap="square" lIns="90544" tIns="45271" rIns="90544" bIns="45271" numCol="1" anchor="b" anchorCtr="0" compatLnSpc="1">
            <a:prstTxWarp prst="textNoShape">
              <a:avLst/>
            </a:prstTxWarp>
          </a:bodyPr>
          <a:lstStyle>
            <a:lvl1pPr algn="r" defTabSz="905609">
              <a:defRPr sz="1200"/>
            </a:lvl1pPr>
          </a:lstStyle>
          <a:p>
            <a:fld id="{AF71997C-D1F0-44A6-A749-EF555F6E0FFC}" type="slidenum">
              <a:rPr lang="ja-JP" altLang="en-US"/>
              <a:pPr/>
              <a:t>‹#›</a:t>
            </a:fld>
            <a:endParaRPr lang="en-US" altLang="ja-JP"/>
          </a:p>
        </p:txBody>
      </p:sp>
    </p:spTree>
    <p:extLst>
      <p:ext uri="{BB962C8B-B14F-4D97-AF65-F5344CB8AC3E}">
        <p14:creationId xmlns:p14="http://schemas.microsoft.com/office/powerpoint/2010/main" val="238972065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3"/>
            <a:ext cx="2919032" cy="492779"/>
          </a:xfrm>
          <a:prstGeom prst="rect">
            <a:avLst/>
          </a:prstGeom>
          <a:noFill/>
          <a:ln w="9525">
            <a:noFill/>
            <a:miter lim="800000"/>
            <a:headEnd/>
            <a:tailEnd/>
          </a:ln>
        </p:spPr>
        <p:txBody>
          <a:bodyPr vert="horz" wrap="square" lIns="90544" tIns="45271" rIns="90544" bIns="45271" numCol="1" anchor="t" anchorCtr="0" compatLnSpc="1">
            <a:prstTxWarp prst="textNoShape">
              <a:avLst/>
            </a:prstTxWarp>
          </a:bodyPr>
          <a:lstStyle>
            <a:lvl1pPr defTabSz="905609">
              <a:defRPr sz="1200"/>
            </a:lvl1pPr>
          </a:lstStyle>
          <a:p>
            <a:endParaRPr lang="en-US" altLang="ja-JP"/>
          </a:p>
        </p:txBody>
      </p:sp>
      <p:sp>
        <p:nvSpPr>
          <p:cNvPr id="17411" name="Rectangle 3"/>
          <p:cNvSpPr>
            <a:spLocks noGrp="1" noChangeArrowheads="1"/>
          </p:cNvSpPr>
          <p:nvPr>
            <p:ph type="dt" idx="1"/>
          </p:nvPr>
        </p:nvSpPr>
        <p:spPr bwMode="auto">
          <a:xfrm>
            <a:off x="3815227" y="3"/>
            <a:ext cx="2919032" cy="492779"/>
          </a:xfrm>
          <a:prstGeom prst="rect">
            <a:avLst/>
          </a:prstGeom>
          <a:noFill/>
          <a:ln w="9525">
            <a:noFill/>
            <a:miter lim="800000"/>
            <a:headEnd/>
            <a:tailEnd/>
          </a:ln>
        </p:spPr>
        <p:txBody>
          <a:bodyPr vert="horz" wrap="square" lIns="90544" tIns="45271" rIns="90544" bIns="45271" numCol="1" anchor="t" anchorCtr="0" compatLnSpc="1">
            <a:prstTxWarp prst="textNoShape">
              <a:avLst/>
            </a:prstTxWarp>
          </a:bodyPr>
          <a:lstStyle>
            <a:lvl1pPr algn="r" defTabSz="905609">
              <a:defRPr sz="1200"/>
            </a:lvl1pPr>
          </a:lstStyle>
          <a:p>
            <a:endParaRPr lang="en-US" altLang="ja-JP"/>
          </a:p>
        </p:txBody>
      </p:sp>
      <p:sp>
        <p:nvSpPr>
          <p:cNvPr id="150532" name="Rectangle 4"/>
          <p:cNvSpPr>
            <a:spLocks noGrp="1" noRot="1" noChangeAspect="1" noChangeArrowheads="1" noTextEdit="1"/>
          </p:cNvSpPr>
          <p:nvPr>
            <p:ph type="sldImg" idx="2"/>
          </p:nvPr>
        </p:nvSpPr>
        <p:spPr bwMode="auto">
          <a:xfrm>
            <a:off x="561975" y="428625"/>
            <a:ext cx="5811838" cy="4359275"/>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559570" y="4789140"/>
            <a:ext cx="5832648" cy="4680520"/>
          </a:xfrm>
          <a:prstGeom prst="rect">
            <a:avLst/>
          </a:prstGeom>
          <a:noFill/>
          <a:ln w="9525">
            <a:noFill/>
            <a:miter lim="800000"/>
            <a:headEnd/>
            <a:tailEnd/>
          </a:ln>
        </p:spPr>
        <p:txBody>
          <a:bodyPr vert="horz" wrap="square" lIns="90544" tIns="45271" rIns="90544" bIns="45271" numCol="1" anchor="t" anchorCtr="0" compatLnSpc="1">
            <a:prstTxWarp prst="textNoShape">
              <a:avLst/>
            </a:prstTxWarp>
          </a:bodyPr>
          <a:lstStyle/>
          <a:p>
            <a:pPr lvl="0"/>
            <a:r>
              <a:rPr lang="ja-JP" altLang="en-US" noProof="0" dirty="0"/>
              <a:t>マスタ テキストの書式設定</a:t>
            </a:r>
          </a:p>
          <a:p>
            <a:pPr lvl="1"/>
            <a:r>
              <a:rPr lang="ja-JP" altLang="en-US" noProof="0" dirty="0"/>
              <a:t>第 </a:t>
            </a:r>
            <a:r>
              <a:rPr lang="en-US" altLang="ja-JP" noProof="0" dirty="0"/>
              <a:t>2 </a:t>
            </a:r>
            <a:r>
              <a:rPr lang="ja-JP" altLang="en-US" noProof="0" dirty="0"/>
              <a:t>レベル</a:t>
            </a:r>
          </a:p>
          <a:p>
            <a:pPr lvl="2"/>
            <a:r>
              <a:rPr lang="ja-JP" altLang="en-US" noProof="0" dirty="0"/>
              <a:t>第 </a:t>
            </a:r>
            <a:r>
              <a:rPr lang="en-US" altLang="ja-JP" noProof="0" dirty="0"/>
              <a:t>3 </a:t>
            </a:r>
            <a:r>
              <a:rPr lang="ja-JP" altLang="en-US" noProof="0" dirty="0"/>
              <a:t>レベル</a:t>
            </a:r>
          </a:p>
          <a:p>
            <a:pPr lvl="3"/>
            <a:r>
              <a:rPr lang="ja-JP" altLang="en-US" noProof="0" dirty="0"/>
              <a:t>第 </a:t>
            </a:r>
            <a:r>
              <a:rPr lang="en-US" altLang="ja-JP" noProof="0" dirty="0"/>
              <a:t>4 </a:t>
            </a:r>
            <a:r>
              <a:rPr lang="ja-JP" altLang="en-US" noProof="0" dirty="0"/>
              <a:t>レベル</a:t>
            </a:r>
          </a:p>
          <a:p>
            <a:pPr lvl="4"/>
            <a:r>
              <a:rPr lang="ja-JP" altLang="en-US" noProof="0" dirty="0"/>
              <a:t>第 </a:t>
            </a:r>
            <a:r>
              <a:rPr lang="en-US" altLang="ja-JP" noProof="0" dirty="0"/>
              <a:t>5 </a:t>
            </a:r>
            <a:r>
              <a:rPr lang="ja-JP" altLang="en-US" noProof="0" dirty="0"/>
              <a:t>レベル</a:t>
            </a:r>
          </a:p>
        </p:txBody>
      </p:sp>
      <p:sp>
        <p:nvSpPr>
          <p:cNvPr id="17415" name="Rectangle 7"/>
          <p:cNvSpPr>
            <a:spLocks noGrp="1" noChangeArrowheads="1"/>
          </p:cNvSpPr>
          <p:nvPr>
            <p:ph type="sldNum" sz="quarter" idx="5"/>
          </p:nvPr>
        </p:nvSpPr>
        <p:spPr bwMode="auto">
          <a:xfrm>
            <a:off x="3815227" y="9372003"/>
            <a:ext cx="2919032" cy="492779"/>
          </a:xfrm>
          <a:prstGeom prst="rect">
            <a:avLst/>
          </a:prstGeom>
          <a:noFill/>
          <a:ln w="9525">
            <a:noFill/>
            <a:miter lim="800000"/>
            <a:headEnd/>
            <a:tailEnd/>
          </a:ln>
        </p:spPr>
        <p:txBody>
          <a:bodyPr vert="horz" wrap="square" lIns="90544" tIns="45271" rIns="90544" bIns="45271" numCol="1" anchor="b" anchorCtr="0" compatLnSpc="1">
            <a:prstTxWarp prst="textNoShape">
              <a:avLst/>
            </a:prstTxWarp>
          </a:bodyPr>
          <a:lstStyle>
            <a:lvl1pPr algn="r" defTabSz="905609">
              <a:defRPr sz="1200"/>
            </a:lvl1pPr>
          </a:lstStyle>
          <a:p>
            <a:fld id="{64D8F96B-D119-4B70-9B3E-02FF8FD97D51}" type="slidenum">
              <a:rPr lang="en-US" altLang="ja-JP"/>
              <a:pPr/>
              <a:t>‹#›</a:t>
            </a:fld>
            <a:endParaRPr lang="en-US" altLang="ja-JP"/>
          </a:p>
        </p:txBody>
      </p:sp>
    </p:spTree>
    <p:extLst>
      <p:ext uri="{BB962C8B-B14F-4D97-AF65-F5344CB8AC3E}">
        <p14:creationId xmlns:p14="http://schemas.microsoft.com/office/powerpoint/2010/main" val="729315336"/>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www2.japet.or.jp/net-walk/pdf/newhandbook201706.pdf"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スライド イメージ プレースホルダ 1"/>
          <p:cNvSpPr>
            <a:spLocks noGrp="1" noRot="1" noChangeAspect="1" noTextEdit="1"/>
          </p:cNvSpPr>
          <p:nvPr>
            <p:ph type="sldImg"/>
          </p:nvPr>
        </p:nvSpPr>
        <p:spPr>
          <a:xfrm>
            <a:off x="560388" y="428625"/>
            <a:ext cx="5813425" cy="4360863"/>
          </a:xfrm>
          <a:ln/>
        </p:spPr>
      </p:sp>
      <p:sp>
        <p:nvSpPr>
          <p:cNvPr id="151555" name="ノート プレースホルダ 2"/>
          <p:cNvSpPr>
            <a:spLocks noGrp="1"/>
          </p:cNvSpPr>
          <p:nvPr>
            <p:ph type="body" idx="1"/>
          </p:nvPr>
        </p:nvSpPr>
        <p:spPr>
          <a:xfrm>
            <a:off x="559571" y="4863740"/>
            <a:ext cx="5746100" cy="4605920"/>
          </a:xfrm>
        </p:spPr>
        <p:txBody>
          <a:bodyPr/>
          <a:lstStyle/>
          <a:p>
            <a:r>
              <a:rPr lang="ja-JP" altLang="en-US" dirty="0">
                <a:latin typeface="Arial" pitchFamily="34" charset="0"/>
              </a:rPr>
              <a:t>みなさんこんにちは、本日の講師を務めさせていただきます○○の○○です。</a:t>
            </a:r>
            <a:endParaRPr lang="en-US" altLang="ja-JP" dirty="0">
              <a:latin typeface="Arial" pitchFamily="34" charset="0"/>
            </a:endParaRPr>
          </a:p>
          <a:p>
            <a:r>
              <a:rPr lang="ja-JP" altLang="en-US" dirty="0">
                <a:latin typeface="Arial" pitchFamily="34" charset="0"/>
              </a:rPr>
              <a:t>これより「ネット社会の歩き方」情報モラルセミナーを始めさせていただきます。</a:t>
            </a:r>
            <a:endParaRPr lang="en-US" altLang="ja-JP" dirty="0">
              <a:latin typeface="Arial" pitchFamily="34" charset="0"/>
            </a:endParaRPr>
          </a:p>
          <a:p>
            <a:endParaRPr lang="en-US" altLang="ja-JP" dirty="0">
              <a:latin typeface="Arial" pitchFamily="34" charset="0"/>
            </a:endParaRPr>
          </a:p>
          <a:p>
            <a:endParaRPr lang="ja-JP" altLang="en-US" dirty="0">
              <a:latin typeface="Arial" pitchFamily="34" charset="0"/>
            </a:endParaRPr>
          </a:p>
        </p:txBody>
      </p:sp>
    </p:spTree>
    <p:extLst>
      <p:ext uri="{BB962C8B-B14F-4D97-AF65-F5344CB8AC3E}">
        <p14:creationId xmlns:p14="http://schemas.microsoft.com/office/powerpoint/2010/main" val="319671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問題点を指摘して詐欺によって偽のアプリをダウンロードさせる手口は、スマートフォンでも多数確認されています。</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6A9C9-053D-40B0-99AD-EF58DDC20100}"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88801393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60388" y="428625"/>
            <a:ext cx="5813425" cy="4360863"/>
          </a:xfrm>
        </p:spPr>
      </p:sp>
      <p:sp>
        <p:nvSpPr>
          <p:cNvPr id="3" name="ノート プレースホルダー 2"/>
          <p:cNvSpPr>
            <a:spLocks noGrp="1"/>
          </p:cNvSpPr>
          <p:nvPr>
            <p:ph type="body" idx="1"/>
          </p:nvPr>
        </p:nvSpPr>
        <p:spPr>
          <a:xfrm>
            <a:off x="559570" y="4933156"/>
            <a:ext cx="5832648" cy="4536505"/>
          </a:xfrm>
        </p:spPr>
        <p:txBody>
          <a:bodyPr/>
          <a:lstStyle/>
          <a:p>
            <a:r>
              <a:rPr kumimoji="1" lang="ja-JP" altLang="en-US" sz="1300" b="0" i="0" kern="1200" dirty="0">
                <a:solidFill>
                  <a:schemeClr val="tx1"/>
                </a:solidFill>
                <a:effectLst/>
                <a:latin typeface="ＭＳ 明朝" panose="02020609040205080304" pitchFamily="17" charset="-128"/>
                <a:ea typeface="ＭＳ 明朝" panose="02020609040205080304" pitchFamily="17" charset="-128"/>
                <a:cs typeface="+mn-cs"/>
              </a:rPr>
              <a:t>内閣サイバーセキュリティーセンターでは「ビギナーのための情報セキュリティハンドブック」を公開しています。</a:t>
            </a:r>
            <a:endParaRPr kumimoji="1" lang="en-US" altLang="ja-JP" sz="1300" b="0" i="0" kern="1200" dirty="0">
              <a:solidFill>
                <a:schemeClr val="tx1"/>
              </a:solidFill>
              <a:effectLst/>
              <a:latin typeface="ＭＳ 明朝" panose="02020609040205080304" pitchFamily="17" charset="-128"/>
              <a:ea typeface="ＭＳ 明朝" panose="02020609040205080304" pitchFamily="17" charset="-128"/>
              <a:cs typeface="+mn-cs"/>
            </a:endParaRPr>
          </a:p>
          <a:p>
            <a:endParaRPr kumimoji="1" lang="en-US" altLang="ja-JP" sz="1300" b="0" i="0" kern="1200" dirty="0">
              <a:solidFill>
                <a:schemeClr val="tx1"/>
              </a:solidFill>
              <a:effectLst/>
              <a:latin typeface="ＭＳ 明朝" panose="02020609040205080304" pitchFamily="17" charset="-128"/>
              <a:ea typeface="ＭＳ 明朝" panose="02020609040205080304" pitchFamily="17" charset="-128"/>
              <a:cs typeface="+mn-cs"/>
            </a:endParaRPr>
          </a:p>
          <a:p>
            <a:r>
              <a:rPr kumimoji="1" lang="ja-JP" altLang="en-US" sz="1300" b="0" i="0" kern="1200" dirty="0">
                <a:solidFill>
                  <a:schemeClr val="tx1"/>
                </a:solidFill>
                <a:effectLst/>
                <a:latin typeface="ＭＳ 明朝" panose="02020609040205080304" pitchFamily="17" charset="-128"/>
                <a:ea typeface="ＭＳ 明朝" panose="02020609040205080304" pitchFamily="17" charset="-128"/>
                <a:cs typeface="+mn-cs"/>
              </a:rPr>
              <a:t>また，独立行政法人情報処理推進機構（ＩＰＡ）では，情報セキュリティポータルサイト「ここからセキュリティ！」で，情報セキュリティに関する教材や情報を発信しています。</a:t>
            </a:r>
            <a:endParaRPr kumimoji="1" lang="en-US" altLang="ja-JP" sz="1300" b="0" i="0" kern="1200" dirty="0">
              <a:solidFill>
                <a:schemeClr val="tx1"/>
              </a:solidFill>
              <a:effectLst/>
              <a:latin typeface="ＭＳ 明朝" panose="02020609040205080304" pitchFamily="17" charset="-128"/>
              <a:ea typeface="ＭＳ 明朝" panose="02020609040205080304" pitchFamily="17" charset="-128"/>
              <a:cs typeface="+mn-cs"/>
            </a:endParaRPr>
          </a:p>
          <a:p>
            <a:endParaRPr kumimoji="1" lang="en-US" altLang="ja-JP" sz="1300" b="0" i="0" kern="1200" dirty="0">
              <a:solidFill>
                <a:schemeClr val="tx1"/>
              </a:solidFill>
              <a:effectLst/>
              <a:latin typeface="ＭＳ 明朝" panose="02020609040205080304" pitchFamily="17" charset="-128"/>
              <a:ea typeface="ＭＳ 明朝" panose="02020609040205080304" pitchFamily="17" charset="-128"/>
              <a:cs typeface="+mn-cs"/>
            </a:endParaRPr>
          </a:p>
          <a:p>
            <a:endParaRPr kumimoji="1" lang="en-US" altLang="ja-JP" sz="1300" b="0" i="0" kern="1200" dirty="0">
              <a:solidFill>
                <a:schemeClr val="tx1"/>
              </a:solidFill>
              <a:effectLst/>
              <a:latin typeface="ＭＳ 明朝" panose="02020609040205080304" pitchFamily="17" charset="-128"/>
              <a:ea typeface="ＭＳ 明朝" panose="02020609040205080304" pitchFamily="17" charset="-128"/>
              <a:cs typeface="+mn-cs"/>
            </a:endParaRPr>
          </a:p>
          <a:p>
            <a:endParaRPr kumimoji="1" lang="ja-JP" altLang="en-US" dirty="0"/>
          </a:p>
        </p:txBody>
      </p:sp>
    </p:spTree>
    <p:extLst>
      <p:ext uri="{BB962C8B-B14F-4D97-AF65-F5344CB8AC3E}">
        <p14:creationId xmlns:p14="http://schemas.microsoft.com/office/powerpoint/2010/main" val="80859194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スライド イメージ プレースホルダ 1"/>
          <p:cNvSpPr>
            <a:spLocks noGrp="1" noRot="1" noChangeAspect="1" noTextEdit="1"/>
          </p:cNvSpPr>
          <p:nvPr>
            <p:ph type="sldImg"/>
          </p:nvPr>
        </p:nvSpPr>
        <p:spPr>
          <a:xfrm>
            <a:off x="560388" y="428625"/>
            <a:ext cx="5813425" cy="4360863"/>
          </a:xfrm>
          <a:ln/>
        </p:spPr>
      </p:sp>
      <p:sp>
        <p:nvSpPr>
          <p:cNvPr id="281603" name="ノート プレースホルダ 2"/>
          <p:cNvSpPr>
            <a:spLocks noGrp="1"/>
          </p:cNvSpPr>
          <p:nvPr>
            <p:ph type="body" idx="1"/>
          </p:nvPr>
        </p:nvSpPr>
        <p:spPr>
          <a:xfrm>
            <a:off x="559570" y="4861148"/>
            <a:ext cx="5832648" cy="4608512"/>
          </a:xfrm>
        </p:spPr>
        <p:txBody>
          <a:bodyPr/>
          <a:lstStyle/>
          <a:p>
            <a:r>
              <a:rPr lang="ja-JP" altLang="en-US" dirty="0">
                <a:latin typeface="Arial" pitchFamily="34" charset="0"/>
              </a:rPr>
              <a:t>情報モラルの授業以外に、とても大切な要素である「保護者との関わり」について話を進めていきます。</a:t>
            </a:r>
          </a:p>
        </p:txBody>
      </p:sp>
    </p:spTree>
    <p:extLst>
      <p:ext uri="{BB962C8B-B14F-4D97-AF65-F5344CB8AC3E}">
        <p14:creationId xmlns:p14="http://schemas.microsoft.com/office/powerpoint/2010/main" val="133234805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平成</a:t>
            </a:r>
            <a:r>
              <a:rPr kumimoji="1" lang="en-US" altLang="ja-JP" dirty="0"/>
              <a:t>21</a:t>
            </a:r>
            <a:r>
              <a:rPr kumimoji="1" lang="ja-JP" altLang="en-US" dirty="0"/>
              <a:t>年に文部科学省が，子どもが携帯電話などを使うことによって危険なことに巻き込まれたり有害情報に接することがないように学校・家庭・地域が連携して見守る体制をつくる大切さや</a:t>
            </a:r>
            <a:endParaRPr kumimoji="1" lang="en-US" altLang="ja-JP" dirty="0"/>
          </a:p>
          <a:p>
            <a:r>
              <a:rPr kumimoji="1" lang="ja-JP" altLang="en-US" dirty="0"/>
              <a:t>学校や教育委員会が携帯電話の安全な使い方について子どもに指導できるように保護者に啓発していくことについて学校に通知しています。</a:t>
            </a:r>
          </a:p>
        </p:txBody>
      </p:sp>
    </p:spTree>
    <p:extLst>
      <p:ext uri="{BB962C8B-B14F-4D97-AF65-F5344CB8AC3E}">
        <p14:creationId xmlns:p14="http://schemas.microsoft.com/office/powerpoint/2010/main" val="371542674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また，平成</a:t>
            </a:r>
            <a:r>
              <a:rPr kumimoji="1" lang="en-US" altLang="ja-JP" dirty="0"/>
              <a:t>21</a:t>
            </a:r>
            <a:r>
              <a:rPr kumimoji="1" lang="ja-JP" altLang="en-US" dirty="0"/>
              <a:t>年に施行された</a:t>
            </a:r>
            <a:r>
              <a:rPr lang="ja-JP" altLang="en-US" dirty="0"/>
              <a:t>「青少年が安全に安心してインターネットを利用できる環境の整備等に関する法律」では，保護者の責務として青少年がインターネットを適切に活用する能力を身に付けることができるように努めることが記述されている。</a:t>
            </a:r>
            <a:endParaRPr kumimoji="1" lang="ja-JP" altLang="en-US" dirty="0"/>
          </a:p>
        </p:txBody>
      </p:sp>
    </p:spTree>
    <p:extLst>
      <p:ext uri="{BB962C8B-B14F-4D97-AF65-F5344CB8AC3E}">
        <p14:creationId xmlns:p14="http://schemas.microsoft.com/office/powerpoint/2010/main" val="56615919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457200" indent="-457200">
              <a:buFont typeface="Wingdings" panose="05000000000000000000" pitchFamily="2" charset="2"/>
              <a:buChar char="l"/>
            </a:pPr>
            <a:r>
              <a:rPr kumimoji="1" lang="ja-JP" altLang="en-US" sz="1200" dirty="0">
                <a:solidFill>
                  <a:schemeClr val="tx1"/>
                </a:solidFill>
                <a:latin typeface="+mn-ea"/>
              </a:rPr>
              <a:t>平成２９年度　青少年のインターネット利用環境実態調査結果では，</a:t>
            </a:r>
            <a:endParaRPr lang="en-US" altLang="ja-JP" sz="1200" dirty="0">
              <a:latin typeface="HGP創英角ｺﾞｼｯｸUB" panose="020B0900000000000000" pitchFamily="50" charset="-128"/>
              <a:ea typeface="HGP創英角ｺﾞｼｯｸUB" panose="020B0900000000000000" pitchFamily="50" charset="-128"/>
            </a:endParaRPr>
          </a:p>
          <a:p>
            <a:pPr marL="457200" indent="-457200">
              <a:buFont typeface="Wingdings" panose="05000000000000000000" pitchFamily="2" charset="2"/>
              <a:buChar char="l"/>
            </a:pPr>
            <a:r>
              <a:rPr lang="ja-JP" altLang="en-US" sz="1200" dirty="0">
                <a:latin typeface="HGP創英角ｺﾞｼｯｸUB" panose="020B0900000000000000" pitchFamily="50" charset="-128"/>
                <a:ea typeface="HGP創英角ｺﾞｼｯｸUB" panose="020B0900000000000000" pitchFamily="50" charset="-128"/>
              </a:rPr>
              <a:t>スマートフォンを利用する青少年の</a:t>
            </a:r>
            <a:r>
              <a:rPr lang="ja-JP" altLang="en-US" sz="1200" dirty="0">
                <a:solidFill>
                  <a:srgbClr val="FFFF00"/>
                </a:solidFill>
                <a:latin typeface="HGP創英角ｺﾞｼｯｸUB" panose="020B0900000000000000" pitchFamily="50" charset="-128"/>
                <a:ea typeface="HGP創英角ｺﾞｼｯｸUB" panose="020B0900000000000000" pitchFamily="50" charset="-128"/>
              </a:rPr>
              <a:t>保護者のうち、</a:t>
            </a:r>
            <a:r>
              <a:rPr lang="en-US" altLang="ja-JP" sz="1200" dirty="0">
                <a:solidFill>
                  <a:srgbClr val="FFFF00"/>
                </a:solidFill>
                <a:latin typeface="HGP創英角ｺﾞｼｯｸUB" panose="020B0900000000000000" pitchFamily="50" charset="-128"/>
                <a:ea typeface="HGP創英角ｺﾞｼｯｸUB" panose="020B0900000000000000" pitchFamily="50" charset="-128"/>
              </a:rPr>
              <a:t>84.4%</a:t>
            </a:r>
            <a:r>
              <a:rPr lang="ja-JP" altLang="en-US" sz="1200" dirty="0">
                <a:solidFill>
                  <a:srgbClr val="FFFF00"/>
                </a:solidFill>
                <a:latin typeface="HGP創英角ｺﾞｼｯｸUB" panose="020B0900000000000000" pitchFamily="50" charset="-128"/>
                <a:ea typeface="HGP創英角ｺﾞｼｯｸUB" panose="020B0900000000000000" pitchFamily="50" charset="-128"/>
              </a:rPr>
              <a:t>がいずれかの方法で青少年のインターネット利用に関する取組を実施。</a:t>
            </a:r>
            <a:endParaRPr lang="en-US" altLang="ja-JP" sz="1200" dirty="0">
              <a:solidFill>
                <a:srgbClr val="FFFF00"/>
              </a:solidFill>
              <a:latin typeface="HGP創英角ｺﾞｼｯｸUB" panose="020B0900000000000000" pitchFamily="50" charset="-128"/>
              <a:ea typeface="HGP創英角ｺﾞｼｯｸUB" panose="020B0900000000000000" pitchFamily="50" charset="-128"/>
            </a:endParaRPr>
          </a:p>
          <a:p>
            <a:pPr marL="457200" indent="-457200">
              <a:buFont typeface="Wingdings" panose="05000000000000000000" pitchFamily="2" charset="2"/>
              <a:buChar char="l"/>
            </a:pPr>
            <a:r>
              <a:rPr lang="ja-JP" altLang="en-US" sz="1200" dirty="0">
                <a:solidFill>
                  <a:srgbClr val="FFFF00"/>
                </a:solidFill>
                <a:latin typeface="HGP創英角ｺﾞｼｯｸUB" panose="020B0900000000000000" pitchFamily="50" charset="-128"/>
                <a:ea typeface="HGP創英角ｺﾞｼｯｸUB" panose="020B0900000000000000" pitchFamily="50" charset="-128"/>
              </a:rPr>
              <a:t>実施している取組は，「フィルタリングを使っている」（</a:t>
            </a:r>
            <a:r>
              <a:rPr lang="en-US" altLang="ja-JP" sz="1200" dirty="0">
                <a:solidFill>
                  <a:srgbClr val="FFFF00"/>
                </a:solidFill>
                <a:latin typeface="HGP創英角ｺﾞｼｯｸUB" panose="020B0900000000000000" pitchFamily="50" charset="-128"/>
                <a:ea typeface="HGP創英角ｺﾞｼｯｸUB" panose="020B0900000000000000" pitchFamily="50" charset="-128"/>
              </a:rPr>
              <a:t>44.0%</a:t>
            </a:r>
            <a:r>
              <a:rPr lang="ja-JP" altLang="en-US" sz="1200" dirty="0">
                <a:solidFill>
                  <a:srgbClr val="FFFF00"/>
                </a:solidFill>
                <a:latin typeface="HGP創英角ｺﾞｼｯｸUB" panose="020B0900000000000000" pitchFamily="50" charset="-128"/>
                <a:ea typeface="HGP創英角ｺﾞｼｯｸUB" panose="020B0900000000000000" pitchFamily="50" charset="-128"/>
              </a:rPr>
              <a:t>） 、「子供のネット利用状況を把握している」（</a:t>
            </a:r>
            <a:r>
              <a:rPr lang="en-US" altLang="ja-JP" sz="1200" dirty="0">
                <a:solidFill>
                  <a:srgbClr val="FFFF00"/>
                </a:solidFill>
                <a:latin typeface="HGP創英角ｺﾞｼｯｸUB" panose="020B0900000000000000" pitchFamily="50" charset="-128"/>
                <a:ea typeface="HGP創英角ｺﾞｼｯｸUB" panose="020B0900000000000000" pitchFamily="50" charset="-128"/>
              </a:rPr>
              <a:t>36.1%</a:t>
            </a:r>
            <a:r>
              <a:rPr lang="ja-JP" altLang="en-US" sz="1200" dirty="0">
                <a:solidFill>
                  <a:srgbClr val="FFFF00"/>
                </a:solidFill>
                <a:latin typeface="HGP創英角ｺﾞｼｯｸUB" panose="020B0900000000000000" pitchFamily="50" charset="-128"/>
                <a:ea typeface="HGP創英角ｺﾞｼｯｸUB" panose="020B0900000000000000" pitchFamily="50" charset="-128"/>
              </a:rPr>
              <a:t>）</a:t>
            </a:r>
            <a:r>
              <a:rPr lang="ja-JP" altLang="en-US" sz="1200" dirty="0">
                <a:latin typeface="HGP創英角ｺﾞｼｯｸUB" panose="020B0900000000000000" pitchFamily="50" charset="-128"/>
                <a:ea typeface="HGP創英角ｺﾞｼｯｸUB" panose="020B0900000000000000" pitchFamily="50" charset="-128"/>
              </a:rPr>
              <a:t> が上位。</a:t>
            </a:r>
            <a:endParaRPr kumimoji="1" lang="en-US" altLang="ja-JP" sz="1200" dirty="0">
              <a:latin typeface="HGP創英角ｺﾞｼｯｸUB" panose="020B0900000000000000" pitchFamily="50" charset="-128"/>
              <a:ea typeface="HGP創英角ｺﾞｼｯｸUB" panose="020B0900000000000000" pitchFamily="50" charset="-128"/>
            </a:endParaRPr>
          </a:p>
          <a:p>
            <a:pPr marL="457200" indent="-457200">
              <a:buFont typeface="Wingdings" panose="05000000000000000000" pitchFamily="2" charset="2"/>
              <a:buChar char="l"/>
            </a:pPr>
            <a:endParaRPr lang="ja-JP" altLang="en-US" sz="1200" dirty="0">
              <a:solidFill>
                <a:srgbClr val="FFFF00"/>
              </a:solidFill>
              <a:latin typeface="HGP創英角ｺﾞｼｯｸUB" panose="020B0900000000000000" pitchFamily="50" charset="-128"/>
              <a:ea typeface="HGP創英角ｺﾞｼｯｸUB" panose="020B0900000000000000" pitchFamily="50" charset="-128"/>
            </a:endParaRPr>
          </a:p>
          <a:p>
            <a:endParaRPr kumimoji="1" lang="ja-JP" altLang="en-US" dirty="0"/>
          </a:p>
        </p:txBody>
      </p:sp>
    </p:spTree>
    <p:extLst>
      <p:ext uri="{BB962C8B-B14F-4D97-AF65-F5344CB8AC3E}">
        <p14:creationId xmlns:p14="http://schemas.microsoft.com/office/powerpoint/2010/main" val="10313345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Font typeface="Wingdings" panose="05000000000000000000" pitchFamily="2" charset="2"/>
              <a:buNone/>
            </a:pPr>
            <a:r>
              <a:rPr lang="ja-JP" altLang="en-US" sz="1200" dirty="0">
                <a:latin typeface="HGP創英角ｺﾞｼｯｸUB" panose="020B0900000000000000" pitchFamily="50" charset="-128"/>
                <a:ea typeface="HGP創英角ｺﾞｼｯｸUB" panose="020B0900000000000000" pitchFamily="50" charset="-128"/>
              </a:rPr>
              <a:t>●インターネットに関する啓発や学習の経験は、</a:t>
            </a:r>
            <a:r>
              <a:rPr lang="ja-JP" altLang="en-US" sz="1200" dirty="0">
                <a:solidFill>
                  <a:srgbClr val="FFFF00"/>
                </a:solidFill>
                <a:latin typeface="HGP創英角ｺﾞｼｯｸUB" panose="020B0900000000000000" pitchFamily="50" charset="-128"/>
                <a:ea typeface="HGP創英角ｺﾞｼｯｸUB" panose="020B0900000000000000" pitchFamily="50" charset="-128"/>
              </a:rPr>
              <a:t>「学校の保護者会やＰＴＡの会合などで説明を受けた」（</a:t>
            </a:r>
            <a:r>
              <a:rPr lang="en-US" altLang="ja-JP" sz="1200" dirty="0">
                <a:solidFill>
                  <a:srgbClr val="FFFF00"/>
                </a:solidFill>
                <a:latin typeface="HGP創英角ｺﾞｼｯｸUB" panose="020B0900000000000000" pitchFamily="50" charset="-128"/>
                <a:ea typeface="HGP創英角ｺﾞｼｯｸUB" panose="020B0900000000000000" pitchFamily="50" charset="-128"/>
              </a:rPr>
              <a:t>61.9%</a:t>
            </a:r>
            <a:r>
              <a:rPr lang="ja-JP" altLang="en-US" sz="1200" dirty="0">
                <a:solidFill>
                  <a:srgbClr val="FFFF00"/>
                </a:solidFill>
                <a:latin typeface="HGP創英角ｺﾞｼｯｸUB" panose="020B0900000000000000" pitchFamily="50" charset="-128"/>
                <a:ea typeface="HGP創英角ｺﾞｼｯｸUB" panose="020B0900000000000000" pitchFamily="50" charset="-128"/>
              </a:rPr>
              <a:t>）</a:t>
            </a:r>
            <a:endParaRPr lang="en-US" altLang="ja-JP" sz="1200" dirty="0">
              <a:solidFill>
                <a:srgbClr val="FFFF00"/>
              </a:solidFill>
              <a:latin typeface="HGP創英角ｺﾞｼｯｸUB" panose="020B0900000000000000" pitchFamily="50" charset="-128"/>
              <a:ea typeface="HGP創英角ｺﾞｼｯｸUB" panose="020B0900000000000000" pitchFamily="50" charset="-128"/>
            </a:endParaRPr>
          </a:p>
          <a:p>
            <a:r>
              <a:rPr lang="ja-JP" altLang="en-US" sz="1200" dirty="0">
                <a:solidFill>
                  <a:srgbClr val="FFFF00"/>
                </a:solidFill>
                <a:latin typeface="HGP創英角ｺﾞｼｯｸUB" panose="020B0900000000000000" pitchFamily="50" charset="-128"/>
                <a:ea typeface="HGP創英角ｺﾞｼｯｸUB" panose="020B0900000000000000" pitchFamily="50" charset="-128"/>
              </a:rPr>
              <a:t>  「学校から配布された啓発資料などで知った」　（</a:t>
            </a:r>
            <a:r>
              <a:rPr lang="en-US" altLang="ja-JP" sz="1200" dirty="0">
                <a:solidFill>
                  <a:srgbClr val="FFFF00"/>
                </a:solidFill>
                <a:latin typeface="HGP創英角ｺﾞｼｯｸUB" panose="020B0900000000000000" pitchFamily="50" charset="-128"/>
                <a:ea typeface="HGP創英角ｺﾞｼｯｸUB" panose="020B0900000000000000" pitchFamily="50" charset="-128"/>
              </a:rPr>
              <a:t>61.2%</a:t>
            </a:r>
            <a:r>
              <a:rPr lang="ja-JP" altLang="en-US" sz="1200" dirty="0">
                <a:solidFill>
                  <a:srgbClr val="FFFF00"/>
                </a:solidFill>
                <a:latin typeface="HGP創英角ｺﾞｼｯｸUB" panose="020B0900000000000000" pitchFamily="50" charset="-128"/>
                <a:ea typeface="HGP創英角ｺﾞｼｯｸUB" panose="020B0900000000000000" pitchFamily="50" charset="-128"/>
              </a:rPr>
              <a:t>）が上位。</a:t>
            </a:r>
            <a:endParaRPr lang="en-US" altLang="ja-JP" sz="1200" dirty="0">
              <a:solidFill>
                <a:srgbClr val="FFFF00"/>
              </a:solidFill>
              <a:latin typeface="HGP創英角ｺﾞｼｯｸUB" panose="020B0900000000000000" pitchFamily="50" charset="-128"/>
              <a:ea typeface="HGP創英角ｺﾞｼｯｸUB" panose="020B0900000000000000" pitchFamily="50" charset="-128"/>
            </a:endParaRPr>
          </a:p>
          <a:p>
            <a:endParaRPr lang="en-US" altLang="ja-JP" sz="800" dirty="0">
              <a:solidFill>
                <a:srgbClr val="FFFF00"/>
              </a:solidFill>
              <a:latin typeface="HGP創英角ｺﾞｼｯｸUB" panose="020B0900000000000000" pitchFamily="50" charset="-128"/>
              <a:ea typeface="HGP創英角ｺﾞｼｯｸUB" panose="020B0900000000000000" pitchFamily="50" charset="-128"/>
            </a:endParaRPr>
          </a:p>
          <a:p>
            <a:pPr marL="0" indent="0">
              <a:buFont typeface="Wingdings" panose="05000000000000000000" pitchFamily="2" charset="2"/>
              <a:buNone/>
            </a:pPr>
            <a:r>
              <a:rPr lang="ja-JP" altLang="en-US" sz="1200" dirty="0">
                <a:latin typeface="HGP創英角ｺﾞｼｯｸUB" panose="020B0900000000000000" pitchFamily="50" charset="-128"/>
                <a:ea typeface="HGP創英角ｺﾞｼｯｸUB" panose="020B0900000000000000" pitchFamily="50" charset="-128"/>
              </a:rPr>
              <a:t>●啓発や学習の経験を経年で比較すると、</a:t>
            </a:r>
            <a:r>
              <a:rPr lang="ja-JP" altLang="en-US" sz="1200" dirty="0">
                <a:solidFill>
                  <a:srgbClr val="FFFF00"/>
                </a:solidFill>
                <a:latin typeface="HGP創英角ｺﾞｼｯｸUB" panose="020B0900000000000000" pitchFamily="50" charset="-128"/>
                <a:ea typeface="HGP創英角ｺﾞｼｯｸUB" panose="020B0900000000000000" pitchFamily="50" charset="-128"/>
              </a:rPr>
              <a:t>「学校の保護者会やＰＴＡの会合などで説明を受けた」、「インターネットで知った」が平成</a:t>
            </a:r>
            <a:r>
              <a:rPr lang="en-US" altLang="ja-JP" sz="1200" dirty="0">
                <a:solidFill>
                  <a:srgbClr val="FFFF00"/>
                </a:solidFill>
                <a:latin typeface="HGP創英角ｺﾞｼｯｸUB" panose="020B0900000000000000" pitchFamily="50" charset="-128"/>
                <a:ea typeface="HGP創英角ｺﾞｼｯｸUB" panose="020B0900000000000000" pitchFamily="50" charset="-128"/>
              </a:rPr>
              <a:t>26</a:t>
            </a:r>
            <a:r>
              <a:rPr lang="ja-JP" altLang="en-US" sz="1200" dirty="0">
                <a:solidFill>
                  <a:srgbClr val="FFFF00"/>
                </a:solidFill>
                <a:latin typeface="HGP創英角ｺﾞｼｯｸUB" panose="020B0900000000000000" pitchFamily="50" charset="-128"/>
                <a:ea typeface="HGP創英角ｺﾞｼｯｸUB" panose="020B0900000000000000" pitchFamily="50" charset="-128"/>
              </a:rPr>
              <a:t>年度から連続して増加傾向</a:t>
            </a:r>
            <a:r>
              <a:rPr lang="ja-JP" altLang="en-US" sz="1200" dirty="0">
                <a:latin typeface="HGP創英角ｺﾞｼｯｸUB" panose="020B0900000000000000" pitchFamily="50" charset="-128"/>
                <a:ea typeface="HGP創英角ｺﾞｼｯｸUB" panose="020B0900000000000000" pitchFamily="50" charset="-128"/>
              </a:rPr>
              <a:t>にあり、</a:t>
            </a:r>
            <a:endParaRPr lang="en-US" altLang="ja-JP" sz="1200" dirty="0">
              <a:latin typeface="HGP創英角ｺﾞｼｯｸUB" panose="020B0900000000000000" pitchFamily="50" charset="-128"/>
              <a:ea typeface="HGP創英角ｺﾞｼｯｸUB" panose="020B0900000000000000" pitchFamily="50" charset="-128"/>
            </a:endParaRPr>
          </a:p>
          <a:p>
            <a:r>
              <a:rPr lang="ja-JP" altLang="en-US" sz="1200" dirty="0">
                <a:latin typeface="HGP創英角ｺﾞｼｯｸUB" panose="020B0900000000000000" pitchFamily="50" charset="-128"/>
                <a:ea typeface="HGP創英角ｺﾞｼｯｸUB" panose="020B0900000000000000" pitchFamily="50" charset="-128"/>
              </a:rPr>
              <a:t>　「テレビや本・パンフレットなどで知った」は減少傾向。</a:t>
            </a:r>
            <a:endParaRPr lang="en-US" altLang="ja-JP" sz="1200" dirty="0">
              <a:latin typeface="HGP創英角ｺﾞｼｯｸUB" panose="020B0900000000000000" pitchFamily="50" charset="-128"/>
              <a:ea typeface="HGP創英角ｺﾞｼｯｸUB" panose="020B0900000000000000" pitchFamily="50" charset="-128"/>
            </a:endParaRPr>
          </a:p>
          <a:p>
            <a:endParaRPr kumimoji="1" lang="ja-JP" altLang="en-US" dirty="0"/>
          </a:p>
        </p:txBody>
      </p:sp>
    </p:spTree>
    <p:extLst>
      <p:ext uri="{BB962C8B-B14F-4D97-AF65-F5344CB8AC3E}">
        <p14:creationId xmlns:p14="http://schemas.microsoft.com/office/powerpoint/2010/main" val="163975399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Font typeface="Wingdings" panose="05000000000000000000" pitchFamily="2" charset="2"/>
              <a:buNone/>
            </a:pPr>
            <a:r>
              <a:rPr lang="ja-JP" altLang="en-US" sz="1200" dirty="0">
                <a:latin typeface="HGP創英角ｺﾞｼｯｸUB" panose="020B0900000000000000" pitchFamily="50" charset="-128"/>
                <a:ea typeface="HGP創英角ｺﾞｼｯｸUB" panose="020B0900000000000000" pitchFamily="50" charset="-128"/>
              </a:rPr>
              <a:t>●マルインターネットの利用に関する家庭のルールについて、ルールを決めている（計）」との回答は、</a:t>
            </a:r>
            <a:endParaRPr lang="en-US" altLang="ja-JP" sz="1200" dirty="0">
              <a:latin typeface="HGP創英角ｺﾞｼｯｸUB" panose="020B0900000000000000" pitchFamily="50" charset="-128"/>
              <a:ea typeface="HGP創英角ｺﾞｼｯｸUB" panose="020B0900000000000000" pitchFamily="50" charset="-128"/>
            </a:endParaRPr>
          </a:p>
          <a:p>
            <a:pPr marL="0" indent="0">
              <a:buFont typeface="Wingdings" panose="05000000000000000000" pitchFamily="2" charset="2"/>
              <a:buNone/>
            </a:pPr>
            <a:r>
              <a:rPr lang="ja-JP" altLang="en-US" sz="1200" dirty="0">
                <a:latin typeface="HGP創英角ｺﾞｼｯｸUB" panose="020B0900000000000000" pitchFamily="50" charset="-128"/>
                <a:ea typeface="HGP創英角ｺﾞｼｯｸUB" panose="020B0900000000000000" pitchFamily="50" charset="-128"/>
              </a:rPr>
              <a:t>●青少年の実態と保護者の認識との</a:t>
            </a:r>
            <a:r>
              <a:rPr lang="ja-JP" altLang="en-US" sz="1200" dirty="0">
                <a:solidFill>
                  <a:srgbClr val="FFFF00"/>
                </a:solidFill>
                <a:latin typeface="HGP創英角ｺﾞｼｯｸUB" panose="020B0900000000000000" pitchFamily="50" charset="-128"/>
                <a:ea typeface="HGP創英角ｺﾞｼｯｸUB" panose="020B0900000000000000" pitchFamily="50" charset="-128"/>
              </a:rPr>
              <a:t>ギャップ</a:t>
            </a:r>
            <a:r>
              <a:rPr lang="ja-JP" altLang="en-US" sz="1200" dirty="0">
                <a:solidFill>
                  <a:schemeClr val="bg1"/>
                </a:solidFill>
                <a:latin typeface="HGP創英角ｺﾞｼｯｸUB" panose="020B0900000000000000" pitchFamily="50" charset="-128"/>
                <a:ea typeface="HGP創英角ｺﾞｼｯｸUB" panose="020B0900000000000000" pitchFamily="50" charset="-128"/>
              </a:rPr>
              <a:t>が</a:t>
            </a:r>
            <a:r>
              <a:rPr lang="en-US" altLang="ja-JP" sz="1200" dirty="0">
                <a:solidFill>
                  <a:srgbClr val="FFFF00"/>
                </a:solidFill>
                <a:latin typeface="HGP創英角ｺﾞｼｯｸUB" panose="020B0900000000000000" pitchFamily="50" charset="-128"/>
                <a:ea typeface="HGP創英角ｺﾞｼｯｸUB" panose="020B0900000000000000" pitchFamily="50" charset="-128"/>
              </a:rPr>
              <a:t>18.4</a:t>
            </a:r>
            <a:r>
              <a:rPr lang="ja-JP" altLang="en-US" sz="1200" dirty="0">
                <a:solidFill>
                  <a:srgbClr val="FFFF00"/>
                </a:solidFill>
                <a:latin typeface="HGP創英角ｺﾞｼｯｸUB" panose="020B0900000000000000" pitchFamily="50" charset="-128"/>
                <a:ea typeface="HGP創英角ｺﾞｼｯｸUB" panose="020B0900000000000000" pitchFamily="50" charset="-128"/>
              </a:rPr>
              <a:t>ポイント差</a:t>
            </a:r>
            <a:endParaRPr lang="en-US" altLang="ja-JP" sz="1200" dirty="0">
              <a:latin typeface="HGP創英角ｺﾞｼｯｸUB" panose="020B0900000000000000" pitchFamily="50" charset="-128"/>
              <a:ea typeface="HGP創英角ｺﾞｼｯｸUB" panose="020B0900000000000000" pitchFamily="50" charset="-128"/>
            </a:endParaRPr>
          </a:p>
          <a:p>
            <a:pPr marL="0" indent="0">
              <a:buFont typeface="Wingdings" panose="05000000000000000000" pitchFamily="2" charset="2"/>
              <a:buNone/>
            </a:pPr>
            <a:r>
              <a:rPr lang="ja-JP" altLang="en-US" sz="1200" dirty="0">
                <a:latin typeface="HGP創英角ｺﾞｼｯｸUB" panose="020B0900000000000000" pitchFamily="50" charset="-128"/>
                <a:ea typeface="HGP創英角ｺﾞｼｯｸUB" panose="020B0900000000000000" pitchFamily="50" charset="-128"/>
              </a:rPr>
              <a:t>●学校種別では、高校生と保護者の間で</a:t>
            </a:r>
            <a:r>
              <a:rPr lang="en-US" altLang="ja-JP" sz="1200" dirty="0">
                <a:solidFill>
                  <a:srgbClr val="FFFF00"/>
                </a:solidFill>
                <a:latin typeface="HGP創英角ｺﾞｼｯｸUB" panose="020B0900000000000000" pitchFamily="50" charset="-128"/>
                <a:ea typeface="HGP創英角ｺﾞｼｯｸUB" panose="020B0900000000000000" pitchFamily="50" charset="-128"/>
              </a:rPr>
              <a:t>21.7</a:t>
            </a:r>
            <a:r>
              <a:rPr lang="ja-JP" altLang="en-US" sz="1200" dirty="0">
                <a:solidFill>
                  <a:srgbClr val="FFFF00"/>
                </a:solidFill>
                <a:latin typeface="HGP創英角ｺﾞｼｯｸUB" panose="020B0900000000000000" pitchFamily="50" charset="-128"/>
                <a:ea typeface="HGP創英角ｺﾞｼｯｸUB" panose="020B0900000000000000" pitchFamily="50" charset="-128"/>
              </a:rPr>
              <a:t>ポイント差</a:t>
            </a:r>
            <a:r>
              <a:rPr lang="ja-JP" altLang="en-US" sz="1200" dirty="0">
                <a:latin typeface="HGP創英角ｺﾞｼｯｸUB" panose="020B0900000000000000" pitchFamily="50" charset="-128"/>
                <a:ea typeface="HGP創英角ｺﾞｼｯｸUB" panose="020B0900000000000000" pitchFamily="50" charset="-128"/>
              </a:rPr>
              <a:t>とギャップが大きい。</a:t>
            </a:r>
          </a:p>
          <a:p>
            <a:endParaRPr kumimoji="1" lang="ja-JP" altLang="en-US" dirty="0"/>
          </a:p>
        </p:txBody>
      </p:sp>
    </p:spTree>
    <p:extLst>
      <p:ext uri="{BB962C8B-B14F-4D97-AF65-F5344CB8AC3E}">
        <p14:creationId xmlns:p14="http://schemas.microsoft.com/office/powerpoint/2010/main" val="29432929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ja-JP" sz="1200" dirty="0">
                <a:solidFill>
                  <a:schemeClr val="tx1"/>
                </a:solidFill>
              </a:rPr>
              <a:t>2016</a:t>
            </a:r>
            <a:r>
              <a:rPr lang="ja-JP" altLang="en-US" sz="1200" dirty="0">
                <a:solidFill>
                  <a:schemeClr val="tx1"/>
                </a:solidFill>
              </a:rPr>
              <a:t>年の「子供のネット利用に関するアンケート調査」（安心ネットづくり促進協議会）によると，</a:t>
            </a:r>
            <a:r>
              <a:rPr lang="ja-JP" altLang="en-US" sz="1200" dirty="0">
                <a:latin typeface="HG丸ｺﾞｼｯｸM-PRO" panose="020F0600000000000000" pitchFamily="50" charset="-128"/>
                <a:ea typeface="HG丸ｺﾞｼｯｸM-PRO" panose="020F0600000000000000" pitchFamily="50" charset="-128"/>
              </a:rPr>
              <a:t>幼児の約４割がスマートフォンでネットを利用しています。</a:t>
            </a:r>
            <a:endParaRPr lang="en-US" altLang="ja-JP" sz="1200" dirty="0">
              <a:latin typeface="HG丸ｺﾞｼｯｸM-PRO" panose="020F0600000000000000" pitchFamily="50" charset="-128"/>
              <a:ea typeface="HG丸ｺﾞｼｯｸM-PRO" panose="020F0600000000000000" pitchFamily="50"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ja-JP" altLang="en-US" sz="1200" dirty="0">
              <a:solidFill>
                <a:schemeClr val="tx1"/>
              </a:solidFill>
            </a:endParaRPr>
          </a:p>
          <a:p>
            <a:endParaRPr kumimoji="1" lang="ja-JP" altLang="en-US" dirty="0"/>
          </a:p>
        </p:txBody>
      </p:sp>
    </p:spTree>
    <p:extLst>
      <p:ext uri="{BB962C8B-B14F-4D97-AF65-F5344CB8AC3E}">
        <p14:creationId xmlns:p14="http://schemas.microsoft.com/office/powerpoint/2010/main" val="378720889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4500"/>
              </a:lnSpc>
            </a:pPr>
            <a:r>
              <a:rPr lang="ja-JP" altLang="en-US" sz="1200" dirty="0">
                <a:latin typeface="HGP創英角ｺﾞｼｯｸUB" panose="020B0900000000000000" pitchFamily="50" charset="-128"/>
                <a:ea typeface="HGP創英角ｺﾞｼｯｸUB" panose="020B0900000000000000" pitchFamily="50" charset="-128"/>
              </a:rPr>
              <a:t>また、動画視聴が</a:t>
            </a:r>
            <a:r>
              <a:rPr lang="en-US" altLang="ja-JP" sz="1200" dirty="0">
                <a:latin typeface="HGP創英角ｺﾞｼｯｸUB" panose="020B0900000000000000" pitchFamily="50" charset="-128"/>
                <a:ea typeface="HGP創英角ｺﾞｼｯｸUB" panose="020B0900000000000000" pitchFamily="50" charset="-128"/>
              </a:rPr>
              <a:t>66%</a:t>
            </a:r>
            <a:r>
              <a:rPr lang="ja-JP" altLang="en-US" sz="1200" dirty="0">
                <a:latin typeface="HGP創英角ｺﾞｼｯｸUB" panose="020B0900000000000000" pitchFamily="50" charset="-128"/>
                <a:ea typeface="HGP創英角ｺﾞｼｯｸUB" panose="020B0900000000000000" pitchFamily="50" charset="-128"/>
              </a:rPr>
              <a:t>　ゲームが</a:t>
            </a:r>
            <a:r>
              <a:rPr lang="en-US" altLang="ja-JP" sz="1200" dirty="0">
                <a:latin typeface="HGP創英角ｺﾞｼｯｸUB" panose="020B0900000000000000" pitchFamily="50" charset="-128"/>
                <a:ea typeface="HGP創英角ｺﾞｼｯｸUB" panose="020B0900000000000000" pitchFamily="50" charset="-128"/>
              </a:rPr>
              <a:t>61%</a:t>
            </a:r>
            <a:r>
              <a:rPr lang="ja-JP" altLang="en-US" sz="1200" dirty="0">
                <a:latin typeface="HGP創英角ｺﾞｼｯｸUB" panose="020B0900000000000000" pitchFamily="50" charset="-128"/>
                <a:ea typeface="HGP創英角ｺﾞｼｯｸUB" panose="020B0900000000000000" pitchFamily="50" charset="-128"/>
              </a:rPr>
              <a:t>　撮った写真・動画を観るが</a:t>
            </a:r>
            <a:r>
              <a:rPr lang="en-US" altLang="ja-JP" sz="1200" dirty="0">
                <a:latin typeface="HGP創英角ｺﾞｼｯｸUB" panose="020B0900000000000000" pitchFamily="50" charset="-128"/>
                <a:ea typeface="HGP創英角ｺﾞｼｯｸUB" panose="020B0900000000000000" pitchFamily="50" charset="-128"/>
              </a:rPr>
              <a:t>37%</a:t>
            </a:r>
            <a:r>
              <a:rPr lang="ja-JP" altLang="en-US" sz="1200" dirty="0">
                <a:latin typeface="HGP創英角ｺﾞｼｯｸUB" panose="020B0900000000000000" pitchFamily="50" charset="-128"/>
                <a:ea typeface="HGP創英角ｺﾞｼｯｸUB" panose="020B0900000000000000" pitchFamily="50" charset="-128"/>
              </a:rPr>
              <a:t>　です。</a:t>
            </a:r>
            <a:endParaRPr lang="en-US" altLang="ja-JP" sz="1200" dirty="0">
              <a:latin typeface="HGP創英角ｺﾞｼｯｸUB" panose="020B0900000000000000" pitchFamily="50" charset="-128"/>
              <a:ea typeface="HGP創英角ｺﾞｼｯｸUB" panose="020B0900000000000000" pitchFamily="50" charset="-128"/>
            </a:endParaRPr>
          </a:p>
          <a:p>
            <a:endParaRPr kumimoji="1" lang="ja-JP" altLang="en-US" dirty="0"/>
          </a:p>
        </p:txBody>
      </p:sp>
    </p:spTree>
    <p:extLst>
      <p:ext uri="{BB962C8B-B14F-4D97-AF65-F5344CB8AC3E}">
        <p14:creationId xmlns:p14="http://schemas.microsoft.com/office/powerpoint/2010/main" val="273398053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4500"/>
              </a:lnSpc>
            </a:pPr>
            <a:r>
              <a:rPr lang="ja-JP" altLang="en-US" sz="1200" dirty="0">
                <a:latin typeface="HGP創英角ｺﾞｼｯｸUB" panose="020B0900000000000000" pitchFamily="50" charset="-128"/>
                <a:ea typeface="HGP創英角ｺﾞｼｯｸUB" panose="020B0900000000000000" pitchFamily="50" charset="-128"/>
              </a:rPr>
              <a:t>家族と一緒のときが</a:t>
            </a:r>
            <a:r>
              <a:rPr lang="en-US" altLang="ja-JP" sz="1200" dirty="0">
                <a:latin typeface="HGP創英角ｺﾞｼｯｸUB" panose="020B0900000000000000" pitchFamily="50" charset="-128"/>
                <a:ea typeface="HGP創英角ｺﾞｼｯｸUB" panose="020B0900000000000000" pitchFamily="50" charset="-128"/>
              </a:rPr>
              <a:t>84%</a:t>
            </a:r>
            <a:r>
              <a:rPr lang="ja-JP" altLang="en-US" sz="1200" dirty="0">
                <a:latin typeface="HGP創英角ｺﾞｼｯｸUB" panose="020B0900000000000000" pitchFamily="50" charset="-128"/>
                <a:ea typeface="HGP創英角ｺﾞｼｯｸUB" panose="020B0900000000000000" pitchFamily="50" charset="-128"/>
              </a:rPr>
              <a:t>　きょうだいやいとこと一緒が</a:t>
            </a:r>
            <a:r>
              <a:rPr lang="en-US" altLang="ja-JP" sz="1200" dirty="0">
                <a:latin typeface="HGP創英角ｺﾞｼｯｸUB" panose="020B0900000000000000" pitchFamily="50" charset="-128"/>
                <a:ea typeface="HGP創英角ｺﾞｼｯｸUB" panose="020B0900000000000000" pitchFamily="50" charset="-128"/>
              </a:rPr>
              <a:t>33%</a:t>
            </a:r>
            <a:r>
              <a:rPr lang="ja-JP" altLang="en-US" sz="1200" dirty="0">
                <a:latin typeface="HGP創英角ｺﾞｼｯｸUB" panose="020B0900000000000000" pitchFamily="50" charset="-128"/>
                <a:ea typeface="HGP創英角ｺﾞｼｯｸUB" panose="020B0900000000000000" pitchFamily="50" charset="-128"/>
              </a:rPr>
              <a:t>　外出先での待ち時間のとき（レストランなど）が</a:t>
            </a:r>
            <a:r>
              <a:rPr lang="en-US" altLang="ja-JP" sz="1200" dirty="0">
                <a:latin typeface="HGP創英角ｺﾞｼｯｸUB" panose="020B0900000000000000" pitchFamily="50" charset="-128"/>
                <a:ea typeface="HGP創英角ｺﾞｼｯｸUB" panose="020B0900000000000000" pitchFamily="50" charset="-128"/>
              </a:rPr>
              <a:t>27%</a:t>
            </a:r>
            <a:r>
              <a:rPr lang="ja-JP" altLang="en-US" sz="1200" dirty="0">
                <a:latin typeface="HGP創英角ｺﾞｼｯｸUB" panose="020B0900000000000000" pitchFamily="50" charset="-128"/>
                <a:ea typeface="HGP創英角ｺﾞｼｯｸUB" panose="020B0900000000000000" pitchFamily="50" charset="-128"/>
              </a:rPr>
              <a:t>　</a:t>
            </a:r>
            <a:endParaRPr lang="en-US" altLang="ja-JP" sz="1200" dirty="0">
              <a:latin typeface="HGP創英角ｺﾞｼｯｸUB" panose="020B0900000000000000" pitchFamily="50" charset="-128"/>
              <a:ea typeface="HGP創英角ｺﾞｼｯｸUB" panose="020B0900000000000000" pitchFamily="50" charset="-128"/>
            </a:endParaRPr>
          </a:p>
          <a:p>
            <a:pPr>
              <a:lnSpc>
                <a:spcPts val="4500"/>
              </a:lnSpc>
            </a:pPr>
            <a:r>
              <a:rPr lang="ja-JP" altLang="en-US" sz="1200" dirty="0">
                <a:latin typeface="HGP創英角ｺﾞｼｯｸUB" panose="020B0900000000000000" pitchFamily="50" charset="-128"/>
                <a:ea typeface="HGP創英角ｺﾞｼｯｸUB" panose="020B0900000000000000" pitchFamily="50" charset="-128"/>
              </a:rPr>
              <a:t>保護者が仕事・家事などで手が離せないときが</a:t>
            </a:r>
            <a:r>
              <a:rPr lang="en-US" altLang="ja-JP" sz="1200" dirty="0">
                <a:latin typeface="HGP創英角ｺﾞｼｯｸUB" panose="020B0900000000000000" pitchFamily="50" charset="-128"/>
                <a:ea typeface="HGP創英角ｺﾞｼｯｸUB" panose="020B0900000000000000" pitchFamily="50" charset="-128"/>
              </a:rPr>
              <a:t>18%</a:t>
            </a:r>
            <a:r>
              <a:rPr lang="ja-JP" altLang="en-US" sz="1200" dirty="0">
                <a:latin typeface="HGP創英角ｺﾞｼｯｸUB" panose="020B0900000000000000" pitchFamily="50" charset="-128"/>
                <a:ea typeface="HGP創英角ｺﾞｼｯｸUB" panose="020B0900000000000000" pitchFamily="50" charset="-128"/>
              </a:rPr>
              <a:t>です。　</a:t>
            </a:r>
            <a:endParaRPr lang="en-US" altLang="ja-JP" sz="1200" dirty="0">
              <a:latin typeface="HGP創英角ｺﾞｼｯｸUB" panose="020B0900000000000000" pitchFamily="50" charset="-128"/>
              <a:ea typeface="HGP創英角ｺﾞｼｯｸUB" panose="020B0900000000000000" pitchFamily="50" charset="-128"/>
            </a:endParaRPr>
          </a:p>
          <a:p>
            <a:endParaRPr kumimoji="1" lang="ja-JP" altLang="en-US" dirty="0"/>
          </a:p>
        </p:txBody>
      </p:sp>
    </p:spTree>
    <p:extLst>
      <p:ext uri="{BB962C8B-B14F-4D97-AF65-F5344CB8AC3E}">
        <p14:creationId xmlns:p14="http://schemas.microsoft.com/office/powerpoint/2010/main" val="3538457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B83ACA5-F1C2-43AB-BA5F-8B87016499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Rectangle 3">
            <a:extLst>
              <a:ext uri="{FF2B5EF4-FFF2-40B4-BE49-F238E27FC236}">
                <a16:creationId xmlns:a16="http://schemas.microsoft.com/office/drawing/2014/main" id="{377487E1-A985-4804-8BE5-19079C7AB5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a:latin typeface="Arial" panose="020B0604020202020204" pitchFamily="34" charset="0"/>
              </a:rPr>
              <a:t>これは、子どもたちを取り巻くネット社会の諸問題を俯瞰していただくために、子どもたちのネットに関わるニュースのタイトルを集めたものです。</a:t>
            </a:r>
            <a:endParaRPr lang="en-US" altLang="ja-JP">
              <a:latin typeface="Arial" panose="020B0604020202020204" pitchFamily="34" charset="0"/>
            </a:endParaRPr>
          </a:p>
          <a:p>
            <a:pPr eaLnBrk="1" hangingPunct="1">
              <a:spcBef>
                <a:spcPct val="0"/>
              </a:spcBef>
            </a:pPr>
            <a:r>
              <a:rPr lang="ja-JP" altLang="en-US">
                <a:latin typeface="Arial" panose="020B0604020202020204" pitchFamily="34" charset="0"/>
              </a:rPr>
              <a:t>ネットの利用形態も多様化してきていますが、最近ではスマートフォンを通した事例が圧倒的に多くなってきています。</a:t>
            </a:r>
            <a:endParaRPr lang="en-US" altLang="ja-JP">
              <a:latin typeface="Arial" panose="020B0604020202020204" pitchFamily="34" charset="0"/>
            </a:endParaRPr>
          </a:p>
          <a:p>
            <a:pPr eaLnBrk="1" hangingPunct="1">
              <a:spcBef>
                <a:spcPct val="0"/>
              </a:spcBef>
            </a:pPr>
            <a:r>
              <a:rPr lang="ja-JP" altLang="en-US">
                <a:latin typeface="Arial" panose="020B0604020202020204" pitchFamily="34" charset="0"/>
              </a:rPr>
              <a:t>また、ご覧いただいたように、子どもたちが被害に遭うだけでなく、加害の立場に立っている事例も多く見られます。</a:t>
            </a:r>
            <a:endParaRPr lang="en-US" altLang="ja-JP">
              <a:latin typeface="Arial" panose="020B0604020202020204" pitchFamily="34" charset="0"/>
            </a:endParaRPr>
          </a:p>
          <a:p>
            <a:pPr eaLnBrk="1" hangingPunct="1">
              <a:spcBef>
                <a:spcPct val="0"/>
              </a:spcBef>
            </a:pPr>
            <a:r>
              <a:rPr lang="ja-JP" altLang="en-US">
                <a:latin typeface="Arial" panose="020B0604020202020204" pitchFamily="34" charset="0"/>
              </a:rPr>
              <a:t>さらに、最近では自分自身に関わるネット依存や歩きスマホなども問題となってきています。</a:t>
            </a:r>
            <a:endParaRPr lang="en-US" altLang="ja-JP">
              <a:latin typeface="Arial" panose="020B0604020202020204" pitchFamily="34" charset="0"/>
            </a:endParaRPr>
          </a:p>
          <a:p>
            <a:pPr eaLnBrk="1" hangingPunct="1">
              <a:spcBef>
                <a:spcPct val="0"/>
              </a:spcBef>
            </a:pPr>
            <a:endParaRPr lang="en-US" altLang="ja-JP">
              <a:latin typeface="Arial" panose="020B0604020202020204" pitchFamily="34" charset="0"/>
            </a:endParaRPr>
          </a:p>
        </p:txBody>
      </p:sp>
    </p:spTree>
    <p:extLst>
      <p:ext uri="{BB962C8B-B14F-4D97-AF65-F5344CB8AC3E}">
        <p14:creationId xmlns:p14="http://schemas.microsoft.com/office/powerpoint/2010/main" val="47062551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4500"/>
              </a:lnSpc>
            </a:pPr>
            <a:r>
              <a:rPr lang="ja-JP" altLang="en-US" sz="1200" dirty="0">
                <a:latin typeface="HGP創英角ｺﾞｼｯｸUB" panose="020B0900000000000000" pitchFamily="50" charset="-128"/>
                <a:ea typeface="HGP創英角ｺﾞｼｯｸUB" panose="020B0900000000000000" pitchFamily="50" charset="-128"/>
              </a:rPr>
              <a:t>●家族と一緒のときが</a:t>
            </a:r>
            <a:r>
              <a:rPr lang="en-US" altLang="ja-JP" sz="1200" dirty="0">
                <a:latin typeface="HGP創英角ｺﾞｼｯｸUB" panose="020B0900000000000000" pitchFamily="50" charset="-128"/>
                <a:ea typeface="HGP創英角ｺﾞｼｯｸUB" panose="020B0900000000000000" pitchFamily="50" charset="-128"/>
              </a:rPr>
              <a:t>89%</a:t>
            </a:r>
            <a:r>
              <a:rPr lang="ja-JP" altLang="en-US" sz="1200" dirty="0">
                <a:latin typeface="HGP創英角ｺﾞｼｯｸUB" panose="020B0900000000000000" pitchFamily="50" charset="-128"/>
                <a:ea typeface="HGP創英角ｺﾞｼｯｸUB" panose="020B0900000000000000" pitchFamily="50" charset="-128"/>
              </a:rPr>
              <a:t>　きょうだいやいとこと一が緒</a:t>
            </a:r>
            <a:r>
              <a:rPr lang="en-US" altLang="ja-JP" sz="1200" dirty="0">
                <a:latin typeface="HGP創英角ｺﾞｼｯｸUB" panose="020B0900000000000000" pitchFamily="50" charset="-128"/>
                <a:ea typeface="HGP創英角ｺﾞｼｯｸUB" panose="020B0900000000000000" pitchFamily="50" charset="-128"/>
              </a:rPr>
              <a:t>39%</a:t>
            </a:r>
            <a:r>
              <a:rPr lang="ja-JP" altLang="en-US" sz="1200" dirty="0">
                <a:latin typeface="HGP創英角ｺﾞｼｯｸUB" panose="020B0900000000000000" pitchFamily="50" charset="-128"/>
                <a:ea typeface="HGP創英角ｺﾞｼｯｸUB" panose="020B0900000000000000" pitchFamily="50" charset="-128"/>
              </a:rPr>
              <a:t>　一人のときが</a:t>
            </a:r>
            <a:r>
              <a:rPr lang="en-US" altLang="ja-JP" sz="1200" dirty="0">
                <a:latin typeface="HGP創英角ｺﾞｼｯｸUB" panose="020B0900000000000000" pitchFamily="50" charset="-128"/>
                <a:ea typeface="HGP創英角ｺﾞｼｯｸUB" panose="020B0900000000000000" pitchFamily="50" charset="-128"/>
              </a:rPr>
              <a:t>32%</a:t>
            </a:r>
          </a:p>
          <a:p>
            <a:pPr>
              <a:lnSpc>
                <a:spcPts val="4500"/>
              </a:lnSpc>
            </a:pPr>
            <a:r>
              <a:rPr lang="ja-JP" altLang="en-US" sz="1200" dirty="0">
                <a:latin typeface="HGP創英角ｺﾞｼｯｸUB" panose="020B0900000000000000" pitchFamily="50" charset="-128"/>
                <a:ea typeface="HGP創英角ｺﾞｼｯｸUB" panose="020B0900000000000000" pitchFamily="50" charset="-128"/>
              </a:rPr>
              <a:t>●外出先での待ち時間のとき（レストランなど）が</a:t>
            </a:r>
            <a:r>
              <a:rPr lang="en-US" altLang="ja-JP" sz="1200" dirty="0">
                <a:latin typeface="HGP創英角ｺﾞｼｯｸUB" panose="020B0900000000000000" pitchFamily="50" charset="-128"/>
                <a:ea typeface="HGP創英角ｺﾞｼｯｸUB" panose="020B0900000000000000" pitchFamily="50" charset="-128"/>
              </a:rPr>
              <a:t>16%</a:t>
            </a:r>
            <a:r>
              <a:rPr lang="ja-JP" altLang="en-US" sz="1200" dirty="0">
                <a:latin typeface="HGP創英角ｺﾞｼｯｸUB" panose="020B0900000000000000" pitchFamily="50" charset="-128"/>
                <a:ea typeface="HGP創英角ｺﾞｼｯｸUB" panose="020B0900000000000000" pitchFamily="50" charset="-128"/>
              </a:rPr>
              <a:t>　友達と一緒のとき（自宅内）が</a:t>
            </a:r>
            <a:r>
              <a:rPr lang="en-US" altLang="ja-JP" sz="1200" dirty="0">
                <a:latin typeface="HGP創英角ｺﾞｼｯｸUB" panose="020B0900000000000000" pitchFamily="50" charset="-128"/>
                <a:ea typeface="HGP創英角ｺﾞｼｯｸUB" panose="020B0900000000000000" pitchFamily="50" charset="-128"/>
              </a:rPr>
              <a:t>13%</a:t>
            </a:r>
            <a:r>
              <a:rPr lang="ja-JP" altLang="en-US" sz="1200" dirty="0">
                <a:latin typeface="HGP創英角ｺﾞｼｯｸUB" panose="020B0900000000000000" pitchFamily="50" charset="-128"/>
                <a:ea typeface="HGP創英角ｺﾞｼｯｸUB" panose="020B0900000000000000" pitchFamily="50" charset="-128"/>
              </a:rPr>
              <a:t>　留守番のときが</a:t>
            </a:r>
            <a:r>
              <a:rPr lang="en-US" altLang="ja-JP" sz="1200" dirty="0">
                <a:latin typeface="HGP創英角ｺﾞｼｯｸUB" panose="020B0900000000000000" pitchFamily="50" charset="-128"/>
                <a:ea typeface="HGP創英角ｺﾞｼｯｸUB" panose="020B0900000000000000" pitchFamily="50" charset="-128"/>
              </a:rPr>
              <a:t>12%</a:t>
            </a:r>
            <a:r>
              <a:rPr lang="ja-JP" altLang="en-US" sz="1200" dirty="0">
                <a:latin typeface="HGP創英角ｺﾞｼｯｸUB" panose="020B0900000000000000" pitchFamily="50" charset="-128"/>
                <a:ea typeface="HGP創英角ｺﾞｼｯｸUB" panose="020B0900000000000000" pitchFamily="50" charset="-128"/>
              </a:rPr>
              <a:t>　です。</a:t>
            </a:r>
            <a:endParaRPr lang="en-US" altLang="ja-JP" sz="1200" dirty="0">
              <a:latin typeface="HGP創英角ｺﾞｼｯｸUB" panose="020B0900000000000000" pitchFamily="50" charset="-128"/>
              <a:ea typeface="HGP創英角ｺﾞｼｯｸUB" panose="020B0900000000000000" pitchFamily="50" charset="-128"/>
            </a:endParaRPr>
          </a:p>
          <a:p>
            <a:endParaRPr kumimoji="1" lang="ja-JP" altLang="en-US" dirty="0"/>
          </a:p>
        </p:txBody>
      </p:sp>
    </p:spTree>
    <p:extLst>
      <p:ext uri="{BB962C8B-B14F-4D97-AF65-F5344CB8AC3E}">
        <p14:creationId xmlns:p14="http://schemas.microsoft.com/office/powerpoint/2010/main" val="211786041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Font typeface="Wingdings" panose="05000000000000000000" pitchFamily="2" charset="2"/>
              <a:buNone/>
            </a:pPr>
            <a:r>
              <a:rPr kumimoji="1" lang="ja-JP" altLang="en-US" dirty="0"/>
              <a:t>●スマートフォンについて</a:t>
            </a:r>
            <a:r>
              <a:rPr lang="ja-JP" altLang="en-US" sz="1200" dirty="0">
                <a:solidFill>
                  <a:schemeClr val="tx1"/>
                </a:solidFill>
                <a:ea typeface="HGP創英角ｺﾞｼｯｸUB" pitchFamily="50" charset="-128"/>
              </a:rPr>
              <a:t>学校と保護者との関わりを考えるにあたって，「</a:t>
            </a:r>
            <a:r>
              <a:rPr lang="ja-JP" altLang="en-US" sz="1200" dirty="0">
                <a:solidFill>
                  <a:schemeClr val="tx2"/>
                </a:solidFill>
                <a:latin typeface="HGP創英角ｺﾞｼｯｸUB" panose="020B0900000000000000" pitchFamily="50" charset="-128"/>
                <a:ea typeface="ＤＦＧ中太丸ゴシック体"/>
              </a:rPr>
              <a:t>スマートフォンを買うのは家庭で、使用時間の</a:t>
            </a:r>
            <a:r>
              <a:rPr lang="en-US" altLang="ja-JP" sz="1200" dirty="0">
                <a:solidFill>
                  <a:schemeClr val="tx2"/>
                </a:solidFill>
                <a:latin typeface="HGP創英角ｺﾞｼｯｸUB" panose="020B0900000000000000" pitchFamily="50" charset="-128"/>
                <a:ea typeface="ＤＦＧ中太丸ゴシック体"/>
              </a:rPr>
              <a:t>80</a:t>
            </a:r>
            <a:r>
              <a:rPr lang="ja-JP" altLang="en-US" sz="1200" dirty="0">
                <a:solidFill>
                  <a:schemeClr val="tx2"/>
                </a:solidFill>
                <a:latin typeface="HGP創英角ｺﾞｼｯｸUB" panose="020B0900000000000000" pitchFamily="50" charset="-128"/>
                <a:ea typeface="ＤＦＧ中太丸ゴシック体"/>
              </a:rPr>
              <a:t>％以上が家族と一緒の時に使用している」　ことから考えると保護者の役割は大きく，保護者に子どものスマートフォンの使い方に関心をもってもらうための啓発活動は大変重要である。保護者への啓発活動は、</a:t>
            </a:r>
            <a:r>
              <a:rPr lang="en-US" altLang="ja-JP" sz="1200" dirty="0">
                <a:solidFill>
                  <a:schemeClr val="tx2"/>
                </a:solidFill>
                <a:latin typeface="HGP創英角ｺﾞｼｯｸUB" panose="020B0900000000000000" pitchFamily="50" charset="-128"/>
                <a:ea typeface="ＤＦＧ中太丸ゴシック体"/>
              </a:rPr>
              <a:t>PTA</a:t>
            </a:r>
            <a:r>
              <a:rPr lang="ja-JP" altLang="en-US" sz="1200" dirty="0">
                <a:solidFill>
                  <a:schemeClr val="tx2"/>
                </a:solidFill>
                <a:latin typeface="HGP創英角ｺﾞｼｯｸUB" panose="020B0900000000000000" pitchFamily="50" charset="-128"/>
                <a:ea typeface="ＤＦＧ中太丸ゴシック体"/>
              </a:rPr>
              <a:t>活動や学校通信、学年通信、学級懇談会などの色々な場面を活用して行うことが大切です。自分の子どものスマートフォンの使い方について少しでも関心を持ってもらうことが大切です。</a:t>
            </a:r>
          </a:p>
        </p:txBody>
      </p:sp>
    </p:spTree>
    <p:extLst>
      <p:ext uri="{BB962C8B-B14F-4D97-AF65-F5344CB8AC3E}">
        <p14:creationId xmlns:p14="http://schemas.microsoft.com/office/powerpoint/2010/main" val="354404265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情報モラルについて子どもに伝える時は，「禁止」することを中心にしてしまうと子どもは、なにも話さなくなり，困った時も怒られると思って相談しなくなります。この表にある６つのことを参考にして子どもが保護者に相談</a:t>
            </a:r>
            <a:r>
              <a:rPr kumimoji="1" lang="ja-JP" altLang="en-US"/>
              <a:t>しやすい雰囲気をつくりながら子どもの様子をつかんでいってください。</a:t>
            </a:r>
            <a:endParaRPr kumimoji="1" lang="ja-JP" altLang="en-US" dirty="0"/>
          </a:p>
        </p:txBody>
      </p:sp>
    </p:spTree>
    <p:extLst>
      <p:ext uri="{BB962C8B-B14F-4D97-AF65-F5344CB8AC3E}">
        <p14:creationId xmlns:p14="http://schemas.microsoft.com/office/powerpoint/2010/main" val="105505821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 イメージ プレースホルダ 1">
            <a:extLst>
              <a:ext uri="{FF2B5EF4-FFF2-40B4-BE49-F238E27FC236}">
                <a16:creationId xmlns:a16="http://schemas.microsoft.com/office/drawing/2014/main" id="{F2FA362B-3EE6-4A40-9318-EF5431E0CCFA}"/>
              </a:ext>
            </a:extLst>
          </p:cNvPr>
          <p:cNvSpPr>
            <a:spLocks noGrp="1" noRot="1" noChangeAspect="1" noTextEdit="1"/>
          </p:cNvSpPr>
          <p:nvPr>
            <p:ph type="sldImg"/>
          </p:nvPr>
        </p:nvSpPr>
        <p:spPr>
          <a:xfrm>
            <a:off x="560388" y="428625"/>
            <a:ext cx="5813425" cy="4360863"/>
          </a:xfrm>
          <a:ln/>
        </p:spPr>
      </p:sp>
      <p:sp>
        <p:nvSpPr>
          <p:cNvPr id="5123" name="ノート プレースホルダ 2">
            <a:extLst>
              <a:ext uri="{FF2B5EF4-FFF2-40B4-BE49-F238E27FC236}">
                <a16:creationId xmlns:a16="http://schemas.microsoft.com/office/drawing/2014/main" id="{4FBBED38-A39D-49DA-B8A9-777FBC537CE7}"/>
              </a:ext>
            </a:extLst>
          </p:cNvPr>
          <p:cNvSpPr>
            <a:spLocks noGrp="1"/>
          </p:cNvSpPr>
          <p:nvPr>
            <p:ph type="body" idx="1"/>
          </p:nvPr>
        </p:nvSpPr>
        <p:spPr>
          <a:xfrm>
            <a:off x="558800" y="4932363"/>
            <a:ext cx="5834063" cy="4537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次に問題発生時の対応について説明します。</a:t>
            </a:r>
          </a:p>
        </p:txBody>
      </p:sp>
    </p:spTree>
    <p:extLst>
      <p:ext uri="{BB962C8B-B14F-4D97-AF65-F5344CB8AC3E}">
        <p14:creationId xmlns:p14="http://schemas.microsoft.com/office/powerpoint/2010/main" val="127224511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スライド イメージ プレースホルダ 1">
            <a:extLst>
              <a:ext uri="{FF2B5EF4-FFF2-40B4-BE49-F238E27FC236}">
                <a16:creationId xmlns:a16="http://schemas.microsoft.com/office/drawing/2014/main" id="{B82E2CD6-C53D-4B9D-97A0-3F66724B3F79}"/>
              </a:ext>
            </a:extLst>
          </p:cNvPr>
          <p:cNvSpPr>
            <a:spLocks noGrp="1" noRot="1" noChangeAspect="1" noTextEdit="1"/>
          </p:cNvSpPr>
          <p:nvPr>
            <p:ph type="sldImg"/>
          </p:nvPr>
        </p:nvSpPr>
        <p:spPr>
          <a:xfrm>
            <a:off x="560388" y="428625"/>
            <a:ext cx="5813425" cy="4360863"/>
          </a:xfrm>
          <a:ln/>
        </p:spPr>
      </p:sp>
      <p:sp>
        <p:nvSpPr>
          <p:cNvPr id="7171" name="ノート プレースホルダ 2">
            <a:extLst>
              <a:ext uri="{FF2B5EF4-FFF2-40B4-BE49-F238E27FC236}">
                <a16:creationId xmlns:a16="http://schemas.microsoft.com/office/drawing/2014/main" id="{CD2251AE-F8C5-436D-B5A3-72593DBED4F5}"/>
              </a:ext>
            </a:extLst>
          </p:cNvPr>
          <p:cNvSpPr>
            <a:spLocks noGrp="1"/>
          </p:cNvSpPr>
          <p:nvPr>
            <p:ph type="body" idx="1"/>
          </p:nvPr>
        </p:nvSpPr>
        <p:spPr>
          <a:xfrm>
            <a:off x="558800" y="4860925"/>
            <a:ext cx="5834063" cy="4608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まず、問題をなるべく早く発見すること重要です。</a:t>
            </a:r>
            <a:endParaRPr lang="en-US" altLang="ja-JP">
              <a:latin typeface="Arial" panose="020B0604020202020204" pitchFamily="34" charset="0"/>
            </a:endParaRPr>
          </a:p>
          <a:p>
            <a:r>
              <a:rPr lang="ja-JP" altLang="en-US">
                <a:latin typeface="Arial" panose="020B0604020202020204" pitchFamily="34" charset="0"/>
              </a:rPr>
              <a:t>そのためには、教員が日常的に子供たちの様子を把握するとともに、子供たちが困ったときに誰かに相談できる体制づくりが重要です。</a:t>
            </a:r>
            <a:endParaRPr lang="en-US" altLang="ja-JP">
              <a:latin typeface="Arial" panose="020B0604020202020204" pitchFamily="34" charset="0"/>
            </a:endParaRPr>
          </a:p>
          <a:p>
            <a:endParaRPr lang="en-US" altLang="ja-JP">
              <a:latin typeface="Arial" panose="020B0604020202020204" pitchFamily="34" charset="0"/>
            </a:endParaRPr>
          </a:p>
          <a:p>
            <a:r>
              <a:rPr lang="ja-JP" altLang="en-US">
                <a:latin typeface="Arial" panose="020B0604020202020204" pitchFamily="34" charset="0"/>
              </a:rPr>
              <a:t>例えば、校内外との定期的な情報交換の機会をつくり、情報共有を図る。</a:t>
            </a:r>
            <a:endParaRPr lang="en-US" altLang="ja-JP">
              <a:latin typeface="Arial" panose="020B0604020202020204" pitchFamily="34" charset="0"/>
            </a:endParaRPr>
          </a:p>
          <a:p>
            <a:r>
              <a:rPr lang="ja-JP" altLang="en-US">
                <a:latin typeface="Arial" panose="020B0604020202020204" pitchFamily="34" charset="0"/>
              </a:rPr>
              <a:t>また、教員以外の職員、例えばスクールカウンセラーや主事などとの連携。</a:t>
            </a:r>
            <a:endParaRPr lang="en-US" altLang="ja-JP">
              <a:latin typeface="Arial" panose="020B0604020202020204" pitchFamily="34" charset="0"/>
            </a:endParaRPr>
          </a:p>
          <a:p>
            <a:r>
              <a:rPr lang="ja-JP" altLang="en-US">
                <a:latin typeface="Arial" panose="020B0604020202020204" pitchFamily="34" charset="0"/>
              </a:rPr>
              <a:t>些細なことでも家庭と情報交換ができるような関係づくり。</a:t>
            </a:r>
            <a:endParaRPr lang="en-US" altLang="ja-JP">
              <a:latin typeface="Arial" panose="020B0604020202020204" pitchFamily="34" charset="0"/>
            </a:endParaRPr>
          </a:p>
          <a:p>
            <a:r>
              <a:rPr lang="ja-JP" altLang="en-US">
                <a:latin typeface="Arial" panose="020B0604020202020204" pitchFamily="34" charset="0"/>
              </a:rPr>
              <a:t>子供たちが気軽に相談できるような相談窓口の設置とその周知。</a:t>
            </a:r>
            <a:endParaRPr lang="en-US" altLang="ja-JP">
              <a:latin typeface="Arial" panose="020B0604020202020204" pitchFamily="34" charset="0"/>
            </a:endParaRPr>
          </a:p>
          <a:p>
            <a:r>
              <a:rPr lang="ja-JP" altLang="en-US">
                <a:latin typeface="Arial" panose="020B0604020202020204" pitchFamily="34" charset="0"/>
              </a:rPr>
              <a:t>さらに、</a:t>
            </a:r>
            <a:r>
              <a:rPr lang="en-US" altLang="ja-JP">
                <a:latin typeface="Arial" panose="020B0604020202020204" pitchFamily="34" charset="0"/>
              </a:rPr>
              <a:t>24</a:t>
            </a:r>
            <a:r>
              <a:rPr lang="ja-JP" altLang="en-US">
                <a:latin typeface="Arial" panose="020B0604020202020204" pitchFamily="34" charset="0"/>
              </a:rPr>
              <a:t>時間子供</a:t>
            </a:r>
            <a:r>
              <a:rPr lang="en-US" altLang="ja-JP">
                <a:latin typeface="Arial" panose="020B0604020202020204" pitchFamily="34" charset="0"/>
              </a:rPr>
              <a:t>SOS</a:t>
            </a:r>
            <a:r>
              <a:rPr lang="ja-JP" altLang="en-US">
                <a:latin typeface="Arial" panose="020B0604020202020204" pitchFamily="34" charset="0"/>
              </a:rPr>
              <a:t>ダイヤル（文科省）や子供の人権</a:t>
            </a:r>
            <a:r>
              <a:rPr lang="en-US" altLang="ja-JP">
                <a:latin typeface="Arial" panose="020B0604020202020204" pitchFamily="34" charset="0"/>
              </a:rPr>
              <a:t>110</a:t>
            </a:r>
            <a:r>
              <a:rPr lang="ja-JP" altLang="en-US">
                <a:latin typeface="Arial" panose="020B0604020202020204" pitchFamily="34" charset="0"/>
              </a:rPr>
              <a:t>番（法務局）などの外部の相談窓口の紹介などが考えられます。</a:t>
            </a:r>
            <a:endParaRPr lang="en-US" altLang="ja-JP">
              <a:latin typeface="Arial" panose="020B0604020202020204" pitchFamily="34" charset="0"/>
            </a:endParaRPr>
          </a:p>
          <a:p>
            <a:endParaRPr lang="ja-JP" altLang="en-US">
              <a:latin typeface="Arial" panose="020B0604020202020204" pitchFamily="34" charset="0"/>
            </a:endParaRPr>
          </a:p>
        </p:txBody>
      </p:sp>
    </p:spTree>
    <p:extLst>
      <p:ext uri="{BB962C8B-B14F-4D97-AF65-F5344CB8AC3E}">
        <p14:creationId xmlns:p14="http://schemas.microsoft.com/office/powerpoint/2010/main" val="181841918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スライド イメージ プレースホルダ 1">
            <a:extLst>
              <a:ext uri="{FF2B5EF4-FFF2-40B4-BE49-F238E27FC236}">
                <a16:creationId xmlns:a16="http://schemas.microsoft.com/office/drawing/2014/main" id="{12B51D4E-E4F6-45D5-99B1-3DED98EABFB1}"/>
              </a:ext>
            </a:extLst>
          </p:cNvPr>
          <p:cNvSpPr>
            <a:spLocks noGrp="1" noRot="1" noChangeAspect="1" noTextEdit="1"/>
          </p:cNvSpPr>
          <p:nvPr>
            <p:ph type="sldImg"/>
          </p:nvPr>
        </p:nvSpPr>
        <p:spPr>
          <a:xfrm>
            <a:off x="560388" y="428625"/>
            <a:ext cx="5813425" cy="4360863"/>
          </a:xfrm>
          <a:ln/>
        </p:spPr>
      </p:sp>
      <p:sp>
        <p:nvSpPr>
          <p:cNvPr id="9219" name="ノート プレースホルダ 2">
            <a:extLst>
              <a:ext uri="{FF2B5EF4-FFF2-40B4-BE49-F238E27FC236}">
                <a16:creationId xmlns:a16="http://schemas.microsoft.com/office/drawing/2014/main" id="{32B2F0FB-F962-49D3-A7E9-27B8C5433F4A}"/>
              </a:ext>
            </a:extLst>
          </p:cNvPr>
          <p:cNvSpPr>
            <a:spLocks noGrp="1"/>
          </p:cNvSpPr>
          <p:nvPr>
            <p:ph type="body" idx="1"/>
          </p:nvPr>
        </p:nvSpPr>
        <p:spPr>
          <a:xfrm>
            <a:off x="558800" y="4860925"/>
            <a:ext cx="5834063" cy="4608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問題の発生を発見したときは、まず管理職、情報教育担当、生徒指導担当が中心となって問題発生時の校内対応組織を確立することが大切です。そして、</a:t>
            </a:r>
          </a:p>
          <a:p>
            <a:r>
              <a:rPr lang="ja-JP" altLang="en-US">
                <a:latin typeface="Arial" panose="020B0604020202020204" pitchFamily="34" charset="0"/>
              </a:rPr>
              <a:t>どういう問題なのか、状況を正確に把握し、</a:t>
            </a:r>
          </a:p>
          <a:p>
            <a:r>
              <a:rPr lang="ja-JP" altLang="en-US">
                <a:latin typeface="Arial" panose="020B0604020202020204" pitchFamily="34" charset="0"/>
              </a:rPr>
              <a:t>具体的な対応をそれぞれの立場から検討します。学級担任が一人で抱え込まないことが大切です。</a:t>
            </a:r>
          </a:p>
          <a:p>
            <a:endParaRPr lang="ja-JP" altLang="en-US">
              <a:latin typeface="Arial" panose="020B0604020202020204" pitchFamily="34" charset="0"/>
            </a:endParaRPr>
          </a:p>
          <a:p>
            <a:endParaRPr lang="ja-JP" altLang="en-US">
              <a:latin typeface="Arial" panose="020B0604020202020204" pitchFamily="34" charset="0"/>
            </a:endParaRPr>
          </a:p>
        </p:txBody>
      </p:sp>
    </p:spTree>
    <p:extLst>
      <p:ext uri="{BB962C8B-B14F-4D97-AF65-F5344CB8AC3E}">
        <p14:creationId xmlns:p14="http://schemas.microsoft.com/office/powerpoint/2010/main" val="46441813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 イメージ プレースホルダ 1">
            <a:extLst>
              <a:ext uri="{FF2B5EF4-FFF2-40B4-BE49-F238E27FC236}">
                <a16:creationId xmlns:a16="http://schemas.microsoft.com/office/drawing/2014/main" id="{2030B6AE-7604-426D-BC5B-68F9489F6466}"/>
              </a:ext>
            </a:extLst>
          </p:cNvPr>
          <p:cNvSpPr>
            <a:spLocks noGrp="1" noRot="1" noChangeAspect="1" noTextEdit="1"/>
          </p:cNvSpPr>
          <p:nvPr>
            <p:ph type="sldImg"/>
          </p:nvPr>
        </p:nvSpPr>
        <p:spPr>
          <a:xfrm>
            <a:off x="560388" y="428625"/>
            <a:ext cx="5813425" cy="4360863"/>
          </a:xfrm>
          <a:ln/>
        </p:spPr>
      </p:sp>
      <p:sp>
        <p:nvSpPr>
          <p:cNvPr id="11267" name="ノート プレースホルダ 2">
            <a:extLst>
              <a:ext uri="{FF2B5EF4-FFF2-40B4-BE49-F238E27FC236}">
                <a16:creationId xmlns:a16="http://schemas.microsoft.com/office/drawing/2014/main" id="{55B58C59-9354-4500-A03A-303B59C501DA}"/>
              </a:ext>
            </a:extLst>
          </p:cNvPr>
          <p:cNvSpPr>
            <a:spLocks noGrp="1"/>
          </p:cNvSpPr>
          <p:nvPr>
            <p:ph type="body" idx="1"/>
          </p:nvPr>
        </p:nvSpPr>
        <p:spPr>
          <a:xfrm>
            <a:off x="558800" y="4932363"/>
            <a:ext cx="5834063" cy="4537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具体的な対応を検討する際には次のようなことを確認する必要があります。</a:t>
            </a:r>
          </a:p>
          <a:p>
            <a:r>
              <a:rPr lang="ja-JP" altLang="en-US">
                <a:latin typeface="Arial" panose="020B0604020202020204" pitchFamily="34" charset="0"/>
              </a:rPr>
              <a:t>・いつ、どこで何が起こったのか</a:t>
            </a:r>
          </a:p>
          <a:p>
            <a:r>
              <a:rPr lang="ja-JP" altLang="en-US">
                <a:latin typeface="Arial" panose="020B0604020202020204" pitchFamily="34" charset="0"/>
              </a:rPr>
              <a:t>・誰が関わっているのか「個人」</a:t>
            </a:r>
            <a:r>
              <a:rPr lang="en-US" altLang="ja-JP">
                <a:latin typeface="Arial" panose="020B0604020202020204" pitchFamily="34" charset="0"/>
              </a:rPr>
              <a:t>｢</a:t>
            </a:r>
            <a:r>
              <a:rPr lang="ja-JP" altLang="en-US">
                <a:latin typeface="Arial" panose="020B0604020202020204" pitchFamily="34" charset="0"/>
              </a:rPr>
              <a:t>複数」「他校」</a:t>
            </a:r>
          </a:p>
          <a:p>
            <a:r>
              <a:rPr lang="ja-JP" altLang="en-US">
                <a:latin typeface="Arial" panose="020B0604020202020204" pitchFamily="34" charset="0"/>
              </a:rPr>
              <a:t>・対外的な問題か</a:t>
            </a:r>
          </a:p>
          <a:p>
            <a:r>
              <a:rPr lang="ja-JP" altLang="en-US">
                <a:latin typeface="Arial" panose="020B0604020202020204" pitchFamily="34" charset="0"/>
              </a:rPr>
              <a:t>・緊急性はあるか</a:t>
            </a:r>
          </a:p>
          <a:p>
            <a:r>
              <a:rPr lang="ja-JP" altLang="en-US">
                <a:latin typeface="Arial" panose="020B0604020202020204" pitchFamily="34" charset="0"/>
              </a:rPr>
              <a:t>・危険性は高いか</a:t>
            </a:r>
          </a:p>
          <a:p>
            <a:r>
              <a:rPr lang="ja-JP" altLang="en-US">
                <a:latin typeface="Arial" panose="020B0604020202020204" pitchFamily="34" charset="0"/>
              </a:rPr>
              <a:t>・いたずらか、犯罪か</a:t>
            </a:r>
          </a:p>
          <a:p>
            <a:r>
              <a:rPr lang="ja-JP" altLang="en-US">
                <a:latin typeface="Arial" panose="020B0604020202020204" pitchFamily="34" charset="0"/>
              </a:rPr>
              <a:t>・校内で対応できるか、外部機関に依頼が必要か</a:t>
            </a:r>
          </a:p>
          <a:p>
            <a:r>
              <a:rPr lang="ja-JP" altLang="en-US">
                <a:latin typeface="Arial" panose="020B0604020202020204" pitchFamily="34" charset="0"/>
              </a:rPr>
              <a:t>・被害者か加害者か</a:t>
            </a:r>
          </a:p>
          <a:p>
            <a:r>
              <a:rPr lang="ja-JP" altLang="en-US">
                <a:latin typeface="Arial" panose="020B0604020202020204" pitchFamily="34" charset="0"/>
              </a:rPr>
              <a:t>・保護者への連絡は必要か</a:t>
            </a:r>
          </a:p>
          <a:p>
            <a:r>
              <a:rPr lang="ja-JP" altLang="en-US">
                <a:latin typeface="Arial" panose="020B0604020202020204" pitchFamily="34" charset="0"/>
              </a:rPr>
              <a:t>・被害は「コンピュータ」「情報」「人」か</a:t>
            </a:r>
          </a:p>
          <a:p>
            <a:r>
              <a:rPr lang="ja-JP" altLang="en-US">
                <a:latin typeface="Arial" panose="020B0604020202020204" pitchFamily="34" charset="0"/>
              </a:rPr>
              <a:t>・学校がどの程度関わっている問題か</a:t>
            </a:r>
          </a:p>
          <a:p>
            <a:r>
              <a:rPr lang="ja-JP" altLang="en-US">
                <a:latin typeface="Arial" panose="020B0604020202020204" pitchFamily="34" charset="0"/>
              </a:rPr>
              <a:t>・被害が拡大する可能性はあるか　　等</a:t>
            </a:r>
          </a:p>
          <a:p>
            <a:endParaRPr lang="ja-JP" altLang="en-US">
              <a:latin typeface="Arial" panose="020B0604020202020204" pitchFamily="34" charset="0"/>
            </a:endParaRPr>
          </a:p>
          <a:p>
            <a:endParaRPr lang="ja-JP" altLang="en-US">
              <a:latin typeface="Arial" panose="020B0604020202020204" pitchFamily="34" charset="0"/>
            </a:endParaRPr>
          </a:p>
        </p:txBody>
      </p:sp>
    </p:spTree>
    <p:extLst>
      <p:ext uri="{BB962C8B-B14F-4D97-AF65-F5344CB8AC3E}">
        <p14:creationId xmlns:p14="http://schemas.microsoft.com/office/powerpoint/2010/main" val="375456799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 イメージ プレースホルダ 1">
            <a:extLst>
              <a:ext uri="{FF2B5EF4-FFF2-40B4-BE49-F238E27FC236}">
                <a16:creationId xmlns:a16="http://schemas.microsoft.com/office/drawing/2014/main" id="{31A18DB3-405E-499F-A4A7-DBD0EF3237D2}"/>
              </a:ext>
            </a:extLst>
          </p:cNvPr>
          <p:cNvSpPr>
            <a:spLocks noGrp="1" noRot="1" noChangeAspect="1" noTextEdit="1"/>
          </p:cNvSpPr>
          <p:nvPr>
            <p:ph type="sldImg"/>
          </p:nvPr>
        </p:nvSpPr>
        <p:spPr>
          <a:xfrm>
            <a:off x="560388" y="428625"/>
            <a:ext cx="5813425" cy="4360863"/>
          </a:xfrm>
          <a:ln/>
        </p:spPr>
      </p:sp>
      <p:sp>
        <p:nvSpPr>
          <p:cNvPr id="13315" name="ノート プレースホルダ 2">
            <a:extLst>
              <a:ext uri="{FF2B5EF4-FFF2-40B4-BE49-F238E27FC236}">
                <a16:creationId xmlns:a16="http://schemas.microsoft.com/office/drawing/2014/main" id="{69203EEF-7C95-4D25-A5DB-865587805A51}"/>
              </a:ext>
            </a:extLst>
          </p:cNvPr>
          <p:cNvSpPr>
            <a:spLocks noGrp="1"/>
          </p:cNvSpPr>
          <p:nvPr>
            <p:ph type="body" idx="1"/>
          </p:nvPr>
        </p:nvSpPr>
        <p:spPr>
          <a:xfrm>
            <a:off x="558800" y="4860925"/>
            <a:ext cx="5834063" cy="4608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問題に応じて、さらに次のような対応を行います。</a:t>
            </a:r>
          </a:p>
          <a:p>
            <a:r>
              <a:rPr lang="ja-JP" altLang="en-US"/>
              <a:t>該当児童生徒への注意、指導、</a:t>
            </a:r>
          </a:p>
          <a:p>
            <a:r>
              <a:rPr lang="ja-JP" altLang="en-US"/>
              <a:t>保護者への連絡、協力依頼、</a:t>
            </a:r>
          </a:p>
          <a:p>
            <a:r>
              <a:rPr lang="ja-JP" altLang="en-US"/>
              <a:t>外部機関への相談、連絡、報告、（他校、警察、教育委員会等）</a:t>
            </a:r>
          </a:p>
          <a:p>
            <a:r>
              <a:rPr lang="ja-JP" altLang="en-US"/>
              <a:t>クラス、学年、学校の児童生徒への指導</a:t>
            </a:r>
          </a:p>
          <a:p>
            <a:endParaRPr lang="ja-JP" altLang="en-US"/>
          </a:p>
          <a:p>
            <a:r>
              <a:rPr lang="ja-JP" altLang="en-US"/>
              <a:t>もしいじめであれば、</a:t>
            </a:r>
          </a:p>
          <a:p>
            <a:r>
              <a:rPr lang="ja-JP" altLang="en-US"/>
              <a:t>＜クリック＞</a:t>
            </a:r>
          </a:p>
          <a:p>
            <a:r>
              <a:rPr lang="ja-JP" altLang="en-US"/>
              <a:t>「いじめ防止対策推進法」や文科省、自治体、学校で定めた「いじめ防止基本方針」に沿った対応が求められます。具体的には、各校に設置された、教職員、心理、福祉等に関する専門的な知識を有する物などで構成される、「いじめ防止等の対策のための組織」が中心となり、必要に応じてスライドの１から４の対応を行う事になります。また、 「いじめ防止対策推進法」では、インターネットを通じていじめが行われた場合には、いじめを受けた児童・生徒やその保護者は、いじめに係わる情報の削除や発信者情報の開示を求める場合には、法務局及び地方法務局の協力を求めることが出来るとされています。</a:t>
            </a:r>
          </a:p>
          <a:p>
            <a:endParaRPr lang="ja-JP" altLang="en-US"/>
          </a:p>
          <a:p>
            <a:endParaRPr lang="ja-JP" altLang="en-US"/>
          </a:p>
          <a:p>
            <a:endParaRPr lang="ja-JP" altLang="en-US"/>
          </a:p>
        </p:txBody>
      </p:sp>
    </p:spTree>
    <p:extLst>
      <p:ext uri="{BB962C8B-B14F-4D97-AF65-F5344CB8AC3E}">
        <p14:creationId xmlns:p14="http://schemas.microsoft.com/office/powerpoint/2010/main" val="201170193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C58E1A9-1337-413A-9AA0-0240AFD028E8}"/>
              </a:ext>
            </a:extLst>
          </p:cNvPr>
          <p:cNvSpPr>
            <a:spLocks noGrp="1" noRot="1" noChangeAspect="1" noChangeArrowheads="1" noTextEdit="1"/>
          </p:cNvSpPr>
          <p:nvPr>
            <p:ph type="sldImg"/>
          </p:nvPr>
        </p:nvSpPr>
        <p:spPr>
          <a:xfrm>
            <a:off x="560388" y="428625"/>
            <a:ext cx="5813425" cy="4360863"/>
          </a:xfrm>
          <a:ln/>
        </p:spPr>
      </p:sp>
      <p:sp>
        <p:nvSpPr>
          <p:cNvPr id="15363" name="Rectangle 3">
            <a:extLst>
              <a:ext uri="{FF2B5EF4-FFF2-40B4-BE49-F238E27FC236}">
                <a16:creationId xmlns:a16="http://schemas.microsoft.com/office/drawing/2014/main" id="{8FC26319-F0E5-43D9-8B92-7539B60AB9AB}"/>
              </a:ext>
            </a:extLst>
          </p:cNvPr>
          <p:cNvSpPr>
            <a:spLocks noGrp="1" noChangeArrowheads="1"/>
          </p:cNvSpPr>
          <p:nvPr>
            <p:ph type="body" idx="1"/>
          </p:nvPr>
        </p:nvSpPr>
        <p:spPr>
          <a:xfrm>
            <a:off x="558800" y="4932363"/>
            <a:ext cx="5834063" cy="4537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最後に「ネット上の不適切な書き込み等への対応例」を紹介します。</a:t>
            </a:r>
          </a:p>
          <a:p>
            <a:r>
              <a:rPr lang="ja-JP" altLang="en-US">
                <a:latin typeface="Arial" panose="020B0604020202020204" pitchFamily="34" charset="0"/>
              </a:rPr>
              <a:t>まず、ネットトラブルの早期発見のために児童生徒・保護者からの相談を受付ます。</a:t>
            </a:r>
          </a:p>
          <a:p>
            <a:r>
              <a:rPr lang="ja-JP" altLang="en-US">
                <a:latin typeface="Arial" panose="020B0604020202020204" pitchFamily="34" charset="0"/>
              </a:rPr>
              <a:t>担任や生徒指導担当にいつでも気軽に相談してよいことを伝え，まずは学校に相談してもらうようにします。</a:t>
            </a:r>
          </a:p>
          <a:p>
            <a:r>
              <a:rPr lang="ja-JP" altLang="en-US">
                <a:latin typeface="Arial" panose="020B0604020202020204" pitchFamily="34" charset="0"/>
              </a:rPr>
              <a:t>また、児童生徒の「いつもと違う」というネットトラブルの兆候を見逃さないようにしたり，問題のある書き込みをネットパトロールで探したりして，早期発見を心がけます。</a:t>
            </a:r>
          </a:p>
          <a:p>
            <a:r>
              <a:rPr lang="ja-JP" altLang="en-US">
                <a:latin typeface="Arial" panose="020B0604020202020204" pitchFamily="34" charset="0"/>
              </a:rPr>
              <a:t>次に、書き込み内容の確認と証拠保全を行います。</a:t>
            </a:r>
          </a:p>
          <a:p>
            <a:r>
              <a:rPr lang="ja-JP" altLang="en-US">
                <a:latin typeface="Arial" panose="020B0604020202020204" pitchFamily="34" charset="0"/>
              </a:rPr>
              <a:t>誹謗中傷などの書き込み内容を確認し，書き込みをプリントアウトしたり，携帯電話の場合には画面の写真を保存して証拠保全をします。</a:t>
            </a:r>
          </a:p>
          <a:p>
            <a:r>
              <a:rPr lang="ja-JP" altLang="en-US">
                <a:latin typeface="Arial" panose="020B0604020202020204" pitchFamily="34" charset="0"/>
              </a:rPr>
              <a:t>掲示板のアドレスやメール送信元のアドレス，メール本文も，削除せずに保存しましょう。</a:t>
            </a:r>
          </a:p>
          <a:p>
            <a:endParaRPr lang="ja-JP" altLang="en-US">
              <a:latin typeface="Arial" panose="020B0604020202020204" pitchFamily="34" charset="0"/>
            </a:endParaRPr>
          </a:p>
          <a:p>
            <a:endParaRPr lang="ja-JP" altLang="en-US">
              <a:latin typeface="Arial" panose="020B0604020202020204" pitchFamily="34" charset="0"/>
            </a:endParaRPr>
          </a:p>
          <a:p>
            <a:endParaRPr lang="ja-JP" altLang="en-US">
              <a:latin typeface="Arial" panose="020B0604020202020204" pitchFamily="34" charset="0"/>
            </a:endParaRPr>
          </a:p>
        </p:txBody>
      </p:sp>
    </p:spTree>
    <p:extLst>
      <p:ext uri="{BB962C8B-B14F-4D97-AF65-F5344CB8AC3E}">
        <p14:creationId xmlns:p14="http://schemas.microsoft.com/office/powerpoint/2010/main" val="231337362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1DF8B8D7-E8B7-4C67-B1E6-CFF8A3466C9A}"/>
              </a:ext>
            </a:extLst>
          </p:cNvPr>
          <p:cNvSpPr>
            <a:spLocks noGrp="1" noRot="1" noChangeAspect="1" noChangeArrowheads="1" noTextEdit="1"/>
          </p:cNvSpPr>
          <p:nvPr>
            <p:ph type="sldImg"/>
          </p:nvPr>
        </p:nvSpPr>
        <p:spPr>
          <a:xfrm>
            <a:off x="560388" y="428625"/>
            <a:ext cx="5813425" cy="4360863"/>
          </a:xfrm>
          <a:ln/>
        </p:spPr>
      </p:sp>
      <p:sp>
        <p:nvSpPr>
          <p:cNvPr id="17411" name="Rectangle 3">
            <a:extLst>
              <a:ext uri="{FF2B5EF4-FFF2-40B4-BE49-F238E27FC236}">
                <a16:creationId xmlns:a16="http://schemas.microsoft.com/office/drawing/2014/main" id="{088EF5D0-C034-4F13-984D-6345FBBD1F61}"/>
              </a:ext>
            </a:extLst>
          </p:cNvPr>
          <p:cNvSpPr>
            <a:spLocks noGrp="1" noChangeArrowheads="1"/>
          </p:cNvSpPr>
          <p:nvPr>
            <p:ph type="body" idx="1"/>
          </p:nvPr>
        </p:nvSpPr>
        <p:spPr>
          <a:xfrm>
            <a:off x="558800" y="4932363"/>
            <a:ext cx="5834063" cy="4537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Ｐ明朝" panose="02020600040205080304" pitchFamily="18" charset="-128"/>
              </a:rPr>
              <a:t>次に、掲示板の管理者に削除依頼を行います。</a:t>
            </a:r>
          </a:p>
          <a:p>
            <a:r>
              <a:rPr lang="ja-JP" altLang="en-US">
                <a:latin typeface="ＭＳ Ｐ明朝" panose="02020600040205080304" pitchFamily="18" charset="-128"/>
              </a:rPr>
              <a:t>当該掲示板の「利用規約」等を確認し，削除依頼をします。必ず書き込み箇所の</a:t>
            </a:r>
            <a:r>
              <a:rPr lang="en-US" altLang="ja-JP">
                <a:latin typeface="ＭＳ Ｐ明朝" panose="02020600040205080304" pitchFamily="18" charset="-128"/>
              </a:rPr>
              <a:t>URL</a:t>
            </a:r>
            <a:r>
              <a:rPr lang="ja-JP" altLang="en-US">
                <a:latin typeface="ＭＳ Ｐ明朝" panose="02020600040205080304" pitchFamily="18" charset="-128"/>
              </a:rPr>
              <a:t>・削除依頼理由を記載し，簡潔な内容にしましょう。</a:t>
            </a:r>
          </a:p>
          <a:p>
            <a:r>
              <a:rPr lang="ja-JP" altLang="en-US">
                <a:latin typeface="ＭＳ Ｐ明朝" panose="02020600040205080304" pitchFamily="18" charset="-128"/>
              </a:rPr>
              <a:t>削除されない場合は掲示板等のプロバイダに削除依頼をします。</a:t>
            </a:r>
          </a:p>
          <a:p>
            <a:r>
              <a:rPr lang="ja-JP" altLang="en-US">
                <a:latin typeface="ＭＳ Ｐ明朝" panose="02020600040205080304" pitchFamily="18" charset="-128"/>
              </a:rPr>
              <a:t>掲示板の管理者が削除に応じてくれない場合は，掲示板サービスを提供しているプロバイダに，削除依頼のメールを送ります。</a:t>
            </a:r>
            <a:r>
              <a:rPr lang="en-US" altLang="ja-JP">
                <a:latin typeface="ＭＳ Ｐ明朝" panose="02020600040205080304" pitchFamily="18" charset="-128"/>
              </a:rPr>
              <a:t>URL</a:t>
            </a:r>
            <a:r>
              <a:rPr lang="ja-JP" altLang="en-US">
                <a:latin typeface="ＭＳ Ｐ明朝" panose="02020600040205080304" pitchFamily="18" charset="-128"/>
              </a:rPr>
              <a:t>・依頼理由を添えて，書き込み削除と通信記録の保存を依頼します。</a:t>
            </a:r>
            <a:endParaRPr lang="en-US" altLang="ja-JP">
              <a:latin typeface="ＭＳ Ｐ明朝" panose="02020600040205080304" pitchFamily="18" charset="-128"/>
            </a:endParaRPr>
          </a:p>
          <a:p>
            <a:r>
              <a:rPr lang="ja-JP" altLang="en-US">
                <a:latin typeface="ＭＳ Ｐ明朝" panose="02020600040205080304" pitchFamily="18" charset="-128"/>
              </a:rPr>
              <a:t>法務局に相談すると、被害内容を判断した上、法務局がプロバイダ等へ削除要請を行ってくれる場合もあります。</a:t>
            </a:r>
          </a:p>
          <a:p>
            <a:r>
              <a:rPr lang="ja-JP" altLang="en-US">
                <a:latin typeface="ＭＳ Ｐ明朝" panose="02020600040205080304" pitchFamily="18" charset="-128"/>
              </a:rPr>
              <a:t>それでも、プロバイダが削除要請に応じない場合は、法務局のアドバイスのもと、裁判所に削除の仮処分を申請することができます。</a:t>
            </a:r>
          </a:p>
          <a:p>
            <a:endParaRPr lang="ja-JP" altLang="en-US">
              <a:latin typeface="ＭＳ Ｐ明朝" panose="02020600040205080304" pitchFamily="18" charset="-128"/>
            </a:endParaRPr>
          </a:p>
          <a:p>
            <a:endParaRPr lang="ja-JP" altLang="en-US">
              <a:latin typeface="ＭＳ Ｐ明朝" panose="02020600040205080304" pitchFamily="18" charset="-128"/>
            </a:endParaRPr>
          </a:p>
        </p:txBody>
      </p:sp>
    </p:spTree>
    <p:extLst>
      <p:ext uri="{BB962C8B-B14F-4D97-AF65-F5344CB8AC3E}">
        <p14:creationId xmlns:p14="http://schemas.microsoft.com/office/powerpoint/2010/main" val="1432966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79E9976A-7009-4BE0-8E81-8DC79B8F19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Rectangle 3">
            <a:extLst>
              <a:ext uri="{FF2B5EF4-FFF2-40B4-BE49-F238E27FC236}">
                <a16:creationId xmlns:a16="http://schemas.microsoft.com/office/drawing/2014/main" id="{307F4DED-E3D6-40C9-82A3-91F06ACA07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a:latin typeface="Arial" panose="020B0604020202020204" pitchFamily="34" charset="0"/>
              </a:rPr>
              <a:t>これはネット上のコミュニケーションサービス、いわゆるＳＮＳを通した問題事例をまとめたものです。</a:t>
            </a:r>
            <a:endParaRPr lang="en-US" altLang="ja-JP">
              <a:latin typeface="Arial" panose="020B0604020202020204" pitchFamily="34" charset="0"/>
            </a:endParaRPr>
          </a:p>
          <a:p>
            <a:pPr eaLnBrk="1" hangingPunct="1">
              <a:spcBef>
                <a:spcPct val="0"/>
              </a:spcBef>
            </a:pPr>
            <a:r>
              <a:rPr lang="en-US" altLang="ja-JP">
                <a:latin typeface="Arial" panose="020B0604020202020204" pitchFamily="34" charset="0"/>
              </a:rPr>
              <a:t>LINE</a:t>
            </a:r>
            <a:r>
              <a:rPr lang="ja-JP" altLang="en-US">
                <a:latin typeface="Arial" panose="020B0604020202020204" pitchFamily="34" charset="0"/>
              </a:rPr>
              <a:t>や</a:t>
            </a:r>
            <a:r>
              <a:rPr lang="en-US" altLang="ja-JP">
                <a:latin typeface="Arial" panose="020B0604020202020204" pitchFamily="34" charset="0"/>
              </a:rPr>
              <a:t>Twitter</a:t>
            </a:r>
            <a:r>
              <a:rPr lang="ja-JP" altLang="en-US">
                <a:latin typeface="Arial" panose="020B0604020202020204" pitchFamily="34" charset="0"/>
              </a:rPr>
              <a:t>を使ったネットいじめや悪ふざけ投稿などの問題が後を絶ちません。</a:t>
            </a:r>
            <a:endParaRPr lang="en-US" altLang="ja-JP">
              <a:latin typeface="Arial" panose="020B0604020202020204" pitchFamily="34" charset="0"/>
            </a:endParaRPr>
          </a:p>
          <a:p>
            <a:pPr eaLnBrk="1" hangingPunct="1">
              <a:spcBef>
                <a:spcPct val="0"/>
              </a:spcBef>
            </a:pPr>
            <a:r>
              <a:rPr lang="ja-JP" altLang="en-US">
                <a:latin typeface="Arial" panose="020B0604020202020204" pitchFamily="34" charset="0"/>
              </a:rPr>
              <a:t>スマートフォンの普及に伴い、今後もＳＮＳを利用した問題がさらに増えていくことが予想されます。</a:t>
            </a:r>
            <a:endParaRPr lang="en-US" altLang="ja-JP">
              <a:latin typeface="Arial" panose="020B0604020202020204" pitchFamily="34" charset="0"/>
            </a:endParaRPr>
          </a:p>
          <a:p>
            <a:pPr eaLnBrk="1" hangingPunct="1">
              <a:spcBef>
                <a:spcPct val="0"/>
              </a:spcBef>
            </a:pPr>
            <a:endParaRPr lang="ja-JP" altLang="en-US">
              <a:latin typeface="Arial" panose="020B0604020202020204" pitchFamily="34" charset="0"/>
            </a:endParaRPr>
          </a:p>
          <a:p>
            <a:pPr eaLnBrk="1" hangingPunct="1">
              <a:spcBef>
                <a:spcPct val="0"/>
              </a:spcBef>
            </a:pPr>
            <a:endParaRPr lang="ja-JP" altLang="en-US">
              <a:latin typeface="Arial" panose="020B0604020202020204" pitchFamily="34" charset="0"/>
            </a:endParaRPr>
          </a:p>
        </p:txBody>
      </p:sp>
    </p:spTree>
    <p:extLst>
      <p:ext uri="{BB962C8B-B14F-4D97-AF65-F5344CB8AC3E}">
        <p14:creationId xmlns:p14="http://schemas.microsoft.com/office/powerpoint/2010/main" val="298557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BCD78D2C-FF8C-465B-AB8B-758D56E1831D}"/>
              </a:ext>
            </a:extLst>
          </p:cNvPr>
          <p:cNvSpPr>
            <a:spLocks noGrp="1" noRot="1" noChangeAspect="1" noChangeArrowheads="1" noTextEdit="1"/>
          </p:cNvSpPr>
          <p:nvPr>
            <p:ph type="sldImg"/>
          </p:nvPr>
        </p:nvSpPr>
        <p:spPr>
          <a:xfrm>
            <a:off x="560388" y="428625"/>
            <a:ext cx="5813425" cy="4360863"/>
          </a:xfrm>
          <a:ln/>
        </p:spPr>
      </p:sp>
      <p:sp>
        <p:nvSpPr>
          <p:cNvPr id="19459" name="Rectangle 3">
            <a:extLst>
              <a:ext uri="{FF2B5EF4-FFF2-40B4-BE49-F238E27FC236}">
                <a16:creationId xmlns:a16="http://schemas.microsoft.com/office/drawing/2014/main" id="{3A3E7ECC-A9C0-47D5-A734-799088C7D1F5}"/>
              </a:ext>
            </a:extLst>
          </p:cNvPr>
          <p:cNvSpPr>
            <a:spLocks noGrp="1" noChangeArrowheads="1"/>
          </p:cNvSpPr>
          <p:nvPr>
            <p:ph type="body" idx="1"/>
          </p:nvPr>
        </p:nvSpPr>
        <p:spPr>
          <a:xfrm>
            <a:off x="558800" y="4932363"/>
            <a:ext cx="5834063" cy="4537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最後に、加害者への指導と被害者へのフォロー（保護者への連携）を行います。</a:t>
            </a:r>
          </a:p>
          <a:p>
            <a:r>
              <a:rPr lang="ja-JP" altLang="en-US" dirty="0">
                <a:latin typeface="Arial" panose="020B0604020202020204" pitchFamily="34" charset="0"/>
              </a:rPr>
              <a:t>加害者の特定に努め，加害者に適切に指導すると共に，被害者へのフォローを行います。その際，保護者との連携を図ります。</a:t>
            </a:r>
          </a:p>
          <a:p>
            <a:r>
              <a:rPr lang="ja-JP" altLang="en-US" dirty="0">
                <a:latin typeface="Arial" panose="020B0604020202020204" pitchFamily="34" charset="0"/>
              </a:rPr>
              <a:t>加害者が校外であった場合には，相手先に指導と事後報告を依頼します。</a:t>
            </a:r>
          </a:p>
          <a:p>
            <a:r>
              <a:rPr lang="ja-JP" altLang="en-US" dirty="0">
                <a:latin typeface="Arial" panose="020B0604020202020204" pitchFamily="34" charset="0"/>
              </a:rPr>
              <a:t>また、犯罪被害の場合には、警察等へ連絡します。</a:t>
            </a:r>
          </a:p>
          <a:p>
            <a:r>
              <a:rPr lang="ja-JP" altLang="en-US" dirty="0">
                <a:latin typeface="Arial" panose="020B0604020202020204" pitchFamily="34" charset="0"/>
              </a:rPr>
              <a:t>ネット詐欺や性犯罪等、犯罪被害に遭っている場合には、警察のサイバー犯罪担当や国民生活センター等に連絡し、その後の対応について相談しましょう。</a:t>
            </a:r>
          </a:p>
          <a:p>
            <a:endParaRPr lang="ja-JP" altLang="en-US" dirty="0">
              <a:latin typeface="Arial" panose="020B0604020202020204" pitchFamily="34" charset="0"/>
            </a:endParaRPr>
          </a:p>
        </p:txBody>
      </p:sp>
    </p:spTree>
    <p:extLst>
      <p:ext uri="{BB962C8B-B14F-4D97-AF65-F5344CB8AC3E}">
        <p14:creationId xmlns:p14="http://schemas.microsoft.com/office/powerpoint/2010/main" val="2704006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 1">
            <a:extLst>
              <a:ext uri="{FF2B5EF4-FFF2-40B4-BE49-F238E27FC236}">
                <a16:creationId xmlns:a16="http://schemas.microsoft.com/office/drawing/2014/main" id="{CA6B8C6F-D533-49C0-A3D9-20DA3B44DF3E}"/>
              </a:ext>
            </a:extLst>
          </p:cNvPr>
          <p:cNvSpPr>
            <a:spLocks noGrp="1" noRot="1" noChangeAspect="1" noTextEdit="1"/>
          </p:cNvSpPr>
          <p:nvPr>
            <p:ph type="sldImg"/>
          </p:nvPr>
        </p:nvSpPr>
        <p:spPr bwMode="auto">
          <a:xfrm>
            <a:off x="560388" y="428625"/>
            <a:ext cx="5830887" cy="4375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ノート プレースホルダ 2">
            <a:extLst>
              <a:ext uri="{FF2B5EF4-FFF2-40B4-BE49-F238E27FC236}">
                <a16:creationId xmlns:a16="http://schemas.microsoft.com/office/drawing/2014/main" id="{352E3E88-1883-4DC0-A0F5-035F0C11553D}"/>
              </a:ext>
            </a:extLst>
          </p:cNvPr>
          <p:cNvSpPr>
            <a:spLocks noGrp="1"/>
          </p:cNvSpPr>
          <p:nvPr>
            <p:ph type="body" idx="1"/>
          </p:nvPr>
        </p:nvSpPr>
        <p:spPr bwMode="auto">
          <a:xfrm>
            <a:off x="558800" y="4933950"/>
            <a:ext cx="5834063" cy="4192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71" tIns="45234" rIns="90471" bIns="45234" numCol="1" anchor="t" anchorCtr="0" compatLnSpc="1">
            <a:prstTxWarp prst="textNoShape">
              <a:avLst/>
            </a:prstTxWarp>
          </a:bodyPr>
          <a:lstStyle/>
          <a:p>
            <a:r>
              <a:rPr lang="ja-JP" altLang="en-US">
                <a:latin typeface="Arial" panose="020B0604020202020204" pitchFamily="34" charset="0"/>
                <a:ea typeface="ＭＳ Ｐ明朝" panose="02020600040205080304" pitchFamily="18" charset="-128"/>
              </a:rPr>
              <a:t>＜任意＞</a:t>
            </a:r>
          </a:p>
          <a:p>
            <a:r>
              <a:rPr lang="ja-JP" altLang="en-US">
                <a:latin typeface="Arial" panose="020B0604020202020204" pitchFamily="34" charset="0"/>
                <a:ea typeface="ＭＳ Ｐ明朝" panose="02020600040205080304" pitchFamily="18" charset="-128"/>
              </a:rPr>
              <a:t>文部科学省が公表した平成</a:t>
            </a:r>
            <a:r>
              <a:rPr lang="en-US" altLang="ja-JP">
                <a:latin typeface="Arial" panose="020B0604020202020204" pitchFamily="34" charset="0"/>
                <a:ea typeface="ＭＳ Ｐ明朝" panose="02020600040205080304" pitchFamily="18" charset="-128"/>
              </a:rPr>
              <a:t>29</a:t>
            </a:r>
            <a:r>
              <a:rPr lang="ja-JP" altLang="en-US">
                <a:latin typeface="Arial" panose="020B0604020202020204" pitchFamily="34" charset="0"/>
                <a:ea typeface="ＭＳ Ｐ明朝" panose="02020600040205080304" pitchFamily="18" charset="-128"/>
              </a:rPr>
              <a:t>年度の「</a:t>
            </a:r>
            <a:r>
              <a:rPr lang="ja-JP" altLang="en-US">
                <a:latin typeface="ＭＳ 明朝" panose="02020609040205080304" pitchFamily="17" charset="-128"/>
                <a:ea typeface="ＭＳ 明朝" panose="02020609040205080304" pitchFamily="17" charset="-128"/>
              </a:rPr>
              <a:t>児童生徒の問題行動等生徒指導上の諸問題に関する調査</a:t>
            </a:r>
            <a:r>
              <a:rPr lang="ja-JP" altLang="en-US">
                <a:latin typeface="Arial" panose="020B0604020202020204" pitchFamily="34" charset="0"/>
                <a:ea typeface="ＭＳ Ｐ明朝" panose="02020600040205080304" pitchFamily="18" charset="-128"/>
              </a:rPr>
              <a:t>」の中で、ネットいじめに関する項目のデータです。</a:t>
            </a:r>
            <a:endParaRPr lang="en-US" altLang="ja-JP">
              <a:latin typeface="Arial" panose="020B0604020202020204" pitchFamily="34" charset="0"/>
              <a:ea typeface="ＭＳ Ｐ明朝" panose="02020600040205080304" pitchFamily="18" charset="-128"/>
            </a:endParaRPr>
          </a:p>
          <a:p>
            <a:r>
              <a:rPr lang="ja-JP" altLang="en-US" sz="1300">
                <a:latin typeface="ＭＳ 明朝" panose="02020609040205080304" pitchFamily="17" charset="-128"/>
                <a:ea typeface="ＭＳ 明朝" panose="02020609040205080304" pitchFamily="17" charset="-128"/>
              </a:rPr>
              <a:t>いじめの認知件数のうち、「いじめの態様」の区分で「パソコンや携帯電話等での誹謗中傷や嫌なことをされる」の件数は</a:t>
            </a:r>
            <a:r>
              <a:rPr lang="en-US" altLang="ja-JP" sz="1300">
                <a:latin typeface="ＭＳ 明朝" panose="02020609040205080304" pitchFamily="17" charset="-128"/>
                <a:ea typeface="ＭＳ 明朝" panose="02020609040205080304" pitchFamily="17" charset="-128"/>
              </a:rPr>
              <a:t>10,783</a:t>
            </a:r>
            <a:r>
              <a:rPr lang="ja-JP" altLang="en-US" sz="1300">
                <a:latin typeface="ＭＳ 明朝" panose="02020609040205080304" pitchFamily="17" charset="-128"/>
                <a:ea typeface="ＭＳ 明朝" panose="02020609040205080304" pitchFamily="17" charset="-128"/>
              </a:rPr>
              <a:t>件でした。</a:t>
            </a:r>
            <a:endParaRPr lang="en-US" altLang="ja-JP" sz="1300">
              <a:latin typeface="ＭＳ 明朝" panose="02020609040205080304" pitchFamily="17" charset="-128"/>
              <a:ea typeface="ＭＳ 明朝" panose="02020609040205080304" pitchFamily="17" charset="-128"/>
            </a:endParaRPr>
          </a:p>
          <a:p>
            <a:r>
              <a:rPr lang="ja-JP" altLang="en-US" sz="1300">
                <a:latin typeface="ＭＳ 明朝" panose="02020609040205080304" pitchFamily="17" charset="-128"/>
                <a:ea typeface="ＭＳ 明朝" panose="02020609040205080304" pitchFamily="17" charset="-128"/>
              </a:rPr>
              <a:t>いじめの認知件数全体に対するネットいじめの占める割合は</a:t>
            </a:r>
            <a:r>
              <a:rPr lang="en-US" altLang="ja-JP" sz="1300">
                <a:latin typeface="ＭＳ 明朝" panose="02020609040205080304" pitchFamily="17" charset="-128"/>
                <a:ea typeface="ＭＳ 明朝" panose="02020609040205080304" pitchFamily="17" charset="-128"/>
              </a:rPr>
              <a:t>3.3</a:t>
            </a:r>
            <a:r>
              <a:rPr lang="ja-JP" altLang="en-US" sz="1300">
                <a:latin typeface="ＭＳ 明朝" panose="02020609040205080304" pitchFamily="17" charset="-128"/>
                <a:ea typeface="ＭＳ 明朝" panose="02020609040205080304" pitchFamily="17" charset="-128"/>
              </a:rPr>
              <a:t>％であり、いじめ認知件数全体としてはそう高くはありません。</a:t>
            </a:r>
            <a:endParaRPr lang="en-US" altLang="ja-JP" sz="1300">
              <a:latin typeface="ＭＳ 明朝" panose="02020609040205080304" pitchFamily="17" charset="-128"/>
              <a:ea typeface="ＭＳ 明朝" panose="02020609040205080304" pitchFamily="17" charset="-128"/>
            </a:endParaRPr>
          </a:p>
          <a:p>
            <a:r>
              <a:rPr lang="ja-JP" altLang="en-US">
                <a:latin typeface="Arial" panose="020B0604020202020204" pitchFamily="34" charset="0"/>
                <a:ea typeface="ＭＳ Ｐ明朝" panose="02020600040205080304" pitchFamily="18" charset="-128"/>
              </a:rPr>
              <a:t>ただ、スマートフォンの所有率が高い高等学校では、いじめの２割弱がネットいじめであり、高い割合を占めています。</a:t>
            </a:r>
            <a:endParaRPr lang="en-US" altLang="ja-JP">
              <a:latin typeface="Arial" panose="020B0604020202020204" pitchFamily="34" charset="0"/>
              <a:ea typeface="ＭＳ Ｐ明朝" panose="02020600040205080304" pitchFamily="18" charset="-128"/>
            </a:endParaRPr>
          </a:p>
        </p:txBody>
      </p:sp>
    </p:spTree>
    <p:extLst>
      <p:ext uri="{BB962C8B-B14F-4D97-AF65-F5344CB8AC3E}">
        <p14:creationId xmlns:p14="http://schemas.microsoft.com/office/powerpoint/2010/main" val="1177105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Web</a:t>
            </a:r>
            <a:r>
              <a:rPr kumimoji="1" lang="ja-JP" altLang="en-US" dirty="0"/>
              <a:t>ブラウザに鍵マークが表示されているか、</a:t>
            </a:r>
            <a:r>
              <a:rPr kumimoji="1" lang="en-US" altLang="ja-JP" dirty="0"/>
              <a:t>URL</a:t>
            </a:r>
            <a:r>
              <a:rPr kumimoji="1" lang="ja-JP" altLang="en-US" dirty="0"/>
              <a:t>が「</a:t>
            </a:r>
            <a:r>
              <a:rPr kumimoji="1" lang="en-US" altLang="ja-JP" dirty="0"/>
              <a:t>http:</a:t>
            </a:r>
            <a:r>
              <a:rPr kumimoji="1" lang="ja-JP" altLang="en-US" dirty="0"/>
              <a:t>」ではなく「</a:t>
            </a:r>
            <a:r>
              <a:rPr kumimoji="1" lang="en-US" altLang="ja-JP" dirty="0"/>
              <a:t>https:</a:t>
            </a:r>
            <a:r>
              <a:rPr kumimoji="1" lang="ja-JP" altLang="en-US" dirty="0"/>
              <a:t>」になっていれば、接続先サイトとの間は通信が暗号化されています。途中での盗聴や第三者のなりすましを防止することができます。</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6A9C9-053D-40B0-99AD-EF58DDC20100}"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6223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フィルタリングは，違法な情報や青少年の健全な成長に影響が心配される情報に触れないように，ブロックするリストを元にブロックするか閲覧を許可するかを判断し，望ましくない情報はブロックします。そのリストは，基本的なカテゴリーで決められるほか，細かくコントロールできるようになっています。</a:t>
            </a:r>
          </a:p>
        </p:txBody>
      </p:sp>
    </p:spTree>
    <p:extLst>
      <p:ext uri="{BB962C8B-B14F-4D97-AF65-F5344CB8AC3E}">
        <p14:creationId xmlns:p14="http://schemas.microsoft.com/office/powerpoint/2010/main" val="1924071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スライド イメージ プレースホルダ 1"/>
          <p:cNvSpPr>
            <a:spLocks noGrp="1" noRot="1" noChangeAspect="1" noTextEdit="1"/>
          </p:cNvSpPr>
          <p:nvPr>
            <p:ph type="sldImg"/>
          </p:nvPr>
        </p:nvSpPr>
        <p:spPr>
          <a:xfrm>
            <a:off x="558800" y="428625"/>
            <a:ext cx="5816600" cy="4362450"/>
          </a:xfrm>
          <a:ln/>
        </p:spPr>
      </p:sp>
      <p:sp>
        <p:nvSpPr>
          <p:cNvPr id="200707" name="ノート プレースホルダ 2"/>
          <p:cNvSpPr>
            <a:spLocks noGrp="1"/>
          </p:cNvSpPr>
          <p:nvPr>
            <p:ph type="body" idx="1"/>
          </p:nvPr>
        </p:nvSpPr>
        <p:spPr>
          <a:xfrm>
            <a:off x="559570" y="4862712"/>
            <a:ext cx="5832648" cy="4609995"/>
          </a:xfrm>
        </p:spPr>
        <p:txBody>
          <a:bodyPr/>
          <a:lstStyle/>
          <a:p>
            <a:r>
              <a:rPr lang="ja-JP" altLang="en-US" dirty="0">
                <a:latin typeface="Arial" pitchFamily="34" charset="0"/>
                <a:ea typeface="ＭＳ Ｐゴシック" pitchFamily="50" charset="-128"/>
              </a:rPr>
              <a:t>学習指導要領が改訂され、情報モラルの扱いがどのように変化したのか、「情報モラルの意義」という視点から見ていくことにします。</a:t>
            </a:r>
          </a:p>
        </p:txBody>
      </p:sp>
    </p:spTree>
    <p:extLst>
      <p:ext uri="{BB962C8B-B14F-4D97-AF65-F5344CB8AC3E}">
        <p14:creationId xmlns:p14="http://schemas.microsoft.com/office/powerpoint/2010/main" val="2124005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0" u="none" strike="noStrike" baseline="0" dirty="0">
                <a:latin typeface="ＭＳ明朝"/>
              </a:rPr>
              <a:t>学習指導要領では育成を目指す児童生徒の資質能力に関して、</a:t>
            </a:r>
            <a:r>
              <a:rPr lang="ja-JP" altLang="en-US" sz="1200" dirty="0">
                <a:latin typeface="ＭＳゴシック"/>
              </a:rPr>
              <a:t>３つの柱に明確化しています。まず、</a:t>
            </a:r>
            <a:r>
              <a:rPr lang="ja-JP" altLang="en-US" sz="1200" dirty="0">
                <a:solidFill>
                  <a:prstClr val="black"/>
                </a:solidFill>
                <a:latin typeface="ＭＳ明朝"/>
              </a:rPr>
              <a:t>何を理解しているか，何ができるかといった「</a:t>
            </a:r>
            <a:r>
              <a:rPr lang="ja-JP" altLang="en-US" sz="1200" dirty="0">
                <a:solidFill>
                  <a:srgbClr val="FF0000"/>
                </a:solidFill>
                <a:latin typeface="ＭＳ明朝"/>
              </a:rPr>
              <a:t>知識・技能</a:t>
            </a:r>
            <a:r>
              <a:rPr lang="ja-JP" altLang="en-US" sz="1200" dirty="0">
                <a:solidFill>
                  <a:prstClr val="black"/>
                </a:solidFill>
                <a:latin typeface="ＭＳ明朝"/>
              </a:rPr>
              <a:t>」の習得です。次に理解していることやできることをどう使うかといった「</a:t>
            </a:r>
            <a:r>
              <a:rPr lang="ja-JP" altLang="en-US" sz="1200" dirty="0">
                <a:solidFill>
                  <a:srgbClr val="FF0000"/>
                </a:solidFill>
                <a:latin typeface="ＭＳ明朝"/>
              </a:rPr>
              <a:t>思考力・判断力・表現力等</a:t>
            </a:r>
            <a:r>
              <a:rPr lang="ja-JP" altLang="en-US" sz="1200" dirty="0">
                <a:solidFill>
                  <a:prstClr val="black"/>
                </a:solidFill>
                <a:latin typeface="ＭＳ明朝"/>
              </a:rPr>
              <a:t>」の育成です。そして、どのように社会・世界と関わり、よりよい人生を送るかといった「</a:t>
            </a:r>
            <a:r>
              <a:rPr lang="ja-JP" altLang="en-US" sz="1200" dirty="0">
                <a:solidFill>
                  <a:srgbClr val="FF0000"/>
                </a:solidFill>
                <a:latin typeface="ＭＳ明朝"/>
              </a:rPr>
              <a:t>学びに向かう力・人間性等</a:t>
            </a:r>
            <a:r>
              <a:rPr lang="ja-JP" altLang="en-US" sz="1200" dirty="0">
                <a:solidFill>
                  <a:prstClr val="black"/>
                </a:solidFill>
                <a:latin typeface="ＭＳ明朝"/>
              </a:rPr>
              <a:t>」の涵養が挙げられています。</a:t>
            </a:r>
            <a:endParaRPr lang="en-US" altLang="ja-JP" sz="1200" dirty="0">
              <a:solidFill>
                <a:prstClr val="black"/>
              </a:solidFill>
              <a:latin typeface="ＭＳ明朝"/>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ＭＳ明朝"/>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ＭＳ明朝"/>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i="0" u="none" strike="noStrike" baseline="0" dirty="0">
              <a:latin typeface="ＭＳ明朝"/>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0B49B-3060-4818-94DC-E671F86F5C2D}"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902571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また、情報教育の目的である</a:t>
            </a:r>
            <a:r>
              <a:rPr lang="ja-JP" altLang="en-US" sz="1200" dirty="0">
                <a:latin typeface="ＭＳゴシック"/>
              </a:rPr>
              <a:t>「</a:t>
            </a:r>
            <a:r>
              <a:rPr lang="ja-JP" altLang="en-US" sz="1200" dirty="0"/>
              <a:t>情報活用能力」</a:t>
            </a:r>
            <a:r>
              <a:rPr lang="ja-JP" altLang="en-US" sz="1200" dirty="0">
                <a:solidFill>
                  <a:prstClr val="black"/>
                </a:solidFill>
                <a:latin typeface="ＭＳ明朝"/>
              </a:rPr>
              <a:t>を「言語能力</a:t>
            </a:r>
            <a:r>
              <a:rPr kumimoji="1" lang="ja-JP" altLang="en-US" sz="1200" dirty="0">
                <a:solidFill>
                  <a:schemeClr val="tx1"/>
                </a:solidFill>
                <a:latin typeface="+mn-lt"/>
              </a:rPr>
              <a:t>」や「</a:t>
            </a:r>
            <a:r>
              <a:rPr lang="ja-JP" altLang="en-US" sz="1200" dirty="0">
                <a:solidFill>
                  <a:prstClr val="black"/>
                </a:solidFill>
                <a:latin typeface="ＭＳ明朝"/>
              </a:rPr>
              <a:t>問題発見・解決能力」と併せて</a:t>
            </a:r>
            <a:r>
              <a:rPr lang="ja-JP" altLang="en-US" sz="1200" dirty="0"/>
              <a:t>学習の基盤に位置づけています。また</a:t>
            </a:r>
            <a:r>
              <a:rPr lang="ja-JP" altLang="en-US" sz="1200" dirty="0">
                <a:latin typeface="ＭＳゴシック"/>
              </a:rPr>
              <a:t>「</a:t>
            </a:r>
            <a:r>
              <a:rPr lang="ja-JP" altLang="en-US" sz="1200" dirty="0"/>
              <a:t>情報活用能力」のタイトルには</a:t>
            </a:r>
            <a:r>
              <a:rPr lang="ja-JP" altLang="en-US" sz="1200" dirty="0">
                <a:solidFill>
                  <a:prstClr val="black"/>
                </a:solidFill>
                <a:latin typeface="ＭＳ明朝"/>
              </a:rPr>
              <a:t>（情報モラルを含む。）</a:t>
            </a:r>
            <a:endParaRPr lang="en-US" altLang="ja-JP" sz="1200" dirty="0">
              <a:solidFill>
                <a:prstClr val="black"/>
              </a:solidFill>
              <a:latin typeface="ＭＳ明朝"/>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ＭＳ明朝"/>
              </a:rPr>
              <a:t>と補足することによって、情報モラルの重要性を強調しています。</a:t>
            </a:r>
            <a:endParaRPr lang="en-US" altLang="ja-JP" sz="1200" dirty="0">
              <a:solidFill>
                <a:prstClr val="black"/>
              </a:solidFill>
              <a:latin typeface="ＭＳ明朝"/>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0B49B-3060-4818-94DC-E671F86F5C2D}"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397050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ja-JP" altLang="en-US" dirty="0"/>
              <a:t>学習の基盤として位置づけられた「情報活用能力」も</a:t>
            </a:r>
            <a:r>
              <a:rPr lang="ja-JP" altLang="en-US" sz="1200" b="0" i="0" u="none" strike="noStrike" baseline="0" dirty="0">
                <a:latin typeface="ＭＳ明朝"/>
              </a:rPr>
              <a:t>育成を目指す資質能力に関して、「</a:t>
            </a:r>
            <a:r>
              <a:rPr lang="ja-JP" altLang="en-US" sz="1200" dirty="0">
                <a:solidFill>
                  <a:prstClr val="black"/>
                </a:solidFill>
                <a:latin typeface="ＭＳ明朝"/>
              </a:rPr>
              <a:t>知識・技能」「思考力・判断力･表現力等」「学びに向かう力・人間性等」</a:t>
            </a:r>
            <a:r>
              <a:rPr lang="ja-JP" altLang="en-US" sz="1200" dirty="0">
                <a:latin typeface="ＭＳゴシック"/>
              </a:rPr>
              <a:t>３つの柱に明確化されています。それらの内容には赤字で示したように情報モラルに関する内容がちりばめられています。</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0B49B-3060-4818-94DC-E671F86F5C2D}"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950944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xfrm>
            <a:off x="560388" y="428625"/>
            <a:ext cx="5813425" cy="4360863"/>
          </a:xfrm>
          <a:ln/>
        </p:spPr>
      </p:sp>
      <p:sp>
        <p:nvSpPr>
          <p:cNvPr id="154627" name="Rectangle 3"/>
          <p:cNvSpPr>
            <a:spLocks noGrp="1" noChangeArrowheads="1"/>
          </p:cNvSpPr>
          <p:nvPr>
            <p:ph type="body" idx="1"/>
          </p:nvPr>
        </p:nvSpPr>
        <p:spPr>
          <a:xfrm>
            <a:off x="559570" y="4863740"/>
            <a:ext cx="5814421" cy="4605920"/>
          </a:xfrm>
        </p:spPr>
        <p:txBody>
          <a:bodyPr/>
          <a:lstStyle/>
          <a:p>
            <a:endParaRPr lang="en-US" altLang="ja-JP" dirty="0">
              <a:latin typeface="Arial" pitchFamily="34" charset="0"/>
              <a:ea typeface="HGP創英角ｺﾞｼｯｸUB"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ja-JP" altLang="en-US" dirty="0"/>
              <a:t>この図は「情報活用能力」を従来の内容や学習活動の視点と、育成すべき資質や能力の視点を併せて示したものです。</a:t>
            </a:r>
          </a:p>
        </p:txBody>
      </p:sp>
    </p:spTree>
    <p:extLst>
      <p:ext uri="{BB962C8B-B14F-4D97-AF65-F5344CB8AC3E}">
        <p14:creationId xmlns:p14="http://schemas.microsoft.com/office/powerpoint/2010/main" val="4009205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小中学校学習指導要領「総則」の解説には、情報モラルの意義について記述があります。</a:t>
            </a:r>
            <a:r>
              <a:rPr lang="ja-JP" altLang="en-US" sz="1200" dirty="0">
                <a:solidFill>
                  <a:prstClr val="black"/>
                </a:solidFill>
                <a:latin typeface="ＭＳ明朝"/>
              </a:rPr>
              <a:t>情報モラルが必要とされる社会の背景として携帯電話やスマートフォン、ＳＮＳが子供たちにも急速に普及したことが挙げられます。そして具体的な問題として、インターネット上での誹謗中傷やいじめ、インターネット上の犯罪や違法・有害情報の問題の深刻化、インターネット利用の長時間化等の問題点が生起してきたことを挙げています。これら３つの問題点は、それぞれ「</a:t>
            </a:r>
            <a:r>
              <a:rPr lang="ja-JP" altLang="en-US" sz="1200" dirty="0">
                <a:solidFill>
                  <a:srgbClr val="FF0000"/>
                </a:solidFill>
                <a:latin typeface="ＭＳ明朝"/>
              </a:rPr>
              <a:t>権利の尊重と責任</a:t>
            </a:r>
            <a:r>
              <a:rPr lang="ja-JP" altLang="en-US" sz="1200" dirty="0">
                <a:solidFill>
                  <a:prstClr val="black"/>
                </a:solidFill>
                <a:latin typeface="ＭＳ明朝"/>
              </a:rPr>
              <a:t>」、「情報安全」、「</a:t>
            </a:r>
            <a:r>
              <a:rPr lang="ja-JP" altLang="en-US" sz="1200" dirty="0">
                <a:solidFill>
                  <a:srgbClr val="FF0000"/>
                </a:solidFill>
                <a:latin typeface="ＭＳ明朝"/>
              </a:rPr>
              <a:t>健康との関わり</a:t>
            </a:r>
            <a:r>
              <a:rPr lang="ja-JP" altLang="en-US" sz="1200" dirty="0">
                <a:solidFill>
                  <a:prstClr val="black"/>
                </a:solidFill>
                <a:latin typeface="ＭＳ明朝"/>
              </a:rPr>
              <a:t>」の３観点に整理できます。</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9840C3-410A-4AA2-9C52-FA7025FB81E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793994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このような子供たちを取り巻く情報社会の課題をふまえて、情報モラルの定義や</a:t>
            </a:r>
            <a:r>
              <a:rPr lang="ja-JP" altLang="en-US" sz="1200" dirty="0">
                <a:solidFill>
                  <a:prstClr val="black"/>
                </a:solidFill>
                <a:latin typeface="ＭＳ明朝"/>
              </a:rPr>
              <a:t>具体的にはどのような</a:t>
            </a:r>
            <a:r>
              <a:rPr lang="ja-JP" altLang="en-US" dirty="0">
                <a:latin typeface="ＭＳゴシック"/>
              </a:rPr>
              <a:t>資質・能力</a:t>
            </a:r>
            <a:r>
              <a:rPr lang="ja-JP" altLang="en-US" sz="1200" dirty="0">
                <a:solidFill>
                  <a:prstClr val="black"/>
                </a:solidFill>
                <a:latin typeface="ＭＳ明朝"/>
              </a:rPr>
              <a:t>の育成が求められるのかが述べられています。それは、「他者への影響を考え，人権，知的財産権など</a:t>
            </a:r>
            <a:r>
              <a:rPr lang="ja-JP" altLang="en-US" sz="1200" dirty="0">
                <a:solidFill>
                  <a:srgbClr val="FF0000"/>
                </a:solidFill>
                <a:latin typeface="ＭＳ明朝"/>
              </a:rPr>
              <a:t>自他の権利を尊重</a:t>
            </a:r>
            <a:r>
              <a:rPr lang="ja-JP" altLang="en-US" sz="1200" dirty="0">
                <a:solidFill>
                  <a:prstClr val="black"/>
                </a:solidFill>
                <a:latin typeface="ＭＳ明朝"/>
              </a:rPr>
              <a:t>し情報社会での</a:t>
            </a:r>
            <a:r>
              <a:rPr lang="ja-JP" altLang="en-US" sz="1200" dirty="0">
                <a:solidFill>
                  <a:srgbClr val="FF0000"/>
                </a:solidFill>
                <a:latin typeface="ＭＳ明朝"/>
              </a:rPr>
              <a:t>行動に責任</a:t>
            </a:r>
            <a:r>
              <a:rPr lang="ja-JP" altLang="en-US" sz="1200" dirty="0">
                <a:solidFill>
                  <a:prstClr val="black"/>
                </a:solidFill>
                <a:latin typeface="ＭＳ明朝"/>
              </a:rPr>
              <a:t>をもつ」、「犯罪被害を含む危険の回避など情報を</a:t>
            </a:r>
            <a:r>
              <a:rPr lang="ja-JP" altLang="en-US" sz="1200" dirty="0">
                <a:solidFill>
                  <a:srgbClr val="FF0000"/>
                </a:solidFill>
                <a:latin typeface="ＭＳ明朝"/>
              </a:rPr>
              <a:t>正しく安全に利用</a:t>
            </a:r>
            <a:r>
              <a:rPr lang="ja-JP" altLang="en-US" sz="1200" dirty="0">
                <a:solidFill>
                  <a:prstClr val="black"/>
                </a:solidFill>
                <a:latin typeface="ＭＳ明朝"/>
              </a:rPr>
              <a:t>できる」、「コンピュータなどの情報機器の使用による</a:t>
            </a:r>
            <a:r>
              <a:rPr lang="ja-JP" altLang="en-US" sz="1200" dirty="0">
                <a:solidFill>
                  <a:srgbClr val="FF0000"/>
                </a:solidFill>
                <a:latin typeface="ＭＳ明朝"/>
              </a:rPr>
              <a:t>健康との関わり</a:t>
            </a:r>
            <a:r>
              <a:rPr lang="ja-JP" altLang="en-US" sz="1200" dirty="0">
                <a:solidFill>
                  <a:prstClr val="black"/>
                </a:solidFill>
                <a:latin typeface="ＭＳ明朝"/>
              </a:rPr>
              <a:t>を理解する」の</a:t>
            </a:r>
            <a:r>
              <a:rPr lang="en-US" altLang="ja-JP" sz="1200" dirty="0">
                <a:solidFill>
                  <a:prstClr val="black"/>
                </a:solidFill>
                <a:latin typeface="ＭＳ明朝"/>
              </a:rPr>
              <a:t>3</a:t>
            </a:r>
            <a:r>
              <a:rPr lang="ja-JP" altLang="en-US" sz="1200" dirty="0">
                <a:solidFill>
                  <a:prstClr val="black"/>
                </a:solidFill>
                <a:latin typeface="ＭＳ明朝"/>
              </a:rPr>
              <a:t>点です。</a:t>
            </a:r>
            <a:endParaRPr lang="en-US" altLang="ja-JP" sz="1200" dirty="0">
              <a:solidFill>
                <a:prstClr val="black"/>
              </a:solidFill>
              <a:latin typeface="ＭＳ明朝"/>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9840C3-410A-4AA2-9C52-FA7025FB81E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745288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「総則」の解説では続けて、</a:t>
            </a:r>
            <a:r>
              <a:rPr lang="ja-JP" altLang="en-US" sz="1200" dirty="0">
                <a:solidFill>
                  <a:prstClr val="black"/>
                </a:solidFill>
                <a:latin typeface="ＭＳ明朝"/>
              </a:rPr>
              <a:t>情報モラルを指導するために１～５までの具体的な学習内容が提案されています。</a:t>
            </a:r>
            <a:endParaRPr lang="en-US" altLang="ja-JP" sz="1200" dirty="0">
              <a:solidFill>
                <a:prstClr val="black"/>
              </a:solidFill>
              <a:latin typeface="ＭＳ明朝"/>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9840C3-410A-4AA2-9C52-FA7025FB81E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473990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pPr marL="0" marR="0" lvl="0" indent="0" algn="l" defTabSz="514350" rtl="0" eaLnBrk="1" fontAlgn="auto" latinLnBrk="0" hangingPunct="1">
              <a:lnSpc>
                <a:spcPct val="100000"/>
              </a:lnSpc>
              <a:spcBef>
                <a:spcPts val="0"/>
              </a:spcBef>
              <a:spcAft>
                <a:spcPts val="0"/>
              </a:spcAft>
              <a:buClrTx/>
              <a:buSzTx/>
              <a:buFont typeface="+mj-lt"/>
              <a:buNone/>
              <a:tabLst/>
              <a:defRPr/>
            </a:pPr>
            <a:r>
              <a:rPr kumimoji="1" lang="ja-JP" altLang="en-US" dirty="0"/>
              <a:t>また、</a:t>
            </a:r>
            <a:r>
              <a:rPr lang="ja-JP" altLang="en-US" sz="1200" dirty="0">
                <a:solidFill>
                  <a:prstClr val="black"/>
                </a:solidFill>
                <a:latin typeface="ＭＳ明朝"/>
              </a:rPr>
              <a:t>情報モラルを指導する上でどのような工夫が求められるのか</a:t>
            </a:r>
            <a:r>
              <a:rPr kumimoji="1" lang="ja-JP" altLang="en-US" sz="1200" dirty="0">
                <a:solidFill>
                  <a:schemeClr val="tx1"/>
                </a:solidFill>
                <a:latin typeface="+mn-lt"/>
              </a:rPr>
              <a:t>、指導上の留意点が３点述べられています。それは、まず「</a:t>
            </a:r>
            <a:r>
              <a:rPr lang="ja-JP" altLang="en-US" sz="1200" dirty="0">
                <a:solidFill>
                  <a:prstClr val="black"/>
                </a:solidFill>
                <a:latin typeface="ＭＳ明朝"/>
              </a:rPr>
              <a:t>情報を活用する授業の各場面（収集，判断，処理，発信）で学習させる」こと。また「</a:t>
            </a:r>
            <a:r>
              <a:rPr lang="ja-JP" altLang="en-US" sz="800" dirty="0">
                <a:solidFill>
                  <a:srgbClr val="FF0000"/>
                </a:solidFill>
                <a:latin typeface="ＭＳ明朝"/>
              </a:rPr>
              <a:t>情報や情報技術の特性についての理解に基づく情報モラル</a:t>
            </a:r>
            <a:r>
              <a:rPr lang="ja-JP" altLang="en-US" sz="800" dirty="0">
                <a:latin typeface="ＭＳ明朝"/>
              </a:rPr>
              <a:t>を身に付けさせ、将来の新たな機器やサービス、あるいは危険の出現にも適切に対応できるようにする」こと。そして、「</a:t>
            </a:r>
            <a:r>
              <a:rPr lang="ja-JP" altLang="en-US" sz="800" dirty="0">
                <a:solidFill>
                  <a:prstClr val="black"/>
                </a:solidFill>
                <a:latin typeface="ＭＳ明朝"/>
              </a:rPr>
              <a:t>道徳科や特別活動のみで実施するものではなく、</a:t>
            </a:r>
            <a:r>
              <a:rPr lang="ja-JP" altLang="en-US" sz="800" dirty="0">
                <a:solidFill>
                  <a:srgbClr val="FF0000"/>
                </a:solidFill>
                <a:latin typeface="ＭＳ明朝"/>
              </a:rPr>
              <a:t>各教科等との連携や、さらに生徒指導との連携</a:t>
            </a:r>
            <a:r>
              <a:rPr lang="ja-JP" altLang="en-US" sz="800" dirty="0">
                <a:solidFill>
                  <a:prstClr val="black"/>
                </a:solidFill>
                <a:latin typeface="ＭＳ明朝"/>
              </a:rPr>
              <a:t>も図りながら実施する</a:t>
            </a:r>
            <a:r>
              <a:rPr lang="ja-JP" altLang="en-US" sz="800" dirty="0">
                <a:latin typeface="ＭＳ明朝"/>
              </a:rPr>
              <a:t>」ことの</a:t>
            </a:r>
            <a:r>
              <a:rPr lang="en-US" altLang="ja-JP" sz="800" dirty="0">
                <a:latin typeface="ＭＳ明朝"/>
              </a:rPr>
              <a:t>3</a:t>
            </a:r>
            <a:r>
              <a:rPr lang="ja-JP" altLang="en-US" sz="800" dirty="0">
                <a:latin typeface="ＭＳ明朝"/>
              </a:rPr>
              <a:t>点が提案されています。</a:t>
            </a:r>
            <a:endParaRPr lang="en-US" altLang="ja-JP" sz="800" dirty="0">
              <a:latin typeface="ＭＳ明朝"/>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ＭＳ明朝"/>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9840C3-410A-4AA2-9C52-FA7025FB81E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075863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スライド イメージ プレースホルダ 1"/>
          <p:cNvSpPr>
            <a:spLocks noGrp="1" noRot="1" noChangeAspect="1" noTextEdit="1"/>
          </p:cNvSpPr>
          <p:nvPr>
            <p:ph type="sldImg"/>
          </p:nvPr>
        </p:nvSpPr>
        <p:spPr>
          <a:xfrm>
            <a:off x="558800" y="428625"/>
            <a:ext cx="5816600" cy="4362450"/>
          </a:xfrm>
          <a:ln/>
        </p:spPr>
      </p:sp>
      <p:sp>
        <p:nvSpPr>
          <p:cNvPr id="200707" name="ノート プレースホルダ 2"/>
          <p:cNvSpPr>
            <a:spLocks noGrp="1"/>
          </p:cNvSpPr>
          <p:nvPr>
            <p:ph type="body" idx="1"/>
          </p:nvPr>
        </p:nvSpPr>
        <p:spPr>
          <a:xfrm>
            <a:off x="559570" y="4862712"/>
            <a:ext cx="5832648" cy="4609995"/>
          </a:xfrm>
        </p:spPr>
        <p:txBody>
          <a:bodyPr/>
          <a:lstStyle/>
          <a:p>
            <a:r>
              <a:rPr lang="ja-JP" altLang="en-US" dirty="0">
                <a:latin typeface="ＭＳ 明朝" panose="02020609040205080304" pitchFamily="17" charset="-128"/>
                <a:ea typeface="ＭＳ 明朝" panose="02020609040205080304" pitchFamily="17" charset="-128"/>
              </a:rPr>
              <a:t>次に、情報モラルの指導に関して実践的な内容について見ていきましょう。</a:t>
            </a:r>
            <a:endParaRPr lang="en-US" altLang="ja-JP" dirty="0">
              <a:latin typeface="ＭＳ 明朝" panose="02020609040205080304" pitchFamily="17" charset="-128"/>
              <a:ea typeface="ＭＳ 明朝" panose="02020609040205080304" pitchFamily="17" charset="-128"/>
            </a:endParaRPr>
          </a:p>
          <a:p>
            <a:endParaRPr lang="ja-JP" altLang="en-US" dirty="0">
              <a:latin typeface="Arial" pitchFamily="34" charset="0"/>
              <a:ea typeface="ＭＳ Ｐゴシック" pitchFamily="50" charset="-128"/>
            </a:endParaRPr>
          </a:p>
        </p:txBody>
      </p:sp>
    </p:spTree>
    <p:extLst>
      <p:ext uri="{BB962C8B-B14F-4D97-AF65-F5344CB8AC3E}">
        <p14:creationId xmlns:p14="http://schemas.microsoft.com/office/powerpoint/2010/main" val="14164614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スライド イメージ プレースホルダ 1"/>
          <p:cNvSpPr>
            <a:spLocks noGrp="1" noRot="1" noChangeAspect="1" noTextEdit="1"/>
          </p:cNvSpPr>
          <p:nvPr>
            <p:ph type="sldImg"/>
          </p:nvPr>
        </p:nvSpPr>
        <p:spPr>
          <a:xfrm>
            <a:off x="558800" y="428625"/>
            <a:ext cx="5816600" cy="4362450"/>
          </a:xfrm>
          <a:ln/>
        </p:spPr>
      </p:sp>
      <p:sp>
        <p:nvSpPr>
          <p:cNvPr id="200707" name="ノート プレースホルダ 2"/>
          <p:cNvSpPr>
            <a:spLocks noGrp="1"/>
          </p:cNvSpPr>
          <p:nvPr>
            <p:ph type="body" idx="1"/>
          </p:nvPr>
        </p:nvSpPr>
        <p:spPr>
          <a:xfrm>
            <a:off x="559570" y="4862712"/>
            <a:ext cx="5832648" cy="4609995"/>
          </a:xfrm>
        </p:spPr>
        <p:txBody>
          <a:bodyPr/>
          <a:lstStyle/>
          <a:p>
            <a:r>
              <a:rPr lang="ja-JP" altLang="en-US" dirty="0">
                <a:latin typeface="ＭＳ 明朝" panose="02020609040205080304" pitchFamily="17" charset="-128"/>
                <a:ea typeface="ＭＳ 明朝" panose="02020609040205080304" pitchFamily="17" charset="-128"/>
              </a:rPr>
              <a:t>次に、情報モラルの指導に関して実践的な内容について見ていきましょう。</a:t>
            </a:r>
            <a:endParaRPr lang="en-US" altLang="ja-JP" dirty="0">
              <a:latin typeface="ＭＳ 明朝" panose="02020609040205080304" pitchFamily="17" charset="-128"/>
              <a:ea typeface="ＭＳ 明朝" panose="02020609040205080304" pitchFamily="17" charset="-128"/>
            </a:endParaRPr>
          </a:p>
          <a:p>
            <a:endParaRPr lang="ja-JP" altLang="en-US" dirty="0">
              <a:latin typeface="Arial" pitchFamily="34" charset="0"/>
              <a:ea typeface="ＭＳ Ｐゴシック" pitchFamily="50" charset="-128"/>
            </a:endParaRPr>
          </a:p>
        </p:txBody>
      </p:sp>
    </p:spTree>
    <p:extLst>
      <p:ext uri="{BB962C8B-B14F-4D97-AF65-F5344CB8AC3E}">
        <p14:creationId xmlns:p14="http://schemas.microsoft.com/office/powerpoint/2010/main" val="2980378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幼児教育においては、「情報モラル教育」という言葉は使われていませんが、平成</a:t>
            </a:r>
            <a:r>
              <a:rPr kumimoji="1" lang="en-US" altLang="ja-JP" dirty="0"/>
              <a:t>30</a:t>
            </a:r>
            <a:r>
              <a:rPr kumimoji="1" lang="ja-JP" altLang="en-US" dirty="0"/>
              <a:t>年告示の幼稚園教育要領等において、初めて「情報」という言葉が使われるようになりました。</a:t>
            </a:r>
            <a:r>
              <a:rPr kumimoji="1" lang="ja-JP" altLang="en-US" sz="1200" dirty="0"/>
              <a:t>幼児期から「情報」について、考えていかなければならない、又は指導していかなければならなくなったということです。その背景には、３～５歳児になると，約５０％の幼児が何かしらの</a:t>
            </a:r>
            <a:r>
              <a:rPr kumimoji="1" lang="en-US" altLang="ja-JP" sz="1200" dirty="0"/>
              <a:t>ICT</a:t>
            </a:r>
            <a:r>
              <a:rPr kumimoji="1" lang="ja-JP" altLang="en-US" sz="1200" dirty="0"/>
              <a:t>機器を利用している，また，約</a:t>
            </a:r>
            <a:r>
              <a:rPr kumimoji="1" lang="en-US" altLang="ja-JP" sz="1200" dirty="0"/>
              <a:t>40%</a:t>
            </a:r>
            <a:r>
              <a:rPr kumimoji="1" lang="ja-JP" altLang="en-US" sz="1200" dirty="0"/>
              <a:t>に近い幼児がインターネットを利用しているといった実態もあります。</a:t>
            </a:r>
            <a:endParaRPr kumimoji="1" lang="ja-JP" altLang="en-US" dirty="0"/>
          </a:p>
        </p:txBody>
      </p:sp>
    </p:spTree>
    <p:extLst>
      <p:ext uri="{BB962C8B-B14F-4D97-AF65-F5344CB8AC3E}">
        <p14:creationId xmlns:p14="http://schemas.microsoft.com/office/powerpoint/2010/main" val="12156898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スライド イメージ プレースホルダ 1"/>
          <p:cNvSpPr>
            <a:spLocks noGrp="1" noRot="1" noChangeAspect="1" noTextEdit="1"/>
          </p:cNvSpPr>
          <p:nvPr>
            <p:ph type="sldImg"/>
          </p:nvPr>
        </p:nvSpPr>
        <p:spPr>
          <a:xfrm>
            <a:off x="558800" y="428625"/>
            <a:ext cx="5816600" cy="4362450"/>
          </a:xfrm>
          <a:ln/>
        </p:spPr>
      </p:sp>
      <p:sp>
        <p:nvSpPr>
          <p:cNvPr id="200707" name="ノート プレースホルダ 2"/>
          <p:cNvSpPr>
            <a:spLocks noGrp="1"/>
          </p:cNvSpPr>
          <p:nvPr>
            <p:ph type="body" idx="1"/>
          </p:nvPr>
        </p:nvSpPr>
        <p:spPr>
          <a:xfrm>
            <a:off x="559570" y="4862712"/>
            <a:ext cx="5832648" cy="4609995"/>
          </a:xfrm>
        </p:spPr>
        <p:txBody>
          <a:bodyPr/>
          <a:lstStyle/>
          <a:p>
            <a:r>
              <a:rPr lang="ja-JP" altLang="en-US" dirty="0">
                <a:latin typeface="ＭＳ 明朝" panose="02020609040205080304" pitchFamily="17" charset="-128"/>
                <a:ea typeface="ＭＳ 明朝" panose="02020609040205080304" pitchFamily="17" charset="-128"/>
              </a:rPr>
              <a:t>次に、情報モラルの指導に関して実践的な内容について見ていきましょう。</a:t>
            </a:r>
            <a:endParaRPr lang="en-US" altLang="ja-JP" dirty="0">
              <a:latin typeface="ＭＳ 明朝" panose="02020609040205080304" pitchFamily="17" charset="-128"/>
              <a:ea typeface="ＭＳ 明朝" panose="02020609040205080304" pitchFamily="17" charset="-128"/>
            </a:endParaRPr>
          </a:p>
          <a:p>
            <a:endParaRPr lang="ja-JP" altLang="en-US" dirty="0">
              <a:latin typeface="Arial" pitchFamily="34" charset="0"/>
              <a:ea typeface="ＭＳ Ｐゴシック" pitchFamily="50" charset="-128"/>
            </a:endParaRPr>
          </a:p>
        </p:txBody>
      </p:sp>
    </p:spTree>
    <p:extLst>
      <p:ext uri="{BB962C8B-B14F-4D97-AF65-F5344CB8AC3E}">
        <p14:creationId xmlns:p14="http://schemas.microsoft.com/office/powerpoint/2010/main" val="7670098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学習指導要領は、情報モラルの指導については、教科横断的な視点からの教育課程編制が求められています。</a:t>
            </a:r>
          </a:p>
        </p:txBody>
      </p:sp>
    </p:spTree>
    <p:extLst>
      <p:ext uri="{BB962C8B-B14F-4D97-AF65-F5344CB8AC3E}">
        <p14:creationId xmlns:p14="http://schemas.microsoft.com/office/powerpoint/2010/main" val="3725981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スライド イメージ プレースホルダ 1"/>
          <p:cNvSpPr>
            <a:spLocks noGrp="1" noRot="1" noChangeAspect="1" noTextEdit="1"/>
          </p:cNvSpPr>
          <p:nvPr>
            <p:ph type="sldImg"/>
          </p:nvPr>
        </p:nvSpPr>
        <p:spPr>
          <a:xfrm>
            <a:off x="560388" y="428625"/>
            <a:ext cx="5813425" cy="4360863"/>
          </a:xfrm>
          <a:ln/>
        </p:spPr>
      </p:sp>
      <p:sp>
        <p:nvSpPr>
          <p:cNvPr id="246787" name="ノート プレースホルダ 2"/>
          <p:cNvSpPr>
            <a:spLocks noGrp="1"/>
          </p:cNvSpPr>
          <p:nvPr>
            <p:ph type="body" idx="1"/>
          </p:nvPr>
        </p:nvSpPr>
        <p:spPr>
          <a:xfrm>
            <a:off x="559570" y="4933156"/>
            <a:ext cx="5832648" cy="4536505"/>
          </a:xfrm>
        </p:spPr>
        <p:txBody>
          <a:bodyPr/>
          <a:lstStyle/>
          <a:p>
            <a:r>
              <a:rPr lang="ja-JP" altLang="en-US" dirty="0">
                <a:latin typeface="Arial" pitchFamily="34" charset="0"/>
              </a:rPr>
              <a:t>まず最初に具体的な事例を見てみましょう。</a:t>
            </a:r>
          </a:p>
        </p:txBody>
      </p:sp>
    </p:spTree>
    <p:extLst>
      <p:ext uri="{BB962C8B-B14F-4D97-AF65-F5344CB8AC3E}">
        <p14:creationId xmlns:p14="http://schemas.microsoft.com/office/powerpoint/2010/main" val="23693958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スライド イメージ プレースホルダ 1"/>
          <p:cNvSpPr>
            <a:spLocks noGrp="1" noRot="1" noChangeAspect="1" noTextEdit="1"/>
          </p:cNvSpPr>
          <p:nvPr>
            <p:ph type="sldImg"/>
          </p:nvPr>
        </p:nvSpPr>
        <p:spPr>
          <a:xfrm>
            <a:off x="560388" y="428625"/>
            <a:ext cx="5813425" cy="4360863"/>
          </a:xfrm>
          <a:ln/>
        </p:spPr>
      </p:sp>
      <p:sp>
        <p:nvSpPr>
          <p:cNvPr id="222211" name="ノート プレースホルダ 2"/>
          <p:cNvSpPr>
            <a:spLocks noGrp="1"/>
          </p:cNvSpPr>
          <p:nvPr>
            <p:ph type="body" idx="1"/>
          </p:nvPr>
        </p:nvSpPr>
        <p:spPr>
          <a:xfrm>
            <a:off x="559570" y="4933156"/>
            <a:ext cx="5832648" cy="4536505"/>
          </a:xfrm>
        </p:spPr>
        <p:txBody>
          <a:bodyPr/>
          <a:lstStyle/>
          <a:p>
            <a:r>
              <a:rPr lang="ja-JP" altLang="en-US" dirty="0">
                <a:latin typeface="Arial" pitchFamily="34" charset="0"/>
              </a:rPr>
              <a:t>今まで見てきた小学校習指導要領の記載内容から、国語、社会、保健体育、総合的な学習の時間、特別の教科道徳、特別活動で情報モラルに関する具体的な指導の記述があります。作に、</a:t>
            </a:r>
            <a:r>
              <a:rPr kumimoji="1" lang="ja-JP" altLang="en-US" dirty="0"/>
              <a:t>総合的な学習の時間と特別の教科道徳で、詳細に情報モラルの指導が</a:t>
            </a:r>
            <a:r>
              <a:rPr lang="ja-JP" altLang="en-US" dirty="0">
                <a:latin typeface="Arial" pitchFamily="34" charset="0"/>
              </a:rPr>
              <a:t>取りあげられています。これらの教科や領域が小学校における情報モラル指導の骨格になります。しかし、さらに他の教科や学校全体の教育活動を通して、情報モラルを指導しなければなりません</a:t>
            </a:r>
          </a:p>
          <a:p>
            <a:endParaRPr lang="ja-JP" altLang="en-US" dirty="0">
              <a:latin typeface="Arial" pitchFamily="34" charset="0"/>
            </a:endParaRPr>
          </a:p>
        </p:txBody>
      </p:sp>
    </p:spTree>
    <p:extLst>
      <p:ext uri="{BB962C8B-B14F-4D97-AF65-F5344CB8AC3E}">
        <p14:creationId xmlns:p14="http://schemas.microsoft.com/office/powerpoint/2010/main" val="509317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7557207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5014758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8436072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スライド イメージ プレースホルダ 1"/>
          <p:cNvSpPr>
            <a:spLocks noGrp="1" noRot="1" noChangeAspect="1" noTextEdit="1"/>
          </p:cNvSpPr>
          <p:nvPr>
            <p:ph type="sldImg"/>
          </p:nvPr>
        </p:nvSpPr>
        <p:spPr>
          <a:xfrm>
            <a:off x="558800" y="428625"/>
            <a:ext cx="5816600" cy="4362450"/>
          </a:xfrm>
          <a:ln/>
        </p:spPr>
      </p:sp>
      <p:sp>
        <p:nvSpPr>
          <p:cNvPr id="202755" name="ノート プレースホルダ 2"/>
          <p:cNvSpPr>
            <a:spLocks noGrp="1"/>
          </p:cNvSpPr>
          <p:nvPr>
            <p:ph type="body" idx="1"/>
          </p:nvPr>
        </p:nvSpPr>
        <p:spPr>
          <a:xfrm>
            <a:off x="559570" y="4934744"/>
            <a:ext cx="5832648" cy="4537965"/>
          </a:xfrm>
        </p:spPr>
        <p:txBody>
          <a:bodyPr/>
          <a:lstStyle/>
          <a:p>
            <a:r>
              <a:rPr lang="ja-JP" altLang="en-US" dirty="0">
                <a:latin typeface="Arial" pitchFamily="34" charset="0"/>
              </a:rPr>
              <a:t>小学校の国語の解説には</a:t>
            </a:r>
          </a:p>
          <a:p>
            <a:r>
              <a:rPr lang="ja-JP" altLang="en-US" dirty="0">
                <a:latin typeface="Arial" pitchFamily="34" charset="0"/>
              </a:rPr>
              <a:t>＜クリック＞</a:t>
            </a:r>
          </a:p>
          <a:p>
            <a:r>
              <a:rPr lang="ja-JP" altLang="en-US" dirty="0">
                <a:latin typeface="Arial" pitchFamily="34" charset="0"/>
              </a:rPr>
              <a:t> 「著作権の尊重や保護」について書かれています。</a:t>
            </a:r>
          </a:p>
        </p:txBody>
      </p:sp>
    </p:spTree>
    <p:extLst>
      <p:ext uri="{BB962C8B-B14F-4D97-AF65-F5344CB8AC3E}">
        <p14:creationId xmlns:p14="http://schemas.microsoft.com/office/powerpoint/2010/main" val="34036218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スライド イメージ プレースホルダ 1"/>
          <p:cNvSpPr>
            <a:spLocks noGrp="1" noRot="1" noChangeAspect="1" noTextEdit="1"/>
          </p:cNvSpPr>
          <p:nvPr>
            <p:ph type="sldImg"/>
          </p:nvPr>
        </p:nvSpPr>
        <p:spPr>
          <a:xfrm>
            <a:off x="558800" y="428625"/>
            <a:ext cx="5816600" cy="4362450"/>
          </a:xfrm>
          <a:ln/>
        </p:spPr>
      </p:sp>
      <p:sp>
        <p:nvSpPr>
          <p:cNvPr id="203779" name="ノート プレースホルダ 2"/>
          <p:cNvSpPr>
            <a:spLocks noGrp="1"/>
          </p:cNvSpPr>
          <p:nvPr>
            <p:ph type="body" idx="1"/>
          </p:nvPr>
        </p:nvSpPr>
        <p:spPr>
          <a:xfrm>
            <a:off x="559570" y="4934744"/>
            <a:ext cx="5832648" cy="4537965"/>
          </a:xfrm>
        </p:spPr>
        <p:txBody>
          <a:bodyPr/>
          <a:lstStyle/>
          <a:p>
            <a:r>
              <a:rPr lang="ja-JP" altLang="en-US" dirty="0">
                <a:latin typeface="Arial" pitchFamily="34" charset="0"/>
              </a:rPr>
              <a:t>社会では５年の情報産業の学習の際に、 個人情報の保護や、情報の受け取り方や確実性などについて指導することになっています。</a:t>
            </a:r>
          </a:p>
        </p:txBody>
      </p:sp>
    </p:spTree>
    <p:extLst>
      <p:ext uri="{BB962C8B-B14F-4D97-AF65-F5344CB8AC3E}">
        <p14:creationId xmlns:p14="http://schemas.microsoft.com/office/powerpoint/2010/main" val="9222456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スライド イメージ プレースホルダ 1"/>
          <p:cNvSpPr>
            <a:spLocks noGrp="1" noRot="1" noChangeAspect="1" noTextEdit="1"/>
          </p:cNvSpPr>
          <p:nvPr>
            <p:ph type="sldImg"/>
          </p:nvPr>
        </p:nvSpPr>
        <p:spPr>
          <a:xfrm>
            <a:off x="558800" y="428625"/>
            <a:ext cx="5816600" cy="4362450"/>
          </a:xfrm>
          <a:ln/>
        </p:spPr>
      </p:sp>
      <p:sp>
        <p:nvSpPr>
          <p:cNvPr id="203779" name="ノート プレースホルダ 2"/>
          <p:cNvSpPr>
            <a:spLocks noGrp="1"/>
          </p:cNvSpPr>
          <p:nvPr>
            <p:ph type="body" idx="1"/>
          </p:nvPr>
        </p:nvSpPr>
        <p:spPr>
          <a:xfrm>
            <a:off x="559570" y="4934744"/>
            <a:ext cx="5832648" cy="4537965"/>
          </a:xfrm>
        </p:spPr>
        <p:txBody>
          <a:bodyPr/>
          <a:lstStyle/>
          <a:p>
            <a:r>
              <a:rPr lang="ja-JP" altLang="en-US" dirty="0">
                <a:latin typeface="Arial" pitchFamily="34" charset="0"/>
              </a:rPr>
              <a:t>体育では、容易に手に入る様々な健康情報が入手できる、進展する情報化社会の中で、適切に行動できるように指導することが重視されている。</a:t>
            </a:r>
          </a:p>
        </p:txBody>
      </p:sp>
    </p:spTree>
    <p:extLst>
      <p:ext uri="{BB962C8B-B14F-4D97-AF65-F5344CB8AC3E}">
        <p14:creationId xmlns:p14="http://schemas.microsoft.com/office/powerpoint/2010/main" val="10474740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スライド イメージ プレースホルダ 1"/>
          <p:cNvSpPr>
            <a:spLocks noGrp="1" noRot="1" noChangeAspect="1" noTextEdit="1"/>
          </p:cNvSpPr>
          <p:nvPr>
            <p:ph type="sldImg"/>
          </p:nvPr>
        </p:nvSpPr>
        <p:spPr>
          <a:xfrm>
            <a:off x="558800" y="428625"/>
            <a:ext cx="5816600" cy="4362450"/>
          </a:xfrm>
          <a:ln/>
        </p:spPr>
      </p:sp>
      <p:sp>
        <p:nvSpPr>
          <p:cNvPr id="204803" name="ノート プレースホルダ 2"/>
          <p:cNvSpPr>
            <a:spLocks noGrp="1"/>
          </p:cNvSpPr>
          <p:nvPr>
            <p:ph type="body" idx="1"/>
          </p:nvPr>
        </p:nvSpPr>
        <p:spPr>
          <a:xfrm>
            <a:off x="559570" y="4862712"/>
            <a:ext cx="5832648" cy="4609995"/>
          </a:xfrm>
        </p:spPr>
        <p:txBody>
          <a:bodyPr/>
          <a:lstStyle/>
          <a:p>
            <a:r>
              <a:rPr lang="ja-JP" altLang="en-US" dirty="0">
                <a:latin typeface="Arial" pitchFamily="34" charset="0"/>
              </a:rPr>
              <a:t>道徳では、情報モラルに関する指導については、道徳科の特質を生かした指導の配慮が求められてています。また、疑似体験などの具体的な創意工夫が期待されています。</a:t>
            </a:r>
          </a:p>
        </p:txBody>
      </p:sp>
    </p:spTree>
    <p:extLst>
      <p:ext uri="{BB962C8B-B14F-4D97-AF65-F5344CB8AC3E}">
        <p14:creationId xmlns:p14="http://schemas.microsoft.com/office/powerpoint/2010/main" val="33097246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スライド イメージ プレースホルダ 1"/>
          <p:cNvSpPr>
            <a:spLocks noGrp="1" noRot="1" noChangeAspect="1" noTextEdit="1"/>
          </p:cNvSpPr>
          <p:nvPr>
            <p:ph type="sldImg"/>
          </p:nvPr>
        </p:nvSpPr>
        <p:spPr>
          <a:xfrm>
            <a:off x="558800" y="428625"/>
            <a:ext cx="5816600" cy="4362450"/>
          </a:xfrm>
          <a:ln/>
        </p:spPr>
      </p:sp>
      <p:sp>
        <p:nvSpPr>
          <p:cNvPr id="206851" name="ノート プレースホルダ 2"/>
          <p:cNvSpPr>
            <a:spLocks noGrp="1"/>
          </p:cNvSpPr>
          <p:nvPr>
            <p:ph type="body" idx="1"/>
          </p:nvPr>
        </p:nvSpPr>
        <p:spPr>
          <a:xfrm>
            <a:off x="559570" y="5006775"/>
            <a:ext cx="5832648" cy="4465933"/>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solidFill>
                  <a:srgbClr val="000000"/>
                </a:solidFill>
                <a:latin typeface="Arial" pitchFamily="34" charset="0"/>
              </a:rPr>
              <a:t>情報モラルの指導を「特別の教科道徳」の時間だけで指導すれば十分とするのは間違いであり、</a:t>
            </a:r>
            <a:r>
              <a:rPr lang="ja-JP" altLang="en-US" sz="1400" dirty="0"/>
              <a:t>各教科、外国語活動、総合的な学習の時間、特別活動の学習の他、生活指導においても指導をしなければならないのです。</a:t>
            </a:r>
            <a:r>
              <a:rPr lang="ja-JP" altLang="en-US" dirty="0">
                <a:solidFill>
                  <a:srgbClr val="000000"/>
                </a:solidFill>
                <a:latin typeface="Arial" pitchFamily="34" charset="0"/>
              </a:rPr>
              <a:t>また、道徳の時間の留意点として「</a:t>
            </a:r>
            <a:r>
              <a:rPr lang="ja-JP" altLang="en-US" sz="1200" dirty="0"/>
              <a:t>コンピュータによる疑似体験を授業の一部に取り入れたりするなど，創意ある多様な工夫が必要である」としているが、情報機器の使い方やインターネットの操作，危険回避の方法やその際の行動の具体的な練習を行うことが情報モラルの指導であるとするのは</a:t>
            </a:r>
            <a:r>
              <a:rPr lang="ja-JP" altLang="en-US" sz="1200" dirty="0" err="1"/>
              <a:t>の</a:t>
            </a:r>
            <a:r>
              <a:rPr lang="ja-JP" altLang="en-US" sz="1200" dirty="0"/>
              <a:t>間違いです。</a:t>
            </a: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sz="1200" dirty="0"/>
              <a:t>指導をとおして「モラル」の育成をすることが重要なのです。</a:t>
            </a:r>
            <a:endParaRPr lang="ja-JP" altLang="en-US" dirty="0">
              <a:latin typeface="Arial"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ja-JP" altLang="en-US" dirty="0">
              <a:latin typeface="Arial" pitchFamily="34" charset="0"/>
            </a:endParaRPr>
          </a:p>
        </p:txBody>
      </p:sp>
    </p:spTree>
    <p:extLst>
      <p:ext uri="{BB962C8B-B14F-4D97-AF65-F5344CB8AC3E}">
        <p14:creationId xmlns:p14="http://schemas.microsoft.com/office/powerpoint/2010/main" val="6931113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スライド イメージ プレースホルダ 1"/>
          <p:cNvSpPr>
            <a:spLocks noGrp="1" noRot="1" noChangeAspect="1" noTextEdit="1"/>
          </p:cNvSpPr>
          <p:nvPr>
            <p:ph type="sldImg"/>
          </p:nvPr>
        </p:nvSpPr>
        <p:spPr>
          <a:xfrm>
            <a:off x="558800" y="428625"/>
            <a:ext cx="5816600" cy="4362450"/>
          </a:xfrm>
          <a:ln/>
        </p:spPr>
      </p:sp>
      <p:sp>
        <p:nvSpPr>
          <p:cNvPr id="207875" name="ノート プレースホルダ 2"/>
          <p:cNvSpPr>
            <a:spLocks noGrp="1"/>
          </p:cNvSpPr>
          <p:nvPr>
            <p:ph type="body" idx="1"/>
          </p:nvPr>
        </p:nvSpPr>
        <p:spPr>
          <a:xfrm>
            <a:off x="559570" y="4934744"/>
            <a:ext cx="5832648" cy="4537965"/>
          </a:xfrm>
        </p:spPr>
        <p:txBody>
          <a:bodyPr/>
          <a:lstStyle/>
          <a:p>
            <a:r>
              <a:rPr lang="ja-JP" altLang="en-US" dirty="0">
                <a:latin typeface="Arial" pitchFamily="34" charset="0"/>
              </a:rPr>
              <a:t>「総合的な学習の時間」には、危険や害、中傷などから身を守る安全に関わることや情報を活用する際の留意点と情報に関わる望ましい姿勢や態度</a:t>
            </a:r>
          </a:p>
          <a:p>
            <a:r>
              <a:rPr lang="ja-JP" altLang="en-US" dirty="0">
                <a:latin typeface="Arial" pitchFamily="34" charset="0"/>
              </a:rPr>
              <a:t>及び情報活用の方法などについて述べられ、情報モラルを確実に身につけ避けることが望まれるとしている。</a:t>
            </a:r>
            <a:endParaRPr lang="en-US" altLang="ja-JP" dirty="0">
              <a:latin typeface="Arial" pitchFamily="34" charset="0"/>
            </a:endParaRPr>
          </a:p>
        </p:txBody>
      </p:sp>
    </p:spTree>
    <p:extLst>
      <p:ext uri="{BB962C8B-B14F-4D97-AF65-F5344CB8AC3E}">
        <p14:creationId xmlns:p14="http://schemas.microsoft.com/office/powerpoint/2010/main" val="1456401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携帯電話やスマートフォンを購入直後のまま使っていると、内蔵</a:t>
            </a:r>
            <a:r>
              <a:rPr kumimoji="1" lang="en-US" altLang="ja-JP" dirty="0"/>
              <a:t>GPS</a:t>
            </a:r>
            <a:r>
              <a:rPr kumimoji="1" lang="ja-JP" altLang="en-US" dirty="0"/>
              <a:t>がオンになっています。その状態で</a:t>
            </a:r>
            <a:r>
              <a:rPr kumimoji="1" lang="en-US" altLang="ja-JP" dirty="0"/>
              <a:t>SNS</a:t>
            </a:r>
            <a:r>
              <a:rPr kumimoji="1" lang="ja-JP" altLang="en-US" dirty="0"/>
              <a:t>に発言したり写真を撮ったりすると、現在位置の情報が取り込まれてしまいます。画像アプリなどを使えば、位置情報をもとに地図を表示することもできます。</a:t>
            </a:r>
            <a:r>
              <a:rPr kumimoji="1" lang="en-US" altLang="ja-JP" dirty="0"/>
              <a:t>GPS</a:t>
            </a:r>
            <a:r>
              <a:rPr kumimoji="1" lang="ja-JP" altLang="en-US" dirty="0"/>
              <a:t>をオフにしてあったとしても、その後の</a:t>
            </a:r>
            <a:r>
              <a:rPr kumimoji="1" lang="en-US" altLang="ja-JP" dirty="0"/>
              <a:t>OS</a:t>
            </a:r>
            <a:r>
              <a:rPr kumimoji="1" lang="ja-JP" altLang="en-US" dirty="0"/>
              <a:t>やアプリにアップデートで再びオンになってしまうことがあるので、注意が必要です。</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6A9C9-053D-40B0-99AD-EF58DDC20100}"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8559797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スライド イメージ プレースホルダ 1"/>
          <p:cNvSpPr>
            <a:spLocks noGrp="1" noRot="1" noChangeAspect="1" noTextEdit="1"/>
          </p:cNvSpPr>
          <p:nvPr>
            <p:ph type="sldImg"/>
          </p:nvPr>
        </p:nvSpPr>
        <p:spPr>
          <a:xfrm>
            <a:off x="558800" y="428625"/>
            <a:ext cx="5816600" cy="4362450"/>
          </a:xfrm>
          <a:ln/>
        </p:spPr>
      </p:sp>
      <p:sp>
        <p:nvSpPr>
          <p:cNvPr id="208899" name="ノート プレースホルダ 2"/>
          <p:cNvSpPr>
            <a:spLocks noGrp="1"/>
          </p:cNvSpPr>
          <p:nvPr>
            <p:ph type="body" idx="1"/>
          </p:nvPr>
        </p:nvSpPr>
        <p:spPr>
          <a:xfrm>
            <a:off x="559570" y="4934744"/>
            <a:ext cx="5832648" cy="4537965"/>
          </a:xfrm>
        </p:spPr>
        <p:txBody>
          <a:bodyPr/>
          <a:lstStyle/>
          <a:p>
            <a:r>
              <a:rPr lang="ja-JP" altLang="en-US" dirty="0">
                <a:latin typeface="Arial" pitchFamily="34" charset="0"/>
              </a:rPr>
              <a:t>特別活動の「学級活動」の解説にも、情報化に伴う安全に関する環境の変化に対応した、判断力行動力の重要性が延べられている。</a:t>
            </a:r>
          </a:p>
        </p:txBody>
      </p:sp>
    </p:spTree>
    <p:extLst>
      <p:ext uri="{BB962C8B-B14F-4D97-AF65-F5344CB8AC3E}">
        <p14:creationId xmlns:p14="http://schemas.microsoft.com/office/powerpoint/2010/main" val="34623166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スライド イメージ プレースホルダ 1"/>
          <p:cNvSpPr>
            <a:spLocks noGrp="1" noRot="1" noChangeAspect="1" noTextEdit="1"/>
          </p:cNvSpPr>
          <p:nvPr>
            <p:ph type="sldImg"/>
          </p:nvPr>
        </p:nvSpPr>
        <p:spPr>
          <a:xfrm>
            <a:off x="558800" y="428625"/>
            <a:ext cx="5816600" cy="4362450"/>
          </a:xfrm>
          <a:ln/>
        </p:spPr>
      </p:sp>
      <p:sp>
        <p:nvSpPr>
          <p:cNvPr id="200707" name="ノート プレースホルダ 2"/>
          <p:cNvSpPr>
            <a:spLocks noGrp="1"/>
          </p:cNvSpPr>
          <p:nvPr>
            <p:ph type="body" idx="1"/>
          </p:nvPr>
        </p:nvSpPr>
        <p:spPr>
          <a:xfrm>
            <a:off x="559570" y="4862712"/>
            <a:ext cx="5832648" cy="4609995"/>
          </a:xfrm>
        </p:spPr>
        <p:txBody>
          <a:bodyPr/>
          <a:lstStyle/>
          <a:p>
            <a:r>
              <a:rPr lang="ja-JP" altLang="en-US" dirty="0">
                <a:latin typeface="ＭＳ 明朝" panose="02020609040205080304" pitchFamily="17" charset="-128"/>
                <a:ea typeface="ＭＳ 明朝" panose="02020609040205080304" pitchFamily="17" charset="-128"/>
              </a:rPr>
              <a:t>次に、情報モラルの指導に関して実践的な内容について見ていきましょう。</a:t>
            </a:r>
            <a:endParaRPr lang="en-US" altLang="ja-JP" dirty="0">
              <a:latin typeface="ＭＳ 明朝" panose="02020609040205080304" pitchFamily="17" charset="-128"/>
              <a:ea typeface="ＭＳ 明朝" panose="02020609040205080304" pitchFamily="17" charset="-128"/>
            </a:endParaRPr>
          </a:p>
          <a:p>
            <a:endParaRPr lang="ja-JP" altLang="en-US" dirty="0">
              <a:latin typeface="Arial" pitchFamily="34" charset="0"/>
              <a:ea typeface="ＭＳ Ｐゴシック" pitchFamily="50" charset="-128"/>
            </a:endParaRPr>
          </a:p>
        </p:txBody>
      </p:sp>
    </p:spTree>
    <p:extLst>
      <p:ext uri="{BB962C8B-B14F-4D97-AF65-F5344CB8AC3E}">
        <p14:creationId xmlns:p14="http://schemas.microsoft.com/office/powerpoint/2010/main" val="33210630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ial" pitchFamily="34" charset="0"/>
              </a:rPr>
              <a:t>中学校学習指導要領では総則で取り上げられている他、国語、社会、音楽、美術、保健体育、技術・家庭科、道徳と多岐にわたり、情報モラルに</a:t>
            </a:r>
            <a:endParaRPr lang="en-US" altLang="ja-JP" dirty="0">
              <a:latin typeface="Arial" pitchFamily="34" charset="0"/>
            </a:endParaRPr>
          </a:p>
          <a:p>
            <a:r>
              <a:rPr lang="ja-JP" altLang="en-US" dirty="0">
                <a:latin typeface="Arial" pitchFamily="34" charset="0"/>
              </a:rPr>
              <a:t>関する内容が記載されています。</a:t>
            </a:r>
            <a:endParaRPr lang="en-US" altLang="ja-JP" dirty="0">
              <a:latin typeface="Arial" pitchFamily="34" charset="0"/>
            </a:endParaRPr>
          </a:p>
          <a:p>
            <a:r>
              <a:rPr lang="ja-JP" altLang="en-US" dirty="0">
                <a:latin typeface="Arial" pitchFamily="34" charset="0"/>
              </a:rPr>
              <a:t>また「総合的な学習の時間」は各教科等を横断したり総合化したりする探究活動を行うものとされていますので情報モラルを指導することが可能です。</a:t>
            </a:r>
            <a:endParaRPr lang="en-US" altLang="ja-JP" dirty="0">
              <a:latin typeface="Arial" pitchFamily="34" charset="0"/>
            </a:endParaRPr>
          </a:p>
          <a:p>
            <a:endParaRPr kumimoji="1" lang="ja-JP" altLang="en-US" dirty="0"/>
          </a:p>
        </p:txBody>
      </p:sp>
    </p:spTree>
    <p:extLst>
      <p:ext uri="{BB962C8B-B14F-4D97-AF65-F5344CB8AC3E}">
        <p14:creationId xmlns:p14="http://schemas.microsoft.com/office/powerpoint/2010/main" val="677559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スライド イメージ プレースホルダ 1"/>
          <p:cNvSpPr>
            <a:spLocks noGrp="1" noRot="1" noChangeAspect="1" noTextEdit="1"/>
          </p:cNvSpPr>
          <p:nvPr>
            <p:ph type="sldImg"/>
          </p:nvPr>
        </p:nvSpPr>
        <p:spPr>
          <a:xfrm>
            <a:off x="560388" y="428625"/>
            <a:ext cx="5813425" cy="4360863"/>
          </a:xfrm>
          <a:ln/>
        </p:spPr>
      </p:sp>
      <p:sp>
        <p:nvSpPr>
          <p:cNvPr id="222211" name="ノート プレースホルダ 2"/>
          <p:cNvSpPr>
            <a:spLocks noGrp="1"/>
          </p:cNvSpPr>
          <p:nvPr>
            <p:ph type="body" idx="1"/>
          </p:nvPr>
        </p:nvSpPr>
        <p:spPr>
          <a:xfrm>
            <a:off x="559570" y="4933156"/>
            <a:ext cx="5832648" cy="4536505"/>
          </a:xfrm>
        </p:spPr>
        <p:txBody>
          <a:bodyPr/>
          <a:lstStyle/>
          <a:p>
            <a:r>
              <a:rPr lang="ja-JP" altLang="en-US" dirty="0">
                <a:latin typeface="Arial" pitchFamily="34" charset="0"/>
              </a:rPr>
              <a:t>各教科等で扱う内容を図に表すとこのようになります。中学校では技術・家庭科及び特別の教科　道徳で扱われる内容が多く</a:t>
            </a:r>
            <a:endParaRPr lang="en-US" altLang="ja-JP" dirty="0">
              <a:latin typeface="Arial" pitchFamily="34" charset="0"/>
            </a:endParaRPr>
          </a:p>
          <a:p>
            <a:r>
              <a:rPr lang="ja-JP" altLang="en-US" dirty="0">
                <a:latin typeface="Arial" pitchFamily="34" charset="0"/>
              </a:rPr>
              <a:t>なります。また、特別の教科　道徳では情報倫理的な内容が、学級活動では情報安全的な内容が中心となります。</a:t>
            </a:r>
          </a:p>
        </p:txBody>
      </p:sp>
    </p:spTree>
    <p:extLst>
      <p:ext uri="{BB962C8B-B14F-4D97-AF65-F5344CB8AC3E}">
        <p14:creationId xmlns:p14="http://schemas.microsoft.com/office/powerpoint/2010/main" val="30684162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学習指導要領の改訂で、大きな変化のあったところをまとめると、次の３点になります。</a:t>
            </a: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まず、総則ですが、情報モラルが情報活用能力の中に組み込まれたことが挙げられます。</a:t>
            </a: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また、技術・家庭科の技術分野では情報モラルの内容が網羅的に紹介されました。</a:t>
            </a: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ただし、内容が多すぎて、全てを扱うことは時間的に難しい問題がありますので、扱い方に</a:t>
            </a: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工夫が求められます。</a:t>
            </a:r>
            <a:endParaRPr kumimoji="1" lang="en-US" altLang="ja-JP" dirty="0"/>
          </a:p>
          <a:p>
            <a:endParaRPr kumimoji="1" lang="ja-JP" altLang="en-US" dirty="0"/>
          </a:p>
        </p:txBody>
      </p:sp>
    </p:spTree>
    <p:extLst>
      <p:ext uri="{BB962C8B-B14F-4D97-AF65-F5344CB8AC3E}">
        <p14:creationId xmlns:p14="http://schemas.microsoft.com/office/powerpoint/2010/main" val="3173687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次に、特別の教科　道徳では、情報モラルに関する指導が「留意する」から「充実する」と変わりました。</a:t>
            </a:r>
            <a:endParaRPr kumimoji="1" lang="en-US" altLang="ja-JP" dirty="0"/>
          </a:p>
          <a:p>
            <a:r>
              <a:rPr kumimoji="1" lang="ja-JP" altLang="en-US" dirty="0"/>
              <a:t>特別の教科　道徳の学習指導要領解説においても、このようにかなり具体的に多岐にわたって示されました。</a:t>
            </a:r>
          </a:p>
        </p:txBody>
      </p:sp>
    </p:spTree>
    <p:extLst>
      <p:ext uri="{BB962C8B-B14F-4D97-AF65-F5344CB8AC3E}">
        <p14:creationId xmlns:p14="http://schemas.microsoft.com/office/powerpoint/2010/main" val="39129054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ここからは資料編になります。</a:t>
            </a:r>
            <a:endParaRPr kumimoji="1" lang="en-US" altLang="ja-JP" dirty="0"/>
          </a:p>
          <a:p>
            <a:r>
              <a:rPr kumimoji="1" lang="ja-JP" altLang="en-US" dirty="0"/>
              <a:t>各教科等の学習指導要領あるいは学習指導要領解説でどのように記載されているかを紹介しています。</a:t>
            </a:r>
            <a:endParaRPr kumimoji="1" lang="en-US" altLang="ja-JP" dirty="0"/>
          </a:p>
          <a:p>
            <a:r>
              <a:rPr kumimoji="1" lang="ja-JP" altLang="en-US" dirty="0"/>
              <a:t>必要に応じて参考にしてみてください。</a:t>
            </a:r>
          </a:p>
        </p:txBody>
      </p:sp>
    </p:spTree>
    <p:extLst>
      <p:ext uri="{BB962C8B-B14F-4D97-AF65-F5344CB8AC3E}">
        <p14:creationId xmlns:p14="http://schemas.microsoft.com/office/powerpoint/2010/main" val="31479498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スライド イメージ プレースホルダ 1"/>
          <p:cNvSpPr>
            <a:spLocks noGrp="1" noRot="1" noChangeAspect="1" noTextEdit="1"/>
          </p:cNvSpPr>
          <p:nvPr>
            <p:ph type="sldImg"/>
          </p:nvPr>
        </p:nvSpPr>
        <p:spPr>
          <a:xfrm>
            <a:off x="560388" y="428625"/>
            <a:ext cx="5813425" cy="4360863"/>
          </a:xfrm>
          <a:ln/>
        </p:spPr>
      </p:sp>
      <p:sp>
        <p:nvSpPr>
          <p:cNvPr id="210947" name="ノート プレースホルダ 2"/>
          <p:cNvSpPr>
            <a:spLocks noGrp="1"/>
          </p:cNvSpPr>
          <p:nvPr>
            <p:ph type="body" idx="1"/>
          </p:nvPr>
        </p:nvSpPr>
        <p:spPr>
          <a:xfrm>
            <a:off x="559569" y="4933156"/>
            <a:ext cx="5760640" cy="4536505"/>
          </a:xfrm>
        </p:spPr>
        <p:txBody>
          <a:bodyPr/>
          <a:lstStyle/>
          <a:p>
            <a:r>
              <a:rPr lang="ja-JP" altLang="en-US" dirty="0">
                <a:latin typeface="Arial" pitchFamily="34" charset="0"/>
              </a:rPr>
              <a:t>中学校の総則です。</a:t>
            </a:r>
          </a:p>
        </p:txBody>
      </p:sp>
    </p:spTree>
    <p:extLst>
      <p:ext uri="{BB962C8B-B14F-4D97-AF65-F5344CB8AC3E}">
        <p14:creationId xmlns:p14="http://schemas.microsoft.com/office/powerpoint/2010/main" val="12450690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総則の解説では情報セキュリティも記載されました。</a:t>
            </a:r>
          </a:p>
        </p:txBody>
      </p:sp>
    </p:spTree>
    <p:extLst>
      <p:ext uri="{BB962C8B-B14F-4D97-AF65-F5344CB8AC3E}">
        <p14:creationId xmlns:p14="http://schemas.microsoft.com/office/powerpoint/2010/main" val="40295524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スライド イメージ プレースホルダ 1"/>
          <p:cNvSpPr>
            <a:spLocks noGrp="1" noRot="1" noChangeAspect="1" noTextEdit="1"/>
          </p:cNvSpPr>
          <p:nvPr>
            <p:ph type="sldImg"/>
          </p:nvPr>
        </p:nvSpPr>
        <p:spPr>
          <a:xfrm>
            <a:off x="560388" y="428625"/>
            <a:ext cx="5813425" cy="4360863"/>
          </a:xfrm>
          <a:ln/>
        </p:spPr>
      </p:sp>
      <p:sp>
        <p:nvSpPr>
          <p:cNvPr id="211971" name="ノート プレースホルダ 2"/>
          <p:cNvSpPr>
            <a:spLocks noGrp="1"/>
          </p:cNvSpPr>
          <p:nvPr>
            <p:ph type="body" idx="1"/>
          </p:nvPr>
        </p:nvSpPr>
        <p:spPr>
          <a:xfrm>
            <a:off x="559570" y="4861148"/>
            <a:ext cx="5904656" cy="4608512"/>
          </a:xfrm>
        </p:spPr>
        <p:txBody>
          <a:bodyPr/>
          <a:lstStyle/>
          <a:p>
            <a:r>
              <a:rPr lang="ja-JP" altLang="en-US" dirty="0">
                <a:latin typeface="Arial" pitchFamily="34" charset="0"/>
              </a:rPr>
              <a:t>国語では主に著作物の扱いに関する引用が取り上げられています。</a:t>
            </a:r>
          </a:p>
        </p:txBody>
      </p:sp>
    </p:spTree>
    <p:extLst>
      <p:ext uri="{BB962C8B-B14F-4D97-AF65-F5344CB8AC3E}">
        <p14:creationId xmlns:p14="http://schemas.microsoft.com/office/powerpoint/2010/main" val="937857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フィルタリングの有無で被害にあう危険性は大きく異なります。フィルタリングだけでは防ぎきれませんが，大きな効果があります。</a:t>
            </a:r>
            <a:endParaRPr kumimoji="1" lang="en-US" altLang="ja-JP" dirty="0"/>
          </a:p>
          <a:p>
            <a:endParaRPr kumimoji="1" lang="ja-JP" altLang="en-US" dirty="0"/>
          </a:p>
        </p:txBody>
      </p:sp>
    </p:spTree>
    <p:extLst>
      <p:ext uri="{BB962C8B-B14F-4D97-AF65-F5344CB8AC3E}">
        <p14:creationId xmlns:p14="http://schemas.microsoft.com/office/powerpoint/2010/main" val="19916624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スライド イメージ プレースホルダ 1"/>
          <p:cNvSpPr>
            <a:spLocks noGrp="1" noRot="1" noChangeAspect="1" noTextEdit="1"/>
          </p:cNvSpPr>
          <p:nvPr>
            <p:ph type="sldImg"/>
          </p:nvPr>
        </p:nvSpPr>
        <p:spPr>
          <a:xfrm>
            <a:off x="560388" y="428625"/>
            <a:ext cx="5813425" cy="4360863"/>
          </a:xfrm>
          <a:ln/>
        </p:spPr>
      </p:sp>
      <p:sp>
        <p:nvSpPr>
          <p:cNvPr id="214019" name="ノート プレースホルダ 2"/>
          <p:cNvSpPr>
            <a:spLocks noGrp="1"/>
          </p:cNvSpPr>
          <p:nvPr>
            <p:ph type="body" idx="1"/>
          </p:nvPr>
        </p:nvSpPr>
        <p:spPr>
          <a:xfrm>
            <a:off x="559570" y="4861148"/>
            <a:ext cx="5832648" cy="4608512"/>
          </a:xfrm>
        </p:spPr>
        <p:txBody>
          <a:bodyPr/>
          <a:lstStyle/>
          <a:p>
            <a:r>
              <a:rPr lang="ja-JP" altLang="en-US" dirty="0">
                <a:latin typeface="Arial" pitchFamily="34" charset="0"/>
              </a:rPr>
              <a:t>社会では積極的に情報手段を活用しますが、その際に情報モラルの指導にも留意すると書かれています。</a:t>
            </a:r>
            <a:endParaRPr lang="en-US" altLang="ja-JP" dirty="0">
              <a:latin typeface="Arial" pitchFamily="34" charset="0"/>
            </a:endParaRPr>
          </a:p>
          <a:p>
            <a:endParaRPr lang="ja-JP" altLang="en-US" dirty="0">
              <a:latin typeface="Arial" pitchFamily="34" charset="0"/>
            </a:endParaRPr>
          </a:p>
        </p:txBody>
      </p:sp>
    </p:spTree>
    <p:extLst>
      <p:ext uri="{BB962C8B-B14F-4D97-AF65-F5344CB8AC3E}">
        <p14:creationId xmlns:p14="http://schemas.microsoft.com/office/powerpoint/2010/main" val="29540782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スライド イメージ プレースホルダ 1"/>
          <p:cNvSpPr>
            <a:spLocks noGrp="1" noRot="1" noChangeAspect="1" noTextEdit="1"/>
          </p:cNvSpPr>
          <p:nvPr>
            <p:ph type="sldImg"/>
          </p:nvPr>
        </p:nvSpPr>
        <p:spPr>
          <a:xfrm>
            <a:off x="560388" y="428625"/>
            <a:ext cx="5813425" cy="4360863"/>
          </a:xfrm>
          <a:ln/>
        </p:spPr>
      </p:sp>
      <p:sp>
        <p:nvSpPr>
          <p:cNvPr id="216067" name="ノート プレースホルダ 2"/>
          <p:cNvSpPr>
            <a:spLocks noGrp="1"/>
          </p:cNvSpPr>
          <p:nvPr>
            <p:ph type="body" idx="1"/>
          </p:nvPr>
        </p:nvSpPr>
        <p:spPr>
          <a:xfrm>
            <a:off x="559570" y="4933156"/>
            <a:ext cx="5832648" cy="4536505"/>
          </a:xfrm>
        </p:spPr>
        <p:txBody>
          <a:bodyPr/>
          <a:lstStyle/>
          <a:p>
            <a:r>
              <a:rPr lang="ja-JP" altLang="en-US" dirty="0">
                <a:latin typeface="Arial" pitchFamily="34" charset="0"/>
              </a:rPr>
              <a:t>音楽では「知的財産権」という言葉が使われ、著作権教育について指導することが求められています。</a:t>
            </a:r>
          </a:p>
        </p:txBody>
      </p:sp>
    </p:spTree>
    <p:extLst>
      <p:ext uri="{BB962C8B-B14F-4D97-AF65-F5344CB8AC3E}">
        <p14:creationId xmlns:p14="http://schemas.microsoft.com/office/powerpoint/2010/main" val="1236794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スライド イメージ プレースホルダ 1"/>
          <p:cNvSpPr>
            <a:spLocks noGrp="1" noRot="1" noChangeAspect="1" noTextEdit="1"/>
          </p:cNvSpPr>
          <p:nvPr>
            <p:ph type="sldImg"/>
          </p:nvPr>
        </p:nvSpPr>
        <p:spPr>
          <a:xfrm>
            <a:off x="560388" y="428625"/>
            <a:ext cx="5813425" cy="4360863"/>
          </a:xfrm>
          <a:ln/>
        </p:spPr>
      </p:sp>
      <p:sp>
        <p:nvSpPr>
          <p:cNvPr id="217091" name="ノート プレースホルダ 2"/>
          <p:cNvSpPr>
            <a:spLocks noGrp="1"/>
          </p:cNvSpPr>
          <p:nvPr>
            <p:ph type="body" idx="1"/>
          </p:nvPr>
        </p:nvSpPr>
        <p:spPr>
          <a:xfrm>
            <a:off x="559570" y="4861148"/>
            <a:ext cx="5832648" cy="4608512"/>
          </a:xfrm>
        </p:spPr>
        <p:txBody>
          <a:bodyPr/>
          <a:lstStyle/>
          <a:p>
            <a:r>
              <a:rPr lang="ja-JP" altLang="en-US" dirty="0">
                <a:latin typeface="Arial" pitchFamily="34" charset="0"/>
              </a:rPr>
              <a:t>美術では「知的財産権」だけでなく、「肖像権」という言葉も使われています。</a:t>
            </a:r>
            <a:endParaRPr lang="en-US" altLang="ja-JP" dirty="0">
              <a:latin typeface="Arial" pitchFamily="34" charset="0"/>
            </a:endParaRPr>
          </a:p>
        </p:txBody>
      </p:sp>
    </p:spTree>
    <p:extLst>
      <p:ext uri="{BB962C8B-B14F-4D97-AF65-F5344CB8AC3E}">
        <p14:creationId xmlns:p14="http://schemas.microsoft.com/office/powerpoint/2010/main" val="24043637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スライド イメージ プレースホルダ 1"/>
          <p:cNvSpPr>
            <a:spLocks noGrp="1" noRot="1" noChangeAspect="1" noTextEdit="1"/>
          </p:cNvSpPr>
          <p:nvPr>
            <p:ph type="sldImg"/>
          </p:nvPr>
        </p:nvSpPr>
        <p:spPr>
          <a:xfrm>
            <a:off x="560388" y="428625"/>
            <a:ext cx="5813425" cy="4360863"/>
          </a:xfrm>
          <a:ln/>
        </p:spPr>
      </p:sp>
      <p:sp>
        <p:nvSpPr>
          <p:cNvPr id="218115" name="ノート プレースホルダ 2"/>
          <p:cNvSpPr>
            <a:spLocks noGrp="1"/>
          </p:cNvSpPr>
          <p:nvPr>
            <p:ph type="body" idx="1"/>
          </p:nvPr>
        </p:nvSpPr>
        <p:spPr>
          <a:xfrm>
            <a:off x="559570" y="4861148"/>
            <a:ext cx="5832648" cy="4608512"/>
          </a:xfrm>
        </p:spPr>
        <p:txBody>
          <a:bodyPr/>
          <a:lstStyle/>
          <a:p>
            <a:r>
              <a:rPr lang="ja-JP" altLang="en-US" dirty="0">
                <a:latin typeface="Arial" pitchFamily="34" charset="0"/>
              </a:rPr>
              <a:t>保健体育では「情報機器の使用と健康とのかかわり」を取り扱うことが記載されています。</a:t>
            </a:r>
            <a:endParaRPr lang="en-US" altLang="ja-JP" dirty="0">
              <a:latin typeface="Arial" pitchFamily="34" charset="0"/>
            </a:endParaRPr>
          </a:p>
          <a:p>
            <a:r>
              <a:rPr lang="ja-JP" altLang="en-US" dirty="0">
                <a:latin typeface="Arial" pitchFamily="34" charset="0"/>
              </a:rPr>
              <a:t>情報機器の使いすぎによるネット依存を取り扱うことになります。</a:t>
            </a:r>
          </a:p>
        </p:txBody>
      </p:sp>
    </p:spTree>
    <p:extLst>
      <p:ext uri="{BB962C8B-B14F-4D97-AF65-F5344CB8AC3E}">
        <p14:creationId xmlns:p14="http://schemas.microsoft.com/office/powerpoint/2010/main" val="27994191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スライド イメージ プレースホルダ 1"/>
          <p:cNvSpPr>
            <a:spLocks noGrp="1" noRot="1" noChangeAspect="1" noTextEdit="1"/>
          </p:cNvSpPr>
          <p:nvPr>
            <p:ph type="sldImg"/>
          </p:nvPr>
        </p:nvSpPr>
        <p:spPr>
          <a:xfrm>
            <a:off x="560388" y="428625"/>
            <a:ext cx="5813425" cy="4360863"/>
          </a:xfrm>
          <a:ln/>
        </p:spPr>
      </p:sp>
      <p:sp>
        <p:nvSpPr>
          <p:cNvPr id="219139" name="ノート プレースホルダ 2"/>
          <p:cNvSpPr>
            <a:spLocks noGrp="1"/>
          </p:cNvSpPr>
          <p:nvPr>
            <p:ph type="body" idx="1"/>
          </p:nvPr>
        </p:nvSpPr>
        <p:spPr>
          <a:xfrm>
            <a:off x="559570" y="4933156"/>
            <a:ext cx="5832648" cy="4536505"/>
          </a:xfrm>
        </p:spPr>
        <p:txBody>
          <a:bodyPr/>
          <a:lstStyle/>
          <a:p>
            <a:r>
              <a:rPr lang="ja-JP" altLang="en-US" dirty="0">
                <a:latin typeface="Arial" pitchFamily="34" charset="0"/>
              </a:rPr>
              <a:t>中学校の「技術・家庭科」の情報分野は情報活用能力を育成するためのコアとなる領域です</a:t>
            </a:r>
            <a:endParaRPr lang="en-US" altLang="ja-JP" dirty="0">
              <a:latin typeface="Arial" pitchFamily="34" charset="0"/>
            </a:endParaRPr>
          </a:p>
          <a:p>
            <a:r>
              <a:rPr lang="ja-JP" altLang="en-US" dirty="0">
                <a:latin typeface="Arial" pitchFamily="34" charset="0"/>
              </a:rPr>
              <a:t>このため、ここが</a:t>
            </a:r>
          </a:p>
          <a:p>
            <a:r>
              <a:rPr lang="ja-JP" altLang="en-US" dirty="0">
                <a:latin typeface="Arial" pitchFamily="34" charset="0"/>
              </a:rPr>
              <a:t>＜クリック＞</a:t>
            </a:r>
          </a:p>
          <a:p>
            <a:r>
              <a:rPr lang="ja-JP" altLang="en-US" dirty="0">
                <a:latin typeface="Arial" pitchFamily="34" charset="0"/>
              </a:rPr>
              <a:t>情報モラルを指導する中心になります</a:t>
            </a:r>
          </a:p>
        </p:txBody>
      </p:sp>
    </p:spTree>
    <p:extLst>
      <p:ext uri="{BB962C8B-B14F-4D97-AF65-F5344CB8AC3E}">
        <p14:creationId xmlns:p14="http://schemas.microsoft.com/office/powerpoint/2010/main" val="17086705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スライド イメージ プレースホルダ 1"/>
          <p:cNvSpPr>
            <a:spLocks noGrp="1" noRot="1" noChangeAspect="1" noTextEdit="1"/>
          </p:cNvSpPr>
          <p:nvPr>
            <p:ph type="sldImg"/>
          </p:nvPr>
        </p:nvSpPr>
        <p:spPr>
          <a:xfrm>
            <a:off x="560388" y="428625"/>
            <a:ext cx="5813425" cy="4360863"/>
          </a:xfrm>
          <a:ln/>
        </p:spPr>
      </p:sp>
      <p:sp>
        <p:nvSpPr>
          <p:cNvPr id="220163" name="ノート プレースホルダ 2"/>
          <p:cNvSpPr>
            <a:spLocks noGrp="1"/>
          </p:cNvSpPr>
          <p:nvPr>
            <p:ph type="body" idx="1"/>
          </p:nvPr>
        </p:nvSpPr>
        <p:spPr>
          <a:xfrm>
            <a:off x="559569" y="4861148"/>
            <a:ext cx="5760640" cy="4608512"/>
          </a:xfrm>
        </p:spPr>
        <p:txBody>
          <a:bodyPr/>
          <a:lstStyle/>
          <a:p>
            <a:r>
              <a:rPr lang="ja-JP" altLang="en-US" dirty="0">
                <a:latin typeface="Arial" pitchFamily="34" charset="0"/>
              </a:rPr>
              <a:t>特別の教科　道徳では情報モラルに関する指導を充実することになりました。</a:t>
            </a:r>
            <a:endParaRPr lang="en-US" altLang="ja-JP" dirty="0">
              <a:latin typeface="Arial" pitchFamily="34" charset="0"/>
            </a:endParaRPr>
          </a:p>
        </p:txBody>
      </p:sp>
    </p:spTree>
    <p:extLst>
      <p:ext uri="{BB962C8B-B14F-4D97-AF65-F5344CB8AC3E}">
        <p14:creationId xmlns:p14="http://schemas.microsoft.com/office/powerpoint/2010/main" val="41526032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スライド イメージ プレースホルダ 1"/>
          <p:cNvSpPr>
            <a:spLocks noGrp="1" noRot="1" noChangeAspect="1" noTextEdit="1"/>
          </p:cNvSpPr>
          <p:nvPr>
            <p:ph type="sldImg"/>
          </p:nvPr>
        </p:nvSpPr>
        <p:spPr>
          <a:xfrm>
            <a:off x="560388" y="428625"/>
            <a:ext cx="5813425" cy="4360863"/>
          </a:xfrm>
          <a:ln/>
        </p:spPr>
      </p:sp>
      <p:sp>
        <p:nvSpPr>
          <p:cNvPr id="221187" name="ノート プレースホルダ 2"/>
          <p:cNvSpPr>
            <a:spLocks noGrp="1"/>
          </p:cNvSpPr>
          <p:nvPr>
            <p:ph type="body" idx="1"/>
          </p:nvPr>
        </p:nvSpPr>
        <p:spPr>
          <a:xfrm>
            <a:off x="559570" y="4933156"/>
            <a:ext cx="5832648" cy="4536504"/>
          </a:xfrm>
        </p:spPr>
        <p:txBody>
          <a:bodyPr/>
          <a:lstStyle/>
          <a:p>
            <a:r>
              <a:rPr lang="ja-JP" altLang="en-US" dirty="0">
                <a:latin typeface="Arial" pitchFamily="34" charset="0"/>
              </a:rPr>
              <a:t>特別の教科　道徳の解説にはより詳しく道徳と情報モラルの関わりについて書かれています。</a:t>
            </a:r>
          </a:p>
        </p:txBody>
      </p:sp>
    </p:spTree>
    <p:extLst>
      <p:ext uri="{BB962C8B-B14F-4D97-AF65-F5344CB8AC3E}">
        <p14:creationId xmlns:p14="http://schemas.microsoft.com/office/powerpoint/2010/main" val="35724558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スライド イメージ プレースホルダ 1"/>
          <p:cNvSpPr>
            <a:spLocks noGrp="1" noRot="1" noChangeAspect="1" noTextEdit="1"/>
          </p:cNvSpPr>
          <p:nvPr>
            <p:ph type="sldImg"/>
          </p:nvPr>
        </p:nvSpPr>
        <p:spPr>
          <a:xfrm>
            <a:off x="560388" y="428625"/>
            <a:ext cx="5813425" cy="4360863"/>
          </a:xfrm>
          <a:ln/>
        </p:spPr>
      </p:sp>
      <p:sp>
        <p:nvSpPr>
          <p:cNvPr id="205827" name="ノート プレースホルダ 2"/>
          <p:cNvSpPr>
            <a:spLocks noGrp="1"/>
          </p:cNvSpPr>
          <p:nvPr>
            <p:ph type="body" idx="1"/>
          </p:nvPr>
        </p:nvSpPr>
        <p:spPr>
          <a:xfrm>
            <a:off x="559570" y="4933156"/>
            <a:ext cx="5832648" cy="4536504"/>
          </a:xfrm>
        </p:spPr>
        <p:txBody>
          <a:bodyPr/>
          <a:lstStyle/>
          <a:p>
            <a:endParaRPr lang="ja-JP" altLang="en-US" dirty="0">
              <a:latin typeface="Arial" pitchFamily="34" charset="0"/>
            </a:endParaRPr>
          </a:p>
        </p:txBody>
      </p:sp>
    </p:spTree>
    <p:extLst>
      <p:ext uri="{BB962C8B-B14F-4D97-AF65-F5344CB8AC3E}">
        <p14:creationId xmlns:p14="http://schemas.microsoft.com/office/powerpoint/2010/main" val="3496387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スライド イメージ プレースホルダ 1"/>
          <p:cNvSpPr>
            <a:spLocks noGrp="1" noRot="1" noChangeAspect="1" noTextEdit="1"/>
          </p:cNvSpPr>
          <p:nvPr>
            <p:ph type="sldImg"/>
          </p:nvPr>
        </p:nvSpPr>
        <p:spPr>
          <a:xfrm>
            <a:off x="558800" y="428625"/>
            <a:ext cx="5816600" cy="4362450"/>
          </a:xfrm>
          <a:ln/>
        </p:spPr>
      </p:sp>
      <p:sp>
        <p:nvSpPr>
          <p:cNvPr id="200707" name="ノート プレースホルダ 2"/>
          <p:cNvSpPr>
            <a:spLocks noGrp="1"/>
          </p:cNvSpPr>
          <p:nvPr>
            <p:ph type="body" idx="1"/>
          </p:nvPr>
        </p:nvSpPr>
        <p:spPr>
          <a:xfrm>
            <a:off x="559570" y="4862712"/>
            <a:ext cx="5832648" cy="4609995"/>
          </a:xfrm>
        </p:spPr>
        <p:txBody>
          <a:bodyPr/>
          <a:lstStyle/>
          <a:p>
            <a:r>
              <a:rPr lang="ja-JP" altLang="en-US" dirty="0">
                <a:latin typeface="ＭＳ 明朝" panose="02020609040205080304" pitchFamily="17" charset="-128"/>
                <a:ea typeface="ＭＳ 明朝" panose="02020609040205080304" pitchFamily="17" charset="-128"/>
              </a:rPr>
              <a:t>次に、情報モラルの指導に関して実践的な内容について見ていきましょう。</a:t>
            </a:r>
            <a:endParaRPr lang="en-US" altLang="ja-JP" dirty="0">
              <a:latin typeface="ＭＳ 明朝" panose="02020609040205080304" pitchFamily="17" charset="-128"/>
              <a:ea typeface="ＭＳ 明朝" panose="02020609040205080304" pitchFamily="17" charset="-128"/>
            </a:endParaRPr>
          </a:p>
          <a:p>
            <a:endParaRPr lang="ja-JP" altLang="en-US" dirty="0">
              <a:latin typeface="Arial" pitchFamily="34" charset="0"/>
              <a:ea typeface="ＭＳ Ｐゴシック" pitchFamily="50" charset="-128"/>
            </a:endParaRPr>
          </a:p>
        </p:txBody>
      </p:sp>
    </p:spTree>
    <p:extLst>
      <p:ext uri="{BB962C8B-B14F-4D97-AF65-F5344CB8AC3E}">
        <p14:creationId xmlns:p14="http://schemas.microsoft.com/office/powerpoint/2010/main" val="12894457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40933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青少年インターネット環境整備法により，各携帯会社等がフィルタリングサービスを実施してきていますが，アプリや</a:t>
            </a:r>
            <a:r>
              <a:rPr kumimoji="1" lang="en-US" altLang="ja-JP" dirty="0"/>
              <a:t>Wi-Fi</a:t>
            </a:r>
            <a:r>
              <a:rPr kumimoji="1" lang="ja-JP" altLang="en-US" dirty="0" err="1"/>
              <a:t>での</a:t>
            </a:r>
            <a:r>
              <a:rPr kumimoji="1" lang="ja-JP" altLang="en-US" dirty="0"/>
              <a:t>対応などでわかりにくくなっていることから，平成</a:t>
            </a:r>
            <a:r>
              <a:rPr kumimoji="1" lang="en-US" altLang="ja-JP" dirty="0"/>
              <a:t>28</a:t>
            </a:r>
            <a:r>
              <a:rPr kumimoji="1" lang="ja-JP" altLang="en-US" dirty="0"/>
              <a:t>年</a:t>
            </a:r>
            <a:r>
              <a:rPr kumimoji="1" lang="en-US" altLang="ja-JP" dirty="0"/>
              <a:t>2</a:t>
            </a:r>
            <a:r>
              <a:rPr kumimoji="1" lang="ja-JP" altLang="en-US" dirty="0"/>
              <a:t>月から，安心フィルター と名称が統一され，高校生プラスのモードが設けられています。</a:t>
            </a:r>
          </a:p>
        </p:txBody>
      </p:sp>
    </p:spTree>
    <p:extLst>
      <p:ext uri="{BB962C8B-B14F-4D97-AF65-F5344CB8AC3E}">
        <p14:creationId xmlns:p14="http://schemas.microsoft.com/office/powerpoint/2010/main" val="34378563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スライド イメージ プレースホルダ 1"/>
          <p:cNvSpPr>
            <a:spLocks noGrp="1" noRot="1" noChangeAspect="1" noTextEdit="1"/>
          </p:cNvSpPr>
          <p:nvPr>
            <p:ph type="sldImg"/>
          </p:nvPr>
        </p:nvSpPr>
        <p:spPr>
          <a:xfrm>
            <a:off x="560388" y="428625"/>
            <a:ext cx="5813425" cy="4360863"/>
          </a:xfrm>
          <a:ln/>
        </p:spPr>
      </p:sp>
      <p:sp>
        <p:nvSpPr>
          <p:cNvPr id="240643" name="ノート プレースホルダ 2"/>
          <p:cNvSpPr>
            <a:spLocks noGrp="1"/>
          </p:cNvSpPr>
          <p:nvPr>
            <p:ph type="body" idx="1"/>
          </p:nvPr>
        </p:nvSpPr>
        <p:spPr>
          <a:xfrm>
            <a:off x="559570" y="4933156"/>
            <a:ext cx="5832648" cy="4536505"/>
          </a:xfrm>
        </p:spPr>
        <p:txBody>
          <a:bodyPr/>
          <a:lstStyle/>
          <a:p>
            <a:r>
              <a:rPr lang="ja-JP" altLang="en-US" dirty="0">
                <a:latin typeface="Arial" pitchFamily="34" charset="0"/>
              </a:rPr>
              <a:t>このように高等学校学習指導要領では、国語、地歴・公民、音楽、美術・芸術、保健体育、情報、特別活動（ホームルーム活動）に情報モラルの学習活動が記載されています</a:t>
            </a:r>
            <a:endParaRPr lang="en-US" altLang="ja-JP" dirty="0">
              <a:latin typeface="Arial" pitchFamily="34" charset="0"/>
            </a:endParaRPr>
          </a:p>
          <a:p>
            <a:r>
              <a:rPr lang="ja-JP" altLang="en-US" dirty="0">
                <a:latin typeface="Arial" pitchFamily="34" charset="0"/>
              </a:rPr>
              <a:t>また「総合的な学習の時間」は各教科等を横断したり総合化したりする探究活動を行うものとされていますので情報モラルを指導することが可能です</a:t>
            </a:r>
            <a:endParaRPr lang="en-US" altLang="ja-JP" dirty="0">
              <a:latin typeface="Arial" pitchFamily="34" charset="0"/>
            </a:endParaRPr>
          </a:p>
          <a:p>
            <a:r>
              <a:rPr lang="ja-JP" altLang="en-US" dirty="0">
                <a:latin typeface="Arial" pitchFamily="34" charset="0"/>
              </a:rPr>
              <a:t>これらの教科や領域が高等学校における情報モラル指導の骨格になります</a:t>
            </a:r>
          </a:p>
          <a:p>
            <a:r>
              <a:rPr lang="ja-JP" altLang="en-US" dirty="0">
                <a:latin typeface="Arial" pitchFamily="34" charset="0"/>
              </a:rPr>
              <a:t>さらに他の教科や学校全体の教育活動を通して、情報モラルを指導することになります</a:t>
            </a:r>
          </a:p>
        </p:txBody>
      </p:sp>
    </p:spTree>
    <p:extLst>
      <p:ext uri="{BB962C8B-B14F-4D97-AF65-F5344CB8AC3E}">
        <p14:creationId xmlns:p14="http://schemas.microsoft.com/office/powerpoint/2010/main" val="10473162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スライド イメージ プレースホルダ 1"/>
          <p:cNvSpPr>
            <a:spLocks noGrp="1" noRot="1" noChangeAspect="1" noTextEdit="1"/>
          </p:cNvSpPr>
          <p:nvPr>
            <p:ph type="sldImg"/>
          </p:nvPr>
        </p:nvSpPr>
        <p:spPr>
          <a:xfrm>
            <a:off x="560388" y="428625"/>
            <a:ext cx="5813425" cy="4360863"/>
          </a:xfrm>
          <a:ln/>
        </p:spPr>
      </p:sp>
      <p:sp>
        <p:nvSpPr>
          <p:cNvPr id="223235" name="ノート プレースホルダ 2"/>
          <p:cNvSpPr>
            <a:spLocks noGrp="1"/>
          </p:cNvSpPr>
          <p:nvPr>
            <p:ph type="body" idx="1"/>
          </p:nvPr>
        </p:nvSpPr>
        <p:spPr>
          <a:xfrm>
            <a:off x="559570" y="4933156"/>
            <a:ext cx="5832648" cy="4536505"/>
          </a:xfrm>
        </p:spPr>
        <p:txBody>
          <a:bodyPr/>
          <a:lstStyle/>
          <a:p>
            <a:r>
              <a:rPr lang="ja-JP" altLang="en-US" dirty="0">
                <a:latin typeface="Arial" pitchFamily="34" charset="0"/>
              </a:rPr>
              <a:t>高等学校の総則にも小中学校と同じように「</a:t>
            </a:r>
            <a:r>
              <a:rPr kumimoji="1" lang="ja-JP" altLang="en-US" sz="1300" b="0" i="0" u="none" strike="noStrike" kern="1200" baseline="0" dirty="0">
                <a:solidFill>
                  <a:schemeClr val="tx1"/>
                </a:solidFill>
                <a:latin typeface="ＭＳ 明朝" panose="02020609040205080304" pitchFamily="17" charset="-128"/>
                <a:ea typeface="ＭＳ 明朝" panose="02020609040205080304" pitchFamily="17" charset="-128"/>
                <a:cs typeface="+mn-cs"/>
              </a:rPr>
              <a:t>教科等横断的な視点に立った資質・能力の育成」として</a:t>
            </a:r>
            <a:endParaRPr lang="ja-JP" altLang="en-US" dirty="0">
              <a:latin typeface="Arial" pitchFamily="34" charset="0"/>
            </a:endParaRPr>
          </a:p>
          <a:p>
            <a:r>
              <a:rPr lang="ja-JP" altLang="en-US" dirty="0">
                <a:latin typeface="Arial" pitchFamily="34" charset="0"/>
              </a:rPr>
              <a:t>「情報モラルを含む情報活用能力の育成」が記載されています</a:t>
            </a:r>
            <a:endParaRPr lang="en-US" altLang="ja-JP" dirty="0">
              <a:latin typeface="Arial" pitchFamily="34" charset="0"/>
            </a:endParaRPr>
          </a:p>
          <a:p>
            <a:r>
              <a:rPr lang="ja-JP" altLang="en-US" dirty="0">
                <a:latin typeface="Arial" pitchFamily="34" charset="0"/>
              </a:rPr>
              <a:t>このため、各学校で情報モラルの年間指導計画を立てて確実に指導する必要があります</a:t>
            </a:r>
          </a:p>
        </p:txBody>
      </p:sp>
    </p:spTree>
    <p:extLst>
      <p:ext uri="{BB962C8B-B14F-4D97-AF65-F5344CB8AC3E}">
        <p14:creationId xmlns:p14="http://schemas.microsoft.com/office/powerpoint/2010/main" val="15891686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スライド イメージ プレースホルダ 1"/>
          <p:cNvSpPr>
            <a:spLocks noGrp="1" noRot="1" noChangeAspect="1" noTextEdit="1"/>
          </p:cNvSpPr>
          <p:nvPr>
            <p:ph type="sldImg"/>
          </p:nvPr>
        </p:nvSpPr>
        <p:spPr>
          <a:xfrm>
            <a:off x="560388" y="428625"/>
            <a:ext cx="5813425" cy="4360863"/>
          </a:xfrm>
          <a:ln/>
        </p:spPr>
      </p:sp>
      <p:sp>
        <p:nvSpPr>
          <p:cNvPr id="246787" name="ノート プレースホルダ 2"/>
          <p:cNvSpPr>
            <a:spLocks noGrp="1"/>
          </p:cNvSpPr>
          <p:nvPr>
            <p:ph type="body" idx="1"/>
          </p:nvPr>
        </p:nvSpPr>
        <p:spPr>
          <a:xfrm>
            <a:off x="559570" y="4933156"/>
            <a:ext cx="5832648" cy="4536505"/>
          </a:xfrm>
        </p:spPr>
        <p:txBody>
          <a:bodyPr/>
          <a:lstStyle/>
          <a:p>
            <a:r>
              <a:rPr lang="ja-JP" altLang="en-US" dirty="0">
                <a:latin typeface="Arial" pitchFamily="34" charset="0"/>
              </a:rPr>
              <a:t>では次に、「ネット社会の歩き方」の活用について解説します</a:t>
            </a:r>
          </a:p>
        </p:txBody>
      </p:sp>
    </p:spTree>
    <p:extLst>
      <p:ext uri="{BB962C8B-B14F-4D97-AF65-F5344CB8AC3E}">
        <p14:creationId xmlns:p14="http://schemas.microsoft.com/office/powerpoint/2010/main" val="36060474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60388" y="428625"/>
            <a:ext cx="5813425" cy="4360863"/>
          </a:xfrm>
        </p:spPr>
      </p:sp>
      <p:sp>
        <p:nvSpPr>
          <p:cNvPr id="3" name="ノート プレースホルダ 2"/>
          <p:cNvSpPr>
            <a:spLocks noGrp="1"/>
          </p:cNvSpPr>
          <p:nvPr>
            <p:ph type="body" idx="1"/>
          </p:nvPr>
        </p:nvSpPr>
        <p:spPr>
          <a:xfrm>
            <a:off x="559570" y="4933156"/>
            <a:ext cx="5832648" cy="4536505"/>
          </a:xfrm>
        </p:spPr>
        <p:txBody>
          <a:bodyPr>
            <a:normAutofit fontScale="92500" lnSpcReduction="10000"/>
          </a:bodyPr>
          <a:lstStyle/>
          <a:p>
            <a:r>
              <a:rPr kumimoji="1" lang="ja-JP" altLang="en-US" dirty="0"/>
              <a:t>「ネット社会の歩き方」は、無償で利用できる情報モラル教材として，学校現場で広く活用されています。</a:t>
            </a:r>
            <a:endParaRPr kumimoji="1" lang="en-US" altLang="ja-JP" dirty="0"/>
          </a:p>
          <a:p>
            <a:r>
              <a:rPr kumimoji="1" lang="en-US" altLang="ja-JP" dirty="0"/>
              <a:t>2000</a:t>
            </a:r>
            <a:r>
              <a:rPr kumimoji="1" lang="ja-JP" altLang="en-US" dirty="0"/>
              <a:t>年から改訂を加えながら開発が続けられており，アニメーションまたは動画による</a:t>
            </a:r>
            <a:r>
              <a:rPr kumimoji="1" lang="en-US" altLang="ja-JP" dirty="0"/>
              <a:t>WEB</a:t>
            </a:r>
            <a:r>
              <a:rPr kumimoji="1" lang="ja-JP" altLang="en-US" dirty="0"/>
              <a:t>教材，</a:t>
            </a:r>
            <a:endParaRPr kumimoji="1" lang="en-US" altLang="ja-JP" dirty="0"/>
          </a:p>
          <a:p>
            <a:r>
              <a:rPr kumimoji="1" lang="ja-JP" altLang="en-US" dirty="0"/>
              <a:t>児童生徒や保護者に配布できる冊子・カード型教材，</a:t>
            </a:r>
            <a:endParaRPr kumimoji="1" lang="en-US" altLang="ja-JP" dirty="0"/>
          </a:p>
          <a:p>
            <a:r>
              <a:rPr kumimoji="1" lang="ja-JP" altLang="en-US" dirty="0"/>
              <a:t>スマートフォンやタブレットでの学習に適したアプリ教材</a:t>
            </a:r>
            <a:endParaRPr kumimoji="1" lang="en-US" altLang="ja-JP" dirty="0"/>
          </a:p>
          <a:p>
            <a:r>
              <a:rPr kumimoji="1" lang="ja-JP" altLang="en-US" dirty="0"/>
              <a:t>が配布されています。</a:t>
            </a:r>
            <a:endParaRPr kumimoji="1" lang="en-US" altLang="ja-JP" dirty="0"/>
          </a:p>
          <a:p>
            <a:endParaRPr kumimoji="1" lang="en-US" altLang="ja-JP" dirty="0"/>
          </a:p>
          <a:p>
            <a:r>
              <a:rPr kumimoji="1" lang="en-US" altLang="ja-JP" dirty="0"/>
              <a:t>Web</a:t>
            </a:r>
            <a:r>
              <a:rPr kumimoji="1" lang="ja-JP" altLang="en-US" dirty="0"/>
              <a:t>教材「ネット社会の歩き方」</a:t>
            </a:r>
            <a:endParaRPr kumimoji="1" lang="en-US" altLang="ja-JP" dirty="0"/>
          </a:p>
          <a:p>
            <a:r>
              <a:rPr kumimoji="1" lang="en-US" altLang="ja-JP" dirty="0"/>
              <a:t>http://www2.japet.or.jp/net-walk/</a:t>
            </a:r>
          </a:p>
          <a:p>
            <a:endParaRPr kumimoji="1" lang="en-US" altLang="ja-JP" dirty="0"/>
          </a:p>
          <a:p>
            <a:r>
              <a:rPr kumimoji="1" lang="ja-JP" altLang="en-US" dirty="0"/>
              <a:t>中学校、高校生向けのスマートフォンなどの緊急課題に対応したテキスト教材</a:t>
            </a:r>
            <a:endParaRPr kumimoji="1" lang="en-US" altLang="ja-JP" dirty="0"/>
          </a:p>
          <a:p>
            <a:r>
              <a:rPr kumimoji="1" lang="en-US" altLang="ja-JP" dirty="0"/>
              <a:t>http://www2.japet.or.jp/net-walk/pdf/juniornet-walk.pdf</a:t>
            </a:r>
          </a:p>
          <a:p>
            <a:endParaRPr kumimoji="1" lang="en-US" altLang="ja-JP" dirty="0"/>
          </a:p>
          <a:p>
            <a:r>
              <a:rPr kumimoji="1" lang="ja-JP" altLang="en-US" dirty="0"/>
              <a:t>新たに幼児教育、小学校、中学校、高等学校の児童・生徒向けとその保護者向のナビカード型テキスト</a:t>
            </a: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ja-JP" dirty="0">
                <a:hlinkClick r:id="rId3"/>
              </a:rPr>
              <a:t>http://www2.japet.or.jp/net-walk/pdf/newhandbook201706.pdf</a:t>
            </a: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スマートフォン対応</a:t>
            </a:r>
            <a:r>
              <a:rPr kumimoji="1" lang="en-US" altLang="ja-JP" dirty="0"/>
              <a:t>IOS</a:t>
            </a:r>
            <a:r>
              <a:rPr kumimoji="1" lang="ja-JP" altLang="en-US" dirty="0"/>
              <a:t>版、</a:t>
            </a:r>
            <a:r>
              <a:rPr kumimoji="1" lang="en-US" altLang="ja-JP" dirty="0"/>
              <a:t>Android</a:t>
            </a:r>
            <a:r>
              <a:rPr kumimoji="1" lang="ja-JP" altLang="en-US" dirty="0"/>
              <a:t>版のスマートフォンアプリ。</a:t>
            </a: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ja-JP" baseline="0" dirty="0">
                <a:latin typeface="ＭＳ Ｐ明朝" pitchFamily="18" charset="-128"/>
              </a:rPr>
              <a:t>iPad</a:t>
            </a:r>
            <a:r>
              <a:rPr lang="ja-JP" altLang="en-US" baseline="0" dirty="0">
                <a:latin typeface="ＭＳ Ｐ明朝" pitchFamily="18" charset="-128"/>
              </a:rPr>
              <a:t>や</a:t>
            </a:r>
            <a:r>
              <a:rPr lang="en-US" altLang="ja-JP" baseline="0" dirty="0">
                <a:latin typeface="ＭＳ Ｐ明朝" pitchFamily="18" charset="-128"/>
              </a:rPr>
              <a:t>Android</a:t>
            </a:r>
            <a:r>
              <a:rPr lang="ja-JP" altLang="en-US" baseline="0" dirty="0">
                <a:latin typeface="ＭＳ Ｐ明朝" pitchFamily="18" charset="-128"/>
              </a:rPr>
              <a:t>端末で利用できるアプリ教材で、現在</a:t>
            </a:r>
            <a:r>
              <a:rPr lang="en-US" altLang="ja-JP" baseline="0" dirty="0">
                <a:latin typeface="ＭＳ Ｐ明朝" pitchFamily="18" charset="-128"/>
              </a:rPr>
              <a:t>iTunes App Store</a:t>
            </a:r>
            <a:r>
              <a:rPr lang="ja-JP" altLang="en-US" baseline="0" dirty="0">
                <a:latin typeface="ＭＳ Ｐ明朝" pitchFamily="18" charset="-128"/>
              </a:rPr>
              <a:t>や</a:t>
            </a:r>
            <a:r>
              <a:rPr lang="en-US" altLang="ja-JP" baseline="0" dirty="0">
                <a:latin typeface="ＭＳ Ｐ明朝" pitchFamily="18" charset="-128"/>
              </a:rPr>
              <a:t>Google Play</a:t>
            </a:r>
            <a:r>
              <a:rPr lang="ja-JP" altLang="en-US" baseline="0" dirty="0">
                <a:latin typeface="ＭＳ Ｐ明朝" pitchFamily="18" charset="-128"/>
              </a:rPr>
              <a:t>で公開され、無料でダウンロードできます。</a:t>
            </a: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スマートフォン用</a:t>
            </a:r>
            <a:r>
              <a:rPr kumimoji="1" lang="en-US" altLang="ja-JP" dirty="0"/>
              <a:t>MP</a:t>
            </a:r>
            <a:r>
              <a:rPr kumimoji="1" lang="ja-JP" altLang="en-US" dirty="0"/>
              <a:t>４（動画）についても下記より提供しています。</a:t>
            </a: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a:t>http://www2.japet.or.jp/net-walk/smart_ichiran.html</a:t>
            </a:r>
            <a:endParaRPr kumimoji="1" lang="ja-JP" altLang="en-US" dirty="0"/>
          </a:p>
          <a:p>
            <a:endParaRPr kumimoji="1" lang="en-US" altLang="ja-JP" dirty="0"/>
          </a:p>
        </p:txBody>
      </p:sp>
    </p:spTree>
    <p:extLst>
      <p:ext uri="{BB962C8B-B14F-4D97-AF65-F5344CB8AC3E}">
        <p14:creationId xmlns:p14="http://schemas.microsoft.com/office/powerpoint/2010/main" val="15444861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60388" y="428625"/>
            <a:ext cx="5813425" cy="4360863"/>
          </a:xfrm>
        </p:spPr>
      </p:sp>
      <p:sp>
        <p:nvSpPr>
          <p:cNvPr id="3" name="ノート プレースホルダ 2"/>
          <p:cNvSpPr>
            <a:spLocks noGrp="1"/>
          </p:cNvSpPr>
          <p:nvPr>
            <p:ph type="body" idx="1"/>
          </p:nvPr>
        </p:nvSpPr>
        <p:spPr>
          <a:xfrm>
            <a:off x="559570" y="4933156"/>
            <a:ext cx="5832648" cy="4536505"/>
          </a:xfrm>
        </p:spPr>
        <p:txBody>
          <a:bodyPr>
            <a:normAutofit/>
          </a:bodyPr>
          <a:lstStyle/>
          <a:p>
            <a:r>
              <a:rPr kumimoji="1" lang="ja-JP" altLang="en-US" dirty="0"/>
              <a:t>ナビカード教材</a:t>
            </a: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　先生方や保護者の方からのニーズの高い問題を 厳選して，カード型教材にしました。</a:t>
            </a: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今後，最新 の状況を反映させて改訂するごとに，カードを加えたり差し替えたりしながら，末永くお使いいただけるようになっています。</a:t>
            </a:r>
          </a:p>
          <a:p>
            <a:r>
              <a:rPr lang="ja-JP" altLang="en-US" dirty="0"/>
              <a:t>・優先的に指導したい内容を選んで，表面を見せ， 子どもたちと話し合いながら，なぜそのような 問題が発生するのか，今後どのようなことに気 をつけ行動したらよいのかを考えさせるように してください。 </a:t>
            </a:r>
            <a:endParaRPr lang="en-US" altLang="ja-JP" dirty="0"/>
          </a:p>
          <a:p>
            <a:r>
              <a:rPr lang="ja-JP" altLang="en-US" dirty="0"/>
              <a:t>・先生，保護者の方は，裏面をあらかじめ読み， 問題の原因（「大事なのは原因を知っておくコ ト」）と対策のポイント（「ポイントはココ」）を 把握して，子どもたちに指導するようにしてく ださい。</a:t>
            </a:r>
            <a:endParaRPr lang="en-US" altLang="ja-JP" dirty="0"/>
          </a:p>
          <a:p>
            <a:r>
              <a:rPr lang="ja-JP" altLang="en-US" dirty="0"/>
              <a:t>・ 子どもに裏面も使わせるときは，話し合い後の まとめで使用してください。</a:t>
            </a:r>
          </a:p>
          <a:p>
            <a:endParaRPr kumimoji="1" lang="ja-JP" altLang="en-US" dirty="0"/>
          </a:p>
        </p:txBody>
      </p:sp>
    </p:spTree>
    <p:extLst>
      <p:ext uri="{BB962C8B-B14F-4D97-AF65-F5344CB8AC3E}">
        <p14:creationId xmlns:p14="http://schemas.microsoft.com/office/powerpoint/2010/main" val="40399520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スライド イメージ プレースホルダ 1"/>
          <p:cNvSpPr>
            <a:spLocks noGrp="1" noRot="1" noChangeAspect="1" noTextEdit="1"/>
          </p:cNvSpPr>
          <p:nvPr>
            <p:ph type="sldImg"/>
          </p:nvPr>
        </p:nvSpPr>
        <p:spPr>
          <a:xfrm>
            <a:off x="560388" y="428625"/>
            <a:ext cx="5813425" cy="4360863"/>
          </a:xfrm>
          <a:ln/>
        </p:spPr>
      </p:sp>
      <p:sp>
        <p:nvSpPr>
          <p:cNvPr id="247811" name="ノート プレースホルダ 2"/>
          <p:cNvSpPr>
            <a:spLocks noGrp="1"/>
          </p:cNvSpPr>
          <p:nvPr>
            <p:ph type="body" idx="1"/>
          </p:nvPr>
        </p:nvSpPr>
        <p:spPr>
          <a:xfrm>
            <a:off x="559570" y="4861148"/>
            <a:ext cx="5832648" cy="4608512"/>
          </a:xfrm>
        </p:spPr>
        <p:txBody>
          <a:bodyPr/>
          <a:lstStyle/>
          <a:p>
            <a:pPr defTabSz="875721">
              <a:defRPr/>
            </a:pPr>
            <a:r>
              <a:rPr lang="ja-JP" altLang="en-US" dirty="0">
                <a:latin typeface="ＭＳ Ｐ明朝" pitchFamily="18" charset="-128"/>
              </a:rPr>
              <a:t>こちらは</a:t>
            </a:r>
            <a:r>
              <a:rPr lang="en-US" altLang="ja-JP" dirty="0">
                <a:latin typeface="ＭＳ Ｐ明朝" pitchFamily="18" charset="-128"/>
              </a:rPr>
              <a:t>Web</a:t>
            </a:r>
            <a:r>
              <a:rPr lang="ja-JP" altLang="en-US" dirty="0">
                <a:latin typeface="ＭＳ Ｐ明朝" pitchFamily="18" charset="-128"/>
              </a:rPr>
              <a:t>教材の「ネット社会の歩き方」です。子どもたちを取り巻くネット社会に対応した内容やそれに関連する課題などを、音声を伴うアニメーションで構成した</a:t>
            </a:r>
            <a:r>
              <a:rPr lang="en-US" altLang="ja-JP" dirty="0">
                <a:latin typeface="ＭＳ Ｐ明朝" pitchFamily="18" charset="-128"/>
              </a:rPr>
              <a:t>Web</a:t>
            </a:r>
            <a:r>
              <a:rPr lang="ja-JP" altLang="en-US" dirty="0">
                <a:latin typeface="ＭＳ Ｐ明朝" pitchFamily="18" charset="-128"/>
              </a:rPr>
              <a:t>教材です。</a:t>
            </a:r>
            <a:endParaRPr lang="en-US" altLang="ja-JP" dirty="0">
              <a:latin typeface="ＭＳ Ｐ明朝" pitchFamily="18" charset="-128"/>
            </a:endParaRPr>
          </a:p>
          <a:p>
            <a:pPr defTabSz="875721">
              <a:defRPr/>
            </a:pPr>
            <a:r>
              <a:rPr lang="ja-JP" altLang="en-US" dirty="0">
                <a:latin typeface="ＭＳ Ｐ明朝" pitchFamily="18" charset="-128"/>
              </a:rPr>
              <a:t>教材コンテンツは全部で６７話あり、情報モラルの「</a:t>
            </a:r>
            <a:r>
              <a:rPr lang="en-US" altLang="ja-JP" dirty="0">
                <a:latin typeface="ＭＳ Ｐ明朝" pitchFamily="18" charset="-128"/>
              </a:rPr>
              <a:t>2</a:t>
            </a:r>
            <a:r>
              <a:rPr lang="ja-JP" altLang="en-US" dirty="0">
                <a:latin typeface="ＭＳ Ｐ明朝" pitchFamily="18" charset="-128"/>
              </a:rPr>
              <a:t>領域５分野」をカバーしています。</a:t>
            </a:r>
            <a:endParaRPr lang="en-US" altLang="ja-JP" dirty="0">
              <a:latin typeface="ＭＳ Ｐ明朝" pitchFamily="18" charset="-128"/>
            </a:endParaRPr>
          </a:p>
          <a:p>
            <a:pPr defTabSz="875721">
              <a:defRPr/>
            </a:pPr>
            <a:r>
              <a:rPr lang="ja-JP" altLang="en-US" dirty="0">
                <a:latin typeface="ＭＳ Ｐ明朝" pitchFamily="18" charset="-128"/>
              </a:rPr>
              <a:t>スマートフォンなどで簡単に視聴できる動画版も用意されています。</a:t>
            </a:r>
            <a:endParaRPr lang="en-US" altLang="ja-JP" dirty="0">
              <a:latin typeface="ＭＳ Ｐ明朝" pitchFamily="18" charset="-128"/>
            </a:endParaRPr>
          </a:p>
          <a:p>
            <a:pPr defTabSz="875721">
              <a:defRPr/>
            </a:pPr>
            <a:endParaRPr lang="ja-JP" altLang="en-US" dirty="0">
              <a:latin typeface="ＭＳ Ｐ明朝" pitchFamily="18" charset="-128"/>
            </a:endParaRPr>
          </a:p>
        </p:txBody>
      </p:sp>
    </p:spTree>
    <p:extLst>
      <p:ext uri="{BB962C8B-B14F-4D97-AF65-F5344CB8AC3E}">
        <p14:creationId xmlns:p14="http://schemas.microsoft.com/office/powerpoint/2010/main" val="9422459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スライド イメージ プレースホルダ 1"/>
          <p:cNvSpPr>
            <a:spLocks noGrp="1" noRot="1" noChangeAspect="1" noTextEdit="1"/>
          </p:cNvSpPr>
          <p:nvPr>
            <p:ph type="sldImg"/>
          </p:nvPr>
        </p:nvSpPr>
        <p:spPr>
          <a:xfrm>
            <a:off x="560388" y="428625"/>
            <a:ext cx="5813425" cy="4360863"/>
          </a:xfrm>
          <a:ln/>
        </p:spPr>
      </p:sp>
      <p:sp>
        <p:nvSpPr>
          <p:cNvPr id="248835" name="ノート プレースホルダ 2"/>
          <p:cNvSpPr>
            <a:spLocks noGrp="1"/>
          </p:cNvSpPr>
          <p:nvPr>
            <p:ph type="body" idx="1"/>
          </p:nvPr>
        </p:nvSpPr>
        <p:spPr>
          <a:xfrm>
            <a:off x="559570" y="4933156"/>
            <a:ext cx="5832648" cy="4536505"/>
          </a:xfrm>
        </p:spPr>
        <p:txBody>
          <a:bodyPr/>
          <a:lstStyle/>
          <a:p>
            <a:r>
              <a:rPr lang="ja-JP" altLang="en-US" dirty="0">
                <a:latin typeface="Arial" pitchFamily="34" charset="0"/>
              </a:rPr>
              <a:t>これは、小学校向けの教材を情報モラルの５項目別に整理したものです。</a:t>
            </a:r>
          </a:p>
        </p:txBody>
      </p:sp>
    </p:spTree>
    <p:extLst>
      <p:ext uri="{BB962C8B-B14F-4D97-AF65-F5344CB8AC3E}">
        <p14:creationId xmlns:p14="http://schemas.microsoft.com/office/powerpoint/2010/main" val="10792921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スライド イメージ プレースホルダ 1"/>
          <p:cNvSpPr>
            <a:spLocks noGrp="1" noRot="1" noChangeAspect="1" noTextEdit="1"/>
          </p:cNvSpPr>
          <p:nvPr>
            <p:ph type="sldImg"/>
          </p:nvPr>
        </p:nvSpPr>
        <p:spPr>
          <a:xfrm>
            <a:off x="560388" y="428625"/>
            <a:ext cx="5813425" cy="4360863"/>
          </a:xfrm>
          <a:ln/>
        </p:spPr>
      </p:sp>
      <p:sp>
        <p:nvSpPr>
          <p:cNvPr id="249859" name="ノート プレースホルダ 2"/>
          <p:cNvSpPr>
            <a:spLocks noGrp="1"/>
          </p:cNvSpPr>
          <p:nvPr>
            <p:ph type="body" idx="1"/>
          </p:nvPr>
        </p:nvSpPr>
        <p:spPr>
          <a:xfrm>
            <a:off x="559570" y="4933156"/>
            <a:ext cx="5832648" cy="4536505"/>
          </a:xfrm>
        </p:spPr>
        <p:txBody>
          <a:bodyPr/>
          <a:lstStyle/>
          <a:p>
            <a:r>
              <a:rPr lang="ja-JP" altLang="en-US" dirty="0">
                <a:latin typeface="Arial" pitchFamily="34" charset="0"/>
              </a:rPr>
              <a:t>まず、小学生向けの「ネットいじめは人権侵害」から見ていきましょう。</a:t>
            </a:r>
          </a:p>
        </p:txBody>
      </p:sp>
    </p:spTree>
    <p:extLst>
      <p:ext uri="{BB962C8B-B14F-4D97-AF65-F5344CB8AC3E}">
        <p14:creationId xmlns:p14="http://schemas.microsoft.com/office/powerpoint/2010/main" val="37829068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スライド イメージ プレースホルダ 1"/>
          <p:cNvSpPr>
            <a:spLocks noGrp="1" noRot="1" noChangeAspect="1" noTextEdit="1"/>
          </p:cNvSpPr>
          <p:nvPr>
            <p:ph type="sldImg"/>
          </p:nvPr>
        </p:nvSpPr>
        <p:spPr>
          <a:xfrm>
            <a:off x="560388" y="428625"/>
            <a:ext cx="5813425" cy="4360863"/>
          </a:xfrm>
          <a:ln/>
        </p:spPr>
      </p:sp>
      <p:sp>
        <p:nvSpPr>
          <p:cNvPr id="250883" name="ノート プレースホルダ 2"/>
          <p:cNvSpPr>
            <a:spLocks noGrp="1"/>
          </p:cNvSpPr>
          <p:nvPr>
            <p:ph type="body" idx="1"/>
          </p:nvPr>
        </p:nvSpPr>
        <p:spPr>
          <a:xfrm>
            <a:off x="559570" y="4933156"/>
            <a:ext cx="5832648" cy="4536505"/>
          </a:xfrm>
        </p:spPr>
        <p:txBody>
          <a:bodyPr/>
          <a:lstStyle/>
          <a:p>
            <a:r>
              <a:rPr lang="ja-JP" altLang="en-US" dirty="0">
                <a:latin typeface="Arial" pitchFamily="34" charset="0"/>
              </a:rPr>
              <a:t>ツバサ君がケンタが転んだところを写真に撮りました。</a:t>
            </a:r>
          </a:p>
        </p:txBody>
      </p:sp>
    </p:spTree>
    <p:extLst>
      <p:ext uri="{BB962C8B-B14F-4D97-AF65-F5344CB8AC3E}">
        <p14:creationId xmlns:p14="http://schemas.microsoft.com/office/powerpoint/2010/main" val="38340452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スライド イメージ プレースホルダ 1"/>
          <p:cNvSpPr>
            <a:spLocks noGrp="1" noRot="1" noChangeAspect="1" noTextEdit="1"/>
          </p:cNvSpPr>
          <p:nvPr>
            <p:ph type="sldImg"/>
          </p:nvPr>
        </p:nvSpPr>
        <p:spPr>
          <a:xfrm>
            <a:off x="560388" y="428625"/>
            <a:ext cx="5813425" cy="4360863"/>
          </a:xfrm>
          <a:ln/>
        </p:spPr>
      </p:sp>
      <p:sp>
        <p:nvSpPr>
          <p:cNvPr id="251907" name="ノート プレースホルダ 2"/>
          <p:cNvSpPr>
            <a:spLocks noGrp="1"/>
          </p:cNvSpPr>
          <p:nvPr>
            <p:ph type="body" idx="1"/>
          </p:nvPr>
        </p:nvSpPr>
        <p:spPr>
          <a:xfrm>
            <a:off x="559570" y="4933156"/>
            <a:ext cx="5832648" cy="4536505"/>
          </a:xfrm>
        </p:spPr>
        <p:txBody>
          <a:bodyPr/>
          <a:lstStyle/>
          <a:p>
            <a:r>
              <a:rPr lang="ja-JP" altLang="en-US" dirty="0">
                <a:latin typeface="Arial" pitchFamily="34" charset="0"/>
              </a:rPr>
              <a:t>ツバサ君はケンタ君が転んだ写真をタクミ君に送りました。タクミ君はその写真をたくさんの知り合いに転送し、写真はどんどん広まっていきました。</a:t>
            </a:r>
          </a:p>
        </p:txBody>
      </p:sp>
    </p:spTree>
    <p:extLst>
      <p:ext uri="{BB962C8B-B14F-4D97-AF65-F5344CB8AC3E}">
        <p14:creationId xmlns:p14="http://schemas.microsoft.com/office/powerpoint/2010/main" val="2753391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ID</a:t>
            </a:r>
            <a:r>
              <a:rPr kumimoji="1" lang="ja-JP" altLang="en-US" dirty="0"/>
              <a:t>やアカウントはメールアドレスが使われることが多いので、利用サイトすべてのパスワードを同一にしていると、どこかのサイトのセキュリティが破られ犯罪者にパスワード一覧を読み取られると、同じ</a:t>
            </a:r>
            <a:r>
              <a:rPr kumimoji="1" lang="en-US" altLang="ja-JP" dirty="0"/>
              <a:t>ID</a:t>
            </a:r>
            <a:r>
              <a:rPr kumimoji="1" lang="ja-JP" altLang="en-US" dirty="0"/>
              <a:t>とパスワードで他のサイトも試され、侵入されてしまいます。また、読み取られたパスワード一覧表は売りに出されるため、被害が拡大します。</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6A9C9-053D-40B0-99AD-EF58DDC20100}"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5487643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スライド イメージ プレースホルダ 1"/>
          <p:cNvSpPr>
            <a:spLocks noGrp="1" noRot="1" noChangeAspect="1" noTextEdit="1"/>
          </p:cNvSpPr>
          <p:nvPr>
            <p:ph type="sldImg"/>
          </p:nvPr>
        </p:nvSpPr>
        <p:spPr>
          <a:xfrm>
            <a:off x="560388" y="428625"/>
            <a:ext cx="5813425" cy="4360863"/>
          </a:xfrm>
          <a:ln/>
        </p:spPr>
      </p:sp>
      <p:sp>
        <p:nvSpPr>
          <p:cNvPr id="252931" name="ノート プレースホルダ 2"/>
          <p:cNvSpPr>
            <a:spLocks noGrp="1"/>
          </p:cNvSpPr>
          <p:nvPr>
            <p:ph type="body" idx="1"/>
          </p:nvPr>
        </p:nvSpPr>
        <p:spPr>
          <a:xfrm>
            <a:off x="559570" y="4933156"/>
            <a:ext cx="5832648" cy="4536505"/>
          </a:xfrm>
        </p:spPr>
        <p:txBody>
          <a:bodyPr/>
          <a:lstStyle/>
          <a:p>
            <a:r>
              <a:rPr lang="ja-JP" altLang="en-US" dirty="0">
                <a:latin typeface="Arial" pitchFamily="34" charset="0"/>
              </a:rPr>
              <a:t>ケンタ君はそれ以来、学校で笑いものになってしましました。ケンタ君はそのため学校に行けなくなりました。ツバサ君やタクミ君は自分たちのせいでケンタ君が学校に来れなくなったことを知りました。</a:t>
            </a:r>
          </a:p>
        </p:txBody>
      </p:sp>
    </p:spTree>
    <p:extLst>
      <p:ext uri="{BB962C8B-B14F-4D97-AF65-F5344CB8AC3E}">
        <p14:creationId xmlns:p14="http://schemas.microsoft.com/office/powerpoint/2010/main" val="11536354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スライド イメージ プレースホルダ 1"/>
          <p:cNvSpPr>
            <a:spLocks noGrp="1" noRot="1" noChangeAspect="1" noTextEdit="1"/>
          </p:cNvSpPr>
          <p:nvPr>
            <p:ph type="sldImg"/>
          </p:nvPr>
        </p:nvSpPr>
        <p:spPr>
          <a:xfrm>
            <a:off x="560388" y="428625"/>
            <a:ext cx="5813425" cy="4360863"/>
          </a:xfrm>
          <a:ln/>
        </p:spPr>
      </p:sp>
      <p:sp>
        <p:nvSpPr>
          <p:cNvPr id="253955" name="ノート プレースホルダ 2"/>
          <p:cNvSpPr>
            <a:spLocks noGrp="1"/>
          </p:cNvSpPr>
          <p:nvPr>
            <p:ph type="body" idx="1"/>
          </p:nvPr>
        </p:nvSpPr>
        <p:spPr>
          <a:xfrm>
            <a:off x="559570" y="5005165"/>
            <a:ext cx="5832648" cy="4464495"/>
          </a:xfrm>
        </p:spPr>
        <p:txBody>
          <a:bodyPr/>
          <a:lstStyle/>
          <a:p>
            <a:r>
              <a:rPr lang="ja-JP" altLang="en-US" dirty="0">
                <a:latin typeface="Arial" pitchFamily="34" charset="0"/>
              </a:rPr>
              <a:t>問題提示の教材のあとに解説のページがあります。課題提示の教材を見終わって一度みんなでなぜそのようになったのか、そのようにならないためにはどうすればよいか話し合ってから、解説に進んでもかまいません。また、引き続き解説を見てもかまいません。授業のスタイルに合わせて先生方で選択してください。</a:t>
            </a:r>
          </a:p>
        </p:txBody>
      </p:sp>
    </p:spTree>
    <p:extLst>
      <p:ext uri="{BB962C8B-B14F-4D97-AF65-F5344CB8AC3E}">
        <p14:creationId xmlns:p14="http://schemas.microsoft.com/office/powerpoint/2010/main" val="4674624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スライド イメージ プレースホルダ 1"/>
          <p:cNvSpPr>
            <a:spLocks noGrp="1" noRot="1" noChangeAspect="1" noTextEdit="1"/>
          </p:cNvSpPr>
          <p:nvPr>
            <p:ph type="sldImg"/>
          </p:nvPr>
        </p:nvSpPr>
        <p:spPr>
          <a:xfrm>
            <a:off x="560388" y="428625"/>
            <a:ext cx="5813425" cy="4360863"/>
          </a:xfrm>
          <a:ln/>
        </p:spPr>
      </p:sp>
      <p:sp>
        <p:nvSpPr>
          <p:cNvPr id="254979" name="ノート プレースホルダ 2"/>
          <p:cNvSpPr>
            <a:spLocks noGrp="1"/>
          </p:cNvSpPr>
          <p:nvPr>
            <p:ph type="body" idx="1"/>
          </p:nvPr>
        </p:nvSpPr>
        <p:spPr>
          <a:xfrm>
            <a:off x="559570" y="4933156"/>
            <a:ext cx="5832648" cy="4536505"/>
          </a:xfrm>
        </p:spPr>
        <p:txBody>
          <a:bodyPr/>
          <a:lstStyle/>
          <a:p>
            <a:r>
              <a:rPr lang="ja-JP" altLang="en-US" dirty="0">
                <a:latin typeface="Arial" pitchFamily="34" charset="0"/>
              </a:rPr>
              <a:t>これは、中学校向けの教材を情報モラルの５項目別に整理したものです。</a:t>
            </a:r>
          </a:p>
          <a:p>
            <a:endParaRPr lang="ja-JP" altLang="en-US" dirty="0">
              <a:latin typeface="Arial" pitchFamily="34" charset="0"/>
            </a:endParaRPr>
          </a:p>
        </p:txBody>
      </p:sp>
    </p:spTree>
    <p:extLst>
      <p:ext uri="{BB962C8B-B14F-4D97-AF65-F5344CB8AC3E}">
        <p14:creationId xmlns:p14="http://schemas.microsoft.com/office/powerpoint/2010/main" val="6139436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スライド イメージ プレースホルダ 1"/>
          <p:cNvSpPr>
            <a:spLocks noGrp="1" noRot="1" noChangeAspect="1" noTextEdit="1"/>
          </p:cNvSpPr>
          <p:nvPr>
            <p:ph type="sldImg"/>
          </p:nvPr>
        </p:nvSpPr>
        <p:spPr>
          <a:xfrm>
            <a:off x="560388" y="428625"/>
            <a:ext cx="5813425" cy="4360863"/>
          </a:xfrm>
          <a:ln/>
        </p:spPr>
      </p:sp>
      <p:sp>
        <p:nvSpPr>
          <p:cNvPr id="256003" name="ノート プレースホルダ 2"/>
          <p:cNvSpPr>
            <a:spLocks noGrp="1"/>
          </p:cNvSpPr>
          <p:nvPr>
            <p:ph type="body" idx="1"/>
          </p:nvPr>
        </p:nvSpPr>
        <p:spPr>
          <a:xfrm>
            <a:off x="559570" y="4933156"/>
            <a:ext cx="5832648" cy="4536505"/>
          </a:xfrm>
        </p:spPr>
        <p:txBody>
          <a:bodyPr/>
          <a:lstStyle/>
          <a:p>
            <a:r>
              <a:rPr lang="ja-JP" altLang="en-US" dirty="0">
                <a:latin typeface="Arial" pitchFamily="34" charset="0"/>
              </a:rPr>
              <a:t>次は中学生向けの「</a:t>
            </a:r>
            <a:r>
              <a:rPr lang="ja-JP" altLang="en-US">
                <a:latin typeface="Arial" pitchFamily="34" charset="0"/>
              </a:rPr>
              <a:t>読まれたのに」</a:t>
            </a:r>
            <a:r>
              <a:rPr lang="ja-JP" altLang="en-US" dirty="0">
                <a:latin typeface="Arial" pitchFamily="34" charset="0"/>
              </a:rPr>
              <a:t>です。</a:t>
            </a:r>
          </a:p>
        </p:txBody>
      </p:sp>
    </p:spTree>
    <p:extLst>
      <p:ext uri="{BB962C8B-B14F-4D97-AF65-F5344CB8AC3E}">
        <p14:creationId xmlns:p14="http://schemas.microsoft.com/office/powerpoint/2010/main" val="6579334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スライド イメージ プレースホルダ 1"/>
          <p:cNvSpPr>
            <a:spLocks noGrp="1" noRot="1" noChangeAspect="1" noTextEdit="1"/>
          </p:cNvSpPr>
          <p:nvPr>
            <p:ph type="sldImg"/>
          </p:nvPr>
        </p:nvSpPr>
        <p:spPr>
          <a:xfrm>
            <a:off x="560388" y="428625"/>
            <a:ext cx="5813425" cy="4360863"/>
          </a:xfrm>
          <a:ln/>
        </p:spPr>
      </p:sp>
      <p:sp>
        <p:nvSpPr>
          <p:cNvPr id="257027" name="ノート プレースホルダ 2"/>
          <p:cNvSpPr>
            <a:spLocks noGrp="1"/>
          </p:cNvSpPr>
          <p:nvPr>
            <p:ph type="body" idx="1"/>
          </p:nvPr>
        </p:nvSpPr>
        <p:spPr>
          <a:xfrm>
            <a:off x="559570" y="4933156"/>
            <a:ext cx="5832648" cy="4536505"/>
          </a:xfrm>
        </p:spPr>
        <p:txBody>
          <a:bodyPr/>
          <a:lstStyle/>
          <a:p>
            <a:r>
              <a:rPr lang="ja-JP" altLang="en-US" dirty="0">
                <a:latin typeface="Arial" pitchFamily="34" charset="0"/>
              </a:rPr>
              <a:t>アヤカさんはおいしいハンバーガーショップの話題や・・・</a:t>
            </a:r>
          </a:p>
        </p:txBody>
      </p:sp>
    </p:spTree>
    <p:extLst>
      <p:ext uri="{BB962C8B-B14F-4D97-AF65-F5344CB8AC3E}">
        <p14:creationId xmlns:p14="http://schemas.microsoft.com/office/powerpoint/2010/main" val="24695434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スライド イメージ プレースホルダ 1"/>
          <p:cNvSpPr>
            <a:spLocks noGrp="1" noRot="1" noChangeAspect="1" noTextEdit="1"/>
          </p:cNvSpPr>
          <p:nvPr>
            <p:ph type="sldImg"/>
          </p:nvPr>
        </p:nvSpPr>
        <p:spPr>
          <a:xfrm>
            <a:off x="560388" y="428625"/>
            <a:ext cx="5813425" cy="4360863"/>
          </a:xfrm>
          <a:ln/>
        </p:spPr>
      </p:sp>
      <p:sp>
        <p:nvSpPr>
          <p:cNvPr id="258051" name="ノート プレースホルダ 2"/>
          <p:cNvSpPr>
            <a:spLocks noGrp="1"/>
          </p:cNvSpPr>
          <p:nvPr>
            <p:ph type="body" idx="1"/>
          </p:nvPr>
        </p:nvSpPr>
        <p:spPr>
          <a:xfrm>
            <a:off x="559570" y="4933156"/>
            <a:ext cx="5832648" cy="4536505"/>
          </a:xfrm>
        </p:spPr>
        <p:txBody>
          <a:bodyPr/>
          <a:lstStyle/>
          <a:p>
            <a:r>
              <a:rPr lang="ja-JP" altLang="en-US" dirty="0">
                <a:latin typeface="Arial" pitchFamily="34" charset="0"/>
              </a:rPr>
              <a:t>友だちと行った高校の文化祭の様子を、駅名や学校名、友人の名前など実名でリアルに書き込んでいます。</a:t>
            </a:r>
          </a:p>
        </p:txBody>
      </p:sp>
    </p:spTree>
    <p:extLst>
      <p:ext uri="{BB962C8B-B14F-4D97-AF65-F5344CB8AC3E}">
        <p14:creationId xmlns:p14="http://schemas.microsoft.com/office/powerpoint/2010/main" val="9603296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スライド イメージ プレースホルダ 1"/>
          <p:cNvSpPr>
            <a:spLocks noGrp="1" noRot="1" noChangeAspect="1" noTextEdit="1"/>
          </p:cNvSpPr>
          <p:nvPr>
            <p:ph type="sldImg"/>
          </p:nvPr>
        </p:nvSpPr>
        <p:spPr>
          <a:xfrm>
            <a:off x="560388" y="428625"/>
            <a:ext cx="5813425" cy="4360863"/>
          </a:xfrm>
          <a:ln/>
        </p:spPr>
      </p:sp>
      <p:sp>
        <p:nvSpPr>
          <p:cNvPr id="259075" name="ノート プレースホルダ 2"/>
          <p:cNvSpPr>
            <a:spLocks noGrp="1"/>
          </p:cNvSpPr>
          <p:nvPr>
            <p:ph type="body" idx="1"/>
          </p:nvPr>
        </p:nvSpPr>
        <p:spPr>
          <a:xfrm>
            <a:off x="559570" y="4933156"/>
            <a:ext cx="5832648" cy="4536505"/>
          </a:xfrm>
        </p:spPr>
        <p:txBody>
          <a:bodyPr/>
          <a:lstStyle/>
          <a:p>
            <a:r>
              <a:rPr lang="ja-JP" altLang="en-US" dirty="0">
                <a:latin typeface="Arial" pitchFamily="34" charset="0"/>
              </a:rPr>
              <a:t>アヤカさんは、毎日のように、日々の様子をリアルに書き込みをしていました。</a:t>
            </a:r>
          </a:p>
        </p:txBody>
      </p:sp>
    </p:spTree>
    <p:extLst>
      <p:ext uri="{BB962C8B-B14F-4D97-AF65-F5344CB8AC3E}">
        <p14:creationId xmlns:p14="http://schemas.microsoft.com/office/powerpoint/2010/main" val="51037113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友だちと待ち合わせをしていたアヤカさん、突然、見知らぬ男から声をかけられました。でもその男はアヤカさんのことをよく知っているようです。</a:t>
            </a:r>
            <a:endParaRPr kumimoji="1" lang="en-US" altLang="ja-JP" dirty="0"/>
          </a:p>
          <a:p>
            <a:r>
              <a:rPr kumimoji="1" lang="ja-JP" altLang="en-US" dirty="0"/>
              <a:t>「だ、だれ？なんで私のことを知ってるの・・・？」</a:t>
            </a:r>
          </a:p>
        </p:txBody>
      </p:sp>
    </p:spTree>
    <p:extLst>
      <p:ext uri="{BB962C8B-B14F-4D97-AF65-F5344CB8AC3E}">
        <p14:creationId xmlns:p14="http://schemas.microsoft.com/office/powerpoint/2010/main" val="209240926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スライド イメージ プレースホルダ 1"/>
          <p:cNvSpPr>
            <a:spLocks noGrp="1" noRot="1" noChangeAspect="1" noTextEdit="1"/>
          </p:cNvSpPr>
          <p:nvPr>
            <p:ph type="sldImg"/>
          </p:nvPr>
        </p:nvSpPr>
        <p:spPr>
          <a:xfrm>
            <a:off x="560388" y="428625"/>
            <a:ext cx="5813425" cy="4360863"/>
          </a:xfrm>
          <a:ln/>
        </p:spPr>
      </p:sp>
      <p:sp>
        <p:nvSpPr>
          <p:cNvPr id="260099" name="ノート プレースホルダ 2"/>
          <p:cNvSpPr>
            <a:spLocks noGrp="1"/>
          </p:cNvSpPr>
          <p:nvPr>
            <p:ph type="body" idx="1"/>
          </p:nvPr>
        </p:nvSpPr>
        <p:spPr>
          <a:xfrm>
            <a:off x="559570" y="4933156"/>
            <a:ext cx="5832648" cy="4536505"/>
          </a:xfrm>
        </p:spPr>
        <p:txBody>
          <a:bodyPr/>
          <a:lstStyle/>
          <a:p>
            <a:r>
              <a:rPr lang="ja-JP" altLang="en-US" dirty="0">
                <a:latin typeface="Arial" pitchFamily="34" charset="0"/>
              </a:rPr>
              <a:t>問題提示の教材のあとに解説のページがあります。課題提示の教材を見終わって一度みんなでなぜそのようになったのか、そのようにならないためにはどうすればよいか話し合ってから、解説に進んでもかまいません。また、引き続き解説を見てもかまいません。授業のスタイルに合わせて先生方で選択してください。</a:t>
            </a:r>
          </a:p>
          <a:p>
            <a:endParaRPr lang="ja-JP" altLang="en-US" dirty="0">
              <a:latin typeface="Arial" pitchFamily="34" charset="0"/>
            </a:endParaRPr>
          </a:p>
        </p:txBody>
      </p:sp>
    </p:spTree>
    <p:extLst>
      <p:ext uri="{BB962C8B-B14F-4D97-AF65-F5344CB8AC3E}">
        <p14:creationId xmlns:p14="http://schemas.microsoft.com/office/powerpoint/2010/main" val="7431582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スライド イメージ プレースホルダ 1"/>
          <p:cNvSpPr>
            <a:spLocks noGrp="1" noRot="1" noChangeAspect="1" noTextEdit="1"/>
          </p:cNvSpPr>
          <p:nvPr>
            <p:ph type="sldImg"/>
          </p:nvPr>
        </p:nvSpPr>
        <p:spPr>
          <a:xfrm>
            <a:off x="560388" y="428625"/>
            <a:ext cx="5813425" cy="4360863"/>
          </a:xfrm>
          <a:ln/>
        </p:spPr>
      </p:sp>
      <p:sp>
        <p:nvSpPr>
          <p:cNvPr id="261123" name="ノート プレースホルダ 2"/>
          <p:cNvSpPr>
            <a:spLocks noGrp="1"/>
          </p:cNvSpPr>
          <p:nvPr>
            <p:ph type="body" idx="1"/>
          </p:nvPr>
        </p:nvSpPr>
        <p:spPr>
          <a:xfrm>
            <a:off x="559570" y="4933156"/>
            <a:ext cx="5832648" cy="4536505"/>
          </a:xfrm>
        </p:spPr>
        <p:txBody>
          <a:bodyPr/>
          <a:lstStyle/>
          <a:p>
            <a:r>
              <a:rPr lang="ja-JP" altLang="en-US" dirty="0">
                <a:latin typeface="Arial" pitchFamily="34" charset="0"/>
              </a:rPr>
              <a:t>これは、高等学校向けの教材を情報モラルの５項目別に整理したものです。</a:t>
            </a:r>
          </a:p>
          <a:p>
            <a:endParaRPr lang="ja-JP" altLang="en-US" dirty="0">
              <a:latin typeface="Arial" pitchFamily="34" charset="0"/>
            </a:endParaRPr>
          </a:p>
        </p:txBody>
      </p:sp>
    </p:spTree>
    <p:extLst>
      <p:ext uri="{BB962C8B-B14F-4D97-AF65-F5344CB8AC3E}">
        <p14:creationId xmlns:p14="http://schemas.microsoft.com/office/powerpoint/2010/main" val="2428676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プリインストール時には、そのアプリにどのような権限を与えるのかを納得して同意する必要があります。よく読まずに個人情報が読み取られる権限に同意してしまうと、様々な情報が読み取られてしまいます。</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6A9C9-053D-40B0-99AD-EF58DDC20100}"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425491987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60388" y="428625"/>
            <a:ext cx="5813425" cy="4360863"/>
          </a:xfrm>
        </p:spPr>
      </p:sp>
      <p:sp>
        <p:nvSpPr>
          <p:cNvPr id="3" name="ノート プレースホルダ 2"/>
          <p:cNvSpPr>
            <a:spLocks noGrp="1"/>
          </p:cNvSpPr>
          <p:nvPr>
            <p:ph type="body" idx="1"/>
          </p:nvPr>
        </p:nvSpPr>
        <p:spPr>
          <a:xfrm>
            <a:off x="559570" y="4861148"/>
            <a:ext cx="5832648" cy="4608512"/>
          </a:xfrm>
        </p:spPr>
        <p:txBody>
          <a:bodyPr>
            <a:normAutofit/>
          </a:bodyPr>
          <a:lstStyle/>
          <a:p>
            <a:r>
              <a:rPr lang="ja-JP" altLang="en-US" dirty="0">
                <a:latin typeface="Arial" pitchFamily="34" charset="0"/>
              </a:rPr>
              <a:t>次は中学生、高校生向けの「おも</a:t>
            </a:r>
            <a:r>
              <a:rPr lang="ja-JP" altLang="en-US" dirty="0" err="1">
                <a:latin typeface="Arial" pitchFamily="34" charset="0"/>
              </a:rPr>
              <a:t>しろ</a:t>
            </a:r>
            <a:r>
              <a:rPr lang="ja-JP" altLang="en-US" dirty="0">
                <a:latin typeface="Arial" pitchFamily="34" charset="0"/>
              </a:rPr>
              <a:t>半分の投稿で人生だいなし！？」です。</a:t>
            </a:r>
          </a:p>
          <a:p>
            <a:endParaRPr kumimoji="1" lang="ja-JP" altLang="en-US" dirty="0"/>
          </a:p>
        </p:txBody>
      </p:sp>
    </p:spTree>
    <p:extLst>
      <p:ext uri="{BB962C8B-B14F-4D97-AF65-F5344CB8AC3E}">
        <p14:creationId xmlns:p14="http://schemas.microsoft.com/office/powerpoint/2010/main" val="8850500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スライド イメージ プレースホルダ 1"/>
          <p:cNvSpPr>
            <a:spLocks noGrp="1" noRot="1" noChangeAspect="1" noTextEdit="1"/>
          </p:cNvSpPr>
          <p:nvPr>
            <p:ph type="sldImg"/>
          </p:nvPr>
        </p:nvSpPr>
        <p:spPr>
          <a:xfrm>
            <a:off x="560388" y="428625"/>
            <a:ext cx="5813425" cy="4360863"/>
          </a:xfrm>
          <a:ln/>
        </p:spPr>
      </p:sp>
      <p:sp>
        <p:nvSpPr>
          <p:cNvPr id="262147" name="ノート プレースホルダ 2"/>
          <p:cNvSpPr>
            <a:spLocks noGrp="1"/>
          </p:cNvSpPr>
          <p:nvPr>
            <p:ph type="body" idx="1"/>
          </p:nvPr>
        </p:nvSpPr>
        <p:spPr>
          <a:xfrm>
            <a:off x="559570" y="4933156"/>
            <a:ext cx="5832648" cy="4536505"/>
          </a:xfrm>
        </p:spPr>
        <p:txBody>
          <a:bodyPr/>
          <a:lstStyle/>
          <a:p>
            <a:r>
              <a:rPr lang="ja-JP" altLang="en-US" dirty="0">
                <a:latin typeface="Arial" pitchFamily="34" charset="0"/>
              </a:rPr>
              <a:t>リョウタ君はおも</a:t>
            </a:r>
            <a:r>
              <a:rPr lang="ja-JP" altLang="en-US" dirty="0" err="1">
                <a:latin typeface="Arial" pitchFamily="34" charset="0"/>
              </a:rPr>
              <a:t>しろ</a:t>
            </a:r>
            <a:r>
              <a:rPr lang="ja-JP" altLang="en-US" dirty="0">
                <a:latin typeface="Arial" pitchFamily="34" charset="0"/>
              </a:rPr>
              <a:t>半分にアルバイト先のお店の品物を顔中にくっ付けて写真を撮って、インターネット上に投稿してしましました。</a:t>
            </a:r>
          </a:p>
        </p:txBody>
      </p:sp>
    </p:spTree>
    <p:extLst>
      <p:ext uri="{BB962C8B-B14F-4D97-AF65-F5344CB8AC3E}">
        <p14:creationId xmlns:p14="http://schemas.microsoft.com/office/powerpoint/2010/main" val="32470013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スライド イメージ プレースホルダ 1"/>
          <p:cNvSpPr>
            <a:spLocks noGrp="1" noRot="1" noChangeAspect="1" noTextEdit="1"/>
          </p:cNvSpPr>
          <p:nvPr>
            <p:ph type="sldImg"/>
          </p:nvPr>
        </p:nvSpPr>
        <p:spPr>
          <a:xfrm>
            <a:off x="560388" y="428625"/>
            <a:ext cx="5813425" cy="4360863"/>
          </a:xfrm>
          <a:ln/>
        </p:spPr>
      </p:sp>
      <p:sp>
        <p:nvSpPr>
          <p:cNvPr id="263171" name="ノート プレースホルダ 2"/>
          <p:cNvSpPr>
            <a:spLocks noGrp="1"/>
          </p:cNvSpPr>
          <p:nvPr>
            <p:ph type="body" idx="1"/>
          </p:nvPr>
        </p:nvSpPr>
        <p:spPr>
          <a:xfrm>
            <a:off x="559570" y="4933156"/>
            <a:ext cx="5832648" cy="4536505"/>
          </a:xfrm>
        </p:spPr>
        <p:txBody>
          <a:bodyPr/>
          <a:lstStyle/>
          <a:p>
            <a:r>
              <a:rPr lang="ja-JP" altLang="en-US" dirty="0">
                <a:latin typeface="Arial" pitchFamily="34" charset="0"/>
              </a:rPr>
              <a:t>リョウタ君は、いつも利用しているサイトを見ていると、自分を非難するコメントがたくさん書かれていました。自分が通っている学校も名前も知られてしまい、どうしていいかわからなくなりました。</a:t>
            </a:r>
          </a:p>
        </p:txBody>
      </p:sp>
    </p:spTree>
    <p:extLst>
      <p:ext uri="{BB962C8B-B14F-4D97-AF65-F5344CB8AC3E}">
        <p14:creationId xmlns:p14="http://schemas.microsoft.com/office/powerpoint/2010/main" val="37143139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スライド イメージ プレースホルダ 1"/>
          <p:cNvSpPr>
            <a:spLocks noGrp="1" noRot="1" noChangeAspect="1" noTextEdit="1"/>
          </p:cNvSpPr>
          <p:nvPr>
            <p:ph type="sldImg"/>
          </p:nvPr>
        </p:nvSpPr>
        <p:spPr>
          <a:xfrm>
            <a:off x="560388" y="428625"/>
            <a:ext cx="5813425" cy="4360863"/>
          </a:xfrm>
          <a:ln/>
        </p:spPr>
      </p:sp>
      <p:sp>
        <p:nvSpPr>
          <p:cNvPr id="264195" name="ノート プレースホルダ 2"/>
          <p:cNvSpPr>
            <a:spLocks noGrp="1"/>
          </p:cNvSpPr>
          <p:nvPr>
            <p:ph type="body" idx="1"/>
          </p:nvPr>
        </p:nvSpPr>
        <p:spPr>
          <a:xfrm>
            <a:off x="559570" y="4933156"/>
            <a:ext cx="5832648" cy="4536505"/>
          </a:xfrm>
        </p:spPr>
        <p:txBody>
          <a:bodyPr/>
          <a:lstStyle/>
          <a:p>
            <a:r>
              <a:rPr lang="ja-JP" altLang="en-US" dirty="0">
                <a:latin typeface="Arial" pitchFamily="34" charset="0"/>
              </a:rPr>
              <a:t>学校を卒業して就職試験で、面接官からアルバイト先でおもしろ半分に撮った写真をインターネット上に掲載したことを指摘されてしまいました。リョウタ君は、人生を台無しにしてしまったのです。</a:t>
            </a:r>
          </a:p>
        </p:txBody>
      </p:sp>
    </p:spTree>
    <p:extLst>
      <p:ext uri="{BB962C8B-B14F-4D97-AF65-F5344CB8AC3E}">
        <p14:creationId xmlns:p14="http://schemas.microsoft.com/office/powerpoint/2010/main" val="387718902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スライド イメージ プレースホルダ 1"/>
          <p:cNvSpPr>
            <a:spLocks noGrp="1" noRot="1" noChangeAspect="1" noTextEdit="1"/>
          </p:cNvSpPr>
          <p:nvPr>
            <p:ph type="sldImg"/>
          </p:nvPr>
        </p:nvSpPr>
        <p:spPr>
          <a:xfrm>
            <a:off x="560388" y="428625"/>
            <a:ext cx="5813425" cy="4360863"/>
          </a:xfrm>
          <a:ln/>
        </p:spPr>
      </p:sp>
      <p:sp>
        <p:nvSpPr>
          <p:cNvPr id="265219" name="ノート プレースホルダ 2"/>
          <p:cNvSpPr>
            <a:spLocks noGrp="1"/>
          </p:cNvSpPr>
          <p:nvPr>
            <p:ph type="body" idx="1"/>
          </p:nvPr>
        </p:nvSpPr>
        <p:spPr>
          <a:xfrm>
            <a:off x="559570" y="4933156"/>
            <a:ext cx="5832648" cy="4536505"/>
          </a:xfrm>
        </p:spPr>
        <p:txBody>
          <a:bodyPr/>
          <a:lstStyle/>
          <a:p>
            <a:r>
              <a:rPr lang="ja-JP" altLang="en-US" dirty="0">
                <a:latin typeface="Arial" pitchFamily="34" charset="0"/>
              </a:rPr>
              <a:t>問題提示の教材のあとに解説のページがあります。課題提示の教材を見終わって一度みんなでなぜそのようになったのか、そのようにならないためにはどうすればよいか話し合ってから、解説に進んでもかまいません。また、引き続き解説を見てもかまいません。授業のスタイルに合わせて先生方で選択してください。</a:t>
            </a:r>
          </a:p>
          <a:p>
            <a:endParaRPr lang="ja-JP" altLang="en-US" dirty="0">
              <a:latin typeface="Arial" pitchFamily="34" charset="0"/>
            </a:endParaRPr>
          </a:p>
        </p:txBody>
      </p:sp>
    </p:spTree>
    <p:extLst>
      <p:ext uri="{BB962C8B-B14F-4D97-AF65-F5344CB8AC3E}">
        <p14:creationId xmlns:p14="http://schemas.microsoft.com/office/powerpoint/2010/main" val="40587517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スライド イメージ プレースホルダ 1"/>
          <p:cNvSpPr>
            <a:spLocks noGrp="1" noRot="1" noChangeAspect="1" noTextEdit="1"/>
          </p:cNvSpPr>
          <p:nvPr>
            <p:ph type="sldImg"/>
          </p:nvPr>
        </p:nvSpPr>
        <p:spPr>
          <a:xfrm>
            <a:off x="560388" y="428625"/>
            <a:ext cx="5813425" cy="4360863"/>
          </a:xfrm>
          <a:ln/>
        </p:spPr>
      </p:sp>
      <p:sp>
        <p:nvSpPr>
          <p:cNvPr id="320515" name="ノート プレースホルダ 2"/>
          <p:cNvSpPr>
            <a:spLocks noGrp="1"/>
          </p:cNvSpPr>
          <p:nvPr>
            <p:ph type="body" idx="1"/>
          </p:nvPr>
        </p:nvSpPr>
        <p:spPr>
          <a:xfrm>
            <a:off x="559570" y="4933156"/>
            <a:ext cx="5832648" cy="4536505"/>
          </a:xfrm>
        </p:spPr>
        <p:txBody>
          <a:bodyPr/>
          <a:lstStyle/>
          <a:p>
            <a:r>
              <a:rPr lang="ja-JP" altLang="en-US" baseline="0" dirty="0">
                <a:latin typeface="ＭＳ Ｐ明朝" pitchFamily="18" charset="-128"/>
              </a:rPr>
              <a:t>こちらは</a:t>
            </a:r>
            <a:r>
              <a:rPr lang="en-US" altLang="ja-JP" baseline="0" dirty="0">
                <a:latin typeface="ＭＳ Ｐ明朝" pitchFamily="18" charset="-128"/>
              </a:rPr>
              <a:t>iPad</a:t>
            </a:r>
            <a:r>
              <a:rPr lang="ja-JP" altLang="en-US" baseline="0" dirty="0">
                <a:latin typeface="ＭＳ Ｐ明朝" pitchFamily="18" charset="-128"/>
              </a:rPr>
              <a:t>や</a:t>
            </a:r>
            <a:r>
              <a:rPr lang="en-US" altLang="ja-JP" baseline="0" dirty="0">
                <a:latin typeface="ＭＳ Ｐ明朝" pitchFamily="18" charset="-128"/>
              </a:rPr>
              <a:t>Android</a:t>
            </a:r>
            <a:r>
              <a:rPr lang="ja-JP" altLang="en-US" baseline="0" dirty="0">
                <a:latin typeface="ＭＳ Ｐ明朝" pitchFamily="18" charset="-128"/>
              </a:rPr>
              <a:t>端末で利用できるアプリ教材です。現在</a:t>
            </a:r>
            <a:r>
              <a:rPr lang="en-US" altLang="ja-JP" baseline="0" dirty="0">
                <a:latin typeface="ＭＳ Ｐ明朝" pitchFamily="18" charset="-128"/>
              </a:rPr>
              <a:t>iTunes App Store</a:t>
            </a:r>
            <a:r>
              <a:rPr lang="ja-JP" altLang="en-US" baseline="0" dirty="0">
                <a:latin typeface="ＭＳ Ｐ明朝" pitchFamily="18" charset="-128"/>
              </a:rPr>
              <a:t>や</a:t>
            </a:r>
            <a:r>
              <a:rPr lang="en-US" altLang="ja-JP" baseline="0" dirty="0">
                <a:latin typeface="ＭＳ Ｐ明朝" pitchFamily="18" charset="-128"/>
              </a:rPr>
              <a:t>Google Play</a:t>
            </a:r>
            <a:r>
              <a:rPr lang="ja-JP" altLang="en-US" baseline="0" dirty="0">
                <a:latin typeface="ＭＳ Ｐ明朝" pitchFamily="18" charset="-128"/>
              </a:rPr>
              <a:t>で公開され、無料でダウンロードできます。</a:t>
            </a:r>
          </a:p>
          <a:p>
            <a:r>
              <a:rPr lang="ja-JP" altLang="en-US" baseline="0" dirty="0">
                <a:latin typeface="ＭＳ Ｐ明朝" pitchFamily="18" charset="-128"/>
              </a:rPr>
              <a:t>アプリ「ネット社会の歩き方」は小学生版、中学生版及び高校生版と先生・大人向けの４つのアプリがあり、児童生徒たち自身で利用してもらえるようなスタートメニューになっています。</a:t>
            </a:r>
          </a:p>
        </p:txBody>
      </p:sp>
    </p:spTree>
    <p:extLst>
      <p:ext uri="{BB962C8B-B14F-4D97-AF65-F5344CB8AC3E}">
        <p14:creationId xmlns:p14="http://schemas.microsoft.com/office/powerpoint/2010/main" val="166892957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スライド イメージ プレースホルダ 1"/>
          <p:cNvSpPr>
            <a:spLocks noGrp="1" noRot="1" noChangeAspect="1" noTextEdit="1"/>
          </p:cNvSpPr>
          <p:nvPr>
            <p:ph type="sldImg"/>
          </p:nvPr>
        </p:nvSpPr>
        <p:spPr>
          <a:xfrm>
            <a:off x="560388" y="428625"/>
            <a:ext cx="5813425" cy="4360863"/>
          </a:xfrm>
          <a:ln/>
        </p:spPr>
      </p:sp>
      <p:sp>
        <p:nvSpPr>
          <p:cNvPr id="322563" name="ノート プレースホルダ 2"/>
          <p:cNvSpPr>
            <a:spLocks noGrp="1"/>
          </p:cNvSpPr>
          <p:nvPr>
            <p:ph type="body" idx="1"/>
          </p:nvPr>
        </p:nvSpPr>
        <p:spPr>
          <a:xfrm>
            <a:off x="559570" y="4933156"/>
            <a:ext cx="5832648" cy="4536505"/>
          </a:xfrm>
        </p:spPr>
        <p:txBody>
          <a:bodyPr/>
          <a:lstStyle/>
          <a:p>
            <a:r>
              <a:rPr lang="ja-JP" altLang="en-US" baseline="0" dirty="0">
                <a:latin typeface="ＭＳ Ｐ明朝" pitchFamily="18" charset="-128"/>
              </a:rPr>
              <a:t>もうひとつのアプリ「めざせ！ケータイ☆マスター」です。小学校高学年～高校</a:t>
            </a:r>
            <a:r>
              <a:rPr lang="en-US" altLang="ja-JP" baseline="0" dirty="0">
                <a:latin typeface="ＭＳ Ｐ明朝" pitchFamily="18" charset="-128"/>
              </a:rPr>
              <a:t>1</a:t>
            </a:r>
            <a:r>
              <a:rPr lang="ja-JP" altLang="en-US" baseline="0" dirty="0">
                <a:latin typeface="ＭＳ Ｐ明朝" pitchFamily="18" charset="-128"/>
              </a:rPr>
              <a:t>年生を対象とし、ケータイの使い方を楽しく学べるクイズ形式の教材です。 「メール」「ゲーム</a:t>
            </a:r>
            <a:r>
              <a:rPr lang="en-US" altLang="ja-JP" baseline="0" dirty="0">
                <a:latin typeface="ＭＳ Ｐ明朝" pitchFamily="18" charset="-128"/>
              </a:rPr>
              <a:t>/</a:t>
            </a:r>
            <a:r>
              <a:rPr lang="ja-JP" altLang="en-US" baseline="0" dirty="0">
                <a:latin typeface="ＭＳ Ｐ明朝" pitchFamily="18" charset="-128"/>
              </a:rPr>
              <a:t>アプリ」「プロフ</a:t>
            </a:r>
            <a:r>
              <a:rPr lang="en-US" altLang="ja-JP" baseline="0" dirty="0">
                <a:latin typeface="ＭＳ Ｐ明朝" pitchFamily="18" charset="-128"/>
              </a:rPr>
              <a:t>/</a:t>
            </a:r>
            <a:r>
              <a:rPr lang="ja-JP" altLang="en-US" baseline="0" dirty="0">
                <a:latin typeface="ＭＳ Ｐ明朝" pitchFamily="18" charset="-128"/>
              </a:rPr>
              <a:t>ツイッター」の３つのコースごとに、</a:t>
            </a:r>
            <a:r>
              <a:rPr lang="en-US" altLang="ja-JP" baseline="0" dirty="0">
                <a:latin typeface="ＭＳ Ｐ明朝" pitchFamily="18" charset="-128"/>
              </a:rPr>
              <a:t>8</a:t>
            </a:r>
            <a:r>
              <a:rPr lang="ja-JP" altLang="en-US" baseline="0" dirty="0">
                <a:latin typeface="ＭＳ Ｐ明朝" pitchFamily="18" charset="-128"/>
              </a:rPr>
              <a:t>問の問題が出され、ケータイを正しく使っていた場合には</a:t>
            </a:r>
            <a:r>
              <a:rPr lang="en-US" altLang="ja-JP" baseline="0" dirty="0">
                <a:latin typeface="ＭＳ Ｐ明朝" pitchFamily="18" charset="-128"/>
              </a:rPr>
              <a:t>,</a:t>
            </a:r>
            <a:r>
              <a:rPr lang="ja-JP" altLang="en-US" baseline="0" dirty="0">
                <a:latin typeface="ＭＳ Ｐ明朝" pitchFamily="18" charset="-128"/>
              </a:rPr>
              <a:t>クイズが終わると判定結果としてケータイ☆マスターに認定されます。  </a:t>
            </a:r>
            <a:endParaRPr lang="en-US" altLang="ja-JP" baseline="0" dirty="0">
              <a:latin typeface="ＭＳ Ｐ明朝" pitchFamily="18" charset="-128"/>
            </a:endParaRPr>
          </a:p>
          <a:p>
            <a:r>
              <a:rPr lang="ja-JP" altLang="en-US" baseline="0" dirty="0">
                <a:latin typeface="ＭＳ Ｐ明朝" pitchFamily="18" charset="-128"/>
              </a:rPr>
              <a:t>子どもたちの意欲関心を喚起して，情報モラルに関する態度を養います。</a:t>
            </a:r>
            <a:endParaRPr lang="en-US" altLang="ja-JP" baseline="0" dirty="0">
              <a:latin typeface="ＭＳ Ｐ明朝" pitchFamily="18" charset="-128"/>
            </a:endParaRPr>
          </a:p>
          <a:p>
            <a:r>
              <a:rPr lang="ja-JP" altLang="en-US" baseline="0" dirty="0">
                <a:latin typeface="ＭＳ Ｐ明朝" pitchFamily="18" charset="-128"/>
              </a:rPr>
              <a:t>現在、</a:t>
            </a:r>
            <a:r>
              <a:rPr lang="en-US" altLang="ja-JP" baseline="0" dirty="0">
                <a:latin typeface="ＭＳ Ｐ明朝" pitchFamily="18" charset="-128"/>
              </a:rPr>
              <a:t>iTunes App Store</a:t>
            </a:r>
            <a:r>
              <a:rPr lang="ja-JP" altLang="en-US" baseline="0" dirty="0" err="1">
                <a:latin typeface="ＭＳ Ｐ明朝" pitchFamily="18" charset="-128"/>
              </a:rPr>
              <a:t>、</a:t>
            </a:r>
            <a:r>
              <a:rPr lang="en-US" altLang="ja-JP" baseline="0" dirty="0">
                <a:latin typeface="ＭＳ Ｐ明朝" pitchFamily="18" charset="-128"/>
              </a:rPr>
              <a:t>Google Play</a:t>
            </a:r>
            <a:r>
              <a:rPr lang="ja-JP" altLang="en-US" baseline="0" dirty="0">
                <a:latin typeface="ＭＳ Ｐ明朝" pitchFamily="18" charset="-128"/>
              </a:rPr>
              <a:t>で公開され、無料でダウンロードできます。アプリ「ネット社会の歩き方」とも連携し、利用していただけます。</a:t>
            </a:r>
          </a:p>
          <a:p>
            <a:endParaRPr lang="ja-JP" altLang="en-US" dirty="0">
              <a:latin typeface="Arial" pitchFamily="34" charset="0"/>
            </a:endParaRPr>
          </a:p>
        </p:txBody>
      </p:sp>
    </p:spTree>
    <p:extLst>
      <p:ext uri="{BB962C8B-B14F-4D97-AF65-F5344CB8AC3E}">
        <p14:creationId xmlns:p14="http://schemas.microsoft.com/office/powerpoint/2010/main" val="409931089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スライド イメージ プレースホルダ 1"/>
          <p:cNvSpPr>
            <a:spLocks noGrp="1" noRot="1" noChangeAspect="1" noTextEdit="1"/>
          </p:cNvSpPr>
          <p:nvPr>
            <p:ph type="sldImg"/>
          </p:nvPr>
        </p:nvSpPr>
        <p:spPr>
          <a:xfrm>
            <a:off x="560388" y="428625"/>
            <a:ext cx="5813425" cy="4360863"/>
          </a:xfrm>
          <a:ln/>
        </p:spPr>
      </p:sp>
      <p:sp>
        <p:nvSpPr>
          <p:cNvPr id="266243" name="ノート プレースホルダ 2"/>
          <p:cNvSpPr>
            <a:spLocks noGrp="1"/>
          </p:cNvSpPr>
          <p:nvPr>
            <p:ph type="body" idx="1"/>
          </p:nvPr>
        </p:nvSpPr>
        <p:spPr>
          <a:xfrm>
            <a:off x="559570" y="4933156"/>
            <a:ext cx="5832648" cy="4536505"/>
          </a:xfrm>
        </p:spPr>
        <p:txBody>
          <a:bodyPr/>
          <a:lstStyle/>
          <a:p>
            <a:r>
              <a:rPr lang="ja-JP" altLang="en-US" dirty="0">
                <a:latin typeface="Arial" pitchFamily="34" charset="0"/>
              </a:rPr>
              <a:t>各端末を操作して、指定された時間まで教材の視聴を行ってください。</a:t>
            </a:r>
          </a:p>
        </p:txBody>
      </p:sp>
    </p:spTree>
    <p:extLst>
      <p:ext uri="{BB962C8B-B14F-4D97-AF65-F5344CB8AC3E}">
        <p14:creationId xmlns:p14="http://schemas.microsoft.com/office/powerpoint/2010/main" val="221368587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スライド イメージ プレースホルダ 1"/>
          <p:cNvSpPr>
            <a:spLocks noGrp="1" noRot="1" noChangeAspect="1" noTextEdit="1"/>
          </p:cNvSpPr>
          <p:nvPr>
            <p:ph type="sldImg"/>
          </p:nvPr>
        </p:nvSpPr>
        <p:spPr>
          <a:xfrm>
            <a:off x="560388" y="428625"/>
            <a:ext cx="5813425" cy="4360863"/>
          </a:xfrm>
          <a:ln/>
        </p:spPr>
      </p:sp>
      <p:sp>
        <p:nvSpPr>
          <p:cNvPr id="268291" name="ノート プレースホルダ 2"/>
          <p:cNvSpPr>
            <a:spLocks noGrp="1"/>
          </p:cNvSpPr>
          <p:nvPr>
            <p:ph type="body" idx="1"/>
          </p:nvPr>
        </p:nvSpPr>
        <p:spPr>
          <a:xfrm>
            <a:off x="559570" y="4933156"/>
            <a:ext cx="5832648" cy="4536505"/>
          </a:xfrm>
        </p:spPr>
        <p:txBody>
          <a:bodyPr/>
          <a:lstStyle/>
          <a:p>
            <a:r>
              <a:rPr lang="ja-JP" altLang="en-US" dirty="0">
                <a:latin typeface="Arial" pitchFamily="34" charset="0"/>
              </a:rPr>
              <a:t>情報モラルを指導するための教材には，「教員の研修で使う教材」と「児童生徒の学習で使う教材」「保護者への啓発に使う教材」があります。</a:t>
            </a:r>
            <a:endParaRPr lang="en-US" altLang="ja-JP" dirty="0">
              <a:latin typeface="Arial" pitchFamily="34" charset="0"/>
            </a:endParaRPr>
          </a:p>
          <a:p>
            <a:r>
              <a:rPr lang="ja-JP" altLang="en-US" dirty="0">
                <a:latin typeface="Arial" pitchFamily="34" charset="0"/>
              </a:rPr>
              <a:t>サイバー犯罪や，ネット上の人権侵害に対応するもの，著作権や個人情報保護に関するもの，情報セキュリティに関するものなど，政府関係機関や，都道府県をはじめ，企業・団体などが様々な資料を提供しています。</a:t>
            </a:r>
            <a:endParaRPr lang="en-US" altLang="ja-JP" dirty="0">
              <a:latin typeface="Arial" pitchFamily="34" charset="0"/>
            </a:endParaRPr>
          </a:p>
          <a:p>
            <a:r>
              <a:rPr lang="ja-JP" altLang="en-US" dirty="0">
                <a:latin typeface="Arial" pitchFamily="34" charset="0"/>
              </a:rPr>
              <a:t>広く読んでもらうためのリークレット，より詳しく知るための冊子やＷｅｂ情報サイト，ビジュアルに学べる動画配信など，目的に応じて使い分けることで，効果的な情報モラルの指導啓発が展開できます。</a:t>
            </a:r>
            <a:endParaRPr lang="en-US" altLang="ja-JP" dirty="0">
              <a:latin typeface="Arial" pitchFamily="34" charset="0"/>
            </a:endParaRPr>
          </a:p>
          <a:p>
            <a:r>
              <a:rPr lang="ja-JP" altLang="en-US" dirty="0">
                <a:latin typeface="Arial" pitchFamily="34" charset="0"/>
              </a:rPr>
              <a:t>いくつか代表的なものを紹介します。</a:t>
            </a:r>
            <a:endParaRPr lang="en-US" altLang="ja-JP" dirty="0">
              <a:latin typeface="Arial" pitchFamily="34" charset="0"/>
            </a:endParaRPr>
          </a:p>
          <a:p>
            <a:endParaRPr lang="ja-JP" altLang="en-US" dirty="0">
              <a:latin typeface="Arial" pitchFamily="34" charset="0"/>
            </a:endParaRPr>
          </a:p>
        </p:txBody>
      </p:sp>
    </p:spTree>
    <p:extLst>
      <p:ext uri="{BB962C8B-B14F-4D97-AF65-F5344CB8AC3E}">
        <p14:creationId xmlns:p14="http://schemas.microsoft.com/office/powerpoint/2010/main" val="39690397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スライド イメージ プレースホルダ 1"/>
          <p:cNvSpPr>
            <a:spLocks noGrp="1" noRot="1" noChangeAspect="1" noTextEdit="1"/>
          </p:cNvSpPr>
          <p:nvPr>
            <p:ph type="sldImg"/>
          </p:nvPr>
        </p:nvSpPr>
        <p:spPr>
          <a:xfrm>
            <a:off x="560388" y="428625"/>
            <a:ext cx="5813425" cy="4360863"/>
          </a:xfrm>
          <a:ln/>
        </p:spPr>
      </p:sp>
      <p:sp>
        <p:nvSpPr>
          <p:cNvPr id="271363" name="ノート プレースホルダ 2"/>
          <p:cNvSpPr>
            <a:spLocks noGrp="1"/>
          </p:cNvSpPr>
          <p:nvPr>
            <p:ph type="body" idx="1"/>
          </p:nvPr>
        </p:nvSpPr>
        <p:spPr>
          <a:xfrm>
            <a:off x="559570" y="4933156"/>
            <a:ext cx="5832648" cy="4536505"/>
          </a:xfrm>
        </p:spPr>
        <p:txBody>
          <a:bodyPr/>
          <a:lstStyle/>
          <a:p>
            <a:pPr eaLnBrk="1" hangingPunct="1">
              <a:spcBef>
                <a:spcPct val="0"/>
              </a:spcBef>
            </a:pPr>
            <a:r>
              <a:rPr lang="ja-JP" altLang="en-US" dirty="0">
                <a:latin typeface="Arial" pitchFamily="34" charset="0"/>
              </a:rPr>
              <a:t>情報モラル指導の基本的な考えが書かれています。</a:t>
            </a:r>
          </a:p>
          <a:p>
            <a:pPr eaLnBrk="1" hangingPunct="1">
              <a:spcBef>
                <a:spcPct val="0"/>
              </a:spcBef>
            </a:pPr>
            <a:r>
              <a:rPr lang="ja-JP" altLang="en-US" dirty="0">
                <a:latin typeface="Arial" pitchFamily="34" charset="0"/>
              </a:rPr>
              <a:t>ＰＤＦで入手が可能です。</a:t>
            </a:r>
          </a:p>
          <a:p>
            <a:endParaRPr lang="ja-JP" altLang="en-US" dirty="0">
              <a:latin typeface="Arial" pitchFamily="34" charset="0"/>
            </a:endParaRPr>
          </a:p>
        </p:txBody>
      </p:sp>
    </p:spTree>
    <p:extLst>
      <p:ext uri="{BB962C8B-B14F-4D97-AF65-F5344CB8AC3E}">
        <p14:creationId xmlns:p14="http://schemas.microsoft.com/office/powerpoint/2010/main" val="1663544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Web</a:t>
            </a:r>
            <a:r>
              <a:rPr kumimoji="1" lang="ja-JP" altLang="en-US" dirty="0"/>
              <a:t>サイトを見ていると突然メッセージが出てくることがあります。「利用しているパソコンに問題がある」や「コンピュータウイルスに感染している」などです。その問題を解決するために無料のアプリをダウンリードするようにうながされますが、実はそのアプリそのものがコンピュータウイルスであることがほとんどです。</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6A9C9-053D-40B0-99AD-EF58DDC20100}"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62051501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スライド イメージ プレースホルダ 1"/>
          <p:cNvSpPr>
            <a:spLocks noGrp="1" noRot="1" noChangeAspect="1" noTextEdit="1"/>
          </p:cNvSpPr>
          <p:nvPr>
            <p:ph type="sldImg"/>
          </p:nvPr>
        </p:nvSpPr>
        <p:spPr>
          <a:xfrm>
            <a:off x="560388" y="428625"/>
            <a:ext cx="5813425" cy="4360863"/>
          </a:xfrm>
          <a:ln/>
        </p:spPr>
      </p:sp>
      <p:sp>
        <p:nvSpPr>
          <p:cNvPr id="272387" name="ノート プレースホルダ 2"/>
          <p:cNvSpPr>
            <a:spLocks noGrp="1"/>
          </p:cNvSpPr>
          <p:nvPr>
            <p:ph type="body" idx="1"/>
          </p:nvPr>
        </p:nvSpPr>
        <p:spPr>
          <a:xfrm>
            <a:off x="559570" y="4933156"/>
            <a:ext cx="5832648" cy="4536505"/>
          </a:xfrm>
        </p:spPr>
        <p:txBody>
          <a:bodyPr/>
          <a:lstStyle/>
          <a:p>
            <a:r>
              <a:rPr lang="ja-JP" altLang="en-US" baseline="0" dirty="0">
                <a:latin typeface="ＭＳ Ｐ明朝" pitchFamily="18" charset="-128"/>
              </a:rPr>
              <a:t>「やってみよう情報モラル教育」は情報モラル指導の体系化を進めたもので、日本における情報モラル教育に関するポータルサイトです。資料や教材、授業実践の様子などが公開されています。</a:t>
            </a:r>
            <a:endParaRPr lang="en-US" altLang="ja-JP" baseline="0" dirty="0">
              <a:latin typeface="ＭＳ Ｐ明朝" pitchFamily="18" charset="-128"/>
            </a:endParaRPr>
          </a:p>
          <a:p>
            <a:r>
              <a:rPr lang="ja-JP" altLang="en-US" baseline="0" dirty="0">
                <a:latin typeface="ＭＳ Ｐ明朝" pitchFamily="18" charset="-128"/>
              </a:rPr>
              <a:t>文科省の委託事業として、キックオフガイドが作成され、冊子として全国の学校に配布されました。このサイトには，キックオフガイドがＰＤＦで公開されています。</a:t>
            </a:r>
            <a:r>
              <a:rPr lang="en-US" altLang="ja-JP" baseline="0" dirty="0">
                <a:latin typeface="ＭＳ Ｐ明朝" pitchFamily="18" charset="-128"/>
              </a:rPr>
              <a:t>Web</a:t>
            </a:r>
            <a:r>
              <a:rPr lang="ja-JP" altLang="en-US" baseline="0" dirty="0">
                <a:latin typeface="ＭＳ Ｐ明朝" pitchFamily="18" charset="-128"/>
              </a:rPr>
              <a:t>版の機能を生かし多くの事例を見られるだけではなく，モデルカリキュラム表からのリンクで事例を見ることもできます。</a:t>
            </a:r>
          </a:p>
        </p:txBody>
      </p:sp>
    </p:spTree>
    <p:extLst>
      <p:ext uri="{BB962C8B-B14F-4D97-AF65-F5344CB8AC3E}">
        <p14:creationId xmlns:p14="http://schemas.microsoft.com/office/powerpoint/2010/main" val="35848766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スライド イメージ プレースホルダ 1"/>
          <p:cNvSpPr>
            <a:spLocks noGrp="1" noRot="1" noChangeAspect="1" noTextEdit="1"/>
          </p:cNvSpPr>
          <p:nvPr>
            <p:ph type="sldImg"/>
          </p:nvPr>
        </p:nvSpPr>
        <p:spPr>
          <a:xfrm>
            <a:off x="560388" y="428625"/>
            <a:ext cx="5813425" cy="4360863"/>
          </a:xfrm>
          <a:ln/>
        </p:spPr>
      </p:sp>
      <p:sp>
        <p:nvSpPr>
          <p:cNvPr id="280579" name="ノート プレースホルダ 2"/>
          <p:cNvSpPr>
            <a:spLocks noGrp="1"/>
          </p:cNvSpPr>
          <p:nvPr>
            <p:ph type="body" idx="1"/>
          </p:nvPr>
        </p:nvSpPr>
        <p:spPr>
          <a:xfrm>
            <a:off x="559570" y="4933156"/>
            <a:ext cx="5832648" cy="4536505"/>
          </a:xfrm>
        </p:spPr>
        <p:txBody>
          <a:bodyPr/>
          <a:lstStyle/>
          <a:p>
            <a:r>
              <a:rPr lang="ja-JP" altLang="en-US" dirty="0">
                <a:latin typeface="Arial" pitchFamily="34" charset="0"/>
              </a:rPr>
              <a:t>著作権については，文化庁や著作権情報センターから，多くの資料が提供されています。</a:t>
            </a:r>
            <a:endParaRPr lang="en-US" altLang="ja-JP" dirty="0">
              <a:latin typeface="Arial" pitchFamily="34" charset="0"/>
            </a:endParaRPr>
          </a:p>
          <a:p>
            <a:r>
              <a:rPr lang="ja-JP" altLang="en-US" dirty="0">
                <a:latin typeface="Arial" pitchFamily="34" charset="0"/>
              </a:rPr>
              <a:t>情報モラル指導のときに，児童生徒が利用できる教材もありますし，教員自身が教育活動の中で確認しながら進めることができる資料もありますので，活用してください。</a:t>
            </a:r>
            <a:endParaRPr lang="en-US" altLang="ja-JP" dirty="0">
              <a:latin typeface="Arial" pitchFamily="34" charset="0"/>
            </a:endParaRPr>
          </a:p>
          <a:p>
            <a:endParaRPr lang="ja-JP" altLang="en-US" dirty="0">
              <a:latin typeface="Arial" pitchFamily="34" charset="0"/>
            </a:endParaRPr>
          </a:p>
        </p:txBody>
      </p:sp>
    </p:spTree>
    <p:extLst>
      <p:ext uri="{BB962C8B-B14F-4D97-AF65-F5344CB8AC3E}">
        <p14:creationId xmlns:p14="http://schemas.microsoft.com/office/powerpoint/2010/main" val="176754206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60388" y="428625"/>
            <a:ext cx="5813425" cy="4360863"/>
          </a:xfrm>
        </p:spPr>
      </p:sp>
      <p:sp>
        <p:nvSpPr>
          <p:cNvPr id="3" name="ノート プレースホルダー 2"/>
          <p:cNvSpPr>
            <a:spLocks noGrp="1"/>
          </p:cNvSpPr>
          <p:nvPr>
            <p:ph type="body" idx="1"/>
          </p:nvPr>
        </p:nvSpPr>
        <p:spPr>
          <a:xfrm>
            <a:off x="559570" y="4933156"/>
            <a:ext cx="5832648" cy="4536505"/>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1300" b="0" i="0" kern="1200" dirty="0">
                <a:solidFill>
                  <a:schemeClr val="tx1"/>
                </a:solidFill>
                <a:effectLst/>
                <a:latin typeface="ＭＳ 明朝" panose="02020609040205080304" pitchFamily="17" charset="-128"/>
                <a:ea typeface="ＭＳ 明朝" panose="02020609040205080304" pitchFamily="17" charset="-128"/>
                <a:cs typeface="+mn-cs"/>
              </a:rPr>
              <a:t>文部科学省では，</a:t>
            </a:r>
            <a:r>
              <a:rPr lang="ja-JP" altLang="en-US" sz="1400" dirty="0"/>
              <a:t>情報化社会の新たな問題を考えるための教材として，５つの課題に対応する１４の教材動画を</a:t>
            </a:r>
            <a:r>
              <a:rPr lang="en-US" altLang="ja-JP" sz="1400" dirty="0"/>
              <a:t>YouTube</a:t>
            </a:r>
            <a:r>
              <a:rPr lang="ja-JP" altLang="en-US" sz="1400" dirty="0"/>
              <a:t>で配信するとともに，指導の手引書を公開しています。</a:t>
            </a:r>
            <a:endParaRPr lang="en-US" altLang="ja-JP" sz="1400" dirty="0"/>
          </a:p>
          <a:p>
            <a:r>
              <a:rPr kumimoji="1" lang="ja-JP" altLang="en-US" dirty="0"/>
              <a:t>Ａ：ネット依存</a:t>
            </a:r>
            <a:endParaRPr kumimoji="1" lang="en-US" altLang="ja-JP" dirty="0"/>
          </a:p>
          <a:p>
            <a:r>
              <a:rPr kumimoji="1" lang="ja-JP" altLang="en-US" dirty="0"/>
              <a:t>①ネットゲームに夢中になると／②身近にひそむネット依存</a:t>
            </a:r>
            <a:endParaRPr kumimoji="1" lang="en-US" altLang="ja-JP" dirty="0"/>
          </a:p>
          <a:p>
            <a:r>
              <a:rPr kumimoji="1" lang="ja-JP" altLang="en-US" dirty="0"/>
              <a:t>Ｂ：ネット被害</a:t>
            </a:r>
            <a:endParaRPr kumimoji="1" lang="en-US" altLang="ja-JP" dirty="0"/>
          </a:p>
          <a:p>
            <a:r>
              <a:rPr kumimoji="1" lang="ja-JP" altLang="en-US" dirty="0"/>
              <a:t>③そのページ確認しなくて大丈夫／④ネット詐欺等に巻き込まれないようにするために</a:t>
            </a:r>
            <a:endParaRPr kumimoji="1" lang="en-US" altLang="ja-JP" dirty="0"/>
          </a:p>
          <a:p>
            <a:r>
              <a:rPr kumimoji="1" lang="ja-JP" altLang="en-US" dirty="0"/>
              <a:t>⑤軽い気持ちのＩＤ交換から</a:t>
            </a:r>
            <a:r>
              <a:rPr kumimoji="1" lang="en-US" altLang="ja-JP" dirty="0"/>
              <a:t>…</a:t>
            </a:r>
            <a:r>
              <a:rPr kumimoji="1" lang="ja-JP" altLang="en-US" dirty="0"/>
              <a:t>／⑥写真や動画が流出する怖さを知ろう</a:t>
            </a:r>
            <a:endParaRPr kumimoji="1" lang="en-US" altLang="ja-JP" dirty="0"/>
          </a:p>
          <a:p>
            <a:r>
              <a:rPr kumimoji="1" lang="ja-JP" altLang="en-US" dirty="0"/>
              <a:t>Ｃ：ＳＮＳ等のトラブル</a:t>
            </a:r>
            <a:endParaRPr kumimoji="1" lang="en-US" altLang="ja-JP" dirty="0"/>
          </a:p>
          <a:p>
            <a:r>
              <a:rPr kumimoji="1" lang="ja-JP" altLang="en-US" dirty="0"/>
              <a:t>⑦ひとりよがりの使い方にならないように／⑧情報の記録性，公開性の重大さ</a:t>
            </a:r>
            <a:endParaRPr kumimoji="1" lang="en-US" altLang="ja-JP" dirty="0"/>
          </a:p>
          <a:p>
            <a:r>
              <a:rPr kumimoji="1" lang="ja-JP" altLang="en-US" dirty="0"/>
              <a:t>⑨ＳＮＳへの書き込みの影響／⑩軽はずみなＳＮＳへの投稿</a:t>
            </a:r>
            <a:endParaRPr kumimoji="1" lang="en-US" altLang="ja-JP" dirty="0"/>
          </a:p>
          <a:p>
            <a:r>
              <a:rPr kumimoji="1" lang="ja-JP" altLang="en-US" dirty="0"/>
              <a:t>Ｅ：情報セキュリティ</a:t>
            </a:r>
            <a:endParaRPr kumimoji="1" lang="en-US" altLang="ja-JP" dirty="0"/>
          </a:p>
          <a:p>
            <a:r>
              <a:rPr kumimoji="1" lang="ja-JP" altLang="en-US" dirty="0"/>
              <a:t>⑪パスワードについて考えよう／⑫大切な情報を守るために</a:t>
            </a:r>
            <a:endParaRPr kumimoji="1" lang="en-US" altLang="ja-JP" dirty="0"/>
          </a:p>
          <a:p>
            <a:r>
              <a:rPr kumimoji="1" lang="ja-JP" altLang="en-US" dirty="0"/>
              <a:t>適切なコミュニケーション</a:t>
            </a:r>
            <a:endParaRPr kumimoji="1" lang="en-US" altLang="ja-JP" dirty="0"/>
          </a:p>
          <a:p>
            <a:r>
              <a:rPr kumimoji="1" lang="ja-JP" altLang="en-US" dirty="0"/>
              <a:t>⑬うまく伝わったかな／⑭コミュニケーションの取り方を見直そう</a:t>
            </a:r>
            <a:endParaRPr kumimoji="1" lang="en-US" altLang="ja-JP" dirty="0"/>
          </a:p>
          <a:p>
            <a:endParaRPr kumimoji="1" lang="ja-JP" altLang="en-US" dirty="0"/>
          </a:p>
        </p:txBody>
      </p:sp>
    </p:spTree>
    <p:extLst>
      <p:ext uri="{BB962C8B-B14F-4D97-AF65-F5344CB8AC3E}">
        <p14:creationId xmlns:p14="http://schemas.microsoft.com/office/powerpoint/2010/main" val="317507111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60388" y="428625"/>
            <a:ext cx="5813425" cy="4360863"/>
          </a:xfrm>
        </p:spPr>
      </p:sp>
      <p:sp>
        <p:nvSpPr>
          <p:cNvPr id="3" name="ノート プレースホルダー 2"/>
          <p:cNvSpPr>
            <a:spLocks noGrp="1"/>
          </p:cNvSpPr>
          <p:nvPr>
            <p:ph type="body" idx="1"/>
          </p:nvPr>
        </p:nvSpPr>
        <p:spPr>
          <a:xfrm>
            <a:off x="559570" y="4933156"/>
            <a:ext cx="5832648" cy="4536505"/>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1300" b="0" i="0" kern="1200" dirty="0">
                <a:solidFill>
                  <a:schemeClr val="tx1"/>
                </a:solidFill>
                <a:effectLst/>
                <a:latin typeface="ＭＳ 明朝" panose="02020609040205080304" pitchFamily="17" charset="-128"/>
                <a:ea typeface="ＭＳ 明朝" panose="02020609040205080304" pitchFamily="17" charset="-128"/>
                <a:cs typeface="+mn-cs"/>
              </a:rPr>
              <a:t>文部科学省の情報モラル実践事例集では，学校・生徒を主体とする実践のほかに，教育委員会や地域での実践事例も紹介しています。</a:t>
            </a:r>
            <a:endParaRPr kumimoji="1" lang="en-US" altLang="ja-JP" sz="1300" b="0" i="0" kern="1200" dirty="0">
              <a:solidFill>
                <a:schemeClr val="tx1"/>
              </a:solidFill>
              <a:effectLst/>
              <a:latin typeface="ＭＳ 明朝" panose="02020609040205080304" pitchFamily="17" charset="-128"/>
              <a:ea typeface="ＭＳ 明朝" panose="02020609040205080304" pitchFamily="17"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1300" b="0" i="0" kern="1200" dirty="0">
                <a:solidFill>
                  <a:schemeClr val="tx1"/>
                </a:solidFill>
                <a:effectLst/>
                <a:latin typeface="ＭＳ 明朝" panose="02020609040205080304" pitchFamily="17" charset="-128"/>
                <a:ea typeface="ＭＳ 明朝" panose="02020609040205080304" pitchFamily="17" charset="-128"/>
                <a:cs typeface="+mn-cs"/>
              </a:rPr>
              <a:t>「ちょっと待って！」普及啓発資料は，平成</a:t>
            </a:r>
            <a:r>
              <a:rPr kumimoji="1" lang="en-US" altLang="ja-JP" sz="1300" b="0" i="0" kern="1200" dirty="0">
                <a:solidFill>
                  <a:schemeClr val="tx1"/>
                </a:solidFill>
                <a:effectLst/>
                <a:latin typeface="ＭＳ 明朝" panose="02020609040205080304" pitchFamily="17" charset="-128"/>
                <a:ea typeface="ＭＳ 明朝" panose="02020609040205080304" pitchFamily="17" charset="-128"/>
                <a:cs typeface="+mn-cs"/>
              </a:rPr>
              <a:t>21</a:t>
            </a:r>
            <a:r>
              <a:rPr kumimoji="1" lang="ja-JP" altLang="en-US" sz="1300" b="0" i="0" kern="1200" dirty="0">
                <a:solidFill>
                  <a:schemeClr val="tx1"/>
                </a:solidFill>
                <a:effectLst/>
                <a:latin typeface="ＭＳ 明朝" panose="02020609040205080304" pitchFamily="17" charset="-128"/>
                <a:ea typeface="ＭＳ 明朝" panose="02020609040205080304" pitchFamily="17" charset="-128"/>
                <a:cs typeface="+mn-cs"/>
              </a:rPr>
              <a:t>年から改訂を続けており，初めてスマートフォンを持つ世代に向けたアドバイスがまとめられています。</a:t>
            </a:r>
            <a:endParaRPr kumimoji="1" lang="en-US" altLang="ja-JP" sz="1300" b="0" i="0" kern="1200" dirty="0">
              <a:solidFill>
                <a:schemeClr val="tx1"/>
              </a:solidFill>
              <a:effectLst/>
              <a:latin typeface="ＭＳ 明朝" panose="02020609040205080304" pitchFamily="17" charset="-128"/>
              <a:ea typeface="ＭＳ 明朝" panose="02020609040205080304" pitchFamily="17" charset="-128"/>
              <a:cs typeface="+mn-cs"/>
            </a:endParaRPr>
          </a:p>
        </p:txBody>
      </p:sp>
    </p:spTree>
    <p:extLst>
      <p:ext uri="{BB962C8B-B14F-4D97-AF65-F5344CB8AC3E}">
        <p14:creationId xmlns:p14="http://schemas.microsoft.com/office/powerpoint/2010/main" val="299865576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60388" y="428625"/>
            <a:ext cx="5813425" cy="4360863"/>
          </a:xfrm>
        </p:spPr>
      </p:sp>
      <p:sp>
        <p:nvSpPr>
          <p:cNvPr id="3" name="ノート プレースホルダー 2"/>
          <p:cNvSpPr>
            <a:spLocks noGrp="1"/>
          </p:cNvSpPr>
          <p:nvPr>
            <p:ph type="body" idx="1"/>
          </p:nvPr>
        </p:nvSpPr>
        <p:spPr>
          <a:xfrm>
            <a:off x="559570" y="4933156"/>
            <a:ext cx="5832648" cy="4536505"/>
          </a:xfrm>
        </p:spPr>
        <p:txBody>
          <a:bodyPr/>
          <a:lstStyle/>
          <a:p>
            <a:r>
              <a:rPr kumimoji="1" lang="ja-JP" altLang="en-US" sz="1300" b="0" i="0" kern="1200" dirty="0">
                <a:solidFill>
                  <a:schemeClr val="tx1"/>
                </a:solidFill>
                <a:effectLst/>
                <a:latin typeface="ＭＳ 明朝" panose="02020609040205080304" pitchFamily="17" charset="-128"/>
                <a:ea typeface="ＭＳ 明朝" panose="02020609040205080304" pitchFamily="17" charset="-128"/>
                <a:cs typeface="+mn-cs"/>
              </a:rPr>
              <a:t>国の青少年健全育成施策を統括する内閣府では，青少年インターネット環境整備のためのキャンペーンや各省庁の対策をまとめて紹介しています。</a:t>
            </a:r>
            <a:endParaRPr kumimoji="1" lang="en-US" altLang="ja-JP" sz="1300" b="0" i="0" kern="1200" dirty="0">
              <a:solidFill>
                <a:schemeClr val="tx1"/>
              </a:solidFill>
              <a:effectLst/>
              <a:latin typeface="ＭＳ 明朝" panose="02020609040205080304" pitchFamily="17" charset="-128"/>
              <a:ea typeface="ＭＳ 明朝" panose="02020609040205080304" pitchFamily="17" charset="-128"/>
              <a:cs typeface="+mn-cs"/>
            </a:endParaRPr>
          </a:p>
          <a:p>
            <a:endParaRPr kumimoji="1" lang="ja-JP" altLang="en-US" dirty="0"/>
          </a:p>
        </p:txBody>
      </p:sp>
    </p:spTree>
    <p:extLst>
      <p:ext uri="{BB962C8B-B14F-4D97-AF65-F5344CB8AC3E}">
        <p14:creationId xmlns:p14="http://schemas.microsoft.com/office/powerpoint/2010/main" val="225730914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60388" y="428625"/>
            <a:ext cx="5813425" cy="4360863"/>
          </a:xfrm>
        </p:spPr>
      </p:sp>
      <p:sp>
        <p:nvSpPr>
          <p:cNvPr id="3" name="ノート プレースホルダー 2"/>
          <p:cNvSpPr>
            <a:spLocks noGrp="1"/>
          </p:cNvSpPr>
          <p:nvPr>
            <p:ph type="body" idx="1"/>
          </p:nvPr>
        </p:nvSpPr>
        <p:spPr>
          <a:xfrm>
            <a:off x="559570" y="4933156"/>
            <a:ext cx="5832648" cy="4536505"/>
          </a:xfrm>
        </p:spPr>
        <p:txBody>
          <a:bodyPr/>
          <a:lstStyle/>
          <a:p>
            <a:r>
              <a:rPr kumimoji="1" lang="ja-JP" altLang="en-US" dirty="0"/>
              <a:t>子どもたちがインターネットを適切に利用するためには、保護者にもインターネットの特徴を理解して頂く必要があります。</a:t>
            </a:r>
            <a:endParaRPr kumimoji="1" lang="en-US" altLang="ja-JP" dirty="0"/>
          </a:p>
          <a:p>
            <a:r>
              <a:rPr kumimoji="1" lang="ja-JP" altLang="en-US" dirty="0"/>
              <a:t>内閣府のホームページには、保護者向けの普及啓発用リーフレットなど掲載されています。</a:t>
            </a:r>
          </a:p>
        </p:txBody>
      </p:sp>
    </p:spTree>
    <p:extLst>
      <p:ext uri="{BB962C8B-B14F-4D97-AF65-F5344CB8AC3E}">
        <p14:creationId xmlns:p14="http://schemas.microsoft.com/office/powerpoint/2010/main" val="271567133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60388" y="428625"/>
            <a:ext cx="5813425" cy="4360863"/>
          </a:xfrm>
        </p:spPr>
      </p:sp>
      <p:sp>
        <p:nvSpPr>
          <p:cNvPr id="3" name="ノート プレースホルダー 2"/>
          <p:cNvSpPr>
            <a:spLocks noGrp="1"/>
          </p:cNvSpPr>
          <p:nvPr>
            <p:ph type="body" idx="1"/>
          </p:nvPr>
        </p:nvSpPr>
        <p:spPr>
          <a:xfrm>
            <a:off x="559570" y="4933156"/>
            <a:ext cx="5832648" cy="4536505"/>
          </a:xfrm>
        </p:spPr>
        <p:txBody>
          <a:bodyPr/>
          <a:lstStyle/>
          <a:p>
            <a:r>
              <a:rPr kumimoji="1" lang="ja-JP" altLang="en-US" sz="1300" b="0" i="0" kern="1200" dirty="0">
                <a:solidFill>
                  <a:schemeClr val="tx1"/>
                </a:solidFill>
                <a:effectLst/>
                <a:latin typeface="ＭＳ 明朝" panose="02020609040205080304" pitchFamily="17" charset="-128"/>
                <a:ea typeface="ＭＳ 明朝" panose="02020609040205080304" pitchFamily="17" charset="-128"/>
                <a:cs typeface="+mn-cs"/>
              </a:rPr>
              <a:t>「インターネットトラブル事例集」では、インターネットトラブルの実例を挙げ、その予防法と対処法を紹介しています。</a:t>
            </a:r>
            <a:br>
              <a:rPr lang="ja-JP" altLang="en-US" dirty="0"/>
            </a:br>
            <a:r>
              <a:rPr kumimoji="1" lang="ja-JP" altLang="en-US" sz="1300" b="0" i="0" kern="1200" dirty="0">
                <a:solidFill>
                  <a:schemeClr val="tx1"/>
                </a:solidFill>
                <a:effectLst/>
                <a:latin typeface="ＭＳ 明朝" panose="02020609040205080304" pitchFamily="17" charset="-128"/>
                <a:ea typeface="ＭＳ 明朝" panose="02020609040205080304" pitchFamily="17" charset="-128"/>
                <a:cs typeface="+mn-cs"/>
              </a:rPr>
              <a:t>　「インターネットトラブル事例集　指導案」も公開されており，学習指導要領に沿って、情報モラル教育を行っていただけるよう、学習展開や質問用紙などを掲載しています。</a:t>
            </a:r>
            <a:endParaRPr kumimoji="1" lang="en-US" altLang="ja-JP" sz="1300" b="0" i="0" kern="1200" dirty="0">
              <a:solidFill>
                <a:schemeClr val="tx1"/>
              </a:solidFill>
              <a:effectLst/>
              <a:latin typeface="ＭＳ 明朝" panose="02020609040205080304" pitchFamily="17" charset="-128"/>
              <a:ea typeface="ＭＳ 明朝" panose="02020609040205080304" pitchFamily="17" charset="-128"/>
              <a:cs typeface="+mn-cs"/>
            </a:endParaRPr>
          </a:p>
          <a:p>
            <a:r>
              <a:rPr kumimoji="1" lang="ja-JP" altLang="en-US" sz="1300" b="0" i="0" kern="1200" dirty="0">
                <a:solidFill>
                  <a:schemeClr val="tx1"/>
                </a:solidFill>
                <a:effectLst/>
                <a:latin typeface="ＭＳ 明朝" panose="02020609040205080304" pitchFamily="17" charset="-128"/>
                <a:ea typeface="ＭＳ 明朝" panose="02020609040205080304" pitchFamily="17" charset="-128"/>
                <a:cs typeface="+mn-cs"/>
              </a:rPr>
              <a:t>「インターネットトラブル事例　解説集」では、事例集で取り上げた内容や予防法などを詳細に紹介しています。</a:t>
            </a:r>
            <a:endParaRPr kumimoji="1" lang="en-US" altLang="ja-JP" sz="1300" b="0" i="0" kern="1200" dirty="0">
              <a:solidFill>
                <a:schemeClr val="tx1"/>
              </a:solidFill>
              <a:effectLst/>
              <a:latin typeface="ＭＳ 明朝" panose="02020609040205080304" pitchFamily="17" charset="-128"/>
              <a:ea typeface="ＭＳ 明朝" panose="02020609040205080304" pitchFamily="17" charset="-128"/>
              <a:cs typeface="+mn-cs"/>
            </a:endParaRPr>
          </a:p>
          <a:p>
            <a:endParaRPr kumimoji="1" lang="ja-JP" altLang="en-US" dirty="0"/>
          </a:p>
        </p:txBody>
      </p:sp>
    </p:spTree>
    <p:extLst>
      <p:ext uri="{BB962C8B-B14F-4D97-AF65-F5344CB8AC3E}">
        <p14:creationId xmlns:p14="http://schemas.microsoft.com/office/powerpoint/2010/main" val="99650369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60388" y="428625"/>
            <a:ext cx="5813425" cy="4360863"/>
          </a:xfrm>
        </p:spPr>
      </p:sp>
      <p:sp>
        <p:nvSpPr>
          <p:cNvPr id="3" name="ノート プレースホルダー 2"/>
          <p:cNvSpPr>
            <a:spLocks noGrp="1"/>
          </p:cNvSpPr>
          <p:nvPr>
            <p:ph type="body" idx="1"/>
          </p:nvPr>
        </p:nvSpPr>
        <p:spPr>
          <a:xfrm>
            <a:off x="559570" y="4933156"/>
            <a:ext cx="5832648" cy="4536505"/>
          </a:xfrm>
        </p:spPr>
        <p:txBody>
          <a:bodyPr/>
          <a:lstStyle/>
          <a:p>
            <a:r>
              <a:rPr kumimoji="1" lang="ja-JP" altLang="en-US" sz="1300" b="0" i="0" kern="1200" dirty="0">
                <a:solidFill>
                  <a:schemeClr val="tx1"/>
                </a:solidFill>
                <a:effectLst/>
                <a:latin typeface="ＭＳ 明朝" panose="02020609040205080304" pitchFamily="17" charset="-128"/>
                <a:ea typeface="ＭＳ 明朝" panose="02020609040205080304" pitchFamily="17" charset="-128"/>
                <a:cs typeface="+mn-cs"/>
              </a:rPr>
              <a:t>経済産業省では、未就学児・小学生・中学生・高校生の各段階において、青少年にインターネットを利用させるに当たって保護者が留意すべき事項を取りまとめた啓発資料を作成しています。</a:t>
            </a:r>
            <a:endParaRPr kumimoji="1" lang="en-US" altLang="ja-JP" sz="1300" b="0" i="0" kern="1200" dirty="0">
              <a:solidFill>
                <a:schemeClr val="tx1"/>
              </a:solidFill>
              <a:effectLst/>
              <a:latin typeface="ＭＳ 明朝" panose="02020609040205080304" pitchFamily="17" charset="-128"/>
              <a:ea typeface="ＭＳ 明朝" panose="02020609040205080304" pitchFamily="17" charset="-128"/>
              <a:cs typeface="+mn-cs"/>
            </a:endParaRPr>
          </a:p>
          <a:p>
            <a:r>
              <a:rPr lang="ja-JP" altLang="en-US" dirty="0"/>
              <a:t>未就学児　スマホ</a:t>
            </a:r>
            <a:r>
              <a:rPr lang="ja-JP" altLang="en-US" dirty="0" err="1"/>
              <a:t>ご</a:t>
            </a:r>
            <a:r>
              <a:rPr lang="ja-JP" altLang="en-US" dirty="0"/>
              <a:t>しに育児していませんか？寝る前にスマホを渡していませんか？</a:t>
            </a:r>
            <a:endParaRPr lang="en-US" altLang="ja-JP" dirty="0"/>
          </a:p>
          <a:p>
            <a:r>
              <a:rPr kumimoji="1" lang="ja-JP" altLang="en-US" dirty="0"/>
              <a:t>　　　　　　ひとりで遊ばせていませんか？遊び道具がスマホやゲーム機に偏っていませんか？</a:t>
            </a:r>
            <a:endParaRPr kumimoji="1" lang="en-US" altLang="ja-JP" dirty="0"/>
          </a:p>
          <a:p>
            <a:r>
              <a:rPr kumimoji="1" lang="ja-JP" altLang="en-US" dirty="0"/>
              <a:t>小学生　　小学生が一番使うネット機器は携帯ゲーム機／保護者による初期設定が必要</a:t>
            </a:r>
            <a:endParaRPr kumimoji="1" lang="en-US" altLang="ja-JP" dirty="0"/>
          </a:p>
          <a:p>
            <a:r>
              <a:rPr kumimoji="1" lang="ja-JP" altLang="en-US" dirty="0"/>
              <a:t>　　　　　　「ネットいじめ」のはじまりは小学生／</a:t>
            </a:r>
            <a:r>
              <a:rPr kumimoji="1" lang="en-US" altLang="ja-JP" dirty="0"/>
              <a:t>50</a:t>
            </a:r>
            <a:r>
              <a:rPr kumimoji="1" lang="ja-JP" altLang="en-US" dirty="0"/>
              <a:t>％がネットを毎日１時間以上使用</a:t>
            </a:r>
            <a:endParaRPr kumimoji="1" lang="en-US" altLang="ja-JP" dirty="0"/>
          </a:p>
          <a:p>
            <a:r>
              <a:rPr kumimoji="1" lang="ja-JP" altLang="en-US" dirty="0"/>
              <a:t>中学生　中学生は</a:t>
            </a:r>
            <a:r>
              <a:rPr kumimoji="1" lang="en-US" altLang="ja-JP" dirty="0"/>
              <a:t>LINE</a:t>
            </a:r>
            <a:r>
              <a:rPr kumimoji="1" lang="ja-JP" altLang="en-US" dirty="0"/>
              <a:t>や</a:t>
            </a:r>
            <a:r>
              <a:rPr kumimoji="1" lang="en-US" altLang="ja-JP" dirty="0"/>
              <a:t>SNS</a:t>
            </a:r>
            <a:r>
              <a:rPr kumimoji="1" lang="ja-JP" altLang="en-US" dirty="0"/>
              <a:t>のデビュー年齢／隠れネット機器は携帯音楽プレイヤー</a:t>
            </a:r>
            <a:endParaRPr kumimoji="1" lang="en-US" altLang="ja-JP" dirty="0"/>
          </a:p>
          <a:p>
            <a:r>
              <a:rPr kumimoji="1" lang="ja-JP" altLang="en-US" dirty="0"/>
              <a:t>　　　　　　保護者に内緒で課金サイト利用／「目立ちたい」思いで安易な投稿</a:t>
            </a:r>
            <a:endParaRPr kumimoji="1" lang="en-US" altLang="ja-JP" dirty="0"/>
          </a:p>
          <a:p>
            <a:r>
              <a:rPr kumimoji="1" lang="ja-JP" altLang="en-US" dirty="0"/>
              <a:t>高校生　高校生は</a:t>
            </a:r>
            <a:r>
              <a:rPr kumimoji="1" lang="en-US" altLang="ja-JP" dirty="0"/>
              <a:t>LINE</a:t>
            </a:r>
            <a:r>
              <a:rPr kumimoji="1" lang="ja-JP" altLang="en-US" dirty="0"/>
              <a:t>や</a:t>
            </a:r>
            <a:r>
              <a:rPr kumimoji="1" lang="en-US" altLang="ja-JP" dirty="0"/>
              <a:t>SNS</a:t>
            </a:r>
            <a:r>
              <a:rPr kumimoji="1" lang="ja-JP" altLang="en-US" dirty="0"/>
              <a:t>のヘビーユーザー／通話アプリなどで平均利用時間３時間超</a:t>
            </a:r>
            <a:endParaRPr kumimoji="1" lang="en-US" altLang="ja-JP" dirty="0"/>
          </a:p>
          <a:p>
            <a:r>
              <a:rPr kumimoji="1" lang="ja-JP" altLang="en-US" dirty="0"/>
              <a:t>　　　　　　保護者に内緒で課金サイト利用／「目立ちたい」思いが安易な投稿へ</a:t>
            </a:r>
          </a:p>
        </p:txBody>
      </p:sp>
    </p:spTree>
    <p:extLst>
      <p:ext uri="{BB962C8B-B14F-4D97-AF65-F5344CB8AC3E}">
        <p14:creationId xmlns:p14="http://schemas.microsoft.com/office/powerpoint/2010/main" val="290237800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60388" y="428625"/>
            <a:ext cx="5813425" cy="4360863"/>
          </a:xfrm>
        </p:spPr>
      </p:sp>
      <p:sp>
        <p:nvSpPr>
          <p:cNvPr id="3" name="ノート プレースホルダー 2"/>
          <p:cNvSpPr>
            <a:spLocks noGrp="1"/>
          </p:cNvSpPr>
          <p:nvPr>
            <p:ph type="body" idx="1"/>
          </p:nvPr>
        </p:nvSpPr>
        <p:spPr>
          <a:xfrm>
            <a:off x="559570" y="4933156"/>
            <a:ext cx="5832648" cy="4536505"/>
          </a:xfrm>
        </p:spPr>
        <p:txBody>
          <a:bodyPr/>
          <a:lstStyle/>
          <a:p>
            <a:r>
              <a:rPr kumimoji="1" lang="ja-JP" altLang="en-US" sz="1300" b="0" i="0" kern="1200" dirty="0">
                <a:solidFill>
                  <a:schemeClr val="tx1"/>
                </a:solidFill>
                <a:effectLst/>
                <a:latin typeface="ＭＳ 明朝" panose="02020609040205080304" pitchFamily="17" charset="-128"/>
                <a:ea typeface="ＭＳ 明朝" panose="02020609040205080304" pitchFamily="17" charset="-128"/>
                <a:cs typeface="+mn-cs"/>
              </a:rPr>
              <a:t>警察庁でも，ネット犯罪やその被害を防止するために，リーフレットや啓発動画を作成し，公表しています。</a:t>
            </a:r>
            <a:endParaRPr kumimoji="1" lang="en-US" altLang="ja-JP" sz="1300" b="0" i="0" kern="1200" dirty="0">
              <a:solidFill>
                <a:schemeClr val="tx1"/>
              </a:solidFill>
              <a:effectLst/>
              <a:latin typeface="ＭＳ 明朝" panose="02020609040205080304" pitchFamily="17" charset="-128"/>
              <a:ea typeface="ＭＳ 明朝" panose="02020609040205080304" pitchFamily="17" charset="-128"/>
              <a:cs typeface="+mn-cs"/>
            </a:endParaRPr>
          </a:p>
          <a:p>
            <a:endParaRPr kumimoji="1" lang="ja-JP" altLang="en-US" dirty="0"/>
          </a:p>
        </p:txBody>
      </p:sp>
    </p:spTree>
    <p:extLst>
      <p:ext uri="{BB962C8B-B14F-4D97-AF65-F5344CB8AC3E}">
        <p14:creationId xmlns:p14="http://schemas.microsoft.com/office/powerpoint/2010/main" val="50107527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60388" y="428625"/>
            <a:ext cx="5813425" cy="4360863"/>
          </a:xfrm>
        </p:spPr>
      </p:sp>
      <p:sp>
        <p:nvSpPr>
          <p:cNvPr id="3" name="ノート プレースホルダー 2"/>
          <p:cNvSpPr>
            <a:spLocks noGrp="1"/>
          </p:cNvSpPr>
          <p:nvPr>
            <p:ph type="body" idx="1"/>
          </p:nvPr>
        </p:nvSpPr>
        <p:spPr>
          <a:xfrm>
            <a:off x="559570" y="4933156"/>
            <a:ext cx="5832648" cy="4536505"/>
          </a:xfrm>
        </p:spPr>
        <p:txBody>
          <a:bodyPr/>
          <a:lstStyle/>
          <a:p>
            <a:r>
              <a:rPr kumimoji="1" lang="ja-JP" altLang="en-US" sz="1300" b="0" i="0" kern="1200" dirty="0">
                <a:solidFill>
                  <a:schemeClr val="tx1"/>
                </a:solidFill>
                <a:effectLst/>
                <a:latin typeface="ＭＳ 明朝" panose="02020609040205080304" pitchFamily="17" charset="-128"/>
                <a:ea typeface="ＭＳ 明朝" panose="02020609040205080304" pitchFamily="17" charset="-128"/>
                <a:cs typeface="+mn-cs"/>
              </a:rPr>
              <a:t>法務省では，インターネットを悪用した人権侵害をなくすために広報啓発活動をしています。</a:t>
            </a:r>
            <a:endParaRPr kumimoji="1" lang="en-US" altLang="ja-JP" sz="1300" b="0" i="0" kern="1200" dirty="0">
              <a:solidFill>
                <a:schemeClr val="tx1"/>
              </a:solidFill>
              <a:effectLst/>
              <a:latin typeface="ＭＳ 明朝" panose="02020609040205080304" pitchFamily="17" charset="-128"/>
              <a:ea typeface="ＭＳ 明朝" panose="02020609040205080304" pitchFamily="17" charset="-128"/>
              <a:cs typeface="+mn-cs"/>
            </a:endParaRPr>
          </a:p>
          <a:p>
            <a:r>
              <a:rPr kumimoji="1" lang="ja-JP" altLang="en-US" sz="1300" b="0" i="0" kern="1200" dirty="0">
                <a:solidFill>
                  <a:schemeClr val="tx1"/>
                </a:solidFill>
                <a:effectLst/>
                <a:latin typeface="ＭＳ 明朝" panose="02020609040205080304" pitchFamily="17" charset="-128"/>
                <a:ea typeface="ＭＳ 明朝" panose="02020609040205080304" pitchFamily="17" charset="-128"/>
                <a:cs typeface="+mn-cs"/>
              </a:rPr>
              <a:t>いわゆるヘイトスピーチやネットいじめなど，誹謗中傷の書き込みによる人権侵害は，法務局や人権擁護委員が救済の手助けをしています。</a:t>
            </a:r>
            <a:endParaRPr kumimoji="1" lang="en-US" altLang="ja-JP" sz="1300" b="0" i="0" kern="1200" dirty="0">
              <a:solidFill>
                <a:schemeClr val="tx1"/>
              </a:solidFill>
              <a:effectLst/>
              <a:latin typeface="ＭＳ 明朝" panose="02020609040205080304" pitchFamily="17" charset="-128"/>
              <a:ea typeface="ＭＳ 明朝" panose="02020609040205080304" pitchFamily="17" charset="-128"/>
              <a:cs typeface="+mn-cs"/>
            </a:endParaRPr>
          </a:p>
          <a:p>
            <a:endParaRPr kumimoji="1" lang="ja-JP" altLang="en-US" dirty="0"/>
          </a:p>
        </p:txBody>
      </p:sp>
    </p:spTree>
    <p:extLst>
      <p:ext uri="{BB962C8B-B14F-4D97-AF65-F5344CB8AC3E}">
        <p14:creationId xmlns:p14="http://schemas.microsoft.com/office/powerpoint/2010/main" val="3832395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fld id="{75A60790-EC86-480B-99AE-DADD90BA5D59}" type="datetime1">
              <a:rPr lang="ja-JP" altLang="en-US" smtClean="0"/>
              <a:t>2018/8/7</a:t>
            </a:fld>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A403BBC-7C55-47DE-82E1-FA234EE4D1BF}" type="slidenum">
              <a:rPr lang="en-US" altLang="ja-JP"/>
              <a:pPr>
                <a:defRPr/>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F6DA4C73-CDD5-4BEB-82EF-656C91DC7420}" type="datetime1">
              <a:rPr lang="ja-JP" altLang="en-US" smtClean="0"/>
              <a:t>2018/8/7</a:t>
            </a:fld>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8C836107-BF68-4A6D-A845-2841079C0AEE}" type="slidenum">
              <a:rPr lang="en-US" altLang="ja-JP"/>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8D1AD79F-A954-4692-902A-7659A3511076}" type="datetime1">
              <a:rPr lang="ja-JP" altLang="en-US" smtClean="0"/>
              <a:t>2018/8/7</a:t>
            </a:fld>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78A94B1-AD0F-4BC1-856C-388D6896B24E}" type="slidenum">
              <a:rPr lang="en-US" altLang="ja-JP"/>
              <a:pPr>
                <a:defRPr/>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表プレースホルダ 2"/>
          <p:cNvSpPr>
            <a:spLocks noGrp="1"/>
          </p:cNvSpPr>
          <p:nvPr>
            <p:ph type="tbl" idx="1"/>
          </p:nvPr>
        </p:nvSpPr>
        <p:spPr>
          <a:xfrm>
            <a:off x="457200" y="1600200"/>
            <a:ext cx="8229600" cy="4525963"/>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fld id="{702174F8-5D63-4535-848F-19A46ABE4C6C}" type="datetime1">
              <a:rPr lang="ja-JP" altLang="en-US" smtClean="0"/>
              <a:t>2018/8/7</a:t>
            </a:fld>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0ACCB97-C528-4A18-A84C-D04583DEF13A}" type="slidenum">
              <a:rPr lang="en-US" altLang="ja-JP"/>
              <a:pPr>
                <a:defRPr/>
              </a:pPr>
              <a:t>‹#›</a:t>
            </a:fld>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グラフ プレースホルダ 2"/>
          <p:cNvSpPr>
            <a:spLocks noGrp="1"/>
          </p:cNvSpPr>
          <p:nvPr>
            <p:ph type="chart" idx="1"/>
          </p:nvPr>
        </p:nvSpPr>
        <p:spPr>
          <a:xfrm>
            <a:off x="457200" y="1600200"/>
            <a:ext cx="8229600" cy="4525963"/>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fld id="{7BC3360E-61EF-45A0-A014-D8018E1B1F9E}" type="datetime1">
              <a:rPr lang="ja-JP" altLang="en-US" smtClean="0"/>
              <a:t>2018/8/7</a:t>
            </a:fld>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10D1554-5B3E-4CB5-9149-C3CF147475E6}" type="slidenum">
              <a:rPr lang="en-US" altLang="ja-JP"/>
              <a:pPr>
                <a:defRPr/>
              </a:pPr>
              <a:t>‹#›</a:t>
            </a:fld>
            <a:endParaRPr lang="en-US" altLang="ja-JP"/>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fld id="{88D3D530-94A7-40EE-88BE-6D973186EE5F}" type="datetime1">
              <a:rPr lang="ja-JP" altLang="en-US" smtClean="0"/>
              <a:t>2018/8/7</a:t>
            </a:fld>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A403BBC-7C55-47DE-82E1-FA234EE4D1BF}" type="slidenum">
              <a:rPr lang="en-US" altLang="ja-JP"/>
              <a:pPr>
                <a:defRPr/>
              </a:pPr>
              <a:t>‹#›</a:t>
            </a:fld>
            <a:endParaRPr lang="en-US" altLang="ja-JP"/>
          </a:p>
        </p:txBody>
      </p:sp>
    </p:spTree>
    <p:extLst>
      <p:ext uri="{BB962C8B-B14F-4D97-AF65-F5344CB8AC3E}">
        <p14:creationId xmlns:p14="http://schemas.microsoft.com/office/powerpoint/2010/main" val="175145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AAA75B20-6102-4BC3-B1C1-678F0F2FB63C}" type="datetime1">
              <a:rPr lang="ja-JP" altLang="en-US" smtClean="0"/>
              <a:t>2018/8/7</a:t>
            </a:fld>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EFBE1BC-F681-4D7D-BBE1-B691C8D9877E}" type="slidenum">
              <a:rPr lang="en-US" altLang="ja-JP"/>
              <a:pPr>
                <a:defRPr/>
              </a:pPr>
              <a:t>‹#›</a:t>
            </a:fld>
            <a:endParaRPr lang="en-US" altLang="ja-JP"/>
          </a:p>
        </p:txBody>
      </p:sp>
    </p:spTree>
    <p:extLst>
      <p:ext uri="{BB962C8B-B14F-4D97-AF65-F5344CB8AC3E}">
        <p14:creationId xmlns:p14="http://schemas.microsoft.com/office/powerpoint/2010/main" val="3571205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04DFE2D1-FE4A-4CF5-8269-105FCF37893A}" type="datetime1">
              <a:rPr lang="ja-JP" altLang="en-US" smtClean="0"/>
              <a:t>2018/8/7</a:t>
            </a:fld>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9AE61BF-9D4B-464D-A2F3-C3464D6733A4}" type="slidenum">
              <a:rPr lang="en-US" altLang="ja-JP"/>
              <a:pPr>
                <a:defRPr/>
              </a:pPr>
              <a:t>‹#›</a:t>
            </a:fld>
            <a:endParaRPr lang="en-US" altLang="ja-JP"/>
          </a:p>
        </p:txBody>
      </p:sp>
    </p:spTree>
    <p:extLst>
      <p:ext uri="{BB962C8B-B14F-4D97-AF65-F5344CB8AC3E}">
        <p14:creationId xmlns:p14="http://schemas.microsoft.com/office/powerpoint/2010/main" val="519831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fld id="{949D03C3-D1C8-48E7-AD5F-EB761D28427A}" type="datetime1">
              <a:rPr lang="ja-JP" altLang="en-US" smtClean="0"/>
              <a:t>2018/8/7</a:t>
            </a:fld>
            <a:endParaRPr lang="en-US" altLang="ja-JP"/>
          </a:p>
        </p:txBody>
      </p:sp>
      <p:sp>
        <p:nvSpPr>
          <p:cNvPr id="6" name="Rectangle 5"/>
          <p:cNvSpPr>
            <a:spLocks noGrp="1" noChangeArrowheads="1"/>
          </p:cNvSpPr>
          <p:nvPr>
            <p:ph type="ftr" sz="quarter" idx="11"/>
          </p:nvPr>
        </p:nvSpPr>
        <p:spPr>
          <a:ln/>
        </p:spPr>
        <p:txBody>
          <a:bodyPr/>
          <a:lstStyle>
            <a:lvl1pPr>
              <a:defRPr/>
            </a:lvl1pPr>
          </a:lstStyle>
          <a:p>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A09F0961-E563-468B-B9E7-9AC6D0862FAD}" type="slidenum">
              <a:rPr lang="en-US" altLang="ja-JP"/>
              <a:pPr>
                <a:defRPr/>
              </a:pPr>
              <a:t>‹#›</a:t>
            </a:fld>
            <a:endParaRPr lang="en-US" altLang="ja-JP"/>
          </a:p>
        </p:txBody>
      </p:sp>
    </p:spTree>
    <p:extLst>
      <p:ext uri="{BB962C8B-B14F-4D97-AF65-F5344CB8AC3E}">
        <p14:creationId xmlns:p14="http://schemas.microsoft.com/office/powerpoint/2010/main" val="1129240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fld id="{9113ED5D-17D8-446B-83DF-D8D1080EBE0C}" type="datetime1">
              <a:rPr lang="ja-JP" altLang="en-US" smtClean="0"/>
              <a:t>2018/8/7</a:t>
            </a:fld>
            <a:endParaRPr lang="en-US" altLang="ja-JP"/>
          </a:p>
        </p:txBody>
      </p:sp>
      <p:sp>
        <p:nvSpPr>
          <p:cNvPr id="8" name="Rectangle 5"/>
          <p:cNvSpPr>
            <a:spLocks noGrp="1" noChangeArrowheads="1"/>
          </p:cNvSpPr>
          <p:nvPr>
            <p:ph type="ftr" sz="quarter" idx="11"/>
          </p:nvPr>
        </p:nvSpPr>
        <p:spPr>
          <a:ln/>
        </p:spPr>
        <p:txBody>
          <a:bodyPr/>
          <a:lstStyle>
            <a:lvl1pPr>
              <a:defRPr/>
            </a:lvl1pPr>
          </a:lstStyle>
          <a:p>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DF9D9559-E986-4233-8091-FF4BF146EFB3}" type="slidenum">
              <a:rPr lang="en-US" altLang="ja-JP"/>
              <a:pPr>
                <a:defRPr/>
              </a:pPr>
              <a:t>‹#›</a:t>
            </a:fld>
            <a:endParaRPr lang="en-US" altLang="ja-JP"/>
          </a:p>
        </p:txBody>
      </p:sp>
    </p:spTree>
    <p:extLst>
      <p:ext uri="{BB962C8B-B14F-4D97-AF65-F5344CB8AC3E}">
        <p14:creationId xmlns:p14="http://schemas.microsoft.com/office/powerpoint/2010/main" val="2646828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fld id="{75A64D5D-02E8-457A-8553-14AD0C3423B1}" type="datetime1">
              <a:rPr lang="ja-JP" altLang="en-US" smtClean="0"/>
              <a:t>2018/8/7</a:t>
            </a:fld>
            <a:endParaRPr lang="en-US" altLang="ja-JP"/>
          </a:p>
        </p:txBody>
      </p:sp>
      <p:sp>
        <p:nvSpPr>
          <p:cNvPr id="4" name="Rectangle 5"/>
          <p:cNvSpPr>
            <a:spLocks noGrp="1" noChangeArrowheads="1"/>
          </p:cNvSpPr>
          <p:nvPr>
            <p:ph type="ftr" sz="quarter" idx="11"/>
          </p:nvPr>
        </p:nvSpPr>
        <p:spPr>
          <a:ln/>
        </p:spPr>
        <p:txBody>
          <a:bodyPr/>
          <a:lstStyle>
            <a:lvl1pPr>
              <a:defRPr/>
            </a:lvl1pPr>
          </a:lstStyle>
          <a:p>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383EB611-12BF-4BDB-859B-3C872AA25063}" type="slidenum">
              <a:rPr lang="en-US" altLang="ja-JP"/>
              <a:pPr>
                <a:defRPr/>
              </a:pPr>
              <a:t>‹#›</a:t>
            </a:fld>
            <a:endParaRPr lang="en-US" altLang="ja-JP"/>
          </a:p>
        </p:txBody>
      </p:sp>
    </p:spTree>
    <p:extLst>
      <p:ext uri="{BB962C8B-B14F-4D97-AF65-F5344CB8AC3E}">
        <p14:creationId xmlns:p14="http://schemas.microsoft.com/office/powerpoint/2010/main" val="3360385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AD57571A-9426-4CF5-903E-8541A4AD1763}" type="datetime1">
              <a:rPr lang="ja-JP" altLang="en-US" smtClean="0"/>
              <a:t>2018/8/7</a:t>
            </a:fld>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EFBE1BC-F681-4D7D-BBE1-B691C8D9877E}" type="slidenum">
              <a:rPr lang="en-US" altLang="ja-JP"/>
              <a:pPr>
                <a:defRPr/>
              </a:pPr>
              <a:t>‹#›</a:t>
            </a:fld>
            <a:endParaRPr lang="en-US" altLang="ja-JP"/>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600A064-8335-4096-A936-09592E43F4A8}" type="datetime1">
              <a:rPr lang="ja-JP" altLang="en-US" smtClean="0"/>
              <a:t>2018/8/7</a:t>
            </a:fld>
            <a:endParaRPr lang="en-US" altLang="ja-JP"/>
          </a:p>
        </p:txBody>
      </p:sp>
      <p:sp>
        <p:nvSpPr>
          <p:cNvPr id="3" name="Rectangle 5"/>
          <p:cNvSpPr>
            <a:spLocks noGrp="1" noChangeArrowheads="1"/>
          </p:cNvSpPr>
          <p:nvPr>
            <p:ph type="ftr" sz="quarter" idx="11"/>
          </p:nvPr>
        </p:nvSpPr>
        <p:spPr>
          <a:ln/>
        </p:spPr>
        <p:txBody>
          <a:bodyPr/>
          <a:lstStyle>
            <a:lvl1pPr>
              <a:defRPr/>
            </a:lvl1pPr>
          </a:lstStyle>
          <a:p>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85CE7282-466C-4EF5-8484-56BFF1606FB2}" type="slidenum">
              <a:rPr lang="en-US" altLang="ja-JP"/>
              <a:pPr>
                <a:defRPr/>
              </a:pPr>
              <a:t>‹#›</a:t>
            </a:fld>
            <a:endParaRPr lang="en-US" altLang="ja-JP"/>
          </a:p>
        </p:txBody>
      </p:sp>
    </p:spTree>
    <p:extLst>
      <p:ext uri="{BB962C8B-B14F-4D97-AF65-F5344CB8AC3E}">
        <p14:creationId xmlns:p14="http://schemas.microsoft.com/office/powerpoint/2010/main" val="28741746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34FDDE3E-B5EA-41C6-922B-BDF2FDCEA894}" type="datetime1">
              <a:rPr lang="ja-JP" altLang="en-US" smtClean="0"/>
              <a:t>2018/8/7</a:t>
            </a:fld>
            <a:endParaRPr lang="en-US" altLang="ja-JP"/>
          </a:p>
        </p:txBody>
      </p:sp>
      <p:sp>
        <p:nvSpPr>
          <p:cNvPr id="6" name="Rectangle 5"/>
          <p:cNvSpPr>
            <a:spLocks noGrp="1" noChangeArrowheads="1"/>
          </p:cNvSpPr>
          <p:nvPr>
            <p:ph type="ftr" sz="quarter" idx="11"/>
          </p:nvPr>
        </p:nvSpPr>
        <p:spPr>
          <a:ln/>
        </p:spPr>
        <p:txBody>
          <a:bodyPr/>
          <a:lstStyle>
            <a:lvl1pPr>
              <a:defRPr/>
            </a:lvl1pPr>
          </a:lstStyle>
          <a:p>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088546F1-E717-4049-8F83-89463BF014D1}" type="slidenum">
              <a:rPr lang="en-US" altLang="ja-JP"/>
              <a:pPr>
                <a:defRPr/>
              </a:pPr>
              <a:t>‹#›</a:t>
            </a:fld>
            <a:endParaRPr lang="en-US" altLang="ja-JP"/>
          </a:p>
        </p:txBody>
      </p:sp>
    </p:spTree>
    <p:extLst>
      <p:ext uri="{BB962C8B-B14F-4D97-AF65-F5344CB8AC3E}">
        <p14:creationId xmlns:p14="http://schemas.microsoft.com/office/powerpoint/2010/main" val="3136286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44434A6F-3CAC-4FEE-96E2-8639E823DF67}" type="datetime1">
              <a:rPr lang="ja-JP" altLang="en-US" smtClean="0"/>
              <a:t>2018/8/7</a:t>
            </a:fld>
            <a:endParaRPr lang="en-US" altLang="ja-JP"/>
          </a:p>
        </p:txBody>
      </p:sp>
      <p:sp>
        <p:nvSpPr>
          <p:cNvPr id="6" name="Rectangle 5"/>
          <p:cNvSpPr>
            <a:spLocks noGrp="1" noChangeArrowheads="1"/>
          </p:cNvSpPr>
          <p:nvPr>
            <p:ph type="ftr" sz="quarter" idx="11"/>
          </p:nvPr>
        </p:nvSpPr>
        <p:spPr>
          <a:ln/>
        </p:spPr>
        <p:txBody>
          <a:bodyPr/>
          <a:lstStyle>
            <a:lvl1pPr>
              <a:defRPr/>
            </a:lvl1pPr>
          </a:lstStyle>
          <a:p>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244E1815-BE79-42F4-9268-D8B62D6EBDC7}" type="slidenum">
              <a:rPr lang="en-US" altLang="ja-JP"/>
              <a:pPr>
                <a:defRPr/>
              </a:pPr>
              <a:t>‹#›</a:t>
            </a:fld>
            <a:endParaRPr lang="en-US" altLang="ja-JP"/>
          </a:p>
        </p:txBody>
      </p:sp>
    </p:spTree>
    <p:extLst>
      <p:ext uri="{BB962C8B-B14F-4D97-AF65-F5344CB8AC3E}">
        <p14:creationId xmlns:p14="http://schemas.microsoft.com/office/powerpoint/2010/main" val="29822027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9ED60204-B25F-4487-9D66-6DA7CEE45134}" type="datetime1">
              <a:rPr lang="ja-JP" altLang="en-US" smtClean="0"/>
              <a:t>2018/8/7</a:t>
            </a:fld>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8C836107-BF68-4A6D-A845-2841079C0AEE}" type="slidenum">
              <a:rPr lang="en-US" altLang="ja-JP"/>
              <a:pPr>
                <a:defRPr/>
              </a:pPr>
              <a:t>‹#›</a:t>
            </a:fld>
            <a:endParaRPr lang="en-US" altLang="ja-JP"/>
          </a:p>
        </p:txBody>
      </p:sp>
    </p:spTree>
    <p:extLst>
      <p:ext uri="{BB962C8B-B14F-4D97-AF65-F5344CB8AC3E}">
        <p14:creationId xmlns:p14="http://schemas.microsoft.com/office/powerpoint/2010/main" val="16813391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26B8024C-3172-4583-BD4C-3EA67AA7A464}" type="datetime1">
              <a:rPr lang="ja-JP" altLang="en-US" smtClean="0"/>
              <a:t>2018/8/7</a:t>
            </a:fld>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78A94B1-AD0F-4BC1-856C-388D6896B24E}" type="slidenum">
              <a:rPr lang="en-US" altLang="ja-JP"/>
              <a:pPr>
                <a:defRPr/>
              </a:pPr>
              <a:t>‹#›</a:t>
            </a:fld>
            <a:endParaRPr lang="en-US" altLang="ja-JP"/>
          </a:p>
        </p:txBody>
      </p:sp>
    </p:spTree>
    <p:extLst>
      <p:ext uri="{BB962C8B-B14F-4D97-AF65-F5344CB8AC3E}">
        <p14:creationId xmlns:p14="http://schemas.microsoft.com/office/powerpoint/2010/main" val="14216634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表プレースホルダ 2"/>
          <p:cNvSpPr>
            <a:spLocks noGrp="1"/>
          </p:cNvSpPr>
          <p:nvPr>
            <p:ph type="tbl" idx="1"/>
          </p:nvPr>
        </p:nvSpPr>
        <p:spPr>
          <a:xfrm>
            <a:off x="457200" y="1600200"/>
            <a:ext cx="8229600" cy="4525963"/>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fld id="{20D37FA9-055C-40FC-B140-66A6CFD15382}" type="datetime1">
              <a:rPr lang="ja-JP" altLang="en-US" smtClean="0"/>
              <a:t>2018/8/7</a:t>
            </a:fld>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0ACCB97-C528-4A18-A84C-D04583DEF13A}" type="slidenum">
              <a:rPr lang="en-US" altLang="ja-JP"/>
              <a:pPr>
                <a:defRPr/>
              </a:pPr>
              <a:t>‹#›</a:t>
            </a:fld>
            <a:endParaRPr lang="en-US" altLang="ja-JP"/>
          </a:p>
        </p:txBody>
      </p:sp>
    </p:spTree>
    <p:extLst>
      <p:ext uri="{BB962C8B-B14F-4D97-AF65-F5344CB8AC3E}">
        <p14:creationId xmlns:p14="http://schemas.microsoft.com/office/powerpoint/2010/main" val="14163328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グラフ プレースホルダ 2"/>
          <p:cNvSpPr>
            <a:spLocks noGrp="1"/>
          </p:cNvSpPr>
          <p:nvPr>
            <p:ph type="chart" idx="1"/>
          </p:nvPr>
        </p:nvSpPr>
        <p:spPr>
          <a:xfrm>
            <a:off x="457200" y="1600200"/>
            <a:ext cx="8229600" cy="4525963"/>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fld id="{8B09D36A-26CE-4227-AFC8-DF2A1EBD7DFF}" type="datetime1">
              <a:rPr lang="ja-JP" altLang="en-US" smtClean="0"/>
              <a:t>2018/8/7</a:t>
            </a:fld>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10D1554-5B3E-4CB5-9149-C3CF147475E6}" type="slidenum">
              <a:rPr lang="en-US" altLang="ja-JP"/>
              <a:pPr>
                <a:defRPr/>
              </a:pPr>
              <a:t>‹#›</a:t>
            </a:fld>
            <a:endParaRPr lang="en-US" altLang="ja-JP"/>
          </a:p>
        </p:txBody>
      </p:sp>
    </p:spTree>
    <p:extLst>
      <p:ext uri="{BB962C8B-B14F-4D97-AF65-F5344CB8AC3E}">
        <p14:creationId xmlns:p14="http://schemas.microsoft.com/office/powerpoint/2010/main" val="24884276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fld id="{493531CC-0F27-4343-9C52-461EA904D52D}" type="datetime1">
              <a:rPr lang="ja-JP" altLang="en-US" smtClean="0">
                <a:solidFill>
                  <a:prstClr val="black"/>
                </a:solidFill>
              </a:rPr>
              <a:t>2018/8/7</a:t>
            </a:fld>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403BBC-7C55-47DE-82E1-FA234EE4D1BF}"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6784808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CB171D49-1936-4EF8-9B58-E9E0146003F7}" type="datetime1">
              <a:rPr lang="ja-JP" altLang="en-US" smtClean="0">
                <a:solidFill>
                  <a:prstClr val="black"/>
                </a:solidFill>
              </a:rPr>
              <a:t>2018/8/7</a:t>
            </a:fld>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FBE1BC-F681-4D7D-BBE1-B691C8D9877E}"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9900302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85F7E35E-BED3-45DD-A61E-5C1193DFECD0}" type="datetime1">
              <a:rPr lang="ja-JP" altLang="en-US" smtClean="0">
                <a:solidFill>
                  <a:prstClr val="black"/>
                </a:solidFill>
              </a:rPr>
              <a:t>2018/8/7</a:t>
            </a:fld>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AE61BF-9D4B-464D-A2F3-C3464D6733A4}"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761861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505F7F6A-CD38-4E1F-8DD9-878E1B905B71}" type="datetime1">
              <a:rPr lang="ja-JP" altLang="en-US" smtClean="0"/>
              <a:t>2018/8/7</a:t>
            </a:fld>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9AE61BF-9D4B-464D-A2F3-C3464D6733A4}" type="slidenum">
              <a:rPr lang="en-US" altLang="ja-JP"/>
              <a:pPr>
                <a:defRPr/>
              </a:pPr>
              <a:t>‹#›</a:t>
            </a:fld>
            <a:endParaRPr lang="en-US" altLang="ja-JP"/>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fld id="{00B59105-E55B-436E-A3FD-14635576B7CD}" type="datetime1">
              <a:rPr lang="ja-JP" altLang="en-US" smtClean="0">
                <a:solidFill>
                  <a:prstClr val="black"/>
                </a:solidFill>
              </a:rPr>
              <a:t>2018/8/7</a:t>
            </a:fld>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ja-JP">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9F0961-E563-468B-B9E7-9AC6D0862FAD}"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6402798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fld id="{91C612CA-2450-4F7C-97BC-BD3BDCED42CD}" type="datetime1">
              <a:rPr lang="ja-JP" altLang="en-US" smtClean="0">
                <a:solidFill>
                  <a:prstClr val="black"/>
                </a:solidFill>
              </a:rPr>
              <a:t>2018/8/7</a:t>
            </a:fld>
            <a:endParaRPr lang="en-US" altLang="ja-JP">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ja-JP">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F9D9559-E986-4233-8091-FF4BF146EFB3}"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5078057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fld id="{0150471B-D6B8-44AE-9A63-64B654B72F0A}" type="datetime1">
              <a:rPr lang="ja-JP" altLang="en-US" smtClean="0">
                <a:solidFill>
                  <a:prstClr val="black"/>
                </a:solidFill>
              </a:rPr>
              <a:t>2018/8/7</a:t>
            </a:fld>
            <a:endParaRPr lang="en-US" altLang="ja-JP">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ja-JP">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83EB611-12BF-4BDB-859B-3C872AA25063}"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722097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7D35E67-A38D-41AB-8FAB-6994EFBE18A2}" type="datetime1">
              <a:rPr lang="ja-JP" altLang="en-US" smtClean="0">
                <a:solidFill>
                  <a:prstClr val="black"/>
                </a:solidFill>
              </a:rPr>
              <a:t>2018/8/7</a:t>
            </a:fld>
            <a:endParaRPr lang="en-US" altLang="ja-JP">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ja-JP">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5CE7282-466C-4EF5-8484-56BFF1606FB2}"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7495627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A9926ED9-D796-4AD3-8619-FB4736718020}" type="datetime1">
              <a:rPr lang="ja-JP" altLang="en-US" smtClean="0">
                <a:solidFill>
                  <a:prstClr val="black"/>
                </a:solidFill>
              </a:rPr>
              <a:t>2018/8/7</a:t>
            </a:fld>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ja-JP">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8546F1-E717-4049-8F83-89463BF014D1}"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3582357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3F01A4FD-DC6A-4DAB-A86A-B52EE163F12C}" type="datetime1">
              <a:rPr lang="ja-JP" altLang="en-US" smtClean="0">
                <a:solidFill>
                  <a:prstClr val="black"/>
                </a:solidFill>
              </a:rPr>
              <a:t>2018/8/7</a:t>
            </a:fld>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ja-JP">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44E1815-BE79-42F4-9268-D8B62D6EBDC7}"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6972353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E3FC5F39-9617-48CD-B9F6-7412D869F36C}" type="datetime1">
              <a:rPr lang="ja-JP" altLang="en-US" smtClean="0">
                <a:solidFill>
                  <a:prstClr val="black"/>
                </a:solidFill>
              </a:rPr>
              <a:t>2018/8/7</a:t>
            </a:fld>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836107-BF68-4A6D-A845-2841079C0AEE}"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7048610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99B9B1B2-3BB9-491B-A7B0-F665714C7CC8}" type="datetime1">
              <a:rPr lang="ja-JP" altLang="en-US" smtClean="0">
                <a:solidFill>
                  <a:prstClr val="black"/>
                </a:solidFill>
              </a:rPr>
              <a:t>2018/8/7</a:t>
            </a:fld>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8A94B1-AD0F-4BC1-856C-388D6896B24E}"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0811367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表プレースホルダ 2"/>
          <p:cNvSpPr>
            <a:spLocks noGrp="1"/>
          </p:cNvSpPr>
          <p:nvPr>
            <p:ph type="tbl" idx="1"/>
          </p:nvPr>
        </p:nvSpPr>
        <p:spPr>
          <a:xfrm>
            <a:off x="457200" y="1600200"/>
            <a:ext cx="8229600" cy="4525963"/>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fld id="{5BF4EC42-03C8-4C59-A45A-93A0D29183D1}" type="datetime1">
              <a:rPr lang="ja-JP" altLang="en-US" smtClean="0">
                <a:solidFill>
                  <a:prstClr val="black"/>
                </a:solidFill>
              </a:rPr>
              <a:t>2018/8/7</a:t>
            </a:fld>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ACCB97-C528-4A18-A84C-D04583DEF13A}"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9615733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グラフ プレースホルダ 2"/>
          <p:cNvSpPr>
            <a:spLocks noGrp="1"/>
          </p:cNvSpPr>
          <p:nvPr>
            <p:ph type="chart" idx="1"/>
          </p:nvPr>
        </p:nvSpPr>
        <p:spPr>
          <a:xfrm>
            <a:off x="457200" y="1600200"/>
            <a:ext cx="8229600" cy="4525963"/>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fld id="{C2226383-E928-4B68-9FEB-2A300394477A}" type="datetime1">
              <a:rPr lang="ja-JP" altLang="en-US" smtClean="0">
                <a:solidFill>
                  <a:prstClr val="black"/>
                </a:solidFill>
              </a:rPr>
              <a:t>2018/8/7</a:t>
            </a:fld>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0D1554-5B3E-4CB5-9149-C3CF147475E6}"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057544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fld id="{6B56A1A2-6539-446A-8E0D-75B53DA1CA95}" type="datetime1">
              <a:rPr lang="ja-JP" altLang="en-US" smtClean="0"/>
              <a:t>2018/8/7</a:t>
            </a:fld>
            <a:endParaRPr lang="en-US" altLang="ja-JP"/>
          </a:p>
        </p:txBody>
      </p:sp>
      <p:sp>
        <p:nvSpPr>
          <p:cNvPr id="6" name="Rectangle 5"/>
          <p:cNvSpPr>
            <a:spLocks noGrp="1" noChangeArrowheads="1"/>
          </p:cNvSpPr>
          <p:nvPr>
            <p:ph type="ftr" sz="quarter" idx="11"/>
          </p:nvPr>
        </p:nvSpPr>
        <p:spPr>
          <a:ln/>
        </p:spPr>
        <p:txBody>
          <a:bodyPr/>
          <a:lstStyle>
            <a:lvl1pPr>
              <a:defRPr/>
            </a:lvl1pPr>
          </a:lstStyle>
          <a:p>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A09F0961-E563-468B-B9E7-9AC6D0862FAD}" type="slidenum">
              <a:rPr lang="en-US" altLang="ja-JP"/>
              <a:pPr>
                <a:defRPr/>
              </a:pPr>
              <a:t>‹#›</a:t>
            </a:fld>
            <a:endParaRPr lang="en-US" altLang="ja-JP"/>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タイトル/4つの内容" type="fourObj">
  <p:cSld name="タイトル/4つの内容">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lvl="0"/>
            <a:r>
              <a:rPr lang="ko-KR" altLang="en-US"/>
              <a:t>マスタータイトルスタイルの編集</a:t>
            </a:r>
          </a:p>
        </p:txBody>
      </p:sp>
      <p:sp>
        <p:nvSpPr>
          <p:cNvPr id="3" name="内容プレースホルダー 2"/>
          <p:cNvSpPr>
            <a:spLocks noGrp="1"/>
          </p:cNvSpPr>
          <p:nvPr>
            <p:ph sz="quarter" idx="1"/>
          </p:nvPr>
        </p:nvSpPr>
        <p:spPr>
          <a:xfrm>
            <a:off x="457168" y="1600190"/>
            <a:ext cx="4038322" cy="2195984"/>
          </a:xfrm>
        </p:spPr>
        <p:txBody>
          <a:bodyPr/>
          <a:lstStyle>
            <a:lvl1pPr>
              <a:defRPr sz="2399"/>
            </a:lvl1pPr>
            <a:lvl2pPr>
              <a:defRPr sz="1999"/>
            </a:lvl2pPr>
            <a:lvl3pPr>
              <a:defRPr sz="1799"/>
            </a:lvl3pPr>
            <a:lvl4pPr>
              <a:defRPr sz="1599"/>
            </a:lvl4pPr>
            <a:lvl5pPr>
              <a:defRPr sz="1599"/>
            </a:lvl5pPr>
            <a:lvl6pPr>
              <a:defRPr sz="1599"/>
            </a:lvl6pPr>
            <a:lvl7pPr>
              <a:defRPr sz="1599"/>
            </a:lvl7pPr>
            <a:lvl8pPr>
              <a:defRPr sz="1599"/>
            </a:lvl8pPr>
            <a:lvl9pPr>
              <a:defRPr sz="1599"/>
            </a:lvl9pPr>
          </a:lstStyle>
          <a:p>
            <a:pPr lvl="0"/>
            <a:r>
              <a:rPr lang="ko-KR" altLang="en-US"/>
              <a:t>マスターテキストスタイルの編集</a:t>
            </a:r>
          </a:p>
          <a:p>
            <a:pPr lvl="1"/>
            <a:r>
              <a:rPr lang="ko-KR" altLang="en-US"/>
              <a:t>第2レベル</a:t>
            </a:r>
          </a:p>
          <a:p>
            <a:pPr lvl="2"/>
            <a:r>
              <a:rPr lang="ko-KR" altLang="en-US"/>
              <a:t>第3レベル</a:t>
            </a:r>
          </a:p>
          <a:p>
            <a:pPr lvl="3"/>
            <a:r>
              <a:rPr lang="ko-KR" altLang="en-US"/>
              <a:t>第4レベル</a:t>
            </a:r>
          </a:p>
          <a:p>
            <a:pPr lvl="4"/>
            <a:r>
              <a:rPr lang="ko-KR" altLang="en-US"/>
              <a:t>第5レベル</a:t>
            </a:r>
          </a:p>
        </p:txBody>
      </p:sp>
      <p:sp>
        <p:nvSpPr>
          <p:cNvPr id="4" name="内容プレースホルダー 3"/>
          <p:cNvSpPr>
            <a:spLocks noGrp="1"/>
          </p:cNvSpPr>
          <p:nvPr>
            <p:ph sz="quarter" idx="2"/>
          </p:nvPr>
        </p:nvSpPr>
        <p:spPr>
          <a:xfrm>
            <a:off x="4647880" y="1600190"/>
            <a:ext cx="4038322" cy="2195984"/>
          </a:xfrm>
        </p:spPr>
        <p:txBody>
          <a:bodyPr/>
          <a:lstStyle>
            <a:lvl1pPr>
              <a:defRPr sz="2399"/>
            </a:lvl1pPr>
            <a:lvl2pPr>
              <a:defRPr sz="1999"/>
            </a:lvl2pPr>
            <a:lvl3pPr>
              <a:defRPr sz="1799"/>
            </a:lvl3pPr>
            <a:lvl4pPr>
              <a:defRPr sz="1599"/>
            </a:lvl4pPr>
            <a:lvl5pPr>
              <a:defRPr sz="1599"/>
            </a:lvl5pPr>
            <a:lvl6pPr>
              <a:defRPr sz="1599"/>
            </a:lvl6pPr>
            <a:lvl7pPr>
              <a:defRPr sz="1599"/>
            </a:lvl7pPr>
            <a:lvl8pPr>
              <a:defRPr sz="1599"/>
            </a:lvl8pPr>
            <a:lvl9pPr>
              <a:defRPr sz="1599"/>
            </a:lvl9pPr>
          </a:lstStyle>
          <a:p>
            <a:pPr lvl="0"/>
            <a:r>
              <a:rPr lang="ko-KR" altLang="en-US"/>
              <a:t>マスターテキストスタイルの編集</a:t>
            </a:r>
          </a:p>
          <a:p>
            <a:pPr lvl="1"/>
            <a:r>
              <a:rPr lang="ko-KR" altLang="en-US"/>
              <a:t>第2レベル</a:t>
            </a:r>
          </a:p>
          <a:p>
            <a:pPr lvl="2"/>
            <a:r>
              <a:rPr lang="ko-KR" altLang="en-US"/>
              <a:t>第3レベル</a:t>
            </a:r>
          </a:p>
          <a:p>
            <a:pPr lvl="3"/>
            <a:r>
              <a:rPr lang="ko-KR" altLang="en-US"/>
              <a:t>第4レベル</a:t>
            </a:r>
          </a:p>
          <a:p>
            <a:pPr lvl="4"/>
            <a:r>
              <a:rPr lang="ko-KR" altLang="en-US"/>
              <a:t>第5レベル</a:t>
            </a:r>
          </a:p>
        </p:txBody>
      </p:sp>
      <p:sp>
        <p:nvSpPr>
          <p:cNvPr id="5" name="内容プレースホルダー 4"/>
          <p:cNvSpPr>
            <a:spLocks noGrp="1"/>
          </p:cNvSpPr>
          <p:nvPr>
            <p:ph sz="quarter" idx="3"/>
          </p:nvPr>
        </p:nvSpPr>
        <p:spPr>
          <a:xfrm>
            <a:off x="455997" y="3984193"/>
            <a:ext cx="4038322" cy="2195984"/>
          </a:xfrm>
        </p:spPr>
        <p:txBody>
          <a:bodyPr/>
          <a:lstStyle>
            <a:lvl1pPr>
              <a:defRPr sz="2399"/>
            </a:lvl1pPr>
            <a:lvl2pPr>
              <a:defRPr sz="1999"/>
            </a:lvl2pPr>
            <a:lvl3pPr>
              <a:defRPr sz="1799"/>
            </a:lvl3pPr>
            <a:lvl4pPr>
              <a:defRPr sz="1599"/>
            </a:lvl4pPr>
            <a:lvl5pPr>
              <a:defRPr sz="1599"/>
            </a:lvl5pPr>
            <a:lvl6pPr>
              <a:defRPr sz="1599"/>
            </a:lvl6pPr>
            <a:lvl7pPr>
              <a:defRPr sz="1599"/>
            </a:lvl7pPr>
            <a:lvl8pPr>
              <a:defRPr sz="1599"/>
            </a:lvl8pPr>
            <a:lvl9pPr>
              <a:defRPr sz="1599"/>
            </a:lvl9pPr>
          </a:lstStyle>
          <a:p>
            <a:pPr lvl="0"/>
            <a:r>
              <a:rPr lang="ko-KR" altLang="en-US"/>
              <a:t>マスターテキストスタイルの編集</a:t>
            </a:r>
          </a:p>
          <a:p>
            <a:pPr lvl="1"/>
            <a:r>
              <a:rPr lang="ko-KR" altLang="en-US"/>
              <a:t>第2レベル</a:t>
            </a:r>
          </a:p>
          <a:p>
            <a:pPr lvl="2"/>
            <a:r>
              <a:rPr lang="ko-KR" altLang="en-US"/>
              <a:t>第3レベル</a:t>
            </a:r>
          </a:p>
          <a:p>
            <a:pPr lvl="3"/>
            <a:r>
              <a:rPr lang="ko-KR" altLang="en-US"/>
              <a:t>第4レベル</a:t>
            </a:r>
          </a:p>
          <a:p>
            <a:pPr lvl="4"/>
            <a:r>
              <a:rPr lang="ko-KR" altLang="en-US"/>
              <a:t>第5レベル</a:t>
            </a:r>
          </a:p>
        </p:txBody>
      </p:sp>
      <p:sp>
        <p:nvSpPr>
          <p:cNvPr id="6" name="内容プレースホルダー 5"/>
          <p:cNvSpPr>
            <a:spLocks noGrp="1"/>
          </p:cNvSpPr>
          <p:nvPr>
            <p:ph sz="quarter" idx="4"/>
          </p:nvPr>
        </p:nvSpPr>
        <p:spPr>
          <a:xfrm>
            <a:off x="4646709" y="3984193"/>
            <a:ext cx="4038322" cy="2195984"/>
          </a:xfrm>
        </p:spPr>
        <p:txBody>
          <a:bodyPr/>
          <a:lstStyle>
            <a:lvl1pPr>
              <a:defRPr sz="2399"/>
            </a:lvl1pPr>
            <a:lvl2pPr>
              <a:defRPr sz="1999"/>
            </a:lvl2pPr>
            <a:lvl3pPr>
              <a:defRPr sz="1799"/>
            </a:lvl3pPr>
            <a:lvl4pPr>
              <a:defRPr sz="1599"/>
            </a:lvl4pPr>
            <a:lvl5pPr>
              <a:defRPr sz="1599"/>
            </a:lvl5pPr>
            <a:lvl6pPr>
              <a:defRPr sz="1599"/>
            </a:lvl6pPr>
            <a:lvl7pPr>
              <a:defRPr sz="1599"/>
            </a:lvl7pPr>
            <a:lvl8pPr>
              <a:defRPr sz="1599"/>
            </a:lvl8pPr>
            <a:lvl9pPr>
              <a:defRPr sz="1599"/>
            </a:lvl9pPr>
          </a:lstStyle>
          <a:p>
            <a:pPr lvl="0"/>
            <a:r>
              <a:rPr lang="ko-KR" altLang="en-US"/>
              <a:t>マスターテキストスタイルの編集</a:t>
            </a:r>
          </a:p>
          <a:p>
            <a:pPr lvl="1"/>
            <a:r>
              <a:rPr lang="ko-KR" altLang="en-US"/>
              <a:t>第2レベル</a:t>
            </a:r>
          </a:p>
          <a:p>
            <a:pPr lvl="2"/>
            <a:r>
              <a:rPr lang="ko-KR" altLang="en-US"/>
              <a:t>第3レベル</a:t>
            </a:r>
          </a:p>
          <a:p>
            <a:pPr lvl="3"/>
            <a:r>
              <a:rPr lang="ko-KR" altLang="en-US"/>
              <a:t>第4レベル</a:t>
            </a:r>
          </a:p>
          <a:p>
            <a:pPr lvl="4"/>
            <a:r>
              <a:rPr lang="ko-KR" altLang="en-US"/>
              <a:t>第5レベル</a:t>
            </a:r>
          </a:p>
        </p:txBody>
      </p:sp>
      <p:sp>
        <p:nvSpPr>
          <p:cNvPr id="7" name="日付プレースホルダー 3"/>
          <p:cNvSpPr>
            <a:spLocks noGrp="1"/>
          </p:cNvSpPr>
          <p:nvPr>
            <p:ph type="dt" sz="half" idx="10"/>
          </p:nvPr>
        </p:nvSpPr>
        <p:spPr/>
        <p:txBody>
          <a:bodyPr/>
          <a:lstStyle/>
          <a:p>
            <a:pPr lvl="0"/>
            <a:fld id="{4F7A4876-197D-4923-9EBF-8899418D8AAF}" type="datetime1">
              <a:rPr lang="ja-JP" altLang="en-US" smtClean="0"/>
              <a:t>2018/8/7</a:t>
            </a:fld>
            <a:endParaRPr lang="ko-KR" altLang="en-US"/>
          </a:p>
        </p:txBody>
      </p:sp>
      <p:sp>
        <p:nvSpPr>
          <p:cNvPr id="8" name="フッタプレースホルダー 4"/>
          <p:cNvSpPr>
            <a:spLocks noGrp="1"/>
          </p:cNvSpPr>
          <p:nvPr>
            <p:ph type="ftr" sz="quarter" idx="11"/>
          </p:nvPr>
        </p:nvSpPr>
        <p:spPr/>
        <p:txBody>
          <a:bodyPr/>
          <a:lstStyle/>
          <a:p>
            <a:pPr lvl="0"/>
            <a:endParaRPr lang="ko-KR" altLang="en-US"/>
          </a:p>
        </p:txBody>
      </p:sp>
      <p:sp>
        <p:nvSpPr>
          <p:cNvPr id="9" name="スライド番号プレースホルダー 5"/>
          <p:cNvSpPr>
            <a:spLocks noGrp="1"/>
          </p:cNvSpPr>
          <p:nvPr>
            <p:ph type="sldNum" sz="quarter" idx="12"/>
          </p:nvPr>
        </p:nvSpPr>
        <p:spPr>
          <a:xfrm>
            <a:off x="6552744" y="6243606"/>
            <a:ext cx="2133465" cy="457189"/>
          </a:xfrm>
          <a:noFill/>
          <a:ln w="25400" cap="flat" cmpd="sng" algn="ctr">
            <a:noFill/>
            <a:prstDash val="solid"/>
            <a:round/>
          </a:ln>
        </p:spPr>
        <p:txBody>
          <a:bodyPr vert="horz" wrap="square" lIns="91446" tIns="45723" rIns="91446" bIns="45723" anchor="b">
            <a:noAutofit/>
          </a:bodyPr>
          <a:lstStyle/>
          <a:p>
            <a:pPr defTabSz="899662">
              <a:buClr>
                <a:srgbClr val="000000">
                  <a:alpha val="100000"/>
                </a:srgbClr>
              </a:buClr>
              <a:buSzPct val="100000"/>
            </a:pPr>
            <a:fld id="{3F01DB34-DAB2-451D-8160-1F7048C33B57}" type="slidenum">
              <a:rPr lang="ja-JP" altLang="en-US" sz="1199" b="0" spc="5" smtClean="0">
                <a:latin typeface="Garamond"/>
                <a:ea typeface="ＭＳ Ｐゴシック"/>
                <a:sym typeface="Wingdings"/>
              </a:rPr>
              <a:pPr defTabSz="899662">
                <a:buClr>
                  <a:srgbClr val="000000">
                    <a:alpha val="100000"/>
                  </a:srgbClr>
                </a:buClr>
                <a:buSzPct val="100000"/>
              </a:pPr>
              <a:t>‹#›</a:t>
            </a:fld>
            <a:r>
              <a:rPr lang="ja-JP" altLang="en-US" sz="1199" b="0" spc="5">
                <a:latin typeface="Garamond"/>
                <a:ea typeface="ＭＳ Ｐゴシック"/>
                <a:sym typeface="Wingdings"/>
              </a:rPr>
              <a:t> </a:t>
            </a:r>
          </a:p>
        </p:txBody>
      </p:sp>
    </p:spTree>
    <p:extLst>
      <p:ext uri="{BB962C8B-B14F-4D97-AF65-F5344CB8AC3E}">
        <p14:creationId xmlns:p14="http://schemas.microsoft.com/office/powerpoint/2010/main" val="3617440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fld id="{DCD68567-CAF9-4988-ABD4-8B9260636696}" type="datetime1">
              <a:rPr lang="ja-JP" altLang="en-US" smtClean="0"/>
              <a:t>2018/8/7</a:t>
            </a:fld>
            <a:endParaRPr lang="en-US" altLang="ja-JP"/>
          </a:p>
        </p:txBody>
      </p:sp>
      <p:sp>
        <p:nvSpPr>
          <p:cNvPr id="8" name="Rectangle 5"/>
          <p:cNvSpPr>
            <a:spLocks noGrp="1" noChangeArrowheads="1"/>
          </p:cNvSpPr>
          <p:nvPr>
            <p:ph type="ftr" sz="quarter" idx="11"/>
          </p:nvPr>
        </p:nvSpPr>
        <p:spPr>
          <a:ln/>
        </p:spPr>
        <p:txBody>
          <a:bodyPr/>
          <a:lstStyle>
            <a:lvl1pPr>
              <a:defRPr/>
            </a:lvl1pPr>
          </a:lstStyle>
          <a:p>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DF9D9559-E986-4233-8091-FF4BF146EFB3}" type="slidenum">
              <a:rPr lang="en-US" altLang="ja-JP"/>
              <a:pPr>
                <a:defRPr/>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fld id="{82831B42-7798-4B6F-9CAD-A489D1129EDD}" type="datetime1">
              <a:rPr lang="ja-JP" altLang="en-US" smtClean="0"/>
              <a:t>2018/8/7</a:t>
            </a:fld>
            <a:endParaRPr lang="en-US" altLang="ja-JP"/>
          </a:p>
        </p:txBody>
      </p:sp>
      <p:sp>
        <p:nvSpPr>
          <p:cNvPr id="4" name="Rectangle 5"/>
          <p:cNvSpPr>
            <a:spLocks noGrp="1" noChangeArrowheads="1"/>
          </p:cNvSpPr>
          <p:nvPr>
            <p:ph type="ftr" sz="quarter" idx="11"/>
          </p:nvPr>
        </p:nvSpPr>
        <p:spPr>
          <a:ln/>
        </p:spPr>
        <p:txBody>
          <a:bodyPr/>
          <a:lstStyle>
            <a:lvl1pPr>
              <a:defRPr/>
            </a:lvl1pPr>
          </a:lstStyle>
          <a:p>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383EB611-12BF-4BDB-859B-3C872AA25063}" type="slidenum">
              <a:rPr lang="en-US" altLang="ja-JP"/>
              <a:pPr>
                <a:defRPr/>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14893E6-7BE4-4696-BB13-8291093B6A98}" type="datetime1">
              <a:rPr lang="ja-JP" altLang="en-US" smtClean="0"/>
              <a:t>2018/8/7</a:t>
            </a:fld>
            <a:endParaRPr lang="en-US" altLang="ja-JP"/>
          </a:p>
        </p:txBody>
      </p:sp>
      <p:sp>
        <p:nvSpPr>
          <p:cNvPr id="3" name="Rectangle 5"/>
          <p:cNvSpPr>
            <a:spLocks noGrp="1" noChangeArrowheads="1"/>
          </p:cNvSpPr>
          <p:nvPr>
            <p:ph type="ftr" sz="quarter" idx="11"/>
          </p:nvPr>
        </p:nvSpPr>
        <p:spPr>
          <a:ln/>
        </p:spPr>
        <p:txBody>
          <a:bodyPr/>
          <a:lstStyle>
            <a:lvl1pPr>
              <a:defRPr/>
            </a:lvl1pPr>
          </a:lstStyle>
          <a:p>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85CE7282-466C-4EF5-8484-56BFF1606FB2}" type="slidenum">
              <a:rPr lang="en-US" altLang="ja-JP"/>
              <a:pPr>
                <a:defRPr/>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804553D5-7C5D-43DD-8773-41A7A9C6FFED}" type="datetime1">
              <a:rPr lang="ja-JP" altLang="en-US" smtClean="0"/>
              <a:t>2018/8/7</a:t>
            </a:fld>
            <a:endParaRPr lang="en-US" altLang="ja-JP"/>
          </a:p>
        </p:txBody>
      </p:sp>
      <p:sp>
        <p:nvSpPr>
          <p:cNvPr id="6" name="Rectangle 5"/>
          <p:cNvSpPr>
            <a:spLocks noGrp="1" noChangeArrowheads="1"/>
          </p:cNvSpPr>
          <p:nvPr>
            <p:ph type="ftr" sz="quarter" idx="11"/>
          </p:nvPr>
        </p:nvSpPr>
        <p:spPr>
          <a:ln/>
        </p:spPr>
        <p:txBody>
          <a:bodyPr/>
          <a:lstStyle>
            <a:lvl1pPr>
              <a:defRPr/>
            </a:lvl1pPr>
          </a:lstStyle>
          <a:p>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088546F1-E717-4049-8F83-89463BF014D1}" type="slidenum">
              <a:rPr lang="en-US" altLang="ja-JP"/>
              <a:pPr>
                <a:defRPr/>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BBAB2C91-B071-4315-99D9-E47177FB684A}" type="datetime1">
              <a:rPr lang="ja-JP" altLang="en-US" smtClean="0"/>
              <a:t>2018/8/7</a:t>
            </a:fld>
            <a:endParaRPr lang="en-US" altLang="ja-JP"/>
          </a:p>
        </p:txBody>
      </p:sp>
      <p:sp>
        <p:nvSpPr>
          <p:cNvPr id="6" name="Rectangle 5"/>
          <p:cNvSpPr>
            <a:spLocks noGrp="1" noChangeArrowheads="1"/>
          </p:cNvSpPr>
          <p:nvPr>
            <p:ph type="ftr" sz="quarter" idx="11"/>
          </p:nvPr>
        </p:nvSpPr>
        <p:spPr>
          <a:ln/>
        </p:spPr>
        <p:txBody>
          <a:bodyPr/>
          <a:lstStyle>
            <a:lvl1pPr>
              <a:defRPr/>
            </a:lvl1pPr>
          </a:lstStyle>
          <a:p>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244E1815-BE79-42F4-9268-D8B62D6EBDC7}" type="slidenum">
              <a:rPr lang="en-US" altLang="ja-JP"/>
              <a:pPr>
                <a:defRPr/>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1.jpe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fld id="{CABABF70-4A4E-49A6-89F6-D954965C99F8}" type="datetime1">
              <a:rPr lang="ja-JP" altLang="en-US" smtClean="0"/>
              <a:t>2018/8/7</a:t>
            </a:fld>
            <a:endParaRPr lang="en-US" altLang="ja-JP"/>
          </a:p>
        </p:txBody>
      </p:sp>
      <p:sp>
        <p:nvSpPr>
          <p:cNvPr id="1029" name="Rectangle 5"/>
          <p:cNvSpPr>
            <a:spLocks noGrp="1" noChangeArrowheads="1"/>
          </p:cNvSpPr>
          <p:nvPr>
            <p:ph type="ftr" sz="quarter" idx="3"/>
          </p:nvPr>
        </p:nvSpPr>
        <p:spPr bwMode="auto">
          <a:xfrm>
            <a:off x="3419475"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p>
        </p:txBody>
      </p:sp>
      <p:sp>
        <p:nvSpPr>
          <p:cNvPr id="1030" name="Rectangle 6"/>
          <p:cNvSpPr>
            <a:spLocks noGrp="1" noChangeArrowheads="1"/>
          </p:cNvSpPr>
          <p:nvPr>
            <p:ph type="sldNum" sz="quarter" idx="4"/>
          </p:nvPr>
        </p:nvSpPr>
        <p:spPr bwMode="auto">
          <a:xfrm>
            <a:off x="7740650" y="6381750"/>
            <a:ext cx="1403350" cy="476250"/>
          </a:xfrm>
          <a:prstGeom prst="rect">
            <a:avLst/>
          </a:prstGeom>
          <a:noFill/>
          <a:ln w="9525">
            <a:noFill/>
            <a:miter lim="800000"/>
            <a:headEnd/>
            <a:tailEnd/>
          </a:ln>
        </p:spPr>
        <p:txBody>
          <a:bodyPr vert="horz" wrap="square" lIns="91440" tIns="45720" rIns="0" bIns="45720" numCol="1" anchor="t" anchorCtr="0" compatLnSpc="1">
            <a:prstTxWarp prst="textNoShape">
              <a:avLst/>
            </a:prstTxWarp>
          </a:bodyPr>
          <a:lstStyle>
            <a:lvl1pPr algn="r">
              <a:defRPr sz="2400" b="1">
                <a:latin typeface="ＭＳ Ｐゴシック" pitchFamily="50" charset="-128"/>
              </a:defRPr>
            </a:lvl1pPr>
          </a:lstStyle>
          <a:p>
            <a:pPr>
              <a:defRPr/>
            </a:pPr>
            <a:fld id="{A1EAEF4C-70E3-4EB9-BAA1-7C0A1EF6A1DA}" type="slidenum">
              <a:rPr lang="en-US" altLang="ja-JP"/>
              <a:pPr>
                <a:defRPr/>
              </a:pPr>
              <a:t>‹#›</a:t>
            </a:fld>
            <a:endParaRPr lang="en-US" altLang="ja-JP"/>
          </a:p>
        </p:txBody>
      </p:sp>
      <p:pic>
        <p:nvPicPr>
          <p:cNvPr id="10247" name="Picture 17" descr="オビ5"/>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0" y="620713"/>
            <a:ext cx="9144000" cy="73025"/>
          </a:xfrm>
          <a:prstGeom prst="rect">
            <a:avLst/>
          </a:prstGeom>
          <a:noFill/>
          <a:ln w="9525">
            <a:noFill/>
            <a:miter lim="800000"/>
            <a:headEnd/>
            <a:tailEnd/>
          </a:ln>
        </p:spPr>
      </p:pic>
      <p:sp>
        <p:nvSpPr>
          <p:cNvPr id="1032" name="Rectangle 11"/>
          <p:cNvSpPr>
            <a:spLocks noChangeArrowheads="1"/>
          </p:cNvSpPr>
          <p:nvPr userDrawn="1"/>
        </p:nvSpPr>
        <p:spPr bwMode="auto">
          <a:xfrm>
            <a:off x="457200" y="6286500"/>
            <a:ext cx="2133600" cy="476250"/>
          </a:xfrm>
          <a:prstGeom prst="rect">
            <a:avLst/>
          </a:prstGeom>
          <a:noFill/>
          <a:ln w="9525">
            <a:noFill/>
            <a:miter lim="800000"/>
            <a:headEnd/>
            <a:tailEnd/>
          </a:ln>
        </p:spPr>
        <p:txBody>
          <a:bodyPr/>
          <a:lstStyle/>
          <a:p>
            <a:pPr>
              <a:defRPr/>
            </a:pPr>
            <a:endParaRPr lang="ja-JP" altLang="en-US"/>
          </a:p>
        </p:txBody>
      </p:sp>
    </p:spTree>
  </p:cSld>
  <p:clrMap bg1="lt1" tx1="dk1" bg2="lt2" tx2="dk2" accent1="accent1" accent2="accent2" accent3="accent3" accent4="accent4" accent5="accent5" accent6="accent6" hlink="hlink" folHlink="folHlink"/>
  <p:sldLayoutIdLst>
    <p:sldLayoutId id="2147483661" r:id="rId1"/>
    <p:sldLayoutId id="2147483660"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 id="2147483650" r:id="rId12"/>
    <p:sldLayoutId id="2147483649" r:id="rId13"/>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fld id="{A974BB81-A13E-4FF7-8207-FE00DB4CD438}" type="datetime1">
              <a:rPr lang="ja-JP" altLang="en-US" smtClean="0"/>
              <a:t>2018/8/7</a:t>
            </a:fld>
            <a:endParaRPr lang="en-US" altLang="ja-JP"/>
          </a:p>
        </p:txBody>
      </p:sp>
      <p:sp>
        <p:nvSpPr>
          <p:cNvPr id="1029" name="Rectangle 5"/>
          <p:cNvSpPr>
            <a:spLocks noGrp="1" noChangeArrowheads="1"/>
          </p:cNvSpPr>
          <p:nvPr>
            <p:ph type="ftr" sz="quarter" idx="3"/>
          </p:nvPr>
        </p:nvSpPr>
        <p:spPr bwMode="auto">
          <a:xfrm>
            <a:off x="3419475"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p>
        </p:txBody>
      </p:sp>
      <p:sp>
        <p:nvSpPr>
          <p:cNvPr id="1030" name="Rectangle 6"/>
          <p:cNvSpPr>
            <a:spLocks noGrp="1" noChangeArrowheads="1"/>
          </p:cNvSpPr>
          <p:nvPr>
            <p:ph type="sldNum" sz="quarter" idx="4"/>
          </p:nvPr>
        </p:nvSpPr>
        <p:spPr bwMode="auto">
          <a:xfrm>
            <a:off x="7740650" y="6381750"/>
            <a:ext cx="1403350" cy="476250"/>
          </a:xfrm>
          <a:prstGeom prst="rect">
            <a:avLst/>
          </a:prstGeom>
          <a:noFill/>
          <a:ln w="9525">
            <a:noFill/>
            <a:miter lim="800000"/>
            <a:headEnd/>
            <a:tailEnd/>
          </a:ln>
        </p:spPr>
        <p:txBody>
          <a:bodyPr vert="horz" wrap="square" lIns="91440" tIns="45720" rIns="0" bIns="45720" numCol="1" anchor="t" anchorCtr="0" compatLnSpc="1">
            <a:prstTxWarp prst="textNoShape">
              <a:avLst/>
            </a:prstTxWarp>
          </a:bodyPr>
          <a:lstStyle>
            <a:lvl1pPr algn="r">
              <a:defRPr sz="2400" b="1">
                <a:latin typeface="ＭＳ Ｐゴシック" pitchFamily="50" charset="-128"/>
              </a:defRPr>
            </a:lvl1pPr>
          </a:lstStyle>
          <a:p>
            <a:pPr>
              <a:defRPr/>
            </a:pPr>
            <a:fld id="{A1EAEF4C-70E3-4EB9-BAA1-7C0A1EF6A1DA}" type="slidenum">
              <a:rPr lang="en-US" altLang="ja-JP"/>
              <a:pPr>
                <a:defRPr/>
              </a:pPr>
              <a:t>‹#›</a:t>
            </a:fld>
            <a:endParaRPr lang="en-US" altLang="ja-JP"/>
          </a:p>
        </p:txBody>
      </p:sp>
      <p:pic>
        <p:nvPicPr>
          <p:cNvPr id="10247" name="Picture 17" descr="オビ5"/>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0" y="620713"/>
            <a:ext cx="9144000" cy="73025"/>
          </a:xfrm>
          <a:prstGeom prst="rect">
            <a:avLst/>
          </a:prstGeom>
          <a:noFill/>
          <a:ln w="9525">
            <a:noFill/>
            <a:miter lim="800000"/>
            <a:headEnd/>
            <a:tailEnd/>
          </a:ln>
        </p:spPr>
      </p:pic>
      <p:sp>
        <p:nvSpPr>
          <p:cNvPr id="1032" name="Rectangle 11"/>
          <p:cNvSpPr>
            <a:spLocks noChangeArrowheads="1"/>
          </p:cNvSpPr>
          <p:nvPr userDrawn="1"/>
        </p:nvSpPr>
        <p:spPr bwMode="auto">
          <a:xfrm>
            <a:off x="457200" y="6286500"/>
            <a:ext cx="2133600" cy="476250"/>
          </a:xfrm>
          <a:prstGeom prst="rect">
            <a:avLst/>
          </a:prstGeom>
          <a:noFill/>
          <a:ln w="9525">
            <a:noFill/>
            <a:miter lim="800000"/>
            <a:headEnd/>
            <a:tailEnd/>
          </a:ln>
        </p:spPr>
        <p:txBody>
          <a:bodyPr/>
          <a:lstStyle/>
          <a:p>
            <a:pPr>
              <a:defRPr/>
            </a:pPr>
            <a:endParaRPr lang="ja-JP" altLang="en-US"/>
          </a:p>
        </p:txBody>
      </p:sp>
    </p:spTree>
    <p:extLst>
      <p:ext uri="{BB962C8B-B14F-4D97-AF65-F5344CB8AC3E}">
        <p14:creationId xmlns:p14="http://schemas.microsoft.com/office/powerpoint/2010/main" val="47313686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fld id="{EE7665DD-4DE0-47DB-A1A1-4B4BEE7E4417}" type="datetime1">
              <a:rPr lang="ja-JP" altLang="en-US" smtClean="0">
                <a:solidFill>
                  <a:prstClr val="black"/>
                </a:solidFill>
              </a:rPr>
              <a:t>2018/8/7</a:t>
            </a:fld>
            <a:endParaRPr lang="en-US" altLang="ja-JP">
              <a:solidFill>
                <a:prstClr val="black"/>
              </a:solidFill>
            </a:endParaRPr>
          </a:p>
        </p:txBody>
      </p:sp>
      <p:sp>
        <p:nvSpPr>
          <p:cNvPr id="1029" name="Rectangle 5"/>
          <p:cNvSpPr>
            <a:spLocks noGrp="1" noChangeArrowheads="1"/>
          </p:cNvSpPr>
          <p:nvPr>
            <p:ph type="ftr" sz="quarter" idx="3"/>
          </p:nvPr>
        </p:nvSpPr>
        <p:spPr bwMode="auto">
          <a:xfrm>
            <a:off x="3419475"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ja-JP">
              <a:solidFill>
                <a:prstClr val="black"/>
              </a:solidFill>
            </a:endParaRPr>
          </a:p>
        </p:txBody>
      </p:sp>
      <p:sp>
        <p:nvSpPr>
          <p:cNvPr id="1030" name="Rectangle 6"/>
          <p:cNvSpPr>
            <a:spLocks noGrp="1" noChangeArrowheads="1"/>
          </p:cNvSpPr>
          <p:nvPr>
            <p:ph type="sldNum" sz="quarter" idx="4"/>
          </p:nvPr>
        </p:nvSpPr>
        <p:spPr bwMode="auto">
          <a:xfrm>
            <a:off x="7740650" y="6381750"/>
            <a:ext cx="1403350" cy="476250"/>
          </a:xfrm>
          <a:prstGeom prst="rect">
            <a:avLst/>
          </a:prstGeom>
          <a:noFill/>
          <a:ln w="9525">
            <a:noFill/>
            <a:miter lim="800000"/>
            <a:headEnd/>
            <a:tailEnd/>
          </a:ln>
        </p:spPr>
        <p:txBody>
          <a:bodyPr vert="horz" wrap="square" lIns="91440" tIns="45720" rIns="0" bIns="45720" numCol="1" anchor="t" anchorCtr="0" compatLnSpc="1">
            <a:prstTxWarp prst="textNoShape">
              <a:avLst/>
            </a:prstTxWarp>
          </a:bodyPr>
          <a:lstStyle>
            <a:lvl1pPr algn="r">
              <a:defRPr sz="2400" b="1">
                <a:latin typeface="ＭＳ Ｐゴシック" pitchFamily="50" charset="-128"/>
              </a:defRPr>
            </a:lvl1pPr>
          </a:lstStyle>
          <a:p>
            <a:pPr fontAlgn="base">
              <a:spcBef>
                <a:spcPct val="0"/>
              </a:spcBef>
              <a:spcAft>
                <a:spcPct val="0"/>
              </a:spcAft>
              <a:defRPr/>
            </a:pPr>
            <a:fld id="{A1EAEF4C-70E3-4EB9-BAA1-7C0A1EF6A1DA}" type="slidenum">
              <a:rPr lang="en-US" altLang="ja-JP">
                <a:solidFill>
                  <a:prstClr val="black"/>
                </a:solidFill>
              </a:rPr>
              <a:pPr fontAlgn="base">
                <a:spcBef>
                  <a:spcPct val="0"/>
                </a:spcBef>
                <a:spcAft>
                  <a:spcPct val="0"/>
                </a:spcAft>
                <a:defRPr/>
              </a:pPr>
              <a:t>‹#›</a:t>
            </a:fld>
            <a:endParaRPr lang="en-US" altLang="ja-JP">
              <a:solidFill>
                <a:prstClr val="black"/>
              </a:solidFill>
            </a:endParaRPr>
          </a:p>
        </p:txBody>
      </p:sp>
      <p:pic>
        <p:nvPicPr>
          <p:cNvPr id="10247" name="Picture 17" descr="オビ5"/>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0" y="620713"/>
            <a:ext cx="9144000" cy="73025"/>
          </a:xfrm>
          <a:prstGeom prst="rect">
            <a:avLst/>
          </a:prstGeom>
          <a:noFill/>
          <a:ln w="9525">
            <a:noFill/>
            <a:miter lim="800000"/>
            <a:headEnd/>
            <a:tailEnd/>
          </a:ln>
        </p:spPr>
      </p:pic>
      <p:sp>
        <p:nvSpPr>
          <p:cNvPr id="1032" name="Rectangle 11"/>
          <p:cNvSpPr>
            <a:spLocks noChangeArrowheads="1"/>
          </p:cNvSpPr>
          <p:nvPr userDrawn="1"/>
        </p:nvSpPr>
        <p:spPr bwMode="auto">
          <a:xfrm>
            <a:off x="457200" y="6286500"/>
            <a:ext cx="2133600" cy="476250"/>
          </a:xfrm>
          <a:prstGeom prst="rect">
            <a:avLst/>
          </a:prstGeom>
          <a:noFill/>
          <a:ln w="9525">
            <a:noFill/>
            <a:miter lim="800000"/>
            <a:headEnd/>
            <a:tailEnd/>
          </a:ln>
        </p:spPr>
        <p:txBody>
          <a:bodyPr/>
          <a:lstStyle/>
          <a:p>
            <a:pPr fontAlgn="base">
              <a:spcBef>
                <a:spcPct val="0"/>
              </a:spcBef>
              <a:spcAft>
                <a:spcPct val="0"/>
              </a:spcAft>
              <a:defRPr/>
            </a:pPr>
            <a:endParaRPr lang="ja-JP" altLang="en-US">
              <a:solidFill>
                <a:prstClr val="black"/>
              </a:solidFill>
            </a:endParaRPr>
          </a:p>
        </p:txBody>
      </p:sp>
    </p:spTree>
    <p:extLst>
      <p:ext uri="{BB962C8B-B14F-4D97-AF65-F5344CB8AC3E}">
        <p14:creationId xmlns:p14="http://schemas.microsoft.com/office/powerpoint/2010/main" val="404626242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4.gif"/><Relationship Id="rId5" Type="http://schemas.openxmlformats.org/officeDocument/2006/relationships/image" Target="../media/image3.emf"/><Relationship Id="rId4" Type="http://schemas.openxmlformats.org/officeDocument/2006/relationships/hyperlink" Target="http://www2.japet.or.jp/net-walk/ppt/h29-ppt-tex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00.xml.rels><?xml version="1.0" encoding="UTF-8" standalone="yes"?>
<Relationships xmlns="http://schemas.openxmlformats.org/package/2006/relationships"><Relationship Id="rId3" Type="http://schemas.openxmlformats.org/officeDocument/2006/relationships/hyperlink" Target="https://www.nisc.go.jp/" TargetMode="External"/><Relationship Id="rId7" Type="http://schemas.openxmlformats.org/officeDocument/2006/relationships/image" Target="../media/image97.png"/><Relationship Id="rId2" Type="http://schemas.openxmlformats.org/officeDocument/2006/relationships/notesSlide" Target="../notesSlides/notesSlide100.xml"/><Relationship Id="rId1" Type="http://schemas.openxmlformats.org/officeDocument/2006/relationships/slideLayout" Target="../slideLayouts/slideLayout20.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hyperlink" Target="https://www.ipa.go.jp/security/kokokara/" TargetMode="Externa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107.xml"/><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0.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0.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40.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notesSlide" Target="../notesSlides/notesSlide63.xml"/><Relationship Id="rId1" Type="http://schemas.openxmlformats.org/officeDocument/2006/relationships/slideLayout" Target="../slideLayouts/slideLayout15.xml"/><Relationship Id="rId6" Type="http://schemas.openxmlformats.org/officeDocument/2006/relationships/hyperlink" Target="http://www.cec.or.jp/net-walk/" TargetMode="External"/><Relationship Id="rId5" Type="http://schemas.openxmlformats.org/officeDocument/2006/relationships/image" Target="../media/image11.png"/><Relationship Id="rId4" Type="http://schemas.openxmlformats.org/officeDocument/2006/relationships/image" Target="../media/image10.jpeg"/></Relationships>
</file>

<file path=ppt/slides/_rels/slide64.xml.rels><?xml version="1.0" encoding="UTF-8" standalone="yes"?>
<Relationships xmlns="http://schemas.openxmlformats.org/package/2006/relationships"><Relationship Id="rId3" Type="http://schemas.openxmlformats.org/officeDocument/2006/relationships/hyperlink" Target="http://www2.japet.or.jp/net-walk/pdf/newhandbook201706.pdf" TargetMode="External"/><Relationship Id="rId2" Type="http://schemas.openxmlformats.org/officeDocument/2006/relationships/notesSlide" Target="../notesSlides/notesSlide64.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65.xml.rels><?xml version="1.0" encoding="UTF-8" standalone="yes"?>
<Relationships xmlns="http://schemas.openxmlformats.org/package/2006/relationships"><Relationship Id="rId3" Type="http://schemas.openxmlformats.org/officeDocument/2006/relationships/hyperlink" Target="http://www2.japet.or.jp/net-walk/" TargetMode="External"/><Relationship Id="rId2" Type="http://schemas.openxmlformats.org/officeDocument/2006/relationships/notesSlide" Target="../notesSlides/notesSlide65.xml"/><Relationship Id="rId1" Type="http://schemas.openxmlformats.org/officeDocument/2006/relationships/slideLayout" Target="../slideLayouts/slideLayout20.xml"/><Relationship Id="rId5" Type="http://schemas.openxmlformats.org/officeDocument/2006/relationships/hyperlink" Target="http://www2.japet.or.jp/net-walk" TargetMode="External"/><Relationship Id="rId4" Type="http://schemas.openxmlformats.org/officeDocument/2006/relationships/image" Target="../media/image14.png"/></Relationships>
</file>

<file path=ppt/slides/_rels/slide66.xml.rels><?xml version="1.0" encoding="UTF-8" standalone="yes"?>
<Relationships xmlns="http://schemas.openxmlformats.org/package/2006/relationships"><Relationship Id="rId8" Type="http://schemas.openxmlformats.org/officeDocument/2006/relationships/hyperlink" Target="http://www2.japet.or.jp/net-walk/flash/cec_11/index_o.html" TargetMode="External"/><Relationship Id="rId13" Type="http://schemas.openxmlformats.org/officeDocument/2006/relationships/image" Target="../media/image16.jpeg"/><Relationship Id="rId18" Type="http://schemas.openxmlformats.org/officeDocument/2006/relationships/image" Target="../media/image21.jpeg"/><Relationship Id="rId3" Type="http://schemas.openxmlformats.org/officeDocument/2006/relationships/hyperlink" Target="http://www2.japet.or.jp/net-walk/flash/cec_03/index_o.html" TargetMode="External"/><Relationship Id="rId7" Type="http://schemas.openxmlformats.org/officeDocument/2006/relationships/hyperlink" Target="http://www2.japet.or.jp/net-walk/flash/cec_10/index_o.html" TargetMode="External"/><Relationship Id="rId12" Type="http://schemas.openxmlformats.org/officeDocument/2006/relationships/image" Target="../media/image15.jpeg"/><Relationship Id="rId17" Type="http://schemas.openxmlformats.org/officeDocument/2006/relationships/image" Target="../media/image20.jpeg"/><Relationship Id="rId2" Type="http://schemas.openxmlformats.org/officeDocument/2006/relationships/notesSlide" Target="../notesSlides/notesSlide66.xml"/><Relationship Id="rId16" Type="http://schemas.openxmlformats.org/officeDocument/2006/relationships/image" Target="../media/image19.jpeg"/><Relationship Id="rId20" Type="http://schemas.openxmlformats.org/officeDocument/2006/relationships/image" Target="../media/image23.jpeg"/><Relationship Id="rId1" Type="http://schemas.openxmlformats.org/officeDocument/2006/relationships/slideLayout" Target="../slideLayouts/slideLayout20.xml"/><Relationship Id="rId6" Type="http://schemas.openxmlformats.org/officeDocument/2006/relationships/hyperlink" Target="http://www2.japet.or.jp/net-walk/flash/cec_08/index_o.html" TargetMode="External"/><Relationship Id="rId11" Type="http://schemas.openxmlformats.org/officeDocument/2006/relationships/hyperlink" Target="http://www2.japet.or.jp/net-walk/flash/cec_48/index_o.html" TargetMode="External"/><Relationship Id="rId5" Type="http://schemas.openxmlformats.org/officeDocument/2006/relationships/hyperlink" Target="http://www2.japet.or.jp/net-walk/flash/cec_07/index_o.html" TargetMode="External"/><Relationship Id="rId15" Type="http://schemas.openxmlformats.org/officeDocument/2006/relationships/image" Target="../media/image18.jpeg"/><Relationship Id="rId10" Type="http://schemas.openxmlformats.org/officeDocument/2006/relationships/hyperlink" Target="http://www2.japet.or.jp/net-walk/flash/cec_28/index_o.html" TargetMode="External"/><Relationship Id="rId19" Type="http://schemas.openxmlformats.org/officeDocument/2006/relationships/image" Target="../media/image22.jpeg"/><Relationship Id="rId4" Type="http://schemas.openxmlformats.org/officeDocument/2006/relationships/hyperlink" Target="http://www2.japet.or.jp/net-walk/flash/cec_06/index_o.html" TargetMode="External"/><Relationship Id="rId9" Type="http://schemas.openxmlformats.org/officeDocument/2006/relationships/hyperlink" Target="http://www2.japet.or.jp/net-walk/flash/cec_27/index_o.html" TargetMode="External"/><Relationship Id="rId14" Type="http://schemas.openxmlformats.org/officeDocument/2006/relationships/image" Target="../media/image17.jpeg"/></Relationships>
</file>

<file path=ppt/slides/_rels/slide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7.xml"/><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8.xml"/><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9.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0.xml"/><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1.xml"/><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8" Type="http://schemas.openxmlformats.org/officeDocument/2006/relationships/hyperlink" Target="http://www2.japet.or.jp/net-walk/flash/cec_42/index_o.html" TargetMode="External"/><Relationship Id="rId13" Type="http://schemas.openxmlformats.org/officeDocument/2006/relationships/image" Target="../media/image29.jpeg"/><Relationship Id="rId18" Type="http://schemas.openxmlformats.org/officeDocument/2006/relationships/image" Target="../media/image34.jpeg"/><Relationship Id="rId3" Type="http://schemas.openxmlformats.org/officeDocument/2006/relationships/hyperlink" Target="http://www2.japet.or.jp/net-walk/flash/cec_05/index_o.html" TargetMode="External"/><Relationship Id="rId21" Type="http://schemas.openxmlformats.org/officeDocument/2006/relationships/image" Target="../media/image37.jpeg"/><Relationship Id="rId7" Type="http://schemas.openxmlformats.org/officeDocument/2006/relationships/hyperlink" Target="http://www2.japet.or.jp/net-walk/flash/cec_02/index_o.html" TargetMode="External"/><Relationship Id="rId12" Type="http://schemas.openxmlformats.org/officeDocument/2006/relationships/hyperlink" Target="http://www2.japet.or.jp/net-walk/flash/cec_38/index_o.html" TargetMode="External"/><Relationship Id="rId17" Type="http://schemas.openxmlformats.org/officeDocument/2006/relationships/image" Target="../media/image33.jpeg"/><Relationship Id="rId2" Type="http://schemas.openxmlformats.org/officeDocument/2006/relationships/notesSlide" Target="../notesSlides/notesSlide72.xml"/><Relationship Id="rId16" Type="http://schemas.openxmlformats.org/officeDocument/2006/relationships/image" Target="../media/image32.jpeg"/><Relationship Id="rId20" Type="http://schemas.openxmlformats.org/officeDocument/2006/relationships/image" Target="../media/image36.jpeg"/><Relationship Id="rId1" Type="http://schemas.openxmlformats.org/officeDocument/2006/relationships/slideLayout" Target="../slideLayouts/slideLayout20.xml"/><Relationship Id="rId6" Type="http://schemas.openxmlformats.org/officeDocument/2006/relationships/hyperlink" Target="http://www2.japet.or.jp/net-walk/flash/cec_04/index_o.html" TargetMode="External"/><Relationship Id="rId11" Type="http://schemas.openxmlformats.org/officeDocument/2006/relationships/hyperlink" Target="http://www2.japet.or.jp/net-walk/flash/cec_35/index_o.html" TargetMode="External"/><Relationship Id="rId5" Type="http://schemas.openxmlformats.org/officeDocument/2006/relationships/hyperlink" Target="http://www2.japet.or.jp/net-walk/flash/cec_01/index_o.html" TargetMode="External"/><Relationship Id="rId15" Type="http://schemas.openxmlformats.org/officeDocument/2006/relationships/image" Target="../media/image31.jpeg"/><Relationship Id="rId10" Type="http://schemas.openxmlformats.org/officeDocument/2006/relationships/hyperlink" Target="http://www2.japet.or.jp/net-walk/flash/cec_31/index_o.html" TargetMode="External"/><Relationship Id="rId19" Type="http://schemas.openxmlformats.org/officeDocument/2006/relationships/image" Target="../media/image35.jpeg"/><Relationship Id="rId4" Type="http://schemas.openxmlformats.org/officeDocument/2006/relationships/hyperlink" Target="http://www2.japet.or.jp/net-walk/flash/cec_09/index_o.html" TargetMode="External"/><Relationship Id="rId9" Type="http://schemas.openxmlformats.org/officeDocument/2006/relationships/hyperlink" Target="http://www2.japet.or.jp/net-walk/flash/cec_30/index_o.html" TargetMode="External"/><Relationship Id="rId14" Type="http://schemas.openxmlformats.org/officeDocument/2006/relationships/image" Target="../media/image30.jpeg"/><Relationship Id="rId22" Type="http://schemas.openxmlformats.org/officeDocument/2006/relationships/image" Target="../media/image38.jpeg"/></Relationships>
</file>

<file path=ppt/slides/_rels/slide7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3.xml"/><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4.xml"/><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5.xml"/><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6.xml"/><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7.xml"/><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8.xml"/><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8" Type="http://schemas.openxmlformats.org/officeDocument/2006/relationships/hyperlink" Target="http://www2.japet.or.jp/net-walk/flash/cec_41/index_o.html" TargetMode="External"/><Relationship Id="rId13" Type="http://schemas.openxmlformats.org/officeDocument/2006/relationships/image" Target="../media/image46.jpeg"/><Relationship Id="rId18" Type="http://schemas.openxmlformats.org/officeDocument/2006/relationships/image" Target="../media/image29.jpeg"/><Relationship Id="rId3" Type="http://schemas.openxmlformats.org/officeDocument/2006/relationships/hyperlink" Target="http://www2.japet.or.jp/net-walk/flash/cec_13/index_o.html" TargetMode="External"/><Relationship Id="rId7" Type="http://schemas.openxmlformats.org/officeDocument/2006/relationships/hyperlink" Target="http://www2.japet.or.jp/net-walk/flash/cec_15/index_o.html" TargetMode="External"/><Relationship Id="rId12" Type="http://schemas.openxmlformats.org/officeDocument/2006/relationships/image" Target="../media/image45.jpeg"/><Relationship Id="rId17" Type="http://schemas.openxmlformats.org/officeDocument/2006/relationships/image" Target="../media/image34.jpeg"/><Relationship Id="rId2" Type="http://schemas.openxmlformats.org/officeDocument/2006/relationships/notesSlide" Target="../notesSlides/notesSlide79.xml"/><Relationship Id="rId16" Type="http://schemas.openxmlformats.org/officeDocument/2006/relationships/image" Target="../media/image49.jpeg"/><Relationship Id="rId20" Type="http://schemas.openxmlformats.org/officeDocument/2006/relationships/image" Target="../media/image51.jpeg"/><Relationship Id="rId1" Type="http://schemas.openxmlformats.org/officeDocument/2006/relationships/slideLayout" Target="../slideLayouts/slideLayout20.xml"/><Relationship Id="rId6" Type="http://schemas.openxmlformats.org/officeDocument/2006/relationships/hyperlink" Target="http://www2.japet.or.jp/net-walk/flash/cec_19/index_o.html" TargetMode="External"/><Relationship Id="rId11" Type="http://schemas.openxmlformats.org/officeDocument/2006/relationships/hyperlink" Target="http://www2.japet.or.jp/net-walk/flash/cec_46/index_o.html" TargetMode="External"/><Relationship Id="rId5" Type="http://schemas.openxmlformats.org/officeDocument/2006/relationships/hyperlink" Target="http://www2.japet.or.jp/net-walk/flash/cec_17/index_o.html" TargetMode="External"/><Relationship Id="rId15" Type="http://schemas.openxmlformats.org/officeDocument/2006/relationships/image" Target="../media/image48.jpeg"/><Relationship Id="rId10" Type="http://schemas.openxmlformats.org/officeDocument/2006/relationships/hyperlink" Target="http://www2.japet.or.jp/net-walk/flash/cec_05/index_o.html" TargetMode="External"/><Relationship Id="rId19" Type="http://schemas.openxmlformats.org/officeDocument/2006/relationships/image" Target="../media/image50.jpeg"/><Relationship Id="rId4" Type="http://schemas.openxmlformats.org/officeDocument/2006/relationships/hyperlink" Target="http://www2.japet.or.jp/net-walk/flash/cec_16/index_o.html" TargetMode="External"/><Relationship Id="rId9" Type="http://schemas.openxmlformats.org/officeDocument/2006/relationships/hyperlink" Target="http://www2.japet.or.jp/net-walk/flash/cec_30/index_o.html" TargetMode="External"/><Relationship Id="rId14" Type="http://schemas.openxmlformats.org/officeDocument/2006/relationships/image" Target="../media/image4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8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0.xml"/><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1.xml"/><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2.xml"/><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3.xml"/><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4.xml"/><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5.xml"/><Relationship Id="rId1" Type="http://schemas.openxmlformats.org/officeDocument/2006/relationships/slideLayout" Target="../slideLayouts/slideLayout20.xml"/><Relationship Id="rId4" Type="http://schemas.openxmlformats.org/officeDocument/2006/relationships/image" Target="../media/image58.png"/></Relationships>
</file>

<file path=ppt/slides/_rels/slide8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6.xml"/><Relationship Id="rId1" Type="http://schemas.openxmlformats.org/officeDocument/2006/relationships/slideLayout" Target="../slideLayouts/slideLayout20.xml"/><Relationship Id="rId4" Type="http://schemas.openxmlformats.org/officeDocument/2006/relationships/image" Target="../media/image60.jpe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0.xml"/><Relationship Id="rId1" Type="http://schemas.openxmlformats.org/officeDocument/2006/relationships/vmlDrawing" Target="../drawings/vmlDrawing1.vml"/><Relationship Id="rId6" Type="http://schemas.openxmlformats.org/officeDocument/2006/relationships/image" Target="../media/image61.png"/><Relationship Id="rId5" Type="http://schemas.openxmlformats.org/officeDocument/2006/relationships/oleObject" Target="../embeddings/oleObject1.bin"/><Relationship Id="rId4" Type="http://schemas.openxmlformats.org/officeDocument/2006/relationships/hyperlink" Target="http://www2.japet.or.jp/net-walk/pdf/091014_kaitei_parents.pdf"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90.xml.rels><?xml version="1.0" encoding="UTF-8" standalone="yes"?>
<Relationships xmlns="http://schemas.openxmlformats.org/package/2006/relationships"><Relationship Id="rId3" Type="http://schemas.openxmlformats.org/officeDocument/2006/relationships/hyperlink" Target="http://www.japet.or.jp/moral-guidebook/" TargetMode="External"/><Relationship Id="rId2" Type="http://schemas.openxmlformats.org/officeDocument/2006/relationships/notesSlide" Target="../notesSlides/notesSlide90.xml"/><Relationship Id="rId1" Type="http://schemas.openxmlformats.org/officeDocument/2006/relationships/slideLayout" Target="../slideLayouts/slideLayout20.xml"/><Relationship Id="rId4" Type="http://schemas.openxmlformats.org/officeDocument/2006/relationships/image" Target="../media/image62.jpeg"/></Relationships>
</file>

<file path=ppt/slides/_rels/slide91.xml.rels><?xml version="1.0" encoding="UTF-8" standalone="yes"?>
<Relationships xmlns="http://schemas.openxmlformats.org/package/2006/relationships"><Relationship Id="rId8" Type="http://schemas.openxmlformats.org/officeDocument/2006/relationships/hyperlink" Target="http://www.kidscric.com/" TargetMode="External"/><Relationship Id="rId13" Type="http://schemas.openxmlformats.org/officeDocument/2006/relationships/image" Target="../media/image65.png"/><Relationship Id="rId3" Type="http://schemas.openxmlformats.org/officeDocument/2006/relationships/hyperlink" Target="http://chosakuken.bunka.go.jp/eizou/main.htm" TargetMode="External"/><Relationship Id="rId7" Type="http://schemas.openxmlformats.org/officeDocument/2006/relationships/hyperlink" Target="http://www.cric.or.jp/education/jissenrei.html" TargetMode="External"/><Relationship Id="rId12" Type="http://schemas.openxmlformats.org/officeDocument/2006/relationships/image" Target="../media/image64.png"/><Relationship Id="rId2" Type="http://schemas.openxmlformats.org/officeDocument/2006/relationships/notesSlide" Target="../notesSlides/notesSlide91.xml"/><Relationship Id="rId16" Type="http://schemas.openxmlformats.org/officeDocument/2006/relationships/image" Target="../media/image68.png"/><Relationship Id="rId1" Type="http://schemas.openxmlformats.org/officeDocument/2006/relationships/slideLayout" Target="../slideLayouts/slideLayout20.xml"/><Relationship Id="rId6" Type="http://schemas.openxmlformats.org/officeDocument/2006/relationships/hyperlink" Target="http://chosakuken.bunka.go.jp/tanoshiku/" TargetMode="External"/><Relationship Id="rId11" Type="http://schemas.openxmlformats.org/officeDocument/2006/relationships/hyperlink" Target="http://www.cric.or.jp/qa/index.html" TargetMode="External"/><Relationship Id="rId5" Type="http://schemas.openxmlformats.org/officeDocument/2006/relationships/image" Target="../media/image63.png"/><Relationship Id="rId15" Type="http://schemas.openxmlformats.org/officeDocument/2006/relationships/image" Target="../media/image67.png"/><Relationship Id="rId10" Type="http://schemas.openxmlformats.org/officeDocument/2006/relationships/hyperlink" Target="http://www.cric.or.jp/qa/hajime/index.html" TargetMode="External"/><Relationship Id="rId4" Type="http://schemas.openxmlformats.org/officeDocument/2006/relationships/hyperlink" Target="http://www.bunka.go.jp/chosakuken/" TargetMode="External"/><Relationship Id="rId9" Type="http://schemas.openxmlformats.org/officeDocument/2006/relationships/hyperlink" Target="http://www.cric.or.jp/qa/hajime/hajime.html" TargetMode="External"/><Relationship Id="rId14" Type="http://schemas.openxmlformats.org/officeDocument/2006/relationships/image" Target="../media/image66.png"/></Relationships>
</file>

<file path=ppt/slides/_rels/slide9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2.xml"/><Relationship Id="rId1" Type="http://schemas.openxmlformats.org/officeDocument/2006/relationships/slideLayout" Target="../slideLayouts/slideLayout20.xml"/><Relationship Id="rId5" Type="http://schemas.openxmlformats.org/officeDocument/2006/relationships/image" Target="../media/image71.png"/><Relationship Id="rId4" Type="http://schemas.openxmlformats.org/officeDocument/2006/relationships/image" Target="../media/image70.png"/></Relationships>
</file>

<file path=ppt/slides/_rels/slide93.xml.rels><?xml version="1.0" encoding="UTF-8" standalone="yes"?>
<Relationships xmlns="http://schemas.openxmlformats.org/package/2006/relationships"><Relationship Id="rId3" Type="http://schemas.openxmlformats.org/officeDocument/2006/relationships/hyperlink" Target="http://www.mext.go.jp/a_menu/shotou/zyouhou/" TargetMode="External"/><Relationship Id="rId2" Type="http://schemas.openxmlformats.org/officeDocument/2006/relationships/notesSlide" Target="../notesSlides/notesSlide93.xml"/><Relationship Id="rId1" Type="http://schemas.openxmlformats.org/officeDocument/2006/relationships/slideLayout" Target="../slideLayouts/slideLayout20.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9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4.xml"/><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95.xml"/><Relationship Id="rId1" Type="http://schemas.openxmlformats.org/officeDocument/2006/relationships/slideLayout" Target="../slideLayouts/slideLayout20.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9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6.xml"/><Relationship Id="rId1" Type="http://schemas.openxmlformats.org/officeDocument/2006/relationships/slideLayout" Target="../slideLayouts/slideLayout20.xml"/><Relationship Id="rId5" Type="http://schemas.openxmlformats.org/officeDocument/2006/relationships/image" Target="../media/image84.png"/><Relationship Id="rId4" Type="http://schemas.openxmlformats.org/officeDocument/2006/relationships/image" Target="../media/image83.png"/></Relationships>
</file>

<file path=ppt/slides/_rels/slide9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7.xml"/><Relationship Id="rId1" Type="http://schemas.openxmlformats.org/officeDocument/2006/relationships/slideLayout" Target="../slideLayouts/slideLayout20.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98.xml.rels><?xml version="1.0" encoding="UTF-8" standalone="yes"?>
<Relationships xmlns="http://schemas.openxmlformats.org/package/2006/relationships"><Relationship Id="rId3" Type="http://schemas.openxmlformats.org/officeDocument/2006/relationships/hyperlink" Target="http://www.npa.go.jp/cyber/" TargetMode="External"/><Relationship Id="rId2" Type="http://schemas.openxmlformats.org/officeDocument/2006/relationships/notesSlide" Target="../notesSlides/notesSlide98.xml"/><Relationship Id="rId1" Type="http://schemas.openxmlformats.org/officeDocument/2006/relationships/slideLayout" Target="../slideLayouts/slideLayout20.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9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9.xml"/><Relationship Id="rId1" Type="http://schemas.openxmlformats.org/officeDocument/2006/relationships/slideLayout" Target="../slideLayouts/slideLayout20.xml"/><Relationship Id="rId5" Type="http://schemas.openxmlformats.org/officeDocument/2006/relationships/image" Target="../media/image94.jpeg"/><Relationship Id="rId4" Type="http://schemas.openxmlformats.org/officeDocument/2006/relationships/image" Target="../media/image9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6"/>
          <p:cNvSpPr>
            <a:spLocks noGrp="1" noChangeArrowheads="1"/>
          </p:cNvSpPr>
          <p:nvPr>
            <p:ph type="sldNum" sz="quarter" idx="12"/>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02FC900-6F1D-4433-A52B-D1D4A8BB0081}" type="slidenum">
              <a:rPr kumimoji="1" lang="en-US" altLang="ja-JP" sz="2400" b="1"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en-US" altLang="ja-JP" sz="2400" b="1" i="0" u="none"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endParaRPr>
          </a:p>
        </p:txBody>
      </p:sp>
      <p:sp>
        <p:nvSpPr>
          <p:cNvPr id="11267" name="Rectangle 2"/>
          <p:cNvSpPr>
            <a:spLocks noGrp="1" noChangeArrowheads="1"/>
          </p:cNvSpPr>
          <p:nvPr>
            <p:ph type="ctrTitle"/>
          </p:nvPr>
        </p:nvSpPr>
        <p:spPr>
          <a:xfrm>
            <a:off x="0" y="1988840"/>
            <a:ext cx="9144000" cy="1470025"/>
          </a:xfrm>
        </p:spPr>
        <p:txBody>
          <a:bodyPr/>
          <a:lstStyle/>
          <a:p>
            <a:r>
              <a:rPr lang="ja-JP" altLang="en-US" sz="5400" dirty="0">
                <a:latin typeface="HGP創英角ｺﾞｼｯｸUB" pitchFamily="50" charset="-128"/>
                <a:ea typeface="HGP創英角ｺﾞｼｯｸUB" pitchFamily="50" charset="-128"/>
              </a:rPr>
              <a:t>「ネット社会の歩き方」</a:t>
            </a:r>
            <a:br>
              <a:rPr lang="en-US" altLang="ja-JP" sz="5400" dirty="0">
                <a:latin typeface="HGP創英角ｺﾞｼｯｸUB" pitchFamily="50" charset="-128"/>
                <a:ea typeface="HGP創英角ｺﾞｼｯｸUB" pitchFamily="50" charset="-128"/>
              </a:rPr>
            </a:br>
            <a:r>
              <a:rPr lang="ja-JP" altLang="en-US" sz="5400" dirty="0">
                <a:latin typeface="HGP創英角ｺﾞｼｯｸUB" pitchFamily="50" charset="-128"/>
                <a:ea typeface="HGP創英角ｺﾞｼｯｸUB" pitchFamily="50" charset="-128"/>
              </a:rPr>
              <a:t>情報モラルセミナー</a:t>
            </a:r>
          </a:p>
        </p:txBody>
      </p:sp>
      <p:sp>
        <p:nvSpPr>
          <p:cNvPr id="11270" name="Rectangle 6"/>
          <p:cNvSpPr>
            <a:spLocks noChangeArrowheads="1"/>
          </p:cNvSpPr>
          <p:nvPr/>
        </p:nvSpPr>
        <p:spPr bwMode="auto">
          <a:xfrm>
            <a:off x="52388" y="1340768"/>
            <a:ext cx="3079750" cy="519112"/>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平成３０年度</a:t>
            </a:r>
          </a:p>
        </p:txBody>
      </p:sp>
      <p:pic>
        <p:nvPicPr>
          <p:cNvPr id="7" name="図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47864" y="5229200"/>
            <a:ext cx="4032448" cy="679355"/>
          </a:xfrm>
          <a:prstGeom prst="rect">
            <a:avLst/>
          </a:prstGeom>
        </p:spPr>
      </p:pic>
      <p:sp>
        <p:nvSpPr>
          <p:cNvPr id="9" name="Rectangle 7"/>
          <p:cNvSpPr>
            <a:spLocks noChangeArrowheads="1"/>
          </p:cNvSpPr>
          <p:nvPr/>
        </p:nvSpPr>
        <p:spPr bwMode="auto">
          <a:xfrm>
            <a:off x="3347864" y="6142608"/>
            <a:ext cx="5400600"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4" tIns="47892" rIns="95784" bIns="47892" anchor="ctr"/>
          <a:lstStyle>
            <a:lvl1pPr defTabSz="957263">
              <a:spcBef>
                <a:spcPct val="20000"/>
              </a:spcBef>
              <a:buChar char="•"/>
              <a:defRPr kumimoji="1" sz="2800">
                <a:solidFill>
                  <a:schemeClr val="tx1"/>
                </a:solidFill>
                <a:latin typeface="Arial" charset="0"/>
              </a:defRPr>
            </a:lvl1pPr>
            <a:lvl2pPr marL="742950" indent="-285750" defTabSz="957263">
              <a:spcBef>
                <a:spcPct val="20000"/>
              </a:spcBef>
              <a:buChar char="–"/>
              <a:defRPr kumimoji="1" sz="2800">
                <a:solidFill>
                  <a:schemeClr val="tx1"/>
                </a:solidFill>
                <a:latin typeface="Arial" charset="0"/>
              </a:defRPr>
            </a:lvl2pPr>
            <a:lvl3pPr marL="1143000" indent="-228600" defTabSz="957263">
              <a:spcBef>
                <a:spcPct val="20000"/>
              </a:spcBef>
              <a:buChar char="•"/>
              <a:defRPr kumimoji="1" sz="2000">
                <a:solidFill>
                  <a:schemeClr val="tx1"/>
                </a:solidFill>
                <a:latin typeface="Arial" charset="0"/>
              </a:defRPr>
            </a:lvl3pPr>
            <a:lvl4pPr marL="1600200" indent="-228600" defTabSz="957263">
              <a:spcBef>
                <a:spcPct val="20000"/>
              </a:spcBef>
              <a:buChar char="–"/>
              <a:defRPr kumimoji="1" sz="2000">
                <a:solidFill>
                  <a:schemeClr val="tx1"/>
                </a:solidFill>
                <a:latin typeface="Arial" charset="0"/>
              </a:defRPr>
            </a:lvl4pPr>
            <a:lvl5pPr marL="2057400" indent="-228600" defTabSz="957263">
              <a:spcBef>
                <a:spcPct val="20000"/>
              </a:spcBef>
              <a:buChar char="»"/>
              <a:defRPr kumimoji="1" sz="1600">
                <a:solidFill>
                  <a:schemeClr val="tx1"/>
                </a:solidFill>
                <a:latin typeface="Arial" charset="0"/>
              </a:defRPr>
            </a:lvl5pPr>
            <a:lvl6pPr marL="2514600" indent="-228600" defTabSz="957263" eaLnBrk="0" fontAlgn="base" hangingPunct="0">
              <a:spcBef>
                <a:spcPct val="20000"/>
              </a:spcBef>
              <a:spcAft>
                <a:spcPct val="0"/>
              </a:spcAft>
              <a:buChar char="»"/>
              <a:defRPr kumimoji="1" sz="1600">
                <a:solidFill>
                  <a:schemeClr val="tx1"/>
                </a:solidFill>
                <a:latin typeface="Arial" charset="0"/>
              </a:defRPr>
            </a:lvl6pPr>
            <a:lvl7pPr marL="2971800" indent="-228600" defTabSz="957263" eaLnBrk="0" fontAlgn="base" hangingPunct="0">
              <a:spcBef>
                <a:spcPct val="20000"/>
              </a:spcBef>
              <a:spcAft>
                <a:spcPct val="0"/>
              </a:spcAft>
              <a:buChar char="»"/>
              <a:defRPr kumimoji="1" sz="1600">
                <a:solidFill>
                  <a:schemeClr val="tx1"/>
                </a:solidFill>
                <a:latin typeface="Arial" charset="0"/>
              </a:defRPr>
            </a:lvl7pPr>
            <a:lvl8pPr marL="3429000" indent="-228600" defTabSz="957263" eaLnBrk="0" fontAlgn="base" hangingPunct="0">
              <a:spcBef>
                <a:spcPct val="20000"/>
              </a:spcBef>
              <a:spcAft>
                <a:spcPct val="0"/>
              </a:spcAft>
              <a:buChar char="»"/>
              <a:defRPr kumimoji="1" sz="1600">
                <a:solidFill>
                  <a:schemeClr val="tx1"/>
                </a:solidFill>
                <a:latin typeface="Arial" charset="0"/>
              </a:defRPr>
            </a:lvl8pPr>
            <a:lvl9pPr marL="3886200" indent="-228600" defTabSz="957263" eaLnBrk="0" fontAlgn="base" hangingPunct="0">
              <a:spcBef>
                <a:spcPct val="20000"/>
              </a:spcBef>
              <a:spcAft>
                <a:spcPct val="0"/>
              </a:spcAft>
              <a:buChar char="»"/>
              <a:defRPr kumimoji="1" sz="1600">
                <a:solidFill>
                  <a:schemeClr val="tx1"/>
                </a:solidFill>
                <a:latin typeface="Arial" charset="0"/>
              </a:defRPr>
            </a:lvl9pPr>
          </a:lstStyle>
          <a:p>
            <a:pPr marL="0" marR="0" lvl="0" indent="0" algn="l" defTabSz="957263"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Arial" charset="0"/>
                <a:ea typeface="ＭＳ Ｐゴシック" pitchFamily="50" charset="-128"/>
                <a:cs typeface="+mn-cs"/>
              </a:rPr>
              <a:t>本事業は競輪の補助金を受けて実施しております。</a:t>
            </a:r>
          </a:p>
        </p:txBody>
      </p:sp>
      <p:sp>
        <p:nvSpPr>
          <p:cNvPr id="10" name="Rectangle 7"/>
          <p:cNvSpPr>
            <a:spLocks noChangeArrowheads="1"/>
          </p:cNvSpPr>
          <p:nvPr/>
        </p:nvSpPr>
        <p:spPr bwMode="auto">
          <a:xfrm>
            <a:off x="1746963" y="4042222"/>
            <a:ext cx="6192688" cy="102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4" tIns="47892" rIns="95784" bIns="47892" anchor="ctr"/>
          <a:lstStyle>
            <a:lvl1pPr defTabSz="957263">
              <a:spcBef>
                <a:spcPct val="20000"/>
              </a:spcBef>
              <a:buChar char="•"/>
              <a:defRPr kumimoji="1" sz="2800">
                <a:solidFill>
                  <a:schemeClr val="tx1"/>
                </a:solidFill>
                <a:latin typeface="Arial" charset="0"/>
              </a:defRPr>
            </a:lvl1pPr>
            <a:lvl2pPr marL="742950" indent="-285750" defTabSz="957263">
              <a:spcBef>
                <a:spcPct val="20000"/>
              </a:spcBef>
              <a:buChar char="–"/>
              <a:defRPr kumimoji="1" sz="2800">
                <a:solidFill>
                  <a:schemeClr val="tx1"/>
                </a:solidFill>
                <a:latin typeface="Arial" charset="0"/>
              </a:defRPr>
            </a:lvl2pPr>
            <a:lvl3pPr marL="1143000" indent="-228600" defTabSz="957263">
              <a:spcBef>
                <a:spcPct val="20000"/>
              </a:spcBef>
              <a:buChar char="•"/>
              <a:defRPr kumimoji="1" sz="2000">
                <a:solidFill>
                  <a:schemeClr val="tx1"/>
                </a:solidFill>
                <a:latin typeface="Arial" charset="0"/>
              </a:defRPr>
            </a:lvl3pPr>
            <a:lvl4pPr marL="1600200" indent="-228600" defTabSz="957263">
              <a:spcBef>
                <a:spcPct val="20000"/>
              </a:spcBef>
              <a:buChar char="–"/>
              <a:defRPr kumimoji="1" sz="2000">
                <a:solidFill>
                  <a:schemeClr val="tx1"/>
                </a:solidFill>
                <a:latin typeface="Arial" charset="0"/>
              </a:defRPr>
            </a:lvl4pPr>
            <a:lvl5pPr marL="2057400" indent="-228600" defTabSz="957263">
              <a:spcBef>
                <a:spcPct val="20000"/>
              </a:spcBef>
              <a:buChar char="»"/>
              <a:defRPr kumimoji="1" sz="1600">
                <a:solidFill>
                  <a:schemeClr val="tx1"/>
                </a:solidFill>
                <a:latin typeface="Arial" charset="0"/>
              </a:defRPr>
            </a:lvl5pPr>
            <a:lvl6pPr marL="2514600" indent="-228600" defTabSz="957263" eaLnBrk="0" fontAlgn="base" hangingPunct="0">
              <a:spcBef>
                <a:spcPct val="20000"/>
              </a:spcBef>
              <a:spcAft>
                <a:spcPct val="0"/>
              </a:spcAft>
              <a:buChar char="»"/>
              <a:defRPr kumimoji="1" sz="1600">
                <a:solidFill>
                  <a:schemeClr val="tx1"/>
                </a:solidFill>
                <a:latin typeface="Arial" charset="0"/>
              </a:defRPr>
            </a:lvl6pPr>
            <a:lvl7pPr marL="2971800" indent="-228600" defTabSz="957263" eaLnBrk="0" fontAlgn="base" hangingPunct="0">
              <a:spcBef>
                <a:spcPct val="20000"/>
              </a:spcBef>
              <a:spcAft>
                <a:spcPct val="0"/>
              </a:spcAft>
              <a:buChar char="»"/>
              <a:defRPr kumimoji="1" sz="1600">
                <a:solidFill>
                  <a:schemeClr val="tx1"/>
                </a:solidFill>
                <a:latin typeface="Arial" charset="0"/>
              </a:defRPr>
            </a:lvl7pPr>
            <a:lvl8pPr marL="3429000" indent="-228600" defTabSz="957263" eaLnBrk="0" fontAlgn="base" hangingPunct="0">
              <a:spcBef>
                <a:spcPct val="20000"/>
              </a:spcBef>
              <a:spcAft>
                <a:spcPct val="0"/>
              </a:spcAft>
              <a:buChar char="»"/>
              <a:defRPr kumimoji="1" sz="1600">
                <a:solidFill>
                  <a:schemeClr val="tx1"/>
                </a:solidFill>
                <a:latin typeface="Arial" charset="0"/>
              </a:defRPr>
            </a:lvl8pPr>
            <a:lvl9pPr marL="3886200" indent="-228600" defTabSz="957263" eaLnBrk="0" fontAlgn="base" hangingPunct="0">
              <a:spcBef>
                <a:spcPct val="20000"/>
              </a:spcBef>
              <a:spcAft>
                <a:spcPct val="0"/>
              </a:spcAft>
              <a:buChar char="»"/>
              <a:defRPr kumimoji="1" sz="1600">
                <a:solidFill>
                  <a:schemeClr val="tx1"/>
                </a:solidFill>
                <a:latin typeface="Arial" charset="0"/>
              </a:defRPr>
            </a:lvl9pPr>
          </a:lstStyle>
          <a:p>
            <a:pPr marL="0" marR="0" lvl="0" indent="0" algn="ctr" defTabSz="957263" rtl="0" eaLnBrk="1" fontAlgn="base" latinLnBrk="0" hangingPunct="1">
              <a:lnSpc>
                <a:spcPct val="100000"/>
              </a:lnSpc>
              <a:spcBef>
                <a:spcPct val="0"/>
              </a:spcBef>
              <a:spcAft>
                <a:spcPct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HGP創英角ｺﾞｼｯｸUB" pitchFamily="50" charset="-128"/>
                <a:ea typeface="HGP創英角ｺﾞｼｯｸUB" pitchFamily="50" charset="-128"/>
                <a:cs typeface="+mn-cs"/>
              </a:rPr>
              <a:t>研修テキスト</a:t>
            </a:r>
            <a:endParaRPr kumimoji="1" lang="en-US" altLang="ja-JP" sz="4000" b="0" i="0" u="none" strike="noStrike" kern="1200" cap="none" spc="0" normalizeH="0" baseline="0" noProof="0" dirty="0">
              <a:ln>
                <a:noFill/>
              </a:ln>
              <a:solidFill>
                <a:prstClr val="black"/>
              </a:solidFill>
              <a:effectLst/>
              <a:uLnTx/>
              <a:uFillTx/>
              <a:latin typeface="HGP創英角ｺﾞｼｯｸUB" pitchFamily="50" charset="-128"/>
              <a:ea typeface="HGP創英角ｺﾞｼｯｸUB" pitchFamily="50" charset="-128"/>
              <a:cs typeface="+mn-cs"/>
            </a:endParaRPr>
          </a:p>
          <a:p>
            <a:pPr marL="0" marR="0" lvl="0" indent="0" algn="l" defTabSz="957263" rtl="0" eaLnBrk="1" fontAlgn="base" latinLnBrk="0" hangingPunct="1">
              <a:lnSpc>
                <a:spcPct val="100000"/>
              </a:lnSpc>
              <a:spcBef>
                <a:spcPct val="20000"/>
              </a:spcBef>
              <a:spcAft>
                <a:spcPct val="0"/>
              </a:spcAft>
              <a:buClrTx/>
              <a:buSzTx/>
              <a:buFontTx/>
              <a:buNone/>
              <a:tabLst/>
              <a:defRPr/>
            </a:pPr>
            <a:r>
              <a:rPr kumimoji="1" lang="en-US" altLang="ja-JP" sz="1800" b="0" i="0" strike="noStrike" kern="1200" cap="none" spc="0" normalizeH="0" baseline="0" noProof="0" dirty="0">
                <a:ln>
                  <a:noFill/>
                </a:ln>
                <a:effectLst/>
                <a:uLnTx/>
                <a:uFillTx/>
                <a:latin typeface="Arial" charset="0"/>
                <a:ea typeface="ＭＳ Ｐゴシック" pitchFamily="50" charset="-128"/>
                <a:cs typeface="+mn-cs"/>
                <a:hlinkClick r:id="rId4"/>
              </a:rPr>
              <a:t>http://www2.japet.or.jp/net-walk/ppt/h30-ppt-text</a:t>
            </a:r>
            <a:r>
              <a:rPr kumimoji="1" lang="en-US" altLang="ja-JP" sz="1800" b="0" i="0" strike="noStrike" kern="1200" cap="none" spc="0" normalizeH="0" baseline="0" noProof="0" dirty="0">
                <a:ln>
                  <a:noFill/>
                </a:ln>
                <a:effectLst/>
                <a:uLnTx/>
                <a:uFillTx/>
                <a:latin typeface="Arial" charset="0"/>
                <a:ea typeface="ＭＳ Ｐゴシック" pitchFamily="50" charset="-128"/>
                <a:cs typeface="+mn-cs"/>
              </a:rPr>
              <a:t>.pptx</a:t>
            </a:r>
            <a:endParaRPr kumimoji="1" lang="ja-JP" altLang="en-US" sz="1800" b="0" i="0" strike="noStrike" kern="1200" cap="none" spc="0" normalizeH="0" baseline="0" noProof="0" dirty="0">
              <a:ln>
                <a:noFill/>
              </a:ln>
              <a:effectLst/>
              <a:uLnTx/>
              <a:uFillTx/>
              <a:latin typeface="Arial" charset="0"/>
              <a:ea typeface="ＭＳ Ｐゴシック" pitchFamily="50" charset="-128"/>
              <a:cs typeface="+mn-cs"/>
            </a:endParaRPr>
          </a:p>
        </p:txBody>
      </p:sp>
      <p:pic>
        <p:nvPicPr>
          <p:cNvPr id="11" name="図 10"/>
          <p:cNvPicPr>
            <a:picLocks noChangeAspect="1"/>
          </p:cNvPicPr>
          <p:nvPr/>
        </p:nvPicPr>
        <p:blipFill>
          <a:blip r:embed="rId5"/>
          <a:stretch>
            <a:fillRect/>
          </a:stretch>
        </p:blipFill>
        <p:spPr>
          <a:xfrm>
            <a:off x="1746963" y="5229200"/>
            <a:ext cx="1601224" cy="562298"/>
          </a:xfrm>
          <a:prstGeom prst="rect">
            <a:avLst/>
          </a:prstGeom>
        </p:spPr>
      </p:pic>
      <p:pic>
        <p:nvPicPr>
          <p:cNvPr id="4" name="図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438" y="5908555"/>
            <a:ext cx="2959886" cy="758945"/>
          </a:xfrm>
          <a:prstGeom prst="rect">
            <a:avLst/>
          </a:prstGeom>
        </p:spPr>
      </p:pic>
    </p:spTree>
    <p:extLst>
      <p:ext uri="{BB962C8B-B14F-4D97-AF65-F5344CB8AC3E}">
        <p14:creationId xmlns:p14="http://schemas.microsoft.com/office/powerpoint/2010/main" val="1711900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21" name="正方形/長方形 20"/>
          <p:cNvSpPr/>
          <p:nvPr/>
        </p:nvSpPr>
        <p:spPr>
          <a:xfrm>
            <a:off x="2136930" y="59267"/>
            <a:ext cx="4793077" cy="6731000"/>
          </a:xfrm>
          <a:prstGeom prst="rect">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pic>
        <p:nvPicPr>
          <p:cNvPr id="22" name="図 2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42653" y="393700"/>
            <a:ext cx="1191447" cy="1147233"/>
          </a:xfrm>
          <a:prstGeom prst="rect">
            <a:avLst/>
          </a:prstGeom>
        </p:spPr>
      </p:pic>
      <p:sp>
        <p:nvSpPr>
          <p:cNvPr id="23" name="テキスト ボックス 22"/>
          <p:cNvSpPr txBox="1"/>
          <p:nvPr/>
        </p:nvSpPr>
        <p:spPr>
          <a:xfrm>
            <a:off x="3315240" y="455709"/>
            <a:ext cx="363170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prstClr val="white"/>
                </a:solidFill>
                <a:effectLst/>
                <a:uLnTx/>
                <a:uFillTx/>
                <a:latin typeface="Calibri" panose="020F0502020204030204"/>
                <a:ea typeface="ＭＳ Ｐゴシック"/>
                <a:cs typeface="+mn-cs"/>
              </a:rPr>
              <a:t>Android </a:t>
            </a:r>
            <a:r>
              <a:rPr kumimoji="1" lang="ja-JP" altLang="en-US" sz="3600" b="0" i="0" u="none" strike="noStrike" kern="1200" cap="none" spc="0" normalizeH="0" baseline="0" noProof="0" dirty="0">
                <a:ln>
                  <a:noFill/>
                </a:ln>
                <a:solidFill>
                  <a:prstClr val="white"/>
                </a:solidFill>
                <a:effectLst/>
                <a:uLnTx/>
                <a:uFillTx/>
                <a:latin typeface="Calibri" panose="020F0502020204030204"/>
                <a:ea typeface="ＭＳ Ｐゴシック"/>
                <a:cs typeface="+mn-cs"/>
              </a:rPr>
              <a:t>警告通知</a:t>
            </a:r>
          </a:p>
        </p:txBody>
      </p:sp>
      <p:sp>
        <p:nvSpPr>
          <p:cNvPr id="24" name="テキスト ボックス 23"/>
          <p:cNvSpPr txBox="1"/>
          <p:nvPr/>
        </p:nvSpPr>
        <p:spPr>
          <a:xfrm>
            <a:off x="2332073" y="1540933"/>
            <a:ext cx="45791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white"/>
                </a:solidFill>
                <a:effectLst/>
                <a:uLnTx/>
                <a:uFillTx/>
                <a:latin typeface="Calibri" panose="020F0502020204030204"/>
                <a:ea typeface="ＭＳ Ｐゴシック"/>
                <a:cs typeface="+mn-cs"/>
              </a:rPr>
              <a:t>Android </a:t>
            </a:r>
            <a:r>
              <a:rPr kumimoji="1" lang="ja-JP" altLang="en-US" sz="2800" b="0" i="0" u="none" strike="noStrike" kern="1200" cap="none" spc="0" normalizeH="0" baseline="0" noProof="0" dirty="0">
                <a:ln>
                  <a:noFill/>
                </a:ln>
                <a:solidFill>
                  <a:prstClr val="white"/>
                </a:solidFill>
                <a:effectLst/>
                <a:uLnTx/>
                <a:uFillTx/>
                <a:latin typeface="Calibri" panose="020F0502020204030204"/>
                <a:ea typeface="ＭＳ Ｐゴシック"/>
                <a:cs typeface="+mn-cs"/>
              </a:rPr>
              <a:t>が危険な状態です！</a:t>
            </a:r>
          </a:p>
        </p:txBody>
      </p:sp>
      <p:sp>
        <p:nvSpPr>
          <p:cNvPr id="25" name="テキスト ボックス 24"/>
          <p:cNvSpPr txBox="1"/>
          <p:nvPr/>
        </p:nvSpPr>
        <p:spPr>
          <a:xfrm>
            <a:off x="2250256" y="2003107"/>
            <a:ext cx="466095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0000"/>
                </a:solidFill>
                <a:effectLst/>
                <a:uLnTx/>
                <a:uFillTx/>
                <a:latin typeface="Calibri" panose="020F0502020204030204"/>
                <a:ea typeface="ＭＳ Ｐゴシック"/>
                <a:cs typeface="+mn-cs"/>
              </a:rPr>
              <a:t>あなたの </a:t>
            </a:r>
            <a:r>
              <a:rPr kumimoji="1" lang="en-US" altLang="ja-JP" sz="2000" b="0" i="0" u="none" strike="noStrike" kern="1200" cap="none" spc="0" normalizeH="0" baseline="0" noProof="0" dirty="0">
                <a:ln>
                  <a:noFill/>
                </a:ln>
                <a:solidFill>
                  <a:srgbClr val="FF0000"/>
                </a:solidFill>
                <a:effectLst/>
                <a:uLnTx/>
                <a:uFillTx/>
                <a:latin typeface="Calibri" panose="020F0502020204030204"/>
                <a:ea typeface="ＭＳ Ｐゴシック"/>
                <a:cs typeface="+mn-cs"/>
              </a:rPr>
              <a:t>Android </a:t>
            </a:r>
            <a:r>
              <a:rPr kumimoji="1" lang="ja-JP" altLang="en-US" sz="2000" b="0" i="0" u="none" strike="noStrike" kern="1200" cap="none" spc="0" normalizeH="0" baseline="0" noProof="0" dirty="0">
                <a:ln>
                  <a:noFill/>
                </a:ln>
                <a:solidFill>
                  <a:srgbClr val="FF0000"/>
                </a:solidFill>
                <a:effectLst/>
                <a:uLnTx/>
                <a:uFillTx/>
                <a:latin typeface="Calibri" panose="020F0502020204030204"/>
                <a:ea typeface="ＭＳ Ｐゴシック"/>
                <a:cs typeface="+mn-cs"/>
              </a:rPr>
              <a:t>はウェブサイト閲覧中に</a:t>
            </a:r>
            <a:endParaRPr kumimoji="1" lang="en-US" altLang="ja-JP" sz="2000" b="0" i="0" u="none" strike="noStrike" kern="1200" cap="none" spc="0" normalizeH="0" baseline="0" noProof="0" dirty="0">
              <a:ln>
                <a:noFill/>
              </a:ln>
              <a:solidFill>
                <a:srgbClr val="FF0000"/>
              </a:solidFill>
              <a:effectLst/>
              <a:uLnTx/>
              <a:uFillTx/>
              <a:latin typeface="Calibri" panose="020F0502020204030204"/>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0000"/>
                </a:solidFill>
                <a:effectLst/>
                <a:uLnTx/>
                <a:uFillTx/>
                <a:latin typeface="Calibri" panose="020F0502020204030204"/>
                <a:ea typeface="ＭＳ Ｐゴシック"/>
                <a:cs typeface="+mn-cs"/>
              </a:rPr>
              <a:t>トロイの木馬ウイルスに感染しました。</a:t>
            </a:r>
          </a:p>
        </p:txBody>
      </p:sp>
      <p:sp>
        <p:nvSpPr>
          <p:cNvPr id="26" name="テキスト ボックス 25"/>
          <p:cNvSpPr txBox="1"/>
          <p:nvPr/>
        </p:nvSpPr>
        <p:spPr>
          <a:xfrm>
            <a:off x="2119997" y="2778436"/>
            <a:ext cx="500329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a:cs typeface="+mn-cs"/>
              </a:rPr>
              <a:t>あなたの個人的な写真や</a:t>
            </a:r>
            <a:r>
              <a:rPr kumimoji="1" lang="en-US" altLang="ja-JP" sz="1800" b="0" i="0" u="none" strike="noStrike" kern="1200" cap="none" spc="0" normalizeH="0" baseline="0" noProof="0" dirty="0">
                <a:ln>
                  <a:noFill/>
                </a:ln>
                <a:solidFill>
                  <a:prstClr val="white"/>
                </a:solidFill>
                <a:effectLst/>
                <a:uLnTx/>
                <a:uFillTx/>
                <a:latin typeface="Calibri" panose="020F0502020204030204"/>
                <a:ea typeface="ＭＳ Ｐゴシック"/>
                <a:cs typeface="+mn-cs"/>
              </a:rPr>
              <a:t>Facebook</a:t>
            </a:r>
            <a:r>
              <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a:cs typeface="+mn-cs"/>
              </a:rPr>
              <a:t>のパスワード、</a:t>
            </a:r>
            <a:endParaRPr kumimoji="1" lang="en-US" altLang="ja-JP" sz="1800" b="0" i="0" u="none" strike="noStrike" kern="1200" cap="none" spc="0" normalizeH="0" baseline="0" noProof="0" dirty="0">
              <a:ln>
                <a:noFill/>
              </a:ln>
              <a:solidFill>
                <a:prstClr val="white"/>
              </a:solidFill>
              <a:effectLst/>
              <a:uLnTx/>
              <a:uFillTx/>
              <a:latin typeface="Calibri" panose="020F0502020204030204"/>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a:cs typeface="+mn-cs"/>
              </a:rPr>
              <a:t>およびクレジットカード情報が読み取られる危険。</a:t>
            </a:r>
          </a:p>
        </p:txBody>
      </p:sp>
      <p:sp>
        <p:nvSpPr>
          <p:cNvPr id="27" name="角丸四角形 26"/>
          <p:cNvSpPr/>
          <p:nvPr/>
        </p:nvSpPr>
        <p:spPr>
          <a:xfrm>
            <a:off x="2283189" y="5095436"/>
            <a:ext cx="4544286" cy="897466"/>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40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今すぐダウンロード</a:t>
            </a:r>
          </a:p>
        </p:txBody>
      </p:sp>
      <p:sp>
        <p:nvSpPr>
          <p:cNvPr id="28" name="正方形/長方形 27"/>
          <p:cNvSpPr/>
          <p:nvPr/>
        </p:nvSpPr>
        <p:spPr>
          <a:xfrm>
            <a:off x="2185824" y="3659937"/>
            <a:ext cx="478981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Calibri" panose="020F0502020204030204"/>
                <a:ea typeface="ＭＳ Ｐゴシック"/>
                <a:cs typeface="+mn-cs"/>
              </a:rPr>
              <a:t>いますぐ無料！のVirus Delete 201</a:t>
            </a:r>
            <a:r>
              <a:rPr kumimoji="1" lang="en-US" altLang="ja-JP" sz="2400" b="0" i="0" u="none" strike="noStrike" kern="1200" cap="none" spc="0" normalizeH="0" baseline="0" noProof="0" dirty="0">
                <a:ln>
                  <a:noFill/>
                </a:ln>
                <a:solidFill>
                  <a:prstClr val="white"/>
                </a:solidFill>
                <a:effectLst/>
                <a:uLnTx/>
                <a:uFillTx/>
                <a:latin typeface="Calibri" panose="020F0502020204030204"/>
                <a:ea typeface="ＭＳ Ｐゴシック"/>
                <a:cs typeface="+mn-cs"/>
              </a:rPr>
              <a:t>9</a:t>
            </a:r>
            <a:r>
              <a:rPr kumimoji="1" lang="ja-JP" altLang="en-US" sz="2400" b="0" i="0" u="none" strike="noStrike" kern="1200" cap="none" spc="0" normalizeH="0" baseline="0" noProof="0" dirty="0">
                <a:ln>
                  <a:noFill/>
                </a:ln>
                <a:solidFill>
                  <a:prstClr val="white"/>
                </a:solidFill>
                <a:effectLst/>
                <a:uLnTx/>
                <a:uFillTx/>
                <a:latin typeface="Calibri" panose="020F0502020204030204"/>
                <a:ea typeface="ＭＳ Ｐゴシック"/>
                <a:cs typeface="+mn-cs"/>
              </a:rPr>
              <a:t>をダウンロードしてウイルスを削除することをお勧めします。</a:t>
            </a:r>
          </a:p>
        </p:txBody>
      </p:sp>
      <p:sp>
        <p:nvSpPr>
          <p:cNvPr id="4" name="スライド番号プレースホルダー 3">
            <a:extLst>
              <a:ext uri="{FF2B5EF4-FFF2-40B4-BE49-F238E27FC236}">
                <a16:creationId xmlns:a16="http://schemas.microsoft.com/office/drawing/2014/main" id="{D4F63F78-CCA7-4F2C-85E9-DACE026AE5B3}"/>
              </a:ext>
            </a:extLst>
          </p:cNvPr>
          <p:cNvSpPr>
            <a:spLocks noGrp="1"/>
          </p:cNvSpPr>
          <p:nvPr>
            <p:ph type="sldNum" sz="quarter" idx="12"/>
          </p:nvPr>
        </p:nvSpPr>
        <p:spPr/>
        <p:txBody>
          <a:bodyPr/>
          <a:lstStyle/>
          <a:p>
            <a:pPr>
              <a:defRPr/>
            </a:pPr>
            <a:fld id="{9EFBE1BC-F681-4D7D-BBE1-B691C8D9877E}" type="slidenum">
              <a:rPr lang="en-US" altLang="ja-JP" smtClean="0">
                <a:solidFill>
                  <a:prstClr val="black"/>
                </a:solidFill>
              </a:rPr>
              <a:pPr>
                <a:defRPr/>
              </a:pPr>
              <a:t>10</a:t>
            </a:fld>
            <a:endParaRPr lang="en-US" altLang="ja-JP">
              <a:solidFill>
                <a:prstClr val="black"/>
              </a:solidFill>
            </a:endParaRPr>
          </a:p>
        </p:txBody>
      </p:sp>
    </p:spTree>
    <p:extLst>
      <p:ext uri="{BB962C8B-B14F-4D97-AF65-F5344CB8AC3E}">
        <p14:creationId xmlns:p14="http://schemas.microsoft.com/office/powerpoint/2010/main" val="33027978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85CE7282-466C-4EF5-8484-56BFF1606FB2}" type="slidenum">
              <a:rPr lang="en-US" altLang="ja-JP" smtClean="0"/>
              <a:pPr>
                <a:defRPr/>
              </a:pPr>
              <a:t>100</a:t>
            </a:fld>
            <a:endParaRPr lang="en-US" altLang="ja-JP"/>
          </a:p>
        </p:txBody>
      </p:sp>
      <p:sp>
        <p:nvSpPr>
          <p:cNvPr id="3" name="テキスト ボックス 4"/>
          <p:cNvSpPr txBox="1">
            <a:spLocks noChangeArrowheads="1"/>
          </p:cNvSpPr>
          <p:nvPr/>
        </p:nvSpPr>
        <p:spPr bwMode="auto">
          <a:xfrm>
            <a:off x="0" y="41250"/>
            <a:ext cx="9144000" cy="584775"/>
          </a:xfrm>
          <a:prstGeom prst="rect">
            <a:avLst/>
          </a:prstGeom>
          <a:noFill/>
          <a:ln w="9525">
            <a:noFill/>
            <a:miter lim="800000"/>
            <a:headEnd/>
            <a:tailEnd/>
          </a:ln>
        </p:spPr>
        <p:txBody>
          <a:bodyPr wrap="square">
            <a:spAutoFit/>
          </a:bodyPr>
          <a:lstStyle/>
          <a:p>
            <a:r>
              <a:rPr lang="ja-JP" altLang="en-US" sz="3200" b="1" dirty="0"/>
              <a:t>情報セキュリティの教材資料</a:t>
            </a:r>
            <a:endParaRPr lang="ja-JP" altLang="en-US" sz="3200" dirty="0">
              <a:ea typeface="HGP創英角ｺﾞｼｯｸUB" pitchFamily="50" charset="-128"/>
            </a:endParaRPr>
          </a:p>
        </p:txBody>
      </p:sp>
      <p:sp>
        <p:nvSpPr>
          <p:cNvPr id="4" name="テキスト ボックス 3"/>
          <p:cNvSpPr txBox="1"/>
          <p:nvPr/>
        </p:nvSpPr>
        <p:spPr>
          <a:xfrm>
            <a:off x="0" y="620688"/>
            <a:ext cx="9036496" cy="461665"/>
          </a:xfrm>
          <a:prstGeom prst="rect">
            <a:avLst/>
          </a:prstGeom>
          <a:noFill/>
        </p:spPr>
        <p:txBody>
          <a:bodyPr wrap="square" rtlCol="0">
            <a:spAutoFit/>
          </a:bodyPr>
          <a:lstStyle/>
          <a:p>
            <a:r>
              <a:rPr lang="en-US" altLang="ja-JP" sz="2400" dirty="0">
                <a:hlinkClick r:id="rId3"/>
              </a:rPr>
              <a:t>https://www.nisc.go.jp/</a:t>
            </a:r>
            <a:r>
              <a:rPr lang="ja-JP" altLang="en-US" sz="2400" dirty="0"/>
              <a:t>　　</a:t>
            </a:r>
            <a:r>
              <a:rPr lang="en-US" altLang="ja-JP" sz="2400" dirty="0">
                <a:hlinkClick r:id="rId4"/>
              </a:rPr>
              <a:t>https://www.ipa.go.jp/security/kokokara/</a:t>
            </a:r>
            <a:endParaRPr lang="en-US" altLang="ja-JP" sz="2400" dirty="0"/>
          </a:p>
        </p:txBody>
      </p:sp>
      <p:pic>
        <p:nvPicPr>
          <p:cNvPr id="16386" name="Picture 2" descr="https://www.nisc.go.jp/security-site/_src/32474/img2018011711365159373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1" y="1484784"/>
            <a:ext cx="3312369" cy="469071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s://www.nisc.go.jp/security-site/_src/31152/img2017012716024871288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1" y="1236052"/>
            <a:ext cx="3312369" cy="797039"/>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p:cNvPicPr>
            <a:picLocks noChangeAspect="1"/>
          </p:cNvPicPr>
          <p:nvPr/>
        </p:nvPicPr>
        <p:blipFill>
          <a:blip r:embed="rId7"/>
          <a:stretch>
            <a:fillRect/>
          </a:stretch>
        </p:blipFill>
        <p:spPr>
          <a:xfrm>
            <a:off x="3851920" y="1484784"/>
            <a:ext cx="5013881" cy="3789040"/>
          </a:xfrm>
          <a:prstGeom prst="rect">
            <a:avLst/>
          </a:prstGeom>
          <a:ln>
            <a:solidFill>
              <a:schemeClr val="tx1"/>
            </a:solidFill>
          </a:ln>
        </p:spPr>
      </p:pic>
      <p:sp>
        <p:nvSpPr>
          <p:cNvPr id="6" name="角丸四角形 5"/>
          <p:cNvSpPr/>
          <p:nvPr/>
        </p:nvSpPr>
        <p:spPr>
          <a:xfrm>
            <a:off x="251520" y="4621453"/>
            <a:ext cx="5904656" cy="720080"/>
          </a:xfrm>
          <a:prstGeom prst="roundRect">
            <a:avLst/>
          </a:prstGeom>
          <a:solidFill>
            <a:schemeClr val="accent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内閣サイバーセキュリティーセンター</a:t>
            </a:r>
          </a:p>
        </p:txBody>
      </p:sp>
      <p:sp>
        <p:nvSpPr>
          <p:cNvPr id="9" name="角丸四角形 8"/>
          <p:cNvSpPr/>
          <p:nvPr/>
        </p:nvSpPr>
        <p:spPr>
          <a:xfrm>
            <a:off x="4473313" y="5465899"/>
            <a:ext cx="4392488" cy="720080"/>
          </a:xfrm>
          <a:prstGeom prst="roundRect">
            <a:avLst/>
          </a:prstGeom>
          <a:solidFill>
            <a:schemeClr val="accent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情報処理推進機構（ＩＰＡ）</a:t>
            </a:r>
          </a:p>
        </p:txBody>
      </p:sp>
    </p:spTree>
    <p:extLst>
      <p:ext uri="{BB962C8B-B14F-4D97-AF65-F5344CB8AC3E}">
        <p14:creationId xmlns:p14="http://schemas.microsoft.com/office/powerpoint/2010/main" val="30644012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6"/>
          <p:cNvSpPr>
            <a:spLocks noGrp="1" noChangeArrowheads="1"/>
          </p:cNvSpPr>
          <p:nvPr>
            <p:ph type="sldNum" sz="quarter" idx="12"/>
          </p:nvPr>
        </p:nvSpPr>
        <p:spPr>
          <a:noFill/>
        </p:spPr>
        <p:txBody>
          <a:bodyPr/>
          <a:lstStyle/>
          <a:p>
            <a:fld id="{5278E0BC-6944-488D-9E4B-AC55111CAEB7}" type="slidenum">
              <a:rPr lang="en-US" altLang="ja-JP" smtClean="0">
                <a:solidFill>
                  <a:prstClr val="black"/>
                </a:solidFill>
              </a:rPr>
              <a:pPr/>
              <a:t>101</a:t>
            </a:fld>
            <a:endParaRPr lang="en-US" altLang="ja-JP">
              <a:solidFill>
                <a:prstClr val="black"/>
              </a:solidFill>
            </a:endParaRPr>
          </a:p>
        </p:txBody>
      </p:sp>
      <p:sp>
        <p:nvSpPr>
          <p:cNvPr id="133123" name="Rectangle 3"/>
          <p:cNvSpPr txBox="1">
            <a:spLocks noChangeArrowheads="1"/>
          </p:cNvSpPr>
          <p:nvPr/>
        </p:nvSpPr>
        <p:spPr bwMode="auto">
          <a:xfrm>
            <a:off x="179388" y="1600200"/>
            <a:ext cx="8686800" cy="4525963"/>
          </a:xfrm>
          <a:prstGeom prst="rect">
            <a:avLst/>
          </a:prstGeom>
          <a:noFill/>
          <a:ln w="9525">
            <a:noFill/>
            <a:miter lim="800000"/>
            <a:headEnd/>
            <a:tailEnd/>
          </a:ln>
        </p:spPr>
        <p:txBody>
          <a:bodyPr/>
          <a:lstStyle/>
          <a:p>
            <a:pPr marL="342900" indent="-342900" eaLnBrk="0" fontAlgn="base" hangingPunct="0">
              <a:spcBef>
                <a:spcPct val="20000"/>
              </a:spcBef>
              <a:spcAft>
                <a:spcPct val="0"/>
              </a:spcAft>
            </a:pPr>
            <a:endParaRPr lang="en-US" altLang="ja-JP" sz="4800" dirty="0">
              <a:solidFill>
                <a:prstClr val="black"/>
              </a:solidFill>
              <a:ea typeface="HGP創英角ｺﾞｼｯｸUB" pitchFamily="50" charset="-128"/>
            </a:endParaRPr>
          </a:p>
          <a:p>
            <a:pPr marL="342900" indent="-342900" eaLnBrk="0" fontAlgn="base" hangingPunct="0">
              <a:spcBef>
                <a:spcPct val="20000"/>
              </a:spcBef>
              <a:spcAft>
                <a:spcPct val="0"/>
              </a:spcAft>
            </a:pPr>
            <a:r>
              <a:rPr lang="ja-JP" altLang="en-US" sz="4800" dirty="0">
                <a:solidFill>
                  <a:prstClr val="black"/>
                </a:solidFill>
                <a:latin typeface="ＭＳ Ｐゴシック" pitchFamily="50" charset="-128"/>
              </a:rPr>
              <a:t>６　</a:t>
            </a:r>
            <a:r>
              <a:rPr lang="ja-JP" altLang="en-US" sz="4800" dirty="0">
                <a:solidFill>
                  <a:prstClr val="black"/>
                </a:solidFill>
                <a:ea typeface="HGP創英角ｺﾞｼｯｸUB" pitchFamily="50" charset="-128"/>
              </a:rPr>
              <a:t>保護者との関わり</a:t>
            </a:r>
          </a:p>
        </p:txBody>
      </p:sp>
    </p:spTree>
    <p:extLst>
      <p:ext uri="{BB962C8B-B14F-4D97-AF65-F5344CB8AC3E}">
        <p14:creationId xmlns:p14="http://schemas.microsoft.com/office/powerpoint/2010/main" val="12543797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846138"/>
            <a:ext cx="8229600" cy="4525963"/>
          </a:xfrm>
        </p:spPr>
        <p:txBody>
          <a:bodyPr/>
          <a:lstStyle/>
          <a:p>
            <a:r>
              <a:rPr lang="ja-JP" altLang="en-US" dirty="0"/>
              <a:t>携帯電話を持たせる場合には、家庭で携帯電話利用に関するルールづくりを行う・・・</a:t>
            </a:r>
            <a:endParaRPr lang="en-US" altLang="ja-JP" dirty="0"/>
          </a:p>
          <a:p>
            <a:r>
              <a:rPr lang="ja-JP" altLang="en-US" dirty="0"/>
              <a:t>学校・家庭・地域が連携し、身近な大人が児童生徒を見守る体制づくり・・・</a:t>
            </a:r>
          </a:p>
          <a:p>
            <a:r>
              <a:rPr lang="ja-JP" altLang="en-US" dirty="0"/>
              <a:t>「学校・教育委員会等は、・・・保護者を始めとする関係者に対し、効果的な説明の機会を捉えて携帯電話等を通じた有害情報の危険性や対応策についての啓発活動を積極的に行い、家庭における携帯電話利用に関するルールづくりやフィルタリングの利用促進に努めること。</a:t>
            </a:r>
          </a:p>
        </p:txBody>
      </p:sp>
      <p:sp>
        <p:nvSpPr>
          <p:cNvPr id="4" name="スライド番号プレースホルダー 3"/>
          <p:cNvSpPr>
            <a:spLocks noGrp="1"/>
          </p:cNvSpPr>
          <p:nvPr>
            <p:ph type="sldNum" sz="quarter" idx="12"/>
          </p:nvPr>
        </p:nvSpPr>
        <p:spPr/>
        <p:txBody>
          <a:bodyPr/>
          <a:lstStyle/>
          <a:p>
            <a:pPr>
              <a:defRPr/>
            </a:pPr>
            <a:fld id="{9EFBE1BC-F681-4D7D-BBE1-B691C8D9877E}" type="slidenum">
              <a:rPr lang="en-US" altLang="ja-JP" smtClean="0">
                <a:solidFill>
                  <a:prstClr val="black"/>
                </a:solidFill>
              </a:rPr>
              <a:pPr>
                <a:defRPr/>
              </a:pPr>
              <a:t>102</a:t>
            </a:fld>
            <a:endParaRPr lang="en-US" altLang="ja-JP">
              <a:solidFill>
                <a:prstClr val="black"/>
              </a:solidFill>
            </a:endParaRPr>
          </a:p>
        </p:txBody>
      </p:sp>
      <p:sp>
        <p:nvSpPr>
          <p:cNvPr id="9" name="テキスト ボックス 8"/>
          <p:cNvSpPr txBox="1"/>
          <p:nvPr/>
        </p:nvSpPr>
        <p:spPr>
          <a:xfrm>
            <a:off x="3029578" y="6407966"/>
            <a:ext cx="5508000" cy="276999"/>
          </a:xfrm>
          <a:prstGeom prst="rect">
            <a:avLst/>
          </a:prstGeom>
          <a:noFill/>
          <a:ln w="9525">
            <a:solidFill>
              <a:schemeClr val="tx1"/>
            </a:solidFill>
          </a:ln>
        </p:spPr>
        <p:txBody>
          <a:bodyPr wrap="square" rtlCol="0">
            <a:spAutoFit/>
          </a:bodyPr>
          <a:lstStyle/>
          <a:p>
            <a:r>
              <a:rPr lang="ja-JP" altLang="en-US" sz="1200" dirty="0">
                <a:latin typeface="+mn-ea"/>
              </a:rPr>
              <a:t>学校における携帯電話の取扱い等について（通知）文部科学省</a:t>
            </a:r>
            <a:r>
              <a:rPr lang="ja-JP" altLang="en-US" sz="1200" dirty="0"/>
              <a:t>平成２１年１月３０日</a:t>
            </a:r>
            <a:endParaRPr kumimoji="1" lang="ja-JP" altLang="en-US" sz="1200" dirty="0"/>
          </a:p>
        </p:txBody>
      </p:sp>
      <p:sp>
        <p:nvSpPr>
          <p:cNvPr id="6" name="テキスト ボックス 5"/>
          <p:cNvSpPr txBox="1"/>
          <p:nvPr/>
        </p:nvSpPr>
        <p:spPr>
          <a:xfrm>
            <a:off x="24063" y="48126"/>
            <a:ext cx="8280000" cy="492443"/>
          </a:xfrm>
          <a:prstGeom prst="rect">
            <a:avLst/>
          </a:prstGeom>
          <a:noFill/>
        </p:spPr>
        <p:txBody>
          <a:bodyPr wrap="square" rtlCol="0">
            <a:spAutoFit/>
          </a:bodyPr>
          <a:lstStyle/>
          <a:p>
            <a:r>
              <a:rPr lang="ja-JP" altLang="en-US" sz="2600" dirty="0">
                <a:latin typeface="HGP創英角ｺﾞｼｯｸUB" panose="020B0900000000000000" pitchFamily="50" charset="-128"/>
                <a:ea typeface="HGP創英角ｺﾞｼｯｸUB" panose="020B0900000000000000" pitchFamily="50" charset="-128"/>
              </a:rPr>
              <a:t>家庭や地域に対する働きかけについて　　　（文部科学省）</a:t>
            </a:r>
            <a:endParaRPr kumimoji="1" lang="ja-JP" altLang="en-US" sz="26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8972159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81263" y="661736"/>
            <a:ext cx="8229600" cy="5067802"/>
          </a:xfrm>
        </p:spPr>
        <p:txBody>
          <a:bodyPr/>
          <a:lstStyle/>
          <a:p>
            <a:r>
              <a:rPr lang="ja-JP" altLang="en-US" dirty="0"/>
              <a:t>保護者の責務</a:t>
            </a:r>
          </a:p>
          <a:p>
            <a:pPr marL="0" indent="0">
              <a:buNone/>
            </a:pPr>
            <a:r>
              <a:rPr lang="ja-JP" altLang="en-US" dirty="0"/>
              <a:t>　保護者は、インターネットにおいて青少年有害情報が多く流通していることを認識し、自らの教育方針及び青少年の発達段階に応じ、その保護する青少年について、インターネットの利用状況を適切に把握するとともに、青少年有害情報フィルタリングソフトウェアの利用その他の方法によりインターネットの利用を適切に管理し、及びその青少年のインターネットを適切に活用する能力の習得の促進に努めるものとする。</a:t>
            </a:r>
          </a:p>
          <a:p>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9EFBE1BC-F681-4D7D-BBE1-B691C8D9877E}" type="slidenum">
              <a:rPr lang="en-US" altLang="ja-JP" smtClean="0">
                <a:solidFill>
                  <a:prstClr val="black"/>
                </a:solidFill>
              </a:rPr>
              <a:pPr>
                <a:defRPr/>
              </a:pPr>
              <a:t>103</a:t>
            </a:fld>
            <a:endParaRPr lang="en-US" altLang="ja-JP">
              <a:solidFill>
                <a:prstClr val="black"/>
              </a:solidFill>
            </a:endParaRPr>
          </a:p>
        </p:txBody>
      </p:sp>
      <p:sp>
        <p:nvSpPr>
          <p:cNvPr id="5" name="テキスト ボックス 4"/>
          <p:cNvSpPr txBox="1"/>
          <p:nvPr/>
        </p:nvSpPr>
        <p:spPr>
          <a:xfrm>
            <a:off x="1155030" y="5919537"/>
            <a:ext cx="7267074" cy="652212"/>
          </a:xfrm>
          <a:prstGeom prst="rect">
            <a:avLst/>
          </a:prstGeom>
          <a:noFill/>
        </p:spPr>
        <p:txBody>
          <a:bodyPr wrap="square" rtlCol="0">
            <a:spAutoFit/>
          </a:bodyPr>
          <a:lstStyle/>
          <a:p>
            <a:r>
              <a:rPr lang="ja-JP" altLang="en-US" dirty="0"/>
              <a:t>「青少年が安全に安心してインターネットを利用できる環境の整備等に関する法律」（平成</a:t>
            </a:r>
            <a:r>
              <a:rPr lang="ja-JP" altLang="en-US" dirty="0">
                <a:solidFill>
                  <a:srgbClr val="FF0000"/>
                </a:solidFill>
              </a:rPr>
              <a:t>２１</a:t>
            </a:r>
            <a:r>
              <a:rPr lang="ja-JP" altLang="en-US" dirty="0"/>
              <a:t>年４月施行</a:t>
            </a:r>
            <a:r>
              <a:rPr lang="en-US" altLang="ja-JP" dirty="0"/>
              <a:t>(</a:t>
            </a:r>
            <a:r>
              <a:rPr lang="ja-JP" altLang="en-US" dirty="0"/>
              <a:t>主務官庁：内閣府・総務省・経済産業省</a:t>
            </a:r>
            <a:r>
              <a:rPr lang="en-US" altLang="ja-JP" dirty="0"/>
              <a:t>)</a:t>
            </a:r>
            <a:endParaRPr kumimoji="1" lang="ja-JP" altLang="en-US" dirty="0"/>
          </a:p>
        </p:txBody>
      </p:sp>
      <p:sp>
        <p:nvSpPr>
          <p:cNvPr id="6" name="テキスト ボックス 5"/>
          <p:cNvSpPr txBox="1"/>
          <p:nvPr/>
        </p:nvSpPr>
        <p:spPr>
          <a:xfrm>
            <a:off x="0" y="9524"/>
            <a:ext cx="9144000" cy="677108"/>
          </a:xfrm>
          <a:prstGeom prst="rect">
            <a:avLst/>
          </a:prstGeom>
          <a:noFill/>
        </p:spPr>
        <p:txBody>
          <a:bodyPr wrap="square" rtlCol="0">
            <a:spAutoFit/>
          </a:bodyPr>
          <a:lstStyle/>
          <a:p>
            <a:r>
              <a:rPr lang="ja-JP" altLang="en-US" sz="2000" dirty="0">
                <a:latin typeface="HGP創英角ｺﾞｼｯｸUB" panose="020B0900000000000000" pitchFamily="50" charset="-128"/>
                <a:ea typeface="HGP創英角ｺﾞｼｯｸUB" panose="020B0900000000000000" pitchFamily="50" charset="-128"/>
              </a:rPr>
              <a:t>「青少年が安全に安心してインターネットを利用できる環境の整備等に関する法律」</a:t>
            </a:r>
            <a:endParaRPr lang="en-US" altLang="ja-JP" sz="2000" dirty="0">
              <a:latin typeface="HGP創英角ｺﾞｼｯｸUB" panose="020B0900000000000000" pitchFamily="50" charset="-128"/>
              <a:ea typeface="HGP創英角ｺﾞｼｯｸUB" panose="020B0900000000000000" pitchFamily="50" charset="-128"/>
            </a:endParaRPr>
          </a:p>
          <a:p>
            <a:r>
              <a:rPr lang="ja-JP" altLang="en-US" dirty="0"/>
              <a:t>　　　　　　　　　　　　　　　　　　　　　　　　　　　　　　　　</a:t>
            </a:r>
            <a:r>
              <a:rPr lang="ja-JP" altLang="en-US" sz="1200" dirty="0">
                <a:latin typeface="+mn-ea"/>
              </a:rPr>
              <a:t>（平成２１年４月施行</a:t>
            </a:r>
            <a:r>
              <a:rPr lang="en-US" altLang="ja-JP" sz="1200" dirty="0">
                <a:latin typeface="+mn-ea"/>
              </a:rPr>
              <a:t>(</a:t>
            </a:r>
            <a:r>
              <a:rPr lang="ja-JP" altLang="en-US" sz="1200" dirty="0">
                <a:latin typeface="+mn-ea"/>
              </a:rPr>
              <a:t>主務官庁：内閣府・総務省・経済産業省</a:t>
            </a:r>
            <a:r>
              <a:rPr lang="en-US" altLang="ja-JP" sz="1200" dirty="0">
                <a:latin typeface="+mn-ea"/>
              </a:rPr>
              <a:t>)</a:t>
            </a:r>
            <a:endParaRPr kumimoji="1" lang="ja-JP" altLang="en-US" sz="1200" dirty="0">
              <a:latin typeface="+mn-ea"/>
            </a:endParaRPr>
          </a:p>
        </p:txBody>
      </p:sp>
    </p:spTree>
    <p:extLst>
      <p:ext uri="{BB962C8B-B14F-4D97-AF65-F5344CB8AC3E}">
        <p14:creationId xmlns:p14="http://schemas.microsoft.com/office/powerpoint/2010/main" val="100332204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59704" y="1820898"/>
            <a:ext cx="8712000" cy="34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panose="05000000000000000000" pitchFamily="2" charset="2"/>
              <a:buChar char="l"/>
            </a:pPr>
            <a:r>
              <a:rPr lang="ja-JP" altLang="en-US" sz="2600" dirty="0">
                <a:latin typeface="HGP創英角ｺﾞｼｯｸUB" panose="020B0900000000000000" pitchFamily="50" charset="-128"/>
                <a:ea typeface="HGP創英角ｺﾞｼｯｸUB" panose="020B0900000000000000" pitchFamily="50" charset="-128"/>
              </a:rPr>
              <a:t>スマートフォンを利用する青少年の</a:t>
            </a:r>
            <a:r>
              <a:rPr lang="ja-JP" altLang="en-US" sz="2600" dirty="0">
                <a:solidFill>
                  <a:srgbClr val="FFFF00"/>
                </a:solidFill>
                <a:latin typeface="HGP創英角ｺﾞｼｯｸUB" panose="020B0900000000000000" pitchFamily="50" charset="-128"/>
                <a:ea typeface="HGP創英角ｺﾞｼｯｸUB" panose="020B0900000000000000" pitchFamily="50" charset="-128"/>
              </a:rPr>
              <a:t>保護者のうち、</a:t>
            </a:r>
            <a:r>
              <a:rPr lang="en-US" altLang="ja-JP" sz="2600" dirty="0">
                <a:solidFill>
                  <a:srgbClr val="FFFF00"/>
                </a:solidFill>
                <a:latin typeface="HGP創英角ｺﾞｼｯｸUB" panose="020B0900000000000000" pitchFamily="50" charset="-128"/>
                <a:ea typeface="HGP創英角ｺﾞｼｯｸUB" panose="020B0900000000000000" pitchFamily="50" charset="-128"/>
              </a:rPr>
              <a:t>84.4%</a:t>
            </a:r>
          </a:p>
          <a:p>
            <a:r>
              <a:rPr lang="en-US" altLang="ja-JP" sz="2600" dirty="0">
                <a:solidFill>
                  <a:srgbClr val="FFFF00"/>
                </a:solidFill>
                <a:latin typeface="HGP創英角ｺﾞｼｯｸUB" panose="020B0900000000000000" pitchFamily="50" charset="-128"/>
                <a:ea typeface="HGP創英角ｺﾞｼｯｸUB" panose="020B0900000000000000" pitchFamily="50" charset="-128"/>
              </a:rPr>
              <a:t>   </a:t>
            </a:r>
            <a:r>
              <a:rPr lang="ja-JP" altLang="en-US" sz="2600" dirty="0">
                <a:solidFill>
                  <a:srgbClr val="FFFF00"/>
                </a:solidFill>
                <a:latin typeface="HGP創英角ｺﾞｼｯｸUB" panose="020B0900000000000000" pitchFamily="50" charset="-128"/>
                <a:ea typeface="HGP創英角ｺﾞｼｯｸUB" panose="020B0900000000000000" pitchFamily="50" charset="-128"/>
              </a:rPr>
              <a:t>がいずれかの方法で青少年のインターネット利用に関する</a:t>
            </a:r>
            <a:endParaRPr lang="en-US" altLang="ja-JP" sz="2600" dirty="0">
              <a:solidFill>
                <a:srgbClr val="FFFF00"/>
              </a:solidFill>
              <a:latin typeface="HGP創英角ｺﾞｼｯｸUB" panose="020B0900000000000000" pitchFamily="50" charset="-128"/>
              <a:ea typeface="HGP創英角ｺﾞｼｯｸUB" panose="020B0900000000000000" pitchFamily="50" charset="-128"/>
            </a:endParaRPr>
          </a:p>
          <a:p>
            <a:r>
              <a:rPr lang="en-US" altLang="ja-JP" sz="2600" dirty="0">
                <a:solidFill>
                  <a:srgbClr val="FFFF00"/>
                </a:solidFill>
                <a:latin typeface="HGP創英角ｺﾞｼｯｸUB" panose="020B0900000000000000" pitchFamily="50" charset="-128"/>
                <a:ea typeface="HGP創英角ｺﾞｼｯｸUB" panose="020B0900000000000000" pitchFamily="50" charset="-128"/>
              </a:rPr>
              <a:t>   </a:t>
            </a:r>
            <a:r>
              <a:rPr lang="ja-JP" altLang="en-US" sz="2600" dirty="0">
                <a:solidFill>
                  <a:srgbClr val="FFFF00"/>
                </a:solidFill>
                <a:latin typeface="HGP創英角ｺﾞｼｯｸUB" panose="020B0900000000000000" pitchFamily="50" charset="-128"/>
                <a:ea typeface="HGP創英角ｺﾞｼｯｸUB" panose="020B0900000000000000" pitchFamily="50" charset="-128"/>
              </a:rPr>
              <a:t>取組を実施。</a:t>
            </a:r>
          </a:p>
          <a:p>
            <a:endParaRPr lang="ja-JP" altLang="en-US" sz="2600" dirty="0">
              <a:latin typeface="HGP創英角ｺﾞｼｯｸUB" panose="020B0900000000000000" pitchFamily="50" charset="-128"/>
              <a:ea typeface="HGP創英角ｺﾞｼｯｸUB" panose="020B0900000000000000" pitchFamily="50" charset="-128"/>
            </a:endParaRPr>
          </a:p>
          <a:p>
            <a:pPr marL="457200" indent="-457200">
              <a:buFont typeface="Wingdings" panose="05000000000000000000" pitchFamily="2" charset="2"/>
              <a:buChar char="l"/>
            </a:pPr>
            <a:r>
              <a:rPr lang="ja-JP" altLang="en-US" sz="2600" dirty="0">
                <a:latin typeface="HGP創英角ｺﾞｼｯｸUB" panose="020B0900000000000000" pitchFamily="50" charset="-128"/>
                <a:ea typeface="HGP創英角ｺﾞｼｯｸUB" panose="020B0900000000000000" pitchFamily="50" charset="-128"/>
              </a:rPr>
              <a:t>実施している取組は、前年度と同様に、</a:t>
            </a:r>
            <a:r>
              <a:rPr lang="ja-JP" altLang="en-US" sz="2600" dirty="0">
                <a:solidFill>
                  <a:srgbClr val="FFFF00"/>
                </a:solidFill>
                <a:latin typeface="HGP創英角ｺﾞｼｯｸUB" panose="020B0900000000000000" pitchFamily="50" charset="-128"/>
                <a:ea typeface="HGP創英角ｺﾞｼｯｸUB" panose="020B0900000000000000" pitchFamily="50" charset="-128"/>
              </a:rPr>
              <a:t>「フィルタリング</a:t>
            </a:r>
            <a:endParaRPr lang="en-US" altLang="ja-JP" sz="2600" dirty="0">
              <a:solidFill>
                <a:srgbClr val="FFFF00"/>
              </a:solidFill>
              <a:latin typeface="HGP創英角ｺﾞｼｯｸUB" panose="020B0900000000000000" pitchFamily="50" charset="-128"/>
              <a:ea typeface="HGP創英角ｺﾞｼｯｸUB" panose="020B0900000000000000" pitchFamily="50" charset="-128"/>
            </a:endParaRPr>
          </a:p>
          <a:p>
            <a:r>
              <a:rPr lang="en-US" altLang="ja-JP" sz="2600" dirty="0">
                <a:solidFill>
                  <a:srgbClr val="FFFF00"/>
                </a:solidFill>
                <a:latin typeface="HGP創英角ｺﾞｼｯｸUB" panose="020B0900000000000000" pitchFamily="50" charset="-128"/>
                <a:ea typeface="HGP創英角ｺﾞｼｯｸUB" panose="020B0900000000000000" pitchFamily="50" charset="-128"/>
              </a:rPr>
              <a:t>   </a:t>
            </a:r>
            <a:r>
              <a:rPr lang="ja-JP" altLang="en-US" sz="2600" dirty="0">
                <a:solidFill>
                  <a:srgbClr val="FFFF00"/>
                </a:solidFill>
                <a:latin typeface="HGP創英角ｺﾞｼｯｸUB" panose="020B0900000000000000" pitchFamily="50" charset="-128"/>
                <a:ea typeface="HGP創英角ｺﾞｼｯｸUB" panose="020B0900000000000000" pitchFamily="50" charset="-128"/>
              </a:rPr>
              <a:t>を使っている」（</a:t>
            </a:r>
            <a:r>
              <a:rPr lang="en-US" altLang="ja-JP" sz="2600" dirty="0">
                <a:solidFill>
                  <a:srgbClr val="FFFF00"/>
                </a:solidFill>
                <a:latin typeface="HGP創英角ｺﾞｼｯｸUB" panose="020B0900000000000000" pitchFamily="50" charset="-128"/>
                <a:ea typeface="HGP創英角ｺﾞｼｯｸUB" panose="020B0900000000000000" pitchFamily="50" charset="-128"/>
              </a:rPr>
              <a:t>44.0%</a:t>
            </a:r>
            <a:r>
              <a:rPr lang="ja-JP" altLang="en-US" sz="2600" dirty="0">
                <a:solidFill>
                  <a:srgbClr val="FFFF00"/>
                </a:solidFill>
                <a:latin typeface="HGP創英角ｺﾞｼｯｸUB" panose="020B0900000000000000" pitchFamily="50" charset="-128"/>
                <a:ea typeface="HGP創英角ｺﾞｼｯｸUB" panose="020B0900000000000000" pitchFamily="50" charset="-128"/>
              </a:rPr>
              <a:t>） 、「子供のネット利用状況を</a:t>
            </a:r>
            <a:endParaRPr lang="en-US" altLang="ja-JP" sz="2600" dirty="0">
              <a:solidFill>
                <a:srgbClr val="FFFF00"/>
              </a:solidFill>
              <a:latin typeface="HGP創英角ｺﾞｼｯｸUB" panose="020B0900000000000000" pitchFamily="50" charset="-128"/>
              <a:ea typeface="HGP創英角ｺﾞｼｯｸUB" panose="020B0900000000000000" pitchFamily="50" charset="-128"/>
            </a:endParaRPr>
          </a:p>
          <a:p>
            <a:r>
              <a:rPr lang="ja-JP" altLang="en-US" sz="2600" dirty="0">
                <a:solidFill>
                  <a:srgbClr val="FFFF00"/>
                </a:solidFill>
                <a:latin typeface="HGP創英角ｺﾞｼｯｸUB" panose="020B0900000000000000" pitchFamily="50" charset="-128"/>
                <a:ea typeface="HGP創英角ｺﾞｼｯｸUB" panose="020B0900000000000000" pitchFamily="50" charset="-128"/>
              </a:rPr>
              <a:t>　 把握している」（</a:t>
            </a:r>
            <a:r>
              <a:rPr lang="en-US" altLang="ja-JP" sz="2600" dirty="0">
                <a:solidFill>
                  <a:srgbClr val="FFFF00"/>
                </a:solidFill>
                <a:latin typeface="HGP創英角ｺﾞｼｯｸUB" panose="020B0900000000000000" pitchFamily="50" charset="-128"/>
                <a:ea typeface="HGP創英角ｺﾞｼｯｸUB" panose="020B0900000000000000" pitchFamily="50" charset="-128"/>
              </a:rPr>
              <a:t>36.1%</a:t>
            </a:r>
            <a:r>
              <a:rPr lang="ja-JP" altLang="en-US" sz="2600" dirty="0">
                <a:solidFill>
                  <a:srgbClr val="FFFF00"/>
                </a:solidFill>
                <a:latin typeface="HGP創英角ｺﾞｼｯｸUB" panose="020B0900000000000000" pitchFamily="50" charset="-128"/>
                <a:ea typeface="HGP創英角ｺﾞｼｯｸUB" panose="020B0900000000000000" pitchFamily="50" charset="-128"/>
              </a:rPr>
              <a:t>）</a:t>
            </a:r>
            <a:r>
              <a:rPr lang="ja-JP" altLang="en-US" sz="2600" dirty="0">
                <a:latin typeface="HGP創英角ｺﾞｼｯｸUB" panose="020B0900000000000000" pitchFamily="50" charset="-128"/>
                <a:ea typeface="HGP創英角ｺﾞｼｯｸUB" panose="020B0900000000000000" pitchFamily="50" charset="-128"/>
              </a:rPr>
              <a:t> が上位。</a:t>
            </a:r>
            <a:endParaRPr kumimoji="1" lang="en-US" altLang="ja-JP" sz="2600" dirty="0">
              <a:latin typeface="HGP創英角ｺﾞｼｯｸUB" panose="020B0900000000000000" pitchFamily="50" charset="-128"/>
              <a:ea typeface="HGP創英角ｺﾞｼｯｸUB" panose="020B0900000000000000" pitchFamily="50" charset="-128"/>
            </a:endParaRPr>
          </a:p>
        </p:txBody>
      </p:sp>
      <p:sp>
        <p:nvSpPr>
          <p:cNvPr id="9" name="角丸四角形 8"/>
          <p:cNvSpPr/>
          <p:nvPr/>
        </p:nvSpPr>
        <p:spPr>
          <a:xfrm>
            <a:off x="5574259" y="912831"/>
            <a:ext cx="3240000" cy="72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HG丸ｺﾞｼｯｸM-PRO" panose="020F0600000000000000" pitchFamily="50" charset="-128"/>
                <a:ea typeface="HG丸ｺﾞｼｯｸM-PRO" panose="020F0600000000000000" pitchFamily="50" charset="-128"/>
              </a:rPr>
              <a:t>スマートフォンにおける保護者の取組の経年比較（平成</a:t>
            </a:r>
            <a:r>
              <a:rPr kumimoji="1" lang="en-US" altLang="ja-JP" sz="1400" dirty="0">
                <a:latin typeface="HG丸ｺﾞｼｯｸM-PRO" panose="020F0600000000000000" pitchFamily="50" charset="-128"/>
                <a:ea typeface="HG丸ｺﾞｼｯｸM-PRO" panose="020F0600000000000000" pitchFamily="50" charset="-128"/>
              </a:rPr>
              <a:t>26</a:t>
            </a:r>
            <a:r>
              <a:rPr kumimoji="1" lang="ja-JP" altLang="en-US" sz="1400" dirty="0">
                <a:latin typeface="HG丸ｺﾞｼｯｸM-PRO" panose="020F0600000000000000" pitchFamily="50" charset="-128"/>
                <a:ea typeface="HG丸ｺﾞｼｯｸM-PRO" panose="020F0600000000000000" pitchFamily="50" charset="-128"/>
              </a:rPr>
              <a:t>年度～平成</a:t>
            </a:r>
            <a:r>
              <a:rPr kumimoji="1" lang="en-US" altLang="ja-JP" sz="1400" dirty="0">
                <a:latin typeface="HG丸ｺﾞｼｯｸM-PRO" panose="020F0600000000000000" pitchFamily="50" charset="-128"/>
                <a:ea typeface="HG丸ｺﾞｼｯｸM-PRO" panose="020F0600000000000000" pitchFamily="50" charset="-128"/>
              </a:rPr>
              <a:t>29</a:t>
            </a:r>
            <a:r>
              <a:rPr kumimoji="1" lang="ja-JP" altLang="en-US" sz="1400" dirty="0">
                <a:latin typeface="HG丸ｺﾞｼｯｸM-PRO" panose="020F0600000000000000" pitchFamily="50" charset="-128"/>
                <a:ea typeface="HG丸ｺﾞｼｯｸM-PRO" panose="020F0600000000000000" pitchFamily="50" charset="-128"/>
              </a:rPr>
              <a:t>年度）</a:t>
            </a:r>
          </a:p>
        </p:txBody>
      </p:sp>
      <p:sp>
        <p:nvSpPr>
          <p:cNvPr id="2" name="テキスト ボックス 1"/>
          <p:cNvSpPr txBox="1"/>
          <p:nvPr/>
        </p:nvSpPr>
        <p:spPr>
          <a:xfrm>
            <a:off x="-4191" y="36576"/>
            <a:ext cx="7992000" cy="430887"/>
          </a:xfrm>
          <a:prstGeom prst="rect">
            <a:avLst/>
          </a:prstGeom>
          <a:noFill/>
        </p:spPr>
        <p:txBody>
          <a:bodyPr wrap="square" rtlCol="0">
            <a:spAutoFit/>
          </a:bodyPr>
          <a:lstStyle/>
          <a:p>
            <a:r>
              <a:rPr lang="ja-JP" altLang="en-US" sz="2200" dirty="0">
                <a:latin typeface="HGP創英角ｺﾞｼｯｸUB" panose="020B0900000000000000" pitchFamily="50" charset="-128"/>
                <a:ea typeface="HGP創英角ｺﾞｼｯｸUB" panose="020B0900000000000000" pitchFamily="50" charset="-128"/>
              </a:rPr>
              <a:t>青少年のインターネット利用に関する保護者の取組（スマートフォン）</a:t>
            </a:r>
          </a:p>
        </p:txBody>
      </p:sp>
      <p:sp>
        <p:nvSpPr>
          <p:cNvPr id="10" name="正方形/長方形 9"/>
          <p:cNvSpPr/>
          <p:nvPr/>
        </p:nvSpPr>
        <p:spPr>
          <a:xfrm>
            <a:off x="343851" y="6093296"/>
            <a:ext cx="3384000" cy="5456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n-ea"/>
              </a:rPr>
              <a:t>平成２９年度　青少年のインターネット利用環境実態調査結果（速報）平成３０年</a:t>
            </a:r>
            <a:r>
              <a:rPr kumimoji="1" lang="en-US" altLang="ja-JP" sz="1200" dirty="0">
                <a:solidFill>
                  <a:schemeClr val="tx1"/>
                </a:solidFill>
                <a:latin typeface="+mn-ea"/>
              </a:rPr>
              <a:t>2</a:t>
            </a:r>
            <a:r>
              <a:rPr kumimoji="1" lang="ja-JP" altLang="en-US" sz="1200" dirty="0">
                <a:solidFill>
                  <a:schemeClr val="tx1"/>
                </a:solidFill>
                <a:latin typeface="+mn-ea"/>
              </a:rPr>
              <a:t>月</a:t>
            </a:r>
            <a:r>
              <a:rPr lang="ja-JP" altLang="en-US" sz="1200" dirty="0">
                <a:solidFill>
                  <a:schemeClr val="tx1"/>
                </a:solidFill>
                <a:latin typeface="+mn-ea"/>
              </a:rPr>
              <a:t>：内閣府</a:t>
            </a:r>
            <a:r>
              <a:rPr kumimoji="1" lang="ja-JP" altLang="en-US" sz="1200" dirty="0">
                <a:solidFill>
                  <a:schemeClr val="tx1"/>
                </a:solidFill>
                <a:latin typeface="+mn-ea"/>
              </a:rPr>
              <a:t>より</a:t>
            </a:r>
          </a:p>
        </p:txBody>
      </p:sp>
      <p:sp>
        <p:nvSpPr>
          <p:cNvPr id="3" name="スライド番号プレースホルダー 2">
            <a:extLst>
              <a:ext uri="{FF2B5EF4-FFF2-40B4-BE49-F238E27FC236}">
                <a16:creationId xmlns:a16="http://schemas.microsoft.com/office/drawing/2014/main" id="{80FDDF37-E496-4F46-AB55-A89A60378829}"/>
              </a:ext>
            </a:extLst>
          </p:cNvPr>
          <p:cNvSpPr>
            <a:spLocks noGrp="1"/>
          </p:cNvSpPr>
          <p:nvPr>
            <p:ph type="sldNum" sz="quarter" idx="12"/>
          </p:nvPr>
        </p:nvSpPr>
        <p:spPr/>
        <p:txBody>
          <a:bodyPr/>
          <a:lstStyle/>
          <a:p>
            <a:pPr>
              <a:defRPr/>
            </a:pPr>
            <a:fld id="{9EFBE1BC-F681-4D7D-BBE1-B691C8D9877E}" type="slidenum">
              <a:rPr lang="en-US" altLang="ja-JP" smtClean="0"/>
              <a:pPr>
                <a:defRPr/>
              </a:pPr>
              <a:t>104</a:t>
            </a:fld>
            <a:endParaRPr lang="en-US" altLang="ja-JP"/>
          </a:p>
        </p:txBody>
      </p:sp>
    </p:spTree>
    <p:extLst>
      <p:ext uri="{BB962C8B-B14F-4D97-AF65-F5344CB8AC3E}">
        <p14:creationId xmlns:p14="http://schemas.microsoft.com/office/powerpoint/2010/main" val="17948091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43851" y="6162676"/>
            <a:ext cx="3384000" cy="4762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n-ea"/>
              </a:rPr>
              <a:t>平成２９年度　青少年のインターネット利用環境実態調査結果（速報）平成３０年</a:t>
            </a:r>
            <a:r>
              <a:rPr kumimoji="1" lang="en-US" altLang="ja-JP" sz="1200" dirty="0">
                <a:solidFill>
                  <a:schemeClr val="tx1"/>
                </a:solidFill>
                <a:latin typeface="+mn-ea"/>
              </a:rPr>
              <a:t>2</a:t>
            </a:r>
            <a:r>
              <a:rPr kumimoji="1" lang="ja-JP" altLang="en-US" sz="1200" dirty="0">
                <a:solidFill>
                  <a:schemeClr val="tx1"/>
                </a:solidFill>
                <a:latin typeface="+mn-ea"/>
              </a:rPr>
              <a:t>月</a:t>
            </a:r>
            <a:r>
              <a:rPr lang="ja-JP" altLang="en-US" sz="1200" dirty="0">
                <a:solidFill>
                  <a:schemeClr val="tx1"/>
                </a:solidFill>
                <a:latin typeface="+mn-ea"/>
              </a:rPr>
              <a:t>：内閣府</a:t>
            </a:r>
            <a:r>
              <a:rPr kumimoji="1" lang="ja-JP" altLang="en-US" sz="1200" dirty="0">
                <a:solidFill>
                  <a:schemeClr val="tx1"/>
                </a:solidFill>
                <a:latin typeface="+mn-ea"/>
              </a:rPr>
              <a:t>より</a:t>
            </a:r>
          </a:p>
        </p:txBody>
      </p:sp>
      <p:sp>
        <p:nvSpPr>
          <p:cNvPr id="9" name="角丸四角形 8"/>
          <p:cNvSpPr/>
          <p:nvPr/>
        </p:nvSpPr>
        <p:spPr>
          <a:xfrm>
            <a:off x="5620362" y="898252"/>
            <a:ext cx="3240000" cy="72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HG丸ｺﾞｼｯｸM-PRO" panose="020F0600000000000000" pitchFamily="50" charset="-128"/>
                <a:ea typeface="HG丸ｺﾞｼｯｸM-PRO" panose="020F0600000000000000" pitchFamily="50" charset="-128"/>
              </a:rPr>
              <a:t>保護者のインターネットに関する啓発や学習の経験（平成２９年度）</a:t>
            </a:r>
          </a:p>
        </p:txBody>
      </p:sp>
      <p:sp>
        <p:nvSpPr>
          <p:cNvPr id="11" name="正方形/長方形 10">
            <a:extLst>
              <a:ext uri="{FF2B5EF4-FFF2-40B4-BE49-F238E27FC236}">
                <a16:creationId xmlns:a16="http://schemas.microsoft.com/office/drawing/2014/main" id="{948E5182-E316-41BB-9D6F-0BB8F608D156}"/>
              </a:ext>
            </a:extLst>
          </p:cNvPr>
          <p:cNvSpPr/>
          <p:nvPr/>
        </p:nvSpPr>
        <p:spPr>
          <a:xfrm>
            <a:off x="223279" y="1866226"/>
            <a:ext cx="8712000" cy="424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panose="05000000000000000000" pitchFamily="2" charset="2"/>
              <a:buChar char="l"/>
            </a:pPr>
            <a:r>
              <a:rPr lang="ja-JP" altLang="en-US" sz="2600" dirty="0">
                <a:latin typeface="HGP創英角ｺﾞｼｯｸUB" panose="020B0900000000000000" pitchFamily="50" charset="-128"/>
                <a:ea typeface="HGP創英角ｺﾞｼｯｸUB" panose="020B0900000000000000" pitchFamily="50" charset="-128"/>
              </a:rPr>
              <a:t>インターネットに関する啓発や学習の経験は、</a:t>
            </a:r>
            <a:endParaRPr lang="en-US" altLang="ja-JP" sz="2600" dirty="0">
              <a:latin typeface="HGP創英角ｺﾞｼｯｸUB" panose="020B0900000000000000" pitchFamily="50" charset="-128"/>
              <a:ea typeface="HGP創英角ｺﾞｼｯｸUB" panose="020B0900000000000000" pitchFamily="50" charset="-128"/>
            </a:endParaRPr>
          </a:p>
          <a:p>
            <a:r>
              <a:rPr lang="ja-JP" altLang="en-US" sz="2600" dirty="0">
                <a:solidFill>
                  <a:srgbClr val="FFFF00"/>
                </a:solidFill>
                <a:latin typeface="HGP創英角ｺﾞｼｯｸUB" panose="020B0900000000000000" pitchFamily="50" charset="-128"/>
                <a:ea typeface="HGP創英角ｺﾞｼｯｸUB" panose="020B0900000000000000" pitchFamily="50" charset="-128"/>
              </a:rPr>
              <a:t>　「学校の保護者会やＰＴＡの会合などで説明を受けた」</a:t>
            </a:r>
            <a:endParaRPr lang="en-US" altLang="ja-JP" sz="2600" dirty="0">
              <a:solidFill>
                <a:srgbClr val="FFFF00"/>
              </a:solidFill>
              <a:latin typeface="HGP創英角ｺﾞｼｯｸUB" panose="020B0900000000000000" pitchFamily="50" charset="-128"/>
              <a:ea typeface="HGP創英角ｺﾞｼｯｸUB" panose="020B0900000000000000" pitchFamily="50" charset="-128"/>
            </a:endParaRPr>
          </a:p>
          <a:p>
            <a:r>
              <a:rPr lang="ja-JP" altLang="en-US" sz="2600" dirty="0">
                <a:solidFill>
                  <a:srgbClr val="FFFF00"/>
                </a:solidFill>
                <a:latin typeface="HGP創英角ｺﾞｼｯｸUB" panose="020B0900000000000000" pitchFamily="50" charset="-128"/>
                <a:ea typeface="HGP創英角ｺﾞｼｯｸUB" panose="020B0900000000000000" pitchFamily="50" charset="-128"/>
              </a:rPr>
              <a:t>　　　　　　　　　　　　　　　　　　　　　　　　　　　　　　（</a:t>
            </a:r>
            <a:r>
              <a:rPr lang="en-US" altLang="ja-JP" sz="2600" dirty="0">
                <a:solidFill>
                  <a:srgbClr val="FFFF00"/>
                </a:solidFill>
                <a:latin typeface="HGP創英角ｺﾞｼｯｸUB" panose="020B0900000000000000" pitchFamily="50" charset="-128"/>
                <a:ea typeface="HGP創英角ｺﾞｼｯｸUB" panose="020B0900000000000000" pitchFamily="50" charset="-128"/>
              </a:rPr>
              <a:t>61.9%</a:t>
            </a:r>
            <a:r>
              <a:rPr lang="ja-JP" altLang="en-US" sz="2600" dirty="0">
                <a:solidFill>
                  <a:srgbClr val="FFFF00"/>
                </a:solidFill>
                <a:latin typeface="HGP創英角ｺﾞｼｯｸUB" panose="020B0900000000000000" pitchFamily="50" charset="-128"/>
                <a:ea typeface="HGP創英角ｺﾞｼｯｸUB" panose="020B0900000000000000" pitchFamily="50" charset="-128"/>
              </a:rPr>
              <a:t>）</a:t>
            </a:r>
            <a:endParaRPr lang="en-US" altLang="ja-JP" sz="2600" dirty="0">
              <a:solidFill>
                <a:srgbClr val="FFFF00"/>
              </a:solidFill>
              <a:latin typeface="HGP創英角ｺﾞｼｯｸUB" panose="020B0900000000000000" pitchFamily="50" charset="-128"/>
              <a:ea typeface="HGP創英角ｺﾞｼｯｸUB" panose="020B0900000000000000" pitchFamily="50" charset="-128"/>
            </a:endParaRPr>
          </a:p>
          <a:p>
            <a:r>
              <a:rPr lang="ja-JP" altLang="en-US" sz="2600" dirty="0">
                <a:solidFill>
                  <a:srgbClr val="FFFF00"/>
                </a:solidFill>
                <a:latin typeface="HGP創英角ｺﾞｼｯｸUB" panose="020B0900000000000000" pitchFamily="50" charset="-128"/>
                <a:ea typeface="HGP創英角ｺﾞｼｯｸUB" panose="020B0900000000000000" pitchFamily="50" charset="-128"/>
              </a:rPr>
              <a:t>  「学校から配布された啓発資料などで知った」　（</a:t>
            </a:r>
            <a:r>
              <a:rPr lang="en-US" altLang="ja-JP" sz="2600" dirty="0">
                <a:solidFill>
                  <a:srgbClr val="FFFF00"/>
                </a:solidFill>
                <a:latin typeface="HGP創英角ｺﾞｼｯｸUB" panose="020B0900000000000000" pitchFamily="50" charset="-128"/>
                <a:ea typeface="HGP創英角ｺﾞｼｯｸUB" panose="020B0900000000000000" pitchFamily="50" charset="-128"/>
              </a:rPr>
              <a:t>61.2%</a:t>
            </a:r>
            <a:r>
              <a:rPr lang="ja-JP" altLang="en-US" sz="2600" dirty="0">
                <a:solidFill>
                  <a:srgbClr val="FFFF00"/>
                </a:solidFill>
                <a:latin typeface="HGP創英角ｺﾞｼｯｸUB" panose="020B0900000000000000" pitchFamily="50" charset="-128"/>
                <a:ea typeface="HGP創英角ｺﾞｼｯｸUB" panose="020B0900000000000000" pitchFamily="50" charset="-128"/>
              </a:rPr>
              <a:t>）</a:t>
            </a:r>
            <a:endParaRPr lang="en-US" altLang="ja-JP" sz="2600" dirty="0">
              <a:solidFill>
                <a:srgbClr val="FFFF00"/>
              </a:solidFill>
              <a:latin typeface="HGP創英角ｺﾞｼｯｸUB" panose="020B0900000000000000" pitchFamily="50" charset="-128"/>
              <a:ea typeface="HGP創英角ｺﾞｼｯｸUB" panose="020B0900000000000000" pitchFamily="50" charset="-128"/>
            </a:endParaRPr>
          </a:p>
          <a:p>
            <a:r>
              <a:rPr lang="ja-JP" altLang="en-US" sz="2600" dirty="0">
                <a:solidFill>
                  <a:srgbClr val="FFFF00"/>
                </a:solidFill>
                <a:latin typeface="HGP創英角ｺﾞｼｯｸUB" panose="020B0900000000000000" pitchFamily="50" charset="-128"/>
                <a:ea typeface="HGP創英角ｺﾞｼｯｸUB" panose="020B0900000000000000" pitchFamily="50" charset="-128"/>
              </a:rPr>
              <a:t>   が上位。</a:t>
            </a:r>
            <a:endParaRPr lang="en-US" altLang="ja-JP" sz="2600" dirty="0">
              <a:solidFill>
                <a:srgbClr val="FFFF00"/>
              </a:solidFill>
              <a:latin typeface="HGP創英角ｺﾞｼｯｸUB" panose="020B0900000000000000" pitchFamily="50" charset="-128"/>
              <a:ea typeface="HGP創英角ｺﾞｼｯｸUB" panose="020B0900000000000000" pitchFamily="50" charset="-128"/>
            </a:endParaRPr>
          </a:p>
          <a:p>
            <a:endParaRPr lang="en-US" altLang="ja-JP" sz="1400" dirty="0">
              <a:solidFill>
                <a:srgbClr val="FFFF00"/>
              </a:solidFill>
              <a:latin typeface="HGP創英角ｺﾞｼｯｸUB" panose="020B0900000000000000" pitchFamily="50" charset="-128"/>
              <a:ea typeface="HGP創英角ｺﾞｼｯｸUB" panose="020B0900000000000000" pitchFamily="50" charset="-128"/>
            </a:endParaRPr>
          </a:p>
          <a:p>
            <a:pPr marL="457200" indent="-457200">
              <a:buFont typeface="Wingdings" panose="05000000000000000000" pitchFamily="2" charset="2"/>
              <a:buChar char="l"/>
            </a:pPr>
            <a:r>
              <a:rPr lang="ja-JP" altLang="en-US" sz="2600" dirty="0">
                <a:latin typeface="HGP創英角ｺﾞｼｯｸUB" panose="020B0900000000000000" pitchFamily="50" charset="-128"/>
                <a:ea typeface="HGP創英角ｺﾞｼｯｸUB" panose="020B0900000000000000" pitchFamily="50" charset="-128"/>
              </a:rPr>
              <a:t>啓発や学習の経験を経年で比較すると、</a:t>
            </a:r>
            <a:r>
              <a:rPr lang="ja-JP" altLang="en-US" sz="2600" dirty="0">
                <a:solidFill>
                  <a:srgbClr val="FFFF00"/>
                </a:solidFill>
                <a:latin typeface="HGP創英角ｺﾞｼｯｸUB" panose="020B0900000000000000" pitchFamily="50" charset="-128"/>
                <a:ea typeface="HGP創英角ｺﾞｼｯｸUB" panose="020B0900000000000000" pitchFamily="50" charset="-128"/>
              </a:rPr>
              <a:t>「学校の保護者</a:t>
            </a:r>
            <a:endParaRPr lang="en-US" altLang="ja-JP" sz="2600" dirty="0">
              <a:solidFill>
                <a:srgbClr val="FFFF00"/>
              </a:solidFill>
              <a:latin typeface="HGP創英角ｺﾞｼｯｸUB" panose="020B0900000000000000" pitchFamily="50" charset="-128"/>
              <a:ea typeface="HGP創英角ｺﾞｼｯｸUB" panose="020B0900000000000000" pitchFamily="50" charset="-128"/>
            </a:endParaRPr>
          </a:p>
          <a:p>
            <a:r>
              <a:rPr lang="ja-JP" altLang="en-US" sz="2600" dirty="0">
                <a:solidFill>
                  <a:srgbClr val="FFFF00"/>
                </a:solidFill>
                <a:latin typeface="HGP創英角ｺﾞｼｯｸUB" panose="020B0900000000000000" pitchFamily="50" charset="-128"/>
                <a:ea typeface="HGP創英角ｺﾞｼｯｸUB" panose="020B0900000000000000" pitchFamily="50" charset="-128"/>
              </a:rPr>
              <a:t>　会やＰＴＡの会合などで説明を受けた」、「インターネッ</a:t>
            </a:r>
            <a:endParaRPr lang="en-US" altLang="ja-JP" sz="2600" dirty="0">
              <a:solidFill>
                <a:srgbClr val="FFFF00"/>
              </a:solidFill>
              <a:latin typeface="HGP創英角ｺﾞｼｯｸUB" panose="020B0900000000000000" pitchFamily="50" charset="-128"/>
              <a:ea typeface="HGP創英角ｺﾞｼｯｸUB" panose="020B0900000000000000" pitchFamily="50" charset="-128"/>
            </a:endParaRPr>
          </a:p>
          <a:p>
            <a:r>
              <a:rPr lang="ja-JP" altLang="en-US" sz="2600" dirty="0">
                <a:solidFill>
                  <a:srgbClr val="FFFF00"/>
                </a:solidFill>
                <a:latin typeface="HGP創英角ｺﾞｼｯｸUB" panose="020B0900000000000000" pitchFamily="50" charset="-128"/>
                <a:ea typeface="HGP創英角ｺﾞｼｯｸUB" panose="020B0900000000000000" pitchFamily="50" charset="-128"/>
              </a:rPr>
              <a:t>　トで知った」が平成</a:t>
            </a:r>
            <a:r>
              <a:rPr lang="en-US" altLang="ja-JP" sz="2600" dirty="0">
                <a:solidFill>
                  <a:srgbClr val="FFFF00"/>
                </a:solidFill>
                <a:latin typeface="HGP創英角ｺﾞｼｯｸUB" panose="020B0900000000000000" pitchFamily="50" charset="-128"/>
                <a:ea typeface="HGP創英角ｺﾞｼｯｸUB" panose="020B0900000000000000" pitchFamily="50" charset="-128"/>
              </a:rPr>
              <a:t>26</a:t>
            </a:r>
            <a:r>
              <a:rPr lang="ja-JP" altLang="en-US" sz="2600" dirty="0">
                <a:solidFill>
                  <a:srgbClr val="FFFF00"/>
                </a:solidFill>
                <a:latin typeface="HGP創英角ｺﾞｼｯｸUB" panose="020B0900000000000000" pitchFamily="50" charset="-128"/>
                <a:ea typeface="HGP創英角ｺﾞｼｯｸUB" panose="020B0900000000000000" pitchFamily="50" charset="-128"/>
              </a:rPr>
              <a:t>年度から連続して増加傾向</a:t>
            </a:r>
            <a:r>
              <a:rPr lang="ja-JP" altLang="en-US" sz="2600" dirty="0">
                <a:latin typeface="HGP創英角ｺﾞｼｯｸUB" panose="020B0900000000000000" pitchFamily="50" charset="-128"/>
                <a:ea typeface="HGP創英角ｺﾞｼｯｸUB" panose="020B0900000000000000" pitchFamily="50" charset="-128"/>
              </a:rPr>
              <a:t>にあり、</a:t>
            </a:r>
            <a:endParaRPr lang="en-US" altLang="ja-JP" sz="2600" dirty="0">
              <a:latin typeface="HGP創英角ｺﾞｼｯｸUB" panose="020B0900000000000000" pitchFamily="50" charset="-128"/>
              <a:ea typeface="HGP創英角ｺﾞｼｯｸUB" panose="020B0900000000000000" pitchFamily="50" charset="-128"/>
            </a:endParaRPr>
          </a:p>
          <a:p>
            <a:r>
              <a:rPr lang="ja-JP" altLang="en-US" sz="2600" dirty="0">
                <a:latin typeface="HGP創英角ｺﾞｼｯｸUB" panose="020B0900000000000000" pitchFamily="50" charset="-128"/>
                <a:ea typeface="HGP創英角ｺﾞｼｯｸUB" panose="020B0900000000000000" pitchFamily="50" charset="-128"/>
              </a:rPr>
              <a:t>　「テレビや本・パンフレットなどで知った」は減少傾向。</a:t>
            </a:r>
            <a:endParaRPr lang="en-US" altLang="ja-JP" sz="2600"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丸ｺﾞｼｯｸM-PRO" panose="020F0600000000000000" pitchFamily="50" charset="-128"/>
              <a:ea typeface="HG丸ｺﾞｼｯｸM-PRO" panose="020F0600000000000000" pitchFamily="50" charset="-128"/>
            </a:endParaRPr>
          </a:p>
        </p:txBody>
      </p:sp>
      <p:sp>
        <p:nvSpPr>
          <p:cNvPr id="6" name="テキスト ボックス 5"/>
          <p:cNvSpPr txBox="1"/>
          <p:nvPr/>
        </p:nvSpPr>
        <p:spPr>
          <a:xfrm>
            <a:off x="-4191" y="36576"/>
            <a:ext cx="8496000" cy="769441"/>
          </a:xfrm>
          <a:prstGeom prst="rect">
            <a:avLst/>
          </a:prstGeom>
          <a:noFill/>
        </p:spPr>
        <p:txBody>
          <a:bodyPr wrap="square" rtlCol="0">
            <a:spAutoFit/>
          </a:bodyPr>
          <a:lstStyle/>
          <a:p>
            <a:r>
              <a:rPr lang="ja-JP" altLang="en-US" sz="2200" dirty="0">
                <a:latin typeface="HGP創英角ｺﾞｼｯｸUB" panose="020B0900000000000000" pitchFamily="50" charset="-128"/>
                <a:ea typeface="HGP創英角ｺﾞｼｯｸUB" panose="020B0900000000000000" pitchFamily="50" charset="-128"/>
              </a:rPr>
              <a:t>保護者がインターネットを安全・安心につかうための啓発や学習の経験</a:t>
            </a:r>
          </a:p>
        </p:txBody>
      </p:sp>
      <p:sp>
        <p:nvSpPr>
          <p:cNvPr id="2" name="スライド番号プレースホルダー 1">
            <a:extLst>
              <a:ext uri="{FF2B5EF4-FFF2-40B4-BE49-F238E27FC236}">
                <a16:creationId xmlns:a16="http://schemas.microsoft.com/office/drawing/2014/main" id="{D1E88122-B890-487E-A019-C53B729BBFDE}"/>
              </a:ext>
            </a:extLst>
          </p:cNvPr>
          <p:cNvSpPr>
            <a:spLocks noGrp="1"/>
          </p:cNvSpPr>
          <p:nvPr>
            <p:ph type="sldNum" sz="quarter" idx="12"/>
          </p:nvPr>
        </p:nvSpPr>
        <p:spPr/>
        <p:txBody>
          <a:bodyPr/>
          <a:lstStyle/>
          <a:p>
            <a:pPr>
              <a:defRPr/>
            </a:pPr>
            <a:fld id="{9EFBE1BC-F681-4D7D-BBE1-B691C8D9877E}" type="slidenum">
              <a:rPr lang="en-US" altLang="ja-JP" smtClean="0"/>
              <a:pPr>
                <a:defRPr/>
              </a:pPr>
              <a:t>105</a:t>
            </a:fld>
            <a:endParaRPr lang="en-US" altLang="ja-JP"/>
          </a:p>
        </p:txBody>
      </p:sp>
    </p:spTree>
    <p:extLst>
      <p:ext uri="{BB962C8B-B14F-4D97-AF65-F5344CB8AC3E}">
        <p14:creationId xmlns:p14="http://schemas.microsoft.com/office/powerpoint/2010/main" val="21438606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5272971" y="949382"/>
            <a:ext cx="3672000" cy="50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HG丸ｺﾞｼｯｸM-PRO" panose="020F0600000000000000" pitchFamily="50" charset="-128"/>
                <a:ea typeface="HG丸ｺﾞｼｯｸM-PRO" panose="020F0600000000000000" pitchFamily="50" charset="-128"/>
              </a:rPr>
              <a:t>青少年の実態と保護者の認識とのギャップ</a:t>
            </a:r>
          </a:p>
          <a:p>
            <a:pPr algn="ctr"/>
            <a:r>
              <a:rPr kumimoji="1" lang="ja-JP" altLang="en-US" sz="1400" dirty="0">
                <a:latin typeface="HG丸ｺﾞｼｯｸM-PRO" panose="020F0600000000000000" pitchFamily="50" charset="-128"/>
                <a:ea typeface="HG丸ｺﾞｼｯｸM-PRO" panose="020F0600000000000000" pitchFamily="50" charset="-128"/>
              </a:rPr>
              <a:t>（平成２９年度）</a:t>
            </a:r>
          </a:p>
        </p:txBody>
      </p:sp>
      <p:sp>
        <p:nvSpPr>
          <p:cNvPr id="11" name="正方形/長方形 10">
            <a:extLst>
              <a:ext uri="{FF2B5EF4-FFF2-40B4-BE49-F238E27FC236}">
                <a16:creationId xmlns:a16="http://schemas.microsoft.com/office/drawing/2014/main" id="{948E5182-E316-41BB-9D6F-0BB8F608D156}"/>
              </a:ext>
            </a:extLst>
          </p:cNvPr>
          <p:cNvSpPr/>
          <p:nvPr/>
        </p:nvSpPr>
        <p:spPr>
          <a:xfrm>
            <a:off x="223279" y="1829651"/>
            <a:ext cx="8748000" cy="38246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panose="05000000000000000000" pitchFamily="2" charset="2"/>
              <a:buChar char="l"/>
            </a:pPr>
            <a:r>
              <a:rPr lang="ja-JP" altLang="en-US" sz="2600" dirty="0">
                <a:latin typeface="HGP創英角ｺﾞｼｯｸUB" panose="020B0900000000000000" pitchFamily="50" charset="-128"/>
                <a:ea typeface="HGP創英角ｺﾞｼｯｸUB" panose="020B0900000000000000" pitchFamily="50" charset="-128"/>
              </a:rPr>
              <a:t>インターネットの利用に関する家庭のルールについて、ルー</a:t>
            </a:r>
            <a:endParaRPr lang="en-US" altLang="ja-JP" sz="2600" dirty="0">
              <a:latin typeface="HGP創英角ｺﾞｼｯｸUB" panose="020B0900000000000000" pitchFamily="50" charset="-128"/>
              <a:ea typeface="HGP創英角ｺﾞｼｯｸUB" panose="020B0900000000000000" pitchFamily="50" charset="-128"/>
            </a:endParaRPr>
          </a:p>
          <a:p>
            <a:r>
              <a:rPr lang="ja-JP" altLang="en-US" sz="2600" dirty="0">
                <a:latin typeface="HGP創英角ｺﾞｼｯｸUB" panose="020B0900000000000000" pitchFamily="50" charset="-128"/>
                <a:ea typeface="HGP創英角ｺﾞｼｯｸUB" panose="020B0900000000000000" pitchFamily="50" charset="-128"/>
              </a:rPr>
              <a:t>　ルを決めている（計）」との回答は</a:t>
            </a:r>
            <a:endParaRPr lang="en-US" altLang="ja-JP" sz="2600" dirty="0">
              <a:latin typeface="HGP創英角ｺﾞｼｯｸUB" panose="020B0900000000000000" pitchFamily="50" charset="-128"/>
              <a:ea typeface="HGP創英角ｺﾞｼｯｸUB" panose="020B0900000000000000" pitchFamily="50" charset="-128"/>
            </a:endParaRPr>
          </a:p>
          <a:p>
            <a:pPr>
              <a:lnSpc>
                <a:spcPts val="2300"/>
              </a:lnSpc>
            </a:pPr>
            <a:endParaRPr lang="en-US" altLang="ja-JP" sz="2600" dirty="0">
              <a:latin typeface="HGP創英角ｺﾞｼｯｸUB" panose="020B0900000000000000" pitchFamily="50" charset="-128"/>
              <a:ea typeface="HGP創英角ｺﾞｼｯｸUB" panose="020B0900000000000000" pitchFamily="50" charset="-128"/>
            </a:endParaRPr>
          </a:p>
          <a:p>
            <a:pPr marL="457200" indent="-457200">
              <a:buFont typeface="Wingdings" panose="05000000000000000000" pitchFamily="2" charset="2"/>
              <a:buChar char="l"/>
            </a:pPr>
            <a:r>
              <a:rPr lang="ja-JP" altLang="en-US" sz="2800" dirty="0">
                <a:latin typeface="HGP創英角ｺﾞｼｯｸUB" panose="020B0900000000000000" pitchFamily="50" charset="-128"/>
                <a:ea typeface="HGP創英角ｺﾞｼｯｸUB" panose="020B0900000000000000" pitchFamily="50" charset="-128"/>
              </a:rPr>
              <a:t>青少年の実態と保護者の認識との</a:t>
            </a:r>
            <a:r>
              <a:rPr lang="ja-JP" altLang="en-US" sz="2800" dirty="0">
                <a:solidFill>
                  <a:srgbClr val="FFFF00"/>
                </a:solidFill>
                <a:latin typeface="HGP創英角ｺﾞｼｯｸUB" panose="020B0900000000000000" pitchFamily="50" charset="-128"/>
                <a:ea typeface="HGP創英角ｺﾞｼｯｸUB" panose="020B0900000000000000" pitchFamily="50" charset="-128"/>
              </a:rPr>
              <a:t>ギャップ</a:t>
            </a:r>
            <a:r>
              <a:rPr lang="ja-JP" altLang="en-US" sz="2800" dirty="0">
                <a:solidFill>
                  <a:schemeClr val="bg1"/>
                </a:solidFill>
                <a:latin typeface="HGP創英角ｺﾞｼｯｸUB" panose="020B0900000000000000" pitchFamily="50" charset="-128"/>
                <a:ea typeface="HGP創英角ｺﾞｼｯｸUB" panose="020B0900000000000000" pitchFamily="50" charset="-128"/>
              </a:rPr>
              <a:t>が</a:t>
            </a:r>
            <a:endParaRPr lang="en-US" altLang="ja-JP" sz="2800" dirty="0">
              <a:solidFill>
                <a:schemeClr val="bg1"/>
              </a:solidFill>
              <a:latin typeface="HGP創英角ｺﾞｼｯｸUB" panose="020B0900000000000000" pitchFamily="50" charset="-128"/>
              <a:ea typeface="HGP創英角ｺﾞｼｯｸUB" panose="020B0900000000000000" pitchFamily="50" charset="-128"/>
            </a:endParaRPr>
          </a:p>
          <a:p>
            <a:r>
              <a:rPr lang="ja-JP" altLang="en-US" sz="2800" dirty="0">
                <a:solidFill>
                  <a:srgbClr val="FFFF00"/>
                </a:solidFill>
                <a:latin typeface="HGP創英角ｺﾞｼｯｸUB" panose="020B0900000000000000" pitchFamily="50" charset="-128"/>
                <a:ea typeface="HGP創英角ｺﾞｼｯｸUB" panose="020B0900000000000000" pitchFamily="50" charset="-128"/>
              </a:rPr>
              <a:t>　　　　　　　　　　　　　　　　　　　　　　　　　　</a:t>
            </a:r>
            <a:r>
              <a:rPr lang="en-US" altLang="ja-JP" sz="2800" dirty="0">
                <a:solidFill>
                  <a:srgbClr val="FFFF00"/>
                </a:solidFill>
                <a:latin typeface="HGP創英角ｺﾞｼｯｸUB" panose="020B0900000000000000" pitchFamily="50" charset="-128"/>
                <a:ea typeface="HGP創英角ｺﾞｼｯｸUB" panose="020B0900000000000000" pitchFamily="50" charset="-128"/>
              </a:rPr>
              <a:t>18.4</a:t>
            </a:r>
            <a:r>
              <a:rPr lang="ja-JP" altLang="en-US" sz="2800" dirty="0">
                <a:solidFill>
                  <a:srgbClr val="FFFF00"/>
                </a:solidFill>
                <a:latin typeface="HGP創英角ｺﾞｼｯｸUB" panose="020B0900000000000000" pitchFamily="50" charset="-128"/>
                <a:ea typeface="HGP創英角ｺﾞｼｯｸUB" panose="020B0900000000000000" pitchFamily="50" charset="-128"/>
              </a:rPr>
              <a:t>ポイント差</a:t>
            </a:r>
            <a:endParaRPr lang="en-US" altLang="ja-JP" sz="2800" dirty="0">
              <a:solidFill>
                <a:srgbClr val="FFFF00"/>
              </a:solidFill>
              <a:latin typeface="HGP創英角ｺﾞｼｯｸUB" panose="020B0900000000000000" pitchFamily="50" charset="-128"/>
              <a:ea typeface="HGP創英角ｺﾞｼｯｸUB" panose="020B0900000000000000" pitchFamily="50" charset="-128"/>
            </a:endParaRPr>
          </a:p>
          <a:p>
            <a:pPr>
              <a:lnSpc>
                <a:spcPts val="2300"/>
              </a:lnSpc>
            </a:pPr>
            <a:endParaRPr lang="en-US" altLang="ja-JP" sz="2600" dirty="0">
              <a:latin typeface="HGP創英角ｺﾞｼｯｸUB" panose="020B0900000000000000" pitchFamily="50" charset="-128"/>
              <a:ea typeface="HGP創英角ｺﾞｼｯｸUB" panose="020B0900000000000000" pitchFamily="50" charset="-128"/>
            </a:endParaRPr>
          </a:p>
          <a:p>
            <a:pPr marL="457200" indent="-457200">
              <a:buFont typeface="Wingdings" panose="05000000000000000000" pitchFamily="2" charset="2"/>
              <a:buChar char="l"/>
            </a:pPr>
            <a:r>
              <a:rPr lang="ja-JP" altLang="en-US" sz="2800" dirty="0">
                <a:latin typeface="HGP創英角ｺﾞｼｯｸUB" panose="020B0900000000000000" pitchFamily="50" charset="-128"/>
                <a:ea typeface="HGP創英角ｺﾞｼｯｸUB" panose="020B0900000000000000" pitchFamily="50" charset="-128"/>
              </a:rPr>
              <a:t>学校種別では、高校生と保護者の間で</a:t>
            </a:r>
            <a:r>
              <a:rPr lang="en-US" altLang="ja-JP" sz="2800" dirty="0">
                <a:solidFill>
                  <a:srgbClr val="FFFF00"/>
                </a:solidFill>
                <a:latin typeface="HGP創英角ｺﾞｼｯｸUB" panose="020B0900000000000000" pitchFamily="50" charset="-128"/>
                <a:ea typeface="HGP創英角ｺﾞｼｯｸUB" panose="020B0900000000000000" pitchFamily="50" charset="-128"/>
              </a:rPr>
              <a:t>21.7</a:t>
            </a:r>
            <a:r>
              <a:rPr lang="ja-JP" altLang="en-US" sz="2800" dirty="0">
                <a:solidFill>
                  <a:srgbClr val="FFFF00"/>
                </a:solidFill>
                <a:latin typeface="HGP創英角ｺﾞｼｯｸUB" panose="020B0900000000000000" pitchFamily="50" charset="-128"/>
                <a:ea typeface="HGP創英角ｺﾞｼｯｸUB" panose="020B0900000000000000" pitchFamily="50" charset="-128"/>
              </a:rPr>
              <a:t>ポイント差</a:t>
            </a:r>
            <a:endParaRPr lang="en-US" altLang="ja-JP" sz="2800" dirty="0">
              <a:solidFill>
                <a:srgbClr val="FFFF00"/>
              </a:solidFill>
              <a:latin typeface="HGP創英角ｺﾞｼｯｸUB" panose="020B0900000000000000" pitchFamily="50" charset="-128"/>
              <a:ea typeface="HGP創英角ｺﾞｼｯｸUB" panose="020B0900000000000000" pitchFamily="50" charset="-128"/>
            </a:endParaRPr>
          </a:p>
          <a:p>
            <a:r>
              <a:rPr lang="ja-JP" altLang="en-US" sz="2800" dirty="0">
                <a:solidFill>
                  <a:srgbClr val="FFFF00"/>
                </a:solidFill>
                <a:latin typeface="HGP創英角ｺﾞｼｯｸUB" panose="020B0900000000000000" pitchFamily="50" charset="-128"/>
                <a:ea typeface="HGP創英角ｺﾞｼｯｸUB" panose="020B0900000000000000" pitchFamily="50" charset="-128"/>
              </a:rPr>
              <a:t>　　　　　　　　　　　　　　　</a:t>
            </a:r>
            <a:r>
              <a:rPr lang="ja-JP" altLang="en-US" sz="2800" dirty="0">
                <a:latin typeface="HGP創英角ｺﾞｼｯｸUB" panose="020B0900000000000000" pitchFamily="50" charset="-128"/>
                <a:ea typeface="HGP創英角ｺﾞｼｯｸUB" panose="020B0900000000000000" pitchFamily="50" charset="-128"/>
              </a:rPr>
              <a:t>とギャップが大きい。</a:t>
            </a:r>
          </a:p>
          <a:p>
            <a:endParaRPr kumimoji="1" lang="en-US" altLang="ja-JP" sz="2600" dirty="0">
              <a:latin typeface="HGP創英角ｺﾞｼｯｸUB" panose="020B0900000000000000" pitchFamily="50" charset="-128"/>
              <a:ea typeface="HGP創英角ｺﾞｼｯｸUB" panose="020B0900000000000000" pitchFamily="50" charset="-128"/>
            </a:endParaRPr>
          </a:p>
        </p:txBody>
      </p:sp>
      <p:sp>
        <p:nvSpPr>
          <p:cNvPr id="8" name="テキスト ボックス 7"/>
          <p:cNvSpPr txBox="1"/>
          <p:nvPr/>
        </p:nvSpPr>
        <p:spPr>
          <a:xfrm>
            <a:off x="-4191" y="36576"/>
            <a:ext cx="8496000" cy="769441"/>
          </a:xfrm>
          <a:prstGeom prst="rect">
            <a:avLst/>
          </a:prstGeom>
          <a:noFill/>
        </p:spPr>
        <p:txBody>
          <a:bodyPr wrap="square" rtlCol="0">
            <a:spAutoFit/>
          </a:bodyPr>
          <a:lstStyle/>
          <a:p>
            <a:r>
              <a:rPr lang="ja-JP" altLang="en-US" sz="2200" dirty="0">
                <a:latin typeface="HGP創英角ｺﾞｼｯｸUB" panose="020B0900000000000000" pitchFamily="50" charset="-128"/>
                <a:ea typeface="HGP創英角ｺﾞｼｯｸUB" panose="020B0900000000000000" pitchFamily="50" charset="-128"/>
              </a:rPr>
              <a:t>家庭でルールを作っているかどうかについて保護者と子どもの認識の差</a:t>
            </a:r>
          </a:p>
        </p:txBody>
      </p:sp>
      <p:sp>
        <p:nvSpPr>
          <p:cNvPr id="2" name="スライド番号プレースホルダー 1">
            <a:extLst>
              <a:ext uri="{FF2B5EF4-FFF2-40B4-BE49-F238E27FC236}">
                <a16:creationId xmlns:a16="http://schemas.microsoft.com/office/drawing/2014/main" id="{981A4659-5278-4870-B30A-FBA2C6828B55}"/>
              </a:ext>
            </a:extLst>
          </p:cNvPr>
          <p:cNvSpPr>
            <a:spLocks noGrp="1"/>
          </p:cNvSpPr>
          <p:nvPr>
            <p:ph type="sldNum" sz="quarter" idx="12"/>
          </p:nvPr>
        </p:nvSpPr>
        <p:spPr/>
        <p:txBody>
          <a:bodyPr/>
          <a:lstStyle/>
          <a:p>
            <a:pPr>
              <a:defRPr/>
            </a:pPr>
            <a:fld id="{9EFBE1BC-F681-4D7D-BBE1-B691C8D9877E}" type="slidenum">
              <a:rPr lang="en-US" altLang="ja-JP" smtClean="0"/>
              <a:pPr>
                <a:defRPr/>
              </a:pPr>
              <a:t>106</a:t>
            </a:fld>
            <a:endParaRPr lang="en-US" altLang="ja-JP"/>
          </a:p>
        </p:txBody>
      </p:sp>
      <p:sp>
        <p:nvSpPr>
          <p:cNvPr id="7" name="正方形/長方形 6"/>
          <p:cNvSpPr/>
          <p:nvPr/>
        </p:nvSpPr>
        <p:spPr>
          <a:xfrm>
            <a:off x="323528" y="6030539"/>
            <a:ext cx="3384000" cy="4762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n-ea"/>
              </a:rPr>
              <a:t>平成２９年度　青少年のインターネット利用環境実態調査結果（速報）平成３０年</a:t>
            </a:r>
            <a:r>
              <a:rPr kumimoji="1" lang="en-US" altLang="ja-JP" sz="1200" dirty="0">
                <a:solidFill>
                  <a:schemeClr val="tx1"/>
                </a:solidFill>
                <a:latin typeface="+mn-ea"/>
              </a:rPr>
              <a:t>2</a:t>
            </a:r>
            <a:r>
              <a:rPr kumimoji="1" lang="ja-JP" altLang="en-US" sz="1200" dirty="0">
                <a:solidFill>
                  <a:schemeClr val="tx1"/>
                </a:solidFill>
                <a:latin typeface="+mn-ea"/>
              </a:rPr>
              <a:t>月</a:t>
            </a:r>
            <a:r>
              <a:rPr lang="ja-JP" altLang="en-US" sz="1200" dirty="0">
                <a:solidFill>
                  <a:schemeClr val="tx1"/>
                </a:solidFill>
                <a:latin typeface="+mn-ea"/>
              </a:rPr>
              <a:t>：内閣府</a:t>
            </a:r>
            <a:r>
              <a:rPr kumimoji="1" lang="ja-JP" altLang="en-US" sz="1200" dirty="0">
                <a:solidFill>
                  <a:schemeClr val="tx1"/>
                </a:solidFill>
                <a:latin typeface="+mn-ea"/>
              </a:rPr>
              <a:t>より</a:t>
            </a:r>
          </a:p>
        </p:txBody>
      </p:sp>
    </p:spTree>
    <p:extLst>
      <p:ext uri="{BB962C8B-B14F-4D97-AF65-F5344CB8AC3E}">
        <p14:creationId xmlns:p14="http://schemas.microsoft.com/office/powerpoint/2010/main" val="24899104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50528" y="6197806"/>
            <a:ext cx="2951177" cy="4789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solidFill>
                  <a:schemeClr val="tx1"/>
                </a:solidFill>
              </a:rPr>
              <a:t>2016</a:t>
            </a:r>
            <a:r>
              <a:rPr lang="ja-JP" altLang="en-US" sz="1200" dirty="0">
                <a:solidFill>
                  <a:schemeClr val="tx1"/>
                </a:solidFill>
              </a:rPr>
              <a:t>年「子供のネット利用に関するアンケート調査」（安心ネットづくり促進協議会）</a:t>
            </a:r>
            <a:endParaRPr kumimoji="1" lang="ja-JP" altLang="en-US" sz="1200" dirty="0">
              <a:solidFill>
                <a:schemeClr val="tx1"/>
              </a:solidFill>
            </a:endParaRPr>
          </a:p>
        </p:txBody>
      </p:sp>
      <p:sp>
        <p:nvSpPr>
          <p:cNvPr id="9" name="正方形/長方形 8"/>
          <p:cNvSpPr/>
          <p:nvPr/>
        </p:nvSpPr>
        <p:spPr>
          <a:xfrm>
            <a:off x="496079" y="983704"/>
            <a:ext cx="813600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latin typeface="HG丸ｺﾞｼｯｸM-PRO" panose="020F0600000000000000" pitchFamily="50" charset="-128"/>
                <a:ea typeface="HG丸ｺﾞｼｯｸM-PRO" panose="020F0600000000000000" pitchFamily="50" charset="-128"/>
              </a:rPr>
              <a:t>幼児の約４割がスマートフォンでネットを利用</a:t>
            </a:r>
            <a:endParaRPr lang="en-US" altLang="ja-JP" sz="2000" dirty="0">
              <a:latin typeface="HG丸ｺﾞｼｯｸM-PRO" panose="020F0600000000000000" pitchFamily="50" charset="-128"/>
              <a:ea typeface="HG丸ｺﾞｼｯｸM-PRO" panose="020F0600000000000000" pitchFamily="50" charset="-128"/>
            </a:endParaRPr>
          </a:p>
        </p:txBody>
      </p:sp>
      <p:sp>
        <p:nvSpPr>
          <p:cNvPr id="6" name="タイトル 1"/>
          <p:cNvSpPr>
            <a:spLocks noGrp="1"/>
          </p:cNvSpPr>
          <p:nvPr>
            <p:ph type="title"/>
          </p:nvPr>
        </p:nvSpPr>
        <p:spPr>
          <a:xfrm>
            <a:off x="0" y="0"/>
            <a:ext cx="8229600" cy="648000"/>
          </a:xfrm>
        </p:spPr>
        <p:txBody>
          <a:bodyPr/>
          <a:lstStyle/>
          <a:p>
            <a:pPr algn="l" eaLnBrk="1" hangingPunct="1"/>
            <a:r>
              <a:rPr lang="ja-JP" altLang="en-US" sz="3200" kern="1200" dirty="0">
                <a:solidFill>
                  <a:schemeClr val="tx1"/>
                </a:solidFill>
                <a:latin typeface="+mn-lt"/>
                <a:ea typeface="HGP創英角ｺﾞｼｯｸUB" pitchFamily="50" charset="-128"/>
                <a:cs typeface="+mn-cs"/>
              </a:rPr>
              <a:t>幼児にも広がるネット利用</a:t>
            </a:r>
          </a:p>
        </p:txBody>
      </p:sp>
      <p:pic>
        <p:nvPicPr>
          <p:cNvPr id="8" name="図 7"/>
          <p:cNvPicPr>
            <a:picLocks noChangeAspect="1"/>
          </p:cNvPicPr>
          <p:nvPr/>
        </p:nvPicPr>
        <p:blipFill>
          <a:blip r:embed="rId3"/>
          <a:stretch>
            <a:fillRect/>
          </a:stretch>
        </p:blipFill>
        <p:spPr>
          <a:xfrm>
            <a:off x="1188775" y="1943692"/>
            <a:ext cx="6840000" cy="4109619"/>
          </a:xfrm>
          <a:prstGeom prst="rect">
            <a:avLst/>
          </a:prstGeom>
        </p:spPr>
      </p:pic>
      <p:sp>
        <p:nvSpPr>
          <p:cNvPr id="2" name="正方形/長方形 1"/>
          <p:cNvSpPr/>
          <p:nvPr/>
        </p:nvSpPr>
        <p:spPr>
          <a:xfrm>
            <a:off x="2906971" y="2906972"/>
            <a:ext cx="5322627" cy="409433"/>
          </a:xfrm>
          <a:prstGeom prst="rect">
            <a:avLst/>
          </a:prstGeom>
          <a:noFill/>
          <a:ln w="57150">
            <a:solidFill>
              <a:srgbClr val="FF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477297B5-C429-4032-9D74-4CB8023AF03D}"/>
              </a:ext>
            </a:extLst>
          </p:cNvPr>
          <p:cNvSpPr>
            <a:spLocks noGrp="1"/>
          </p:cNvSpPr>
          <p:nvPr>
            <p:ph type="sldNum" sz="quarter" idx="12"/>
          </p:nvPr>
        </p:nvSpPr>
        <p:spPr/>
        <p:txBody>
          <a:bodyPr/>
          <a:lstStyle/>
          <a:p>
            <a:pPr>
              <a:defRPr/>
            </a:pPr>
            <a:fld id="{9EFBE1BC-F681-4D7D-BBE1-B691C8D9877E}" type="slidenum">
              <a:rPr lang="en-US" altLang="ja-JP" smtClean="0"/>
              <a:pPr>
                <a:defRPr/>
              </a:pPr>
              <a:t>107</a:t>
            </a:fld>
            <a:endParaRPr lang="en-US" altLang="ja-JP"/>
          </a:p>
        </p:txBody>
      </p:sp>
    </p:spTree>
    <p:extLst>
      <p:ext uri="{BB962C8B-B14F-4D97-AF65-F5344CB8AC3E}">
        <p14:creationId xmlns:p14="http://schemas.microsoft.com/office/powerpoint/2010/main" val="11995507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388746" y="1431238"/>
            <a:ext cx="7213057" cy="208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4500"/>
              </a:lnSpc>
            </a:pPr>
            <a:r>
              <a:rPr lang="ja-JP" altLang="en-US" sz="3200" dirty="0">
                <a:latin typeface="HGP創英角ｺﾞｼｯｸUB" panose="020B0900000000000000" pitchFamily="50" charset="-128"/>
                <a:ea typeface="HGP創英角ｺﾞｼｯｸUB" panose="020B0900000000000000" pitchFamily="50" charset="-128"/>
              </a:rPr>
              <a:t>動画視聴</a:t>
            </a:r>
            <a:r>
              <a:rPr lang="en-US" altLang="ja-JP" sz="3200" dirty="0">
                <a:latin typeface="HGP創英角ｺﾞｼｯｸUB" panose="020B0900000000000000" pitchFamily="50" charset="-128"/>
                <a:ea typeface="HGP創英角ｺﾞｼｯｸUB" panose="020B0900000000000000" pitchFamily="50" charset="-128"/>
              </a:rPr>
              <a:t>66%</a:t>
            </a:r>
            <a:r>
              <a:rPr lang="ja-JP" altLang="en-US" sz="3200" dirty="0">
                <a:latin typeface="HGP創英角ｺﾞｼｯｸUB" panose="020B0900000000000000" pitchFamily="50" charset="-128"/>
                <a:ea typeface="HGP創英角ｺﾞｼｯｸUB" panose="020B0900000000000000" pitchFamily="50" charset="-128"/>
              </a:rPr>
              <a:t>　</a:t>
            </a:r>
            <a:endParaRPr lang="en-US" altLang="ja-JP" sz="3200" dirty="0">
              <a:latin typeface="HGP創英角ｺﾞｼｯｸUB" panose="020B0900000000000000" pitchFamily="50" charset="-128"/>
              <a:ea typeface="HGP創英角ｺﾞｼｯｸUB" panose="020B0900000000000000" pitchFamily="50" charset="-128"/>
            </a:endParaRPr>
          </a:p>
          <a:p>
            <a:pPr>
              <a:lnSpc>
                <a:spcPts val="4500"/>
              </a:lnSpc>
            </a:pPr>
            <a:r>
              <a:rPr lang="ja-JP" altLang="en-US" sz="3200" dirty="0">
                <a:latin typeface="HGP創英角ｺﾞｼｯｸUB" panose="020B0900000000000000" pitchFamily="50" charset="-128"/>
                <a:ea typeface="HGP創英角ｺﾞｼｯｸUB" panose="020B0900000000000000" pitchFamily="50" charset="-128"/>
              </a:rPr>
              <a:t>ゲーム</a:t>
            </a:r>
            <a:r>
              <a:rPr lang="en-US" altLang="ja-JP" sz="3200" dirty="0">
                <a:latin typeface="HGP創英角ｺﾞｼｯｸUB" panose="020B0900000000000000" pitchFamily="50" charset="-128"/>
                <a:ea typeface="HGP創英角ｺﾞｼｯｸUB" panose="020B0900000000000000" pitchFamily="50" charset="-128"/>
              </a:rPr>
              <a:t>61%</a:t>
            </a:r>
            <a:r>
              <a:rPr lang="ja-JP" altLang="en-US" sz="3200" dirty="0">
                <a:latin typeface="HGP創英角ｺﾞｼｯｸUB" panose="020B0900000000000000" pitchFamily="50" charset="-128"/>
                <a:ea typeface="HGP創英角ｺﾞｼｯｸUB" panose="020B0900000000000000" pitchFamily="50" charset="-128"/>
              </a:rPr>
              <a:t>　</a:t>
            </a:r>
            <a:endParaRPr lang="en-US" altLang="ja-JP" sz="3200" dirty="0">
              <a:latin typeface="HGP創英角ｺﾞｼｯｸUB" panose="020B0900000000000000" pitchFamily="50" charset="-128"/>
              <a:ea typeface="HGP創英角ｺﾞｼｯｸUB" panose="020B0900000000000000" pitchFamily="50" charset="-128"/>
            </a:endParaRPr>
          </a:p>
          <a:p>
            <a:pPr>
              <a:lnSpc>
                <a:spcPts val="4500"/>
              </a:lnSpc>
            </a:pPr>
            <a:r>
              <a:rPr lang="ja-JP" altLang="en-US" sz="3200" dirty="0">
                <a:latin typeface="HGP創英角ｺﾞｼｯｸUB" panose="020B0900000000000000" pitchFamily="50" charset="-128"/>
                <a:ea typeface="HGP創英角ｺﾞｼｯｸUB" panose="020B0900000000000000" pitchFamily="50" charset="-128"/>
              </a:rPr>
              <a:t>撮った写真・動画を観る</a:t>
            </a:r>
            <a:r>
              <a:rPr lang="en-US" altLang="ja-JP" sz="3200" dirty="0">
                <a:latin typeface="HGP創英角ｺﾞｼｯｸUB" panose="020B0900000000000000" pitchFamily="50" charset="-128"/>
                <a:ea typeface="HGP創英角ｺﾞｼｯｸUB" panose="020B0900000000000000" pitchFamily="50" charset="-128"/>
              </a:rPr>
              <a:t>37%</a:t>
            </a:r>
          </a:p>
        </p:txBody>
      </p:sp>
      <p:sp>
        <p:nvSpPr>
          <p:cNvPr id="6" name="タイトル 1"/>
          <p:cNvSpPr>
            <a:spLocks noGrp="1"/>
          </p:cNvSpPr>
          <p:nvPr>
            <p:ph type="title"/>
          </p:nvPr>
        </p:nvSpPr>
        <p:spPr>
          <a:xfrm>
            <a:off x="0" y="0"/>
            <a:ext cx="8229600" cy="648000"/>
          </a:xfrm>
        </p:spPr>
        <p:txBody>
          <a:bodyPr/>
          <a:lstStyle/>
          <a:p>
            <a:pPr algn="l" eaLnBrk="1" hangingPunct="1"/>
            <a:r>
              <a:rPr lang="ja-JP" altLang="en-US" sz="3200" kern="1200" dirty="0">
                <a:solidFill>
                  <a:schemeClr val="tx1"/>
                </a:solidFill>
                <a:latin typeface="+mn-lt"/>
                <a:ea typeface="HGP創英角ｺﾞｼｯｸUB" pitchFamily="50" charset="-128"/>
                <a:cs typeface="+mn-cs"/>
              </a:rPr>
              <a:t>幼児のネット利用内容</a:t>
            </a:r>
          </a:p>
        </p:txBody>
      </p:sp>
      <p:sp>
        <p:nvSpPr>
          <p:cNvPr id="2" name="スライド番号プレースホルダー 1">
            <a:extLst>
              <a:ext uri="{FF2B5EF4-FFF2-40B4-BE49-F238E27FC236}">
                <a16:creationId xmlns:a16="http://schemas.microsoft.com/office/drawing/2014/main" id="{5A8C3B7F-1D8F-4AC6-B1DF-BD7E94485ADD}"/>
              </a:ext>
            </a:extLst>
          </p:cNvPr>
          <p:cNvSpPr>
            <a:spLocks noGrp="1"/>
          </p:cNvSpPr>
          <p:nvPr>
            <p:ph type="sldNum" sz="quarter" idx="12"/>
          </p:nvPr>
        </p:nvSpPr>
        <p:spPr/>
        <p:txBody>
          <a:bodyPr/>
          <a:lstStyle/>
          <a:p>
            <a:pPr>
              <a:defRPr/>
            </a:pPr>
            <a:fld id="{9EFBE1BC-F681-4D7D-BBE1-B691C8D9877E}" type="slidenum">
              <a:rPr lang="en-US" altLang="ja-JP" smtClean="0"/>
              <a:pPr>
                <a:defRPr/>
              </a:pPr>
              <a:t>108</a:t>
            </a:fld>
            <a:endParaRPr lang="en-US" altLang="ja-JP"/>
          </a:p>
        </p:txBody>
      </p:sp>
      <p:sp>
        <p:nvSpPr>
          <p:cNvPr id="7" name="正方形/長方形 6"/>
          <p:cNvSpPr/>
          <p:nvPr/>
        </p:nvSpPr>
        <p:spPr>
          <a:xfrm>
            <a:off x="412552" y="6021288"/>
            <a:ext cx="2951177" cy="4789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solidFill>
                  <a:schemeClr val="tx1"/>
                </a:solidFill>
              </a:rPr>
              <a:t>2016</a:t>
            </a:r>
            <a:r>
              <a:rPr lang="ja-JP" altLang="en-US" sz="1200" dirty="0">
                <a:solidFill>
                  <a:schemeClr val="tx1"/>
                </a:solidFill>
              </a:rPr>
              <a:t>年「子供のネット利用に関するアンケート調査」（安心ネットづくり促進協議会）</a:t>
            </a:r>
            <a:endParaRPr kumimoji="1" lang="ja-JP" altLang="en-US" sz="1200" dirty="0">
              <a:solidFill>
                <a:schemeClr val="tx1"/>
              </a:solidFill>
            </a:endParaRPr>
          </a:p>
        </p:txBody>
      </p:sp>
    </p:spTree>
    <p:extLst>
      <p:ext uri="{BB962C8B-B14F-4D97-AF65-F5344CB8AC3E}">
        <p14:creationId xmlns:p14="http://schemas.microsoft.com/office/powerpoint/2010/main" val="26534813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38621" y="1234142"/>
            <a:ext cx="8640000" cy="28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4500"/>
              </a:lnSpc>
            </a:pPr>
            <a:r>
              <a:rPr lang="ja-JP" altLang="en-US" sz="3200" dirty="0">
                <a:latin typeface="HGP創英角ｺﾞｼｯｸUB" panose="020B0900000000000000" pitchFamily="50" charset="-128"/>
                <a:ea typeface="HGP創英角ｺﾞｼｯｸUB" panose="020B0900000000000000" pitchFamily="50" charset="-128"/>
              </a:rPr>
              <a:t>家族と一緒のとき</a:t>
            </a:r>
            <a:r>
              <a:rPr lang="en-US" altLang="ja-JP" sz="3200" dirty="0">
                <a:latin typeface="HGP創英角ｺﾞｼｯｸUB" panose="020B0900000000000000" pitchFamily="50" charset="-128"/>
                <a:ea typeface="HGP創英角ｺﾞｼｯｸUB" panose="020B0900000000000000" pitchFamily="50" charset="-128"/>
              </a:rPr>
              <a:t>84%</a:t>
            </a:r>
          </a:p>
          <a:p>
            <a:pPr>
              <a:lnSpc>
                <a:spcPts val="4500"/>
              </a:lnSpc>
            </a:pPr>
            <a:r>
              <a:rPr lang="ja-JP" altLang="en-US" sz="3200" dirty="0">
                <a:latin typeface="HGP創英角ｺﾞｼｯｸUB" panose="020B0900000000000000" pitchFamily="50" charset="-128"/>
                <a:ea typeface="HGP創英角ｺﾞｼｯｸUB" panose="020B0900000000000000" pitchFamily="50" charset="-128"/>
              </a:rPr>
              <a:t>きょうだいやいとこと一緒</a:t>
            </a:r>
            <a:r>
              <a:rPr lang="en-US" altLang="ja-JP" sz="3200" dirty="0">
                <a:latin typeface="HGP創英角ｺﾞｼｯｸUB" panose="020B0900000000000000" pitchFamily="50" charset="-128"/>
                <a:ea typeface="HGP創英角ｺﾞｼｯｸUB" panose="020B0900000000000000" pitchFamily="50" charset="-128"/>
              </a:rPr>
              <a:t>33%</a:t>
            </a:r>
          </a:p>
          <a:p>
            <a:pPr>
              <a:lnSpc>
                <a:spcPts val="4500"/>
              </a:lnSpc>
            </a:pPr>
            <a:r>
              <a:rPr lang="ja-JP" altLang="en-US" sz="3200" dirty="0">
                <a:latin typeface="HGP創英角ｺﾞｼｯｸUB" panose="020B0900000000000000" pitchFamily="50" charset="-128"/>
                <a:ea typeface="HGP創英角ｺﾞｼｯｸUB" panose="020B0900000000000000" pitchFamily="50" charset="-128"/>
              </a:rPr>
              <a:t>外出先での待ち時間のとき（レストランなど）</a:t>
            </a:r>
            <a:r>
              <a:rPr lang="en-US" altLang="ja-JP" sz="3200" dirty="0">
                <a:latin typeface="HGP創英角ｺﾞｼｯｸUB" panose="020B0900000000000000" pitchFamily="50" charset="-128"/>
                <a:ea typeface="HGP創英角ｺﾞｼｯｸUB" panose="020B0900000000000000" pitchFamily="50" charset="-128"/>
              </a:rPr>
              <a:t>27%</a:t>
            </a:r>
            <a:r>
              <a:rPr lang="ja-JP" altLang="en-US" sz="3200" dirty="0">
                <a:latin typeface="HGP創英角ｺﾞｼｯｸUB" panose="020B0900000000000000" pitchFamily="50" charset="-128"/>
                <a:ea typeface="HGP創英角ｺﾞｼｯｸUB" panose="020B0900000000000000" pitchFamily="50" charset="-128"/>
              </a:rPr>
              <a:t>　保護者が仕事・家事などで手が離せないとき</a:t>
            </a:r>
            <a:r>
              <a:rPr lang="en-US" altLang="ja-JP" sz="3200" dirty="0">
                <a:latin typeface="HGP創英角ｺﾞｼｯｸUB" panose="020B0900000000000000" pitchFamily="50" charset="-128"/>
                <a:ea typeface="HGP創英角ｺﾞｼｯｸUB" panose="020B0900000000000000" pitchFamily="50" charset="-128"/>
              </a:rPr>
              <a:t>18%</a:t>
            </a:r>
          </a:p>
        </p:txBody>
      </p:sp>
      <p:sp>
        <p:nvSpPr>
          <p:cNvPr id="6" name="タイトル 1"/>
          <p:cNvSpPr>
            <a:spLocks noGrp="1"/>
          </p:cNvSpPr>
          <p:nvPr>
            <p:ph type="title"/>
          </p:nvPr>
        </p:nvSpPr>
        <p:spPr>
          <a:xfrm>
            <a:off x="0" y="0"/>
            <a:ext cx="8229600" cy="648000"/>
          </a:xfrm>
        </p:spPr>
        <p:txBody>
          <a:bodyPr/>
          <a:lstStyle/>
          <a:p>
            <a:pPr algn="l" eaLnBrk="1" hangingPunct="1"/>
            <a:r>
              <a:rPr lang="ja-JP" altLang="en-US" sz="3200" kern="1200" dirty="0">
                <a:solidFill>
                  <a:schemeClr val="tx1"/>
                </a:solidFill>
                <a:latin typeface="+mn-lt"/>
                <a:ea typeface="HGP創英角ｺﾞｼｯｸUB" pitchFamily="50" charset="-128"/>
                <a:cs typeface="+mn-cs"/>
              </a:rPr>
              <a:t>幼児のネット利用場面</a:t>
            </a:r>
          </a:p>
        </p:txBody>
      </p:sp>
      <p:sp>
        <p:nvSpPr>
          <p:cNvPr id="2" name="スライド番号プレースホルダー 1">
            <a:extLst>
              <a:ext uri="{FF2B5EF4-FFF2-40B4-BE49-F238E27FC236}">
                <a16:creationId xmlns:a16="http://schemas.microsoft.com/office/drawing/2014/main" id="{E9CDE472-C58D-40FE-8140-F4C94B32D693}"/>
              </a:ext>
            </a:extLst>
          </p:cNvPr>
          <p:cNvSpPr>
            <a:spLocks noGrp="1"/>
          </p:cNvSpPr>
          <p:nvPr>
            <p:ph type="sldNum" sz="quarter" idx="12"/>
          </p:nvPr>
        </p:nvSpPr>
        <p:spPr/>
        <p:txBody>
          <a:bodyPr/>
          <a:lstStyle/>
          <a:p>
            <a:pPr>
              <a:defRPr/>
            </a:pPr>
            <a:fld id="{9EFBE1BC-F681-4D7D-BBE1-B691C8D9877E}" type="slidenum">
              <a:rPr lang="en-US" altLang="ja-JP" smtClean="0"/>
              <a:pPr>
                <a:defRPr/>
              </a:pPr>
              <a:t>109</a:t>
            </a:fld>
            <a:endParaRPr lang="en-US" altLang="ja-JP"/>
          </a:p>
        </p:txBody>
      </p:sp>
      <p:sp>
        <p:nvSpPr>
          <p:cNvPr id="7" name="正方形/長方形 6"/>
          <p:cNvSpPr/>
          <p:nvPr/>
        </p:nvSpPr>
        <p:spPr>
          <a:xfrm>
            <a:off x="412552" y="6021288"/>
            <a:ext cx="2951177" cy="4789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solidFill>
                  <a:schemeClr val="tx1"/>
                </a:solidFill>
              </a:rPr>
              <a:t>2016</a:t>
            </a:r>
            <a:r>
              <a:rPr lang="ja-JP" altLang="en-US" sz="1200" dirty="0">
                <a:solidFill>
                  <a:schemeClr val="tx1"/>
                </a:solidFill>
              </a:rPr>
              <a:t>年「子供のネット利用に関するアンケート調査」（安心ネットづくり促進協議会）</a:t>
            </a:r>
            <a:endParaRPr kumimoji="1" lang="ja-JP" altLang="en-US" sz="1200" dirty="0">
              <a:solidFill>
                <a:schemeClr val="tx1"/>
              </a:solidFill>
            </a:endParaRPr>
          </a:p>
        </p:txBody>
      </p:sp>
    </p:spTree>
    <p:extLst>
      <p:ext uri="{BB962C8B-B14F-4D97-AF65-F5344CB8AC3E}">
        <p14:creationId xmlns:p14="http://schemas.microsoft.com/office/powerpoint/2010/main" val="2685513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番号プレースホルダ 5">
            <a:extLst>
              <a:ext uri="{FF2B5EF4-FFF2-40B4-BE49-F238E27FC236}">
                <a16:creationId xmlns:a16="http://schemas.microsoft.com/office/drawing/2014/main" id="{123626A2-E02D-4C7D-92A0-FDED9E477DB1}"/>
              </a:ext>
            </a:extLst>
          </p:cNvPr>
          <p:cNvSpPr txBox="1">
            <a:spLocks noGrp="1"/>
          </p:cNvSpPr>
          <p:nvPr/>
        </p:nvSpPr>
        <p:spPr bwMode="auto">
          <a:xfrm>
            <a:off x="7380288" y="6381750"/>
            <a:ext cx="14033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lnSpc>
                <a:spcPct val="100000"/>
              </a:lnSpc>
              <a:spcBef>
                <a:spcPct val="0"/>
              </a:spcBef>
              <a:buFontTx/>
              <a:buNone/>
            </a:pPr>
            <a:endParaRPr lang="en-US" altLang="ja-JP" sz="1400"/>
          </a:p>
          <a:p>
            <a:pPr algn="r" eaLnBrk="1" hangingPunct="1">
              <a:lnSpc>
                <a:spcPct val="100000"/>
              </a:lnSpc>
              <a:spcBef>
                <a:spcPct val="0"/>
              </a:spcBef>
              <a:buFontTx/>
              <a:buNone/>
            </a:pPr>
            <a:endParaRPr lang="en-US" altLang="ja-JP" sz="1400"/>
          </a:p>
        </p:txBody>
      </p:sp>
      <p:sp>
        <p:nvSpPr>
          <p:cNvPr id="17411" name="テキスト ボックス 4">
            <a:extLst>
              <a:ext uri="{FF2B5EF4-FFF2-40B4-BE49-F238E27FC236}">
                <a16:creationId xmlns:a16="http://schemas.microsoft.com/office/drawing/2014/main" id="{B627767E-50CC-41C0-A0C2-FEB5BF21C091}"/>
              </a:ext>
            </a:extLst>
          </p:cNvPr>
          <p:cNvSpPr txBox="1">
            <a:spLocks noChangeArrowheads="1"/>
          </p:cNvSpPr>
          <p:nvPr/>
        </p:nvSpPr>
        <p:spPr bwMode="auto">
          <a:xfrm>
            <a:off x="0" y="-26988"/>
            <a:ext cx="89741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100000"/>
              </a:lnSpc>
              <a:spcBef>
                <a:spcPct val="0"/>
              </a:spcBef>
              <a:buFontTx/>
              <a:buNone/>
            </a:pPr>
            <a:r>
              <a:rPr lang="ja-JP" altLang="en-US" sz="3200">
                <a:ea typeface="HGP創英角ｺﾞｼｯｸUB" panose="020B0900000000000000" pitchFamily="50" charset="-128"/>
              </a:rPr>
              <a:t>子どもを取り巻くネット社会の諸問題（スマホ等編）</a:t>
            </a:r>
            <a:endParaRPr lang="ja-JP" altLang="en-US" sz="3200"/>
          </a:p>
        </p:txBody>
      </p:sp>
      <p:graphicFrame>
        <p:nvGraphicFramePr>
          <p:cNvPr id="6" name="Group 30">
            <a:extLst>
              <a:ext uri="{FF2B5EF4-FFF2-40B4-BE49-F238E27FC236}">
                <a16:creationId xmlns:a16="http://schemas.microsoft.com/office/drawing/2014/main" id="{DC24BB42-8303-4D9E-9BB4-94D65303104D}"/>
              </a:ext>
            </a:extLst>
          </p:cNvPr>
          <p:cNvGraphicFramePr>
            <a:graphicFrameLocks/>
          </p:cNvGraphicFramePr>
          <p:nvPr>
            <p:extLst>
              <p:ext uri="{D42A27DB-BD31-4B8C-83A1-F6EECF244321}">
                <p14:modId xmlns:p14="http://schemas.microsoft.com/office/powerpoint/2010/main" val="2158779293"/>
              </p:ext>
            </p:extLst>
          </p:nvPr>
        </p:nvGraphicFramePr>
        <p:xfrm>
          <a:off x="250825" y="916915"/>
          <a:ext cx="8893175" cy="5938837"/>
        </p:xfrm>
        <a:graphic>
          <a:graphicData uri="http://schemas.openxmlformats.org/drawingml/2006/table">
            <a:tbl>
              <a:tblPr/>
              <a:tblGrid>
                <a:gridCol w="8893175">
                  <a:extLst>
                    <a:ext uri="{9D8B030D-6E8A-4147-A177-3AD203B41FA5}">
                      <a16:colId xmlns:a16="http://schemas.microsoft.com/office/drawing/2014/main" val="20000"/>
                    </a:ext>
                  </a:extLst>
                </a:gridCol>
              </a:tblGrid>
              <a:tr h="57136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2400" b="1" i="0" u="none" strike="noStrike" cap="none" normalizeH="0" baseline="0" dirty="0">
                          <a:ln>
                            <a:noFill/>
                          </a:ln>
                          <a:solidFill>
                            <a:srgbClr val="FFFFFF"/>
                          </a:solidFill>
                          <a:effectLst/>
                          <a:latin typeface="Arial" pitchFamily="34" charset="0"/>
                          <a:ea typeface="HGP創英角ｺﾞｼｯｸUB" pitchFamily="50" charset="-128"/>
                        </a:rPr>
                        <a:t>ニュースのタイトルからみる問題性　　　</a:t>
                      </a:r>
                      <a:r>
                        <a:rPr kumimoji="1" lang="ja-JP" altLang="en-US" sz="2400" b="1" i="0" u="none" strike="noStrike" cap="none" normalizeH="0" baseline="0" dirty="0">
                          <a:ln>
                            <a:noFill/>
                          </a:ln>
                          <a:solidFill>
                            <a:srgbClr val="FFFF00"/>
                          </a:solidFill>
                          <a:effectLst/>
                          <a:latin typeface="Arial" pitchFamily="34" charset="0"/>
                          <a:ea typeface="HGP創英角ｺﾞｼｯｸUB" pitchFamily="50" charset="-128"/>
                        </a:rPr>
                        <a:t>スマホ・パソコン・ゲーム機等</a:t>
                      </a:r>
                      <a:endParaRPr kumimoji="1" lang="ja-JP" altLang="en-US" sz="2400" b="1" i="0" u="none" strike="noStrike" cap="none" normalizeH="0" baseline="0" dirty="0">
                        <a:ln>
                          <a:noFill/>
                        </a:ln>
                        <a:solidFill>
                          <a:schemeClr val="bg1"/>
                        </a:solidFill>
                        <a:effectLst/>
                        <a:latin typeface="Arial" pitchFamily="34" charset="0"/>
                        <a:ea typeface="HGP創英角ｺﾞｼｯｸUB" pitchFamily="50" charset="-128"/>
                      </a:endParaRPr>
                    </a:p>
                  </a:txBody>
                  <a:tcPr marT="45711" marB="4571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572927">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2400" b="0" i="0" u="none" strike="noStrike" cap="none" normalizeH="0" baseline="0" dirty="0">
                          <a:ln>
                            <a:noFill/>
                          </a:ln>
                          <a:solidFill>
                            <a:srgbClr val="000000"/>
                          </a:solidFill>
                          <a:effectLst/>
                          <a:latin typeface="HG丸ｺﾞｼｯｸM-PRO" pitchFamily="50" charset="-128"/>
                          <a:ea typeface="HGP創英角ｺﾞｼｯｸUB" pitchFamily="50" charset="-128"/>
                        </a:rPr>
                        <a:t>・＜身代金ウイルス＞作成容疑で中３逮捕</a:t>
                      </a:r>
                    </a:p>
                  </a:txBody>
                  <a:tcPr marT="45711" marB="4571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1"/>
                  </a:ext>
                </a:extLst>
              </a:tr>
              <a:tr h="506968">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cap="none" normalizeH="0" baseline="0" dirty="0">
                          <a:ln>
                            <a:noFill/>
                          </a:ln>
                          <a:solidFill>
                            <a:srgbClr val="000000"/>
                          </a:solidFill>
                          <a:effectLst/>
                          <a:latin typeface="HG丸ｺﾞｼｯｸM-PRO" pitchFamily="50" charset="-128"/>
                          <a:ea typeface="HGP創英角ｺﾞｼｯｸUB" pitchFamily="50" charset="-128"/>
                        </a:rPr>
                        <a:t>・＜位置情報ゲーム＞　北海道で１２２人補導</a:t>
                      </a:r>
                    </a:p>
                  </a:txBody>
                  <a:tcPr marT="45711" marB="4571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val="10002"/>
                  </a:ext>
                </a:extLst>
              </a:tr>
              <a:tr h="574495">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cap="none" normalizeH="0" baseline="0" dirty="0">
                          <a:ln>
                            <a:noFill/>
                          </a:ln>
                          <a:solidFill>
                            <a:srgbClr val="000000"/>
                          </a:solidFill>
                          <a:effectLst/>
                          <a:latin typeface="HG丸ｺﾞｼｯｸM-PRO" pitchFamily="50" charset="-128"/>
                          <a:ea typeface="HGP創英角ｺﾞｼｯｸUB" pitchFamily="50" charset="-128"/>
                        </a:rPr>
                        <a:t>・“商品につまようじ” 動画投稿少年逮捕</a:t>
                      </a:r>
                    </a:p>
                  </a:txBody>
                  <a:tcPr marT="45711" marB="4571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3"/>
                  </a:ext>
                </a:extLst>
              </a:tr>
              <a:tr h="569799">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cap="none" normalizeH="0" baseline="0" dirty="0">
                          <a:ln>
                            <a:noFill/>
                          </a:ln>
                          <a:solidFill>
                            <a:srgbClr val="000000"/>
                          </a:solidFill>
                          <a:effectLst/>
                          <a:latin typeface="HG丸ｺﾞｼｯｸM-PRO" pitchFamily="50" charset="-128"/>
                          <a:ea typeface="HGP創英角ｺﾞｼｯｸUB" pitchFamily="50" charset="-128"/>
                        </a:rPr>
                        <a:t>・川崎中１殺害　ネット上「犯人捜し」　歯止めなく暴走</a:t>
                      </a:r>
                    </a:p>
                  </a:txBody>
                  <a:tcPr marT="45711" marB="4571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val="10004"/>
                  </a:ext>
                </a:extLst>
              </a:tr>
              <a:tr h="574495">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cap="none" normalizeH="0" baseline="0" dirty="0">
                          <a:ln>
                            <a:noFill/>
                          </a:ln>
                          <a:solidFill>
                            <a:srgbClr val="000000"/>
                          </a:solidFill>
                          <a:effectLst/>
                          <a:latin typeface="HG丸ｺﾞｼｯｸM-PRO" pitchFamily="50" charset="-128"/>
                          <a:ea typeface="HGP創英角ｺﾞｼｯｸUB" pitchFamily="50" charset="-128"/>
                        </a:rPr>
                        <a:t>・</a:t>
                      </a:r>
                      <a:r>
                        <a:rPr kumimoji="1" lang="ja-JP" altLang="en-US" sz="2400" b="0" i="0" u="none" strike="noStrike" kern="1200" cap="none" spc="0" normalizeH="0" baseline="0" noProof="0" dirty="0">
                          <a:ln>
                            <a:noFill/>
                          </a:ln>
                          <a:solidFill>
                            <a:srgbClr val="000000"/>
                          </a:solidFill>
                          <a:effectLst/>
                          <a:uLnTx/>
                          <a:uFillTx/>
                          <a:latin typeface="HG丸ｺﾞｼｯｸM-PRO" pitchFamily="50" charset="-128"/>
                          <a:ea typeface="HGP創英角ｺﾞｼｯｸUB" pitchFamily="50" charset="-128"/>
                          <a:cs typeface="+mn-cs"/>
                        </a:rPr>
                        <a:t>ネット依存の中高生５０万人　健康に深刻な被害も</a:t>
                      </a:r>
                      <a:endParaRPr kumimoji="1" lang="ja-JP" altLang="en-US" sz="2400" b="0" i="0" u="none" strike="noStrike" cap="none" normalizeH="0" baseline="0" dirty="0">
                        <a:ln>
                          <a:noFill/>
                        </a:ln>
                        <a:solidFill>
                          <a:srgbClr val="000000"/>
                        </a:solidFill>
                        <a:effectLst/>
                        <a:latin typeface="HGP創英角ｺﾞｼｯｸUB" pitchFamily="50" charset="-128"/>
                        <a:ea typeface="HGP創英角ｺﾞｼｯｸUB" pitchFamily="50" charset="-128"/>
                      </a:endParaRPr>
                    </a:p>
                  </a:txBody>
                  <a:tcPr marT="45711" marB="4571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5"/>
                  </a:ext>
                </a:extLst>
              </a:tr>
              <a:tr h="515009">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cap="none" normalizeH="0" baseline="0" dirty="0">
                          <a:ln>
                            <a:noFill/>
                          </a:ln>
                          <a:solidFill>
                            <a:srgbClr val="000000"/>
                          </a:solidFill>
                          <a:effectLst/>
                          <a:latin typeface="HG丸ｺﾞｼｯｸM-PRO" pitchFamily="50" charset="-128"/>
                          <a:ea typeface="HGP創英角ｺﾞｼｯｸUB" pitchFamily="50" charset="-128"/>
                        </a:rPr>
                        <a:t>・</a:t>
                      </a:r>
                      <a:r>
                        <a:rPr kumimoji="1" lang="ja-JP" altLang="en-US" sz="2400" b="0" i="0" u="none" strike="noStrike" kern="1200" cap="none" spc="0" normalizeH="0" baseline="0" noProof="0" dirty="0">
                          <a:ln>
                            <a:noFill/>
                          </a:ln>
                          <a:solidFill>
                            <a:srgbClr val="000000"/>
                          </a:solidFill>
                          <a:effectLst/>
                          <a:uLnTx/>
                          <a:uFillTx/>
                          <a:latin typeface="HG丸ｺﾞｼｯｸM-PRO" pitchFamily="50" charset="-128"/>
                          <a:ea typeface="HGP創英角ｺﾞｼｯｸUB" pitchFamily="50" charset="-128"/>
                          <a:cs typeface="+mn-cs"/>
                        </a:rPr>
                        <a:t>ふられた腹いせに「リベンジポルノ」被害拡散</a:t>
                      </a:r>
                      <a:endParaRPr kumimoji="1" lang="ja-JP" altLang="en-US" sz="2400" b="0" i="0" u="none" strike="noStrike" cap="none" normalizeH="0" baseline="0" dirty="0">
                        <a:ln>
                          <a:noFill/>
                        </a:ln>
                        <a:solidFill>
                          <a:srgbClr val="000000"/>
                        </a:solidFill>
                        <a:effectLst/>
                        <a:latin typeface="HG丸ｺﾞｼｯｸM-PRO" pitchFamily="50" charset="-128"/>
                        <a:ea typeface="HGP創英角ｺﾞｼｯｸUB" pitchFamily="50" charset="-128"/>
                      </a:endParaRPr>
                    </a:p>
                  </a:txBody>
                  <a:tcPr marT="45711" marB="4571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val="10006"/>
                  </a:ext>
                </a:extLst>
              </a:tr>
              <a:tr h="513445">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HG丸ｺﾞｼｯｸM-PRO" pitchFamily="50" charset="-128"/>
                          <a:ea typeface="HGP創英角ｺﾞｼｯｸUB" pitchFamily="50" charset="-128"/>
                          <a:cs typeface="+mn-cs"/>
                        </a:rPr>
                        <a:t>・ネットゲーム　高額課金トラブル　コンプガチャ規制後も減らず</a:t>
                      </a:r>
                      <a:endParaRPr kumimoji="1" lang="ja-JP" altLang="en-US" sz="2400" b="0" i="0" u="none" strike="noStrike" cap="none" normalizeH="0" baseline="0" dirty="0">
                        <a:ln>
                          <a:noFill/>
                        </a:ln>
                        <a:solidFill>
                          <a:srgbClr val="000000"/>
                        </a:solidFill>
                        <a:effectLst/>
                        <a:latin typeface="HG丸ｺﾞｼｯｸM-PRO" pitchFamily="50" charset="-128"/>
                        <a:ea typeface="HGP創英角ｺﾞｼｯｸUB" pitchFamily="50" charset="-128"/>
                      </a:endParaRPr>
                    </a:p>
                  </a:txBody>
                  <a:tcPr marT="45711" marB="4571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7"/>
                  </a:ext>
                </a:extLst>
              </a:tr>
              <a:tr h="513445">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cap="none" normalizeH="0" baseline="0" dirty="0">
                          <a:ln>
                            <a:noFill/>
                          </a:ln>
                          <a:solidFill>
                            <a:srgbClr val="000000"/>
                          </a:solidFill>
                          <a:effectLst/>
                          <a:latin typeface="HG丸ｺﾞｼｯｸM-PRO" pitchFamily="50" charset="-128"/>
                          <a:ea typeface="HGP創英角ｺﾞｼｯｸUB" pitchFamily="50" charset="-128"/>
                        </a:rPr>
                        <a:t>・「ユーチューブ」使い違法配信　中３少年を逮捕</a:t>
                      </a:r>
                    </a:p>
                  </a:txBody>
                  <a:tcPr marT="45711" marB="4571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val="10008"/>
                  </a:ext>
                </a:extLst>
              </a:tr>
              <a:tr h="513445">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cap="none" normalizeH="0" baseline="0" dirty="0">
                          <a:ln>
                            <a:noFill/>
                          </a:ln>
                          <a:solidFill>
                            <a:srgbClr val="000000"/>
                          </a:solidFill>
                          <a:effectLst/>
                          <a:latin typeface="HG丸ｺﾞｼｯｸM-PRO" pitchFamily="50" charset="-128"/>
                          <a:ea typeface="HGP創英角ｺﾞｼｯｸUB" pitchFamily="50" charset="-128"/>
                        </a:rPr>
                        <a:t>・駅で携帯操作中の小５男児が線路に転落</a:t>
                      </a:r>
                    </a:p>
                  </a:txBody>
                  <a:tcPr marT="45711" marB="4571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9"/>
                  </a:ext>
                </a:extLst>
              </a:tr>
              <a:tr h="513445">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dirty="0">
                          <a:latin typeface="HGP創英角ｺﾞｼｯｸUB" pitchFamily="50" charset="-128"/>
                          <a:ea typeface="HGP創英角ｺﾞｼｯｸUB" pitchFamily="50" charset="-128"/>
                        </a:rPr>
                        <a:t>・不正アクセス容疑　小中学生８人を補導・検挙</a:t>
                      </a:r>
                      <a:endParaRPr kumimoji="1" lang="ja-JP" altLang="en-US" sz="2400" b="0" i="0" u="none" strike="noStrike" cap="none" normalizeH="0" baseline="0" dirty="0">
                        <a:ln>
                          <a:noFill/>
                        </a:ln>
                        <a:solidFill>
                          <a:srgbClr val="000000"/>
                        </a:solidFill>
                        <a:effectLst/>
                        <a:latin typeface="HG丸ｺﾞｼｯｸM-PRO" pitchFamily="50" charset="-128"/>
                        <a:ea typeface="HGP創英角ｺﾞｼｯｸUB" pitchFamily="50" charset="-128"/>
                      </a:endParaRPr>
                    </a:p>
                  </a:txBody>
                  <a:tcPr marT="45711" marB="4571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10"/>
                  </a:ext>
                </a:extLst>
              </a:tr>
            </a:tbl>
          </a:graphicData>
        </a:graphic>
      </p:graphicFrame>
      <p:sp>
        <p:nvSpPr>
          <p:cNvPr id="2" name="スライド番号プレースホルダー 1">
            <a:extLst>
              <a:ext uri="{FF2B5EF4-FFF2-40B4-BE49-F238E27FC236}">
                <a16:creationId xmlns:a16="http://schemas.microsoft.com/office/drawing/2014/main" id="{180C3B38-54F7-4CE7-B296-78B48339CF67}"/>
              </a:ext>
            </a:extLst>
          </p:cNvPr>
          <p:cNvSpPr>
            <a:spLocks noGrp="1"/>
          </p:cNvSpPr>
          <p:nvPr>
            <p:ph type="sldNum" sz="quarter" idx="12"/>
          </p:nvPr>
        </p:nvSpPr>
        <p:spPr/>
        <p:txBody>
          <a:bodyPr/>
          <a:lstStyle/>
          <a:p>
            <a:pPr>
              <a:defRPr/>
            </a:pPr>
            <a:fld id="{85CE7282-466C-4EF5-8484-56BFF1606FB2}" type="slidenum">
              <a:rPr lang="en-US" altLang="ja-JP" smtClean="0">
                <a:solidFill>
                  <a:prstClr val="black"/>
                </a:solidFill>
              </a:rPr>
              <a:pPr>
                <a:defRPr/>
              </a:pPr>
              <a:t>11</a:t>
            </a:fld>
            <a:endParaRPr lang="en-US" altLang="ja-JP">
              <a:solidFill>
                <a:prstClr val="black"/>
              </a:solidFill>
            </a:endParaRPr>
          </a:p>
        </p:txBody>
      </p:sp>
    </p:spTree>
    <p:extLst>
      <p:ext uri="{BB962C8B-B14F-4D97-AF65-F5344CB8AC3E}">
        <p14:creationId xmlns:p14="http://schemas.microsoft.com/office/powerpoint/2010/main" val="51599450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64077" y="1234814"/>
            <a:ext cx="8640000" cy="37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4500"/>
              </a:lnSpc>
            </a:pPr>
            <a:r>
              <a:rPr lang="ja-JP" altLang="en-US" sz="3200" dirty="0">
                <a:latin typeface="HGP創英角ｺﾞｼｯｸUB" panose="020B0900000000000000" pitchFamily="50" charset="-128"/>
                <a:ea typeface="HGP創英角ｺﾞｼｯｸUB" panose="020B0900000000000000" pitchFamily="50" charset="-128"/>
              </a:rPr>
              <a:t>家族と一緒のとき</a:t>
            </a:r>
            <a:r>
              <a:rPr lang="en-US" altLang="ja-JP" sz="3200" dirty="0">
                <a:latin typeface="HGP創英角ｺﾞｼｯｸUB" panose="020B0900000000000000" pitchFamily="50" charset="-128"/>
                <a:ea typeface="HGP創英角ｺﾞｼｯｸUB" panose="020B0900000000000000" pitchFamily="50" charset="-128"/>
              </a:rPr>
              <a:t>89%</a:t>
            </a:r>
          </a:p>
          <a:p>
            <a:pPr>
              <a:lnSpc>
                <a:spcPts val="4500"/>
              </a:lnSpc>
            </a:pPr>
            <a:r>
              <a:rPr lang="ja-JP" altLang="en-US" sz="3200" dirty="0">
                <a:latin typeface="HGP創英角ｺﾞｼｯｸUB" panose="020B0900000000000000" pitchFamily="50" charset="-128"/>
                <a:ea typeface="HGP創英角ｺﾞｼｯｸUB" panose="020B0900000000000000" pitchFamily="50" charset="-128"/>
              </a:rPr>
              <a:t>きょうだいやいとこと一緒</a:t>
            </a:r>
            <a:r>
              <a:rPr lang="en-US" altLang="ja-JP" sz="3200" dirty="0">
                <a:latin typeface="HGP創英角ｺﾞｼｯｸUB" panose="020B0900000000000000" pitchFamily="50" charset="-128"/>
                <a:ea typeface="HGP創英角ｺﾞｼｯｸUB" panose="020B0900000000000000" pitchFamily="50" charset="-128"/>
              </a:rPr>
              <a:t>39%</a:t>
            </a:r>
          </a:p>
          <a:p>
            <a:pPr>
              <a:lnSpc>
                <a:spcPts val="4500"/>
              </a:lnSpc>
            </a:pPr>
            <a:r>
              <a:rPr lang="ja-JP" altLang="en-US" sz="3200" dirty="0">
                <a:latin typeface="HGP創英角ｺﾞｼｯｸUB" panose="020B0900000000000000" pitchFamily="50" charset="-128"/>
                <a:ea typeface="HGP創英角ｺﾞｼｯｸUB" panose="020B0900000000000000" pitchFamily="50" charset="-128"/>
              </a:rPr>
              <a:t>一人のとき</a:t>
            </a:r>
            <a:r>
              <a:rPr lang="en-US" altLang="ja-JP" sz="3200" dirty="0">
                <a:latin typeface="HGP創英角ｺﾞｼｯｸUB" panose="020B0900000000000000" pitchFamily="50" charset="-128"/>
                <a:ea typeface="HGP創英角ｺﾞｼｯｸUB" panose="020B0900000000000000" pitchFamily="50" charset="-128"/>
              </a:rPr>
              <a:t>32%</a:t>
            </a:r>
          </a:p>
          <a:p>
            <a:pPr>
              <a:lnSpc>
                <a:spcPts val="4500"/>
              </a:lnSpc>
            </a:pPr>
            <a:r>
              <a:rPr lang="ja-JP" altLang="en-US" sz="3200" dirty="0">
                <a:latin typeface="HGP創英角ｺﾞｼｯｸUB" panose="020B0900000000000000" pitchFamily="50" charset="-128"/>
                <a:ea typeface="HGP創英角ｺﾞｼｯｸUB" panose="020B0900000000000000" pitchFamily="50" charset="-128"/>
              </a:rPr>
              <a:t>外出先での待ち時間のとき（レストランなど）</a:t>
            </a:r>
            <a:r>
              <a:rPr lang="en-US" altLang="ja-JP" sz="3200" dirty="0">
                <a:latin typeface="HGP創英角ｺﾞｼｯｸUB" panose="020B0900000000000000" pitchFamily="50" charset="-128"/>
                <a:ea typeface="HGP創英角ｺﾞｼｯｸUB" panose="020B0900000000000000" pitchFamily="50" charset="-128"/>
              </a:rPr>
              <a:t>16%</a:t>
            </a:r>
          </a:p>
          <a:p>
            <a:pPr>
              <a:lnSpc>
                <a:spcPts val="4500"/>
              </a:lnSpc>
            </a:pPr>
            <a:r>
              <a:rPr lang="ja-JP" altLang="en-US" sz="3200" dirty="0">
                <a:latin typeface="HGP創英角ｺﾞｼｯｸUB" panose="020B0900000000000000" pitchFamily="50" charset="-128"/>
                <a:ea typeface="HGP創英角ｺﾞｼｯｸUB" panose="020B0900000000000000" pitchFamily="50" charset="-128"/>
              </a:rPr>
              <a:t>友達と一緒のとき（自宅内）</a:t>
            </a:r>
            <a:r>
              <a:rPr lang="en-US" altLang="ja-JP" sz="3200" dirty="0">
                <a:latin typeface="HGP創英角ｺﾞｼｯｸUB" panose="020B0900000000000000" pitchFamily="50" charset="-128"/>
                <a:ea typeface="HGP創英角ｺﾞｼｯｸUB" panose="020B0900000000000000" pitchFamily="50" charset="-128"/>
              </a:rPr>
              <a:t>13%</a:t>
            </a:r>
          </a:p>
          <a:p>
            <a:pPr>
              <a:lnSpc>
                <a:spcPts val="4500"/>
              </a:lnSpc>
            </a:pPr>
            <a:r>
              <a:rPr lang="ja-JP" altLang="en-US" sz="3200" dirty="0">
                <a:latin typeface="HGP創英角ｺﾞｼｯｸUB" panose="020B0900000000000000" pitchFamily="50" charset="-128"/>
                <a:ea typeface="HGP創英角ｺﾞｼｯｸUB" panose="020B0900000000000000" pitchFamily="50" charset="-128"/>
              </a:rPr>
              <a:t>留守番のとき</a:t>
            </a:r>
            <a:r>
              <a:rPr lang="en-US" altLang="ja-JP" sz="3200" dirty="0">
                <a:latin typeface="HGP創英角ｺﾞｼｯｸUB" panose="020B0900000000000000" pitchFamily="50" charset="-128"/>
                <a:ea typeface="HGP創英角ｺﾞｼｯｸUB" panose="020B0900000000000000" pitchFamily="50" charset="-128"/>
              </a:rPr>
              <a:t>12%</a:t>
            </a:r>
          </a:p>
        </p:txBody>
      </p:sp>
      <p:sp>
        <p:nvSpPr>
          <p:cNvPr id="6" name="タイトル 1"/>
          <p:cNvSpPr>
            <a:spLocks noGrp="1"/>
          </p:cNvSpPr>
          <p:nvPr>
            <p:ph type="title"/>
          </p:nvPr>
        </p:nvSpPr>
        <p:spPr>
          <a:xfrm>
            <a:off x="0" y="0"/>
            <a:ext cx="8229600" cy="648000"/>
          </a:xfrm>
        </p:spPr>
        <p:txBody>
          <a:bodyPr/>
          <a:lstStyle/>
          <a:p>
            <a:pPr algn="l" eaLnBrk="1" hangingPunct="1"/>
            <a:r>
              <a:rPr lang="ja-JP" altLang="en-US" sz="3200" kern="1200" dirty="0">
                <a:solidFill>
                  <a:schemeClr val="tx1"/>
                </a:solidFill>
                <a:latin typeface="+mn-lt"/>
                <a:ea typeface="HGP創英角ｺﾞｼｯｸUB" pitchFamily="50" charset="-128"/>
                <a:cs typeface="+mn-cs"/>
              </a:rPr>
              <a:t>小学生のネット利用場面</a:t>
            </a:r>
          </a:p>
        </p:txBody>
      </p:sp>
      <p:sp>
        <p:nvSpPr>
          <p:cNvPr id="2" name="スライド番号プレースホルダー 1">
            <a:extLst>
              <a:ext uri="{FF2B5EF4-FFF2-40B4-BE49-F238E27FC236}">
                <a16:creationId xmlns:a16="http://schemas.microsoft.com/office/drawing/2014/main" id="{6E48464D-7181-4A9F-9930-5F77837C94FA}"/>
              </a:ext>
            </a:extLst>
          </p:cNvPr>
          <p:cNvSpPr>
            <a:spLocks noGrp="1"/>
          </p:cNvSpPr>
          <p:nvPr>
            <p:ph type="sldNum" sz="quarter" idx="12"/>
          </p:nvPr>
        </p:nvSpPr>
        <p:spPr/>
        <p:txBody>
          <a:bodyPr/>
          <a:lstStyle/>
          <a:p>
            <a:pPr>
              <a:defRPr/>
            </a:pPr>
            <a:fld id="{9EFBE1BC-F681-4D7D-BBE1-B691C8D9877E}" type="slidenum">
              <a:rPr lang="en-US" altLang="ja-JP" smtClean="0"/>
              <a:pPr>
                <a:defRPr/>
              </a:pPr>
              <a:t>110</a:t>
            </a:fld>
            <a:endParaRPr lang="en-US" altLang="ja-JP"/>
          </a:p>
        </p:txBody>
      </p:sp>
      <p:sp>
        <p:nvSpPr>
          <p:cNvPr id="7" name="正方形/長方形 6"/>
          <p:cNvSpPr/>
          <p:nvPr/>
        </p:nvSpPr>
        <p:spPr>
          <a:xfrm>
            <a:off x="412552" y="6021288"/>
            <a:ext cx="2951177" cy="4789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solidFill>
                  <a:schemeClr val="tx1"/>
                </a:solidFill>
              </a:rPr>
              <a:t>2016</a:t>
            </a:r>
            <a:r>
              <a:rPr lang="ja-JP" altLang="en-US" sz="1200" dirty="0">
                <a:solidFill>
                  <a:schemeClr val="tx1"/>
                </a:solidFill>
              </a:rPr>
              <a:t>年「子供のネット利用に関するアンケート調査」（安心ネットづくり促進協議会）</a:t>
            </a:r>
            <a:endParaRPr kumimoji="1" lang="ja-JP" altLang="en-US" sz="1200" dirty="0">
              <a:solidFill>
                <a:schemeClr val="tx1"/>
              </a:solidFill>
            </a:endParaRPr>
          </a:p>
        </p:txBody>
      </p:sp>
    </p:spTree>
    <p:extLst>
      <p:ext uri="{BB962C8B-B14F-4D97-AF65-F5344CB8AC3E}">
        <p14:creationId xmlns:p14="http://schemas.microsoft.com/office/powerpoint/2010/main" val="168184215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idx="4294967295"/>
          </p:nvPr>
        </p:nvSpPr>
        <p:spPr>
          <a:xfrm>
            <a:off x="13648" y="-26624"/>
            <a:ext cx="8604000" cy="720000"/>
          </a:xfrm>
        </p:spPr>
        <p:txBody>
          <a:bodyPr/>
          <a:lstStyle/>
          <a:p>
            <a:pPr algn="l"/>
            <a:r>
              <a:rPr lang="ja-JP" altLang="en-US" sz="3600" dirty="0">
                <a:solidFill>
                  <a:schemeClr val="tx1"/>
                </a:solidFill>
                <a:ea typeface="HGP創英角ｺﾞｼｯｸUB" pitchFamily="50" charset="-128"/>
              </a:rPr>
              <a:t>スマホに関する学校と保護者との関わり</a:t>
            </a:r>
          </a:p>
        </p:txBody>
      </p:sp>
      <p:sp>
        <p:nvSpPr>
          <p:cNvPr id="118787" name="Oval 3"/>
          <p:cNvSpPr>
            <a:spLocks noChangeArrowheads="1"/>
          </p:cNvSpPr>
          <p:nvPr/>
        </p:nvSpPr>
        <p:spPr bwMode="auto">
          <a:xfrm>
            <a:off x="4819215" y="4800981"/>
            <a:ext cx="1619250" cy="1150938"/>
          </a:xfrm>
          <a:prstGeom prst="ellipse">
            <a:avLst/>
          </a:prstGeom>
          <a:solidFill>
            <a:schemeClr val="accent2">
              <a:lumMod val="60000"/>
              <a:lumOff val="40000"/>
            </a:schemeClr>
          </a:solidFill>
          <a:ln w="9525">
            <a:solidFill>
              <a:schemeClr val="tx2"/>
            </a:solidFill>
            <a:round/>
            <a:headEnd/>
            <a:tailEnd/>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3000" dirty="0">
                <a:ea typeface="ＤＦＧ中太丸ゴシック体" pitchFamily="50" charset="-128"/>
              </a:rPr>
              <a:t>児童生徒</a:t>
            </a:r>
          </a:p>
        </p:txBody>
      </p:sp>
      <p:sp>
        <p:nvSpPr>
          <p:cNvPr id="118789" name="Oval 5"/>
          <p:cNvSpPr>
            <a:spLocks noChangeArrowheads="1"/>
          </p:cNvSpPr>
          <p:nvPr/>
        </p:nvSpPr>
        <p:spPr bwMode="auto">
          <a:xfrm>
            <a:off x="4802691" y="2349500"/>
            <a:ext cx="1620000" cy="1009650"/>
          </a:xfrm>
          <a:prstGeom prst="ellipse">
            <a:avLst/>
          </a:prstGeom>
          <a:solidFill>
            <a:schemeClr val="accent2">
              <a:lumMod val="60000"/>
              <a:lumOff val="40000"/>
            </a:schemeClr>
          </a:solidFill>
          <a:ln w="9525">
            <a:solidFill>
              <a:schemeClr val="tx2"/>
            </a:solidFill>
            <a:round/>
            <a:headEnd/>
            <a:tailEnd/>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3000" dirty="0">
                <a:ea typeface="ＤＦＧ中太丸ゴシック体" pitchFamily="50" charset="-128"/>
              </a:rPr>
              <a:t>児童生徒</a:t>
            </a:r>
          </a:p>
        </p:txBody>
      </p:sp>
      <p:sp>
        <p:nvSpPr>
          <p:cNvPr id="118791" name="AutoShape 7"/>
          <p:cNvSpPr>
            <a:spLocks noChangeArrowheads="1"/>
          </p:cNvSpPr>
          <p:nvPr/>
        </p:nvSpPr>
        <p:spPr bwMode="auto">
          <a:xfrm rot="-9898953">
            <a:off x="6507332" y="2705102"/>
            <a:ext cx="1169194" cy="7921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FF00"/>
          </a:solidFill>
          <a:ln w="9525">
            <a:solidFill>
              <a:schemeClr val="tx1"/>
            </a:solidFill>
            <a:miter lim="800000"/>
            <a:headEnd/>
            <a:tailEnd/>
          </a:ln>
        </p:spPr>
        <p:txBody>
          <a:bodyPr rot="10800000"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t>学校</a:t>
            </a:r>
          </a:p>
        </p:txBody>
      </p:sp>
      <p:sp>
        <p:nvSpPr>
          <p:cNvPr id="118793" name="AutoShape 9"/>
          <p:cNvSpPr>
            <a:spLocks noChangeArrowheads="1"/>
          </p:cNvSpPr>
          <p:nvPr/>
        </p:nvSpPr>
        <p:spPr bwMode="auto">
          <a:xfrm rot="9211398">
            <a:off x="6552841" y="4436389"/>
            <a:ext cx="1224000" cy="7905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FF00"/>
          </a:solidFill>
          <a:ln w="9525">
            <a:solidFill>
              <a:schemeClr val="tx1"/>
            </a:solidFill>
            <a:miter lim="800000"/>
            <a:headEnd/>
            <a:tailEnd/>
          </a:ln>
        </p:spPr>
        <p:txBody>
          <a:bodyPr rot="10800000"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dirty="0"/>
              <a:t>学校</a:t>
            </a:r>
          </a:p>
        </p:txBody>
      </p:sp>
      <p:sp>
        <p:nvSpPr>
          <p:cNvPr id="118794" name="Oval 10"/>
          <p:cNvSpPr>
            <a:spLocks noChangeArrowheads="1"/>
          </p:cNvSpPr>
          <p:nvPr/>
        </p:nvSpPr>
        <p:spPr bwMode="auto">
          <a:xfrm>
            <a:off x="7612232" y="2924175"/>
            <a:ext cx="1259681" cy="1962150"/>
          </a:xfrm>
          <a:prstGeom prst="ellipse">
            <a:avLst/>
          </a:prstGeom>
          <a:solidFill>
            <a:srgbClr val="FFFF00"/>
          </a:solidFill>
          <a:ln w="9525">
            <a:solidFill>
              <a:schemeClr val="tx1"/>
            </a:solidFill>
            <a:round/>
            <a:headEnd/>
            <a:tailEnd/>
          </a:ln>
        </p:spPr>
        <p:txBody>
          <a:bodyPr vert="eaVert"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3000" dirty="0">
                <a:ea typeface="ＤＦＧ中太丸ゴシック体" pitchFamily="50" charset="-128"/>
              </a:rPr>
              <a:t>教職員</a:t>
            </a:r>
          </a:p>
        </p:txBody>
      </p:sp>
      <p:sp>
        <p:nvSpPr>
          <p:cNvPr id="118795" name="AutoShape 11"/>
          <p:cNvSpPr>
            <a:spLocks noChangeArrowheads="1"/>
          </p:cNvSpPr>
          <p:nvPr/>
        </p:nvSpPr>
        <p:spPr bwMode="auto">
          <a:xfrm rot="10800000">
            <a:off x="3597444" y="5157788"/>
            <a:ext cx="3780235" cy="14398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782" y="13651"/>
                </a:moveTo>
                <a:cubicBezTo>
                  <a:pt x="19109" y="12736"/>
                  <a:pt x="19277" y="11771"/>
                  <a:pt x="19277" y="10800"/>
                </a:cubicBezTo>
                <a:cubicBezTo>
                  <a:pt x="19277" y="6118"/>
                  <a:pt x="15481" y="2323"/>
                  <a:pt x="10800" y="2323"/>
                </a:cubicBezTo>
                <a:cubicBezTo>
                  <a:pt x="6118" y="2323"/>
                  <a:pt x="2323" y="6118"/>
                  <a:pt x="2323" y="10800"/>
                </a:cubicBezTo>
                <a:cubicBezTo>
                  <a:pt x="2322" y="12224"/>
                  <a:pt x="2681" y="13625"/>
                  <a:pt x="3366" y="14873"/>
                </a:cubicBezTo>
                <a:lnTo>
                  <a:pt x="1328" y="15990"/>
                </a:lnTo>
                <a:cubicBezTo>
                  <a:pt x="457" y="14399"/>
                  <a:pt x="0" y="12614"/>
                  <a:pt x="0" y="10800"/>
                </a:cubicBezTo>
                <a:cubicBezTo>
                  <a:pt x="0" y="4835"/>
                  <a:pt x="4835" y="0"/>
                  <a:pt x="10800" y="0"/>
                </a:cubicBezTo>
                <a:cubicBezTo>
                  <a:pt x="16764" y="0"/>
                  <a:pt x="21600" y="4835"/>
                  <a:pt x="21600" y="10800"/>
                </a:cubicBezTo>
                <a:cubicBezTo>
                  <a:pt x="21600" y="12038"/>
                  <a:pt x="21387" y="13267"/>
                  <a:pt x="20970" y="14433"/>
                </a:cubicBezTo>
                <a:lnTo>
                  <a:pt x="23513" y="15341"/>
                </a:lnTo>
                <a:lnTo>
                  <a:pt x="18578" y="17679"/>
                </a:lnTo>
                <a:lnTo>
                  <a:pt x="16240" y="12743"/>
                </a:lnTo>
                <a:lnTo>
                  <a:pt x="18782" y="13651"/>
                </a:lnTo>
                <a:close/>
              </a:path>
            </a:pathLst>
          </a:custGeom>
          <a:solidFill>
            <a:srgbClr val="92D050"/>
          </a:solidFill>
          <a:ln w="9525">
            <a:solidFill>
              <a:schemeClr val="tx1"/>
            </a:solidFill>
            <a:miter lim="800000"/>
            <a:headEnd/>
            <a:tailEnd/>
          </a:ln>
        </p:spPr>
        <p:txBody>
          <a:bodyPr rot="10800000" wrap="none" anchor="ctr"/>
          <a:lstStyle/>
          <a:p>
            <a:endParaRPr lang="ja-JP" altLang="en-US"/>
          </a:p>
        </p:txBody>
      </p:sp>
      <p:sp>
        <p:nvSpPr>
          <p:cNvPr id="118796" name="AutoShape 12"/>
          <p:cNvSpPr>
            <a:spLocks noChangeArrowheads="1"/>
          </p:cNvSpPr>
          <p:nvPr/>
        </p:nvSpPr>
        <p:spPr bwMode="auto">
          <a:xfrm rot="10800000" flipV="1">
            <a:off x="3606968" y="1125538"/>
            <a:ext cx="4105275" cy="19431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011" y="13146"/>
                </a:moveTo>
                <a:cubicBezTo>
                  <a:pt x="19229" y="12383"/>
                  <a:pt x="19340" y="11593"/>
                  <a:pt x="19340" y="10800"/>
                </a:cubicBezTo>
                <a:cubicBezTo>
                  <a:pt x="19340" y="6083"/>
                  <a:pt x="15516" y="2260"/>
                  <a:pt x="10800" y="2260"/>
                </a:cubicBezTo>
                <a:cubicBezTo>
                  <a:pt x="6083" y="2260"/>
                  <a:pt x="2260" y="6083"/>
                  <a:pt x="2260" y="10800"/>
                </a:cubicBezTo>
                <a:cubicBezTo>
                  <a:pt x="2259" y="12366"/>
                  <a:pt x="2691" y="13903"/>
                  <a:pt x="3506" y="15242"/>
                </a:cubicBezTo>
                <a:lnTo>
                  <a:pt x="1575" y="16417"/>
                </a:lnTo>
                <a:cubicBezTo>
                  <a:pt x="545" y="14725"/>
                  <a:pt x="0" y="12781"/>
                  <a:pt x="0" y="10800"/>
                </a:cubicBezTo>
                <a:cubicBezTo>
                  <a:pt x="0" y="4835"/>
                  <a:pt x="4835" y="0"/>
                  <a:pt x="10800" y="0"/>
                </a:cubicBezTo>
                <a:cubicBezTo>
                  <a:pt x="16764" y="0"/>
                  <a:pt x="21600" y="4835"/>
                  <a:pt x="21600" y="10800"/>
                </a:cubicBezTo>
                <a:cubicBezTo>
                  <a:pt x="21600" y="11803"/>
                  <a:pt x="21460" y="12802"/>
                  <a:pt x="21184" y="13767"/>
                </a:cubicBezTo>
                <a:lnTo>
                  <a:pt x="23780" y="14509"/>
                </a:lnTo>
                <a:lnTo>
                  <a:pt x="19044" y="17139"/>
                </a:lnTo>
                <a:lnTo>
                  <a:pt x="16415" y="12404"/>
                </a:lnTo>
                <a:lnTo>
                  <a:pt x="19011" y="13146"/>
                </a:lnTo>
                <a:close/>
              </a:path>
            </a:pathLst>
          </a:custGeom>
          <a:solidFill>
            <a:srgbClr val="92D050"/>
          </a:solidFill>
          <a:ln w="9525">
            <a:solidFill>
              <a:schemeClr val="tx1"/>
            </a:solidFill>
            <a:miter lim="800000"/>
            <a:headEnd/>
            <a:tailEnd/>
          </a:ln>
        </p:spPr>
        <p:txBody>
          <a:bodyPr wrap="none" anchor="ctr"/>
          <a:lstStyle/>
          <a:p>
            <a:endParaRPr lang="ja-JP" altLang="en-US"/>
          </a:p>
        </p:txBody>
      </p:sp>
      <p:sp>
        <p:nvSpPr>
          <p:cNvPr id="118797" name="AutoShape 13"/>
          <p:cNvSpPr>
            <a:spLocks noChangeArrowheads="1"/>
          </p:cNvSpPr>
          <p:nvPr/>
        </p:nvSpPr>
        <p:spPr bwMode="auto">
          <a:xfrm>
            <a:off x="4811881" y="6105525"/>
            <a:ext cx="1620441" cy="503238"/>
          </a:xfrm>
          <a:prstGeom prst="bracketPair">
            <a:avLst>
              <a:gd name="adj" fmla="val 16667"/>
            </a:avLst>
          </a:prstGeom>
          <a:solidFill>
            <a:srgbClr val="00FF00"/>
          </a:solidFill>
          <a:ln w="9525">
            <a:solidFill>
              <a:schemeClr val="tx1"/>
            </a:solidFill>
            <a:round/>
            <a:headEnd/>
            <a:tailEnd/>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1600" b="1" dirty="0">
                <a:ea typeface="ＤＦＧ中太丸ゴシック体"/>
              </a:rPr>
              <a:t>教職員による研修</a:t>
            </a:r>
          </a:p>
        </p:txBody>
      </p:sp>
      <p:sp>
        <p:nvSpPr>
          <p:cNvPr id="118798" name="AutoShape 14"/>
          <p:cNvSpPr>
            <a:spLocks noChangeArrowheads="1"/>
          </p:cNvSpPr>
          <p:nvPr/>
        </p:nvSpPr>
        <p:spPr bwMode="auto">
          <a:xfrm>
            <a:off x="4795212" y="993775"/>
            <a:ext cx="1620441" cy="503238"/>
          </a:xfrm>
          <a:prstGeom prst="bracketPair">
            <a:avLst>
              <a:gd name="adj" fmla="val 16667"/>
            </a:avLst>
          </a:prstGeom>
          <a:solidFill>
            <a:srgbClr val="00FF00"/>
          </a:solidFill>
          <a:ln w="9525">
            <a:solidFill>
              <a:schemeClr val="tx1"/>
            </a:solidFill>
            <a:round/>
            <a:headEnd/>
            <a:tailEnd/>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1600" b="1" dirty="0">
                <a:ea typeface="ＤＦＧ中太丸ゴシック体"/>
              </a:rPr>
              <a:t>教職員による研修</a:t>
            </a:r>
          </a:p>
        </p:txBody>
      </p:sp>
      <p:sp>
        <p:nvSpPr>
          <p:cNvPr id="372752" name="Oval 16"/>
          <p:cNvSpPr>
            <a:spLocks noChangeArrowheads="1"/>
          </p:cNvSpPr>
          <p:nvPr/>
        </p:nvSpPr>
        <p:spPr bwMode="auto">
          <a:xfrm>
            <a:off x="1799599" y="2060577"/>
            <a:ext cx="3024000" cy="3744913"/>
          </a:xfrm>
          <a:prstGeom prst="ellipse">
            <a:avLst/>
          </a:prstGeom>
          <a:noFill/>
          <a:ln w="762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2000">
                <a:latin typeface="Times New Roman" panose="02020603050405020304" pitchFamily="18" charset="0"/>
                <a:ea typeface="ＤＦＧ中太丸ゴシック体" pitchFamily="50" charset="-128"/>
              </a:rPr>
              <a:t>　</a:t>
            </a:r>
          </a:p>
        </p:txBody>
      </p:sp>
      <p:sp>
        <p:nvSpPr>
          <p:cNvPr id="17" name="Oval 16"/>
          <p:cNvSpPr>
            <a:spLocks noChangeArrowheads="1"/>
          </p:cNvSpPr>
          <p:nvPr/>
        </p:nvSpPr>
        <p:spPr bwMode="auto">
          <a:xfrm>
            <a:off x="6329213" y="1989773"/>
            <a:ext cx="2700000" cy="3744912"/>
          </a:xfrm>
          <a:prstGeom prst="ellipse">
            <a:avLst/>
          </a:prstGeom>
          <a:noFill/>
          <a:ln w="762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2000">
                <a:latin typeface="Times New Roman" panose="02020603050405020304" pitchFamily="18" charset="0"/>
                <a:ea typeface="ＤＦＧ中太丸ゴシック体" pitchFamily="50" charset="-128"/>
              </a:rPr>
              <a:t>　</a:t>
            </a:r>
          </a:p>
        </p:txBody>
      </p:sp>
      <p:sp>
        <p:nvSpPr>
          <p:cNvPr id="2" name="スライド番号プレースホルダー 1"/>
          <p:cNvSpPr>
            <a:spLocks noGrp="1"/>
          </p:cNvSpPr>
          <p:nvPr>
            <p:ph type="sldNum" sz="quarter" idx="12"/>
          </p:nvPr>
        </p:nvSpPr>
        <p:spPr>
          <a:xfrm>
            <a:off x="7703258" y="6381750"/>
            <a:ext cx="1403350" cy="476250"/>
          </a:xfrm>
        </p:spPr>
        <p:txBody>
          <a:bodyPr/>
          <a:lstStyle/>
          <a:p>
            <a:pPr>
              <a:defRPr/>
            </a:pPr>
            <a:fld id="{9002FE4E-4948-4E49-AC06-ADC9EA5610F9}" type="slidenum">
              <a:rPr lang="ja-JP" altLang="en-US" smtClean="0"/>
              <a:pPr>
                <a:defRPr/>
              </a:pPr>
              <a:t>111</a:t>
            </a:fld>
            <a:endParaRPr lang="ja-JP" altLang="en-US"/>
          </a:p>
        </p:txBody>
      </p:sp>
      <p:sp>
        <p:nvSpPr>
          <p:cNvPr id="3" name="下矢印 2"/>
          <p:cNvSpPr/>
          <p:nvPr/>
        </p:nvSpPr>
        <p:spPr>
          <a:xfrm rot="4320000">
            <a:off x="4302667" y="2993260"/>
            <a:ext cx="335280" cy="595294"/>
          </a:xfrm>
          <a:prstGeom prst="downArrow">
            <a:avLst/>
          </a:prstGeom>
          <a:solidFill>
            <a:srgbClr val="00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下矢印 19"/>
          <p:cNvSpPr/>
          <p:nvPr/>
        </p:nvSpPr>
        <p:spPr>
          <a:xfrm rot="6780000">
            <a:off x="4271621" y="4933293"/>
            <a:ext cx="335280" cy="595294"/>
          </a:xfrm>
          <a:prstGeom prst="downArrow">
            <a:avLst/>
          </a:prstGeom>
          <a:solidFill>
            <a:srgbClr val="00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Oval 5"/>
          <p:cNvSpPr>
            <a:spLocks noChangeArrowheads="1"/>
          </p:cNvSpPr>
          <p:nvPr/>
        </p:nvSpPr>
        <p:spPr bwMode="auto">
          <a:xfrm>
            <a:off x="2607475" y="2731927"/>
            <a:ext cx="1584000" cy="828000"/>
          </a:xfrm>
          <a:prstGeom prst="ellipse">
            <a:avLst/>
          </a:prstGeom>
          <a:solidFill>
            <a:schemeClr val="accent2">
              <a:lumMod val="60000"/>
              <a:lumOff val="40000"/>
            </a:schemeClr>
          </a:solidFill>
          <a:ln w="9525">
            <a:solidFill>
              <a:schemeClr val="tx2"/>
            </a:solidFill>
            <a:round/>
            <a:headEnd/>
            <a:tailEnd/>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3200" dirty="0">
                <a:ea typeface="ＤＦＧ中太丸ゴシック体" pitchFamily="50" charset="-128"/>
              </a:rPr>
              <a:t>保護者</a:t>
            </a:r>
          </a:p>
        </p:txBody>
      </p:sp>
      <p:sp>
        <p:nvSpPr>
          <p:cNvPr id="22" name="Oval 5"/>
          <p:cNvSpPr>
            <a:spLocks noChangeArrowheads="1"/>
          </p:cNvSpPr>
          <p:nvPr/>
        </p:nvSpPr>
        <p:spPr bwMode="auto">
          <a:xfrm>
            <a:off x="2607475" y="4455115"/>
            <a:ext cx="1584000" cy="828000"/>
          </a:xfrm>
          <a:prstGeom prst="ellipse">
            <a:avLst/>
          </a:prstGeom>
          <a:solidFill>
            <a:schemeClr val="accent2">
              <a:lumMod val="60000"/>
              <a:lumOff val="40000"/>
            </a:schemeClr>
          </a:solidFill>
          <a:ln w="9525">
            <a:solidFill>
              <a:schemeClr val="tx2"/>
            </a:solidFill>
            <a:round/>
            <a:headEnd/>
            <a:tailEnd/>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3200" dirty="0">
                <a:ea typeface="ＤＦＧ中太丸ゴシック体" pitchFamily="50" charset="-128"/>
              </a:rPr>
              <a:t>保護者</a:t>
            </a:r>
          </a:p>
        </p:txBody>
      </p:sp>
      <p:sp>
        <p:nvSpPr>
          <p:cNvPr id="23" name="下矢印 22"/>
          <p:cNvSpPr/>
          <p:nvPr/>
        </p:nvSpPr>
        <p:spPr>
          <a:xfrm rot="17640000" flipH="1">
            <a:off x="4460223" y="4643757"/>
            <a:ext cx="335280" cy="595294"/>
          </a:xfrm>
          <a:prstGeom prst="downArrow">
            <a:avLst/>
          </a:prstGeom>
          <a:solidFill>
            <a:srgbClr val="00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下矢印 23"/>
          <p:cNvSpPr/>
          <p:nvPr/>
        </p:nvSpPr>
        <p:spPr>
          <a:xfrm rot="15060000" flipH="1">
            <a:off x="4278314" y="2613809"/>
            <a:ext cx="335280" cy="595294"/>
          </a:xfrm>
          <a:prstGeom prst="downArrow">
            <a:avLst/>
          </a:prstGeom>
          <a:solidFill>
            <a:srgbClr val="00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792" name="AutoShape 8"/>
          <p:cNvSpPr>
            <a:spLocks noChangeArrowheads="1"/>
          </p:cNvSpPr>
          <p:nvPr/>
        </p:nvSpPr>
        <p:spPr bwMode="auto">
          <a:xfrm>
            <a:off x="1906709" y="2892616"/>
            <a:ext cx="576000" cy="2340000"/>
          </a:xfrm>
          <a:prstGeom prst="roundRect">
            <a:avLst>
              <a:gd name="adj" fmla="val 16667"/>
            </a:avLst>
          </a:prstGeom>
          <a:solidFill>
            <a:srgbClr val="00FF00"/>
          </a:solidFill>
          <a:ln w="9525">
            <a:solidFill>
              <a:schemeClr val="tx1"/>
            </a:solidFill>
            <a:round/>
            <a:headEnd/>
            <a:tailEnd/>
          </a:ln>
        </p:spPr>
        <p:txBody>
          <a:bodyPr vert="eaVert"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3000" dirty="0">
                <a:ea typeface="ＤＦＧ中太丸ゴシック体" pitchFamily="50" charset="-128"/>
              </a:rPr>
              <a:t>ＰＴＡ</a:t>
            </a:r>
          </a:p>
        </p:txBody>
      </p:sp>
      <p:sp>
        <p:nvSpPr>
          <p:cNvPr id="5" name="正方形/長方形 4"/>
          <p:cNvSpPr/>
          <p:nvPr/>
        </p:nvSpPr>
        <p:spPr>
          <a:xfrm>
            <a:off x="130209" y="774717"/>
            <a:ext cx="3708846" cy="1692000"/>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l"/>
            </a:pPr>
            <a:r>
              <a:rPr lang="ja-JP" altLang="en-US" sz="2600" dirty="0">
                <a:solidFill>
                  <a:schemeClr val="tx2"/>
                </a:solidFill>
                <a:latin typeface="HGP創英角ｺﾞｼｯｸUB" panose="020B0900000000000000" pitchFamily="50" charset="-128"/>
                <a:ea typeface="ＤＦＧ中太丸ゴシック体"/>
              </a:rPr>
              <a:t>スマホを買うのは家庭</a:t>
            </a:r>
            <a:endParaRPr lang="en-US" altLang="ja-JP" sz="2600" dirty="0">
              <a:solidFill>
                <a:schemeClr val="tx2"/>
              </a:solidFill>
              <a:latin typeface="HGP創英角ｺﾞｼｯｸUB" panose="020B0900000000000000" pitchFamily="50" charset="-128"/>
              <a:ea typeface="ＤＦＧ中太丸ゴシック体"/>
            </a:endParaRPr>
          </a:p>
          <a:p>
            <a:pPr marL="342900" indent="-342900">
              <a:buFont typeface="Wingdings" panose="05000000000000000000" pitchFamily="2" charset="2"/>
              <a:buChar char="l"/>
            </a:pPr>
            <a:r>
              <a:rPr lang="ja-JP" altLang="en-US" sz="2600" dirty="0">
                <a:solidFill>
                  <a:schemeClr val="tx2"/>
                </a:solidFill>
                <a:latin typeface="HGP創英角ｺﾞｼｯｸUB" panose="020B0900000000000000" pitchFamily="50" charset="-128"/>
                <a:ea typeface="ＤＦＧ中太丸ゴシック体"/>
              </a:rPr>
              <a:t>使用時間の</a:t>
            </a:r>
            <a:r>
              <a:rPr lang="en-US" altLang="ja-JP" sz="2600" dirty="0">
                <a:solidFill>
                  <a:schemeClr val="tx2"/>
                </a:solidFill>
                <a:latin typeface="HGP創英角ｺﾞｼｯｸUB" panose="020B0900000000000000" pitchFamily="50" charset="-128"/>
                <a:ea typeface="ＤＦＧ中太丸ゴシック体"/>
              </a:rPr>
              <a:t>80</a:t>
            </a:r>
            <a:r>
              <a:rPr lang="ja-JP" altLang="en-US" sz="2600" dirty="0">
                <a:solidFill>
                  <a:schemeClr val="tx2"/>
                </a:solidFill>
                <a:latin typeface="HGP創英角ｺﾞｼｯｸUB" panose="020B0900000000000000" pitchFamily="50" charset="-128"/>
                <a:ea typeface="ＤＦＧ中太丸ゴシック体"/>
              </a:rPr>
              <a:t>％以上が家族と一緒</a:t>
            </a:r>
          </a:p>
          <a:p>
            <a:pPr algn="ctr"/>
            <a:endParaRPr kumimoji="1" lang="ja-JP" altLang="en-US" dirty="0">
              <a:solidFill>
                <a:schemeClr val="tx2"/>
              </a:solidFill>
            </a:endParaRPr>
          </a:p>
        </p:txBody>
      </p:sp>
      <p:sp>
        <p:nvSpPr>
          <p:cNvPr id="27" name="正方形/長方形 26"/>
          <p:cNvSpPr/>
          <p:nvPr/>
        </p:nvSpPr>
        <p:spPr>
          <a:xfrm>
            <a:off x="107698" y="3195374"/>
            <a:ext cx="1548841" cy="1694572"/>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l"/>
            </a:pPr>
            <a:r>
              <a:rPr lang="ja-JP" altLang="en-US" sz="2600" dirty="0">
                <a:solidFill>
                  <a:schemeClr val="tx2"/>
                </a:solidFill>
                <a:latin typeface="HGP創英角ｺﾞｼｯｸUB" panose="020B0900000000000000" pitchFamily="50" charset="-128"/>
                <a:ea typeface="ＤＦＧ中太丸ゴシック体"/>
              </a:rPr>
              <a:t>保護者の役割は大きい</a:t>
            </a:r>
            <a:endParaRPr kumimoji="1" lang="ja-JP" altLang="en-US" dirty="0">
              <a:solidFill>
                <a:schemeClr val="tx2"/>
              </a:solidFill>
              <a:ea typeface="ＤＦＧ中太丸ゴシック体"/>
            </a:endParaRPr>
          </a:p>
        </p:txBody>
      </p:sp>
      <p:sp>
        <p:nvSpPr>
          <p:cNvPr id="6" name="下矢印 5"/>
          <p:cNvSpPr/>
          <p:nvPr/>
        </p:nvSpPr>
        <p:spPr>
          <a:xfrm>
            <a:off x="627797" y="2512560"/>
            <a:ext cx="627797" cy="61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下矢印 28"/>
          <p:cNvSpPr/>
          <p:nvPr/>
        </p:nvSpPr>
        <p:spPr>
          <a:xfrm>
            <a:off x="627797" y="4982363"/>
            <a:ext cx="627797" cy="61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94605" y="5691486"/>
            <a:ext cx="2388104" cy="1008000"/>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l"/>
            </a:pPr>
            <a:r>
              <a:rPr lang="ja-JP" altLang="en-US" sz="2600" dirty="0">
                <a:solidFill>
                  <a:schemeClr val="tx2"/>
                </a:solidFill>
                <a:latin typeface="HGP創英角ｺﾞｼｯｸUB" panose="020B0900000000000000" pitchFamily="50" charset="-128"/>
                <a:ea typeface="ＤＦＧ中太丸ゴシック体"/>
              </a:rPr>
              <a:t>保護者への啓発が重要</a:t>
            </a:r>
            <a:endParaRPr kumimoji="1" lang="ja-JP" altLang="en-US" dirty="0">
              <a:solidFill>
                <a:schemeClr val="tx2"/>
              </a:solidFill>
              <a:ea typeface="ＤＦＧ中太丸ゴシック体"/>
            </a:endParaRPr>
          </a:p>
        </p:txBody>
      </p:sp>
    </p:spTree>
    <p:extLst>
      <p:ext uri="{BB962C8B-B14F-4D97-AF65-F5344CB8AC3E}">
        <p14:creationId xmlns:p14="http://schemas.microsoft.com/office/powerpoint/2010/main" val="754293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72752"/>
                                        </p:tgtEl>
                                        <p:attrNameLst>
                                          <p:attrName>style.visibility</p:attrName>
                                        </p:attrNameLst>
                                      </p:cBhvr>
                                      <p:to>
                                        <p:strVal val="visible"/>
                                      </p:to>
                                    </p:set>
                                    <p:animEffect transition="in" filter="strips(downLeft)">
                                      <p:cBhvr>
                                        <p:cTn id="7" dur="500"/>
                                        <p:tgtEl>
                                          <p:spTgt spid="3727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strips(down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52" grpId="0" animBg="1"/>
      <p:bldP spid="17"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 y="0"/>
            <a:ext cx="8229600" cy="648000"/>
          </a:xfrm>
        </p:spPr>
        <p:txBody>
          <a:bodyPr/>
          <a:lstStyle/>
          <a:p>
            <a:pPr algn="l" eaLnBrk="1" hangingPunct="1"/>
            <a:r>
              <a:rPr lang="ja-JP" altLang="en-US" sz="2800" kern="1200" dirty="0">
                <a:solidFill>
                  <a:schemeClr val="tx1"/>
                </a:solidFill>
                <a:latin typeface="+mn-lt"/>
                <a:ea typeface="HGP創英角ｺﾞｼｯｸUB" pitchFamily="50" charset="-128"/>
                <a:cs typeface="+mn-cs"/>
              </a:rPr>
              <a:t>情報モラルの伝え方（保護者に伝えてもらいたいこと）</a:t>
            </a:r>
          </a:p>
        </p:txBody>
      </p:sp>
      <p:sp>
        <p:nvSpPr>
          <p:cNvPr id="4" name="スライド番号プレースホルダー 3"/>
          <p:cNvSpPr>
            <a:spLocks noGrp="1"/>
          </p:cNvSpPr>
          <p:nvPr>
            <p:ph type="sldNum" sz="quarter" idx="12"/>
          </p:nvPr>
        </p:nvSpPr>
        <p:spPr/>
        <p:txBody>
          <a:bodyPr/>
          <a:lstStyle/>
          <a:p>
            <a:pPr>
              <a:defRPr/>
            </a:pPr>
            <a:fld id="{9EFBE1BC-F681-4D7D-BBE1-B691C8D9877E}" type="slidenum">
              <a:rPr lang="en-US" altLang="ja-JP" smtClean="0">
                <a:solidFill>
                  <a:prstClr val="black"/>
                </a:solidFill>
              </a:rPr>
              <a:pPr>
                <a:defRPr/>
              </a:pPr>
              <a:t>112</a:t>
            </a:fld>
            <a:endParaRPr lang="en-US" altLang="ja-JP">
              <a:solidFill>
                <a:prstClr val="black"/>
              </a:solidFill>
            </a:endParaRPr>
          </a:p>
        </p:txBody>
      </p:sp>
      <p:sp>
        <p:nvSpPr>
          <p:cNvPr id="5" name="角丸四角形 4"/>
          <p:cNvSpPr/>
          <p:nvPr/>
        </p:nvSpPr>
        <p:spPr>
          <a:xfrm>
            <a:off x="441960" y="985020"/>
            <a:ext cx="3581400" cy="144000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000" b="1" dirty="0">
                <a:latin typeface="HG丸ｺﾞｼｯｸM-PRO" panose="020F0600000000000000" pitchFamily="50" charset="-128"/>
                <a:ea typeface="HG丸ｺﾞｼｯｸM-PRO" panose="020F0600000000000000" pitchFamily="50" charset="-128"/>
              </a:rPr>
              <a:t>①ネットや情報機器の良い点と悪い点を伝えましょう</a:t>
            </a:r>
            <a:endParaRPr lang="en-US" altLang="ja-JP" sz="2000" b="1" dirty="0">
              <a:latin typeface="HG丸ｺﾞｼｯｸM-PRO" panose="020F0600000000000000" pitchFamily="50" charset="-128"/>
              <a:ea typeface="HG丸ｺﾞｼｯｸM-PRO" panose="020F0600000000000000" pitchFamily="50" charset="-128"/>
            </a:endParaRPr>
          </a:p>
        </p:txBody>
      </p:sp>
      <p:sp>
        <p:nvSpPr>
          <p:cNvPr id="6" name="角丸四角形 5"/>
          <p:cNvSpPr/>
          <p:nvPr/>
        </p:nvSpPr>
        <p:spPr>
          <a:xfrm>
            <a:off x="4860925" y="985020"/>
            <a:ext cx="3581400" cy="144000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000" b="1" dirty="0">
                <a:latin typeface="HG丸ｺﾞｼｯｸM-PRO" panose="020F0600000000000000" pitchFamily="50" charset="-128"/>
                <a:ea typeface="HG丸ｺﾞｼｯｸM-PRO" panose="020F0600000000000000" pitchFamily="50" charset="-128"/>
              </a:rPr>
              <a:t>②「</a:t>
            </a:r>
            <a:r>
              <a:rPr lang="ja-JP" altLang="en-US" sz="2000" b="1" dirty="0" err="1">
                <a:latin typeface="HG丸ｺﾞｼｯｸM-PRO" panose="020F0600000000000000" pitchFamily="50" charset="-128"/>
                <a:ea typeface="HG丸ｺﾞｼｯｸM-PRO" panose="020F0600000000000000" pitchFamily="50" charset="-128"/>
              </a:rPr>
              <a:t>～しては</a:t>
            </a:r>
            <a:r>
              <a:rPr lang="ja-JP" altLang="en-US" sz="2000" b="1" dirty="0">
                <a:latin typeface="HG丸ｺﾞｼｯｸM-PRO" panose="020F0600000000000000" pitchFamily="50" charset="-128"/>
                <a:ea typeface="HG丸ｺﾞｼｯｸM-PRO" panose="020F0600000000000000" pitchFamily="50" charset="-128"/>
              </a:rPr>
              <a:t>だめ」ではなく</a:t>
            </a:r>
            <a:r>
              <a:rPr lang="ja-JP" altLang="en-US" sz="2800" b="1" dirty="0">
                <a:latin typeface="HG丸ｺﾞｼｯｸM-PRO" panose="020F0600000000000000" pitchFamily="50" charset="-128"/>
                <a:ea typeface="HG丸ｺﾞｼｯｸM-PRO" panose="020F0600000000000000" pitchFamily="50" charset="-128"/>
              </a:rPr>
              <a:t>「～しよう」</a:t>
            </a:r>
            <a:r>
              <a:rPr lang="ja-JP" altLang="en-US" sz="2000" b="1" dirty="0">
                <a:latin typeface="HG丸ｺﾞｼｯｸM-PRO" panose="020F0600000000000000" pitchFamily="50" charset="-128"/>
                <a:ea typeface="HG丸ｺﾞｼｯｸM-PRO" panose="020F0600000000000000" pitchFamily="50" charset="-128"/>
              </a:rPr>
              <a:t>と話しましょう</a:t>
            </a:r>
            <a:endParaRPr lang="en-US" altLang="ja-JP" sz="2000" b="1" dirty="0">
              <a:latin typeface="HG丸ｺﾞｼｯｸM-PRO" panose="020F0600000000000000" pitchFamily="50" charset="-128"/>
              <a:ea typeface="HG丸ｺﾞｼｯｸM-PRO" panose="020F0600000000000000" pitchFamily="50" charset="-128"/>
            </a:endParaRPr>
          </a:p>
        </p:txBody>
      </p:sp>
      <p:sp>
        <p:nvSpPr>
          <p:cNvPr id="7" name="角丸四角形 6"/>
          <p:cNvSpPr/>
          <p:nvPr/>
        </p:nvSpPr>
        <p:spPr>
          <a:xfrm>
            <a:off x="441960" y="2980500"/>
            <a:ext cx="3581400" cy="144000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000" b="1" dirty="0">
                <a:latin typeface="HG丸ｺﾞｼｯｸM-PRO" panose="020F0600000000000000" pitchFamily="50" charset="-128"/>
                <a:ea typeface="HG丸ｺﾞｼｯｸM-PRO" panose="020F0600000000000000" pitchFamily="50" charset="-128"/>
              </a:rPr>
              <a:t>③子どもがスマートフォンをどのように使っているのか</a:t>
            </a:r>
            <a:r>
              <a:rPr lang="ja-JP" altLang="en-US" sz="2400" b="1" dirty="0">
                <a:latin typeface="HG丸ｺﾞｼｯｸM-PRO" panose="020F0600000000000000" pitchFamily="50" charset="-128"/>
                <a:ea typeface="HG丸ｺﾞｼｯｸM-PRO" panose="020F0600000000000000" pitchFamily="50" charset="-128"/>
              </a:rPr>
              <a:t>関心</a:t>
            </a:r>
            <a:r>
              <a:rPr lang="ja-JP" altLang="en-US" sz="2000" b="1" dirty="0">
                <a:latin typeface="HG丸ｺﾞｼｯｸM-PRO" panose="020F0600000000000000" pitchFamily="50" charset="-128"/>
                <a:ea typeface="HG丸ｺﾞｼｯｸM-PRO" panose="020F0600000000000000" pitchFamily="50" charset="-128"/>
              </a:rPr>
              <a:t>を持ちましょう</a:t>
            </a:r>
            <a:endParaRPr lang="en-US" altLang="ja-JP" sz="2000" b="1" dirty="0">
              <a:latin typeface="HG丸ｺﾞｼｯｸM-PRO" panose="020F0600000000000000" pitchFamily="50" charset="-128"/>
              <a:ea typeface="HG丸ｺﾞｼｯｸM-PRO" panose="020F0600000000000000" pitchFamily="50" charset="-128"/>
            </a:endParaRPr>
          </a:p>
        </p:txBody>
      </p:sp>
      <p:sp>
        <p:nvSpPr>
          <p:cNvPr id="8" name="角丸四角形 7"/>
          <p:cNvSpPr/>
          <p:nvPr/>
        </p:nvSpPr>
        <p:spPr>
          <a:xfrm>
            <a:off x="4860925" y="2980500"/>
            <a:ext cx="3581400" cy="144000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000" b="1" dirty="0">
                <a:latin typeface="HG丸ｺﾞｼｯｸM-PRO" panose="020F0600000000000000" pitchFamily="50" charset="-128"/>
                <a:ea typeface="HG丸ｺﾞｼｯｸM-PRO" panose="020F0600000000000000" pitchFamily="50" charset="-128"/>
              </a:rPr>
              <a:t>④ネットや情報機器のことを</a:t>
            </a:r>
            <a:r>
              <a:rPr lang="ja-JP" altLang="en-US" sz="2400" b="1" dirty="0">
                <a:latin typeface="HG丸ｺﾞｼｯｸM-PRO" panose="020F0600000000000000" pitchFamily="50" charset="-128"/>
                <a:ea typeface="HG丸ｺﾞｼｯｸM-PRO" panose="020F0600000000000000" pitchFamily="50" charset="-128"/>
              </a:rPr>
              <a:t>話題</a:t>
            </a:r>
            <a:r>
              <a:rPr lang="ja-JP" altLang="en-US" sz="2000" b="1" dirty="0">
                <a:latin typeface="HG丸ｺﾞｼｯｸM-PRO" panose="020F0600000000000000" pitchFamily="50" charset="-128"/>
                <a:ea typeface="HG丸ｺﾞｼｯｸM-PRO" panose="020F0600000000000000" pitchFamily="50" charset="-128"/>
              </a:rPr>
              <a:t>にして流行していることなどを聞いてみましょう</a:t>
            </a:r>
            <a:endParaRPr lang="en-US" altLang="ja-JP" sz="2000" b="1" dirty="0">
              <a:latin typeface="HG丸ｺﾞｼｯｸM-PRO" panose="020F0600000000000000" pitchFamily="50" charset="-128"/>
              <a:ea typeface="HG丸ｺﾞｼｯｸM-PRO" panose="020F0600000000000000" pitchFamily="50" charset="-128"/>
            </a:endParaRPr>
          </a:p>
          <a:p>
            <a:endParaRPr lang="en-US" altLang="ja-JP" sz="2000" b="1" dirty="0">
              <a:latin typeface="HG丸ｺﾞｼｯｸM-PRO" panose="020F0600000000000000" pitchFamily="50" charset="-128"/>
              <a:ea typeface="HG丸ｺﾞｼｯｸM-PRO" panose="020F0600000000000000" pitchFamily="50" charset="-128"/>
            </a:endParaRPr>
          </a:p>
        </p:txBody>
      </p:sp>
      <p:sp>
        <p:nvSpPr>
          <p:cNvPr id="9" name="角丸四角形 8"/>
          <p:cNvSpPr/>
          <p:nvPr/>
        </p:nvSpPr>
        <p:spPr>
          <a:xfrm>
            <a:off x="441960" y="4975980"/>
            <a:ext cx="3581400" cy="144000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000" b="1" dirty="0">
                <a:latin typeface="HG丸ｺﾞｼｯｸM-PRO" panose="020F0600000000000000" pitchFamily="50" charset="-128"/>
                <a:ea typeface="HG丸ｺﾞｼｯｸM-PRO" panose="020F0600000000000000" pitchFamily="50" charset="-128"/>
              </a:rPr>
              <a:t>⑤家庭での</a:t>
            </a:r>
            <a:r>
              <a:rPr lang="ja-JP" altLang="en-US" sz="2400" b="1" dirty="0">
                <a:latin typeface="HG丸ｺﾞｼｯｸM-PRO" panose="020F0600000000000000" pitchFamily="50" charset="-128"/>
                <a:ea typeface="HG丸ｺﾞｼｯｸM-PRO" panose="020F0600000000000000" pitchFamily="50" charset="-128"/>
              </a:rPr>
              <a:t>ルール</a:t>
            </a:r>
            <a:r>
              <a:rPr lang="ja-JP" altLang="en-US" sz="2000" b="1" dirty="0">
                <a:latin typeface="HG丸ｺﾞｼｯｸM-PRO" panose="020F0600000000000000" pitchFamily="50" charset="-128"/>
                <a:ea typeface="HG丸ｺﾞｼｯｸM-PRO" panose="020F0600000000000000" pitchFamily="50" charset="-128"/>
              </a:rPr>
              <a:t>を作ってまもっていきましょう</a:t>
            </a:r>
            <a:endParaRPr lang="en-US" altLang="ja-JP" sz="2000" b="1" dirty="0">
              <a:latin typeface="HG丸ｺﾞｼｯｸM-PRO" panose="020F0600000000000000" pitchFamily="50" charset="-128"/>
              <a:ea typeface="HG丸ｺﾞｼｯｸM-PRO" panose="020F0600000000000000" pitchFamily="50" charset="-128"/>
            </a:endParaRPr>
          </a:p>
        </p:txBody>
      </p:sp>
      <p:sp>
        <p:nvSpPr>
          <p:cNvPr id="10" name="角丸四角形 9"/>
          <p:cNvSpPr/>
          <p:nvPr/>
        </p:nvSpPr>
        <p:spPr>
          <a:xfrm>
            <a:off x="4860925" y="4975980"/>
            <a:ext cx="3581400" cy="144000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000" b="1" dirty="0">
                <a:latin typeface="HG丸ｺﾞｼｯｸM-PRO" panose="020F0600000000000000" pitchFamily="50" charset="-128"/>
                <a:ea typeface="HG丸ｺﾞｼｯｸM-PRO" panose="020F0600000000000000" pitchFamily="50" charset="-128"/>
              </a:rPr>
              <a:t>⑥家庭で何でも相談できる</a:t>
            </a:r>
            <a:r>
              <a:rPr lang="ja-JP" altLang="en-US" sz="2400" b="1" dirty="0">
                <a:latin typeface="HG丸ｺﾞｼｯｸM-PRO" panose="020F0600000000000000" pitchFamily="50" charset="-128"/>
                <a:ea typeface="HG丸ｺﾞｼｯｸM-PRO" panose="020F0600000000000000" pitchFamily="50" charset="-128"/>
              </a:rPr>
              <a:t>雰囲気</a:t>
            </a:r>
            <a:r>
              <a:rPr lang="ja-JP" altLang="en-US" sz="2000" b="1" dirty="0">
                <a:latin typeface="HG丸ｺﾞｼｯｸM-PRO" panose="020F0600000000000000" pitchFamily="50" charset="-128"/>
                <a:ea typeface="HG丸ｺﾞｼｯｸM-PRO" panose="020F0600000000000000" pitchFamily="50" charset="-128"/>
              </a:rPr>
              <a:t>づくりをしましょう</a:t>
            </a:r>
            <a:endParaRPr lang="en-US" altLang="ja-JP" sz="2000" b="1"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3156067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6">
            <a:extLst>
              <a:ext uri="{FF2B5EF4-FFF2-40B4-BE49-F238E27FC236}">
                <a16:creationId xmlns:a16="http://schemas.microsoft.com/office/drawing/2014/main" id="{B9211D52-67E6-493C-B708-4F05FED8E08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5C2D444F-5C16-4461-B47C-D16DCE381B85}" type="slidenum">
              <a:rPr lang="en-US" altLang="ja-JP" sz="2400" smtClean="0">
                <a:latin typeface="ＭＳ Ｐゴシック" panose="020B0600070205080204" pitchFamily="50" charset="-128"/>
              </a:rPr>
              <a:pPr>
                <a:spcBef>
                  <a:spcPct val="0"/>
                </a:spcBef>
                <a:buFontTx/>
                <a:buNone/>
              </a:pPr>
              <a:t>113</a:t>
            </a:fld>
            <a:endParaRPr lang="en-US" altLang="ja-JP" sz="2400">
              <a:latin typeface="ＭＳ Ｐゴシック" panose="020B0600070205080204" pitchFamily="50" charset="-128"/>
            </a:endParaRPr>
          </a:p>
        </p:txBody>
      </p:sp>
      <p:sp>
        <p:nvSpPr>
          <p:cNvPr id="4099" name="Rectangle 3">
            <a:extLst>
              <a:ext uri="{FF2B5EF4-FFF2-40B4-BE49-F238E27FC236}">
                <a16:creationId xmlns:a16="http://schemas.microsoft.com/office/drawing/2014/main" id="{20E64622-680F-44CA-8131-9051C9F3618C}"/>
              </a:ext>
            </a:extLst>
          </p:cNvPr>
          <p:cNvSpPr txBox="1">
            <a:spLocks noChangeArrowheads="1"/>
          </p:cNvSpPr>
          <p:nvPr/>
        </p:nvSpPr>
        <p:spPr bwMode="auto">
          <a:xfrm>
            <a:off x="179388" y="1557338"/>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endParaRPr lang="en-US" altLang="ja-JP" sz="4800">
              <a:ea typeface="HGP創英角ｺﾞｼｯｸUB" panose="020B0900000000000000" pitchFamily="50" charset="-128"/>
            </a:endParaRPr>
          </a:p>
          <a:p>
            <a:pPr>
              <a:buFontTx/>
              <a:buNone/>
            </a:pPr>
            <a:r>
              <a:rPr lang="ja-JP" altLang="en-US" sz="4800">
                <a:latin typeface="ＭＳ Ｐゴシック" panose="020B0600070205080204" pitchFamily="50" charset="-128"/>
              </a:rPr>
              <a:t>７　</a:t>
            </a:r>
            <a:r>
              <a:rPr lang="ja-JP" altLang="en-US" sz="4800">
                <a:ea typeface="HGP創英角ｺﾞｼｯｸUB" panose="020B0900000000000000" pitchFamily="50" charset="-128"/>
              </a:rPr>
              <a:t>問題発生時の対応</a:t>
            </a:r>
          </a:p>
        </p:txBody>
      </p:sp>
    </p:spTree>
    <p:extLst>
      <p:ext uri="{BB962C8B-B14F-4D97-AF65-F5344CB8AC3E}">
        <p14:creationId xmlns:p14="http://schemas.microsoft.com/office/powerpoint/2010/main" val="159814936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6">
            <a:extLst>
              <a:ext uri="{FF2B5EF4-FFF2-40B4-BE49-F238E27FC236}">
                <a16:creationId xmlns:a16="http://schemas.microsoft.com/office/drawing/2014/main" id="{6C68925E-64D6-4B6D-A1F7-23B455DBBBE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BC6A9C96-87E8-4428-8A2D-214CF6DDA8C9}" type="slidenum">
              <a:rPr lang="en-US" altLang="ja-JP" sz="2400" smtClean="0">
                <a:latin typeface="ＭＳ Ｐゴシック" panose="020B0600070205080204" pitchFamily="50" charset="-128"/>
              </a:rPr>
              <a:pPr>
                <a:spcBef>
                  <a:spcPct val="0"/>
                </a:spcBef>
                <a:buFontTx/>
                <a:buNone/>
              </a:pPr>
              <a:t>114</a:t>
            </a:fld>
            <a:endParaRPr lang="en-US" altLang="ja-JP" sz="2400">
              <a:latin typeface="ＭＳ Ｐゴシック" panose="020B0600070205080204" pitchFamily="50" charset="-128"/>
            </a:endParaRPr>
          </a:p>
        </p:txBody>
      </p:sp>
      <p:sp>
        <p:nvSpPr>
          <p:cNvPr id="6147" name="Text Box 2">
            <a:extLst>
              <a:ext uri="{FF2B5EF4-FFF2-40B4-BE49-F238E27FC236}">
                <a16:creationId xmlns:a16="http://schemas.microsoft.com/office/drawing/2014/main" id="{F2F1C402-7777-4439-903C-BE161BB27041}"/>
              </a:ext>
            </a:extLst>
          </p:cNvPr>
          <p:cNvSpPr txBox="1">
            <a:spLocks noChangeArrowheads="1"/>
          </p:cNvSpPr>
          <p:nvPr/>
        </p:nvSpPr>
        <p:spPr bwMode="auto">
          <a:xfrm>
            <a:off x="0" y="0"/>
            <a:ext cx="30273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a:ea typeface="HGP創英角ｺﾞｼｯｸUB" panose="020B0900000000000000" pitchFamily="50" charset="-128"/>
              </a:rPr>
              <a:t>問題の早期発見</a:t>
            </a:r>
          </a:p>
        </p:txBody>
      </p:sp>
      <p:sp>
        <p:nvSpPr>
          <p:cNvPr id="6148" name="Text Box 3">
            <a:extLst>
              <a:ext uri="{FF2B5EF4-FFF2-40B4-BE49-F238E27FC236}">
                <a16:creationId xmlns:a16="http://schemas.microsoft.com/office/drawing/2014/main" id="{5E4C1354-50E0-4BE0-972E-D3471B25F4A7}"/>
              </a:ext>
            </a:extLst>
          </p:cNvPr>
          <p:cNvSpPr txBox="1">
            <a:spLocks noChangeArrowheads="1"/>
          </p:cNvSpPr>
          <p:nvPr/>
        </p:nvSpPr>
        <p:spPr bwMode="auto">
          <a:xfrm>
            <a:off x="133350" y="836613"/>
            <a:ext cx="82216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b="1">
                <a:solidFill>
                  <a:srgbClr val="FF0000"/>
                </a:solidFill>
                <a:latin typeface="Tahoma" panose="020B0604030504040204" pitchFamily="34" charset="0"/>
              </a:rPr>
              <a:t>日頃より子供たちの様子をしっかりと観察</a:t>
            </a:r>
          </a:p>
        </p:txBody>
      </p:sp>
      <p:sp>
        <p:nvSpPr>
          <p:cNvPr id="6149" name="Text Box 6">
            <a:extLst>
              <a:ext uri="{FF2B5EF4-FFF2-40B4-BE49-F238E27FC236}">
                <a16:creationId xmlns:a16="http://schemas.microsoft.com/office/drawing/2014/main" id="{1180CA35-3EAE-43C8-973D-8ED6A54A42F2}"/>
              </a:ext>
            </a:extLst>
          </p:cNvPr>
          <p:cNvSpPr txBox="1">
            <a:spLocks noChangeArrowheads="1"/>
          </p:cNvSpPr>
          <p:nvPr/>
        </p:nvSpPr>
        <p:spPr bwMode="auto">
          <a:xfrm>
            <a:off x="177800" y="1520825"/>
            <a:ext cx="8496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b="1">
                <a:solidFill>
                  <a:srgbClr val="FF0000"/>
                </a:solidFill>
                <a:latin typeface="Tahoma" panose="020B0604030504040204" pitchFamily="34" charset="0"/>
              </a:rPr>
              <a:t>子供たちが相談しやすい環境づくり</a:t>
            </a:r>
          </a:p>
        </p:txBody>
      </p:sp>
      <p:sp>
        <p:nvSpPr>
          <p:cNvPr id="6150" name="テキスト ボックス 1">
            <a:extLst>
              <a:ext uri="{FF2B5EF4-FFF2-40B4-BE49-F238E27FC236}">
                <a16:creationId xmlns:a16="http://schemas.microsoft.com/office/drawing/2014/main" id="{4150682F-7A54-484F-8B01-A5E5DE1F1CF6}"/>
              </a:ext>
            </a:extLst>
          </p:cNvPr>
          <p:cNvSpPr txBox="1">
            <a:spLocks noChangeArrowheads="1"/>
          </p:cNvSpPr>
          <p:nvPr/>
        </p:nvSpPr>
        <p:spPr bwMode="auto">
          <a:xfrm>
            <a:off x="468313" y="2205038"/>
            <a:ext cx="8496300" cy="4586287"/>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4000"/>
              <a:t>・</a:t>
            </a:r>
            <a:r>
              <a:rPr lang="ja-JP" altLang="en-US" sz="3600"/>
              <a:t>定期的な情報交換（校内外）</a:t>
            </a:r>
            <a:endParaRPr lang="en-US" altLang="ja-JP" sz="3600"/>
          </a:p>
          <a:p>
            <a:pPr>
              <a:spcBef>
                <a:spcPct val="0"/>
              </a:spcBef>
              <a:buFontTx/>
              <a:buNone/>
            </a:pPr>
            <a:r>
              <a:rPr lang="ja-JP" altLang="en-US" sz="3600"/>
              <a:t>・スクールカウンセラー等との連携</a:t>
            </a:r>
            <a:endParaRPr lang="en-US" altLang="ja-JP" sz="3600"/>
          </a:p>
          <a:p>
            <a:pPr>
              <a:spcBef>
                <a:spcPct val="0"/>
              </a:spcBef>
              <a:buFontTx/>
              <a:buNone/>
            </a:pPr>
            <a:r>
              <a:rPr lang="ja-JP" altLang="en-US" sz="3600"/>
              <a:t>・家庭との連携</a:t>
            </a:r>
          </a:p>
          <a:p>
            <a:pPr>
              <a:spcBef>
                <a:spcPct val="0"/>
              </a:spcBef>
              <a:buFontTx/>
              <a:buNone/>
            </a:pPr>
            <a:r>
              <a:rPr lang="ja-JP" altLang="en-US" sz="3600"/>
              <a:t>・校内相談窓口の設置と周知</a:t>
            </a:r>
            <a:endParaRPr lang="en-US" altLang="ja-JP" sz="3600"/>
          </a:p>
          <a:p>
            <a:pPr>
              <a:spcBef>
                <a:spcPct val="0"/>
              </a:spcBef>
              <a:buFontTx/>
              <a:buNone/>
            </a:pPr>
            <a:r>
              <a:rPr lang="ja-JP" altLang="en-US" sz="3600"/>
              <a:t>・校外の相談窓口の紹介</a:t>
            </a:r>
            <a:endParaRPr lang="en-US" altLang="ja-JP" sz="3600"/>
          </a:p>
          <a:p>
            <a:pPr>
              <a:spcBef>
                <a:spcPct val="0"/>
              </a:spcBef>
              <a:buFontTx/>
              <a:buNone/>
            </a:pPr>
            <a:endParaRPr lang="en-US" altLang="ja-JP" sz="3600"/>
          </a:p>
          <a:p>
            <a:pPr>
              <a:spcBef>
                <a:spcPct val="0"/>
              </a:spcBef>
              <a:buFontTx/>
              <a:buNone/>
            </a:pPr>
            <a:endParaRPr lang="en-US" altLang="ja-JP" sz="3600"/>
          </a:p>
          <a:p>
            <a:pPr>
              <a:spcBef>
                <a:spcPct val="0"/>
              </a:spcBef>
              <a:buFontTx/>
              <a:buNone/>
            </a:pPr>
            <a:r>
              <a:rPr lang="ja-JP" altLang="en-US" sz="3600"/>
              <a:t>　</a:t>
            </a:r>
          </a:p>
        </p:txBody>
      </p:sp>
      <p:sp>
        <p:nvSpPr>
          <p:cNvPr id="2" name="テキスト ボックス 1">
            <a:extLst>
              <a:ext uri="{FF2B5EF4-FFF2-40B4-BE49-F238E27FC236}">
                <a16:creationId xmlns:a16="http://schemas.microsoft.com/office/drawing/2014/main" id="{41272CAC-B964-4C74-85CF-8B23611A7F35}"/>
              </a:ext>
            </a:extLst>
          </p:cNvPr>
          <p:cNvSpPr txBox="1"/>
          <p:nvPr/>
        </p:nvSpPr>
        <p:spPr>
          <a:xfrm>
            <a:off x="755650" y="5249863"/>
            <a:ext cx="7704138" cy="1508125"/>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defRPr/>
            </a:pPr>
            <a:r>
              <a:rPr lang="ja-JP" altLang="en-US" sz="2800" b="1" dirty="0"/>
              <a:t>〇</a:t>
            </a:r>
            <a:r>
              <a:rPr lang="en-US" altLang="ja-JP" sz="2800" b="1" dirty="0"/>
              <a:t>24</a:t>
            </a:r>
            <a:r>
              <a:rPr lang="ja-JP" altLang="en-US" sz="2800" b="1" dirty="0"/>
              <a:t>時間子供</a:t>
            </a:r>
            <a:r>
              <a:rPr lang="en-US" altLang="ja-JP" sz="2800" b="1" dirty="0"/>
              <a:t>SOS</a:t>
            </a:r>
            <a:r>
              <a:rPr lang="ja-JP" altLang="en-US" sz="2800" b="1" dirty="0"/>
              <a:t>ダイヤル　  </a:t>
            </a:r>
            <a:r>
              <a:rPr lang="en-US" altLang="ja-JP" sz="3200" b="1" dirty="0">
                <a:solidFill>
                  <a:srgbClr val="FF0000"/>
                </a:solidFill>
              </a:rPr>
              <a:t>0120-0-78310</a:t>
            </a:r>
            <a:endParaRPr lang="en-US" altLang="ja-JP" sz="3200" b="1" dirty="0"/>
          </a:p>
          <a:p>
            <a:pPr>
              <a:defRPr/>
            </a:pPr>
            <a:r>
              <a:rPr lang="ja-JP" altLang="en-US" sz="2800" b="1" dirty="0"/>
              <a:t>〇子どもの人権１１０番　　　　　</a:t>
            </a:r>
            <a:r>
              <a:rPr lang="en-US" altLang="ja-JP" sz="3200" b="1" dirty="0">
                <a:solidFill>
                  <a:srgbClr val="FF0000"/>
                </a:solidFill>
              </a:rPr>
              <a:t>0120-007-110</a:t>
            </a:r>
            <a:r>
              <a:rPr lang="ja-JP" altLang="en-US" sz="2800" b="1" dirty="0"/>
              <a:t>　</a:t>
            </a:r>
            <a:endParaRPr lang="en-US" altLang="ja-JP" sz="2800" b="1" dirty="0"/>
          </a:p>
          <a:p>
            <a:pPr>
              <a:defRPr/>
            </a:pPr>
            <a:r>
              <a:rPr lang="ja-JP" altLang="en-US" sz="2800" b="1" dirty="0"/>
              <a:t>　　　　　　　　　　　　　　　　　　　　　　　　　　　　など</a:t>
            </a:r>
          </a:p>
        </p:txBody>
      </p:sp>
    </p:spTree>
    <p:extLst>
      <p:ext uri="{BB962C8B-B14F-4D97-AF65-F5344CB8AC3E}">
        <p14:creationId xmlns:p14="http://schemas.microsoft.com/office/powerpoint/2010/main" val="308028940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a:extLst>
              <a:ext uri="{FF2B5EF4-FFF2-40B4-BE49-F238E27FC236}">
                <a16:creationId xmlns:a16="http://schemas.microsoft.com/office/drawing/2014/main" id="{3F84E650-3871-4D1F-8055-FB1F21D33F6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E63F19B8-80E6-449D-A9B0-6E11E1C0BA5F}" type="slidenum">
              <a:rPr lang="en-US" altLang="ja-JP" sz="2400" smtClean="0">
                <a:latin typeface="ＭＳ Ｐゴシック" panose="020B0600070205080204" pitchFamily="50" charset="-128"/>
              </a:rPr>
              <a:pPr>
                <a:spcBef>
                  <a:spcPct val="0"/>
                </a:spcBef>
                <a:buFontTx/>
                <a:buNone/>
              </a:pPr>
              <a:t>115</a:t>
            </a:fld>
            <a:endParaRPr lang="en-US" altLang="ja-JP" sz="2400">
              <a:latin typeface="ＭＳ Ｐゴシック" panose="020B0600070205080204" pitchFamily="50" charset="-128"/>
            </a:endParaRPr>
          </a:p>
        </p:txBody>
      </p:sp>
      <p:sp>
        <p:nvSpPr>
          <p:cNvPr id="8195" name="Text Box 2">
            <a:extLst>
              <a:ext uri="{FF2B5EF4-FFF2-40B4-BE49-F238E27FC236}">
                <a16:creationId xmlns:a16="http://schemas.microsoft.com/office/drawing/2014/main" id="{93CC48DA-67F7-4D84-B112-FA26EDE0CEF3}"/>
              </a:ext>
            </a:extLst>
          </p:cNvPr>
          <p:cNvSpPr txBox="1">
            <a:spLocks noChangeArrowheads="1"/>
          </p:cNvSpPr>
          <p:nvPr/>
        </p:nvSpPr>
        <p:spPr bwMode="auto">
          <a:xfrm>
            <a:off x="0" y="0"/>
            <a:ext cx="30273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a:ea typeface="HGP創英角ｺﾞｼｯｸUB" panose="020B0900000000000000" pitchFamily="50" charset="-128"/>
              </a:rPr>
              <a:t>対応組織の確立</a:t>
            </a:r>
          </a:p>
        </p:txBody>
      </p:sp>
      <p:sp>
        <p:nvSpPr>
          <p:cNvPr id="8196" name="Text Box 3">
            <a:extLst>
              <a:ext uri="{FF2B5EF4-FFF2-40B4-BE49-F238E27FC236}">
                <a16:creationId xmlns:a16="http://schemas.microsoft.com/office/drawing/2014/main" id="{6FE92BDE-1939-4766-9CEE-80D046128AFE}"/>
              </a:ext>
            </a:extLst>
          </p:cNvPr>
          <p:cNvSpPr txBox="1">
            <a:spLocks noChangeArrowheads="1"/>
          </p:cNvSpPr>
          <p:nvPr/>
        </p:nvSpPr>
        <p:spPr bwMode="auto">
          <a:xfrm>
            <a:off x="395288" y="1117600"/>
            <a:ext cx="7042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b="1">
                <a:solidFill>
                  <a:srgbClr val="FF0000"/>
                </a:solidFill>
                <a:latin typeface="Tahoma" panose="020B0604030504040204" pitchFamily="34" charset="0"/>
              </a:rPr>
              <a:t>問題発生時の校内対応組織の確立</a:t>
            </a:r>
          </a:p>
        </p:txBody>
      </p:sp>
      <p:sp>
        <p:nvSpPr>
          <p:cNvPr id="8197" name="AutoShape 5">
            <a:extLst>
              <a:ext uri="{FF2B5EF4-FFF2-40B4-BE49-F238E27FC236}">
                <a16:creationId xmlns:a16="http://schemas.microsoft.com/office/drawing/2014/main" id="{D522B852-97A2-4668-BE07-63C10F552898}"/>
              </a:ext>
            </a:extLst>
          </p:cNvPr>
          <p:cNvSpPr>
            <a:spLocks noChangeArrowheads="1"/>
          </p:cNvSpPr>
          <p:nvPr/>
        </p:nvSpPr>
        <p:spPr bwMode="auto">
          <a:xfrm>
            <a:off x="395288" y="2717800"/>
            <a:ext cx="3313112" cy="2439988"/>
          </a:xfrm>
          <a:prstGeom prst="irregularSeal1">
            <a:avLst/>
          </a:prstGeom>
          <a:solidFill>
            <a:srgbClr val="66FFCC"/>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800" b="1">
                <a:latin typeface="Tahoma" panose="020B0604030504040204" pitchFamily="34" charset="0"/>
              </a:rPr>
              <a:t>問題発生</a:t>
            </a:r>
          </a:p>
        </p:txBody>
      </p:sp>
      <p:sp>
        <p:nvSpPr>
          <p:cNvPr id="8198" name="Text Box 6">
            <a:extLst>
              <a:ext uri="{FF2B5EF4-FFF2-40B4-BE49-F238E27FC236}">
                <a16:creationId xmlns:a16="http://schemas.microsoft.com/office/drawing/2014/main" id="{F2E24993-5B2C-4940-B08B-876CD58DB830}"/>
              </a:ext>
            </a:extLst>
          </p:cNvPr>
          <p:cNvSpPr txBox="1">
            <a:spLocks noChangeArrowheads="1"/>
          </p:cNvSpPr>
          <p:nvPr/>
        </p:nvSpPr>
        <p:spPr bwMode="auto">
          <a:xfrm>
            <a:off x="395288" y="1852613"/>
            <a:ext cx="8496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b="1">
                <a:latin typeface="Tahoma" panose="020B0604030504040204" pitchFamily="34" charset="0"/>
              </a:rPr>
              <a:t>管理職、情報教育担当、生徒指導担当が中心</a:t>
            </a:r>
          </a:p>
        </p:txBody>
      </p:sp>
      <p:sp>
        <p:nvSpPr>
          <p:cNvPr id="4" name="テキスト ボックス 3">
            <a:extLst>
              <a:ext uri="{FF2B5EF4-FFF2-40B4-BE49-F238E27FC236}">
                <a16:creationId xmlns:a16="http://schemas.microsoft.com/office/drawing/2014/main" id="{704B8120-1136-4E53-9110-D71442EF9327}"/>
              </a:ext>
            </a:extLst>
          </p:cNvPr>
          <p:cNvSpPr txBox="1"/>
          <p:nvPr/>
        </p:nvSpPr>
        <p:spPr>
          <a:xfrm>
            <a:off x="4787900" y="3106738"/>
            <a:ext cx="3889375" cy="1323975"/>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defRPr/>
            </a:pPr>
            <a:r>
              <a:rPr lang="ja-JP" altLang="en-US" sz="4000" dirty="0"/>
              <a:t>校内対応組織の確立</a:t>
            </a:r>
          </a:p>
        </p:txBody>
      </p:sp>
      <p:grpSp>
        <p:nvGrpSpPr>
          <p:cNvPr id="8200" name="グループ化 5">
            <a:extLst>
              <a:ext uri="{FF2B5EF4-FFF2-40B4-BE49-F238E27FC236}">
                <a16:creationId xmlns:a16="http://schemas.microsoft.com/office/drawing/2014/main" id="{BED9AB78-3C1C-4B91-A9C3-D95354635034}"/>
              </a:ext>
            </a:extLst>
          </p:cNvPr>
          <p:cNvGrpSpPr>
            <a:grpSpLocks/>
          </p:cNvGrpSpPr>
          <p:nvPr/>
        </p:nvGrpSpPr>
        <p:grpSpPr bwMode="auto">
          <a:xfrm>
            <a:off x="2268538" y="4743450"/>
            <a:ext cx="4357687" cy="2017713"/>
            <a:chOff x="3959865" y="4716418"/>
            <a:chExt cx="4357518" cy="2016224"/>
          </a:xfrm>
        </p:grpSpPr>
        <p:sp>
          <p:nvSpPr>
            <p:cNvPr id="5" name="円/楕円 4">
              <a:extLst>
                <a:ext uri="{FF2B5EF4-FFF2-40B4-BE49-F238E27FC236}">
                  <a16:creationId xmlns:a16="http://schemas.microsoft.com/office/drawing/2014/main" id="{B0E09376-9687-4FDF-ACF8-38B95EA1E17B}"/>
                </a:ext>
              </a:extLst>
            </p:cNvPr>
            <p:cNvSpPr/>
            <p:nvPr/>
          </p:nvSpPr>
          <p:spPr>
            <a:xfrm>
              <a:off x="3959865" y="4716418"/>
              <a:ext cx="4105116" cy="2016224"/>
            </a:xfrm>
            <a:prstGeom prst="ellipse">
              <a:avLst/>
            </a:prstGeom>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ja-JP" altLang="en-US"/>
            </a:p>
          </p:txBody>
        </p:sp>
        <p:sp>
          <p:nvSpPr>
            <p:cNvPr id="2" name="テキスト ボックス 1">
              <a:extLst>
                <a:ext uri="{FF2B5EF4-FFF2-40B4-BE49-F238E27FC236}">
                  <a16:creationId xmlns:a16="http://schemas.microsoft.com/office/drawing/2014/main" id="{7E9C2B79-9E24-4B8A-B0B6-591835B8D1FB}"/>
                </a:ext>
              </a:extLst>
            </p:cNvPr>
            <p:cNvSpPr txBox="1"/>
            <p:nvPr/>
          </p:nvSpPr>
          <p:spPr>
            <a:xfrm>
              <a:off x="4428159" y="4935331"/>
              <a:ext cx="3889224" cy="144673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a:spAutoFit/>
            </a:bodyPr>
            <a:lstStyle/>
            <a:p>
              <a:pPr>
                <a:defRPr/>
              </a:pPr>
              <a:r>
                <a:rPr lang="ja-JP" altLang="en-US" sz="4400" dirty="0"/>
                <a:t>学級担任が</a:t>
              </a:r>
              <a:endParaRPr lang="en-US" altLang="ja-JP" sz="4400" dirty="0"/>
            </a:p>
            <a:p>
              <a:pPr>
                <a:defRPr/>
              </a:pPr>
              <a:r>
                <a:rPr lang="ja-JP" altLang="en-US" sz="4400" dirty="0"/>
                <a:t>抱え込まない</a:t>
              </a:r>
            </a:p>
          </p:txBody>
        </p:sp>
      </p:grpSp>
      <p:sp>
        <p:nvSpPr>
          <p:cNvPr id="3" name="右矢印 2">
            <a:extLst>
              <a:ext uri="{FF2B5EF4-FFF2-40B4-BE49-F238E27FC236}">
                <a16:creationId xmlns:a16="http://schemas.microsoft.com/office/drawing/2014/main" id="{1B198FA5-8974-4A76-B066-E51C899A8D90}"/>
              </a:ext>
            </a:extLst>
          </p:cNvPr>
          <p:cNvSpPr/>
          <p:nvPr/>
        </p:nvSpPr>
        <p:spPr>
          <a:xfrm>
            <a:off x="3708400" y="3357563"/>
            <a:ext cx="935038" cy="7810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extLst>
      <p:ext uri="{BB962C8B-B14F-4D97-AF65-F5344CB8AC3E}">
        <p14:creationId xmlns:p14="http://schemas.microsoft.com/office/powerpoint/2010/main" val="23313340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a:extLst>
              <a:ext uri="{FF2B5EF4-FFF2-40B4-BE49-F238E27FC236}">
                <a16:creationId xmlns:a16="http://schemas.microsoft.com/office/drawing/2014/main" id="{6E381B0E-23BF-4EDC-93AB-E3FBD539618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12A08456-EB43-453A-9654-C828A444A9B7}" type="slidenum">
              <a:rPr lang="en-US" altLang="ja-JP" sz="2400" smtClean="0">
                <a:latin typeface="ＭＳ Ｐゴシック" panose="020B0600070205080204" pitchFamily="50" charset="-128"/>
              </a:rPr>
              <a:pPr>
                <a:spcBef>
                  <a:spcPct val="0"/>
                </a:spcBef>
                <a:buFontTx/>
                <a:buNone/>
              </a:pPr>
              <a:t>116</a:t>
            </a:fld>
            <a:endParaRPr lang="en-US" altLang="ja-JP" sz="2400">
              <a:latin typeface="ＭＳ Ｐゴシック" panose="020B0600070205080204" pitchFamily="50" charset="-128"/>
            </a:endParaRPr>
          </a:p>
        </p:txBody>
      </p:sp>
      <p:sp>
        <p:nvSpPr>
          <p:cNvPr id="10243" name="Text Box 2">
            <a:extLst>
              <a:ext uri="{FF2B5EF4-FFF2-40B4-BE49-F238E27FC236}">
                <a16:creationId xmlns:a16="http://schemas.microsoft.com/office/drawing/2014/main" id="{01A701CD-229B-4128-A7A6-EADD4350BB0B}"/>
              </a:ext>
            </a:extLst>
          </p:cNvPr>
          <p:cNvSpPr txBox="1">
            <a:spLocks noChangeArrowheads="1"/>
          </p:cNvSpPr>
          <p:nvPr/>
        </p:nvSpPr>
        <p:spPr bwMode="auto">
          <a:xfrm>
            <a:off x="533400" y="2895600"/>
            <a:ext cx="7993063" cy="350837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800" b="1">
                <a:latin typeface="Tahoma" panose="020B0604030504040204" pitchFamily="34" charset="0"/>
              </a:rPr>
              <a:t>・誰が関わっているのか「個人」</a:t>
            </a:r>
            <a:r>
              <a:rPr lang="en-US" altLang="ja-JP" sz="2800" b="1">
                <a:latin typeface="Tahoma" panose="020B0604030504040204" pitchFamily="34" charset="0"/>
              </a:rPr>
              <a:t>｢</a:t>
            </a:r>
            <a:r>
              <a:rPr lang="ja-JP" altLang="en-US" sz="2800" b="1">
                <a:latin typeface="Tahoma" panose="020B0604030504040204" pitchFamily="34" charset="0"/>
              </a:rPr>
              <a:t>複数」「他校」</a:t>
            </a:r>
          </a:p>
          <a:p>
            <a:pPr eaLnBrk="1" hangingPunct="1">
              <a:spcBef>
                <a:spcPct val="0"/>
              </a:spcBef>
              <a:buFontTx/>
              <a:buNone/>
            </a:pPr>
            <a:r>
              <a:rPr lang="ja-JP" altLang="en-US" sz="2800" b="1">
                <a:latin typeface="Tahoma" panose="020B0604030504040204" pitchFamily="34" charset="0"/>
              </a:rPr>
              <a:t>・対外的な問題か　　　　・緊急性はあるか</a:t>
            </a:r>
          </a:p>
          <a:p>
            <a:pPr eaLnBrk="1" hangingPunct="1">
              <a:spcBef>
                <a:spcPct val="0"/>
              </a:spcBef>
              <a:buFontTx/>
              <a:buNone/>
            </a:pPr>
            <a:r>
              <a:rPr lang="ja-JP" altLang="en-US" sz="2800" b="1">
                <a:latin typeface="Tahoma" panose="020B0604030504040204" pitchFamily="34" charset="0"/>
              </a:rPr>
              <a:t>・危険性は高いか　　　　・いたずらか、犯罪か</a:t>
            </a:r>
          </a:p>
          <a:p>
            <a:pPr eaLnBrk="1" hangingPunct="1">
              <a:spcBef>
                <a:spcPct val="0"/>
              </a:spcBef>
              <a:buFontTx/>
              <a:buNone/>
            </a:pPr>
            <a:r>
              <a:rPr lang="ja-JP" altLang="en-US" sz="2800" b="1">
                <a:latin typeface="Tahoma" panose="020B0604030504040204" pitchFamily="34" charset="0"/>
              </a:rPr>
              <a:t>・校内で対応できるか、外部機関に依頼が必要か</a:t>
            </a:r>
          </a:p>
          <a:p>
            <a:pPr eaLnBrk="1" hangingPunct="1">
              <a:spcBef>
                <a:spcPct val="0"/>
              </a:spcBef>
              <a:buFontTx/>
              <a:buNone/>
            </a:pPr>
            <a:r>
              <a:rPr lang="ja-JP" altLang="en-US" sz="2800" b="1">
                <a:latin typeface="Tahoma" panose="020B0604030504040204" pitchFamily="34" charset="0"/>
              </a:rPr>
              <a:t>・被害者か加害者か　　・保護者への連絡は必要か</a:t>
            </a:r>
          </a:p>
          <a:p>
            <a:pPr eaLnBrk="1" hangingPunct="1">
              <a:spcBef>
                <a:spcPct val="0"/>
              </a:spcBef>
              <a:buFontTx/>
              <a:buNone/>
            </a:pPr>
            <a:r>
              <a:rPr lang="ja-JP" altLang="en-US" sz="2800" b="1">
                <a:latin typeface="Tahoma" panose="020B0604030504040204" pitchFamily="34" charset="0"/>
              </a:rPr>
              <a:t>・被害は「物やお金」「情報」「人」か</a:t>
            </a:r>
          </a:p>
          <a:p>
            <a:pPr eaLnBrk="1" hangingPunct="1">
              <a:spcBef>
                <a:spcPct val="0"/>
              </a:spcBef>
              <a:buFontTx/>
              <a:buNone/>
            </a:pPr>
            <a:r>
              <a:rPr lang="ja-JP" altLang="en-US" sz="2800" b="1">
                <a:latin typeface="Tahoma" panose="020B0604030504040204" pitchFamily="34" charset="0"/>
              </a:rPr>
              <a:t>・学校がどの程度関わっている問題か</a:t>
            </a:r>
          </a:p>
          <a:p>
            <a:pPr eaLnBrk="1" hangingPunct="1">
              <a:spcBef>
                <a:spcPct val="0"/>
              </a:spcBef>
              <a:buFontTx/>
              <a:buNone/>
            </a:pPr>
            <a:r>
              <a:rPr lang="ja-JP" altLang="en-US" sz="2800" b="1">
                <a:latin typeface="Tahoma" panose="020B0604030504040204" pitchFamily="34" charset="0"/>
              </a:rPr>
              <a:t>・被害が拡大する可能性はあるか　　等</a:t>
            </a:r>
            <a:endParaRPr lang="ja-JP" altLang="en-US" sz="1800">
              <a:latin typeface="Tahoma" panose="020B0604030504040204" pitchFamily="34" charset="0"/>
            </a:endParaRPr>
          </a:p>
        </p:txBody>
      </p:sp>
      <p:sp>
        <p:nvSpPr>
          <p:cNvPr id="10244" name="Text Box 3">
            <a:extLst>
              <a:ext uri="{FF2B5EF4-FFF2-40B4-BE49-F238E27FC236}">
                <a16:creationId xmlns:a16="http://schemas.microsoft.com/office/drawing/2014/main" id="{CD16F440-7ECE-4A3A-89D9-B5B25445CA62}"/>
              </a:ext>
            </a:extLst>
          </p:cNvPr>
          <p:cNvSpPr txBox="1">
            <a:spLocks noChangeArrowheads="1"/>
          </p:cNvSpPr>
          <p:nvPr/>
        </p:nvSpPr>
        <p:spPr bwMode="auto">
          <a:xfrm>
            <a:off x="323850" y="0"/>
            <a:ext cx="2206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a:ea typeface="HGP創英角ｺﾞｼｯｸUB" panose="020B0900000000000000" pitchFamily="50" charset="-128"/>
              </a:rPr>
              <a:t>情報の把握</a:t>
            </a:r>
          </a:p>
        </p:txBody>
      </p:sp>
      <p:sp>
        <p:nvSpPr>
          <p:cNvPr id="10245" name="Text Box 4">
            <a:extLst>
              <a:ext uri="{FF2B5EF4-FFF2-40B4-BE49-F238E27FC236}">
                <a16:creationId xmlns:a16="http://schemas.microsoft.com/office/drawing/2014/main" id="{E57B14D9-3DEE-423E-B726-9216B6135549}"/>
              </a:ext>
            </a:extLst>
          </p:cNvPr>
          <p:cNvSpPr txBox="1">
            <a:spLocks noChangeArrowheads="1"/>
          </p:cNvSpPr>
          <p:nvPr/>
        </p:nvSpPr>
        <p:spPr bwMode="auto">
          <a:xfrm>
            <a:off x="539750" y="996950"/>
            <a:ext cx="81470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800" b="1">
                <a:solidFill>
                  <a:srgbClr val="006600"/>
                </a:solidFill>
                <a:latin typeface="Tahoma" panose="020B0604030504040204" pitchFamily="34" charset="0"/>
              </a:rPr>
              <a:t>＊通常の児童・生徒指導の場合と重なる部分は多い</a:t>
            </a:r>
          </a:p>
        </p:txBody>
      </p:sp>
      <p:sp>
        <p:nvSpPr>
          <p:cNvPr id="2" name="テキスト ボックス 1">
            <a:extLst>
              <a:ext uri="{FF2B5EF4-FFF2-40B4-BE49-F238E27FC236}">
                <a16:creationId xmlns:a16="http://schemas.microsoft.com/office/drawing/2014/main" id="{2FCF6CE2-DC2C-46A7-BB2A-7AB93AA0C649}"/>
              </a:ext>
            </a:extLst>
          </p:cNvPr>
          <p:cNvSpPr txBox="1"/>
          <p:nvPr/>
        </p:nvSpPr>
        <p:spPr>
          <a:xfrm>
            <a:off x="1371600" y="1600200"/>
            <a:ext cx="6381750" cy="650875"/>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defRPr/>
            </a:pPr>
            <a:r>
              <a:rPr lang="ja-JP" altLang="en-US" sz="3600" b="1" dirty="0">
                <a:solidFill>
                  <a:srgbClr val="FF0000"/>
                </a:solidFill>
                <a:effectLst>
                  <a:outerShdw blurRad="38100" dist="38100" dir="2700000" algn="tl">
                    <a:srgbClr val="000000">
                      <a:alpha val="43137"/>
                    </a:srgbClr>
                  </a:outerShdw>
                </a:effectLst>
                <a:latin typeface="Tahoma" panose="020B0604030504040204" pitchFamily="34" charset="0"/>
              </a:rPr>
              <a:t>いつ、どこで、</a:t>
            </a:r>
            <a:r>
              <a:rPr lang="ja-JP" altLang="en-US" sz="3600" b="1" u="sng" dirty="0">
                <a:solidFill>
                  <a:srgbClr val="FF0000"/>
                </a:solidFill>
                <a:effectLst>
                  <a:outerShdw blurRad="38100" dist="38100" dir="2700000" algn="tl">
                    <a:srgbClr val="000000">
                      <a:alpha val="43137"/>
                    </a:srgbClr>
                  </a:outerShdw>
                </a:effectLst>
                <a:latin typeface="Tahoma" panose="020B0604030504040204" pitchFamily="34" charset="0"/>
              </a:rPr>
              <a:t>何が</a:t>
            </a:r>
            <a:r>
              <a:rPr lang="ja-JP" altLang="en-US" sz="3600" b="1" dirty="0">
                <a:solidFill>
                  <a:srgbClr val="FF0000"/>
                </a:solidFill>
                <a:effectLst>
                  <a:outerShdw blurRad="38100" dist="38100" dir="2700000" algn="tl">
                    <a:srgbClr val="000000">
                      <a:alpha val="43137"/>
                    </a:srgbClr>
                  </a:outerShdw>
                </a:effectLst>
                <a:latin typeface="Tahoma" panose="020B0604030504040204" pitchFamily="34" charset="0"/>
              </a:rPr>
              <a:t>起こったのか</a:t>
            </a:r>
            <a:endParaRPr lang="ja-JP" altLang="en-US" sz="3600" dirty="0"/>
          </a:p>
        </p:txBody>
      </p:sp>
      <p:sp>
        <p:nvSpPr>
          <p:cNvPr id="10247" name="Text Box 7">
            <a:extLst>
              <a:ext uri="{FF2B5EF4-FFF2-40B4-BE49-F238E27FC236}">
                <a16:creationId xmlns:a16="http://schemas.microsoft.com/office/drawing/2014/main" id="{805A8072-8CE2-4469-9537-F231E8015381}"/>
              </a:ext>
            </a:extLst>
          </p:cNvPr>
          <p:cNvSpPr txBox="1">
            <a:spLocks noChangeArrowheads="1"/>
          </p:cNvSpPr>
          <p:nvPr/>
        </p:nvSpPr>
        <p:spPr bwMode="auto">
          <a:xfrm>
            <a:off x="838200" y="2286000"/>
            <a:ext cx="784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50000"/>
              </a:spcBef>
              <a:buFontTx/>
              <a:buNone/>
            </a:pPr>
            <a:r>
              <a:rPr lang="ja-JP" altLang="en-US" sz="2400" b="1">
                <a:solidFill>
                  <a:srgbClr val="008000"/>
                </a:solidFill>
              </a:rPr>
              <a:t>※証拠となる情報がある場合は、保存して印刷等をする。</a:t>
            </a:r>
          </a:p>
        </p:txBody>
      </p:sp>
    </p:spTree>
    <p:extLst>
      <p:ext uri="{BB962C8B-B14F-4D97-AF65-F5344CB8AC3E}">
        <p14:creationId xmlns:p14="http://schemas.microsoft.com/office/powerpoint/2010/main" val="199908925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a:extLst>
              <a:ext uri="{FF2B5EF4-FFF2-40B4-BE49-F238E27FC236}">
                <a16:creationId xmlns:a16="http://schemas.microsoft.com/office/drawing/2014/main" id="{63BA38EE-71AF-408B-9957-BB50BEC7EB4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5B64F728-91E3-4180-BFD7-7B71D719EE33}" type="slidenum">
              <a:rPr lang="en-US" altLang="ja-JP" sz="2400" smtClean="0">
                <a:latin typeface="ＭＳ Ｐゴシック" panose="020B0600070205080204" pitchFamily="50" charset="-128"/>
              </a:rPr>
              <a:pPr>
                <a:spcBef>
                  <a:spcPct val="0"/>
                </a:spcBef>
                <a:buFontTx/>
                <a:buNone/>
              </a:pPr>
              <a:t>117</a:t>
            </a:fld>
            <a:endParaRPr lang="en-US" altLang="ja-JP" sz="2400">
              <a:latin typeface="ＭＳ Ｐゴシック" panose="020B0600070205080204" pitchFamily="50" charset="-128"/>
            </a:endParaRPr>
          </a:p>
        </p:txBody>
      </p:sp>
      <p:sp>
        <p:nvSpPr>
          <p:cNvPr id="12291" name="Text Box 2">
            <a:extLst>
              <a:ext uri="{FF2B5EF4-FFF2-40B4-BE49-F238E27FC236}">
                <a16:creationId xmlns:a16="http://schemas.microsoft.com/office/drawing/2014/main" id="{1A6B65D7-DD6F-4406-8925-AA763D8DBEFA}"/>
              </a:ext>
            </a:extLst>
          </p:cNvPr>
          <p:cNvSpPr txBox="1">
            <a:spLocks noChangeArrowheads="1"/>
          </p:cNvSpPr>
          <p:nvPr/>
        </p:nvSpPr>
        <p:spPr bwMode="auto">
          <a:xfrm>
            <a:off x="395288" y="0"/>
            <a:ext cx="33162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a:ea typeface="HGP創英角ｺﾞｼｯｸUB" panose="020B0900000000000000" pitchFamily="50" charset="-128"/>
              </a:rPr>
              <a:t>問題に応じた対応</a:t>
            </a:r>
          </a:p>
        </p:txBody>
      </p:sp>
      <p:sp>
        <p:nvSpPr>
          <p:cNvPr id="12292" name="Text Box 3" descr="新聞紙">
            <a:extLst>
              <a:ext uri="{FF2B5EF4-FFF2-40B4-BE49-F238E27FC236}">
                <a16:creationId xmlns:a16="http://schemas.microsoft.com/office/drawing/2014/main" id="{B9A85E26-4E97-43C6-8540-70544CFC45CD}"/>
              </a:ext>
            </a:extLst>
          </p:cNvPr>
          <p:cNvSpPr txBox="1">
            <a:spLocks noChangeArrowheads="1"/>
          </p:cNvSpPr>
          <p:nvPr/>
        </p:nvSpPr>
        <p:spPr bwMode="auto">
          <a:xfrm>
            <a:off x="179388" y="1052513"/>
            <a:ext cx="8785225" cy="565785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b="1">
                <a:latin typeface="Tahoma" panose="020B0604030504040204" pitchFamily="34" charset="0"/>
              </a:rPr>
              <a:t>１　該当児童生徒への注意、指導</a:t>
            </a:r>
          </a:p>
          <a:p>
            <a:pPr eaLnBrk="1" hangingPunct="1">
              <a:spcBef>
                <a:spcPct val="0"/>
              </a:spcBef>
              <a:buFontTx/>
              <a:buNone/>
            </a:pPr>
            <a:endParaRPr lang="ja-JP" altLang="en-US" sz="1400" b="1">
              <a:latin typeface="Tahoma" panose="020B0604030504040204" pitchFamily="34" charset="0"/>
            </a:endParaRPr>
          </a:p>
          <a:p>
            <a:pPr eaLnBrk="1" hangingPunct="1">
              <a:spcBef>
                <a:spcPct val="0"/>
              </a:spcBef>
              <a:buFontTx/>
              <a:buNone/>
            </a:pPr>
            <a:r>
              <a:rPr lang="ja-JP" altLang="en-US" b="1">
                <a:latin typeface="Tahoma" panose="020B0604030504040204" pitchFamily="34" charset="0"/>
              </a:rPr>
              <a:t>２　保護者への連絡、協力依頼</a:t>
            </a:r>
          </a:p>
          <a:p>
            <a:pPr eaLnBrk="1" hangingPunct="1">
              <a:spcBef>
                <a:spcPct val="0"/>
              </a:spcBef>
              <a:buFontTx/>
              <a:buNone/>
            </a:pPr>
            <a:endParaRPr lang="ja-JP" altLang="en-US" sz="1400" b="1">
              <a:latin typeface="Tahoma" panose="020B0604030504040204" pitchFamily="34" charset="0"/>
            </a:endParaRPr>
          </a:p>
          <a:p>
            <a:pPr eaLnBrk="1" hangingPunct="1">
              <a:spcBef>
                <a:spcPct val="0"/>
              </a:spcBef>
              <a:buFontTx/>
              <a:buNone/>
            </a:pPr>
            <a:r>
              <a:rPr lang="ja-JP" altLang="en-US" b="1">
                <a:latin typeface="Tahoma" panose="020B0604030504040204" pitchFamily="34" charset="0"/>
              </a:rPr>
              <a:t>３　外部機関への相談、連絡、報告</a:t>
            </a:r>
          </a:p>
          <a:p>
            <a:pPr eaLnBrk="1" hangingPunct="1">
              <a:spcBef>
                <a:spcPct val="0"/>
              </a:spcBef>
              <a:buFontTx/>
              <a:buNone/>
            </a:pPr>
            <a:r>
              <a:rPr lang="ja-JP" altLang="en-US" b="1">
                <a:latin typeface="Tahoma" panose="020B0604030504040204" pitchFamily="34" charset="0"/>
              </a:rPr>
              <a:t>　　（他校、警察、教育委員会等）</a:t>
            </a:r>
          </a:p>
          <a:p>
            <a:pPr eaLnBrk="1" hangingPunct="1">
              <a:spcBef>
                <a:spcPct val="0"/>
              </a:spcBef>
              <a:buFontTx/>
              <a:buNone/>
            </a:pPr>
            <a:endParaRPr lang="ja-JP" altLang="en-US" sz="1400" b="1">
              <a:latin typeface="Tahoma" panose="020B0604030504040204" pitchFamily="34" charset="0"/>
            </a:endParaRPr>
          </a:p>
          <a:p>
            <a:pPr eaLnBrk="1" hangingPunct="1">
              <a:spcBef>
                <a:spcPct val="0"/>
              </a:spcBef>
              <a:buFontTx/>
              <a:buNone/>
            </a:pPr>
            <a:r>
              <a:rPr lang="ja-JP" altLang="en-US" b="1">
                <a:latin typeface="Tahoma" panose="020B0604030504040204" pitchFamily="34" charset="0"/>
              </a:rPr>
              <a:t>４　クラス、学年、学校の児童生徒への指導</a:t>
            </a:r>
            <a:endParaRPr lang="en-US" altLang="ja-JP" b="1">
              <a:latin typeface="Tahoma" panose="020B0604030504040204" pitchFamily="34" charset="0"/>
            </a:endParaRPr>
          </a:p>
          <a:p>
            <a:pPr eaLnBrk="1" hangingPunct="1">
              <a:spcBef>
                <a:spcPct val="0"/>
              </a:spcBef>
              <a:buFontTx/>
              <a:buNone/>
            </a:pPr>
            <a:r>
              <a:rPr lang="ja-JP" altLang="en-US" b="1">
                <a:latin typeface="Tahoma" panose="020B0604030504040204" pitchFamily="34" charset="0"/>
              </a:rPr>
              <a:t>　　校内での情報共有、研修の開催</a:t>
            </a:r>
            <a:endParaRPr lang="en-US" altLang="ja-JP" b="1">
              <a:latin typeface="Tahoma" panose="020B0604030504040204" pitchFamily="34" charset="0"/>
            </a:endParaRPr>
          </a:p>
          <a:p>
            <a:pPr eaLnBrk="1" hangingPunct="1">
              <a:spcBef>
                <a:spcPct val="0"/>
              </a:spcBef>
              <a:buFontTx/>
              <a:buNone/>
            </a:pPr>
            <a:r>
              <a:rPr lang="ja-JP" altLang="en-US" b="1">
                <a:latin typeface="Tahoma" panose="020B0604030504040204" pitchFamily="34" charset="0"/>
              </a:rPr>
              <a:t>　　保護者への啓発</a:t>
            </a:r>
            <a:endParaRPr lang="en-US" altLang="ja-JP" b="1">
              <a:latin typeface="Tahoma" panose="020B0604030504040204" pitchFamily="34" charset="0"/>
            </a:endParaRPr>
          </a:p>
          <a:p>
            <a:pPr eaLnBrk="1" hangingPunct="1">
              <a:spcBef>
                <a:spcPct val="0"/>
              </a:spcBef>
              <a:buFontTx/>
              <a:buNone/>
            </a:pPr>
            <a:endParaRPr lang="en-US" altLang="ja-JP" b="1">
              <a:latin typeface="Tahoma" panose="020B0604030504040204" pitchFamily="34" charset="0"/>
            </a:endParaRPr>
          </a:p>
          <a:p>
            <a:pPr eaLnBrk="1" hangingPunct="1">
              <a:spcBef>
                <a:spcPct val="0"/>
              </a:spcBef>
              <a:buFontTx/>
              <a:buNone/>
            </a:pPr>
            <a:r>
              <a:rPr lang="en-US" altLang="ja-JP" b="1">
                <a:latin typeface="Tahoma" panose="020B0604030504040204" pitchFamily="34" charset="0"/>
              </a:rPr>
              <a:t>※</a:t>
            </a:r>
            <a:r>
              <a:rPr lang="ja-JP" altLang="en-US" b="1">
                <a:latin typeface="Tahoma" panose="020B0604030504040204" pitchFamily="34" charset="0"/>
              </a:rPr>
              <a:t>　いじめの場合　→　いじめ防止対策推進法</a:t>
            </a:r>
            <a:endParaRPr lang="en-US" altLang="ja-JP" b="1">
              <a:latin typeface="Tahoma" panose="020B0604030504040204" pitchFamily="34" charset="0"/>
            </a:endParaRPr>
          </a:p>
          <a:p>
            <a:pPr eaLnBrk="1" hangingPunct="1">
              <a:lnSpc>
                <a:spcPts val="3838"/>
              </a:lnSpc>
              <a:spcBef>
                <a:spcPct val="0"/>
              </a:spcBef>
              <a:buFontTx/>
              <a:buNone/>
            </a:pPr>
            <a:r>
              <a:rPr lang="ja-JP" altLang="en-US" b="1">
                <a:latin typeface="Tahoma" panose="020B0604030504040204" pitchFamily="34" charset="0"/>
              </a:rPr>
              <a:t>　　　　　　　　　　　　　　 （基本方針）に応じた対応　</a:t>
            </a:r>
          </a:p>
        </p:txBody>
      </p:sp>
    </p:spTree>
    <p:extLst>
      <p:ext uri="{BB962C8B-B14F-4D97-AF65-F5344CB8AC3E}">
        <p14:creationId xmlns:p14="http://schemas.microsoft.com/office/powerpoint/2010/main" val="75626236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a:extLst>
              <a:ext uri="{FF2B5EF4-FFF2-40B4-BE49-F238E27FC236}">
                <a16:creationId xmlns:a16="http://schemas.microsoft.com/office/drawing/2014/main" id="{DCD7AD6C-47A0-404B-8451-4D19A3F2870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9D71964E-C79D-40BF-B439-B6CB3C120774}" type="slidenum">
              <a:rPr lang="en-US" altLang="ja-JP" sz="2400" smtClean="0">
                <a:latin typeface="ＭＳ Ｐゴシック" panose="020B0600070205080204" pitchFamily="50" charset="-128"/>
              </a:rPr>
              <a:pPr>
                <a:spcBef>
                  <a:spcPct val="0"/>
                </a:spcBef>
                <a:buFontTx/>
                <a:buNone/>
              </a:pPr>
              <a:t>118</a:t>
            </a:fld>
            <a:endParaRPr lang="en-US" altLang="ja-JP" sz="2400">
              <a:latin typeface="ＭＳ Ｐゴシック" panose="020B0600070205080204" pitchFamily="50" charset="-128"/>
            </a:endParaRPr>
          </a:p>
        </p:txBody>
      </p:sp>
      <p:sp>
        <p:nvSpPr>
          <p:cNvPr id="14339" name="Text Box 3">
            <a:extLst>
              <a:ext uri="{FF2B5EF4-FFF2-40B4-BE49-F238E27FC236}">
                <a16:creationId xmlns:a16="http://schemas.microsoft.com/office/drawing/2014/main" id="{7029E9A4-F34F-40AF-8ACE-727A4168DB1B}"/>
              </a:ext>
            </a:extLst>
          </p:cNvPr>
          <p:cNvSpPr txBox="1">
            <a:spLocks noChangeArrowheads="1"/>
          </p:cNvSpPr>
          <p:nvPr/>
        </p:nvSpPr>
        <p:spPr bwMode="auto">
          <a:xfrm>
            <a:off x="152400" y="762000"/>
            <a:ext cx="8761413"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b="1">
                <a:solidFill>
                  <a:schemeClr val="accent2"/>
                </a:solidFill>
              </a:rPr>
              <a:t>１）早期発見，児童生徒・保護者からの相談受付</a:t>
            </a:r>
          </a:p>
          <a:p>
            <a:pPr eaLnBrk="1" hangingPunct="1">
              <a:spcBef>
                <a:spcPct val="0"/>
              </a:spcBef>
              <a:buFontTx/>
              <a:buNone/>
            </a:pPr>
            <a:r>
              <a:rPr lang="ja-JP" altLang="en-US" sz="2400" b="1"/>
              <a:t>　　・担任や生徒指導担当にいつでも気軽に相談してよいことを　　</a:t>
            </a:r>
          </a:p>
          <a:p>
            <a:pPr eaLnBrk="1" hangingPunct="1">
              <a:spcBef>
                <a:spcPct val="0"/>
              </a:spcBef>
              <a:buFontTx/>
              <a:buNone/>
            </a:pPr>
            <a:r>
              <a:rPr lang="ja-JP" altLang="en-US" sz="1800" b="1"/>
              <a:t>　　　　</a:t>
            </a:r>
            <a:r>
              <a:rPr lang="ja-JP" altLang="en-US" sz="2400" b="1"/>
              <a:t>伝え，まずは学校に相談してもらうようにする。</a:t>
            </a:r>
          </a:p>
          <a:p>
            <a:pPr eaLnBrk="1" hangingPunct="1">
              <a:spcBef>
                <a:spcPct val="0"/>
              </a:spcBef>
              <a:buFontTx/>
              <a:buNone/>
            </a:pPr>
            <a:endParaRPr lang="ja-JP" altLang="en-US" sz="2400" b="1"/>
          </a:p>
          <a:p>
            <a:pPr eaLnBrk="1" hangingPunct="1">
              <a:spcBef>
                <a:spcPct val="0"/>
              </a:spcBef>
              <a:buFontTx/>
              <a:buNone/>
            </a:pPr>
            <a:r>
              <a:rPr lang="ja-JP" altLang="en-US" sz="2400" b="1"/>
              <a:t>　　・ 児童生徒の「いつもと違う」というネットトラブルの兆候を見逃</a:t>
            </a:r>
          </a:p>
          <a:p>
            <a:pPr eaLnBrk="1" hangingPunct="1">
              <a:spcBef>
                <a:spcPct val="0"/>
              </a:spcBef>
              <a:buFontTx/>
              <a:buNone/>
            </a:pPr>
            <a:r>
              <a:rPr lang="ja-JP" altLang="en-US" sz="2400" b="1"/>
              <a:t>　　　さないようにして，早期発見を心がける。</a:t>
            </a:r>
          </a:p>
          <a:p>
            <a:pPr eaLnBrk="1" hangingPunct="1">
              <a:spcBef>
                <a:spcPct val="0"/>
              </a:spcBef>
              <a:buFontTx/>
              <a:buNone/>
            </a:pPr>
            <a:endParaRPr lang="ja-JP" altLang="en-US" sz="2400" b="1"/>
          </a:p>
          <a:p>
            <a:pPr eaLnBrk="1" hangingPunct="1">
              <a:spcBef>
                <a:spcPct val="0"/>
              </a:spcBef>
              <a:buFontTx/>
              <a:buNone/>
            </a:pPr>
            <a:r>
              <a:rPr lang="ja-JP" altLang="en-US" b="1">
                <a:solidFill>
                  <a:schemeClr val="accent2"/>
                </a:solidFill>
              </a:rPr>
              <a:t>２）書き込み内容の確認と証拠保全</a:t>
            </a:r>
          </a:p>
          <a:p>
            <a:pPr eaLnBrk="1" hangingPunct="1">
              <a:spcBef>
                <a:spcPct val="0"/>
              </a:spcBef>
              <a:buFontTx/>
              <a:buNone/>
            </a:pPr>
            <a:r>
              <a:rPr lang="ja-JP" altLang="en-US" sz="2400" b="1"/>
              <a:t>　　・ 誹謗中傷や個人情報などの書き込み内容を確認し，書き込み　　　　</a:t>
            </a:r>
            <a:endParaRPr lang="en-US" altLang="ja-JP" sz="2400" b="1"/>
          </a:p>
          <a:p>
            <a:pPr eaLnBrk="1" hangingPunct="1">
              <a:spcBef>
                <a:spcPct val="0"/>
              </a:spcBef>
              <a:buFontTx/>
              <a:buNone/>
            </a:pPr>
            <a:r>
              <a:rPr lang="ja-JP" altLang="en-US" sz="2400" b="1"/>
              <a:t>　　　をプリントアウトしたり，画面の写真を保存したりして証拠保全　　　</a:t>
            </a:r>
            <a:endParaRPr lang="en-US" altLang="ja-JP" sz="2400" b="1"/>
          </a:p>
          <a:p>
            <a:pPr eaLnBrk="1" hangingPunct="1">
              <a:spcBef>
                <a:spcPct val="0"/>
              </a:spcBef>
              <a:buFontTx/>
              <a:buNone/>
            </a:pPr>
            <a:r>
              <a:rPr lang="ja-JP" altLang="en-US" sz="2400" b="1"/>
              <a:t>　　　をする。</a:t>
            </a:r>
          </a:p>
          <a:p>
            <a:pPr eaLnBrk="1" hangingPunct="1">
              <a:spcBef>
                <a:spcPct val="0"/>
              </a:spcBef>
              <a:buFontTx/>
              <a:buNone/>
            </a:pPr>
            <a:r>
              <a:rPr lang="ja-JP" altLang="en-US" sz="2400" b="1"/>
              <a:t>　　・ </a:t>
            </a:r>
            <a:r>
              <a:rPr lang="en-US" altLang="ja-JP" sz="2400" b="1"/>
              <a:t>SNS</a:t>
            </a:r>
            <a:r>
              <a:rPr lang="ja-JP" altLang="en-US" sz="2400" b="1"/>
              <a:t>の</a:t>
            </a:r>
            <a:r>
              <a:rPr lang="en-US" altLang="ja-JP" sz="2400" b="1"/>
              <a:t>URL</a:t>
            </a:r>
            <a:r>
              <a:rPr lang="ja-JP" altLang="en-US" sz="2400" b="1"/>
              <a:t>やメール送信元のアドレス，メール本文も，</a:t>
            </a:r>
          </a:p>
          <a:p>
            <a:pPr eaLnBrk="1" hangingPunct="1">
              <a:spcBef>
                <a:spcPct val="0"/>
              </a:spcBef>
              <a:buFontTx/>
              <a:buNone/>
            </a:pPr>
            <a:r>
              <a:rPr lang="ja-JP" altLang="en-US" sz="2400" b="1"/>
              <a:t>　　　削除せずに保存する。</a:t>
            </a:r>
          </a:p>
        </p:txBody>
      </p:sp>
      <p:sp>
        <p:nvSpPr>
          <p:cNvPr id="14340" name="テキスト ボックス 4">
            <a:extLst>
              <a:ext uri="{FF2B5EF4-FFF2-40B4-BE49-F238E27FC236}">
                <a16:creationId xmlns:a16="http://schemas.microsoft.com/office/drawing/2014/main" id="{3B854E2E-A33E-492E-99F4-5FA93600AE03}"/>
              </a:ext>
            </a:extLst>
          </p:cNvPr>
          <p:cNvSpPr txBox="1">
            <a:spLocks noChangeArrowheads="1"/>
          </p:cNvSpPr>
          <p:nvPr/>
        </p:nvSpPr>
        <p:spPr bwMode="auto">
          <a:xfrm>
            <a:off x="0" y="0"/>
            <a:ext cx="76755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a:ea typeface="HGP創英角ｺﾞｼｯｸUB" panose="020B0900000000000000" pitchFamily="50" charset="-128"/>
              </a:rPr>
              <a:t>ネット上の不適切な書き込みへの対応例（１）</a:t>
            </a:r>
          </a:p>
        </p:txBody>
      </p:sp>
    </p:spTree>
    <p:extLst>
      <p:ext uri="{BB962C8B-B14F-4D97-AF65-F5344CB8AC3E}">
        <p14:creationId xmlns:p14="http://schemas.microsoft.com/office/powerpoint/2010/main" val="156187690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a:extLst>
              <a:ext uri="{FF2B5EF4-FFF2-40B4-BE49-F238E27FC236}">
                <a16:creationId xmlns:a16="http://schemas.microsoft.com/office/drawing/2014/main" id="{839D03F2-26D2-4B70-9ED9-79115788BA1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09D35330-4394-4D07-9DD6-1A9D99BC625A}" type="slidenum">
              <a:rPr lang="en-US" altLang="ja-JP" sz="2400" smtClean="0">
                <a:latin typeface="ＭＳ Ｐゴシック" panose="020B0600070205080204" pitchFamily="50" charset="-128"/>
              </a:rPr>
              <a:pPr>
                <a:spcBef>
                  <a:spcPct val="0"/>
                </a:spcBef>
                <a:buFontTx/>
                <a:buNone/>
              </a:pPr>
              <a:t>119</a:t>
            </a:fld>
            <a:endParaRPr lang="en-US" altLang="ja-JP" sz="2400">
              <a:latin typeface="ＭＳ Ｐゴシック" panose="020B0600070205080204" pitchFamily="50" charset="-128"/>
            </a:endParaRPr>
          </a:p>
        </p:txBody>
      </p:sp>
      <p:sp>
        <p:nvSpPr>
          <p:cNvPr id="16387" name="Text Box 3">
            <a:extLst>
              <a:ext uri="{FF2B5EF4-FFF2-40B4-BE49-F238E27FC236}">
                <a16:creationId xmlns:a16="http://schemas.microsoft.com/office/drawing/2014/main" id="{AA79CC21-96C2-4906-9D64-E8C8FB3B67C9}"/>
              </a:ext>
            </a:extLst>
          </p:cNvPr>
          <p:cNvSpPr txBox="1">
            <a:spLocks noChangeArrowheads="1"/>
          </p:cNvSpPr>
          <p:nvPr/>
        </p:nvSpPr>
        <p:spPr bwMode="auto">
          <a:xfrm>
            <a:off x="304800" y="914400"/>
            <a:ext cx="8424863"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b="1">
                <a:solidFill>
                  <a:schemeClr val="accent2"/>
                </a:solidFill>
              </a:rPr>
              <a:t>３）掲示板の管理者に削除依頼</a:t>
            </a:r>
          </a:p>
          <a:p>
            <a:pPr eaLnBrk="1" hangingPunct="1">
              <a:spcBef>
                <a:spcPct val="0"/>
              </a:spcBef>
              <a:buFontTx/>
              <a:buNone/>
            </a:pPr>
            <a:r>
              <a:rPr lang="ja-JP" altLang="en-US" sz="2400"/>
              <a:t>　　</a:t>
            </a:r>
            <a:r>
              <a:rPr lang="ja-JP" altLang="en-US" sz="2400" b="1"/>
              <a:t>・ 当該掲示板の「利用規約」等を確認し，削除依頼を行う。　</a:t>
            </a:r>
          </a:p>
          <a:p>
            <a:pPr eaLnBrk="1" hangingPunct="1">
              <a:spcBef>
                <a:spcPct val="0"/>
              </a:spcBef>
              <a:buFontTx/>
              <a:buNone/>
            </a:pPr>
            <a:r>
              <a:rPr lang="ja-JP" altLang="en-US" sz="2400" b="1"/>
              <a:t>　　　必ず書き込み箇所の</a:t>
            </a:r>
            <a:r>
              <a:rPr lang="en-US" altLang="ja-JP" sz="2400" b="1"/>
              <a:t>URL</a:t>
            </a:r>
            <a:r>
              <a:rPr lang="ja-JP" altLang="en-US" sz="2400" b="1"/>
              <a:t>・削除依頼理由を記載し，簡潔な</a:t>
            </a:r>
          </a:p>
          <a:p>
            <a:pPr eaLnBrk="1" hangingPunct="1">
              <a:spcBef>
                <a:spcPct val="0"/>
              </a:spcBef>
              <a:buFontTx/>
              <a:buNone/>
            </a:pPr>
            <a:r>
              <a:rPr lang="ja-JP" altLang="en-US" sz="2400" b="1"/>
              <a:t>　　　内容とする。</a:t>
            </a:r>
          </a:p>
          <a:p>
            <a:pPr eaLnBrk="1" hangingPunct="1">
              <a:spcBef>
                <a:spcPct val="0"/>
              </a:spcBef>
              <a:buFontTx/>
              <a:buNone/>
            </a:pPr>
            <a:endParaRPr lang="ja-JP" altLang="en-US" sz="2400"/>
          </a:p>
          <a:p>
            <a:pPr eaLnBrk="1" hangingPunct="1">
              <a:spcBef>
                <a:spcPct val="0"/>
              </a:spcBef>
              <a:buFontTx/>
              <a:buNone/>
            </a:pPr>
            <a:r>
              <a:rPr lang="ja-JP" altLang="en-US" b="1">
                <a:solidFill>
                  <a:schemeClr val="accent2"/>
                </a:solidFill>
              </a:rPr>
              <a:t>４）掲示板等のプロバイダに削除依頼</a:t>
            </a:r>
          </a:p>
          <a:p>
            <a:pPr eaLnBrk="1" hangingPunct="1">
              <a:spcBef>
                <a:spcPct val="0"/>
              </a:spcBef>
              <a:buFontTx/>
              <a:buNone/>
            </a:pPr>
            <a:r>
              <a:rPr lang="ja-JP" altLang="en-US" sz="2400" b="1"/>
              <a:t>　　・ 掲示板の管理者が削除に応じてくれない場合は，掲示板</a:t>
            </a:r>
          </a:p>
          <a:p>
            <a:pPr eaLnBrk="1" hangingPunct="1">
              <a:spcBef>
                <a:spcPct val="0"/>
              </a:spcBef>
              <a:buFontTx/>
              <a:buNone/>
            </a:pPr>
            <a:r>
              <a:rPr lang="ja-JP" altLang="en-US" sz="2400" b="1"/>
              <a:t>　　　サービスを提供しているプロバイダに，削除依頼のメールを</a:t>
            </a:r>
          </a:p>
          <a:p>
            <a:pPr eaLnBrk="1" hangingPunct="1">
              <a:spcBef>
                <a:spcPct val="0"/>
              </a:spcBef>
              <a:buFontTx/>
              <a:buNone/>
            </a:pPr>
            <a:r>
              <a:rPr lang="ja-JP" altLang="en-US" sz="2400" b="1"/>
              <a:t>　　　送ります。３）と同じように</a:t>
            </a:r>
            <a:r>
              <a:rPr lang="en-US" altLang="ja-JP" sz="2400" b="1"/>
              <a:t>URL</a:t>
            </a:r>
            <a:r>
              <a:rPr lang="ja-JP" altLang="en-US" sz="2400" b="1"/>
              <a:t>・依頼理由を添えて，書き込</a:t>
            </a:r>
          </a:p>
          <a:p>
            <a:pPr eaLnBrk="1" hangingPunct="1">
              <a:spcBef>
                <a:spcPct val="0"/>
              </a:spcBef>
              <a:buFontTx/>
              <a:buNone/>
            </a:pPr>
            <a:r>
              <a:rPr lang="ja-JP" altLang="en-US" sz="2400" b="1"/>
              <a:t>　　　みて，書き込み削除と通信記録の保存を依頼する。</a:t>
            </a:r>
          </a:p>
          <a:p>
            <a:pPr eaLnBrk="1" hangingPunct="1">
              <a:spcBef>
                <a:spcPct val="0"/>
              </a:spcBef>
              <a:buFontTx/>
              <a:buNone/>
            </a:pPr>
            <a:r>
              <a:rPr lang="ja-JP" altLang="en-US" sz="2400" b="1"/>
              <a:t>　　・法務局に相談すると、被害内容を判断した上、法務局が</a:t>
            </a:r>
            <a:endParaRPr lang="en-US" altLang="ja-JP" sz="2400" b="1"/>
          </a:p>
          <a:p>
            <a:pPr eaLnBrk="1" hangingPunct="1">
              <a:spcBef>
                <a:spcPct val="0"/>
              </a:spcBef>
              <a:buFontTx/>
              <a:buNone/>
            </a:pPr>
            <a:r>
              <a:rPr lang="ja-JP" altLang="en-US" sz="2400" b="1"/>
              <a:t>　　　プロバイダ等へ削除要請を行ってくれる場合もある。</a:t>
            </a:r>
          </a:p>
          <a:p>
            <a:pPr eaLnBrk="1" hangingPunct="1">
              <a:spcBef>
                <a:spcPct val="0"/>
              </a:spcBef>
              <a:buFontTx/>
              <a:buNone/>
            </a:pPr>
            <a:r>
              <a:rPr lang="ja-JP" altLang="en-US" sz="2400" b="1"/>
              <a:t>　　・プロバイダが削除要請に応じない場合は、裁判所に削除の　　　</a:t>
            </a:r>
            <a:endParaRPr lang="en-US" altLang="ja-JP" sz="2400" b="1"/>
          </a:p>
          <a:p>
            <a:pPr eaLnBrk="1" hangingPunct="1">
              <a:spcBef>
                <a:spcPct val="0"/>
              </a:spcBef>
              <a:buFontTx/>
              <a:buNone/>
            </a:pPr>
            <a:r>
              <a:rPr lang="ja-JP" altLang="en-US" sz="2400" b="1"/>
              <a:t>　　　仮処分を申請することができる。</a:t>
            </a:r>
          </a:p>
        </p:txBody>
      </p:sp>
      <p:sp>
        <p:nvSpPr>
          <p:cNvPr id="16388" name="テキスト ボックス 4">
            <a:extLst>
              <a:ext uri="{FF2B5EF4-FFF2-40B4-BE49-F238E27FC236}">
                <a16:creationId xmlns:a16="http://schemas.microsoft.com/office/drawing/2014/main" id="{FEC18796-FC22-4876-8587-36807B5CD2CF}"/>
              </a:ext>
            </a:extLst>
          </p:cNvPr>
          <p:cNvSpPr txBox="1">
            <a:spLocks noChangeArrowheads="1"/>
          </p:cNvSpPr>
          <p:nvPr/>
        </p:nvSpPr>
        <p:spPr bwMode="auto">
          <a:xfrm>
            <a:off x="0" y="0"/>
            <a:ext cx="76755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a:ea typeface="HGP創英角ｺﾞｼｯｸUB" panose="020B0900000000000000" pitchFamily="50" charset="-128"/>
              </a:rPr>
              <a:t>ネット上の不適切な書き込みへの対応例（２）</a:t>
            </a:r>
          </a:p>
        </p:txBody>
      </p:sp>
    </p:spTree>
    <p:extLst>
      <p:ext uri="{BB962C8B-B14F-4D97-AF65-F5344CB8AC3E}">
        <p14:creationId xmlns:p14="http://schemas.microsoft.com/office/powerpoint/2010/main" val="2075352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テキスト ボックス 4">
            <a:extLst>
              <a:ext uri="{FF2B5EF4-FFF2-40B4-BE49-F238E27FC236}">
                <a16:creationId xmlns:a16="http://schemas.microsoft.com/office/drawing/2014/main" id="{9D0A6691-A007-4C07-AD0B-B8273C38E97F}"/>
              </a:ext>
            </a:extLst>
          </p:cNvPr>
          <p:cNvSpPr txBox="1">
            <a:spLocks noChangeArrowheads="1"/>
          </p:cNvSpPr>
          <p:nvPr/>
        </p:nvSpPr>
        <p:spPr bwMode="auto">
          <a:xfrm>
            <a:off x="0" y="-26988"/>
            <a:ext cx="9144000" cy="5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a:solidFill>
                  <a:srgbClr val="000000"/>
                </a:solidFill>
                <a:latin typeface="Calibri" panose="020F0502020204030204" pitchFamily="34" charset="0"/>
                <a:ea typeface="HGP創英角ｺﾞｼｯｸUB" panose="020B0900000000000000" pitchFamily="50" charset="-128"/>
              </a:rPr>
              <a:t>子どもを取り巻くネット社会の諸問題（ＳＮＳ編）</a:t>
            </a:r>
            <a:endParaRPr lang="ja-JP" altLang="en-US">
              <a:solidFill>
                <a:srgbClr val="000000"/>
              </a:solidFill>
              <a:latin typeface="Calibri" panose="020F0502020204030204" pitchFamily="34" charset="0"/>
            </a:endParaRPr>
          </a:p>
        </p:txBody>
      </p:sp>
      <p:graphicFrame>
        <p:nvGraphicFramePr>
          <p:cNvPr id="5" name="Group 33">
            <a:extLst>
              <a:ext uri="{FF2B5EF4-FFF2-40B4-BE49-F238E27FC236}">
                <a16:creationId xmlns:a16="http://schemas.microsoft.com/office/drawing/2014/main" id="{943C90CB-6EAA-4660-AD5B-9206E56C4C29}"/>
              </a:ext>
            </a:extLst>
          </p:cNvPr>
          <p:cNvGraphicFramePr>
            <a:graphicFrameLocks/>
          </p:cNvGraphicFramePr>
          <p:nvPr>
            <p:extLst>
              <p:ext uri="{D42A27DB-BD31-4B8C-83A1-F6EECF244321}">
                <p14:modId xmlns:p14="http://schemas.microsoft.com/office/powerpoint/2010/main" val="27303647"/>
              </p:ext>
            </p:extLst>
          </p:nvPr>
        </p:nvGraphicFramePr>
        <p:xfrm>
          <a:off x="142081" y="723898"/>
          <a:ext cx="8859837" cy="5895977"/>
        </p:xfrm>
        <a:graphic>
          <a:graphicData uri="http://schemas.openxmlformats.org/drawingml/2006/table">
            <a:tbl>
              <a:tblPr/>
              <a:tblGrid>
                <a:gridCol w="8859837">
                  <a:extLst>
                    <a:ext uri="{9D8B030D-6E8A-4147-A177-3AD203B41FA5}">
                      <a16:colId xmlns:a16="http://schemas.microsoft.com/office/drawing/2014/main" val="20000"/>
                    </a:ext>
                  </a:extLst>
                </a:gridCol>
              </a:tblGrid>
              <a:tr h="65414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2400" b="1" i="0" u="none" strike="noStrike" cap="none" normalizeH="0" baseline="0" dirty="0">
                          <a:ln>
                            <a:noFill/>
                          </a:ln>
                          <a:solidFill>
                            <a:srgbClr val="FFFFFF"/>
                          </a:solidFill>
                          <a:effectLst/>
                          <a:latin typeface="Arial" pitchFamily="34" charset="0"/>
                          <a:ea typeface="HGP創英角ｺﾞｼｯｸUB" pitchFamily="50" charset="-128"/>
                        </a:rPr>
                        <a:t>ニュースのタイトルからみる問題性　　　　　　　　　　</a:t>
                      </a:r>
                      <a:r>
                        <a:rPr kumimoji="1" lang="ja-JP" altLang="en-US" sz="2400" b="1" i="0" u="none" strike="noStrike" cap="none" normalizeH="0" baseline="0" dirty="0">
                          <a:ln>
                            <a:noFill/>
                          </a:ln>
                          <a:solidFill>
                            <a:srgbClr val="002060"/>
                          </a:solidFill>
                          <a:effectLst/>
                          <a:latin typeface="Arial" pitchFamily="34" charset="0"/>
                          <a:ea typeface="HGP創英角ｺﾞｼｯｸUB" pitchFamily="50" charset="-128"/>
                        </a:rPr>
                        <a:t>ＳＮＳ（ＬＩＮＥ等）</a:t>
                      </a:r>
                      <a:endParaRPr kumimoji="1" lang="ja-JP" altLang="en-US" sz="2400" b="1" i="0" u="none" strike="noStrike" cap="none" normalizeH="0" baseline="0" dirty="0">
                        <a:ln>
                          <a:noFill/>
                        </a:ln>
                        <a:solidFill>
                          <a:srgbClr val="FFFFFF"/>
                        </a:solidFill>
                        <a:effectLst/>
                        <a:latin typeface="Arial" pitchFamily="34" charset="0"/>
                        <a:ea typeface="HGP創英角ｺﾞｼｯｸUB" pitchFamily="50" charset="-128"/>
                      </a:endParaRPr>
                    </a:p>
                  </a:txBody>
                  <a:tcPr marL="91439" marR="91439" marT="45733" marB="4573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BBB59"/>
                    </a:solidFill>
                  </a:tcPr>
                </a:tc>
                <a:extLst>
                  <a:ext uri="{0D108BD9-81ED-4DB2-BD59-A6C34878D82A}">
                    <a16:rowId xmlns:a16="http://schemas.microsoft.com/office/drawing/2014/main" val="10000"/>
                  </a:ext>
                </a:extLst>
              </a:tr>
              <a:tr h="652559">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cap="none" normalizeH="0" baseline="0" dirty="0">
                          <a:ln>
                            <a:noFill/>
                          </a:ln>
                          <a:solidFill>
                            <a:srgbClr val="000000"/>
                          </a:solidFill>
                          <a:effectLst/>
                          <a:latin typeface="HG丸ｺﾞｼｯｸM-PRO" pitchFamily="50" charset="-128"/>
                          <a:ea typeface="HGP創英角ｺﾞｼｯｸUB" pitchFamily="50" charset="-128"/>
                        </a:rPr>
                        <a:t>・いじめ暴行動画拡散で不登校　中１男子、同級生を提訴</a:t>
                      </a:r>
                    </a:p>
                  </a:txBody>
                  <a:tcPr marL="91439" marR="91439" marT="45733" marB="4573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extLst>
                  <a:ext uri="{0D108BD9-81ED-4DB2-BD59-A6C34878D82A}">
                    <a16:rowId xmlns:a16="http://schemas.microsoft.com/office/drawing/2014/main" val="10001"/>
                  </a:ext>
                </a:extLst>
              </a:tr>
              <a:tr h="579523">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cap="none" normalizeH="0" baseline="0" dirty="0">
                          <a:ln>
                            <a:noFill/>
                          </a:ln>
                          <a:solidFill>
                            <a:srgbClr val="000000"/>
                          </a:solidFill>
                          <a:effectLst/>
                          <a:latin typeface="HG丸ｺﾞｼｯｸM-PRO" pitchFamily="50" charset="-128"/>
                          <a:ea typeface="HGP創英角ｺﾞｼｯｸUB" pitchFamily="50" charset="-128"/>
                        </a:rPr>
                        <a:t>・ネットで中傷　被害の高校生自殺　容疑の少年逮捕</a:t>
                      </a:r>
                    </a:p>
                  </a:txBody>
                  <a:tcPr marL="91439" marR="91439" marT="45733" marB="4573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2"/>
                  </a:ext>
                </a:extLst>
              </a:tr>
              <a:tr h="581110">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cap="none" normalizeH="0" baseline="0" dirty="0">
                          <a:ln>
                            <a:noFill/>
                          </a:ln>
                          <a:solidFill>
                            <a:srgbClr val="000000"/>
                          </a:solidFill>
                          <a:effectLst/>
                          <a:latin typeface="HG丸ｺﾞｼｯｸM-PRO" pitchFamily="50" charset="-128"/>
                          <a:ea typeface="HGP創英角ｺﾞｼｯｸUB" pitchFamily="50" charset="-128"/>
                        </a:rPr>
                        <a:t>・「乗りでやった」中学生　裸画像をＬＩＮＥで拡散</a:t>
                      </a:r>
                    </a:p>
                  </a:txBody>
                  <a:tcPr marL="91439" marR="91439" marT="45733" marB="4573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extLst>
                  <a:ext uri="{0D108BD9-81ED-4DB2-BD59-A6C34878D82A}">
                    <a16:rowId xmlns:a16="http://schemas.microsoft.com/office/drawing/2014/main" val="10003"/>
                  </a:ext>
                </a:extLst>
              </a:tr>
              <a:tr h="581110">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cap="none" normalizeH="0" baseline="0" dirty="0">
                          <a:ln>
                            <a:noFill/>
                          </a:ln>
                          <a:solidFill>
                            <a:srgbClr val="000000"/>
                          </a:solidFill>
                          <a:effectLst/>
                          <a:latin typeface="HG丸ｺﾞｼｯｸM-PRO" pitchFamily="50" charset="-128"/>
                          <a:ea typeface="HGP創英角ｺﾞｼｯｸUB" pitchFamily="50" charset="-128"/>
                        </a:rPr>
                        <a:t>・ＬＩＮＥに“いじめ動画”　集団暴行で女子中学生逮捕</a:t>
                      </a:r>
                    </a:p>
                  </a:txBody>
                  <a:tcPr marL="91439" marR="91439" marT="45733" marB="4573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4"/>
                  </a:ext>
                </a:extLst>
              </a:tr>
              <a:tr h="822986">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cap="none" normalizeH="0" baseline="0" dirty="0">
                          <a:ln>
                            <a:noFill/>
                          </a:ln>
                          <a:solidFill>
                            <a:srgbClr val="000000"/>
                          </a:solidFill>
                          <a:effectLst/>
                          <a:latin typeface="HG丸ｺﾞｼｯｸM-PRO" pitchFamily="50" charset="-128"/>
                          <a:ea typeface="HGP創英角ｺﾞｼｯｸUB" pitchFamily="50" charset="-128"/>
                        </a:rPr>
                        <a:t>・１２歳女子生徒が特殊詐欺被害「短時間で稼げる」と誘われ２０万　</a:t>
                      </a:r>
                      <a:endParaRPr kumimoji="1" lang="en-US" altLang="ja-JP" sz="2400" b="0" i="0" u="none" strike="noStrike" cap="none" normalizeH="0" baseline="0" dirty="0">
                        <a:ln>
                          <a:noFill/>
                        </a:ln>
                        <a:solidFill>
                          <a:srgbClr val="000000"/>
                        </a:solidFill>
                        <a:effectLst/>
                        <a:latin typeface="HG丸ｺﾞｼｯｸM-PRO" pitchFamily="50" charset="-128"/>
                        <a:ea typeface="HGP創英角ｺﾞｼｯｸUB"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cap="none" normalizeH="0" baseline="0" dirty="0">
                          <a:ln>
                            <a:noFill/>
                          </a:ln>
                          <a:solidFill>
                            <a:srgbClr val="000000"/>
                          </a:solidFill>
                          <a:effectLst/>
                          <a:latin typeface="HG丸ｺﾞｼｯｸM-PRO" pitchFamily="50" charset="-128"/>
                          <a:ea typeface="HGP創英角ｺﾞｼｯｸUB" pitchFamily="50" charset="-128"/>
                        </a:rPr>
                        <a:t>　円振り込む</a:t>
                      </a:r>
                    </a:p>
                  </a:txBody>
                  <a:tcPr marL="91439" marR="91439" marT="45733" marB="4573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extLst>
                  <a:ext uri="{0D108BD9-81ED-4DB2-BD59-A6C34878D82A}">
                    <a16:rowId xmlns:a16="http://schemas.microsoft.com/office/drawing/2014/main" val="10005"/>
                  </a:ext>
                </a:extLst>
              </a:tr>
              <a:tr h="621927">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cap="none" normalizeH="0" baseline="0" dirty="0">
                          <a:ln>
                            <a:noFill/>
                          </a:ln>
                          <a:solidFill>
                            <a:srgbClr val="000000"/>
                          </a:solidFill>
                          <a:effectLst/>
                          <a:latin typeface="HG丸ｺﾞｼｯｸM-PRO" pitchFamily="50" charset="-128"/>
                          <a:ea typeface="HGP創英角ｺﾞｼｯｸUB" pitchFamily="50" charset="-128"/>
                        </a:rPr>
                        <a:t>・</a:t>
                      </a:r>
                      <a:r>
                        <a:rPr kumimoji="1" lang="ja-JP" altLang="en-US" sz="2400" b="0" i="0" u="none" strike="noStrike" kern="1200" cap="none" spc="0" normalizeH="0" baseline="0" noProof="0" dirty="0">
                          <a:ln>
                            <a:noFill/>
                          </a:ln>
                          <a:solidFill>
                            <a:srgbClr val="000000"/>
                          </a:solidFill>
                          <a:effectLst/>
                          <a:uLnTx/>
                          <a:uFillTx/>
                          <a:latin typeface="HG丸ｺﾞｼｯｸM-PRO" pitchFamily="50" charset="-128"/>
                          <a:ea typeface="HGP創英角ｺﾞｼｯｸUB" pitchFamily="50" charset="-128"/>
                          <a:cs typeface="+mn-cs"/>
                        </a:rPr>
                        <a:t>非常識写真 相次ぐ</a:t>
                      </a:r>
                      <a:r>
                        <a:rPr kumimoji="1" lang="en-US" altLang="ja-JP" sz="2400" b="1" i="0" u="none" strike="noStrike" kern="1200" cap="none" spc="0" normalizeH="0" baseline="0" noProof="0" dirty="0">
                          <a:ln>
                            <a:noFill/>
                          </a:ln>
                          <a:solidFill>
                            <a:srgbClr val="000000"/>
                          </a:solidFill>
                          <a:effectLst/>
                          <a:uLnTx/>
                          <a:uFillTx/>
                          <a:latin typeface="HG丸ｺﾞｼｯｸM-PRO" pitchFamily="50" charset="-128"/>
                          <a:ea typeface="HGP創英角ｺﾞｼｯｸUB" pitchFamily="50" charset="-128"/>
                          <a:cs typeface="+mn-cs"/>
                        </a:rPr>
                        <a:t>Twitter</a:t>
                      </a:r>
                      <a:r>
                        <a:rPr kumimoji="1" lang="ja-JP" altLang="en-US" sz="2400" b="0" i="0" u="none" strike="noStrike" kern="1200" cap="none" spc="0" normalizeH="0" baseline="0" noProof="0" dirty="0">
                          <a:ln>
                            <a:noFill/>
                          </a:ln>
                          <a:solidFill>
                            <a:srgbClr val="000000"/>
                          </a:solidFill>
                          <a:effectLst/>
                          <a:uLnTx/>
                          <a:uFillTx/>
                          <a:latin typeface="HG丸ｺﾞｼｯｸM-PRO" pitchFamily="50" charset="-128"/>
                          <a:ea typeface="HGP創英角ｺﾞｼｯｸUB" pitchFamily="50" charset="-128"/>
                          <a:cs typeface="+mn-cs"/>
                        </a:rPr>
                        <a:t>投稿 ウケ狙い過激化 稚拙な悪ふざけ</a:t>
                      </a:r>
                      <a:endParaRPr kumimoji="1" lang="ja-JP" altLang="en-US" sz="2400" b="0" i="0" u="none" strike="noStrike" cap="none" normalizeH="0" baseline="0" dirty="0">
                        <a:ln>
                          <a:noFill/>
                        </a:ln>
                        <a:solidFill>
                          <a:srgbClr val="000000"/>
                        </a:solidFill>
                        <a:effectLst/>
                        <a:latin typeface="HG丸ｺﾞｼｯｸM-PRO" pitchFamily="50" charset="-128"/>
                        <a:ea typeface="HGP創英角ｺﾞｼｯｸUB" pitchFamily="50" charset="-128"/>
                      </a:endParaRPr>
                    </a:p>
                  </a:txBody>
                  <a:tcPr marL="91439" marR="91439" marT="45733" marB="4573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6"/>
                  </a:ext>
                </a:extLst>
              </a:tr>
              <a:tr h="579523">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cap="none" normalizeH="0" baseline="0" dirty="0">
                          <a:ln>
                            <a:noFill/>
                          </a:ln>
                          <a:solidFill>
                            <a:srgbClr val="000000"/>
                          </a:solidFill>
                          <a:effectLst/>
                          <a:latin typeface="HG丸ｺﾞｼｯｸM-PRO" pitchFamily="50" charset="-128"/>
                          <a:ea typeface="HGP創英角ｺﾞｼｯｸUB" pitchFamily="50" charset="-128"/>
                        </a:rPr>
                        <a:t>・</a:t>
                      </a:r>
                      <a:r>
                        <a:rPr kumimoji="1" lang="ja-JP" altLang="en-US" sz="2400" b="0" i="0" u="none" strike="noStrike" kern="1200" cap="none" spc="0" normalizeH="0" baseline="0" noProof="0" dirty="0">
                          <a:ln>
                            <a:noFill/>
                          </a:ln>
                          <a:solidFill>
                            <a:srgbClr val="000000"/>
                          </a:solidFill>
                          <a:effectLst/>
                          <a:uLnTx/>
                          <a:uFillTx/>
                          <a:latin typeface="HG丸ｺﾞｼｯｸM-PRO" pitchFamily="50" charset="-128"/>
                          <a:ea typeface="HGP創英角ｺﾞｼｯｸUB" pitchFamily="50" charset="-128"/>
                          <a:cs typeface="+mn-cs"/>
                        </a:rPr>
                        <a:t>＜ＬＩＮＥ＞「突然仲間はずれ」　子どもトラブル急増</a:t>
                      </a:r>
                      <a:endParaRPr kumimoji="1" lang="ja-JP" altLang="en-US" sz="2400" b="0" i="0" u="none" strike="noStrike" cap="none" normalizeH="0" baseline="0" dirty="0">
                        <a:ln>
                          <a:noFill/>
                        </a:ln>
                        <a:solidFill>
                          <a:srgbClr val="000000"/>
                        </a:solidFill>
                        <a:effectLst/>
                        <a:latin typeface="HG丸ｺﾞｼｯｸM-PRO" pitchFamily="50" charset="-128"/>
                        <a:ea typeface="HGP創英角ｺﾞｼｯｸUB" pitchFamily="50" charset="-128"/>
                      </a:endParaRPr>
                    </a:p>
                  </a:txBody>
                  <a:tcPr marL="91439" marR="91439" marT="45733" marB="4573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extLst>
                  <a:ext uri="{0D108BD9-81ED-4DB2-BD59-A6C34878D82A}">
                    <a16:rowId xmlns:a16="http://schemas.microsoft.com/office/drawing/2014/main" val="10007"/>
                  </a:ext>
                </a:extLst>
              </a:tr>
              <a:tr h="823093">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cap="none" normalizeH="0" baseline="0" dirty="0">
                          <a:ln>
                            <a:noFill/>
                          </a:ln>
                          <a:solidFill>
                            <a:srgbClr val="000000"/>
                          </a:solidFill>
                          <a:effectLst/>
                          <a:latin typeface="HG丸ｺﾞｼｯｸM-PRO" pitchFamily="50" charset="-128"/>
                          <a:ea typeface="HGP創英角ｺﾞｼｯｸUB" pitchFamily="50" charset="-128"/>
                        </a:rPr>
                        <a:t>・小学校でＬＩＮＥ氾濫「規制困難」　主戦場は小４</a:t>
                      </a:r>
                      <a:r>
                        <a:rPr kumimoji="1" lang="en-US" altLang="ja-JP" sz="2400" b="0" i="0" u="none" strike="noStrike" cap="none" normalizeH="0" baseline="0" dirty="0">
                          <a:ln>
                            <a:noFill/>
                          </a:ln>
                          <a:solidFill>
                            <a:srgbClr val="000000"/>
                          </a:solidFill>
                          <a:effectLst/>
                          <a:latin typeface="HG丸ｺﾞｼｯｸM-PRO" pitchFamily="50" charset="-128"/>
                          <a:ea typeface="HGP創英角ｺﾞｼｯｸUB" pitchFamily="50" charset="-128"/>
                        </a:rPr>
                        <a:t>…</a:t>
                      </a:r>
                      <a:r>
                        <a:rPr kumimoji="1" lang="ja-JP" altLang="en-US" sz="2400" b="0" i="0" u="none" strike="noStrike" cap="none" normalizeH="0" baseline="0" dirty="0">
                          <a:ln>
                            <a:noFill/>
                          </a:ln>
                          <a:solidFill>
                            <a:srgbClr val="000000"/>
                          </a:solidFill>
                          <a:effectLst/>
                          <a:latin typeface="HG丸ｺﾞｼｯｸM-PRO" pitchFamily="50" charset="-128"/>
                          <a:ea typeface="HGP創英角ｺﾞｼｯｸUB" pitchFamily="50" charset="-128"/>
                        </a:rPr>
                        <a:t>大人が知らない</a:t>
                      </a:r>
                      <a:endParaRPr kumimoji="1" lang="en-US" altLang="ja-JP" sz="2400" b="0" i="0" u="none" strike="noStrike" cap="none" normalizeH="0" baseline="0" dirty="0">
                        <a:ln>
                          <a:noFill/>
                        </a:ln>
                        <a:solidFill>
                          <a:srgbClr val="000000"/>
                        </a:solidFill>
                        <a:effectLst/>
                        <a:latin typeface="HG丸ｺﾞｼｯｸM-PRO" pitchFamily="50" charset="-128"/>
                        <a:ea typeface="HGP創英角ｺﾞｼｯｸUB"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cap="none" normalizeH="0" baseline="0" dirty="0">
                          <a:ln>
                            <a:noFill/>
                          </a:ln>
                          <a:solidFill>
                            <a:srgbClr val="000000"/>
                          </a:solidFill>
                          <a:effectLst/>
                          <a:latin typeface="HG丸ｺﾞｼｯｸM-PRO" pitchFamily="50" charset="-128"/>
                          <a:ea typeface="HGP創英角ｺﾞｼｯｸUB" pitchFamily="50" charset="-128"/>
                        </a:rPr>
                        <a:t>　ＳＮＳの実態</a:t>
                      </a:r>
                      <a:endParaRPr kumimoji="1" lang="ja-JP" altLang="en-US" sz="2400" b="0" i="0" u="none" strike="noStrike" cap="none" normalizeH="0" baseline="0" dirty="0">
                        <a:ln>
                          <a:noFill/>
                        </a:ln>
                        <a:solidFill>
                          <a:srgbClr val="000000"/>
                        </a:solidFill>
                        <a:effectLst/>
                        <a:latin typeface="HGP創英角ｺﾞｼｯｸUB" pitchFamily="50" charset="-128"/>
                        <a:ea typeface="HGP創英角ｺﾞｼｯｸUB" pitchFamily="50" charset="-128"/>
                      </a:endParaRPr>
                    </a:p>
                  </a:txBody>
                  <a:tcPr marL="91439" marR="91439" marT="45733" marB="4573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8"/>
                  </a:ext>
                </a:extLst>
              </a:tr>
            </a:tbl>
          </a:graphicData>
        </a:graphic>
      </p:graphicFrame>
      <p:sp>
        <p:nvSpPr>
          <p:cNvPr id="2" name="スライド番号プレースホルダー 1">
            <a:extLst>
              <a:ext uri="{FF2B5EF4-FFF2-40B4-BE49-F238E27FC236}">
                <a16:creationId xmlns:a16="http://schemas.microsoft.com/office/drawing/2014/main" id="{09364521-6A3A-4FB4-B186-05DB60069722}"/>
              </a:ext>
            </a:extLst>
          </p:cNvPr>
          <p:cNvSpPr>
            <a:spLocks noGrp="1"/>
          </p:cNvSpPr>
          <p:nvPr>
            <p:ph type="sldNum" sz="quarter" idx="12"/>
          </p:nvPr>
        </p:nvSpPr>
        <p:spPr/>
        <p:txBody>
          <a:bodyPr/>
          <a:lstStyle/>
          <a:p>
            <a:pPr>
              <a:defRPr/>
            </a:pPr>
            <a:fld id="{85CE7282-466C-4EF5-8484-56BFF1606FB2}" type="slidenum">
              <a:rPr lang="en-US" altLang="ja-JP" smtClean="0">
                <a:solidFill>
                  <a:prstClr val="black"/>
                </a:solidFill>
              </a:rPr>
              <a:pPr>
                <a:defRPr/>
              </a:pPr>
              <a:t>12</a:t>
            </a:fld>
            <a:endParaRPr lang="en-US" altLang="ja-JP">
              <a:solidFill>
                <a:prstClr val="black"/>
              </a:solidFill>
            </a:endParaRPr>
          </a:p>
        </p:txBody>
      </p:sp>
    </p:spTree>
    <p:extLst>
      <p:ext uri="{BB962C8B-B14F-4D97-AF65-F5344CB8AC3E}">
        <p14:creationId xmlns:p14="http://schemas.microsoft.com/office/powerpoint/2010/main" val="91458015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a:extLst>
              <a:ext uri="{FF2B5EF4-FFF2-40B4-BE49-F238E27FC236}">
                <a16:creationId xmlns:a16="http://schemas.microsoft.com/office/drawing/2014/main" id="{718F456C-7ED0-45A3-8CC0-8D648B8E4597}"/>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CEF25446-7EC3-44DD-9956-B6853679B4CF}" type="slidenum">
              <a:rPr lang="en-US" altLang="ja-JP" sz="2400" smtClean="0">
                <a:latin typeface="ＭＳ Ｐゴシック" panose="020B0600070205080204" pitchFamily="50" charset="-128"/>
              </a:rPr>
              <a:pPr>
                <a:spcBef>
                  <a:spcPct val="0"/>
                </a:spcBef>
                <a:buFontTx/>
                <a:buNone/>
              </a:pPr>
              <a:t>120</a:t>
            </a:fld>
            <a:endParaRPr lang="en-US" altLang="ja-JP" sz="2400">
              <a:latin typeface="ＭＳ Ｐゴシック" panose="020B0600070205080204" pitchFamily="50" charset="-128"/>
            </a:endParaRPr>
          </a:p>
        </p:txBody>
      </p:sp>
      <p:sp>
        <p:nvSpPr>
          <p:cNvPr id="18435" name="Text Box 2">
            <a:extLst>
              <a:ext uri="{FF2B5EF4-FFF2-40B4-BE49-F238E27FC236}">
                <a16:creationId xmlns:a16="http://schemas.microsoft.com/office/drawing/2014/main" id="{A3117E13-574E-4365-870A-74BD6CDAD3D2}"/>
              </a:ext>
            </a:extLst>
          </p:cNvPr>
          <p:cNvSpPr txBox="1">
            <a:spLocks noChangeArrowheads="1"/>
          </p:cNvSpPr>
          <p:nvPr/>
        </p:nvSpPr>
        <p:spPr bwMode="auto">
          <a:xfrm>
            <a:off x="539750" y="981075"/>
            <a:ext cx="82804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b="1">
                <a:solidFill>
                  <a:schemeClr val="accent2"/>
                </a:solidFill>
              </a:rPr>
              <a:t>５）加害者への指導と被害者へのフォロー</a:t>
            </a:r>
          </a:p>
          <a:p>
            <a:pPr eaLnBrk="1" hangingPunct="1">
              <a:spcBef>
                <a:spcPct val="0"/>
              </a:spcBef>
              <a:buFontTx/>
              <a:buNone/>
            </a:pPr>
            <a:r>
              <a:rPr lang="ja-JP" altLang="en-US" b="1">
                <a:solidFill>
                  <a:schemeClr val="accent2"/>
                </a:solidFill>
              </a:rPr>
              <a:t>　　（保護者連携）</a:t>
            </a:r>
            <a:r>
              <a:rPr lang="ja-JP" altLang="en-US" sz="2400"/>
              <a:t>　</a:t>
            </a:r>
          </a:p>
          <a:p>
            <a:pPr eaLnBrk="1" hangingPunct="1">
              <a:spcBef>
                <a:spcPct val="0"/>
              </a:spcBef>
              <a:buFontTx/>
              <a:buNone/>
            </a:pPr>
            <a:r>
              <a:rPr lang="ja-JP" altLang="en-US" sz="2400"/>
              <a:t>　　・ </a:t>
            </a:r>
            <a:r>
              <a:rPr lang="ja-JP" altLang="en-US" sz="2400" b="1"/>
              <a:t>加害者の特定に努め，加害者に適切に指導すると共に，</a:t>
            </a:r>
          </a:p>
          <a:p>
            <a:pPr eaLnBrk="1" hangingPunct="1">
              <a:spcBef>
                <a:spcPct val="0"/>
              </a:spcBef>
              <a:buFontTx/>
              <a:buNone/>
            </a:pPr>
            <a:r>
              <a:rPr lang="ja-JP" altLang="en-US" sz="2400" b="1"/>
              <a:t>　　　被害者へのフォローを行う。その際，保護者との連携を図</a:t>
            </a:r>
          </a:p>
          <a:p>
            <a:pPr eaLnBrk="1" hangingPunct="1">
              <a:spcBef>
                <a:spcPct val="0"/>
              </a:spcBef>
              <a:buFontTx/>
              <a:buNone/>
            </a:pPr>
            <a:r>
              <a:rPr lang="ja-JP" altLang="en-US" sz="2400" b="1"/>
              <a:t>　　　るようにする。</a:t>
            </a:r>
          </a:p>
          <a:p>
            <a:pPr eaLnBrk="1" hangingPunct="1">
              <a:spcBef>
                <a:spcPct val="0"/>
              </a:spcBef>
              <a:buFontTx/>
              <a:buNone/>
            </a:pPr>
            <a:endParaRPr lang="ja-JP" altLang="en-US" sz="2400" b="1"/>
          </a:p>
          <a:p>
            <a:pPr eaLnBrk="1" hangingPunct="1">
              <a:spcBef>
                <a:spcPct val="0"/>
              </a:spcBef>
              <a:buFontTx/>
              <a:buNone/>
            </a:pPr>
            <a:r>
              <a:rPr lang="ja-JP" altLang="en-US" sz="2400" b="1"/>
              <a:t>　　・ 加害者が校外であった場合には，相手先に指導と事後</a:t>
            </a:r>
          </a:p>
          <a:p>
            <a:pPr eaLnBrk="1" hangingPunct="1">
              <a:spcBef>
                <a:spcPct val="0"/>
              </a:spcBef>
              <a:buFontTx/>
              <a:buNone/>
            </a:pPr>
            <a:r>
              <a:rPr lang="ja-JP" altLang="en-US" sz="2400" b="1"/>
              <a:t>　　　報告を依頼する。</a:t>
            </a:r>
          </a:p>
          <a:p>
            <a:pPr eaLnBrk="1" hangingPunct="1">
              <a:spcBef>
                <a:spcPct val="0"/>
              </a:spcBef>
              <a:buFontTx/>
              <a:buNone/>
            </a:pPr>
            <a:endParaRPr lang="ja-JP" altLang="en-US" sz="2400" b="1"/>
          </a:p>
          <a:p>
            <a:pPr eaLnBrk="1" hangingPunct="1">
              <a:spcBef>
                <a:spcPct val="0"/>
              </a:spcBef>
              <a:buFontTx/>
              <a:buNone/>
            </a:pPr>
            <a:r>
              <a:rPr lang="ja-JP" altLang="en-US" b="1">
                <a:solidFill>
                  <a:schemeClr val="accent2"/>
                </a:solidFill>
              </a:rPr>
              <a:t>●犯罪被害の場合には、警察等へ連絡</a:t>
            </a:r>
          </a:p>
          <a:p>
            <a:pPr eaLnBrk="1" hangingPunct="1">
              <a:spcBef>
                <a:spcPct val="0"/>
              </a:spcBef>
              <a:buFontTx/>
              <a:buNone/>
            </a:pPr>
            <a:r>
              <a:rPr lang="ja-JP" altLang="en-US" sz="2400" b="1"/>
              <a:t>　　　ネット詐欺や性犯罪等、犯罪被害に遭っている場合には、</a:t>
            </a:r>
          </a:p>
          <a:p>
            <a:pPr eaLnBrk="1" hangingPunct="1">
              <a:spcBef>
                <a:spcPct val="0"/>
              </a:spcBef>
              <a:buFontTx/>
              <a:buNone/>
            </a:pPr>
            <a:r>
              <a:rPr lang="ja-JP" altLang="en-US" sz="2400" b="1"/>
              <a:t>　　警察のサイバー犯罪担当や国民生活センター等に連絡し、</a:t>
            </a:r>
          </a:p>
          <a:p>
            <a:pPr eaLnBrk="1" hangingPunct="1">
              <a:spcBef>
                <a:spcPct val="0"/>
              </a:spcBef>
              <a:buFontTx/>
              <a:buNone/>
            </a:pPr>
            <a:r>
              <a:rPr lang="ja-JP" altLang="en-US" sz="2400" b="1"/>
              <a:t>　　その後の対応について相談する。</a:t>
            </a:r>
            <a:r>
              <a:rPr lang="ja-JP" altLang="en-US" sz="1800"/>
              <a:t>　</a:t>
            </a:r>
          </a:p>
          <a:p>
            <a:pPr eaLnBrk="1" hangingPunct="1">
              <a:spcBef>
                <a:spcPct val="0"/>
              </a:spcBef>
              <a:buFontTx/>
              <a:buNone/>
            </a:pPr>
            <a:endParaRPr lang="ja-JP" altLang="en-US" sz="2400"/>
          </a:p>
        </p:txBody>
      </p:sp>
      <p:sp>
        <p:nvSpPr>
          <p:cNvPr id="18436" name="テキスト ボックス 4">
            <a:extLst>
              <a:ext uri="{FF2B5EF4-FFF2-40B4-BE49-F238E27FC236}">
                <a16:creationId xmlns:a16="http://schemas.microsoft.com/office/drawing/2014/main" id="{281F6DE0-0DB5-4BA1-AD40-65632CEAC51F}"/>
              </a:ext>
            </a:extLst>
          </p:cNvPr>
          <p:cNvSpPr txBox="1">
            <a:spLocks noChangeArrowheads="1"/>
          </p:cNvSpPr>
          <p:nvPr/>
        </p:nvSpPr>
        <p:spPr bwMode="auto">
          <a:xfrm>
            <a:off x="0" y="0"/>
            <a:ext cx="76755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a:ea typeface="HGP創英角ｺﾞｼｯｸUB" panose="020B0900000000000000" pitchFamily="50" charset="-128"/>
              </a:rPr>
              <a:t>ネット上の不適切な書き込みへの対応例（３）</a:t>
            </a:r>
          </a:p>
        </p:txBody>
      </p:sp>
    </p:spTree>
    <p:extLst>
      <p:ext uri="{BB962C8B-B14F-4D97-AF65-F5344CB8AC3E}">
        <p14:creationId xmlns:p14="http://schemas.microsoft.com/office/powerpoint/2010/main" val="4167958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テキスト ボックス 3">
            <a:extLst>
              <a:ext uri="{FF2B5EF4-FFF2-40B4-BE49-F238E27FC236}">
                <a16:creationId xmlns:a16="http://schemas.microsoft.com/office/drawing/2014/main" id="{B2232F66-358D-4EF1-955D-F6CD3984A985}"/>
              </a:ext>
            </a:extLst>
          </p:cNvPr>
          <p:cNvSpPr txBox="1">
            <a:spLocks noChangeArrowheads="1"/>
          </p:cNvSpPr>
          <p:nvPr/>
        </p:nvSpPr>
        <p:spPr bwMode="auto">
          <a:xfrm>
            <a:off x="0" y="0"/>
            <a:ext cx="41259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a:ea typeface="HGP創英角ｺﾞｼｯｸUB" panose="020B0900000000000000" pitchFamily="50" charset="-128"/>
              </a:rPr>
              <a:t>ネット上のいじめの実態</a:t>
            </a:r>
          </a:p>
        </p:txBody>
      </p:sp>
      <p:sp>
        <p:nvSpPr>
          <p:cNvPr id="21507" name="正方形/長方形 4">
            <a:extLst>
              <a:ext uri="{FF2B5EF4-FFF2-40B4-BE49-F238E27FC236}">
                <a16:creationId xmlns:a16="http://schemas.microsoft.com/office/drawing/2014/main" id="{4BD0191A-94F0-431E-A0B8-07A71E11768B}"/>
              </a:ext>
            </a:extLst>
          </p:cNvPr>
          <p:cNvSpPr>
            <a:spLocks noChangeArrowheads="1"/>
          </p:cNvSpPr>
          <p:nvPr/>
        </p:nvSpPr>
        <p:spPr bwMode="auto">
          <a:xfrm>
            <a:off x="409530" y="5387975"/>
            <a:ext cx="87852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b="1" dirty="0">
                <a:latin typeface="ＭＳ Ｐゴシック" panose="020B0600070205080204" pitchFamily="50" charset="-128"/>
              </a:rPr>
              <a:t>平成２９年度</a:t>
            </a:r>
            <a:r>
              <a:rPr lang="ja-JP" altLang="en-US" sz="2400" b="1" dirty="0"/>
              <a:t>　文部科学省</a:t>
            </a:r>
            <a:r>
              <a:rPr lang="ja-JP" altLang="en-US" sz="2400" b="1" dirty="0">
                <a:latin typeface="ＭＳ Ｐゴシック" panose="020B0600070205080204" pitchFamily="50" charset="-128"/>
              </a:rPr>
              <a:t>　</a:t>
            </a:r>
            <a:endParaRPr lang="en-US" altLang="ja-JP" sz="2400" b="1" dirty="0">
              <a:latin typeface="ＭＳ Ｐゴシック" panose="020B0600070205080204" pitchFamily="50" charset="-128"/>
            </a:endParaRPr>
          </a:p>
          <a:p>
            <a:pPr>
              <a:spcBef>
                <a:spcPct val="0"/>
              </a:spcBef>
              <a:buFontTx/>
              <a:buNone/>
            </a:pPr>
            <a:r>
              <a:rPr lang="ja-JP" altLang="en-US" sz="2400" b="1" dirty="0">
                <a:latin typeface="ＭＳ Ｐゴシック" panose="020B0600070205080204" pitchFamily="50" charset="-128"/>
              </a:rPr>
              <a:t>「児童生徒の問題行動等生徒指導上の諸問題に関する調査」より</a:t>
            </a:r>
            <a:r>
              <a:rPr lang="ja-JP" altLang="en-US" sz="2400" dirty="0"/>
              <a:t> </a:t>
            </a:r>
          </a:p>
        </p:txBody>
      </p:sp>
      <p:sp>
        <p:nvSpPr>
          <p:cNvPr id="21508" name="正方形/長方形 5">
            <a:extLst>
              <a:ext uri="{FF2B5EF4-FFF2-40B4-BE49-F238E27FC236}">
                <a16:creationId xmlns:a16="http://schemas.microsoft.com/office/drawing/2014/main" id="{84DE4904-46C6-4CDD-8CF7-5291DA356659}"/>
              </a:ext>
            </a:extLst>
          </p:cNvPr>
          <p:cNvSpPr>
            <a:spLocks noChangeArrowheads="1"/>
          </p:cNvSpPr>
          <p:nvPr/>
        </p:nvSpPr>
        <p:spPr bwMode="auto">
          <a:xfrm>
            <a:off x="250825" y="836613"/>
            <a:ext cx="8572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800" b="1">
                <a:solidFill>
                  <a:srgbClr val="17375E"/>
                </a:solidFill>
              </a:rPr>
              <a:t>パソコンや携帯電話等で、誹謗中傷や嫌なことをされる</a:t>
            </a:r>
          </a:p>
        </p:txBody>
      </p:sp>
      <p:sp>
        <p:nvSpPr>
          <p:cNvPr id="3077" name="テキスト ボックス 22">
            <a:extLst>
              <a:ext uri="{FF2B5EF4-FFF2-40B4-BE49-F238E27FC236}">
                <a16:creationId xmlns:a16="http://schemas.microsoft.com/office/drawing/2014/main" id="{9C13C6B1-BCEB-4750-BB62-896B80351E0A}"/>
              </a:ext>
            </a:extLst>
          </p:cNvPr>
          <p:cNvSpPr txBox="1">
            <a:spLocks noChangeArrowheads="1"/>
          </p:cNvSpPr>
          <p:nvPr/>
        </p:nvSpPr>
        <p:spPr bwMode="auto">
          <a:xfrm>
            <a:off x="898525" y="1470025"/>
            <a:ext cx="7488238" cy="329247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spAutoFit/>
          </a:bodyPr>
          <a:lstStyle/>
          <a:p>
            <a:pPr>
              <a:defRPr/>
            </a:pPr>
            <a:r>
              <a:rPr lang="ja-JP" altLang="en-US" sz="3200" dirty="0">
                <a:solidFill>
                  <a:srgbClr val="000000"/>
                </a:solidFill>
                <a:latin typeface="ＭＳ Ｐゴシック" panose="020B0600070205080204" pitchFamily="50" charset="-128"/>
              </a:rPr>
              <a:t>小学校</a:t>
            </a:r>
            <a:r>
              <a:rPr lang="en-US" altLang="ja-JP" sz="3200" dirty="0">
                <a:solidFill>
                  <a:srgbClr val="000000"/>
                </a:solidFill>
                <a:latin typeface="ＭＳ Ｐゴシック" panose="020B0600070205080204" pitchFamily="50" charset="-128"/>
              </a:rPr>
              <a:t>		</a:t>
            </a:r>
            <a:r>
              <a:rPr lang="ja-JP" altLang="en-US" sz="3200" dirty="0">
                <a:solidFill>
                  <a:srgbClr val="000000"/>
                </a:solidFill>
                <a:latin typeface="ＭＳ Ｐゴシック" panose="020B0600070205080204" pitchFamily="50" charset="-128"/>
              </a:rPr>
              <a:t>２，６８３件（ １．１％）</a:t>
            </a:r>
            <a:endParaRPr lang="en-US" altLang="ja-JP" sz="3200" dirty="0">
              <a:solidFill>
                <a:srgbClr val="000000"/>
              </a:solidFill>
              <a:latin typeface="ＭＳ Ｐゴシック" panose="020B0600070205080204" pitchFamily="50" charset="-128"/>
            </a:endParaRPr>
          </a:p>
          <a:p>
            <a:pPr>
              <a:defRPr/>
            </a:pPr>
            <a:r>
              <a:rPr lang="ja-JP" altLang="en-US" sz="3200" dirty="0">
                <a:solidFill>
                  <a:srgbClr val="000000"/>
                </a:solidFill>
                <a:latin typeface="ＭＳ Ｐゴシック" panose="020B0600070205080204" pitchFamily="50" charset="-128"/>
              </a:rPr>
              <a:t>中学校</a:t>
            </a:r>
            <a:r>
              <a:rPr lang="en-US" altLang="ja-JP" sz="3200" dirty="0">
                <a:solidFill>
                  <a:srgbClr val="000000"/>
                </a:solidFill>
                <a:latin typeface="ＭＳ Ｐゴシック" panose="020B0600070205080204" pitchFamily="50" charset="-128"/>
              </a:rPr>
              <a:t>		</a:t>
            </a:r>
            <a:r>
              <a:rPr lang="ja-JP" altLang="en-US" sz="3200" dirty="0">
                <a:solidFill>
                  <a:srgbClr val="000000"/>
                </a:solidFill>
                <a:latin typeface="ＭＳ Ｐゴシック" panose="020B0600070205080204" pitchFamily="50" charset="-128"/>
              </a:rPr>
              <a:t>５，７２３件（ ８．０％）</a:t>
            </a:r>
            <a:endParaRPr lang="en-US" altLang="ja-JP" sz="3200" dirty="0">
              <a:solidFill>
                <a:srgbClr val="000000"/>
              </a:solidFill>
              <a:latin typeface="ＭＳ Ｐゴシック" panose="020B0600070205080204" pitchFamily="50" charset="-128"/>
            </a:endParaRPr>
          </a:p>
          <a:p>
            <a:pPr>
              <a:defRPr/>
            </a:pPr>
            <a:r>
              <a:rPr lang="ja-JP" altLang="en-US" sz="3200" dirty="0">
                <a:solidFill>
                  <a:srgbClr val="000000"/>
                </a:solidFill>
                <a:latin typeface="ＭＳ Ｐゴシック" panose="020B0600070205080204" pitchFamily="50" charset="-128"/>
              </a:rPr>
              <a:t>高等学校</a:t>
            </a:r>
            <a:r>
              <a:rPr lang="en-US" altLang="ja-JP" sz="3200" dirty="0">
                <a:solidFill>
                  <a:srgbClr val="000000"/>
                </a:solidFill>
                <a:latin typeface="ＭＳ Ｐゴシック" panose="020B0600070205080204" pitchFamily="50" charset="-128"/>
              </a:rPr>
              <a:t>		</a:t>
            </a:r>
            <a:r>
              <a:rPr lang="ja-JP" altLang="en-US" sz="3200" dirty="0">
                <a:solidFill>
                  <a:srgbClr val="000000"/>
                </a:solidFill>
                <a:latin typeface="ＭＳ Ｐゴシック" panose="020B0600070205080204" pitchFamily="50" charset="-128"/>
              </a:rPr>
              <a:t>２，２３９件（１７．４％）</a:t>
            </a:r>
          </a:p>
          <a:p>
            <a:pPr>
              <a:defRPr/>
            </a:pPr>
            <a:r>
              <a:rPr lang="ja-JP" altLang="en-US" sz="3200" dirty="0">
                <a:solidFill>
                  <a:srgbClr val="000000"/>
                </a:solidFill>
                <a:latin typeface="ＭＳ Ｐゴシック" panose="020B0600070205080204" pitchFamily="50" charset="-128"/>
              </a:rPr>
              <a:t>特別支援学校　　　１３８件（　８．１％）</a:t>
            </a:r>
          </a:p>
          <a:p>
            <a:pPr>
              <a:defRPr/>
            </a:pPr>
            <a:endParaRPr lang="ja-JP" altLang="en-US" sz="1000" dirty="0">
              <a:solidFill>
                <a:srgbClr val="000000"/>
              </a:solidFill>
              <a:latin typeface="ＭＳ Ｐゴシック" panose="020B0600070205080204" pitchFamily="50" charset="-128"/>
            </a:endParaRPr>
          </a:p>
          <a:p>
            <a:pPr>
              <a:defRPr/>
            </a:pPr>
            <a:r>
              <a:rPr lang="ja-JP" altLang="en-US" sz="3200" dirty="0">
                <a:solidFill>
                  <a:srgbClr val="FF0000"/>
                </a:solidFill>
                <a:latin typeface="ＭＳ Ｐゴシック" panose="020B0600070205080204" pitchFamily="50" charset="-128"/>
              </a:rPr>
              <a:t>合  計</a:t>
            </a:r>
            <a:r>
              <a:rPr lang="en-US" altLang="ja-JP" sz="3200" dirty="0">
                <a:solidFill>
                  <a:srgbClr val="000000"/>
                </a:solidFill>
                <a:latin typeface="ＭＳ Ｐゴシック" panose="020B0600070205080204" pitchFamily="50" charset="-128"/>
              </a:rPr>
              <a:t>	</a:t>
            </a:r>
            <a:r>
              <a:rPr lang="ja-JP" altLang="en-US" sz="3200" dirty="0">
                <a:solidFill>
                  <a:srgbClr val="000000"/>
                </a:solidFill>
                <a:latin typeface="ＭＳ Ｐゴシック" panose="020B0600070205080204" pitchFamily="50" charset="-128"/>
              </a:rPr>
              <a:t>　　</a:t>
            </a:r>
            <a:r>
              <a:rPr lang="ja-JP" altLang="en-US" sz="3200" dirty="0">
                <a:solidFill>
                  <a:srgbClr val="FF0000"/>
                </a:solidFill>
                <a:latin typeface="ＭＳ Ｐゴシック" panose="020B0600070205080204" pitchFamily="50" charset="-128"/>
              </a:rPr>
              <a:t>１０，７８３件（　３．３％）</a:t>
            </a:r>
          </a:p>
          <a:p>
            <a:pPr>
              <a:defRPr/>
            </a:pPr>
            <a:endParaRPr lang="ja-JP" altLang="en-US" sz="1000" dirty="0">
              <a:solidFill>
                <a:srgbClr val="000000"/>
              </a:solidFill>
            </a:endParaRPr>
          </a:p>
          <a:p>
            <a:pPr>
              <a:defRPr/>
            </a:pPr>
            <a:r>
              <a:rPr lang="ja-JP" altLang="en-US" sz="2800" dirty="0">
                <a:solidFill>
                  <a:srgbClr val="000000"/>
                </a:solidFill>
              </a:rPr>
              <a:t>　　　</a:t>
            </a:r>
            <a:r>
              <a:rPr lang="ja-JP" altLang="en-US" sz="2400" b="1" dirty="0">
                <a:solidFill>
                  <a:srgbClr val="000000"/>
                </a:solidFill>
              </a:rPr>
              <a:t>（　　）内は認知件数全体に対する割合</a:t>
            </a:r>
          </a:p>
        </p:txBody>
      </p:sp>
      <p:sp>
        <p:nvSpPr>
          <p:cNvPr id="21510" name="正方形/長方形 1">
            <a:extLst>
              <a:ext uri="{FF2B5EF4-FFF2-40B4-BE49-F238E27FC236}">
                <a16:creationId xmlns:a16="http://schemas.microsoft.com/office/drawing/2014/main" id="{F3392822-BA33-4DFD-B068-44776F64558A}"/>
              </a:ext>
            </a:extLst>
          </p:cNvPr>
          <p:cNvSpPr>
            <a:spLocks noChangeArrowheads="1"/>
          </p:cNvSpPr>
          <p:nvPr/>
        </p:nvSpPr>
        <p:spPr bwMode="auto">
          <a:xfrm>
            <a:off x="404954" y="6187948"/>
            <a:ext cx="86899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600"/>
              <a:t>http://www.mext.go.jp/b_menu/houdou/29/10/__icsFiles/afieldfile/2017/10/26/1397646_001.pdf</a:t>
            </a:r>
            <a:endParaRPr lang="ja-JP" altLang="en-US" sz="1600"/>
          </a:p>
        </p:txBody>
      </p:sp>
      <p:sp>
        <p:nvSpPr>
          <p:cNvPr id="2" name="スライド番号プレースホルダー 1">
            <a:extLst>
              <a:ext uri="{FF2B5EF4-FFF2-40B4-BE49-F238E27FC236}">
                <a16:creationId xmlns:a16="http://schemas.microsoft.com/office/drawing/2014/main" id="{7B1E1C62-8216-4C8A-B80A-F6A0EDAB2185}"/>
              </a:ext>
            </a:extLst>
          </p:cNvPr>
          <p:cNvSpPr>
            <a:spLocks noGrp="1"/>
          </p:cNvSpPr>
          <p:nvPr>
            <p:ph type="sldNum" sz="quarter" idx="12"/>
          </p:nvPr>
        </p:nvSpPr>
        <p:spPr/>
        <p:txBody>
          <a:bodyPr/>
          <a:lstStyle/>
          <a:p>
            <a:pPr>
              <a:defRPr/>
            </a:pPr>
            <a:fld id="{85CE7282-466C-4EF5-8484-56BFF1606FB2}" type="slidenum">
              <a:rPr lang="en-US" altLang="ja-JP" smtClean="0">
                <a:solidFill>
                  <a:prstClr val="black"/>
                </a:solidFill>
              </a:rPr>
              <a:pPr>
                <a:defRPr/>
              </a:pPr>
              <a:t>13</a:t>
            </a:fld>
            <a:endParaRPr lang="en-US" altLang="ja-JP">
              <a:solidFill>
                <a:prstClr val="black"/>
              </a:solidFill>
            </a:endParaRPr>
          </a:p>
        </p:txBody>
      </p:sp>
    </p:spTree>
    <p:extLst>
      <p:ext uri="{BB962C8B-B14F-4D97-AF65-F5344CB8AC3E}">
        <p14:creationId xmlns:p14="http://schemas.microsoft.com/office/powerpoint/2010/main" val="3052496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E7282-466C-4EF5-8484-56BFF1606FB2}" type="slidenum">
              <a:rPr kumimoji="1" lang="en-US" altLang="ja-JP" sz="2400" b="1" i="0" u="none" strike="noStrike" kern="1200" cap="none" spc="0" normalizeH="0" baseline="0" noProof="0" smtClean="0">
                <a:ln>
                  <a:noFill/>
                </a:ln>
                <a:solidFill>
                  <a:prstClr val="black"/>
                </a:solidFill>
                <a:effectLst/>
                <a:uLnTx/>
                <a:uFillTx/>
                <a:latin typeface="ＭＳ Ｐゴシック" pitchFamily="50" charset="-128"/>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en-US" altLang="ja-JP" sz="2400" b="1" i="0" u="none" strike="noStrike" kern="1200" cap="none" spc="0" normalizeH="0" baseline="0" noProof="0">
              <a:ln>
                <a:noFill/>
              </a:ln>
              <a:solidFill>
                <a:prstClr val="black"/>
              </a:solidFill>
              <a:effectLst/>
              <a:uLnTx/>
              <a:uFillTx/>
              <a:latin typeface="ＭＳ Ｐゴシック" pitchFamily="50" charset="-128"/>
              <a:ea typeface="ＭＳ Ｐゴシック"/>
              <a:cs typeface="+mn-cs"/>
            </a:endParaRPr>
          </a:p>
        </p:txBody>
      </p:sp>
      <p:grpSp>
        <p:nvGrpSpPr>
          <p:cNvPr id="31" name="グループ化 30"/>
          <p:cNvGrpSpPr/>
          <p:nvPr/>
        </p:nvGrpSpPr>
        <p:grpSpPr>
          <a:xfrm>
            <a:off x="17965" y="1007940"/>
            <a:ext cx="9148630" cy="2173115"/>
            <a:chOff x="408490" y="476250"/>
            <a:chExt cx="9148630" cy="2173115"/>
          </a:xfrm>
        </p:grpSpPr>
        <p:sp>
          <p:nvSpPr>
            <p:cNvPr id="15" name="フリーフォーム 14"/>
            <p:cNvSpPr/>
            <p:nvPr/>
          </p:nvSpPr>
          <p:spPr>
            <a:xfrm>
              <a:off x="408490" y="476250"/>
              <a:ext cx="9145086" cy="2173115"/>
            </a:xfrm>
            <a:custGeom>
              <a:avLst/>
              <a:gdLst>
                <a:gd name="connsiteX0" fmla="*/ 19050 w 9163050"/>
                <a:gd name="connsiteY0" fmla="*/ 704850 h 3114675"/>
                <a:gd name="connsiteX1" fmla="*/ 142875 w 9163050"/>
                <a:gd name="connsiteY1" fmla="*/ 714375 h 3114675"/>
                <a:gd name="connsiteX2" fmla="*/ 495300 w 9163050"/>
                <a:gd name="connsiteY2" fmla="*/ 0 h 3114675"/>
                <a:gd name="connsiteX3" fmla="*/ 5029200 w 9163050"/>
                <a:gd name="connsiteY3" fmla="*/ 0 h 3114675"/>
                <a:gd name="connsiteX4" fmla="*/ 5334000 w 9163050"/>
                <a:gd name="connsiteY4" fmla="*/ 733425 h 3114675"/>
                <a:gd name="connsiteX5" fmla="*/ 9163050 w 9163050"/>
                <a:gd name="connsiteY5" fmla="*/ 723900 h 3114675"/>
                <a:gd name="connsiteX6" fmla="*/ 9153525 w 9163050"/>
                <a:gd name="connsiteY6" fmla="*/ 3114675 h 3114675"/>
                <a:gd name="connsiteX7" fmla="*/ 0 w 9163050"/>
                <a:gd name="connsiteY7" fmla="*/ 3114675 h 3114675"/>
                <a:gd name="connsiteX8" fmla="*/ 19050 w 9163050"/>
                <a:gd name="connsiteY8" fmla="*/ 704850 h 3114675"/>
                <a:gd name="connsiteX0" fmla="*/ 9997 w 9153997"/>
                <a:gd name="connsiteY0" fmla="*/ 704850 h 3114675"/>
                <a:gd name="connsiteX1" fmla="*/ 133822 w 9153997"/>
                <a:gd name="connsiteY1" fmla="*/ 714375 h 3114675"/>
                <a:gd name="connsiteX2" fmla="*/ 486247 w 9153997"/>
                <a:gd name="connsiteY2" fmla="*/ 0 h 3114675"/>
                <a:gd name="connsiteX3" fmla="*/ 5020147 w 9153997"/>
                <a:gd name="connsiteY3" fmla="*/ 0 h 3114675"/>
                <a:gd name="connsiteX4" fmla="*/ 5324947 w 9153997"/>
                <a:gd name="connsiteY4" fmla="*/ 733425 h 3114675"/>
                <a:gd name="connsiteX5" fmla="*/ 9153997 w 9153997"/>
                <a:gd name="connsiteY5" fmla="*/ 723900 h 3114675"/>
                <a:gd name="connsiteX6" fmla="*/ 9144472 w 9153997"/>
                <a:gd name="connsiteY6" fmla="*/ 3114675 h 3114675"/>
                <a:gd name="connsiteX7" fmla="*/ 0 w 9153997"/>
                <a:gd name="connsiteY7" fmla="*/ 2363237 h 3114675"/>
                <a:gd name="connsiteX8" fmla="*/ 9997 w 9153997"/>
                <a:gd name="connsiteY8" fmla="*/ 704850 h 3114675"/>
                <a:gd name="connsiteX0" fmla="*/ 1086 w 9145086"/>
                <a:gd name="connsiteY0" fmla="*/ 704850 h 3114675"/>
                <a:gd name="connsiteX1" fmla="*/ 124911 w 9145086"/>
                <a:gd name="connsiteY1" fmla="*/ 714375 h 3114675"/>
                <a:gd name="connsiteX2" fmla="*/ 477336 w 9145086"/>
                <a:gd name="connsiteY2" fmla="*/ 0 h 3114675"/>
                <a:gd name="connsiteX3" fmla="*/ 5011236 w 9145086"/>
                <a:gd name="connsiteY3" fmla="*/ 0 h 3114675"/>
                <a:gd name="connsiteX4" fmla="*/ 5316036 w 9145086"/>
                <a:gd name="connsiteY4" fmla="*/ 733425 h 3114675"/>
                <a:gd name="connsiteX5" fmla="*/ 9145086 w 9145086"/>
                <a:gd name="connsiteY5" fmla="*/ 723900 h 3114675"/>
                <a:gd name="connsiteX6" fmla="*/ 9135561 w 9145086"/>
                <a:gd name="connsiteY6" fmla="*/ 3114675 h 3114675"/>
                <a:gd name="connsiteX7" fmla="*/ 142 w 9145086"/>
                <a:gd name="connsiteY7" fmla="*/ 2173115 h 3114675"/>
                <a:gd name="connsiteX8" fmla="*/ 1086 w 9145086"/>
                <a:gd name="connsiteY8" fmla="*/ 704850 h 3114675"/>
                <a:gd name="connsiteX0" fmla="*/ 1086 w 9145086"/>
                <a:gd name="connsiteY0" fmla="*/ 704850 h 2173115"/>
                <a:gd name="connsiteX1" fmla="*/ 124911 w 9145086"/>
                <a:gd name="connsiteY1" fmla="*/ 714375 h 2173115"/>
                <a:gd name="connsiteX2" fmla="*/ 477336 w 9145086"/>
                <a:gd name="connsiteY2" fmla="*/ 0 h 2173115"/>
                <a:gd name="connsiteX3" fmla="*/ 5011236 w 9145086"/>
                <a:gd name="connsiteY3" fmla="*/ 0 h 2173115"/>
                <a:gd name="connsiteX4" fmla="*/ 5316036 w 9145086"/>
                <a:gd name="connsiteY4" fmla="*/ 733425 h 2173115"/>
                <a:gd name="connsiteX5" fmla="*/ 9145086 w 9145086"/>
                <a:gd name="connsiteY5" fmla="*/ 723900 h 2173115"/>
                <a:gd name="connsiteX6" fmla="*/ 9135561 w 9145086"/>
                <a:gd name="connsiteY6" fmla="*/ 2155008 h 2173115"/>
                <a:gd name="connsiteX7" fmla="*/ 142 w 9145086"/>
                <a:gd name="connsiteY7" fmla="*/ 2173115 h 2173115"/>
                <a:gd name="connsiteX8" fmla="*/ 1086 w 9145086"/>
                <a:gd name="connsiteY8" fmla="*/ 704850 h 217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5086" h="2173115">
                  <a:moveTo>
                    <a:pt x="1086" y="704850"/>
                  </a:moveTo>
                  <a:lnTo>
                    <a:pt x="124911" y="714375"/>
                  </a:lnTo>
                  <a:lnTo>
                    <a:pt x="477336" y="0"/>
                  </a:lnTo>
                  <a:lnTo>
                    <a:pt x="5011236" y="0"/>
                  </a:lnTo>
                  <a:lnTo>
                    <a:pt x="5316036" y="733425"/>
                  </a:lnTo>
                  <a:lnTo>
                    <a:pt x="9145086" y="723900"/>
                  </a:lnTo>
                  <a:lnTo>
                    <a:pt x="9135561" y="2155008"/>
                  </a:lnTo>
                  <a:lnTo>
                    <a:pt x="142" y="2173115"/>
                  </a:lnTo>
                  <a:cubicBezTo>
                    <a:pt x="3474" y="1620319"/>
                    <a:pt x="-2246" y="1257646"/>
                    <a:pt x="1086" y="704850"/>
                  </a:cubicBezTo>
                  <a:close/>
                </a:path>
              </a:pathLst>
            </a:cu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6" name="乗算記号 15"/>
            <p:cNvSpPr/>
            <p:nvPr/>
          </p:nvSpPr>
          <p:spPr>
            <a:xfrm>
              <a:off x="4984011" y="662542"/>
              <a:ext cx="363501" cy="363501"/>
            </a:xfrm>
            <a:prstGeom prst="mathMultiply">
              <a:avLst>
                <a:gd name="adj1" fmla="val 0"/>
              </a:avLst>
            </a:prstGeom>
            <a:noFill/>
            <a:ln w="317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7" name="角丸四角形 16"/>
            <p:cNvSpPr/>
            <p:nvPr/>
          </p:nvSpPr>
          <p:spPr>
            <a:xfrm>
              <a:off x="2748517" y="1329070"/>
              <a:ext cx="6808603" cy="648586"/>
            </a:xfrm>
            <a:custGeom>
              <a:avLst/>
              <a:gdLst>
                <a:gd name="connsiteX0" fmla="*/ 0 w 6805059"/>
                <a:gd name="connsiteY0" fmla="*/ 54935 h 648586"/>
                <a:gd name="connsiteX1" fmla="*/ 54935 w 6805059"/>
                <a:gd name="connsiteY1" fmla="*/ 0 h 648586"/>
                <a:gd name="connsiteX2" fmla="*/ 6750124 w 6805059"/>
                <a:gd name="connsiteY2" fmla="*/ 0 h 648586"/>
                <a:gd name="connsiteX3" fmla="*/ 6805059 w 6805059"/>
                <a:gd name="connsiteY3" fmla="*/ 54935 h 648586"/>
                <a:gd name="connsiteX4" fmla="*/ 6805059 w 6805059"/>
                <a:gd name="connsiteY4" fmla="*/ 593651 h 648586"/>
                <a:gd name="connsiteX5" fmla="*/ 6750124 w 6805059"/>
                <a:gd name="connsiteY5" fmla="*/ 648586 h 648586"/>
                <a:gd name="connsiteX6" fmla="*/ 54935 w 6805059"/>
                <a:gd name="connsiteY6" fmla="*/ 648586 h 648586"/>
                <a:gd name="connsiteX7" fmla="*/ 0 w 6805059"/>
                <a:gd name="connsiteY7" fmla="*/ 593651 h 648586"/>
                <a:gd name="connsiteX8" fmla="*/ 0 w 6805059"/>
                <a:gd name="connsiteY8" fmla="*/ 54935 h 648586"/>
                <a:gd name="connsiteX0" fmla="*/ 0 w 7264784"/>
                <a:gd name="connsiteY0" fmla="*/ 54935 h 648586"/>
                <a:gd name="connsiteX1" fmla="*/ 54935 w 7264784"/>
                <a:gd name="connsiteY1" fmla="*/ 0 h 648586"/>
                <a:gd name="connsiteX2" fmla="*/ 6750124 w 7264784"/>
                <a:gd name="connsiteY2" fmla="*/ 0 h 648586"/>
                <a:gd name="connsiteX3" fmla="*/ 6805059 w 7264784"/>
                <a:gd name="connsiteY3" fmla="*/ 593651 h 648586"/>
                <a:gd name="connsiteX4" fmla="*/ 6750124 w 7264784"/>
                <a:gd name="connsiteY4" fmla="*/ 648586 h 648586"/>
                <a:gd name="connsiteX5" fmla="*/ 54935 w 7264784"/>
                <a:gd name="connsiteY5" fmla="*/ 648586 h 648586"/>
                <a:gd name="connsiteX6" fmla="*/ 0 w 7264784"/>
                <a:gd name="connsiteY6" fmla="*/ 593651 h 648586"/>
                <a:gd name="connsiteX7" fmla="*/ 0 w 7264784"/>
                <a:gd name="connsiteY7" fmla="*/ 54935 h 648586"/>
                <a:gd name="connsiteX0" fmla="*/ 0 w 7587022"/>
                <a:gd name="connsiteY0" fmla="*/ 54935 h 648586"/>
                <a:gd name="connsiteX1" fmla="*/ 54935 w 7587022"/>
                <a:gd name="connsiteY1" fmla="*/ 0 h 648586"/>
                <a:gd name="connsiteX2" fmla="*/ 6750124 w 7587022"/>
                <a:gd name="connsiteY2" fmla="*/ 0 h 648586"/>
                <a:gd name="connsiteX3" fmla="*/ 6750124 w 7587022"/>
                <a:gd name="connsiteY3" fmla="*/ 648586 h 648586"/>
                <a:gd name="connsiteX4" fmla="*/ 54935 w 7587022"/>
                <a:gd name="connsiteY4" fmla="*/ 648586 h 648586"/>
                <a:gd name="connsiteX5" fmla="*/ 0 w 7587022"/>
                <a:gd name="connsiteY5" fmla="*/ 593651 h 648586"/>
                <a:gd name="connsiteX6" fmla="*/ 0 w 7587022"/>
                <a:gd name="connsiteY6" fmla="*/ 54935 h 648586"/>
                <a:gd name="connsiteX0" fmla="*/ 0 w 7616836"/>
                <a:gd name="connsiteY0" fmla="*/ 54935 h 648586"/>
                <a:gd name="connsiteX1" fmla="*/ 54935 w 7616836"/>
                <a:gd name="connsiteY1" fmla="*/ 0 h 648586"/>
                <a:gd name="connsiteX2" fmla="*/ 6750124 w 7616836"/>
                <a:gd name="connsiteY2" fmla="*/ 0 h 648586"/>
                <a:gd name="connsiteX3" fmla="*/ 6808603 w 7616836"/>
                <a:gd name="connsiteY3" fmla="*/ 648586 h 648586"/>
                <a:gd name="connsiteX4" fmla="*/ 54935 w 7616836"/>
                <a:gd name="connsiteY4" fmla="*/ 648586 h 648586"/>
                <a:gd name="connsiteX5" fmla="*/ 0 w 7616836"/>
                <a:gd name="connsiteY5" fmla="*/ 593651 h 648586"/>
                <a:gd name="connsiteX6" fmla="*/ 0 w 7616836"/>
                <a:gd name="connsiteY6" fmla="*/ 54935 h 648586"/>
                <a:gd name="connsiteX0" fmla="*/ 0 w 7260320"/>
                <a:gd name="connsiteY0" fmla="*/ 54935 h 648586"/>
                <a:gd name="connsiteX1" fmla="*/ 54935 w 7260320"/>
                <a:gd name="connsiteY1" fmla="*/ 0 h 648586"/>
                <a:gd name="connsiteX2" fmla="*/ 6750124 w 7260320"/>
                <a:gd name="connsiteY2" fmla="*/ 0 h 648586"/>
                <a:gd name="connsiteX3" fmla="*/ 6808603 w 7260320"/>
                <a:gd name="connsiteY3" fmla="*/ 648586 h 648586"/>
                <a:gd name="connsiteX4" fmla="*/ 54935 w 7260320"/>
                <a:gd name="connsiteY4" fmla="*/ 648586 h 648586"/>
                <a:gd name="connsiteX5" fmla="*/ 0 w 7260320"/>
                <a:gd name="connsiteY5" fmla="*/ 593651 h 648586"/>
                <a:gd name="connsiteX6" fmla="*/ 0 w 7260320"/>
                <a:gd name="connsiteY6" fmla="*/ 54935 h 648586"/>
                <a:gd name="connsiteX0" fmla="*/ 0 w 7295367"/>
                <a:gd name="connsiteY0" fmla="*/ 54935 h 648586"/>
                <a:gd name="connsiteX1" fmla="*/ 54935 w 7295367"/>
                <a:gd name="connsiteY1" fmla="*/ 0 h 648586"/>
                <a:gd name="connsiteX2" fmla="*/ 6797970 w 7295367"/>
                <a:gd name="connsiteY2" fmla="*/ 0 h 648586"/>
                <a:gd name="connsiteX3" fmla="*/ 6808603 w 7295367"/>
                <a:gd name="connsiteY3" fmla="*/ 648586 h 648586"/>
                <a:gd name="connsiteX4" fmla="*/ 54935 w 7295367"/>
                <a:gd name="connsiteY4" fmla="*/ 648586 h 648586"/>
                <a:gd name="connsiteX5" fmla="*/ 0 w 7295367"/>
                <a:gd name="connsiteY5" fmla="*/ 593651 h 648586"/>
                <a:gd name="connsiteX6" fmla="*/ 0 w 7295367"/>
                <a:gd name="connsiteY6" fmla="*/ 54935 h 648586"/>
                <a:gd name="connsiteX0" fmla="*/ 0 w 6808603"/>
                <a:gd name="connsiteY0" fmla="*/ 54935 h 648586"/>
                <a:gd name="connsiteX1" fmla="*/ 54935 w 6808603"/>
                <a:gd name="connsiteY1" fmla="*/ 0 h 648586"/>
                <a:gd name="connsiteX2" fmla="*/ 6797970 w 6808603"/>
                <a:gd name="connsiteY2" fmla="*/ 0 h 648586"/>
                <a:gd name="connsiteX3" fmla="*/ 6808603 w 6808603"/>
                <a:gd name="connsiteY3" fmla="*/ 648586 h 648586"/>
                <a:gd name="connsiteX4" fmla="*/ 54935 w 6808603"/>
                <a:gd name="connsiteY4" fmla="*/ 648586 h 648586"/>
                <a:gd name="connsiteX5" fmla="*/ 0 w 6808603"/>
                <a:gd name="connsiteY5" fmla="*/ 593651 h 648586"/>
                <a:gd name="connsiteX6" fmla="*/ 0 w 6808603"/>
                <a:gd name="connsiteY6" fmla="*/ 54935 h 64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08603" h="648586">
                  <a:moveTo>
                    <a:pt x="0" y="54935"/>
                  </a:moveTo>
                  <a:cubicBezTo>
                    <a:pt x="0" y="24595"/>
                    <a:pt x="24595" y="0"/>
                    <a:pt x="54935" y="0"/>
                  </a:cubicBezTo>
                  <a:lnTo>
                    <a:pt x="6797970" y="0"/>
                  </a:lnTo>
                  <a:cubicBezTo>
                    <a:pt x="6797416" y="278219"/>
                    <a:pt x="6802733" y="338469"/>
                    <a:pt x="6808603" y="648586"/>
                  </a:cubicBezTo>
                  <a:lnTo>
                    <a:pt x="54935" y="648586"/>
                  </a:lnTo>
                  <a:cubicBezTo>
                    <a:pt x="24595" y="648586"/>
                    <a:pt x="0" y="623991"/>
                    <a:pt x="0" y="593651"/>
                  </a:cubicBezTo>
                  <a:lnTo>
                    <a:pt x="0" y="54935"/>
                  </a:lnTo>
                  <a:close/>
                </a:path>
              </a:pathLst>
            </a:cu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21" name="テキスト ボックス 20"/>
            <p:cNvSpPr txBox="1"/>
            <p:nvPr/>
          </p:nvSpPr>
          <p:spPr>
            <a:xfrm>
              <a:off x="3358911" y="1399869"/>
              <a:ext cx="25875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B050"/>
                  </a:solidFill>
                  <a:effectLst/>
                  <a:uLnTx/>
                  <a:uFillTx/>
                  <a:latin typeface="Arial"/>
                  <a:ea typeface="ＭＳ Ｐゴシック"/>
                  <a:cs typeface="+mn-cs"/>
                </a:rPr>
                <a:t>保護された通信</a:t>
              </a:r>
            </a:p>
          </p:txBody>
        </p:sp>
        <p:cxnSp>
          <p:nvCxnSpPr>
            <p:cNvPr id="22" name="直線コネクタ 21"/>
            <p:cNvCxnSpPr/>
            <p:nvPr/>
          </p:nvCxnSpPr>
          <p:spPr>
            <a:xfrm flipV="1">
              <a:off x="5917406" y="1485903"/>
              <a:ext cx="2382" cy="357189"/>
            </a:xfrm>
            <a:prstGeom prst="line">
              <a:avLst/>
            </a:prstGeom>
            <a:ln w="571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6013972" y="1399869"/>
              <a:ext cx="96372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00B050"/>
                  </a:solidFill>
                  <a:effectLst/>
                  <a:uLnTx/>
                  <a:uFillTx/>
                  <a:latin typeface="Arial"/>
                  <a:ea typeface="ＭＳ Ｐゴシック"/>
                  <a:cs typeface="+mn-cs"/>
                </a:rPr>
                <a:t>https</a:t>
              </a:r>
              <a:endParaRPr kumimoji="1" lang="ja-JP" altLang="en-US" sz="2800" b="0" i="0" u="none" strike="noStrike" kern="1200" cap="none" spc="0" normalizeH="0" baseline="0" noProof="0" dirty="0">
                <a:ln>
                  <a:noFill/>
                </a:ln>
                <a:solidFill>
                  <a:srgbClr val="00B050"/>
                </a:solidFill>
                <a:effectLst/>
                <a:uLnTx/>
                <a:uFillTx/>
                <a:latin typeface="Arial"/>
                <a:ea typeface="ＭＳ Ｐゴシック"/>
                <a:cs typeface="+mn-cs"/>
              </a:endParaRPr>
            </a:p>
          </p:txBody>
        </p:sp>
        <p:sp>
          <p:nvSpPr>
            <p:cNvPr id="27" name="テキスト ボックス 26"/>
            <p:cNvSpPr txBox="1"/>
            <p:nvPr/>
          </p:nvSpPr>
          <p:spPr>
            <a:xfrm>
              <a:off x="6840679" y="1399869"/>
              <a:ext cx="4828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white">
                      <a:lumMod val="65000"/>
                    </a:prstClr>
                  </a:solidFill>
                  <a:effectLst/>
                  <a:uLnTx/>
                  <a:uFillTx/>
                  <a:latin typeface="Arial"/>
                  <a:ea typeface="ＭＳ Ｐゴシック"/>
                  <a:cs typeface="+mn-cs"/>
                </a:rPr>
                <a:t>://</a:t>
              </a:r>
              <a:endParaRPr kumimoji="1" lang="ja-JP" altLang="en-US" sz="2800" b="0" i="0" u="none" strike="noStrike" kern="1200" cap="none" spc="0" normalizeH="0" baseline="0" noProof="0" dirty="0">
                <a:ln>
                  <a:noFill/>
                </a:ln>
                <a:solidFill>
                  <a:prstClr val="white">
                    <a:lumMod val="65000"/>
                  </a:prstClr>
                </a:solidFill>
                <a:effectLst/>
                <a:uLnTx/>
                <a:uFillTx/>
                <a:latin typeface="Arial"/>
                <a:ea typeface="ＭＳ Ｐゴシック"/>
                <a:cs typeface="+mn-cs"/>
              </a:endParaRPr>
            </a:p>
          </p:txBody>
        </p:sp>
        <p:sp>
          <p:nvSpPr>
            <p:cNvPr id="28" name="テキスト ボックス 27"/>
            <p:cNvSpPr txBox="1"/>
            <p:nvPr/>
          </p:nvSpPr>
          <p:spPr>
            <a:xfrm>
              <a:off x="7184619" y="1399869"/>
              <a:ext cx="232352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Arial"/>
                  <a:ea typeface="ＭＳ Ｐゴシック"/>
                  <a:cs typeface="+mn-cs"/>
                </a:rPr>
                <a:t>www.japet.or.</a:t>
              </a:r>
              <a:endParaRPr kumimoji="1" lang="ja-JP" altLang="en-US" sz="2800"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29" name="平行四辺形 28"/>
            <p:cNvSpPr/>
            <p:nvPr/>
          </p:nvSpPr>
          <p:spPr>
            <a:xfrm flipH="1">
              <a:off x="5657850" y="662542"/>
              <a:ext cx="850900" cy="401086"/>
            </a:xfrm>
            <a:prstGeom prst="parallelogram">
              <a:avLst>
                <a:gd name="adj" fmla="val 39249"/>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nvGrpSpPr>
            <p:cNvPr id="8" name="グループ化 7"/>
            <p:cNvGrpSpPr/>
            <p:nvPr/>
          </p:nvGrpSpPr>
          <p:grpSpPr>
            <a:xfrm rot="5400000">
              <a:off x="702511" y="1506583"/>
              <a:ext cx="357188" cy="315827"/>
              <a:chOff x="677443" y="1770793"/>
              <a:chExt cx="170512" cy="150767"/>
            </a:xfrm>
          </p:grpSpPr>
          <p:cxnSp>
            <p:nvCxnSpPr>
              <p:cNvPr id="6" name="直線コネクタ 5"/>
              <p:cNvCxnSpPr/>
              <p:nvPr/>
            </p:nvCxnSpPr>
            <p:spPr>
              <a:xfrm>
                <a:off x="758623" y="1770793"/>
                <a:ext cx="0" cy="148083"/>
              </a:xfrm>
              <a:prstGeom prst="line">
                <a:avLst/>
              </a:prstGeom>
              <a:ln w="571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フリーフォーム 6"/>
              <p:cNvSpPr/>
              <p:nvPr/>
            </p:nvSpPr>
            <p:spPr>
              <a:xfrm rot="10800000">
                <a:off x="677443" y="1841648"/>
                <a:ext cx="170512" cy="79912"/>
              </a:xfrm>
              <a:custGeom>
                <a:avLst/>
                <a:gdLst>
                  <a:gd name="connsiteX0" fmla="*/ 0 w 342900"/>
                  <a:gd name="connsiteY0" fmla="*/ 111918 h 111918"/>
                  <a:gd name="connsiteX1" fmla="*/ 176213 w 342900"/>
                  <a:gd name="connsiteY1" fmla="*/ 0 h 111918"/>
                  <a:gd name="connsiteX2" fmla="*/ 342900 w 342900"/>
                  <a:gd name="connsiteY2" fmla="*/ 111918 h 111918"/>
                  <a:gd name="connsiteX0" fmla="*/ 0 w 342900"/>
                  <a:gd name="connsiteY0" fmla="*/ 111918 h 111918"/>
                  <a:gd name="connsiteX1" fmla="*/ 176213 w 342900"/>
                  <a:gd name="connsiteY1" fmla="*/ 0 h 111918"/>
                  <a:gd name="connsiteX2" fmla="*/ 342900 w 342900"/>
                  <a:gd name="connsiteY2" fmla="*/ 111918 h 111918"/>
                  <a:gd name="connsiteX0" fmla="*/ 0 w 342900"/>
                  <a:gd name="connsiteY0" fmla="*/ 111924 h 111924"/>
                  <a:gd name="connsiteX1" fmla="*/ 176213 w 342900"/>
                  <a:gd name="connsiteY1" fmla="*/ 6 h 111924"/>
                  <a:gd name="connsiteX2" fmla="*/ 342900 w 342900"/>
                  <a:gd name="connsiteY2" fmla="*/ 111924 h 111924"/>
                  <a:gd name="connsiteX0" fmla="*/ 0 w 342900"/>
                  <a:gd name="connsiteY0" fmla="*/ 111918 h 111918"/>
                  <a:gd name="connsiteX1" fmla="*/ 176213 w 342900"/>
                  <a:gd name="connsiteY1" fmla="*/ 0 h 111918"/>
                  <a:gd name="connsiteX2" fmla="*/ 342900 w 342900"/>
                  <a:gd name="connsiteY2" fmla="*/ 111918 h 111918"/>
                </a:gdLst>
                <a:ahLst/>
                <a:cxnLst>
                  <a:cxn ang="0">
                    <a:pos x="connsiteX0" y="connsiteY0"/>
                  </a:cxn>
                  <a:cxn ang="0">
                    <a:pos x="connsiteX1" y="connsiteY1"/>
                  </a:cxn>
                  <a:cxn ang="0">
                    <a:pos x="connsiteX2" y="connsiteY2"/>
                  </a:cxn>
                </a:cxnLst>
                <a:rect l="l" t="t" r="r" b="b"/>
                <a:pathLst>
                  <a:path w="342900" h="111918">
                    <a:moveTo>
                      <a:pt x="0" y="111918"/>
                    </a:moveTo>
                    <a:cubicBezTo>
                      <a:pt x="58738" y="74612"/>
                      <a:pt x="157957" y="6350"/>
                      <a:pt x="176213" y="0"/>
                    </a:cubicBezTo>
                    <a:cubicBezTo>
                      <a:pt x="196057" y="3968"/>
                      <a:pt x="287338" y="74612"/>
                      <a:pt x="342900" y="111918"/>
                    </a:cubicBezTo>
                  </a:path>
                </a:pathLst>
              </a:custGeom>
              <a:noFill/>
              <a:ln w="57150" cap="rnd">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grpSp>
          <p:nvGrpSpPr>
            <p:cNvPr id="9" name="グループ化 8"/>
            <p:cNvGrpSpPr/>
            <p:nvPr/>
          </p:nvGrpSpPr>
          <p:grpSpPr>
            <a:xfrm rot="16200000" flipH="1">
              <a:off x="1404982" y="1506584"/>
              <a:ext cx="357188" cy="315827"/>
              <a:chOff x="677443" y="1770793"/>
              <a:chExt cx="170512" cy="150767"/>
            </a:xfrm>
          </p:grpSpPr>
          <p:cxnSp>
            <p:nvCxnSpPr>
              <p:cNvPr id="10" name="直線コネクタ 9"/>
              <p:cNvCxnSpPr/>
              <p:nvPr/>
            </p:nvCxnSpPr>
            <p:spPr>
              <a:xfrm>
                <a:off x="758623" y="1770793"/>
                <a:ext cx="0" cy="148083"/>
              </a:xfrm>
              <a:prstGeom prst="line">
                <a:avLst/>
              </a:prstGeom>
              <a:ln w="5715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フリーフォーム 10"/>
              <p:cNvSpPr/>
              <p:nvPr/>
            </p:nvSpPr>
            <p:spPr>
              <a:xfrm rot="10800000">
                <a:off x="677443" y="1841648"/>
                <a:ext cx="170512" cy="79912"/>
              </a:xfrm>
              <a:custGeom>
                <a:avLst/>
                <a:gdLst>
                  <a:gd name="connsiteX0" fmla="*/ 0 w 342900"/>
                  <a:gd name="connsiteY0" fmla="*/ 111918 h 111918"/>
                  <a:gd name="connsiteX1" fmla="*/ 176213 w 342900"/>
                  <a:gd name="connsiteY1" fmla="*/ 0 h 111918"/>
                  <a:gd name="connsiteX2" fmla="*/ 342900 w 342900"/>
                  <a:gd name="connsiteY2" fmla="*/ 111918 h 111918"/>
                  <a:gd name="connsiteX0" fmla="*/ 0 w 342900"/>
                  <a:gd name="connsiteY0" fmla="*/ 111918 h 111918"/>
                  <a:gd name="connsiteX1" fmla="*/ 176213 w 342900"/>
                  <a:gd name="connsiteY1" fmla="*/ 0 h 111918"/>
                  <a:gd name="connsiteX2" fmla="*/ 342900 w 342900"/>
                  <a:gd name="connsiteY2" fmla="*/ 111918 h 111918"/>
                  <a:gd name="connsiteX0" fmla="*/ 0 w 342900"/>
                  <a:gd name="connsiteY0" fmla="*/ 111924 h 111924"/>
                  <a:gd name="connsiteX1" fmla="*/ 176213 w 342900"/>
                  <a:gd name="connsiteY1" fmla="*/ 6 h 111924"/>
                  <a:gd name="connsiteX2" fmla="*/ 342900 w 342900"/>
                  <a:gd name="connsiteY2" fmla="*/ 111924 h 111924"/>
                  <a:gd name="connsiteX0" fmla="*/ 0 w 342900"/>
                  <a:gd name="connsiteY0" fmla="*/ 111918 h 111918"/>
                  <a:gd name="connsiteX1" fmla="*/ 176213 w 342900"/>
                  <a:gd name="connsiteY1" fmla="*/ 0 h 111918"/>
                  <a:gd name="connsiteX2" fmla="*/ 342900 w 342900"/>
                  <a:gd name="connsiteY2" fmla="*/ 111918 h 111918"/>
                </a:gdLst>
                <a:ahLst/>
                <a:cxnLst>
                  <a:cxn ang="0">
                    <a:pos x="connsiteX0" y="connsiteY0"/>
                  </a:cxn>
                  <a:cxn ang="0">
                    <a:pos x="connsiteX1" y="connsiteY1"/>
                  </a:cxn>
                  <a:cxn ang="0">
                    <a:pos x="connsiteX2" y="connsiteY2"/>
                  </a:cxn>
                </a:cxnLst>
                <a:rect l="l" t="t" r="r" b="b"/>
                <a:pathLst>
                  <a:path w="342900" h="111918">
                    <a:moveTo>
                      <a:pt x="0" y="111918"/>
                    </a:moveTo>
                    <a:cubicBezTo>
                      <a:pt x="58738" y="74612"/>
                      <a:pt x="157957" y="6350"/>
                      <a:pt x="176213" y="0"/>
                    </a:cubicBezTo>
                    <a:cubicBezTo>
                      <a:pt x="196057" y="3968"/>
                      <a:pt x="287338" y="74612"/>
                      <a:pt x="342900" y="111918"/>
                    </a:cubicBezTo>
                  </a:path>
                </a:pathLst>
              </a:custGeom>
              <a:noFill/>
              <a:ln w="57150" cap="rnd">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grpSp>
          <p:nvGrpSpPr>
            <p:cNvPr id="14" name="グループ化 13"/>
            <p:cNvGrpSpPr/>
            <p:nvPr/>
          </p:nvGrpSpPr>
          <p:grpSpPr>
            <a:xfrm>
              <a:off x="2114471" y="1499711"/>
              <a:ext cx="399341" cy="314816"/>
              <a:chOff x="2114471" y="1499711"/>
              <a:chExt cx="399341" cy="314816"/>
            </a:xfrm>
          </p:grpSpPr>
          <p:sp>
            <p:nvSpPr>
              <p:cNvPr id="12" name="フリーフォーム 11"/>
              <p:cNvSpPr/>
              <p:nvPr/>
            </p:nvSpPr>
            <p:spPr>
              <a:xfrm>
                <a:off x="2114471" y="1499711"/>
                <a:ext cx="321548" cy="314816"/>
              </a:xfrm>
              <a:custGeom>
                <a:avLst/>
                <a:gdLst>
                  <a:gd name="connsiteX0" fmla="*/ 328656 w 328656"/>
                  <a:gd name="connsiteY0" fmla="*/ 202614 h 329195"/>
                  <a:gd name="connsiteX1" fmla="*/ 152443 w 328656"/>
                  <a:gd name="connsiteY1" fmla="*/ 328821 h 329195"/>
                  <a:gd name="connsiteX2" fmla="*/ 43 w 328656"/>
                  <a:gd name="connsiteY2" fmla="*/ 166896 h 329195"/>
                  <a:gd name="connsiteX3" fmla="*/ 138156 w 328656"/>
                  <a:gd name="connsiteY3" fmla="*/ 4971 h 329195"/>
                  <a:gd name="connsiteX4" fmla="*/ 269125 w 328656"/>
                  <a:gd name="connsiteY4" fmla="*/ 57358 h 329195"/>
                  <a:gd name="connsiteX0" fmla="*/ 328661 w 328661"/>
                  <a:gd name="connsiteY0" fmla="*/ 198121 h 324702"/>
                  <a:gd name="connsiteX1" fmla="*/ 152448 w 328661"/>
                  <a:gd name="connsiteY1" fmla="*/ 324328 h 324702"/>
                  <a:gd name="connsiteX2" fmla="*/ 48 w 328661"/>
                  <a:gd name="connsiteY2" fmla="*/ 162403 h 324702"/>
                  <a:gd name="connsiteX3" fmla="*/ 138161 w 328661"/>
                  <a:gd name="connsiteY3" fmla="*/ 478 h 324702"/>
                  <a:gd name="connsiteX4" fmla="*/ 269130 w 328661"/>
                  <a:gd name="connsiteY4" fmla="*/ 52865 h 324702"/>
                  <a:gd name="connsiteX0" fmla="*/ 328661 w 328661"/>
                  <a:gd name="connsiteY0" fmla="*/ 198121 h 324702"/>
                  <a:gd name="connsiteX1" fmla="*/ 152448 w 328661"/>
                  <a:gd name="connsiteY1" fmla="*/ 324328 h 324702"/>
                  <a:gd name="connsiteX2" fmla="*/ 48 w 328661"/>
                  <a:gd name="connsiteY2" fmla="*/ 162403 h 324702"/>
                  <a:gd name="connsiteX3" fmla="*/ 138161 w 328661"/>
                  <a:gd name="connsiteY3" fmla="*/ 478 h 324702"/>
                  <a:gd name="connsiteX4" fmla="*/ 269130 w 328661"/>
                  <a:gd name="connsiteY4" fmla="*/ 52865 h 324702"/>
                  <a:gd name="connsiteX0" fmla="*/ 321516 w 321516"/>
                  <a:gd name="connsiteY0" fmla="*/ 202614 h 329195"/>
                  <a:gd name="connsiteX1" fmla="*/ 145303 w 321516"/>
                  <a:gd name="connsiteY1" fmla="*/ 328821 h 329195"/>
                  <a:gd name="connsiteX2" fmla="*/ 47 w 321516"/>
                  <a:gd name="connsiteY2" fmla="*/ 166896 h 329195"/>
                  <a:gd name="connsiteX3" fmla="*/ 131016 w 321516"/>
                  <a:gd name="connsiteY3" fmla="*/ 4971 h 329195"/>
                  <a:gd name="connsiteX4" fmla="*/ 261985 w 321516"/>
                  <a:gd name="connsiteY4" fmla="*/ 57358 h 329195"/>
                  <a:gd name="connsiteX0" fmla="*/ 321516 w 321516"/>
                  <a:gd name="connsiteY0" fmla="*/ 202614 h 319727"/>
                  <a:gd name="connsiteX1" fmla="*/ 145303 w 321516"/>
                  <a:gd name="connsiteY1" fmla="*/ 319296 h 319727"/>
                  <a:gd name="connsiteX2" fmla="*/ 47 w 321516"/>
                  <a:gd name="connsiteY2" fmla="*/ 166896 h 319727"/>
                  <a:gd name="connsiteX3" fmla="*/ 131016 w 321516"/>
                  <a:gd name="connsiteY3" fmla="*/ 4971 h 319727"/>
                  <a:gd name="connsiteX4" fmla="*/ 261985 w 321516"/>
                  <a:gd name="connsiteY4" fmla="*/ 57358 h 319727"/>
                  <a:gd name="connsiteX0" fmla="*/ 321516 w 321516"/>
                  <a:gd name="connsiteY0" fmla="*/ 202614 h 319306"/>
                  <a:gd name="connsiteX1" fmla="*/ 145303 w 321516"/>
                  <a:gd name="connsiteY1" fmla="*/ 319296 h 319306"/>
                  <a:gd name="connsiteX2" fmla="*/ 47 w 321516"/>
                  <a:gd name="connsiteY2" fmla="*/ 166896 h 319306"/>
                  <a:gd name="connsiteX3" fmla="*/ 131016 w 321516"/>
                  <a:gd name="connsiteY3" fmla="*/ 4971 h 319306"/>
                  <a:gd name="connsiteX4" fmla="*/ 261985 w 321516"/>
                  <a:gd name="connsiteY4" fmla="*/ 57358 h 319306"/>
                  <a:gd name="connsiteX0" fmla="*/ 321516 w 321516"/>
                  <a:gd name="connsiteY0" fmla="*/ 202614 h 319306"/>
                  <a:gd name="connsiteX1" fmla="*/ 145303 w 321516"/>
                  <a:gd name="connsiteY1" fmla="*/ 319296 h 319306"/>
                  <a:gd name="connsiteX2" fmla="*/ 47 w 321516"/>
                  <a:gd name="connsiteY2" fmla="*/ 166896 h 319306"/>
                  <a:gd name="connsiteX3" fmla="*/ 131016 w 321516"/>
                  <a:gd name="connsiteY3" fmla="*/ 4971 h 319306"/>
                  <a:gd name="connsiteX4" fmla="*/ 261985 w 321516"/>
                  <a:gd name="connsiteY4" fmla="*/ 57358 h 319306"/>
                  <a:gd name="connsiteX0" fmla="*/ 321516 w 321516"/>
                  <a:gd name="connsiteY0" fmla="*/ 202614 h 319309"/>
                  <a:gd name="connsiteX1" fmla="*/ 145303 w 321516"/>
                  <a:gd name="connsiteY1" fmla="*/ 319296 h 319309"/>
                  <a:gd name="connsiteX2" fmla="*/ 47 w 321516"/>
                  <a:gd name="connsiteY2" fmla="*/ 166896 h 319309"/>
                  <a:gd name="connsiteX3" fmla="*/ 131016 w 321516"/>
                  <a:gd name="connsiteY3" fmla="*/ 4971 h 319309"/>
                  <a:gd name="connsiteX4" fmla="*/ 261985 w 321516"/>
                  <a:gd name="connsiteY4" fmla="*/ 57358 h 319309"/>
                  <a:gd name="connsiteX0" fmla="*/ 321516 w 321516"/>
                  <a:gd name="connsiteY0" fmla="*/ 202614 h 319309"/>
                  <a:gd name="connsiteX1" fmla="*/ 145303 w 321516"/>
                  <a:gd name="connsiteY1" fmla="*/ 319296 h 319309"/>
                  <a:gd name="connsiteX2" fmla="*/ 47 w 321516"/>
                  <a:gd name="connsiteY2" fmla="*/ 166896 h 319309"/>
                  <a:gd name="connsiteX3" fmla="*/ 131016 w 321516"/>
                  <a:gd name="connsiteY3" fmla="*/ 4971 h 319309"/>
                  <a:gd name="connsiteX4" fmla="*/ 261985 w 321516"/>
                  <a:gd name="connsiteY4" fmla="*/ 57358 h 319309"/>
                  <a:gd name="connsiteX0" fmla="*/ 321548 w 321548"/>
                  <a:gd name="connsiteY0" fmla="*/ 198121 h 314816"/>
                  <a:gd name="connsiteX1" fmla="*/ 145335 w 321548"/>
                  <a:gd name="connsiteY1" fmla="*/ 314803 h 314816"/>
                  <a:gd name="connsiteX2" fmla="*/ 79 w 321548"/>
                  <a:gd name="connsiteY2" fmla="*/ 162403 h 314816"/>
                  <a:gd name="connsiteX3" fmla="*/ 131048 w 321548"/>
                  <a:gd name="connsiteY3" fmla="*/ 478 h 314816"/>
                  <a:gd name="connsiteX4" fmla="*/ 262017 w 321548"/>
                  <a:gd name="connsiteY4" fmla="*/ 52865 h 31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548" h="314816">
                    <a:moveTo>
                      <a:pt x="321548" y="198121"/>
                    </a:moveTo>
                    <a:cubicBezTo>
                      <a:pt x="282257" y="268963"/>
                      <a:pt x="210820" y="313613"/>
                      <a:pt x="145335" y="314803"/>
                    </a:cubicBezTo>
                    <a:cubicBezTo>
                      <a:pt x="79850" y="315993"/>
                      <a:pt x="2460" y="240984"/>
                      <a:pt x="79" y="162403"/>
                    </a:cubicBezTo>
                    <a:cubicBezTo>
                      <a:pt x="-2302" y="83822"/>
                      <a:pt x="49292" y="4446"/>
                      <a:pt x="131048" y="478"/>
                    </a:cubicBezTo>
                    <a:cubicBezTo>
                      <a:pt x="212804" y="-3490"/>
                      <a:pt x="218956" y="17543"/>
                      <a:pt x="262017" y="52865"/>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3" name="二等辺三角形 12"/>
              <p:cNvSpPr/>
              <p:nvPr/>
            </p:nvSpPr>
            <p:spPr>
              <a:xfrm rot="8312600">
                <a:off x="2324919" y="1540482"/>
                <a:ext cx="188893" cy="10715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grpSp>
          <p:nvGrpSpPr>
            <p:cNvPr id="20" name="グループ化 19"/>
            <p:cNvGrpSpPr/>
            <p:nvPr/>
          </p:nvGrpSpPr>
          <p:grpSpPr>
            <a:xfrm>
              <a:off x="2990850" y="1499711"/>
              <a:ext cx="221456" cy="298132"/>
              <a:chOff x="2990850" y="1499711"/>
              <a:chExt cx="221456" cy="298132"/>
            </a:xfrm>
          </p:grpSpPr>
          <p:sp>
            <p:nvSpPr>
              <p:cNvPr id="18" name="ドーナツ 17"/>
              <p:cNvSpPr/>
              <p:nvPr/>
            </p:nvSpPr>
            <p:spPr>
              <a:xfrm>
                <a:off x="3018023" y="1499711"/>
                <a:ext cx="158436" cy="265294"/>
              </a:xfrm>
              <a:prstGeom prst="donu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19" name="角丸四角形 18"/>
              <p:cNvSpPr/>
              <p:nvPr/>
            </p:nvSpPr>
            <p:spPr>
              <a:xfrm>
                <a:off x="2990850" y="1603585"/>
                <a:ext cx="221456" cy="194258"/>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sp>
          <p:nvSpPr>
            <p:cNvPr id="30" name="テキスト ボックス 29"/>
            <p:cNvSpPr txBox="1"/>
            <p:nvPr/>
          </p:nvSpPr>
          <p:spPr>
            <a:xfrm>
              <a:off x="1288762" y="582682"/>
              <a:ext cx="377539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Arial"/>
                  <a:ea typeface="ＭＳ Ｐゴシック"/>
                  <a:cs typeface="+mn-cs"/>
                </a:rPr>
                <a:t>日本教育情報化振興会</a:t>
              </a:r>
            </a:p>
          </p:txBody>
        </p:sp>
      </p:grpSp>
      <p:grpSp>
        <p:nvGrpSpPr>
          <p:cNvPr id="62" name="グループ化 61"/>
          <p:cNvGrpSpPr/>
          <p:nvPr/>
        </p:nvGrpSpPr>
        <p:grpSpPr>
          <a:xfrm>
            <a:off x="0" y="3743324"/>
            <a:ext cx="9163050" cy="2236490"/>
            <a:chOff x="0" y="3428999"/>
            <a:chExt cx="9163050" cy="2236490"/>
          </a:xfrm>
        </p:grpSpPr>
        <p:sp>
          <p:nvSpPr>
            <p:cNvPr id="61" name="正方形/長方形 60"/>
            <p:cNvSpPr/>
            <p:nvPr/>
          </p:nvSpPr>
          <p:spPr>
            <a:xfrm>
              <a:off x="0" y="3429000"/>
              <a:ext cx="9163050" cy="223648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nvGrpSpPr>
            <p:cNvPr id="34" name="グループ化 33"/>
            <p:cNvGrpSpPr/>
            <p:nvPr/>
          </p:nvGrpSpPr>
          <p:grpSpPr>
            <a:xfrm>
              <a:off x="19050" y="3428999"/>
              <a:ext cx="9144000" cy="2209329"/>
              <a:chOff x="409575" y="476249"/>
              <a:chExt cx="9144000" cy="2209329"/>
            </a:xfrm>
          </p:grpSpPr>
          <p:sp>
            <p:nvSpPr>
              <p:cNvPr id="35" name="フリーフォーム 34"/>
              <p:cNvSpPr/>
              <p:nvPr/>
            </p:nvSpPr>
            <p:spPr>
              <a:xfrm>
                <a:off x="409575" y="476249"/>
                <a:ext cx="9144000" cy="2209329"/>
              </a:xfrm>
              <a:custGeom>
                <a:avLst/>
                <a:gdLst>
                  <a:gd name="connsiteX0" fmla="*/ 19050 w 9163050"/>
                  <a:gd name="connsiteY0" fmla="*/ 704850 h 3114675"/>
                  <a:gd name="connsiteX1" fmla="*/ 142875 w 9163050"/>
                  <a:gd name="connsiteY1" fmla="*/ 714375 h 3114675"/>
                  <a:gd name="connsiteX2" fmla="*/ 495300 w 9163050"/>
                  <a:gd name="connsiteY2" fmla="*/ 0 h 3114675"/>
                  <a:gd name="connsiteX3" fmla="*/ 5029200 w 9163050"/>
                  <a:gd name="connsiteY3" fmla="*/ 0 h 3114675"/>
                  <a:gd name="connsiteX4" fmla="*/ 5334000 w 9163050"/>
                  <a:gd name="connsiteY4" fmla="*/ 733425 h 3114675"/>
                  <a:gd name="connsiteX5" fmla="*/ 9163050 w 9163050"/>
                  <a:gd name="connsiteY5" fmla="*/ 723900 h 3114675"/>
                  <a:gd name="connsiteX6" fmla="*/ 9153525 w 9163050"/>
                  <a:gd name="connsiteY6" fmla="*/ 3114675 h 3114675"/>
                  <a:gd name="connsiteX7" fmla="*/ 0 w 9163050"/>
                  <a:gd name="connsiteY7" fmla="*/ 3114675 h 3114675"/>
                  <a:gd name="connsiteX8" fmla="*/ 19050 w 9163050"/>
                  <a:gd name="connsiteY8" fmla="*/ 704850 h 3114675"/>
                  <a:gd name="connsiteX0" fmla="*/ 19050 w 9163050"/>
                  <a:gd name="connsiteY0" fmla="*/ 704850 h 3114675"/>
                  <a:gd name="connsiteX1" fmla="*/ 142875 w 9163050"/>
                  <a:gd name="connsiteY1" fmla="*/ 701675 h 3114675"/>
                  <a:gd name="connsiteX2" fmla="*/ 495300 w 9163050"/>
                  <a:gd name="connsiteY2" fmla="*/ 0 h 3114675"/>
                  <a:gd name="connsiteX3" fmla="*/ 5029200 w 9163050"/>
                  <a:gd name="connsiteY3" fmla="*/ 0 h 3114675"/>
                  <a:gd name="connsiteX4" fmla="*/ 5334000 w 9163050"/>
                  <a:gd name="connsiteY4" fmla="*/ 733425 h 3114675"/>
                  <a:gd name="connsiteX5" fmla="*/ 9163050 w 9163050"/>
                  <a:gd name="connsiteY5" fmla="*/ 723900 h 3114675"/>
                  <a:gd name="connsiteX6" fmla="*/ 9153525 w 9163050"/>
                  <a:gd name="connsiteY6" fmla="*/ 3114675 h 3114675"/>
                  <a:gd name="connsiteX7" fmla="*/ 0 w 9163050"/>
                  <a:gd name="connsiteY7" fmla="*/ 3114675 h 3114675"/>
                  <a:gd name="connsiteX8" fmla="*/ 19050 w 9163050"/>
                  <a:gd name="connsiteY8" fmla="*/ 704850 h 3114675"/>
                  <a:gd name="connsiteX0" fmla="*/ 19050 w 9163050"/>
                  <a:gd name="connsiteY0" fmla="*/ 704850 h 3114675"/>
                  <a:gd name="connsiteX1" fmla="*/ 142875 w 9163050"/>
                  <a:gd name="connsiteY1" fmla="*/ 708025 h 3114675"/>
                  <a:gd name="connsiteX2" fmla="*/ 495300 w 9163050"/>
                  <a:gd name="connsiteY2" fmla="*/ 0 h 3114675"/>
                  <a:gd name="connsiteX3" fmla="*/ 5029200 w 9163050"/>
                  <a:gd name="connsiteY3" fmla="*/ 0 h 3114675"/>
                  <a:gd name="connsiteX4" fmla="*/ 5334000 w 9163050"/>
                  <a:gd name="connsiteY4" fmla="*/ 733425 h 3114675"/>
                  <a:gd name="connsiteX5" fmla="*/ 9163050 w 9163050"/>
                  <a:gd name="connsiteY5" fmla="*/ 723900 h 3114675"/>
                  <a:gd name="connsiteX6" fmla="*/ 9153525 w 9163050"/>
                  <a:gd name="connsiteY6" fmla="*/ 3114675 h 3114675"/>
                  <a:gd name="connsiteX7" fmla="*/ 0 w 9163050"/>
                  <a:gd name="connsiteY7" fmla="*/ 3114675 h 3114675"/>
                  <a:gd name="connsiteX8" fmla="*/ 19050 w 9163050"/>
                  <a:gd name="connsiteY8" fmla="*/ 704850 h 3114675"/>
                  <a:gd name="connsiteX0" fmla="*/ 19050 w 9163050"/>
                  <a:gd name="connsiteY0" fmla="*/ 704850 h 3114675"/>
                  <a:gd name="connsiteX1" fmla="*/ 142875 w 9163050"/>
                  <a:gd name="connsiteY1" fmla="*/ 708025 h 3114675"/>
                  <a:gd name="connsiteX2" fmla="*/ 158750 w 9163050"/>
                  <a:gd name="connsiteY2" fmla="*/ 6350 h 3114675"/>
                  <a:gd name="connsiteX3" fmla="*/ 5029200 w 9163050"/>
                  <a:gd name="connsiteY3" fmla="*/ 0 h 3114675"/>
                  <a:gd name="connsiteX4" fmla="*/ 5334000 w 9163050"/>
                  <a:gd name="connsiteY4" fmla="*/ 733425 h 3114675"/>
                  <a:gd name="connsiteX5" fmla="*/ 9163050 w 9163050"/>
                  <a:gd name="connsiteY5" fmla="*/ 723900 h 3114675"/>
                  <a:gd name="connsiteX6" fmla="*/ 9153525 w 9163050"/>
                  <a:gd name="connsiteY6" fmla="*/ 3114675 h 3114675"/>
                  <a:gd name="connsiteX7" fmla="*/ 0 w 9163050"/>
                  <a:gd name="connsiteY7" fmla="*/ 3114675 h 3114675"/>
                  <a:gd name="connsiteX8" fmla="*/ 19050 w 9163050"/>
                  <a:gd name="connsiteY8" fmla="*/ 704850 h 3114675"/>
                  <a:gd name="connsiteX0" fmla="*/ 19050 w 9163050"/>
                  <a:gd name="connsiteY0" fmla="*/ 704850 h 3114675"/>
                  <a:gd name="connsiteX1" fmla="*/ 142875 w 9163050"/>
                  <a:gd name="connsiteY1" fmla="*/ 701675 h 3114675"/>
                  <a:gd name="connsiteX2" fmla="*/ 158750 w 9163050"/>
                  <a:gd name="connsiteY2" fmla="*/ 6350 h 3114675"/>
                  <a:gd name="connsiteX3" fmla="*/ 5029200 w 9163050"/>
                  <a:gd name="connsiteY3" fmla="*/ 0 h 3114675"/>
                  <a:gd name="connsiteX4" fmla="*/ 5334000 w 9163050"/>
                  <a:gd name="connsiteY4" fmla="*/ 733425 h 3114675"/>
                  <a:gd name="connsiteX5" fmla="*/ 9163050 w 9163050"/>
                  <a:gd name="connsiteY5" fmla="*/ 723900 h 3114675"/>
                  <a:gd name="connsiteX6" fmla="*/ 9153525 w 9163050"/>
                  <a:gd name="connsiteY6" fmla="*/ 3114675 h 3114675"/>
                  <a:gd name="connsiteX7" fmla="*/ 0 w 9163050"/>
                  <a:gd name="connsiteY7" fmla="*/ 3114675 h 3114675"/>
                  <a:gd name="connsiteX8" fmla="*/ 19050 w 9163050"/>
                  <a:gd name="connsiteY8" fmla="*/ 704850 h 3114675"/>
                  <a:gd name="connsiteX0" fmla="*/ 19050 w 9163050"/>
                  <a:gd name="connsiteY0" fmla="*/ 704850 h 3114675"/>
                  <a:gd name="connsiteX1" fmla="*/ 142875 w 9163050"/>
                  <a:gd name="connsiteY1" fmla="*/ 701675 h 3114675"/>
                  <a:gd name="connsiteX2" fmla="*/ 158750 w 9163050"/>
                  <a:gd name="connsiteY2" fmla="*/ 6350 h 3114675"/>
                  <a:gd name="connsiteX3" fmla="*/ 5029200 w 9163050"/>
                  <a:gd name="connsiteY3" fmla="*/ 0 h 3114675"/>
                  <a:gd name="connsiteX4" fmla="*/ 5044440 w 9163050"/>
                  <a:gd name="connsiteY4" fmla="*/ 748665 h 3114675"/>
                  <a:gd name="connsiteX5" fmla="*/ 9163050 w 9163050"/>
                  <a:gd name="connsiteY5" fmla="*/ 723900 h 3114675"/>
                  <a:gd name="connsiteX6" fmla="*/ 9153525 w 9163050"/>
                  <a:gd name="connsiteY6" fmla="*/ 3114675 h 3114675"/>
                  <a:gd name="connsiteX7" fmla="*/ 0 w 9163050"/>
                  <a:gd name="connsiteY7" fmla="*/ 3114675 h 3114675"/>
                  <a:gd name="connsiteX8" fmla="*/ 19050 w 9163050"/>
                  <a:gd name="connsiteY8" fmla="*/ 704850 h 3114675"/>
                  <a:gd name="connsiteX0" fmla="*/ 19050 w 9163050"/>
                  <a:gd name="connsiteY0" fmla="*/ 704850 h 3114675"/>
                  <a:gd name="connsiteX1" fmla="*/ 142875 w 9163050"/>
                  <a:gd name="connsiteY1" fmla="*/ 701675 h 3114675"/>
                  <a:gd name="connsiteX2" fmla="*/ 158750 w 9163050"/>
                  <a:gd name="connsiteY2" fmla="*/ 6350 h 3114675"/>
                  <a:gd name="connsiteX3" fmla="*/ 5029200 w 9163050"/>
                  <a:gd name="connsiteY3" fmla="*/ 0 h 3114675"/>
                  <a:gd name="connsiteX4" fmla="*/ 5052060 w 9163050"/>
                  <a:gd name="connsiteY4" fmla="*/ 718185 h 3114675"/>
                  <a:gd name="connsiteX5" fmla="*/ 9163050 w 9163050"/>
                  <a:gd name="connsiteY5" fmla="*/ 723900 h 3114675"/>
                  <a:gd name="connsiteX6" fmla="*/ 9153525 w 9163050"/>
                  <a:gd name="connsiteY6" fmla="*/ 3114675 h 3114675"/>
                  <a:gd name="connsiteX7" fmla="*/ 0 w 9163050"/>
                  <a:gd name="connsiteY7" fmla="*/ 3114675 h 3114675"/>
                  <a:gd name="connsiteX8" fmla="*/ 19050 w 9163050"/>
                  <a:gd name="connsiteY8" fmla="*/ 704850 h 3114675"/>
                  <a:gd name="connsiteX0" fmla="*/ 9996 w 9153996"/>
                  <a:gd name="connsiteY0" fmla="*/ 704850 h 3114675"/>
                  <a:gd name="connsiteX1" fmla="*/ 133821 w 9153996"/>
                  <a:gd name="connsiteY1" fmla="*/ 701675 h 3114675"/>
                  <a:gd name="connsiteX2" fmla="*/ 149696 w 9153996"/>
                  <a:gd name="connsiteY2" fmla="*/ 6350 h 3114675"/>
                  <a:gd name="connsiteX3" fmla="*/ 5020146 w 9153996"/>
                  <a:gd name="connsiteY3" fmla="*/ 0 h 3114675"/>
                  <a:gd name="connsiteX4" fmla="*/ 5043006 w 9153996"/>
                  <a:gd name="connsiteY4" fmla="*/ 718185 h 3114675"/>
                  <a:gd name="connsiteX5" fmla="*/ 9153996 w 9153996"/>
                  <a:gd name="connsiteY5" fmla="*/ 723900 h 3114675"/>
                  <a:gd name="connsiteX6" fmla="*/ 9144471 w 9153996"/>
                  <a:gd name="connsiteY6" fmla="*/ 3114675 h 3114675"/>
                  <a:gd name="connsiteX7" fmla="*/ 0 w 9153996"/>
                  <a:gd name="connsiteY7" fmla="*/ 2236489 h 3114675"/>
                  <a:gd name="connsiteX8" fmla="*/ 9996 w 9153996"/>
                  <a:gd name="connsiteY8" fmla="*/ 704850 h 3114675"/>
                  <a:gd name="connsiteX0" fmla="*/ 9996 w 9153996"/>
                  <a:gd name="connsiteY0" fmla="*/ 704850 h 2236489"/>
                  <a:gd name="connsiteX1" fmla="*/ 133821 w 9153996"/>
                  <a:gd name="connsiteY1" fmla="*/ 701675 h 2236489"/>
                  <a:gd name="connsiteX2" fmla="*/ 149696 w 9153996"/>
                  <a:gd name="connsiteY2" fmla="*/ 6350 h 2236489"/>
                  <a:gd name="connsiteX3" fmla="*/ 5020146 w 9153996"/>
                  <a:gd name="connsiteY3" fmla="*/ 0 h 2236489"/>
                  <a:gd name="connsiteX4" fmla="*/ 5043006 w 9153996"/>
                  <a:gd name="connsiteY4" fmla="*/ 718185 h 2236489"/>
                  <a:gd name="connsiteX5" fmla="*/ 9153996 w 9153996"/>
                  <a:gd name="connsiteY5" fmla="*/ 723900 h 2236489"/>
                  <a:gd name="connsiteX6" fmla="*/ 9153525 w 9153996"/>
                  <a:gd name="connsiteY6" fmla="*/ 2200275 h 2236489"/>
                  <a:gd name="connsiteX7" fmla="*/ 0 w 9153996"/>
                  <a:gd name="connsiteY7" fmla="*/ 2236489 h 2236489"/>
                  <a:gd name="connsiteX8" fmla="*/ 9996 w 9153996"/>
                  <a:gd name="connsiteY8" fmla="*/ 704850 h 2236489"/>
                  <a:gd name="connsiteX0" fmla="*/ 9996 w 9153996"/>
                  <a:gd name="connsiteY0" fmla="*/ 704850 h 2227436"/>
                  <a:gd name="connsiteX1" fmla="*/ 133821 w 9153996"/>
                  <a:gd name="connsiteY1" fmla="*/ 701675 h 2227436"/>
                  <a:gd name="connsiteX2" fmla="*/ 149696 w 9153996"/>
                  <a:gd name="connsiteY2" fmla="*/ 6350 h 2227436"/>
                  <a:gd name="connsiteX3" fmla="*/ 5020146 w 9153996"/>
                  <a:gd name="connsiteY3" fmla="*/ 0 h 2227436"/>
                  <a:gd name="connsiteX4" fmla="*/ 5043006 w 9153996"/>
                  <a:gd name="connsiteY4" fmla="*/ 718185 h 2227436"/>
                  <a:gd name="connsiteX5" fmla="*/ 9153996 w 9153996"/>
                  <a:gd name="connsiteY5" fmla="*/ 723900 h 2227436"/>
                  <a:gd name="connsiteX6" fmla="*/ 9153525 w 9153996"/>
                  <a:gd name="connsiteY6" fmla="*/ 2200275 h 2227436"/>
                  <a:gd name="connsiteX7" fmla="*/ 0 w 9153996"/>
                  <a:gd name="connsiteY7" fmla="*/ 2227436 h 2227436"/>
                  <a:gd name="connsiteX8" fmla="*/ 9996 w 9153996"/>
                  <a:gd name="connsiteY8" fmla="*/ 704850 h 2227436"/>
                  <a:gd name="connsiteX0" fmla="*/ 9996 w 9153996"/>
                  <a:gd name="connsiteY0" fmla="*/ 704850 h 2227436"/>
                  <a:gd name="connsiteX1" fmla="*/ 133821 w 9153996"/>
                  <a:gd name="connsiteY1" fmla="*/ 701675 h 2227436"/>
                  <a:gd name="connsiteX2" fmla="*/ 149696 w 9153996"/>
                  <a:gd name="connsiteY2" fmla="*/ 6350 h 2227436"/>
                  <a:gd name="connsiteX3" fmla="*/ 5020146 w 9153996"/>
                  <a:gd name="connsiteY3" fmla="*/ 0 h 2227436"/>
                  <a:gd name="connsiteX4" fmla="*/ 5043006 w 9153996"/>
                  <a:gd name="connsiteY4" fmla="*/ 718185 h 2227436"/>
                  <a:gd name="connsiteX5" fmla="*/ 9153996 w 9153996"/>
                  <a:gd name="connsiteY5" fmla="*/ 723900 h 2227436"/>
                  <a:gd name="connsiteX6" fmla="*/ 9153525 w 9153996"/>
                  <a:gd name="connsiteY6" fmla="*/ 2200275 h 2227436"/>
                  <a:gd name="connsiteX7" fmla="*/ 0 w 9153996"/>
                  <a:gd name="connsiteY7" fmla="*/ 2227436 h 2227436"/>
                  <a:gd name="connsiteX8" fmla="*/ 9996 w 9153996"/>
                  <a:gd name="connsiteY8" fmla="*/ 704850 h 2227436"/>
                  <a:gd name="connsiteX0" fmla="*/ 0 w 9144000"/>
                  <a:gd name="connsiteY0" fmla="*/ 704850 h 2209329"/>
                  <a:gd name="connsiteX1" fmla="*/ 123825 w 9144000"/>
                  <a:gd name="connsiteY1" fmla="*/ 701675 h 2209329"/>
                  <a:gd name="connsiteX2" fmla="*/ 139700 w 9144000"/>
                  <a:gd name="connsiteY2" fmla="*/ 6350 h 2209329"/>
                  <a:gd name="connsiteX3" fmla="*/ 5010150 w 9144000"/>
                  <a:gd name="connsiteY3" fmla="*/ 0 h 2209329"/>
                  <a:gd name="connsiteX4" fmla="*/ 5033010 w 9144000"/>
                  <a:gd name="connsiteY4" fmla="*/ 718185 h 2209329"/>
                  <a:gd name="connsiteX5" fmla="*/ 9144000 w 9144000"/>
                  <a:gd name="connsiteY5" fmla="*/ 723900 h 2209329"/>
                  <a:gd name="connsiteX6" fmla="*/ 9143529 w 9144000"/>
                  <a:gd name="connsiteY6" fmla="*/ 2200275 h 2209329"/>
                  <a:gd name="connsiteX7" fmla="*/ 8111 w 9144000"/>
                  <a:gd name="connsiteY7" fmla="*/ 2209329 h 2209329"/>
                  <a:gd name="connsiteX8" fmla="*/ 0 w 9144000"/>
                  <a:gd name="connsiteY8" fmla="*/ 704850 h 220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2209329">
                    <a:moveTo>
                      <a:pt x="0" y="704850"/>
                    </a:moveTo>
                    <a:lnTo>
                      <a:pt x="123825" y="701675"/>
                    </a:lnTo>
                    <a:lnTo>
                      <a:pt x="139700" y="6350"/>
                    </a:lnTo>
                    <a:lnTo>
                      <a:pt x="5010150" y="0"/>
                    </a:lnTo>
                    <a:lnTo>
                      <a:pt x="5033010" y="718185"/>
                    </a:lnTo>
                    <a:lnTo>
                      <a:pt x="9144000" y="723900"/>
                    </a:lnTo>
                    <a:lnTo>
                      <a:pt x="9143529" y="2200275"/>
                    </a:lnTo>
                    <a:lnTo>
                      <a:pt x="8111" y="2209329"/>
                    </a:lnTo>
                    <a:cubicBezTo>
                      <a:pt x="5407" y="1707836"/>
                      <a:pt x="2704" y="1206343"/>
                      <a:pt x="0" y="70485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36" name="乗算記号 35"/>
              <p:cNvSpPr/>
              <p:nvPr/>
            </p:nvSpPr>
            <p:spPr>
              <a:xfrm>
                <a:off x="4886325" y="662542"/>
                <a:ext cx="363501" cy="363501"/>
              </a:xfrm>
              <a:prstGeom prst="mathMultiply">
                <a:avLst>
                  <a:gd name="adj1" fmla="val 0"/>
                </a:avLst>
              </a:prstGeom>
              <a:noFill/>
              <a:ln w="317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37" name="角丸四角形 16"/>
              <p:cNvSpPr/>
              <p:nvPr/>
            </p:nvSpPr>
            <p:spPr>
              <a:xfrm>
                <a:off x="3695072" y="1329070"/>
                <a:ext cx="5858503" cy="648586"/>
              </a:xfrm>
              <a:custGeom>
                <a:avLst/>
                <a:gdLst>
                  <a:gd name="connsiteX0" fmla="*/ 0 w 6805059"/>
                  <a:gd name="connsiteY0" fmla="*/ 54935 h 648586"/>
                  <a:gd name="connsiteX1" fmla="*/ 54935 w 6805059"/>
                  <a:gd name="connsiteY1" fmla="*/ 0 h 648586"/>
                  <a:gd name="connsiteX2" fmla="*/ 6750124 w 6805059"/>
                  <a:gd name="connsiteY2" fmla="*/ 0 h 648586"/>
                  <a:gd name="connsiteX3" fmla="*/ 6805059 w 6805059"/>
                  <a:gd name="connsiteY3" fmla="*/ 54935 h 648586"/>
                  <a:gd name="connsiteX4" fmla="*/ 6805059 w 6805059"/>
                  <a:gd name="connsiteY4" fmla="*/ 593651 h 648586"/>
                  <a:gd name="connsiteX5" fmla="*/ 6750124 w 6805059"/>
                  <a:gd name="connsiteY5" fmla="*/ 648586 h 648586"/>
                  <a:gd name="connsiteX6" fmla="*/ 54935 w 6805059"/>
                  <a:gd name="connsiteY6" fmla="*/ 648586 h 648586"/>
                  <a:gd name="connsiteX7" fmla="*/ 0 w 6805059"/>
                  <a:gd name="connsiteY7" fmla="*/ 593651 h 648586"/>
                  <a:gd name="connsiteX8" fmla="*/ 0 w 6805059"/>
                  <a:gd name="connsiteY8" fmla="*/ 54935 h 648586"/>
                  <a:gd name="connsiteX0" fmla="*/ 0 w 7264784"/>
                  <a:gd name="connsiteY0" fmla="*/ 54935 h 648586"/>
                  <a:gd name="connsiteX1" fmla="*/ 54935 w 7264784"/>
                  <a:gd name="connsiteY1" fmla="*/ 0 h 648586"/>
                  <a:gd name="connsiteX2" fmla="*/ 6750124 w 7264784"/>
                  <a:gd name="connsiteY2" fmla="*/ 0 h 648586"/>
                  <a:gd name="connsiteX3" fmla="*/ 6805059 w 7264784"/>
                  <a:gd name="connsiteY3" fmla="*/ 593651 h 648586"/>
                  <a:gd name="connsiteX4" fmla="*/ 6750124 w 7264784"/>
                  <a:gd name="connsiteY4" fmla="*/ 648586 h 648586"/>
                  <a:gd name="connsiteX5" fmla="*/ 54935 w 7264784"/>
                  <a:gd name="connsiteY5" fmla="*/ 648586 h 648586"/>
                  <a:gd name="connsiteX6" fmla="*/ 0 w 7264784"/>
                  <a:gd name="connsiteY6" fmla="*/ 593651 h 648586"/>
                  <a:gd name="connsiteX7" fmla="*/ 0 w 7264784"/>
                  <a:gd name="connsiteY7" fmla="*/ 54935 h 648586"/>
                  <a:gd name="connsiteX0" fmla="*/ 0 w 7587022"/>
                  <a:gd name="connsiteY0" fmla="*/ 54935 h 648586"/>
                  <a:gd name="connsiteX1" fmla="*/ 54935 w 7587022"/>
                  <a:gd name="connsiteY1" fmla="*/ 0 h 648586"/>
                  <a:gd name="connsiteX2" fmla="*/ 6750124 w 7587022"/>
                  <a:gd name="connsiteY2" fmla="*/ 0 h 648586"/>
                  <a:gd name="connsiteX3" fmla="*/ 6750124 w 7587022"/>
                  <a:gd name="connsiteY3" fmla="*/ 648586 h 648586"/>
                  <a:gd name="connsiteX4" fmla="*/ 54935 w 7587022"/>
                  <a:gd name="connsiteY4" fmla="*/ 648586 h 648586"/>
                  <a:gd name="connsiteX5" fmla="*/ 0 w 7587022"/>
                  <a:gd name="connsiteY5" fmla="*/ 593651 h 648586"/>
                  <a:gd name="connsiteX6" fmla="*/ 0 w 7587022"/>
                  <a:gd name="connsiteY6" fmla="*/ 54935 h 648586"/>
                  <a:gd name="connsiteX0" fmla="*/ 0 w 7616836"/>
                  <a:gd name="connsiteY0" fmla="*/ 54935 h 648586"/>
                  <a:gd name="connsiteX1" fmla="*/ 54935 w 7616836"/>
                  <a:gd name="connsiteY1" fmla="*/ 0 h 648586"/>
                  <a:gd name="connsiteX2" fmla="*/ 6750124 w 7616836"/>
                  <a:gd name="connsiteY2" fmla="*/ 0 h 648586"/>
                  <a:gd name="connsiteX3" fmla="*/ 6808603 w 7616836"/>
                  <a:gd name="connsiteY3" fmla="*/ 648586 h 648586"/>
                  <a:gd name="connsiteX4" fmla="*/ 54935 w 7616836"/>
                  <a:gd name="connsiteY4" fmla="*/ 648586 h 648586"/>
                  <a:gd name="connsiteX5" fmla="*/ 0 w 7616836"/>
                  <a:gd name="connsiteY5" fmla="*/ 593651 h 648586"/>
                  <a:gd name="connsiteX6" fmla="*/ 0 w 7616836"/>
                  <a:gd name="connsiteY6" fmla="*/ 54935 h 648586"/>
                  <a:gd name="connsiteX0" fmla="*/ 0 w 7260320"/>
                  <a:gd name="connsiteY0" fmla="*/ 54935 h 648586"/>
                  <a:gd name="connsiteX1" fmla="*/ 54935 w 7260320"/>
                  <a:gd name="connsiteY1" fmla="*/ 0 h 648586"/>
                  <a:gd name="connsiteX2" fmla="*/ 6750124 w 7260320"/>
                  <a:gd name="connsiteY2" fmla="*/ 0 h 648586"/>
                  <a:gd name="connsiteX3" fmla="*/ 6808603 w 7260320"/>
                  <a:gd name="connsiteY3" fmla="*/ 648586 h 648586"/>
                  <a:gd name="connsiteX4" fmla="*/ 54935 w 7260320"/>
                  <a:gd name="connsiteY4" fmla="*/ 648586 h 648586"/>
                  <a:gd name="connsiteX5" fmla="*/ 0 w 7260320"/>
                  <a:gd name="connsiteY5" fmla="*/ 593651 h 648586"/>
                  <a:gd name="connsiteX6" fmla="*/ 0 w 7260320"/>
                  <a:gd name="connsiteY6" fmla="*/ 54935 h 648586"/>
                  <a:gd name="connsiteX0" fmla="*/ 0 w 7295367"/>
                  <a:gd name="connsiteY0" fmla="*/ 54935 h 648586"/>
                  <a:gd name="connsiteX1" fmla="*/ 54935 w 7295367"/>
                  <a:gd name="connsiteY1" fmla="*/ 0 h 648586"/>
                  <a:gd name="connsiteX2" fmla="*/ 6797970 w 7295367"/>
                  <a:gd name="connsiteY2" fmla="*/ 0 h 648586"/>
                  <a:gd name="connsiteX3" fmla="*/ 6808603 w 7295367"/>
                  <a:gd name="connsiteY3" fmla="*/ 648586 h 648586"/>
                  <a:gd name="connsiteX4" fmla="*/ 54935 w 7295367"/>
                  <a:gd name="connsiteY4" fmla="*/ 648586 h 648586"/>
                  <a:gd name="connsiteX5" fmla="*/ 0 w 7295367"/>
                  <a:gd name="connsiteY5" fmla="*/ 593651 h 648586"/>
                  <a:gd name="connsiteX6" fmla="*/ 0 w 7295367"/>
                  <a:gd name="connsiteY6" fmla="*/ 54935 h 648586"/>
                  <a:gd name="connsiteX0" fmla="*/ 0 w 6808603"/>
                  <a:gd name="connsiteY0" fmla="*/ 54935 h 648586"/>
                  <a:gd name="connsiteX1" fmla="*/ 54935 w 6808603"/>
                  <a:gd name="connsiteY1" fmla="*/ 0 h 648586"/>
                  <a:gd name="connsiteX2" fmla="*/ 6797970 w 6808603"/>
                  <a:gd name="connsiteY2" fmla="*/ 0 h 648586"/>
                  <a:gd name="connsiteX3" fmla="*/ 6808603 w 6808603"/>
                  <a:gd name="connsiteY3" fmla="*/ 648586 h 648586"/>
                  <a:gd name="connsiteX4" fmla="*/ 54935 w 6808603"/>
                  <a:gd name="connsiteY4" fmla="*/ 648586 h 648586"/>
                  <a:gd name="connsiteX5" fmla="*/ 0 w 6808603"/>
                  <a:gd name="connsiteY5" fmla="*/ 593651 h 648586"/>
                  <a:gd name="connsiteX6" fmla="*/ 0 w 6808603"/>
                  <a:gd name="connsiteY6" fmla="*/ 54935 h 64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08603" h="648586">
                    <a:moveTo>
                      <a:pt x="0" y="54935"/>
                    </a:moveTo>
                    <a:cubicBezTo>
                      <a:pt x="0" y="24595"/>
                      <a:pt x="24595" y="0"/>
                      <a:pt x="54935" y="0"/>
                    </a:cubicBezTo>
                    <a:lnTo>
                      <a:pt x="6797970" y="0"/>
                    </a:lnTo>
                    <a:cubicBezTo>
                      <a:pt x="6797416" y="278219"/>
                      <a:pt x="6802733" y="338469"/>
                      <a:pt x="6808603" y="648586"/>
                    </a:cubicBezTo>
                    <a:lnTo>
                      <a:pt x="54935" y="648586"/>
                    </a:lnTo>
                    <a:cubicBezTo>
                      <a:pt x="24595" y="648586"/>
                      <a:pt x="0" y="623991"/>
                      <a:pt x="0" y="593651"/>
                    </a:cubicBezTo>
                    <a:lnTo>
                      <a:pt x="0" y="54935"/>
                    </a:lnTo>
                    <a:close/>
                  </a:path>
                </a:pathLst>
              </a:cu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2" name="テキスト ボックス 41"/>
              <p:cNvSpPr txBox="1"/>
              <p:nvPr/>
            </p:nvSpPr>
            <p:spPr>
              <a:xfrm>
                <a:off x="4419095" y="1399869"/>
                <a:ext cx="270343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white">
                        <a:lumMod val="65000"/>
                      </a:prstClr>
                    </a:solidFill>
                    <a:effectLst/>
                    <a:uLnTx/>
                    <a:uFillTx/>
                    <a:latin typeface="Arial"/>
                    <a:ea typeface="ＭＳ Ｐゴシック"/>
                    <a:cs typeface="+mn-cs"/>
                  </a:rPr>
                  <a:t>www.</a:t>
                </a:r>
                <a:r>
                  <a:rPr kumimoji="1" lang="en-US" altLang="ja-JP" sz="2800" b="0" i="0" u="none" strike="noStrike" kern="1200" cap="none" spc="0" normalizeH="0" baseline="0" noProof="0" dirty="0">
                    <a:ln>
                      <a:noFill/>
                    </a:ln>
                    <a:solidFill>
                      <a:prstClr val="black"/>
                    </a:solidFill>
                    <a:effectLst/>
                    <a:uLnTx/>
                    <a:uFillTx/>
                    <a:latin typeface="Arial"/>
                    <a:ea typeface="ＭＳ Ｐゴシック"/>
                    <a:cs typeface="+mn-cs"/>
                  </a:rPr>
                  <a:t>japet.or.jp/</a:t>
                </a:r>
                <a:endParaRPr kumimoji="1" lang="ja-JP" altLang="en-US" sz="2800" b="0" i="0" u="none" strike="noStrike" kern="1200" cap="none" spc="0" normalizeH="0" baseline="0" noProof="0" dirty="0">
                  <a:ln>
                    <a:noFill/>
                  </a:ln>
                  <a:solidFill>
                    <a:prstClr val="black"/>
                  </a:solidFill>
                  <a:effectLst/>
                  <a:uLnTx/>
                  <a:uFillTx/>
                  <a:latin typeface="Arial"/>
                  <a:ea typeface="ＭＳ Ｐゴシック"/>
                  <a:cs typeface="+mn-cs"/>
                </a:endParaRPr>
              </a:p>
            </p:txBody>
          </p:sp>
          <p:grpSp>
            <p:nvGrpSpPr>
              <p:cNvPr id="44" name="グループ化 43"/>
              <p:cNvGrpSpPr/>
              <p:nvPr/>
            </p:nvGrpSpPr>
            <p:grpSpPr>
              <a:xfrm rot="5400000">
                <a:off x="702511" y="1506583"/>
                <a:ext cx="357188" cy="315827"/>
                <a:chOff x="677443" y="1770793"/>
                <a:chExt cx="170512" cy="150767"/>
              </a:xfrm>
            </p:grpSpPr>
            <p:cxnSp>
              <p:nvCxnSpPr>
                <p:cNvPr id="55" name="直線コネクタ 54"/>
                <p:cNvCxnSpPr/>
                <p:nvPr/>
              </p:nvCxnSpPr>
              <p:spPr>
                <a:xfrm>
                  <a:off x="758623" y="1770793"/>
                  <a:ext cx="0" cy="148083"/>
                </a:xfrm>
                <a:prstGeom prst="line">
                  <a:avLst/>
                </a:prstGeom>
                <a:ln w="571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6" name="フリーフォーム 55"/>
                <p:cNvSpPr/>
                <p:nvPr/>
              </p:nvSpPr>
              <p:spPr>
                <a:xfrm rot="10800000">
                  <a:off x="677443" y="1841648"/>
                  <a:ext cx="170512" cy="79912"/>
                </a:xfrm>
                <a:custGeom>
                  <a:avLst/>
                  <a:gdLst>
                    <a:gd name="connsiteX0" fmla="*/ 0 w 342900"/>
                    <a:gd name="connsiteY0" fmla="*/ 111918 h 111918"/>
                    <a:gd name="connsiteX1" fmla="*/ 176213 w 342900"/>
                    <a:gd name="connsiteY1" fmla="*/ 0 h 111918"/>
                    <a:gd name="connsiteX2" fmla="*/ 342900 w 342900"/>
                    <a:gd name="connsiteY2" fmla="*/ 111918 h 111918"/>
                    <a:gd name="connsiteX0" fmla="*/ 0 w 342900"/>
                    <a:gd name="connsiteY0" fmla="*/ 111918 h 111918"/>
                    <a:gd name="connsiteX1" fmla="*/ 176213 w 342900"/>
                    <a:gd name="connsiteY1" fmla="*/ 0 h 111918"/>
                    <a:gd name="connsiteX2" fmla="*/ 342900 w 342900"/>
                    <a:gd name="connsiteY2" fmla="*/ 111918 h 111918"/>
                    <a:gd name="connsiteX0" fmla="*/ 0 w 342900"/>
                    <a:gd name="connsiteY0" fmla="*/ 111924 h 111924"/>
                    <a:gd name="connsiteX1" fmla="*/ 176213 w 342900"/>
                    <a:gd name="connsiteY1" fmla="*/ 6 h 111924"/>
                    <a:gd name="connsiteX2" fmla="*/ 342900 w 342900"/>
                    <a:gd name="connsiteY2" fmla="*/ 111924 h 111924"/>
                    <a:gd name="connsiteX0" fmla="*/ 0 w 342900"/>
                    <a:gd name="connsiteY0" fmla="*/ 111918 h 111918"/>
                    <a:gd name="connsiteX1" fmla="*/ 176213 w 342900"/>
                    <a:gd name="connsiteY1" fmla="*/ 0 h 111918"/>
                    <a:gd name="connsiteX2" fmla="*/ 342900 w 342900"/>
                    <a:gd name="connsiteY2" fmla="*/ 111918 h 111918"/>
                  </a:gdLst>
                  <a:ahLst/>
                  <a:cxnLst>
                    <a:cxn ang="0">
                      <a:pos x="connsiteX0" y="connsiteY0"/>
                    </a:cxn>
                    <a:cxn ang="0">
                      <a:pos x="connsiteX1" y="connsiteY1"/>
                    </a:cxn>
                    <a:cxn ang="0">
                      <a:pos x="connsiteX2" y="connsiteY2"/>
                    </a:cxn>
                  </a:cxnLst>
                  <a:rect l="l" t="t" r="r" b="b"/>
                  <a:pathLst>
                    <a:path w="342900" h="111918">
                      <a:moveTo>
                        <a:pt x="0" y="111918"/>
                      </a:moveTo>
                      <a:cubicBezTo>
                        <a:pt x="58738" y="74612"/>
                        <a:pt x="157957" y="6350"/>
                        <a:pt x="176213" y="0"/>
                      </a:cubicBezTo>
                      <a:cubicBezTo>
                        <a:pt x="196057" y="3968"/>
                        <a:pt x="287338" y="74612"/>
                        <a:pt x="342900" y="111918"/>
                      </a:cubicBezTo>
                    </a:path>
                  </a:pathLst>
                </a:custGeom>
                <a:noFill/>
                <a:ln w="57150" cap="rnd">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grpSp>
            <p:nvGrpSpPr>
              <p:cNvPr id="45" name="グループ化 44"/>
              <p:cNvGrpSpPr/>
              <p:nvPr/>
            </p:nvGrpSpPr>
            <p:grpSpPr>
              <a:xfrm rot="16200000" flipH="1">
                <a:off x="3537917" y="-1324844"/>
                <a:ext cx="1055681" cy="5280188"/>
                <a:chOff x="344001" y="1770793"/>
                <a:chExt cx="503954" cy="2520614"/>
              </a:xfrm>
            </p:grpSpPr>
            <p:cxnSp>
              <p:nvCxnSpPr>
                <p:cNvPr id="53" name="直線コネクタ 52"/>
                <p:cNvCxnSpPr/>
                <p:nvPr/>
              </p:nvCxnSpPr>
              <p:spPr>
                <a:xfrm>
                  <a:off x="758623" y="1770793"/>
                  <a:ext cx="0" cy="148083"/>
                </a:xfrm>
                <a:prstGeom prst="line">
                  <a:avLst/>
                </a:prstGeom>
                <a:ln w="5715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4" name="フリーフォーム 53"/>
                <p:cNvSpPr/>
                <p:nvPr/>
              </p:nvSpPr>
              <p:spPr>
                <a:xfrm rot="10800000">
                  <a:off x="677443" y="1841648"/>
                  <a:ext cx="170512" cy="79912"/>
                </a:xfrm>
                <a:custGeom>
                  <a:avLst/>
                  <a:gdLst>
                    <a:gd name="connsiteX0" fmla="*/ 0 w 342900"/>
                    <a:gd name="connsiteY0" fmla="*/ 111918 h 111918"/>
                    <a:gd name="connsiteX1" fmla="*/ 176213 w 342900"/>
                    <a:gd name="connsiteY1" fmla="*/ 0 h 111918"/>
                    <a:gd name="connsiteX2" fmla="*/ 342900 w 342900"/>
                    <a:gd name="connsiteY2" fmla="*/ 111918 h 111918"/>
                    <a:gd name="connsiteX0" fmla="*/ 0 w 342900"/>
                    <a:gd name="connsiteY0" fmla="*/ 111918 h 111918"/>
                    <a:gd name="connsiteX1" fmla="*/ 176213 w 342900"/>
                    <a:gd name="connsiteY1" fmla="*/ 0 h 111918"/>
                    <a:gd name="connsiteX2" fmla="*/ 342900 w 342900"/>
                    <a:gd name="connsiteY2" fmla="*/ 111918 h 111918"/>
                    <a:gd name="connsiteX0" fmla="*/ 0 w 342900"/>
                    <a:gd name="connsiteY0" fmla="*/ 111924 h 111924"/>
                    <a:gd name="connsiteX1" fmla="*/ 176213 w 342900"/>
                    <a:gd name="connsiteY1" fmla="*/ 6 h 111924"/>
                    <a:gd name="connsiteX2" fmla="*/ 342900 w 342900"/>
                    <a:gd name="connsiteY2" fmla="*/ 111924 h 111924"/>
                    <a:gd name="connsiteX0" fmla="*/ 0 w 342900"/>
                    <a:gd name="connsiteY0" fmla="*/ 111918 h 111918"/>
                    <a:gd name="connsiteX1" fmla="*/ 176213 w 342900"/>
                    <a:gd name="connsiteY1" fmla="*/ 0 h 111918"/>
                    <a:gd name="connsiteX2" fmla="*/ 342900 w 342900"/>
                    <a:gd name="connsiteY2" fmla="*/ 111918 h 111918"/>
                  </a:gdLst>
                  <a:ahLst/>
                  <a:cxnLst>
                    <a:cxn ang="0">
                      <a:pos x="connsiteX0" y="connsiteY0"/>
                    </a:cxn>
                    <a:cxn ang="0">
                      <a:pos x="connsiteX1" y="connsiteY1"/>
                    </a:cxn>
                    <a:cxn ang="0">
                      <a:pos x="connsiteX2" y="connsiteY2"/>
                    </a:cxn>
                  </a:cxnLst>
                  <a:rect l="l" t="t" r="r" b="b"/>
                  <a:pathLst>
                    <a:path w="342900" h="111918">
                      <a:moveTo>
                        <a:pt x="0" y="111918"/>
                      </a:moveTo>
                      <a:cubicBezTo>
                        <a:pt x="58738" y="74612"/>
                        <a:pt x="157957" y="6350"/>
                        <a:pt x="176213" y="0"/>
                      </a:cubicBezTo>
                      <a:cubicBezTo>
                        <a:pt x="196057" y="3968"/>
                        <a:pt x="287338" y="74612"/>
                        <a:pt x="342900" y="111918"/>
                      </a:cubicBezTo>
                    </a:path>
                  </a:pathLst>
                </a:custGeom>
                <a:noFill/>
                <a:ln w="57150" cap="rnd">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57" name="フリーフォーム 56"/>
                <p:cNvSpPr/>
                <p:nvPr/>
              </p:nvSpPr>
              <p:spPr>
                <a:xfrm rot="5400000">
                  <a:off x="298701" y="4166195"/>
                  <a:ext cx="170512" cy="79912"/>
                </a:xfrm>
                <a:custGeom>
                  <a:avLst/>
                  <a:gdLst>
                    <a:gd name="connsiteX0" fmla="*/ 0 w 342900"/>
                    <a:gd name="connsiteY0" fmla="*/ 111918 h 111918"/>
                    <a:gd name="connsiteX1" fmla="*/ 176213 w 342900"/>
                    <a:gd name="connsiteY1" fmla="*/ 0 h 111918"/>
                    <a:gd name="connsiteX2" fmla="*/ 342900 w 342900"/>
                    <a:gd name="connsiteY2" fmla="*/ 111918 h 111918"/>
                    <a:gd name="connsiteX0" fmla="*/ 0 w 342900"/>
                    <a:gd name="connsiteY0" fmla="*/ 111918 h 111918"/>
                    <a:gd name="connsiteX1" fmla="*/ 176213 w 342900"/>
                    <a:gd name="connsiteY1" fmla="*/ 0 h 111918"/>
                    <a:gd name="connsiteX2" fmla="*/ 342900 w 342900"/>
                    <a:gd name="connsiteY2" fmla="*/ 111918 h 111918"/>
                    <a:gd name="connsiteX0" fmla="*/ 0 w 342900"/>
                    <a:gd name="connsiteY0" fmla="*/ 111924 h 111924"/>
                    <a:gd name="connsiteX1" fmla="*/ 176213 w 342900"/>
                    <a:gd name="connsiteY1" fmla="*/ 6 h 111924"/>
                    <a:gd name="connsiteX2" fmla="*/ 342900 w 342900"/>
                    <a:gd name="connsiteY2" fmla="*/ 111924 h 111924"/>
                    <a:gd name="connsiteX0" fmla="*/ 0 w 342900"/>
                    <a:gd name="connsiteY0" fmla="*/ 111918 h 111918"/>
                    <a:gd name="connsiteX1" fmla="*/ 176213 w 342900"/>
                    <a:gd name="connsiteY1" fmla="*/ 0 h 111918"/>
                    <a:gd name="connsiteX2" fmla="*/ 342900 w 342900"/>
                    <a:gd name="connsiteY2" fmla="*/ 111918 h 111918"/>
                  </a:gdLst>
                  <a:ahLst/>
                  <a:cxnLst>
                    <a:cxn ang="0">
                      <a:pos x="connsiteX0" y="connsiteY0"/>
                    </a:cxn>
                    <a:cxn ang="0">
                      <a:pos x="connsiteX1" y="connsiteY1"/>
                    </a:cxn>
                    <a:cxn ang="0">
                      <a:pos x="connsiteX2" y="connsiteY2"/>
                    </a:cxn>
                  </a:cxnLst>
                  <a:rect l="l" t="t" r="r" b="b"/>
                  <a:pathLst>
                    <a:path w="342900" h="111918">
                      <a:moveTo>
                        <a:pt x="0" y="111918"/>
                      </a:moveTo>
                      <a:cubicBezTo>
                        <a:pt x="58738" y="74612"/>
                        <a:pt x="157957" y="6350"/>
                        <a:pt x="176213" y="0"/>
                      </a:cubicBezTo>
                      <a:cubicBezTo>
                        <a:pt x="196057" y="3968"/>
                        <a:pt x="287338" y="74612"/>
                        <a:pt x="342900" y="111918"/>
                      </a:cubicBezTo>
                    </a:path>
                  </a:pathLst>
                </a:custGeom>
                <a:noFill/>
                <a:ln w="28575"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grpSp>
            <p:nvGrpSpPr>
              <p:cNvPr id="46" name="グループ化 45"/>
              <p:cNvGrpSpPr/>
              <p:nvPr/>
            </p:nvGrpSpPr>
            <p:grpSpPr>
              <a:xfrm>
                <a:off x="2077456" y="1496345"/>
                <a:ext cx="355197" cy="321548"/>
                <a:chOff x="2077456" y="1496345"/>
                <a:chExt cx="355197" cy="321548"/>
              </a:xfrm>
            </p:grpSpPr>
            <p:sp>
              <p:nvSpPr>
                <p:cNvPr id="51" name="フリーフォーム 50"/>
                <p:cNvSpPr/>
                <p:nvPr/>
              </p:nvSpPr>
              <p:spPr>
                <a:xfrm rot="15300000">
                  <a:off x="2114471" y="1499711"/>
                  <a:ext cx="321548" cy="314816"/>
                </a:xfrm>
                <a:custGeom>
                  <a:avLst/>
                  <a:gdLst>
                    <a:gd name="connsiteX0" fmla="*/ 328656 w 328656"/>
                    <a:gd name="connsiteY0" fmla="*/ 202614 h 329195"/>
                    <a:gd name="connsiteX1" fmla="*/ 152443 w 328656"/>
                    <a:gd name="connsiteY1" fmla="*/ 328821 h 329195"/>
                    <a:gd name="connsiteX2" fmla="*/ 43 w 328656"/>
                    <a:gd name="connsiteY2" fmla="*/ 166896 h 329195"/>
                    <a:gd name="connsiteX3" fmla="*/ 138156 w 328656"/>
                    <a:gd name="connsiteY3" fmla="*/ 4971 h 329195"/>
                    <a:gd name="connsiteX4" fmla="*/ 269125 w 328656"/>
                    <a:gd name="connsiteY4" fmla="*/ 57358 h 329195"/>
                    <a:gd name="connsiteX0" fmla="*/ 328661 w 328661"/>
                    <a:gd name="connsiteY0" fmla="*/ 198121 h 324702"/>
                    <a:gd name="connsiteX1" fmla="*/ 152448 w 328661"/>
                    <a:gd name="connsiteY1" fmla="*/ 324328 h 324702"/>
                    <a:gd name="connsiteX2" fmla="*/ 48 w 328661"/>
                    <a:gd name="connsiteY2" fmla="*/ 162403 h 324702"/>
                    <a:gd name="connsiteX3" fmla="*/ 138161 w 328661"/>
                    <a:gd name="connsiteY3" fmla="*/ 478 h 324702"/>
                    <a:gd name="connsiteX4" fmla="*/ 269130 w 328661"/>
                    <a:gd name="connsiteY4" fmla="*/ 52865 h 324702"/>
                    <a:gd name="connsiteX0" fmla="*/ 328661 w 328661"/>
                    <a:gd name="connsiteY0" fmla="*/ 198121 h 324702"/>
                    <a:gd name="connsiteX1" fmla="*/ 152448 w 328661"/>
                    <a:gd name="connsiteY1" fmla="*/ 324328 h 324702"/>
                    <a:gd name="connsiteX2" fmla="*/ 48 w 328661"/>
                    <a:gd name="connsiteY2" fmla="*/ 162403 h 324702"/>
                    <a:gd name="connsiteX3" fmla="*/ 138161 w 328661"/>
                    <a:gd name="connsiteY3" fmla="*/ 478 h 324702"/>
                    <a:gd name="connsiteX4" fmla="*/ 269130 w 328661"/>
                    <a:gd name="connsiteY4" fmla="*/ 52865 h 324702"/>
                    <a:gd name="connsiteX0" fmla="*/ 321516 w 321516"/>
                    <a:gd name="connsiteY0" fmla="*/ 202614 h 329195"/>
                    <a:gd name="connsiteX1" fmla="*/ 145303 w 321516"/>
                    <a:gd name="connsiteY1" fmla="*/ 328821 h 329195"/>
                    <a:gd name="connsiteX2" fmla="*/ 47 w 321516"/>
                    <a:gd name="connsiteY2" fmla="*/ 166896 h 329195"/>
                    <a:gd name="connsiteX3" fmla="*/ 131016 w 321516"/>
                    <a:gd name="connsiteY3" fmla="*/ 4971 h 329195"/>
                    <a:gd name="connsiteX4" fmla="*/ 261985 w 321516"/>
                    <a:gd name="connsiteY4" fmla="*/ 57358 h 329195"/>
                    <a:gd name="connsiteX0" fmla="*/ 321516 w 321516"/>
                    <a:gd name="connsiteY0" fmla="*/ 202614 h 319727"/>
                    <a:gd name="connsiteX1" fmla="*/ 145303 w 321516"/>
                    <a:gd name="connsiteY1" fmla="*/ 319296 h 319727"/>
                    <a:gd name="connsiteX2" fmla="*/ 47 w 321516"/>
                    <a:gd name="connsiteY2" fmla="*/ 166896 h 319727"/>
                    <a:gd name="connsiteX3" fmla="*/ 131016 w 321516"/>
                    <a:gd name="connsiteY3" fmla="*/ 4971 h 319727"/>
                    <a:gd name="connsiteX4" fmla="*/ 261985 w 321516"/>
                    <a:gd name="connsiteY4" fmla="*/ 57358 h 319727"/>
                    <a:gd name="connsiteX0" fmla="*/ 321516 w 321516"/>
                    <a:gd name="connsiteY0" fmla="*/ 202614 h 319306"/>
                    <a:gd name="connsiteX1" fmla="*/ 145303 w 321516"/>
                    <a:gd name="connsiteY1" fmla="*/ 319296 h 319306"/>
                    <a:gd name="connsiteX2" fmla="*/ 47 w 321516"/>
                    <a:gd name="connsiteY2" fmla="*/ 166896 h 319306"/>
                    <a:gd name="connsiteX3" fmla="*/ 131016 w 321516"/>
                    <a:gd name="connsiteY3" fmla="*/ 4971 h 319306"/>
                    <a:gd name="connsiteX4" fmla="*/ 261985 w 321516"/>
                    <a:gd name="connsiteY4" fmla="*/ 57358 h 319306"/>
                    <a:gd name="connsiteX0" fmla="*/ 321516 w 321516"/>
                    <a:gd name="connsiteY0" fmla="*/ 202614 h 319306"/>
                    <a:gd name="connsiteX1" fmla="*/ 145303 w 321516"/>
                    <a:gd name="connsiteY1" fmla="*/ 319296 h 319306"/>
                    <a:gd name="connsiteX2" fmla="*/ 47 w 321516"/>
                    <a:gd name="connsiteY2" fmla="*/ 166896 h 319306"/>
                    <a:gd name="connsiteX3" fmla="*/ 131016 w 321516"/>
                    <a:gd name="connsiteY3" fmla="*/ 4971 h 319306"/>
                    <a:gd name="connsiteX4" fmla="*/ 261985 w 321516"/>
                    <a:gd name="connsiteY4" fmla="*/ 57358 h 319306"/>
                    <a:gd name="connsiteX0" fmla="*/ 321516 w 321516"/>
                    <a:gd name="connsiteY0" fmla="*/ 202614 h 319309"/>
                    <a:gd name="connsiteX1" fmla="*/ 145303 w 321516"/>
                    <a:gd name="connsiteY1" fmla="*/ 319296 h 319309"/>
                    <a:gd name="connsiteX2" fmla="*/ 47 w 321516"/>
                    <a:gd name="connsiteY2" fmla="*/ 166896 h 319309"/>
                    <a:gd name="connsiteX3" fmla="*/ 131016 w 321516"/>
                    <a:gd name="connsiteY3" fmla="*/ 4971 h 319309"/>
                    <a:gd name="connsiteX4" fmla="*/ 261985 w 321516"/>
                    <a:gd name="connsiteY4" fmla="*/ 57358 h 319309"/>
                    <a:gd name="connsiteX0" fmla="*/ 321516 w 321516"/>
                    <a:gd name="connsiteY0" fmla="*/ 202614 h 319309"/>
                    <a:gd name="connsiteX1" fmla="*/ 145303 w 321516"/>
                    <a:gd name="connsiteY1" fmla="*/ 319296 h 319309"/>
                    <a:gd name="connsiteX2" fmla="*/ 47 w 321516"/>
                    <a:gd name="connsiteY2" fmla="*/ 166896 h 319309"/>
                    <a:gd name="connsiteX3" fmla="*/ 131016 w 321516"/>
                    <a:gd name="connsiteY3" fmla="*/ 4971 h 319309"/>
                    <a:gd name="connsiteX4" fmla="*/ 261985 w 321516"/>
                    <a:gd name="connsiteY4" fmla="*/ 57358 h 319309"/>
                    <a:gd name="connsiteX0" fmla="*/ 321548 w 321548"/>
                    <a:gd name="connsiteY0" fmla="*/ 198121 h 314816"/>
                    <a:gd name="connsiteX1" fmla="*/ 145335 w 321548"/>
                    <a:gd name="connsiteY1" fmla="*/ 314803 h 314816"/>
                    <a:gd name="connsiteX2" fmla="*/ 79 w 321548"/>
                    <a:gd name="connsiteY2" fmla="*/ 162403 h 314816"/>
                    <a:gd name="connsiteX3" fmla="*/ 131048 w 321548"/>
                    <a:gd name="connsiteY3" fmla="*/ 478 h 314816"/>
                    <a:gd name="connsiteX4" fmla="*/ 262017 w 321548"/>
                    <a:gd name="connsiteY4" fmla="*/ 52865 h 31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548" h="314816">
                      <a:moveTo>
                        <a:pt x="321548" y="198121"/>
                      </a:moveTo>
                      <a:cubicBezTo>
                        <a:pt x="282257" y="268963"/>
                        <a:pt x="210820" y="313613"/>
                        <a:pt x="145335" y="314803"/>
                      </a:cubicBezTo>
                      <a:cubicBezTo>
                        <a:pt x="79850" y="315993"/>
                        <a:pt x="2460" y="240984"/>
                        <a:pt x="79" y="162403"/>
                      </a:cubicBezTo>
                      <a:cubicBezTo>
                        <a:pt x="-2302" y="83822"/>
                        <a:pt x="49292" y="4446"/>
                        <a:pt x="131048" y="478"/>
                      </a:cubicBezTo>
                      <a:cubicBezTo>
                        <a:pt x="212804" y="-3490"/>
                        <a:pt x="218956" y="17543"/>
                        <a:pt x="262017" y="52865"/>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52" name="二等辺三角形 51"/>
                <p:cNvSpPr/>
                <p:nvPr/>
              </p:nvSpPr>
              <p:spPr>
                <a:xfrm rot="2274464">
                  <a:off x="2077456" y="1499799"/>
                  <a:ext cx="188893" cy="10715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grpSp>
            <p:nvGrpSpPr>
              <p:cNvPr id="47" name="グループ化 46"/>
              <p:cNvGrpSpPr/>
              <p:nvPr/>
            </p:nvGrpSpPr>
            <p:grpSpPr>
              <a:xfrm>
                <a:off x="3877949" y="1487262"/>
                <a:ext cx="221456" cy="310580"/>
                <a:chOff x="3877949" y="1487262"/>
                <a:chExt cx="221456" cy="310580"/>
              </a:xfrm>
            </p:grpSpPr>
            <p:sp>
              <p:nvSpPr>
                <p:cNvPr id="49" name="ドーナツ 48"/>
                <p:cNvSpPr/>
                <p:nvPr/>
              </p:nvSpPr>
              <p:spPr>
                <a:xfrm>
                  <a:off x="3907555" y="1487262"/>
                  <a:ext cx="181043" cy="211626"/>
                </a:xfrm>
                <a:prstGeom prst="donut">
                  <a:avLst>
                    <a:gd name="adj" fmla="val 1846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50" name="角丸四角形 49"/>
                <p:cNvSpPr/>
                <p:nvPr/>
              </p:nvSpPr>
              <p:spPr>
                <a:xfrm>
                  <a:off x="3877949" y="1640799"/>
                  <a:ext cx="221456" cy="157043"/>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sp>
            <p:nvSpPr>
              <p:cNvPr id="48" name="テキスト ボックス 47"/>
              <p:cNvSpPr txBox="1"/>
              <p:nvPr/>
            </p:nvSpPr>
            <p:spPr>
              <a:xfrm>
                <a:off x="1053449" y="582682"/>
                <a:ext cx="377539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Arial"/>
                    <a:ea typeface="ＭＳ Ｐゴシック"/>
                    <a:cs typeface="+mn-cs"/>
                  </a:rPr>
                  <a:t>日本教育情報化振興会</a:t>
                </a:r>
              </a:p>
            </p:txBody>
          </p:sp>
        </p:grpSp>
        <p:sp>
          <p:nvSpPr>
            <p:cNvPr id="58" name="フリーフォーム 57"/>
            <p:cNvSpPr/>
            <p:nvPr/>
          </p:nvSpPr>
          <p:spPr>
            <a:xfrm>
              <a:off x="2412359" y="4412616"/>
              <a:ext cx="342552" cy="346861"/>
            </a:xfrm>
            <a:custGeom>
              <a:avLst/>
              <a:gdLst>
                <a:gd name="connsiteX0" fmla="*/ 0 w 203200"/>
                <a:gd name="connsiteY0" fmla="*/ 104775 h 206375"/>
                <a:gd name="connsiteX1" fmla="*/ 92075 w 203200"/>
                <a:gd name="connsiteY1" fmla="*/ 0 h 206375"/>
                <a:gd name="connsiteX2" fmla="*/ 203200 w 203200"/>
                <a:gd name="connsiteY2" fmla="*/ 101600 h 206375"/>
                <a:gd name="connsiteX3" fmla="*/ 177800 w 203200"/>
                <a:gd name="connsiteY3" fmla="*/ 101600 h 206375"/>
                <a:gd name="connsiteX4" fmla="*/ 177800 w 203200"/>
                <a:gd name="connsiteY4" fmla="*/ 206375 h 206375"/>
                <a:gd name="connsiteX5" fmla="*/ 127000 w 203200"/>
                <a:gd name="connsiteY5" fmla="*/ 203200 h 206375"/>
                <a:gd name="connsiteX6" fmla="*/ 127000 w 203200"/>
                <a:gd name="connsiteY6" fmla="*/ 114300 h 206375"/>
                <a:gd name="connsiteX7" fmla="*/ 76200 w 203200"/>
                <a:gd name="connsiteY7" fmla="*/ 114300 h 206375"/>
                <a:gd name="connsiteX8" fmla="*/ 79375 w 203200"/>
                <a:gd name="connsiteY8" fmla="*/ 203200 h 206375"/>
                <a:gd name="connsiteX9" fmla="*/ 31750 w 203200"/>
                <a:gd name="connsiteY9" fmla="*/ 200025 h 206375"/>
                <a:gd name="connsiteX10" fmla="*/ 0 w 203200"/>
                <a:gd name="connsiteY10" fmla="*/ 104775 h 206375"/>
                <a:gd name="connsiteX0" fmla="*/ 0 w 203200"/>
                <a:gd name="connsiteY0" fmla="*/ 104775 h 206375"/>
                <a:gd name="connsiteX1" fmla="*/ 92075 w 203200"/>
                <a:gd name="connsiteY1" fmla="*/ 0 h 206375"/>
                <a:gd name="connsiteX2" fmla="*/ 203200 w 203200"/>
                <a:gd name="connsiteY2" fmla="*/ 101600 h 206375"/>
                <a:gd name="connsiteX3" fmla="*/ 177800 w 203200"/>
                <a:gd name="connsiteY3" fmla="*/ 101600 h 206375"/>
                <a:gd name="connsiteX4" fmla="*/ 177800 w 203200"/>
                <a:gd name="connsiteY4" fmla="*/ 206375 h 206375"/>
                <a:gd name="connsiteX5" fmla="*/ 127000 w 203200"/>
                <a:gd name="connsiteY5" fmla="*/ 203200 h 206375"/>
                <a:gd name="connsiteX6" fmla="*/ 127000 w 203200"/>
                <a:gd name="connsiteY6" fmla="*/ 114300 h 206375"/>
                <a:gd name="connsiteX7" fmla="*/ 76200 w 203200"/>
                <a:gd name="connsiteY7" fmla="*/ 114300 h 206375"/>
                <a:gd name="connsiteX8" fmla="*/ 79375 w 203200"/>
                <a:gd name="connsiteY8" fmla="*/ 203200 h 206375"/>
                <a:gd name="connsiteX9" fmla="*/ 31750 w 203200"/>
                <a:gd name="connsiteY9" fmla="*/ 200025 h 206375"/>
                <a:gd name="connsiteX10" fmla="*/ 12700 w 203200"/>
                <a:gd name="connsiteY10" fmla="*/ 128588 h 206375"/>
                <a:gd name="connsiteX11" fmla="*/ 0 w 203200"/>
                <a:gd name="connsiteY11" fmla="*/ 104775 h 206375"/>
                <a:gd name="connsiteX0" fmla="*/ 0 w 203200"/>
                <a:gd name="connsiteY0" fmla="*/ 104775 h 206375"/>
                <a:gd name="connsiteX1" fmla="*/ 92075 w 203200"/>
                <a:gd name="connsiteY1" fmla="*/ 0 h 206375"/>
                <a:gd name="connsiteX2" fmla="*/ 203200 w 203200"/>
                <a:gd name="connsiteY2" fmla="*/ 101600 h 206375"/>
                <a:gd name="connsiteX3" fmla="*/ 177800 w 203200"/>
                <a:gd name="connsiteY3" fmla="*/ 101600 h 206375"/>
                <a:gd name="connsiteX4" fmla="*/ 177800 w 203200"/>
                <a:gd name="connsiteY4" fmla="*/ 206375 h 206375"/>
                <a:gd name="connsiteX5" fmla="*/ 127000 w 203200"/>
                <a:gd name="connsiteY5" fmla="*/ 203200 h 206375"/>
                <a:gd name="connsiteX6" fmla="*/ 127000 w 203200"/>
                <a:gd name="connsiteY6" fmla="*/ 114300 h 206375"/>
                <a:gd name="connsiteX7" fmla="*/ 76200 w 203200"/>
                <a:gd name="connsiteY7" fmla="*/ 114300 h 206375"/>
                <a:gd name="connsiteX8" fmla="*/ 79375 w 203200"/>
                <a:gd name="connsiteY8" fmla="*/ 203200 h 206375"/>
                <a:gd name="connsiteX9" fmla="*/ 31750 w 203200"/>
                <a:gd name="connsiteY9" fmla="*/ 200025 h 206375"/>
                <a:gd name="connsiteX10" fmla="*/ 34131 w 203200"/>
                <a:gd name="connsiteY10" fmla="*/ 109538 h 206375"/>
                <a:gd name="connsiteX11" fmla="*/ 0 w 203200"/>
                <a:gd name="connsiteY11" fmla="*/ 104775 h 206375"/>
                <a:gd name="connsiteX0" fmla="*/ 0 w 203200"/>
                <a:gd name="connsiteY0" fmla="*/ 104775 h 206375"/>
                <a:gd name="connsiteX1" fmla="*/ 92075 w 203200"/>
                <a:gd name="connsiteY1" fmla="*/ 0 h 206375"/>
                <a:gd name="connsiteX2" fmla="*/ 203200 w 203200"/>
                <a:gd name="connsiteY2" fmla="*/ 101600 h 206375"/>
                <a:gd name="connsiteX3" fmla="*/ 177800 w 203200"/>
                <a:gd name="connsiteY3" fmla="*/ 101600 h 206375"/>
                <a:gd name="connsiteX4" fmla="*/ 177800 w 203200"/>
                <a:gd name="connsiteY4" fmla="*/ 206375 h 206375"/>
                <a:gd name="connsiteX5" fmla="*/ 127000 w 203200"/>
                <a:gd name="connsiteY5" fmla="*/ 203200 h 206375"/>
                <a:gd name="connsiteX6" fmla="*/ 127000 w 203200"/>
                <a:gd name="connsiteY6" fmla="*/ 114300 h 206375"/>
                <a:gd name="connsiteX7" fmla="*/ 76200 w 203200"/>
                <a:gd name="connsiteY7" fmla="*/ 114300 h 206375"/>
                <a:gd name="connsiteX8" fmla="*/ 79375 w 203200"/>
                <a:gd name="connsiteY8" fmla="*/ 203200 h 206375"/>
                <a:gd name="connsiteX9" fmla="*/ 31750 w 203200"/>
                <a:gd name="connsiteY9" fmla="*/ 200025 h 206375"/>
                <a:gd name="connsiteX10" fmla="*/ 31749 w 203200"/>
                <a:gd name="connsiteY10" fmla="*/ 121444 h 206375"/>
                <a:gd name="connsiteX11" fmla="*/ 0 w 203200"/>
                <a:gd name="connsiteY11" fmla="*/ 104775 h 206375"/>
                <a:gd name="connsiteX0" fmla="*/ 0 w 203200"/>
                <a:gd name="connsiteY0" fmla="*/ 104775 h 206375"/>
                <a:gd name="connsiteX1" fmla="*/ 92075 w 203200"/>
                <a:gd name="connsiteY1" fmla="*/ 0 h 206375"/>
                <a:gd name="connsiteX2" fmla="*/ 203200 w 203200"/>
                <a:gd name="connsiteY2" fmla="*/ 101600 h 206375"/>
                <a:gd name="connsiteX3" fmla="*/ 177800 w 203200"/>
                <a:gd name="connsiteY3" fmla="*/ 101600 h 206375"/>
                <a:gd name="connsiteX4" fmla="*/ 177800 w 203200"/>
                <a:gd name="connsiteY4" fmla="*/ 206375 h 206375"/>
                <a:gd name="connsiteX5" fmla="*/ 127000 w 203200"/>
                <a:gd name="connsiteY5" fmla="*/ 203200 h 206375"/>
                <a:gd name="connsiteX6" fmla="*/ 127000 w 203200"/>
                <a:gd name="connsiteY6" fmla="*/ 114300 h 206375"/>
                <a:gd name="connsiteX7" fmla="*/ 76200 w 203200"/>
                <a:gd name="connsiteY7" fmla="*/ 114300 h 206375"/>
                <a:gd name="connsiteX8" fmla="*/ 79375 w 203200"/>
                <a:gd name="connsiteY8" fmla="*/ 203200 h 206375"/>
                <a:gd name="connsiteX9" fmla="*/ 31750 w 203200"/>
                <a:gd name="connsiteY9" fmla="*/ 200025 h 206375"/>
                <a:gd name="connsiteX10" fmla="*/ 36512 w 203200"/>
                <a:gd name="connsiteY10" fmla="*/ 111919 h 206375"/>
                <a:gd name="connsiteX11" fmla="*/ 0 w 203200"/>
                <a:gd name="connsiteY11" fmla="*/ 104775 h 206375"/>
                <a:gd name="connsiteX0" fmla="*/ 0 w 203200"/>
                <a:gd name="connsiteY0" fmla="*/ 104775 h 206375"/>
                <a:gd name="connsiteX1" fmla="*/ 92075 w 203200"/>
                <a:gd name="connsiteY1" fmla="*/ 0 h 206375"/>
                <a:gd name="connsiteX2" fmla="*/ 203200 w 203200"/>
                <a:gd name="connsiteY2" fmla="*/ 101600 h 206375"/>
                <a:gd name="connsiteX3" fmla="*/ 177800 w 203200"/>
                <a:gd name="connsiteY3" fmla="*/ 101600 h 206375"/>
                <a:gd name="connsiteX4" fmla="*/ 177800 w 203200"/>
                <a:gd name="connsiteY4" fmla="*/ 206375 h 206375"/>
                <a:gd name="connsiteX5" fmla="*/ 127000 w 203200"/>
                <a:gd name="connsiteY5" fmla="*/ 203200 h 206375"/>
                <a:gd name="connsiteX6" fmla="*/ 127000 w 203200"/>
                <a:gd name="connsiteY6" fmla="*/ 114300 h 206375"/>
                <a:gd name="connsiteX7" fmla="*/ 76200 w 203200"/>
                <a:gd name="connsiteY7" fmla="*/ 114300 h 206375"/>
                <a:gd name="connsiteX8" fmla="*/ 79375 w 203200"/>
                <a:gd name="connsiteY8" fmla="*/ 203200 h 206375"/>
                <a:gd name="connsiteX9" fmla="*/ 31750 w 203200"/>
                <a:gd name="connsiteY9" fmla="*/ 200025 h 206375"/>
                <a:gd name="connsiteX10" fmla="*/ 29368 w 203200"/>
                <a:gd name="connsiteY10" fmla="*/ 111919 h 206375"/>
                <a:gd name="connsiteX11" fmla="*/ 0 w 203200"/>
                <a:gd name="connsiteY11" fmla="*/ 104775 h 206375"/>
                <a:gd name="connsiteX0" fmla="*/ 0 w 203200"/>
                <a:gd name="connsiteY0" fmla="*/ 104775 h 203200"/>
                <a:gd name="connsiteX1" fmla="*/ 92075 w 203200"/>
                <a:gd name="connsiteY1" fmla="*/ 0 h 203200"/>
                <a:gd name="connsiteX2" fmla="*/ 203200 w 203200"/>
                <a:gd name="connsiteY2" fmla="*/ 101600 h 203200"/>
                <a:gd name="connsiteX3" fmla="*/ 177800 w 203200"/>
                <a:gd name="connsiteY3" fmla="*/ 101600 h 203200"/>
                <a:gd name="connsiteX4" fmla="*/ 177800 w 203200"/>
                <a:gd name="connsiteY4" fmla="*/ 201613 h 203200"/>
                <a:gd name="connsiteX5" fmla="*/ 127000 w 203200"/>
                <a:gd name="connsiteY5" fmla="*/ 203200 h 203200"/>
                <a:gd name="connsiteX6" fmla="*/ 127000 w 203200"/>
                <a:gd name="connsiteY6" fmla="*/ 114300 h 203200"/>
                <a:gd name="connsiteX7" fmla="*/ 76200 w 203200"/>
                <a:gd name="connsiteY7" fmla="*/ 114300 h 203200"/>
                <a:gd name="connsiteX8" fmla="*/ 79375 w 203200"/>
                <a:gd name="connsiteY8" fmla="*/ 203200 h 203200"/>
                <a:gd name="connsiteX9" fmla="*/ 31750 w 203200"/>
                <a:gd name="connsiteY9" fmla="*/ 200025 h 203200"/>
                <a:gd name="connsiteX10" fmla="*/ 29368 w 203200"/>
                <a:gd name="connsiteY10" fmla="*/ 111919 h 203200"/>
                <a:gd name="connsiteX11" fmla="*/ 0 w 203200"/>
                <a:gd name="connsiteY11" fmla="*/ 104775 h 203200"/>
                <a:gd name="connsiteX0" fmla="*/ 0 w 207242"/>
                <a:gd name="connsiteY0" fmla="*/ 111243 h 203200"/>
                <a:gd name="connsiteX1" fmla="*/ 96117 w 207242"/>
                <a:gd name="connsiteY1" fmla="*/ 0 h 203200"/>
                <a:gd name="connsiteX2" fmla="*/ 207242 w 207242"/>
                <a:gd name="connsiteY2" fmla="*/ 101600 h 203200"/>
                <a:gd name="connsiteX3" fmla="*/ 181842 w 207242"/>
                <a:gd name="connsiteY3" fmla="*/ 101600 h 203200"/>
                <a:gd name="connsiteX4" fmla="*/ 181842 w 207242"/>
                <a:gd name="connsiteY4" fmla="*/ 201613 h 203200"/>
                <a:gd name="connsiteX5" fmla="*/ 131042 w 207242"/>
                <a:gd name="connsiteY5" fmla="*/ 203200 h 203200"/>
                <a:gd name="connsiteX6" fmla="*/ 131042 w 207242"/>
                <a:gd name="connsiteY6" fmla="*/ 114300 h 203200"/>
                <a:gd name="connsiteX7" fmla="*/ 80242 w 207242"/>
                <a:gd name="connsiteY7" fmla="*/ 114300 h 203200"/>
                <a:gd name="connsiteX8" fmla="*/ 83417 w 207242"/>
                <a:gd name="connsiteY8" fmla="*/ 203200 h 203200"/>
                <a:gd name="connsiteX9" fmla="*/ 35792 w 207242"/>
                <a:gd name="connsiteY9" fmla="*/ 200025 h 203200"/>
                <a:gd name="connsiteX10" fmla="*/ 33410 w 207242"/>
                <a:gd name="connsiteY10" fmla="*/ 111919 h 203200"/>
                <a:gd name="connsiteX11" fmla="*/ 0 w 207242"/>
                <a:gd name="connsiteY11" fmla="*/ 111243 h 203200"/>
                <a:gd name="connsiteX0" fmla="*/ 0 w 207242"/>
                <a:gd name="connsiteY0" fmla="*/ 111243 h 203200"/>
                <a:gd name="connsiteX1" fmla="*/ 96117 w 207242"/>
                <a:gd name="connsiteY1" fmla="*/ 0 h 203200"/>
                <a:gd name="connsiteX2" fmla="*/ 207242 w 207242"/>
                <a:gd name="connsiteY2" fmla="*/ 101600 h 203200"/>
                <a:gd name="connsiteX3" fmla="*/ 181842 w 207242"/>
                <a:gd name="connsiteY3" fmla="*/ 101600 h 203200"/>
                <a:gd name="connsiteX4" fmla="*/ 181842 w 207242"/>
                <a:gd name="connsiteY4" fmla="*/ 201613 h 203200"/>
                <a:gd name="connsiteX5" fmla="*/ 131042 w 207242"/>
                <a:gd name="connsiteY5" fmla="*/ 203200 h 203200"/>
                <a:gd name="connsiteX6" fmla="*/ 131042 w 207242"/>
                <a:gd name="connsiteY6" fmla="*/ 114300 h 203200"/>
                <a:gd name="connsiteX7" fmla="*/ 80242 w 207242"/>
                <a:gd name="connsiteY7" fmla="*/ 114300 h 203200"/>
                <a:gd name="connsiteX8" fmla="*/ 83417 w 207242"/>
                <a:gd name="connsiteY8" fmla="*/ 199966 h 203200"/>
                <a:gd name="connsiteX9" fmla="*/ 35792 w 207242"/>
                <a:gd name="connsiteY9" fmla="*/ 200025 h 203200"/>
                <a:gd name="connsiteX10" fmla="*/ 33410 w 207242"/>
                <a:gd name="connsiteY10" fmla="*/ 111919 h 203200"/>
                <a:gd name="connsiteX11" fmla="*/ 0 w 207242"/>
                <a:gd name="connsiteY11" fmla="*/ 111243 h 203200"/>
                <a:gd name="connsiteX0" fmla="*/ 0 w 207242"/>
                <a:gd name="connsiteY0" fmla="*/ 111243 h 201613"/>
                <a:gd name="connsiteX1" fmla="*/ 96117 w 207242"/>
                <a:gd name="connsiteY1" fmla="*/ 0 h 201613"/>
                <a:gd name="connsiteX2" fmla="*/ 207242 w 207242"/>
                <a:gd name="connsiteY2" fmla="*/ 101600 h 201613"/>
                <a:gd name="connsiteX3" fmla="*/ 181842 w 207242"/>
                <a:gd name="connsiteY3" fmla="*/ 101600 h 201613"/>
                <a:gd name="connsiteX4" fmla="*/ 181842 w 207242"/>
                <a:gd name="connsiteY4" fmla="*/ 201613 h 201613"/>
                <a:gd name="connsiteX5" fmla="*/ 131042 w 207242"/>
                <a:gd name="connsiteY5" fmla="*/ 200774 h 201613"/>
                <a:gd name="connsiteX6" fmla="*/ 131042 w 207242"/>
                <a:gd name="connsiteY6" fmla="*/ 114300 h 201613"/>
                <a:gd name="connsiteX7" fmla="*/ 80242 w 207242"/>
                <a:gd name="connsiteY7" fmla="*/ 114300 h 201613"/>
                <a:gd name="connsiteX8" fmla="*/ 83417 w 207242"/>
                <a:gd name="connsiteY8" fmla="*/ 199966 h 201613"/>
                <a:gd name="connsiteX9" fmla="*/ 35792 w 207242"/>
                <a:gd name="connsiteY9" fmla="*/ 200025 h 201613"/>
                <a:gd name="connsiteX10" fmla="*/ 33410 w 207242"/>
                <a:gd name="connsiteY10" fmla="*/ 111919 h 201613"/>
                <a:gd name="connsiteX11" fmla="*/ 0 w 207242"/>
                <a:gd name="connsiteY11" fmla="*/ 111243 h 201613"/>
                <a:gd name="connsiteX0" fmla="*/ 0 w 207242"/>
                <a:gd name="connsiteY0" fmla="*/ 111243 h 201613"/>
                <a:gd name="connsiteX1" fmla="*/ 96117 w 207242"/>
                <a:gd name="connsiteY1" fmla="*/ 0 h 201613"/>
                <a:gd name="connsiteX2" fmla="*/ 207242 w 207242"/>
                <a:gd name="connsiteY2" fmla="*/ 101600 h 201613"/>
                <a:gd name="connsiteX3" fmla="*/ 181842 w 207242"/>
                <a:gd name="connsiteY3" fmla="*/ 101600 h 201613"/>
                <a:gd name="connsiteX4" fmla="*/ 181842 w 207242"/>
                <a:gd name="connsiteY4" fmla="*/ 201613 h 201613"/>
                <a:gd name="connsiteX5" fmla="*/ 133468 w 207242"/>
                <a:gd name="connsiteY5" fmla="*/ 200774 h 201613"/>
                <a:gd name="connsiteX6" fmla="*/ 131042 w 207242"/>
                <a:gd name="connsiteY6" fmla="*/ 114300 h 201613"/>
                <a:gd name="connsiteX7" fmla="*/ 80242 w 207242"/>
                <a:gd name="connsiteY7" fmla="*/ 114300 h 201613"/>
                <a:gd name="connsiteX8" fmla="*/ 83417 w 207242"/>
                <a:gd name="connsiteY8" fmla="*/ 199966 h 201613"/>
                <a:gd name="connsiteX9" fmla="*/ 35792 w 207242"/>
                <a:gd name="connsiteY9" fmla="*/ 200025 h 201613"/>
                <a:gd name="connsiteX10" fmla="*/ 33410 w 207242"/>
                <a:gd name="connsiteY10" fmla="*/ 111919 h 201613"/>
                <a:gd name="connsiteX11" fmla="*/ 0 w 207242"/>
                <a:gd name="connsiteY11" fmla="*/ 111243 h 201613"/>
                <a:gd name="connsiteX0" fmla="*/ 0 w 207242"/>
                <a:gd name="connsiteY0" fmla="*/ 111243 h 200774"/>
                <a:gd name="connsiteX1" fmla="*/ 96117 w 207242"/>
                <a:gd name="connsiteY1" fmla="*/ 0 h 200774"/>
                <a:gd name="connsiteX2" fmla="*/ 207242 w 207242"/>
                <a:gd name="connsiteY2" fmla="*/ 101600 h 200774"/>
                <a:gd name="connsiteX3" fmla="*/ 181842 w 207242"/>
                <a:gd name="connsiteY3" fmla="*/ 101600 h 200774"/>
                <a:gd name="connsiteX4" fmla="*/ 179417 w 207242"/>
                <a:gd name="connsiteY4" fmla="*/ 199187 h 200774"/>
                <a:gd name="connsiteX5" fmla="*/ 133468 w 207242"/>
                <a:gd name="connsiteY5" fmla="*/ 200774 h 200774"/>
                <a:gd name="connsiteX6" fmla="*/ 131042 w 207242"/>
                <a:gd name="connsiteY6" fmla="*/ 114300 h 200774"/>
                <a:gd name="connsiteX7" fmla="*/ 80242 w 207242"/>
                <a:gd name="connsiteY7" fmla="*/ 114300 h 200774"/>
                <a:gd name="connsiteX8" fmla="*/ 83417 w 207242"/>
                <a:gd name="connsiteY8" fmla="*/ 199966 h 200774"/>
                <a:gd name="connsiteX9" fmla="*/ 35792 w 207242"/>
                <a:gd name="connsiteY9" fmla="*/ 200025 h 200774"/>
                <a:gd name="connsiteX10" fmla="*/ 33410 w 207242"/>
                <a:gd name="connsiteY10" fmla="*/ 111919 h 200774"/>
                <a:gd name="connsiteX11" fmla="*/ 0 w 207242"/>
                <a:gd name="connsiteY11" fmla="*/ 111243 h 200774"/>
                <a:gd name="connsiteX0" fmla="*/ 0 w 207242"/>
                <a:gd name="connsiteY0" fmla="*/ 111243 h 200774"/>
                <a:gd name="connsiteX1" fmla="*/ 96117 w 207242"/>
                <a:gd name="connsiteY1" fmla="*/ 0 h 200774"/>
                <a:gd name="connsiteX2" fmla="*/ 207242 w 207242"/>
                <a:gd name="connsiteY2" fmla="*/ 101600 h 200774"/>
                <a:gd name="connsiteX3" fmla="*/ 181842 w 207242"/>
                <a:gd name="connsiteY3" fmla="*/ 101600 h 200774"/>
                <a:gd name="connsiteX4" fmla="*/ 179417 w 207242"/>
                <a:gd name="connsiteY4" fmla="*/ 199187 h 200774"/>
                <a:gd name="connsiteX5" fmla="*/ 133468 w 207242"/>
                <a:gd name="connsiteY5" fmla="*/ 200774 h 200774"/>
                <a:gd name="connsiteX6" fmla="*/ 131042 w 207242"/>
                <a:gd name="connsiteY6" fmla="*/ 114300 h 200774"/>
                <a:gd name="connsiteX7" fmla="*/ 80242 w 207242"/>
                <a:gd name="connsiteY7" fmla="*/ 114300 h 200774"/>
                <a:gd name="connsiteX8" fmla="*/ 83417 w 207242"/>
                <a:gd name="connsiteY8" fmla="*/ 199966 h 200774"/>
                <a:gd name="connsiteX9" fmla="*/ 35792 w 207242"/>
                <a:gd name="connsiteY9" fmla="*/ 200025 h 200774"/>
                <a:gd name="connsiteX10" fmla="*/ 33410 w 207242"/>
                <a:gd name="connsiteY10" fmla="*/ 111919 h 200774"/>
                <a:gd name="connsiteX11" fmla="*/ 0 w 207242"/>
                <a:gd name="connsiteY11" fmla="*/ 111243 h 200774"/>
                <a:gd name="connsiteX0" fmla="*/ 0 w 207242"/>
                <a:gd name="connsiteY0" fmla="*/ 111243 h 202421"/>
                <a:gd name="connsiteX1" fmla="*/ 96117 w 207242"/>
                <a:gd name="connsiteY1" fmla="*/ 0 h 202421"/>
                <a:gd name="connsiteX2" fmla="*/ 207242 w 207242"/>
                <a:gd name="connsiteY2" fmla="*/ 101600 h 202421"/>
                <a:gd name="connsiteX3" fmla="*/ 181842 w 207242"/>
                <a:gd name="connsiteY3" fmla="*/ 101600 h 202421"/>
                <a:gd name="connsiteX4" fmla="*/ 180226 w 207242"/>
                <a:gd name="connsiteY4" fmla="*/ 202421 h 202421"/>
                <a:gd name="connsiteX5" fmla="*/ 133468 w 207242"/>
                <a:gd name="connsiteY5" fmla="*/ 200774 h 202421"/>
                <a:gd name="connsiteX6" fmla="*/ 131042 w 207242"/>
                <a:gd name="connsiteY6" fmla="*/ 114300 h 202421"/>
                <a:gd name="connsiteX7" fmla="*/ 80242 w 207242"/>
                <a:gd name="connsiteY7" fmla="*/ 114300 h 202421"/>
                <a:gd name="connsiteX8" fmla="*/ 83417 w 207242"/>
                <a:gd name="connsiteY8" fmla="*/ 199966 h 202421"/>
                <a:gd name="connsiteX9" fmla="*/ 35792 w 207242"/>
                <a:gd name="connsiteY9" fmla="*/ 200025 h 202421"/>
                <a:gd name="connsiteX10" fmla="*/ 33410 w 207242"/>
                <a:gd name="connsiteY10" fmla="*/ 111919 h 202421"/>
                <a:gd name="connsiteX11" fmla="*/ 0 w 207242"/>
                <a:gd name="connsiteY11" fmla="*/ 111243 h 202421"/>
                <a:gd name="connsiteX0" fmla="*/ 0 w 207242"/>
                <a:gd name="connsiteY0" fmla="*/ 111243 h 200804"/>
                <a:gd name="connsiteX1" fmla="*/ 96117 w 207242"/>
                <a:gd name="connsiteY1" fmla="*/ 0 h 200804"/>
                <a:gd name="connsiteX2" fmla="*/ 207242 w 207242"/>
                <a:gd name="connsiteY2" fmla="*/ 101600 h 200804"/>
                <a:gd name="connsiteX3" fmla="*/ 181842 w 207242"/>
                <a:gd name="connsiteY3" fmla="*/ 101600 h 200804"/>
                <a:gd name="connsiteX4" fmla="*/ 180226 w 207242"/>
                <a:gd name="connsiteY4" fmla="*/ 200804 h 200804"/>
                <a:gd name="connsiteX5" fmla="*/ 133468 w 207242"/>
                <a:gd name="connsiteY5" fmla="*/ 200774 h 200804"/>
                <a:gd name="connsiteX6" fmla="*/ 131042 w 207242"/>
                <a:gd name="connsiteY6" fmla="*/ 114300 h 200804"/>
                <a:gd name="connsiteX7" fmla="*/ 80242 w 207242"/>
                <a:gd name="connsiteY7" fmla="*/ 114300 h 200804"/>
                <a:gd name="connsiteX8" fmla="*/ 83417 w 207242"/>
                <a:gd name="connsiteY8" fmla="*/ 199966 h 200804"/>
                <a:gd name="connsiteX9" fmla="*/ 35792 w 207242"/>
                <a:gd name="connsiteY9" fmla="*/ 200025 h 200804"/>
                <a:gd name="connsiteX10" fmla="*/ 33410 w 207242"/>
                <a:gd name="connsiteY10" fmla="*/ 111919 h 200804"/>
                <a:gd name="connsiteX11" fmla="*/ 0 w 207242"/>
                <a:gd name="connsiteY11" fmla="*/ 111243 h 200804"/>
                <a:gd name="connsiteX0" fmla="*/ 0 w 207242"/>
                <a:gd name="connsiteY0" fmla="*/ 111243 h 200804"/>
                <a:gd name="connsiteX1" fmla="*/ 96117 w 207242"/>
                <a:gd name="connsiteY1" fmla="*/ 0 h 200804"/>
                <a:gd name="connsiteX2" fmla="*/ 207242 w 207242"/>
                <a:gd name="connsiteY2" fmla="*/ 101600 h 200804"/>
                <a:gd name="connsiteX3" fmla="*/ 181842 w 207242"/>
                <a:gd name="connsiteY3" fmla="*/ 101600 h 200804"/>
                <a:gd name="connsiteX4" fmla="*/ 180226 w 207242"/>
                <a:gd name="connsiteY4" fmla="*/ 200804 h 200804"/>
                <a:gd name="connsiteX5" fmla="*/ 133468 w 207242"/>
                <a:gd name="connsiteY5" fmla="*/ 200774 h 200804"/>
                <a:gd name="connsiteX6" fmla="*/ 131042 w 207242"/>
                <a:gd name="connsiteY6" fmla="*/ 114300 h 200804"/>
                <a:gd name="connsiteX7" fmla="*/ 81859 w 207242"/>
                <a:gd name="connsiteY7" fmla="*/ 107832 h 200804"/>
                <a:gd name="connsiteX8" fmla="*/ 83417 w 207242"/>
                <a:gd name="connsiteY8" fmla="*/ 199966 h 200804"/>
                <a:gd name="connsiteX9" fmla="*/ 35792 w 207242"/>
                <a:gd name="connsiteY9" fmla="*/ 200025 h 200804"/>
                <a:gd name="connsiteX10" fmla="*/ 33410 w 207242"/>
                <a:gd name="connsiteY10" fmla="*/ 111919 h 200804"/>
                <a:gd name="connsiteX11" fmla="*/ 0 w 207242"/>
                <a:gd name="connsiteY11" fmla="*/ 111243 h 200804"/>
                <a:gd name="connsiteX0" fmla="*/ 0 w 207242"/>
                <a:gd name="connsiteY0" fmla="*/ 111243 h 200804"/>
                <a:gd name="connsiteX1" fmla="*/ 96117 w 207242"/>
                <a:gd name="connsiteY1" fmla="*/ 0 h 200804"/>
                <a:gd name="connsiteX2" fmla="*/ 207242 w 207242"/>
                <a:gd name="connsiteY2" fmla="*/ 101600 h 200804"/>
                <a:gd name="connsiteX3" fmla="*/ 181842 w 207242"/>
                <a:gd name="connsiteY3" fmla="*/ 101600 h 200804"/>
                <a:gd name="connsiteX4" fmla="*/ 180226 w 207242"/>
                <a:gd name="connsiteY4" fmla="*/ 200804 h 200804"/>
                <a:gd name="connsiteX5" fmla="*/ 133468 w 207242"/>
                <a:gd name="connsiteY5" fmla="*/ 200774 h 200804"/>
                <a:gd name="connsiteX6" fmla="*/ 131042 w 207242"/>
                <a:gd name="connsiteY6" fmla="*/ 114300 h 200804"/>
                <a:gd name="connsiteX7" fmla="*/ 81050 w 207242"/>
                <a:gd name="connsiteY7" fmla="*/ 110257 h 200804"/>
                <a:gd name="connsiteX8" fmla="*/ 83417 w 207242"/>
                <a:gd name="connsiteY8" fmla="*/ 199966 h 200804"/>
                <a:gd name="connsiteX9" fmla="*/ 35792 w 207242"/>
                <a:gd name="connsiteY9" fmla="*/ 200025 h 200804"/>
                <a:gd name="connsiteX10" fmla="*/ 33410 w 207242"/>
                <a:gd name="connsiteY10" fmla="*/ 111919 h 200804"/>
                <a:gd name="connsiteX11" fmla="*/ 0 w 207242"/>
                <a:gd name="connsiteY11" fmla="*/ 111243 h 200804"/>
                <a:gd name="connsiteX0" fmla="*/ 0 w 207242"/>
                <a:gd name="connsiteY0" fmla="*/ 111243 h 200804"/>
                <a:gd name="connsiteX1" fmla="*/ 96117 w 207242"/>
                <a:gd name="connsiteY1" fmla="*/ 0 h 200804"/>
                <a:gd name="connsiteX2" fmla="*/ 207242 w 207242"/>
                <a:gd name="connsiteY2" fmla="*/ 101600 h 200804"/>
                <a:gd name="connsiteX3" fmla="*/ 181842 w 207242"/>
                <a:gd name="connsiteY3" fmla="*/ 101600 h 200804"/>
                <a:gd name="connsiteX4" fmla="*/ 180226 w 207242"/>
                <a:gd name="connsiteY4" fmla="*/ 200804 h 200804"/>
                <a:gd name="connsiteX5" fmla="*/ 133468 w 207242"/>
                <a:gd name="connsiteY5" fmla="*/ 200774 h 200804"/>
                <a:gd name="connsiteX6" fmla="*/ 131850 w 207242"/>
                <a:gd name="connsiteY6" fmla="*/ 107832 h 200804"/>
                <a:gd name="connsiteX7" fmla="*/ 81050 w 207242"/>
                <a:gd name="connsiteY7" fmla="*/ 110257 h 200804"/>
                <a:gd name="connsiteX8" fmla="*/ 83417 w 207242"/>
                <a:gd name="connsiteY8" fmla="*/ 199966 h 200804"/>
                <a:gd name="connsiteX9" fmla="*/ 35792 w 207242"/>
                <a:gd name="connsiteY9" fmla="*/ 200025 h 200804"/>
                <a:gd name="connsiteX10" fmla="*/ 33410 w 207242"/>
                <a:gd name="connsiteY10" fmla="*/ 111919 h 200804"/>
                <a:gd name="connsiteX11" fmla="*/ 0 w 207242"/>
                <a:gd name="connsiteY11" fmla="*/ 111243 h 200804"/>
                <a:gd name="connsiteX0" fmla="*/ 0 w 207242"/>
                <a:gd name="connsiteY0" fmla="*/ 111243 h 200804"/>
                <a:gd name="connsiteX1" fmla="*/ 96117 w 207242"/>
                <a:gd name="connsiteY1" fmla="*/ 0 h 200804"/>
                <a:gd name="connsiteX2" fmla="*/ 207242 w 207242"/>
                <a:gd name="connsiteY2" fmla="*/ 101600 h 200804"/>
                <a:gd name="connsiteX3" fmla="*/ 181842 w 207242"/>
                <a:gd name="connsiteY3" fmla="*/ 101600 h 200804"/>
                <a:gd name="connsiteX4" fmla="*/ 180226 w 207242"/>
                <a:gd name="connsiteY4" fmla="*/ 200804 h 200804"/>
                <a:gd name="connsiteX5" fmla="*/ 133468 w 207242"/>
                <a:gd name="connsiteY5" fmla="*/ 200774 h 200804"/>
                <a:gd name="connsiteX6" fmla="*/ 131850 w 207242"/>
                <a:gd name="connsiteY6" fmla="*/ 110257 h 200804"/>
                <a:gd name="connsiteX7" fmla="*/ 81050 w 207242"/>
                <a:gd name="connsiteY7" fmla="*/ 110257 h 200804"/>
                <a:gd name="connsiteX8" fmla="*/ 83417 w 207242"/>
                <a:gd name="connsiteY8" fmla="*/ 199966 h 200804"/>
                <a:gd name="connsiteX9" fmla="*/ 35792 w 207242"/>
                <a:gd name="connsiteY9" fmla="*/ 200025 h 200804"/>
                <a:gd name="connsiteX10" fmla="*/ 33410 w 207242"/>
                <a:gd name="connsiteY10" fmla="*/ 111919 h 200804"/>
                <a:gd name="connsiteX11" fmla="*/ 0 w 207242"/>
                <a:gd name="connsiteY11" fmla="*/ 111243 h 200804"/>
                <a:gd name="connsiteX0" fmla="*/ 0 w 207242"/>
                <a:gd name="connsiteY0" fmla="*/ 111243 h 200804"/>
                <a:gd name="connsiteX1" fmla="*/ 96117 w 207242"/>
                <a:gd name="connsiteY1" fmla="*/ 0 h 200804"/>
                <a:gd name="connsiteX2" fmla="*/ 207242 w 207242"/>
                <a:gd name="connsiteY2" fmla="*/ 101600 h 200804"/>
                <a:gd name="connsiteX3" fmla="*/ 179416 w 207242"/>
                <a:gd name="connsiteY3" fmla="*/ 108068 h 200804"/>
                <a:gd name="connsiteX4" fmla="*/ 180226 w 207242"/>
                <a:gd name="connsiteY4" fmla="*/ 200804 h 200804"/>
                <a:gd name="connsiteX5" fmla="*/ 133468 w 207242"/>
                <a:gd name="connsiteY5" fmla="*/ 200774 h 200804"/>
                <a:gd name="connsiteX6" fmla="*/ 131850 w 207242"/>
                <a:gd name="connsiteY6" fmla="*/ 110257 h 200804"/>
                <a:gd name="connsiteX7" fmla="*/ 81050 w 207242"/>
                <a:gd name="connsiteY7" fmla="*/ 110257 h 200804"/>
                <a:gd name="connsiteX8" fmla="*/ 83417 w 207242"/>
                <a:gd name="connsiteY8" fmla="*/ 199966 h 200804"/>
                <a:gd name="connsiteX9" fmla="*/ 35792 w 207242"/>
                <a:gd name="connsiteY9" fmla="*/ 200025 h 200804"/>
                <a:gd name="connsiteX10" fmla="*/ 33410 w 207242"/>
                <a:gd name="connsiteY10" fmla="*/ 111919 h 200804"/>
                <a:gd name="connsiteX11" fmla="*/ 0 w 207242"/>
                <a:gd name="connsiteY11" fmla="*/ 111243 h 200804"/>
                <a:gd name="connsiteX0" fmla="*/ 0 w 202391"/>
                <a:gd name="connsiteY0" fmla="*/ 111243 h 200804"/>
                <a:gd name="connsiteX1" fmla="*/ 96117 w 202391"/>
                <a:gd name="connsiteY1" fmla="*/ 0 h 200804"/>
                <a:gd name="connsiteX2" fmla="*/ 202391 w 202391"/>
                <a:gd name="connsiteY2" fmla="*/ 108877 h 200804"/>
                <a:gd name="connsiteX3" fmla="*/ 179416 w 202391"/>
                <a:gd name="connsiteY3" fmla="*/ 108068 h 200804"/>
                <a:gd name="connsiteX4" fmla="*/ 180226 w 202391"/>
                <a:gd name="connsiteY4" fmla="*/ 200804 h 200804"/>
                <a:gd name="connsiteX5" fmla="*/ 133468 w 202391"/>
                <a:gd name="connsiteY5" fmla="*/ 200774 h 200804"/>
                <a:gd name="connsiteX6" fmla="*/ 131850 w 202391"/>
                <a:gd name="connsiteY6" fmla="*/ 110257 h 200804"/>
                <a:gd name="connsiteX7" fmla="*/ 81050 w 202391"/>
                <a:gd name="connsiteY7" fmla="*/ 110257 h 200804"/>
                <a:gd name="connsiteX8" fmla="*/ 83417 w 202391"/>
                <a:gd name="connsiteY8" fmla="*/ 199966 h 200804"/>
                <a:gd name="connsiteX9" fmla="*/ 35792 w 202391"/>
                <a:gd name="connsiteY9" fmla="*/ 200025 h 200804"/>
                <a:gd name="connsiteX10" fmla="*/ 33410 w 202391"/>
                <a:gd name="connsiteY10" fmla="*/ 111919 h 200804"/>
                <a:gd name="connsiteX11" fmla="*/ 0 w 202391"/>
                <a:gd name="connsiteY11" fmla="*/ 111243 h 200804"/>
                <a:gd name="connsiteX0" fmla="*/ 0 w 202391"/>
                <a:gd name="connsiteY0" fmla="*/ 111243 h 200804"/>
                <a:gd name="connsiteX1" fmla="*/ 96117 w 202391"/>
                <a:gd name="connsiteY1" fmla="*/ 0 h 200804"/>
                <a:gd name="connsiteX2" fmla="*/ 202391 w 202391"/>
                <a:gd name="connsiteY2" fmla="*/ 106451 h 200804"/>
                <a:gd name="connsiteX3" fmla="*/ 179416 w 202391"/>
                <a:gd name="connsiteY3" fmla="*/ 108068 h 200804"/>
                <a:gd name="connsiteX4" fmla="*/ 180226 w 202391"/>
                <a:gd name="connsiteY4" fmla="*/ 200804 h 200804"/>
                <a:gd name="connsiteX5" fmla="*/ 133468 w 202391"/>
                <a:gd name="connsiteY5" fmla="*/ 200774 h 200804"/>
                <a:gd name="connsiteX6" fmla="*/ 131850 w 202391"/>
                <a:gd name="connsiteY6" fmla="*/ 110257 h 200804"/>
                <a:gd name="connsiteX7" fmla="*/ 81050 w 202391"/>
                <a:gd name="connsiteY7" fmla="*/ 110257 h 200804"/>
                <a:gd name="connsiteX8" fmla="*/ 83417 w 202391"/>
                <a:gd name="connsiteY8" fmla="*/ 199966 h 200804"/>
                <a:gd name="connsiteX9" fmla="*/ 35792 w 202391"/>
                <a:gd name="connsiteY9" fmla="*/ 200025 h 200804"/>
                <a:gd name="connsiteX10" fmla="*/ 33410 w 202391"/>
                <a:gd name="connsiteY10" fmla="*/ 111919 h 200804"/>
                <a:gd name="connsiteX11" fmla="*/ 0 w 202391"/>
                <a:gd name="connsiteY11" fmla="*/ 111243 h 200804"/>
                <a:gd name="connsiteX0" fmla="*/ 0 w 202391"/>
                <a:gd name="connsiteY0" fmla="*/ 111243 h 200804"/>
                <a:gd name="connsiteX1" fmla="*/ 100968 w 202391"/>
                <a:gd name="connsiteY1" fmla="*/ 0 h 200804"/>
                <a:gd name="connsiteX2" fmla="*/ 202391 w 202391"/>
                <a:gd name="connsiteY2" fmla="*/ 106451 h 200804"/>
                <a:gd name="connsiteX3" fmla="*/ 179416 w 202391"/>
                <a:gd name="connsiteY3" fmla="*/ 108068 h 200804"/>
                <a:gd name="connsiteX4" fmla="*/ 180226 w 202391"/>
                <a:gd name="connsiteY4" fmla="*/ 200804 h 200804"/>
                <a:gd name="connsiteX5" fmla="*/ 133468 w 202391"/>
                <a:gd name="connsiteY5" fmla="*/ 200774 h 200804"/>
                <a:gd name="connsiteX6" fmla="*/ 131850 w 202391"/>
                <a:gd name="connsiteY6" fmla="*/ 110257 h 200804"/>
                <a:gd name="connsiteX7" fmla="*/ 81050 w 202391"/>
                <a:gd name="connsiteY7" fmla="*/ 110257 h 200804"/>
                <a:gd name="connsiteX8" fmla="*/ 83417 w 202391"/>
                <a:gd name="connsiteY8" fmla="*/ 199966 h 200804"/>
                <a:gd name="connsiteX9" fmla="*/ 35792 w 202391"/>
                <a:gd name="connsiteY9" fmla="*/ 200025 h 200804"/>
                <a:gd name="connsiteX10" fmla="*/ 33410 w 202391"/>
                <a:gd name="connsiteY10" fmla="*/ 111919 h 200804"/>
                <a:gd name="connsiteX11" fmla="*/ 0 w 202391"/>
                <a:gd name="connsiteY11" fmla="*/ 111243 h 200804"/>
                <a:gd name="connsiteX0" fmla="*/ 0 w 197540"/>
                <a:gd name="connsiteY0" fmla="*/ 111243 h 200804"/>
                <a:gd name="connsiteX1" fmla="*/ 96117 w 197540"/>
                <a:gd name="connsiteY1" fmla="*/ 0 h 200804"/>
                <a:gd name="connsiteX2" fmla="*/ 197540 w 197540"/>
                <a:gd name="connsiteY2" fmla="*/ 106451 h 200804"/>
                <a:gd name="connsiteX3" fmla="*/ 174565 w 197540"/>
                <a:gd name="connsiteY3" fmla="*/ 108068 h 200804"/>
                <a:gd name="connsiteX4" fmla="*/ 175375 w 197540"/>
                <a:gd name="connsiteY4" fmla="*/ 200804 h 200804"/>
                <a:gd name="connsiteX5" fmla="*/ 128617 w 197540"/>
                <a:gd name="connsiteY5" fmla="*/ 200774 h 200804"/>
                <a:gd name="connsiteX6" fmla="*/ 126999 w 197540"/>
                <a:gd name="connsiteY6" fmla="*/ 110257 h 200804"/>
                <a:gd name="connsiteX7" fmla="*/ 76199 w 197540"/>
                <a:gd name="connsiteY7" fmla="*/ 110257 h 200804"/>
                <a:gd name="connsiteX8" fmla="*/ 78566 w 197540"/>
                <a:gd name="connsiteY8" fmla="*/ 199966 h 200804"/>
                <a:gd name="connsiteX9" fmla="*/ 30941 w 197540"/>
                <a:gd name="connsiteY9" fmla="*/ 200025 h 200804"/>
                <a:gd name="connsiteX10" fmla="*/ 28559 w 197540"/>
                <a:gd name="connsiteY10" fmla="*/ 111919 h 200804"/>
                <a:gd name="connsiteX11" fmla="*/ 0 w 197540"/>
                <a:gd name="connsiteY11" fmla="*/ 111243 h 200804"/>
                <a:gd name="connsiteX0" fmla="*/ 0 w 197540"/>
                <a:gd name="connsiteY0" fmla="*/ 111243 h 200804"/>
                <a:gd name="connsiteX1" fmla="*/ 96117 w 197540"/>
                <a:gd name="connsiteY1" fmla="*/ 0 h 200804"/>
                <a:gd name="connsiteX2" fmla="*/ 197540 w 197540"/>
                <a:gd name="connsiteY2" fmla="*/ 106451 h 200804"/>
                <a:gd name="connsiteX3" fmla="*/ 174565 w 197540"/>
                <a:gd name="connsiteY3" fmla="*/ 108068 h 200804"/>
                <a:gd name="connsiteX4" fmla="*/ 175375 w 197540"/>
                <a:gd name="connsiteY4" fmla="*/ 200804 h 200804"/>
                <a:gd name="connsiteX5" fmla="*/ 128617 w 197540"/>
                <a:gd name="connsiteY5" fmla="*/ 198349 h 200804"/>
                <a:gd name="connsiteX6" fmla="*/ 126999 w 197540"/>
                <a:gd name="connsiteY6" fmla="*/ 110257 h 200804"/>
                <a:gd name="connsiteX7" fmla="*/ 76199 w 197540"/>
                <a:gd name="connsiteY7" fmla="*/ 110257 h 200804"/>
                <a:gd name="connsiteX8" fmla="*/ 78566 w 197540"/>
                <a:gd name="connsiteY8" fmla="*/ 199966 h 200804"/>
                <a:gd name="connsiteX9" fmla="*/ 30941 w 197540"/>
                <a:gd name="connsiteY9" fmla="*/ 200025 h 200804"/>
                <a:gd name="connsiteX10" fmla="*/ 28559 w 197540"/>
                <a:gd name="connsiteY10" fmla="*/ 111919 h 200804"/>
                <a:gd name="connsiteX11" fmla="*/ 0 w 197540"/>
                <a:gd name="connsiteY11" fmla="*/ 111243 h 200804"/>
                <a:gd name="connsiteX0" fmla="*/ 0 w 197540"/>
                <a:gd name="connsiteY0" fmla="*/ 111243 h 200025"/>
                <a:gd name="connsiteX1" fmla="*/ 96117 w 197540"/>
                <a:gd name="connsiteY1" fmla="*/ 0 h 200025"/>
                <a:gd name="connsiteX2" fmla="*/ 197540 w 197540"/>
                <a:gd name="connsiteY2" fmla="*/ 106451 h 200025"/>
                <a:gd name="connsiteX3" fmla="*/ 174565 w 197540"/>
                <a:gd name="connsiteY3" fmla="*/ 108068 h 200025"/>
                <a:gd name="connsiteX4" fmla="*/ 175375 w 197540"/>
                <a:gd name="connsiteY4" fmla="*/ 199187 h 200025"/>
                <a:gd name="connsiteX5" fmla="*/ 128617 w 197540"/>
                <a:gd name="connsiteY5" fmla="*/ 198349 h 200025"/>
                <a:gd name="connsiteX6" fmla="*/ 126999 w 197540"/>
                <a:gd name="connsiteY6" fmla="*/ 110257 h 200025"/>
                <a:gd name="connsiteX7" fmla="*/ 76199 w 197540"/>
                <a:gd name="connsiteY7" fmla="*/ 110257 h 200025"/>
                <a:gd name="connsiteX8" fmla="*/ 78566 w 197540"/>
                <a:gd name="connsiteY8" fmla="*/ 199966 h 200025"/>
                <a:gd name="connsiteX9" fmla="*/ 30941 w 197540"/>
                <a:gd name="connsiteY9" fmla="*/ 200025 h 200025"/>
                <a:gd name="connsiteX10" fmla="*/ 28559 w 197540"/>
                <a:gd name="connsiteY10" fmla="*/ 111919 h 200025"/>
                <a:gd name="connsiteX11" fmla="*/ 0 w 197540"/>
                <a:gd name="connsiteY11" fmla="*/ 111243 h 200025"/>
                <a:gd name="connsiteX0" fmla="*/ 0 w 197540"/>
                <a:gd name="connsiteY0" fmla="*/ 111243 h 200025"/>
                <a:gd name="connsiteX1" fmla="*/ 96117 w 197540"/>
                <a:gd name="connsiteY1" fmla="*/ 0 h 200025"/>
                <a:gd name="connsiteX2" fmla="*/ 197540 w 197540"/>
                <a:gd name="connsiteY2" fmla="*/ 106451 h 200025"/>
                <a:gd name="connsiteX3" fmla="*/ 174565 w 197540"/>
                <a:gd name="connsiteY3" fmla="*/ 108068 h 200025"/>
                <a:gd name="connsiteX4" fmla="*/ 175375 w 197540"/>
                <a:gd name="connsiteY4" fmla="*/ 199187 h 200025"/>
                <a:gd name="connsiteX5" fmla="*/ 128617 w 197540"/>
                <a:gd name="connsiteY5" fmla="*/ 199158 h 200025"/>
                <a:gd name="connsiteX6" fmla="*/ 126999 w 197540"/>
                <a:gd name="connsiteY6" fmla="*/ 110257 h 200025"/>
                <a:gd name="connsiteX7" fmla="*/ 76199 w 197540"/>
                <a:gd name="connsiteY7" fmla="*/ 110257 h 200025"/>
                <a:gd name="connsiteX8" fmla="*/ 78566 w 197540"/>
                <a:gd name="connsiteY8" fmla="*/ 199966 h 200025"/>
                <a:gd name="connsiteX9" fmla="*/ 30941 w 197540"/>
                <a:gd name="connsiteY9" fmla="*/ 200025 h 200025"/>
                <a:gd name="connsiteX10" fmla="*/ 28559 w 197540"/>
                <a:gd name="connsiteY10" fmla="*/ 111919 h 200025"/>
                <a:gd name="connsiteX11" fmla="*/ 0 w 197540"/>
                <a:gd name="connsiteY11" fmla="*/ 111243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540" h="200025">
                  <a:moveTo>
                    <a:pt x="0" y="111243"/>
                  </a:moveTo>
                  <a:lnTo>
                    <a:pt x="96117" y="0"/>
                  </a:lnTo>
                  <a:lnTo>
                    <a:pt x="197540" y="106451"/>
                  </a:lnTo>
                  <a:lnTo>
                    <a:pt x="174565" y="108068"/>
                  </a:lnTo>
                  <a:cubicBezTo>
                    <a:pt x="173757" y="140597"/>
                    <a:pt x="176183" y="166658"/>
                    <a:pt x="175375" y="199187"/>
                  </a:cubicBezTo>
                  <a:lnTo>
                    <a:pt x="128617" y="199158"/>
                  </a:lnTo>
                  <a:cubicBezTo>
                    <a:pt x="127808" y="170333"/>
                    <a:pt x="127808" y="139082"/>
                    <a:pt x="126999" y="110257"/>
                  </a:cubicBezTo>
                  <a:lnTo>
                    <a:pt x="76199" y="110257"/>
                  </a:lnTo>
                  <a:cubicBezTo>
                    <a:pt x="76718" y="140968"/>
                    <a:pt x="78047" y="169255"/>
                    <a:pt x="78566" y="199966"/>
                  </a:cubicBezTo>
                  <a:lnTo>
                    <a:pt x="30941" y="200025"/>
                  </a:lnTo>
                  <a:cubicBezTo>
                    <a:pt x="31735" y="169863"/>
                    <a:pt x="27765" y="142081"/>
                    <a:pt x="28559" y="111919"/>
                  </a:cubicBezTo>
                  <a:lnTo>
                    <a:pt x="0" y="111243"/>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59" name="星 5 58"/>
            <p:cNvSpPr/>
            <p:nvPr/>
          </p:nvSpPr>
          <p:spPr>
            <a:xfrm>
              <a:off x="8610317" y="4361501"/>
              <a:ext cx="434340" cy="434340"/>
            </a:xfrm>
            <a:prstGeom prst="star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60" name="加算記号 59"/>
            <p:cNvSpPr/>
            <p:nvPr/>
          </p:nvSpPr>
          <p:spPr>
            <a:xfrm>
              <a:off x="5227464" y="3610397"/>
              <a:ext cx="395983" cy="395983"/>
            </a:xfrm>
            <a:prstGeom prst="mathPlus">
              <a:avLst>
                <a:gd name="adj1" fmla="val 123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sp>
        <p:nvSpPr>
          <p:cNvPr id="63" name="四角形 2"/>
          <p:cNvSpPr txBox="1">
            <a:spLocks/>
          </p:cNvSpPr>
          <p:nvPr/>
        </p:nvSpPr>
        <p:spPr>
          <a:xfrm>
            <a:off x="467544" y="0"/>
            <a:ext cx="8229046" cy="611131"/>
          </a:xfrm>
          <a:prstGeom prst="rect">
            <a:avLst/>
          </a:prstGeom>
          <a:noFill/>
          <a:ln w="25400" cap="flat" cmpd="sng" algn="ctr">
            <a:noFill/>
            <a:prstDash val="solid"/>
            <a:round/>
          </a:ln>
        </p:spPr>
        <p:txBody>
          <a:bodyPr vert="horz" wrap="square" lIns="91398" tIns="45699" rIns="91398" bIns="45699" numCol="1" anchor="t"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a:lstStyle>
          <a:p>
            <a:pPr marL="0" marR="0" lvl="0" indent="0" algn="l" defTabSz="899662" rtl="0" eaLnBrk="0" fontAlgn="base" latinLnBrk="0" hangingPunct="0">
              <a:lnSpc>
                <a:spcPct val="100000"/>
              </a:lnSpc>
              <a:spcBef>
                <a:spcPct val="0"/>
              </a:spcBef>
              <a:spcAft>
                <a:spcPct val="0"/>
              </a:spcAft>
              <a:buClr>
                <a:srgbClr val="000000">
                  <a:alpha val="100000"/>
                </a:srgbClr>
              </a:buClr>
              <a:buSzPct val="100000"/>
              <a:buFontTx/>
              <a:buNone/>
              <a:tabLst/>
              <a:defRPr/>
            </a:pPr>
            <a:r>
              <a:rPr kumimoji="1" lang="ja-JP" altLang="en-US" sz="4198" b="0" i="0" u="none" strike="noStrike" kern="0" cap="none" spc="5" normalizeH="0" baseline="0" noProof="0" dirty="0">
                <a:ln>
                  <a:noFill/>
                </a:ln>
                <a:solidFill>
                  <a:srgbClr val="1F497D"/>
                </a:solidFill>
                <a:effectLst/>
                <a:uLnTx/>
                <a:uFillTx/>
                <a:latin typeface="Garamond"/>
                <a:ea typeface="ＭＳ Ｐゴシック"/>
                <a:cs typeface="+mj-cs"/>
                <a:sym typeface="Wingdings"/>
              </a:rPr>
              <a:t>安全なネット利用のために</a:t>
            </a:r>
          </a:p>
        </p:txBody>
      </p:sp>
      <p:pic>
        <p:nvPicPr>
          <p:cNvPr id="64" name="図 63"/>
          <p:cNvPicPr>
            <a:picLocks noChangeAspect="1"/>
          </p:cNvPicPr>
          <p:nvPr/>
        </p:nvPicPr>
        <p:blipFill>
          <a:blip r:embed="rId3">
            <a:clrChange>
              <a:clrFrom>
                <a:srgbClr val="FFFFFF"/>
              </a:clrFrom>
              <a:clrTo>
                <a:srgbClr val="FFFFFF">
                  <a:alpha val="0"/>
                </a:srgbClr>
              </a:clrTo>
            </a:clrChange>
          </a:blip>
          <a:stretch>
            <a:fillRect/>
          </a:stretch>
        </p:blipFill>
        <p:spPr>
          <a:xfrm>
            <a:off x="416366" y="1285167"/>
            <a:ext cx="519323" cy="182370"/>
          </a:xfrm>
          <a:prstGeom prst="rect">
            <a:avLst/>
          </a:prstGeom>
        </p:spPr>
      </p:pic>
      <p:pic>
        <p:nvPicPr>
          <p:cNvPr id="65" name="図 64"/>
          <p:cNvPicPr>
            <a:picLocks noChangeAspect="1"/>
          </p:cNvPicPr>
          <p:nvPr/>
        </p:nvPicPr>
        <p:blipFill>
          <a:blip r:embed="rId3">
            <a:clrChange>
              <a:clrFrom>
                <a:srgbClr val="FFFFFF"/>
              </a:clrFrom>
              <a:clrTo>
                <a:srgbClr val="FFFFFF">
                  <a:alpha val="0"/>
                </a:srgbClr>
              </a:clrTo>
            </a:clrChange>
          </a:blip>
          <a:stretch>
            <a:fillRect/>
          </a:stretch>
        </p:blipFill>
        <p:spPr>
          <a:xfrm>
            <a:off x="207882" y="4031528"/>
            <a:ext cx="519323" cy="182370"/>
          </a:xfrm>
          <a:prstGeom prst="rect">
            <a:avLst/>
          </a:prstGeom>
        </p:spPr>
      </p:pic>
      <p:sp>
        <p:nvSpPr>
          <p:cNvPr id="3" name="円/楕円 2"/>
          <p:cNvSpPr/>
          <p:nvPr/>
        </p:nvSpPr>
        <p:spPr>
          <a:xfrm>
            <a:off x="2269267" y="1778164"/>
            <a:ext cx="828119" cy="82811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a:ea typeface="ＭＳ Ｐゴシック"/>
              <a:cs typeface="+mn-cs"/>
            </a:endParaRPr>
          </a:p>
        </p:txBody>
      </p:sp>
      <p:sp>
        <p:nvSpPr>
          <p:cNvPr id="66" name="円/楕円 65"/>
          <p:cNvSpPr/>
          <p:nvPr/>
        </p:nvSpPr>
        <p:spPr>
          <a:xfrm>
            <a:off x="5545987" y="1787217"/>
            <a:ext cx="1350779" cy="82811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a:ea typeface="ＭＳ Ｐゴシック"/>
              <a:cs typeface="+mn-cs"/>
            </a:endParaRPr>
          </a:p>
        </p:txBody>
      </p:sp>
      <p:sp>
        <p:nvSpPr>
          <p:cNvPr id="67" name="円/楕円 66"/>
          <p:cNvSpPr/>
          <p:nvPr/>
        </p:nvSpPr>
        <p:spPr>
          <a:xfrm>
            <a:off x="3165801" y="4514494"/>
            <a:ext cx="828119" cy="82811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a:ea typeface="ＭＳ Ｐゴシック"/>
              <a:cs typeface="+mn-cs"/>
            </a:endParaRPr>
          </a:p>
        </p:txBody>
      </p:sp>
    </p:spTree>
    <p:extLst>
      <p:ext uri="{BB962C8B-B14F-4D97-AF65-F5344CB8AC3E}">
        <p14:creationId xmlns:p14="http://schemas.microsoft.com/office/powerpoint/2010/main" val="70488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wheel(1)">
                                      <p:cBhvr>
                                        <p:cTn id="12" dur="20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wheel(1)">
                                      <p:cBhvr>
                                        <p:cTn id="17" dur="2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6" grpId="0" animBg="1"/>
      <p:bldP spid="6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3596" y="4660784"/>
            <a:ext cx="3099874" cy="2079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絵 1"/>
          <p:cNvPicPr/>
          <p:nvPr/>
        </p:nvPicPr>
        <p:blipFill rotWithShape="1">
          <a:blip r:embed="rId4">
            <a:lum/>
          </a:blip>
          <a:srcRect/>
          <a:stretch>
            <a:fillRect/>
          </a:stretch>
        </p:blipFill>
        <p:spPr>
          <a:xfrm>
            <a:off x="6167014" y="2428933"/>
            <a:ext cx="2976359" cy="2231851"/>
          </a:xfrm>
          <a:prstGeom prst="rect">
            <a:avLst/>
          </a:prstGeom>
          <a:noFill/>
          <a:ln w="25400" cap="flat" cmpd="sng" algn="ctr">
            <a:noFill/>
            <a:prstDash val="solid"/>
            <a:round/>
          </a:ln>
        </p:spPr>
      </p:pic>
      <p:sp>
        <p:nvSpPr>
          <p:cNvPr id="3" name="四角形 2"/>
          <p:cNvSpPr>
            <a:spLocks noGrp="1"/>
          </p:cNvSpPr>
          <p:nvPr>
            <p:ph type="title"/>
          </p:nvPr>
        </p:nvSpPr>
        <p:spPr>
          <a:xfrm>
            <a:off x="467544" y="0"/>
            <a:ext cx="8229046" cy="611131"/>
          </a:xfrm>
          <a:noFill/>
          <a:ln w="25400" cap="flat" cmpd="sng" algn="ctr">
            <a:noFill/>
            <a:prstDash val="solid"/>
            <a:round/>
          </a:ln>
        </p:spPr>
        <p:txBody>
          <a:bodyPr vert="horz" wrap="square" lIns="91398" tIns="45699" rIns="91398" bIns="45699" numCol="1" anchor="t" anchorCtr="0" compatLnSpc="1">
            <a:prstTxWarp prst="textNoShape">
              <a:avLst/>
            </a:prstTxWarp>
            <a:noAutofit/>
          </a:bodyPr>
          <a:lstStyle/>
          <a:p>
            <a:pPr algn="l" defTabSz="899662">
              <a:buClr>
                <a:srgbClr val="000000">
                  <a:alpha val="100000"/>
                </a:srgbClr>
              </a:buClr>
              <a:buSzPct val="100000"/>
            </a:pPr>
            <a:r>
              <a:rPr lang="ja-JP" altLang="en-US" sz="4198" spc="5" dirty="0">
                <a:latin typeface="Garamond"/>
                <a:ea typeface="ＭＳ Ｐゴシック"/>
                <a:sym typeface="Wingdings"/>
              </a:rPr>
              <a:t>フィルタリングの仕組み</a:t>
            </a:r>
          </a:p>
        </p:txBody>
      </p:sp>
      <p:sp>
        <p:nvSpPr>
          <p:cNvPr id="4" name="四角形 3"/>
          <p:cNvSpPr>
            <a:spLocks noGrp="1"/>
          </p:cNvSpPr>
          <p:nvPr>
            <p:ph sz="quarter" idx="1"/>
          </p:nvPr>
        </p:nvSpPr>
        <p:spPr>
          <a:xfrm>
            <a:off x="250792" y="1197071"/>
            <a:ext cx="7714738" cy="4530445"/>
          </a:xfrm>
          <a:noFill/>
          <a:ln w="25400" cap="flat" cmpd="sng" algn="ctr">
            <a:noFill/>
            <a:prstDash val="solid"/>
            <a:round/>
          </a:ln>
        </p:spPr>
        <p:txBody>
          <a:bodyPr vert="horz" wrap="square" lIns="91398" tIns="45699" rIns="91398" bIns="45699" numCol="1" anchor="t" anchorCtr="0" compatLnSpc="1">
            <a:prstTxWarp prst="textNoShape">
              <a:avLst/>
            </a:prstTxWarp>
            <a:noAutofit/>
          </a:bodyPr>
          <a:lstStyle/>
          <a:p>
            <a:pPr marL="0" indent="0" defTabSz="899662">
              <a:buClr>
                <a:schemeClr val="accent1"/>
              </a:buClr>
              <a:buSzPct val="65000"/>
              <a:buFont typeface="Wingdings"/>
              <a:buChar char="n"/>
            </a:pPr>
            <a:r>
              <a:rPr lang="ja-JP" altLang="en-US" sz="2599" spc="5">
                <a:latin typeface="Arial"/>
                <a:ea typeface="ＭＳ Ｐゴシック"/>
                <a:sym typeface="Wingdings"/>
              </a:rPr>
              <a:t>URL制限　　言葉の制限　　レイティング</a:t>
            </a:r>
          </a:p>
          <a:p>
            <a:pPr marL="0" indent="0" defTabSz="899662">
              <a:buClr>
                <a:schemeClr val="accent1"/>
              </a:buClr>
              <a:buSzPct val="65000"/>
              <a:buFont typeface="Wingdings"/>
              <a:buChar char="n"/>
            </a:pPr>
            <a:r>
              <a:rPr lang="ja-JP" altLang="en-US" sz="2599" spc="5">
                <a:latin typeface="Arial"/>
                <a:ea typeface="ＭＳ Ｐゴシック"/>
                <a:sym typeface="Wingdings"/>
              </a:rPr>
              <a:t>リストと比較し、該当していればブロック</a:t>
            </a:r>
          </a:p>
        </p:txBody>
      </p:sp>
      <p:sp>
        <p:nvSpPr>
          <p:cNvPr id="6" name="丸め四角形1 5"/>
          <p:cNvSpPr/>
          <p:nvPr/>
        </p:nvSpPr>
        <p:spPr>
          <a:xfrm>
            <a:off x="323842" y="5013199"/>
            <a:ext cx="2160419" cy="503203"/>
          </a:xfrm>
          <a:prstGeom prst="roundRect">
            <a:avLst>
              <a:gd name="adj" fmla="val 18750"/>
            </a:avLst>
          </a:prstGeom>
          <a:ln/>
        </p:spPr>
        <p:style>
          <a:lnRef idx="1">
            <a:schemeClr val="accent5"/>
          </a:lnRef>
          <a:fillRef idx="2">
            <a:schemeClr val="accent5"/>
          </a:fillRef>
          <a:effectRef idx="1">
            <a:schemeClr val="accent5"/>
          </a:effectRef>
          <a:fontRef idx="minor">
            <a:schemeClr val="dk1"/>
          </a:fontRef>
        </p:style>
        <p:txBody>
          <a:bodyPr vert="horz" wrap="none" lIns="91398" tIns="45699" rIns="91398" bIns="45699" anchor="ctr">
            <a:noAutofit/>
          </a:bodyPr>
          <a:lstStyle/>
          <a:p>
            <a:pPr marL="0" marR="0" lvl="0" indent="0" algn="ctr" defTabSz="899662" rtl="0" eaLnBrk="1" fontAlgn="auto" latinLnBrk="0" hangingPunct="1">
              <a:lnSpc>
                <a:spcPct val="100000"/>
              </a:lnSpc>
              <a:spcBef>
                <a:spcPts val="0"/>
              </a:spcBef>
              <a:spcAft>
                <a:spcPts val="0"/>
              </a:spcAft>
              <a:buClr>
                <a:srgbClr val="000000">
                  <a:alpha val="100000"/>
                </a:srgbClr>
              </a:buClr>
              <a:buSzPct val="100000"/>
              <a:buFontTx/>
              <a:buNone/>
              <a:tabLst/>
              <a:defRPr/>
            </a:pPr>
            <a:r>
              <a:rPr kumimoji="1" lang="ja-JP" altLang="en-US" sz="1799" b="0" i="0" u="none" strike="noStrike" kern="1200" cap="none" spc="5" normalizeH="0" baseline="0" noProof="0">
                <a:ln>
                  <a:noFill/>
                </a:ln>
                <a:solidFill>
                  <a:prstClr val="black"/>
                </a:solidFill>
                <a:effectLst/>
                <a:uLnTx/>
                <a:uFillTx/>
                <a:latin typeface="Arial"/>
                <a:ea typeface="ＭＳ Ｐゴシック"/>
                <a:cs typeface="+mn-cs"/>
                <a:sym typeface="Wingdings"/>
              </a:rPr>
              <a:t>http://hoge.com/</a:t>
            </a:r>
          </a:p>
        </p:txBody>
      </p:sp>
      <p:sp>
        <p:nvSpPr>
          <p:cNvPr id="7" name="ベジエ曲線 6"/>
          <p:cNvSpPr/>
          <p:nvPr/>
        </p:nvSpPr>
        <p:spPr>
          <a:xfrm rot="21600000">
            <a:off x="3428779" y="3714705"/>
            <a:ext cx="2447764" cy="1655653"/>
          </a:xfrm>
          <a:custGeom>
            <a:avLst/>
            <a:gdLst/>
            <a:ahLst/>
            <a:cxnLst/>
            <a:rect l="l" t="t" r="r" b="b"/>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Lst>
          </a:custGeom>
          <a:solidFill>
            <a:srgbClr val="D8EBB3"/>
          </a:solidFill>
          <a:ln w="9523" cap="rnd" cmpd="sng" algn="ctr">
            <a:solidFill>
              <a:srgbClr val="000000"/>
            </a:solidFill>
            <a:prstDash val="solid"/>
            <a:round/>
          </a:ln>
          <a:effectLst>
            <a:outerShdw dist="107073" dir="2700000" algn="tl">
              <a:srgbClr val="808080"/>
            </a:outerShdw>
          </a:effectLst>
        </p:spPr>
        <p:txBody>
          <a:bodyPr vert="horz" wrap="square" lIns="91398" tIns="45699" rIns="91398" bIns="45699" anchor="t">
            <a:noAutofit/>
          </a:bodyPr>
          <a:lstStyle/>
          <a:p>
            <a:pPr marL="0" marR="0" lvl="0" indent="0" algn="l" defTabSz="899662" rtl="0" eaLnBrk="1" fontAlgn="auto" latinLnBrk="0" hangingPunct="1">
              <a:lnSpc>
                <a:spcPct val="100000"/>
              </a:lnSpc>
              <a:spcBef>
                <a:spcPts val="0"/>
              </a:spcBef>
              <a:spcAft>
                <a:spcPts val="0"/>
              </a:spcAft>
              <a:buClr>
                <a:srgbClr val="000000">
                  <a:alpha val="100000"/>
                </a:srgbClr>
              </a:buClr>
              <a:buSzPct val="100000"/>
              <a:buFontTx/>
              <a:buNone/>
              <a:tabLst/>
              <a:defRPr/>
            </a:pPr>
            <a:r>
              <a:rPr kumimoji="1" lang="ja-JP" altLang="en-US" sz="1799" b="0" i="0" u="none" strike="noStrike" kern="1200" cap="none" spc="5" normalizeH="0" baseline="0" noProof="0">
                <a:ln>
                  <a:noFill/>
                </a:ln>
                <a:solidFill>
                  <a:prstClr val="black"/>
                </a:solidFill>
                <a:effectLst/>
                <a:uLnTx/>
                <a:uFillTx/>
                <a:latin typeface="Arial"/>
                <a:ea typeface="ＭＳ Ｐゴシック"/>
                <a:cs typeface="+mn-cs"/>
                <a:sym typeface="Wingdings"/>
              </a:rPr>
              <a:t>http://www.otona.jp/</a:t>
            </a:r>
          </a:p>
          <a:p>
            <a:pPr marL="0" marR="0" lvl="0" indent="0" algn="l" defTabSz="899662" rtl="0" eaLnBrk="1" fontAlgn="auto" latinLnBrk="0" hangingPunct="1">
              <a:lnSpc>
                <a:spcPct val="100000"/>
              </a:lnSpc>
              <a:spcBef>
                <a:spcPts val="0"/>
              </a:spcBef>
              <a:spcAft>
                <a:spcPts val="0"/>
              </a:spcAft>
              <a:buClr>
                <a:srgbClr val="000000">
                  <a:alpha val="100000"/>
                </a:srgbClr>
              </a:buClr>
              <a:buSzPct val="100000"/>
              <a:buFontTx/>
              <a:buNone/>
              <a:tabLst/>
              <a:defRPr/>
            </a:pPr>
            <a:r>
              <a:rPr kumimoji="1" lang="ja-JP" altLang="en-US" sz="1799" b="0" i="0" u="none" strike="noStrike" kern="1200" cap="none" spc="5" normalizeH="0" baseline="0" noProof="0">
                <a:ln>
                  <a:noFill/>
                </a:ln>
                <a:solidFill>
                  <a:prstClr val="black"/>
                </a:solidFill>
                <a:effectLst/>
                <a:uLnTx/>
                <a:uFillTx/>
                <a:latin typeface="Arial"/>
                <a:ea typeface="ＭＳ Ｐゴシック"/>
                <a:cs typeface="+mn-cs"/>
                <a:sym typeface="Wingdings"/>
              </a:rPr>
              <a:t>http://moge.co.jp/</a:t>
            </a:r>
          </a:p>
          <a:p>
            <a:pPr marL="0" marR="0" lvl="0" indent="0" algn="l" defTabSz="899662" rtl="0" eaLnBrk="1" fontAlgn="auto" latinLnBrk="0" hangingPunct="1">
              <a:lnSpc>
                <a:spcPct val="100000"/>
              </a:lnSpc>
              <a:spcBef>
                <a:spcPts val="0"/>
              </a:spcBef>
              <a:spcAft>
                <a:spcPts val="0"/>
              </a:spcAft>
              <a:buClr>
                <a:srgbClr val="000000">
                  <a:alpha val="100000"/>
                </a:srgbClr>
              </a:buClr>
              <a:buSzPct val="100000"/>
              <a:buFontTx/>
              <a:buNone/>
              <a:tabLst/>
              <a:defRPr/>
            </a:pPr>
            <a:r>
              <a:rPr kumimoji="1" lang="ja-JP" altLang="en-US" sz="1799" b="0" i="0" u="none" strike="noStrike" kern="1200" cap="none" spc="5" normalizeH="0" baseline="0" noProof="0">
                <a:ln>
                  <a:noFill/>
                </a:ln>
                <a:solidFill>
                  <a:prstClr val="black"/>
                </a:solidFill>
                <a:effectLst/>
                <a:uLnTx/>
                <a:uFillTx/>
                <a:latin typeface="Arial"/>
                <a:ea typeface="ＭＳ Ｐゴシック"/>
                <a:cs typeface="+mn-cs"/>
                <a:sym typeface="Wingdings"/>
              </a:rPr>
              <a:t>http://hoge.net/</a:t>
            </a:r>
          </a:p>
          <a:p>
            <a:pPr marL="0" marR="0" lvl="0" indent="0" algn="l" defTabSz="899662" rtl="0" eaLnBrk="1" fontAlgn="auto" latinLnBrk="0" hangingPunct="1">
              <a:lnSpc>
                <a:spcPct val="100000"/>
              </a:lnSpc>
              <a:spcBef>
                <a:spcPts val="0"/>
              </a:spcBef>
              <a:spcAft>
                <a:spcPts val="0"/>
              </a:spcAft>
              <a:buClr>
                <a:srgbClr val="000000">
                  <a:alpha val="100000"/>
                </a:srgbClr>
              </a:buClr>
              <a:buSzPct val="100000"/>
              <a:buFontTx/>
              <a:buNone/>
              <a:tabLst/>
              <a:defRPr/>
            </a:pPr>
            <a:r>
              <a:rPr kumimoji="1" lang="ja-JP" altLang="en-US" sz="1799" b="0" i="0" u="none" strike="noStrike" kern="1200" cap="none" spc="5" normalizeH="0" baseline="0" noProof="0">
                <a:ln>
                  <a:noFill/>
                </a:ln>
                <a:solidFill>
                  <a:prstClr val="black"/>
                </a:solidFill>
                <a:effectLst/>
                <a:uLnTx/>
                <a:uFillTx/>
                <a:latin typeface="Arial"/>
                <a:ea typeface="ＭＳ Ｐゴシック"/>
                <a:cs typeface="+mn-cs"/>
                <a:sym typeface="Wingdings"/>
              </a:rPr>
              <a:t>http://hoge.com/</a:t>
            </a:r>
          </a:p>
          <a:p>
            <a:pPr marL="0" marR="0" lvl="0" indent="0" algn="l" defTabSz="899662" rtl="0" eaLnBrk="1" fontAlgn="auto" latinLnBrk="0" hangingPunct="1">
              <a:lnSpc>
                <a:spcPct val="100000"/>
              </a:lnSpc>
              <a:spcBef>
                <a:spcPts val="0"/>
              </a:spcBef>
              <a:spcAft>
                <a:spcPts val="0"/>
              </a:spcAft>
              <a:buClr>
                <a:srgbClr val="000000">
                  <a:alpha val="100000"/>
                </a:srgbClr>
              </a:buClr>
              <a:buSzPct val="100000"/>
              <a:buFontTx/>
              <a:buNone/>
              <a:tabLst/>
              <a:defRPr/>
            </a:pPr>
            <a:endParaRPr kumimoji="1" lang="ja-JP" altLang="ja-JP" sz="1799" b="0" i="0" u="none" strike="noStrike" kern="1200" cap="none" spc="5" normalizeH="0" baseline="0" noProof="0">
              <a:ln>
                <a:noFill/>
              </a:ln>
              <a:solidFill>
                <a:prstClr val="black"/>
              </a:solidFill>
              <a:effectLst/>
              <a:uLnTx/>
              <a:uFillTx/>
              <a:latin typeface="Arial"/>
              <a:ea typeface="ＭＳ Ｐゴシック"/>
              <a:cs typeface="+mn-cs"/>
              <a:sym typeface="Wingdings"/>
            </a:endParaRPr>
          </a:p>
          <a:p>
            <a:pPr marL="0" marR="0" lvl="0" indent="0" algn="l" defTabSz="899662" rtl="0" eaLnBrk="1" fontAlgn="auto" latinLnBrk="0" hangingPunct="1">
              <a:lnSpc>
                <a:spcPct val="100000"/>
              </a:lnSpc>
              <a:spcBef>
                <a:spcPts val="0"/>
              </a:spcBef>
              <a:spcAft>
                <a:spcPts val="0"/>
              </a:spcAft>
              <a:buClr>
                <a:srgbClr val="000000">
                  <a:alpha val="100000"/>
                </a:srgbClr>
              </a:buClr>
              <a:buSzPct val="100000"/>
              <a:buFontTx/>
              <a:buNone/>
              <a:tabLst/>
              <a:defRPr/>
            </a:pPr>
            <a:endParaRPr kumimoji="1" lang="ja-JP" altLang="ja-JP" sz="1799" b="0" i="0" u="none" strike="noStrike" kern="1200" cap="none" spc="5" normalizeH="0" baseline="0" noProof="0">
              <a:ln>
                <a:noFill/>
              </a:ln>
              <a:solidFill>
                <a:prstClr val="black"/>
              </a:solidFill>
              <a:effectLst/>
              <a:uLnTx/>
              <a:uFillTx/>
              <a:latin typeface="Arial"/>
              <a:ea typeface="ＭＳ Ｐゴシック"/>
              <a:cs typeface="+mn-cs"/>
              <a:sym typeface="Wingdings"/>
            </a:endParaRPr>
          </a:p>
        </p:txBody>
      </p:sp>
      <p:sp>
        <p:nvSpPr>
          <p:cNvPr id="8" name="四角形 7"/>
          <p:cNvSpPr txBox="1"/>
          <p:nvPr/>
        </p:nvSpPr>
        <p:spPr>
          <a:xfrm>
            <a:off x="3245173" y="5516403"/>
            <a:ext cx="2778423" cy="461906"/>
          </a:xfrm>
          <a:prstGeom prst="rect">
            <a:avLst/>
          </a:prstGeom>
          <a:noFill/>
          <a:ln w="25400" cap="flat" cmpd="sng" algn="ctr">
            <a:noFill/>
            <a:prstDash val="solid"/>
            <a:round/>
          </a:ln>
        </p:spPr>
        <p:txBody>
          <a:bodyPr vert="horz" wrap="square" lIns="91398" tIns="45699" rIns="91398" bIns="45699" anchor="t">
            <a:noAutofit/>
          </a:bodyPr>
          <a:lstStyle/>
          <a:p>
            <a:pPr marL="0" marR="0" lvl="0" indent="0" algn="l" defTabSz="899662" rtl="0" eaLnBrk="1" fontAlgn="auto" latinLnBrk="0" hangingPunct="1">
              <a:lnSpc>
                <a:spcPct val="100000"/>
              </a:lnSpc>
              <a:spcBef>
                <a:spcPct val="50000"/>
              </a:spcBef>
              <a:spcAft>
                <a:spcPts val="0"/>
              </a:spcAft>
              <a:buClr>
                <a:srgbClr val="000000">
                  <a:alpha val="100000"/>
                </a:srgbClr>
              </a:buClr>
              <a:buSzPct val="100000"/>
              <a:buFontTx/>
              <a:buNone/>
              <a:tabLst/>
              <a:defRPr/>
            </a:pPr>
            <a:r>
              <a:rPr kumimoji="1" lang="ja-JP" altLang="en-US" sz="2399" b="1" i="0" u="none" strike="noStrike" kern="1200" cap="none" spc="5" normalizeH="0" baseline="0" noProof="0" dirty="0">
                <a:ln>
                  <a:noFill/>
                </a:ln>
                <a:solidFill>
                  <a:srgbClr val="2C6123">
                    <a:alpha val="100000"/>
                  </a:srgbClr>
                </a:solidFill>
                <a:effectLst/>
                <a:uLnTx/>
                <a:uFillTx/>
                <a:latin typeface="Arial"/>
                <a:ea typeface="ＭＳ Ｐゴシック"/>
                <a:cs typeface="+mn-cs"/>
                <a:sym typeface="Wingdings"/>
              </a:rPr>
              <a:t>ブラックリストと照合</a:t>
            </a:r>
          </a:p>
        </p:txBody>
      </p:sp>
      <p:sp>
        <p:nvSpPr>
          <p:cNvPr id="9" name="丸め四角形1 8"/>
          <p:cNvSpPr/>
          <p:nvPr/>
        </p:nvSpPr>
        <p:spPr>
          <a:xfrm>
            <a:off x="179361" y="3716267"/>
            <a:ext cx="2519196" cy="576253"/>
          </a:xfrm>
          <a:prstGeom prst="roundRect">
            <a:avLst>
              <a:gd name="adj" fmla="val 18750"/>
            </a:avLst>
          </a:prstGeom>
          <a:ln/>
        </p:spPr>
        <p:style>
          <a:lnRef idx="1">
            <a:schemeClr val="accent5"/>
          </a:lnRef>
          <a:fillRef idx="2">
            <a:schemeClr val="accent5"/>
          </a:fillRef>
          <a:effectRef idx="1">
            <a:schemeClr val="accent5"/>
          </a:effectRef>
          <a:fontRef idx="minor">
            <a:schemeClr val="dk1"/>
          </a:fontRef>
        </p:style>
        <p:txBody>
          <a:bodyPr vert="horz" wrap="none" lIns="91398" tIns="45699" rIns="91398" bIns="45699" anchor="ctr">
            <a:noAutofit/>
          </a:bodyPr>
          <a:lstStyle/>
          <a:p>
            <a:pPr marL="0" marR="0" lvl="0" indent="0" algn="ctr" defTabSz="899662" rtl="0" eaLnBrk="1" fontAlgn="auto" latinLnBrk="0" hangingPunct="1">
              <a:lnSpc>
                <a:spcPct val="100000"/>
              </a:lnSpc>
              <a:spcBef>
                <a:spcPts val="0"/>
              </a:spcBef>
              <a:spcAft>
                <a:spcPts val="0"/>
              </a:spcAft>
              <a:buClr>
                <a:srgbClr val="000000">
                  <a:alpha val="100000"/>
                </a:srgbClr>
              </a:buClr>
              <a:buSzPct val="100000"/>
              <a:buFontTx/>
              <a:buNone/>
              <a:tabLst/>
              <a:defRPr/>
            </a:pPr>
            <a:r>
              <a:rPr kumimoji="1" lang="ja-JP" altLang="en-US" sz="1799" b="0" i="0" u="none" strike="noStrike" kern="1200" cap="none" spc="5" normalizeH="0" baseline="0" noProof="0">
                <a:ln>
                  <a:noFill/>
                </a:ln>
                <a:solidFill>
                  <a:prstClr val="black"/>
                </a:solidFill>
                <a:effectLst/>
                <a:uLnTx/>
                <a:uFillTx/>
                <a:latin typeface="Arial"/>
                <a:ea typeface="ＭＳ Ｐゴシック"/>
                <a:cs typeface="+mn-cs"/>
                <a:sym typeface="Wingdings"/>
              </a:rPr>
              <a:t>http://www.mext.go.jp/</a:t>
            </a:r>
          </a:p>
        </p:txBody>
      </p:sp>
      <p:sp>
        <p:nvSpPr>
          <p:cNvPr id="10" name="右矢印 9"/>
          <p:cNvSpPr/>
          <p:nvPr/>
        </p:nvSpPr>
        <p:spPr>
          <a:xfrm>
            <a:off x="2411267" y="4292521"/>
            <a:ext cx="1079400" cy="649247"/>
          </a:xfrm>
          <a:prstGeom prst="rightArrow">
            <a:avLst>
              <a:gd name="adj1" fmla="val 50000"/>
              <a:gd name="adj2" fmla="val 39062"/>
            </a:avLst>
          </a:prstGeom>
          <a:solidFill>
            <a:schemeClr val="accent6">
              <a:lumMod val="20000"/>
              <a:lumOff val="80000"/>
            </a:schemeClr>
          </a:solidFill>
          <a:ln w="9523" cap="rnd" cmpd="sng" algn="ctr">
            <a:solidFill>
              <a:srgbClr val="000000"/>
            </a:solidFill>
            <a:prstDash val="solid"/>
            <a:round/>
          </a:ln>
        </p:spPr>
        <p:style>
          <a:lnRef idx="2">
            <a:schemeClr val="accent1">
              <a:shade val="20000"/>
            </a:schemeClr>
          </a:lnRef>
          <a:fillRef idx="1">
            <a:schemeClr val="accent1"/>
          </a:fillRef>
          <a:effectRef idx="0">
            <a:schemeClr val="accent1"/>
          </a:effectRef>
          <a:fontRef idx="minor">
            <a:schemeClr val="lt1"/>
          </a:fontRef>
        </p:style>
        <p:txBody>
          <a:bodyPr vert="horz" wrap="none" lIns="91398" tIns="45699" rIns="91398" bIns="45699" anchor="ctr">
            <a:noAutofit/>
          </a:bodyPr>
          <a:lstStyle/>
          <a:p>
            <a:pPr marL="0" marR="0" lvl="0" indent="0" algn="ctr" defTabSz="899662" rtl="0" eaLnBrk="1" fontAlgn="auto" latinLnBrk="0" hangingPunct="1">
              <a:lnSpc>
                <a:spcPct val="100000"/>
              </a:lnSpc>
              <a:spcBef>
                <a:spcPts val="0"/>
              </a:spcBef>
              <a:spcAft>
                <a:spcPts val="0"/>
              </a:spcAft>
              <a:buClr>
                <a:srgbClr val="000000">
                  <a:alpha val="100000"/>
                </a:srgbClr>
              </a:buClr>
              <a:buSzPct val="100000"/>
              <a:buFontTx/>
              <a:buNone/>
              <a:tabLst/>
              <a:defRPr/>
            </a:pPr>
            <a:r>
              <a:rPr kumimoji="1" lang="ja-JP" altLang="en-US" sz="1799" b="0" i="0" u="none" strike="noStrike" kern="1200" cap="none" spc="5" normalizeH="0" baseline="0" noProof="0">
                <a:ln>
                  <a:noFill/>
                </a:ln>
                <a:solidFill>
                  <a:prstClr val="black"/>
                </a:solidFill>
                <a:effectLst/>
                <a:uLnTx/>
                <a:uFillTx/>
                <a:latin typeface="Arial"/>
                <a:ea typeface="ＭＳ Ｐゴシック"/>
                <a:cs typeface="+mn-cs"/>
                <a:sym typeface="Wingdings"/>
              </a:rPr>
              <a:t>リクエスト</a:t>
            </a:r>
          </a:p>
        </p:txBody>
      </p:sp>
      <p:sp>
        <p:nvSpPr>
          <p:cNvPr id="11" name="ベジエ曲線 10"/>
          <p:cNvSpPr/>
          <p:nvPr/>
        </p:nvSpPr>
        <p:spPr>
          <a:xfrm rot="8460000">
            <a:off x="5795569" y="4076606"/>
            <a:ext cx="934974" cy="936592"/>
          </a:xfrm>
          <a:custGeom>
            <a:avLst/>
            <a:gdLst/>
            <a:ahLst/>
            <a:cxnLst/>
            <a:rect l="l" t="t" r="r" b="b"/>
            <a:pathLst>
              <a:path w="21600" h="21600" extrusionOk="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solidFill>
            <a:schemeClr val="accent2"/>
          </a:solidFill>
          <a:ln w="9523" cap="rnd" cmpd="sng" algn="ctr">
            <a:solidFill>
              <a:srgbClr val="000000"/>
            </a:solidFill>
            <a:prstDash val="solid"/>
            <a:round/>
          </a:ln>
        </p:spPr>
      </p:sp>
      <p:sp>
        <p:nvSpPr>
          <p:cNvPr id="12" name="四角形 11"/>
          <p:cNvSpPr txBox="1"/>
          <p:nvPr/>
        </p:nvSpPr>
        <p:spPr>
          <a:xfrm>
            <a:off x="6784508" y="5451333"/>
            <a:ext cx="1950923" cy="584122"/>
          </a:xfrm>
          <a:prstGeom prst="rect">
            <a:avLst/>
          </a:prstGeom>
          <a:noFill/>
          <a:ln w="25400" cap="flat" cmpd="sng" algn="ctr">
            <a:noFill/>
            <a:prstDash val="solid"/>
            <a:round/>
          </a:ln>
        </p:spPr>
        <p:txBody>
          <a:bodyPr vert="horz" wrap="none" lIns="91398" tIns="45699" rIns="91398" bIns="45699" anchor="t">
            <a:noAutofit/>
          </a:bodyPr>
          <a:lstStyle/>
          <a:p>
            <a:pPr marL="0" marR="0" lvl="0" indent="0" algn="l" defTabSz="899662" rtl="0" eaLnBrk="1" fontAlgn="auto" latinLnBrk="0" hangingPunct="1">
              <a:lnSpc>
                <a:spcPct val="100000"/>
              </a:lnSpc>
              <a:spcBef>
                <a:spcPts val="0"/>
              </a:spcBef>
              <a:spcAft>
                <a:spcPts val="0"/>
              </a:spcAft>
              <a:buClr>
                <a:srgbClr val="000000">
                  <a:alpha val="100000"/>
                </a:srgbClr>
              </a:buClr>
              <a:buSzPct val="100000"/>
              <a:buFontTx/>
              <a:buNone/>
              <a:tabLst/>
              <a:defRPr/>
            </a:pPr>
            <a:r>
              <a:rPr kumimoji="1" lang="ja-JP" altLang="en-US" sz="3198" b="1" i="1" u="none" strike="noStrike" kern="1200" cap="none" spc="5" normalizeH="0" baseline="0" noProof="0" dirty="0">
                <a:ln>
                  <a:noFill/>
                </a:ln>
                <a:solidFill>
                  <a:srgbClr val="FF0000">
                    <a:alpha val="100000"/>
                  </a:srgbClr>
                </a:solidFill>
                <a:effectLst/>
                <a:uLnTx/>
                <a:uFillTx/>
                <a:latin typeface="Arial"/>
                <a:ea typeface="ＭＳ Ｐゴシック"/>
                <a:cs typeface="+mn-cs"/>
                <a:sym typeface="Wingdings"/>
              </a:rPr>
              <a:t>ブロック！</a:t>
            </a:r>
          </a:p>
        </p:txBody>
      </p:sp>
      <p:sp>
        <p:nvSpPr>
          <p:cNvPr id="5" name="スライド番号プレースホルダー 4">
            <a:extLst>
              <a:ext uri="{FF2B5EF4-FFF2-40B4-BE49-F238E27FC236}">
                <a16:creationId xmlns:a16="http://schemas.microsoft.com/office/drawing/2014/main" id="{172B8B86-3B25-4E12-8742-888D220E1B00}"/>
              </a:ext>
            </a:extLst>
          </p:cNvPr>
          <p:cNvSpPr>
            <a:spLocks noGrp="1"/>
          </p:cNvSpPr>
          <p:nvPr>
            <p:ph type="sldNum" sz="quarter" idx="12"/>
          </p:nvPr>
        </p:nvSpPr>
        <p:spPr>
          <a:xfrm>
            <a:off x="6972815" y="6368815"/>
            <a:ext cx="2133465" cy="457189"/>
          </a:xfrm>
        </p:spPr>
        <p:txBody>
          <a:bodyPr/>
          <a:lstStyle/>
          <a:p>
            <a:pPr marL="0" marR="0" lvl="0" indent="0" algn="r" defTabSz="899662" rtl="0" eaLnBrk="1" fontAlgn="base" latinLnBrk="0" hangingPunct="1">
              <a:lnSpc>
                <a:spcPct val="100000"/>
              </a:lnSpc>
              <a:spcBef>
                <a:spcPct val="0"/>
              </a:spcBef>
              <a:spcAft>
                <a:spcPct val="0"/>
              </a:spcAft>
              <a:buClr>
                <a:srgbClr val="000000">
                  <a:alpha val="100000"/>
                </a:srgbClr>
              </a:buClr>
              <a:buSzPct val="100000"/>
              <a:buFontTx/>
              <a:buNone/>
              <a:tabLst/>
              <a:defRPr/>
            </a:pPr>
            <a:fld id="{3F01DB34-DAB2-451D-8160-1F7048C33B57}" type="slidenum">
              <a:rPr kumimoji="1" lang="ja-JP" altLang="en-US" i="0" u="none" strike="noStrike" kern="1200" cap="none" spc="5" normalizeH="0" baseline="0" noProof="0" smtClean="0">
                <a:ln>
                  <a:noFill/>
                </a:ln>
                <a:solidFill>
                  <a:prstClr val="black"/>
                </a:solidFill>
                <a:effectLst/>
                <a:uLnTx/>
                <a:uFillTx/>
                <a:latin typeface="Garamond"/>
                <a:ea typeface="ＭＳ Ｐゴシック"/>
                <a:cs typeface="+mn-cs"/>
                <a:sym typeface="Wingdings"/>
              </a:rPr>
              <a:pPr marL="0" marR="0" lvl="0" indent="0" algn="r" defTabSz="899662" rtl="0" eaLnBrk="1" fontAlgn="base" latinLnBrk="0" hangingPunct="1">
                <a:lnSpc>
                  <a:spcPct val="100000"/>
                </a:lnSpc>
                <a:spcBef>
                  <a:spcPct val="0"/>
                </a:spcBef>
                <a:spcAft>
                  <a:spcPct val="0"/>
                </a:spcAft>
                <a:buClr>
                  <a:srgbClr val="000000">
                    <a:alpha val="100000"/>
                  </a:srgbClr>
                </a:buClr>
                <a:buSzPct val="100000"/>
                <a:buFontTx/>
                <a:buNone/>
                <a:tabLst/>
                <a:defRPr/>
              </a:pPr>
              <a:t>15</a:t>
            </a:fld>
            <a:r>
              <a:rPr kumimoji="1" lang="ja-JP" altLang="en-US" sz="1199" b="0" i="0" u="none" strike="noStrike" kern="1200" cap="none" spc="5" normalizeH="0" baseline="0" noProof="0" dirty="0">
                <a:ln>
                  <a:noFill/>
                </a:ln>
                <a:solidFill>
                  <a:prstClr val="black"/>
                </a:solidFill>
                <a:effectLst/>
                <a:uLnTx/>
                <a:uFillTx/>
                <a:latin typeface="Garamond"/>
                <a:ea typeface="ＭＳ Ｐゴシック"/>
                <a:cs typeface="+mn-cs"/>
                <a:sym typeface="Wingdings"/>
              </a:rPr>
              <a:t> </a:t>
            </a:r>
          </a:p>
        </p:txBody>
      </p:sp>
    </p:spTree>
    <p:extLst>
      <p:ext uri="{BB962C8B-B14F-4D97-AF65-F5344CB8AC3E}">
        <p14:creationId xmlns:p14="http://schemas.microsoft.com/office/powerpoint/2010/main" val="813508179"/>
      </p:ext>
    </p:extLst>
  </p:cSld>
  <p:clrMapOvr>
    <a:masterClrMapping/>
  </p:clrMapOvr>
  <p:transition spd="med">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noChangeArrowheads="1"/>
          </p:cNvSpPr>
          <p:nvPr>
            <p:ph idx="1"/>
          </p:nvPr>
        </p:nvSpPr>
        <p:spPr>
          <a:xfrm>
            <a:off x="1331122" y="2057401"/>
            <a:ext cx="6326981" cy="3394472"/>
          </a:xfrm>
        </p:spPr>
        <p:txBody>
          <a:bodyPr>
            <a:normAutofit/>
          </a:bodyPr>
          <a:lstStyle/>
          <a:p>
            <a:pPr>
              <a:buFontTx/>
              <a:buNone/>
            </a:pPr>
            <a:endParaRPr lang="en-US" altLang="ja-JP" sz="3600" dirty="0">
              <a:ea typeface="HGP創英角ｺﾞｼｯｸUB" pitchFamily="50" charset="-128"/>
            </a:endParaRPr>
          </a:p>
          <a:p>
            <a:pPr marL="0" indent="0">
              <a:buNone/>
            </a:pPr>
            <a:r>
              <a:rPr lang="ja-JP" altLang="en-US" sz="3600" dirty="0">
                <a:ea typeface="HGP創英角ｺﾞｼｯｸUB" pitchFamily="50" charset="-128"/>
              </a:rPr>
              <a:t>２　情報モラルの意義</a:t>
            </a:r>
            <a:endParaRPr lang="en-US" altLang="ja-JP" sz="3600" dirty="0">
              <a:ea typeface="HGP創英角ｺﾞｼｯｸUB" pitchFamily="50" charset="-128"/>
            </a:endParaRPr>
          </a:p>
          <a:p>
            <a:pPr>
              <a:buFontTx/>
              <a:buNone/>
            </a:pPr>
            <a:r>
              <a:rPr lang="ja-JP" altLang="en-US" sz="1800" dirty="0"/>
              <a:t>学習指導要領総則から読み解く「情報モラル」の在り方</a:t>
            </a:r>
            <a:endParaRPr lang="ja-JP" altLang="en-US" sz="1800" dirty="0">
              <a:ea typeface="HGP創英角ｺﾞｼｯｸUB" pitchFamily="50" charset="-128"/>
            </a:endParaRPr>
          </a:p>
          <a:p>
            <a:pPr>
              <a:buFontTx/>
              <a:buNone/>
            </a:pPr>
            <a:r>
              <a:rPr lang="ja-JP" altLang="en-US" sz="3600" dirty="0">
                <a:ea typeface="HGP創英角ｺﾞｼｯｸUB" pitchFamily="50" charset="-128"/>
              </a:rPr>
              <a:t>　</a:t>
            </a:r>
          </a:p>
        </p:txBody>
      </p:sp>
      <p:sp>
        <p:nvSpPr>
          <p:cNvPr id="2" name="スライド番号プレースホルダー 1">
            <a:extLst>
              <a:ext uri="{FF2B5EF4-FFF2-40B4-BE49-F238E27FC236}">
                <a16:creationId xmlns:a16="http://schemas.microsoft.com/office/drawing/2014/main" id="{6C50B3EC-7A7D-4ABE-8D06-BC7EB8BC08A4}"/>
              </a:ext>
            </a:extLst>
          </p:cNvPr>
          <p:cNvSpPr>
            <a:spLocks noGrp="1"/>
          </p:cNvSpPr>
          <p:nvPr>
            <p:ph type="sldNum" sz="quarter" idx="12"/>
          </p:nvPr>
        </p:nvSpPr>
        <p:spPr/>
        <p:txBody>
          <a:bodyPr/>
          <a:lstStyle/>
          <a:p>
            <a:pPr>
              <a:defRPr/>
            </a:pPr>
            <a:fld id="{9EFBE1BC-F681-4D7D-BBE1-B691C8D9877E}" type="slidenum">
              <a:rPr lang="en-US" altLang="ja-JP" sz="2400"/>
              <a:pPr>
                <a:defRPr/>
              </a:pPr>
              <a:t>16</a:t>
            </a:fld>
            <a:endParaRPr lang="en-US" altLang="ja-JP" sz="2400" dirty="0"/>
          </a:p>
        </p:txBody>
      </p:sp>
    </p:spTree>
    <p:extLst>
      <p:ext uri="{BB962C8B-B14F-4D97-AF65-F5344CB8AC3E}">
        <p14:creationId xmlns:p14="http://schemas.microsoft.com/office/powerpoint/2010/main" val="689421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8091" y="1086936"/>
            <a:ext cx="8672383" cy="994172"/>
          </a:xfrm>
        </p:spPr>
        <p:txBody>
          <a:bodyPr>
            <a:normAutofit/>
          </a:bodyPr>
          <a:lstStyle/>
          <a:p>
            <a:r>
              <a:rPr lang="ja-JP" altLang="en-US" sz="2400" dirty="0">
                <a:latin typeface="ＭＳゴシック"/>
              </a:rPr>
              <a:t>学習指導要領では育成を目指す資質・能力を３つの柱に明確化</a:t>
            </a:r>
            <a:endParaRPr lang="ja-JP" altLang="en-US" sz="2400" dirty="0"/>
          </a:p>
        </p:txBody>
      </p:sp>
      <p:sp>
        <p:nvSpPr>
          <p:cNvPr id="6" name="スライド番号プレースホルダー 5">
            <a:extLst>
              <a:ext uri="{FF2B5EF4-FFF2-40B4-BE49-F238E27FC236}">
                <a16:creationId xmlns:a16="http://schemas.microsoft.com/office/drawing/2014/main" id="{0A98F503-7864-4109-8226-BEB11A6D525A}"/>
              </a:ext>
            </a:extLst>
          </p:cNvPr>
          <p:cNvSpPr>
            <a:spLocks noGrp="1"/>
          </p:cNvSpPr>
          <p:nvPr>
            <p:ph type="sldNum" sz="quarter" idx="12"/>
          </p:nvPr>
        </p:nvSpPr>
        <p:spPr/>
        <p:txBody>
          <a:bodyPr/>
          <a:lstStyle/>
          <a:p>
            <a:pPr>
              <a:defRPr/>
            </a:pPr>
            <a:fld id="{383EB611-12BF-4BDB-859B-3C872AA25063}" type="slidenum">
              <a:rPr lang="en-US" altLang="ja-JP" sz="2400"/>
              <a:pPr>
                <a:defRPr/>
              </a:pPr>
              <a:t>17</a:t>
            </a:fld>
            <a:endParaRPr lang="en-US" altLang="ja-JP" sz="2400" dirty="0"/>
          </a:p>
        </p:txBody>
      </p:sp>
      <p:sp>
        <p:nvSpPr>
          <p:cNvPr id="4" name="正方形/長方形 3"/>
          <p:cNvSpPr/>
          <p:nvPr/>
        </p:nvSpPr>
        <p:spPr>
          <a:xfrm>
            <a:off x="365759" y="2395741"/>
            <a:ext cx="8369867" cy="2954655"/>
          </a:xfrm>
          <a:prstGeom prst="rect">
            <a:avLst/>
          </a:prstGeom>
        </p:spPr>
        <p:txBody>
          <a:bodyPr wrap="square">
            <a:spAutoFit/>
          </a:bodyPr>
          <a:lstStyle/>
          <a:p>
            <a:pPr defTabSz="514350"/>
            <a:r>
              <a:rPr lang="ja-JP" altLang="en-US" sz="2700" dirty="0">
                <a:solidFill>
                  <a:prstClr val="black"/>
                </a:solidFill>
                <a:latin typeface="ＭＳ明朝"/>
              </a:rPr>
              <a:t>ア：何を理解しているか，何ができるか</a:t>
            </a:r>
            <a:endParaRPr lang="en-US" altLang="ja-JP" sz="2700" dirty="0">
              <a:solidFill>
                <a:prstClr val="black"/>
              </a:solidFill>
              <a:latin typeface="ＭＳ明朝"/>
            </a:endParaRPr>
          </a:p>
          <a:p>
            <a:pPr defTabSz="514350"/>
            <a:r>
              <a:rPr lang="en-US" altLang="ja-JP" sz="2100" dirty="0">
                <a:solidFill>
                  <a:prstClr val="black"/>
                </a:solidFill>
                <a:latin typeface="ＭＳ明朝"/>
              </a:rPr>
              <a:t>	</a:t>
            </a:r>
            <a:r>
              <a:rPr lang="ja-JP" altLang="en-US" sz="2100" dirty="0">
                <a:solidFill>
                  <a:prstClr val="black"/>
                </a:solidFill>
                <a:latin typeface="ＭＳ明朝"/>
              </a:rPr>
              <a:t>（「</a:t>
            </a:r>
            <a:r>
              <a:rPr lang="ja-JP" altLang="en-US" sz="2100" dirty="0">
                <a:solidFill>
                  <a:srgbClr val="FF0000"/>
                </a:solidFill>
                <a:latin typeface="ＭＳ明朝"/>
              </a:rPr>
              <a:t>知識・技能</a:t>
            </a:r>
            <a:r>
              <a:rPr lang="ja-JP" altLang="en-US" sz="2100" dirty="0">
                <a:solidFill>
                  <a:prstClr val="black"/>
                </a:solidFill>
                <a:latin typeface="ＭＳ明朝"/>
              </a:rPr>
              <a:t>」の習得）</a:t>
            </a:r>
            <a:endParaRPr lang="en-US" altLang="ja-JP" sz="2100" dirty="0">
              <a:solidFill>
                <a:prstClr val="black"/>
              </a:solidFill>
              <a:latin typeface="ＭＳ明朝"/>
            </a:endParaRPr>
          </a:p>
          <a:p>
            <a:pPr defTabSz="514350"/>
            <a:endParaRPr lang="en-US" altLang="ja-JP" sz="2100" dirty="0">
              <a:solidFill>
                <a:prstClr val="black"/>
              </a:solidFill>
              <a:latin typeface="ＭＳ明朝"/>
            </a:endParaRPr>
          </a:p>
          <a:p>
            <a:pPr defTabSz="514350"/>
            <a:r>
              <a:rPr lang="ja-JP" altLang="en-US" sz="2700" dirty="0">
                <a:solidFill>
                  <a:prstClr val="black"/>
                </a:solidFill>
                <a:latin typeface="ＭＳ明朝"/>
              </a:rPr>
              <a:t>イ：理解していること・できることをどう使うか</a:t>
            </a:r>
            <a:endParaRPr lang="en-US" altLang="ja-JP" sz="2700" dirty="0">
              <a:solidFill>
                <a:prstClr val="black"/>
              </a:solidFill>
              <a:latin typeface="ＭＳ明朝"/>
            </a:endParaRPr>
          </a:p>
          <a:p>
            <a:pPr defTabSz="514350"/>
            <a:r>
              <a:rPr lang="en-US" altLang="ja-JP" sz="2100" dirty="0">
                <a:solidFill>
                  <a:prstClr val="black"/>
                </a:solidFill>
                <a:latin typeface="ＭＳ明朝"/>
              </a:rPr>
              <a:t>	</a:t>
            </a:r>
            <a:r>
              <a:rPr lang="ja-JP" altLang="en-US" sz="2100" dirty="0">
                <a:solidFill>
                  <a:prstClr val="black"/>
                </a:solidFill>
                <a:latin typeface="ＭＳ明朝"/>
              </a:rPr>
              <a:t>（「</a:t>
            </a:r>
            <a:r>
              <a:rPr lang="ja-JP" altLang="en-US" sz="2100" dirty="0">
                <a:solidFill>
                  <a:srgbClr val="FF0000"/>
                </a:solidFill>
                <a:latin typeface="ＭＳ明朝"/>
              </a:rPr>
              <a:t>思考力・判断力・表現力等</a:t>
            </a:r>
            <a:r>
              <a:rPr lang="ja-JP" altLang="en-US" sz="2100" dirty="0">
                <a:solidFill>
                  <a:prstClr val="black"/>
                </a:solidFill>
                <a:latin typeface="ＭＳ明朝"/>
              </a:rPr>
              <a:t>」の育成）</a:t>
            </a:r>
            <a:endParaRPr lang="en-US" altLang="ja-JP" sz="2100" dirty="0">
              <a:solidFill>
                <a:prstClr val="black"/>
              </a:solidFill>
              <a:latin typeface="ＭＳ明朝"/>
            </a:endParaRPr>
          </a:p>
          <a:p>
            <a:pPr defTabSz="514350"/>
            <a:endParaRPr lang="en-US" altLang="ja-JP" sz="2100" dirty="0">
              <a:solidFill>
                <a:prstClr val="black"/>
              </a:solidFill>
              <a:latin typeface="ＭＳ明朝"/>
            </a:endParaRPr>
          </a:p>
          <a:p>
            <a:pPr defTabSz="514350"/>
            <a:r>
              <a:rPr lang="ja-JP" altLang="en-US" sz="2700" dirty="0">
                <a:solidFill>
                  <a:prstClr val="black"/>
                </a:solidFill>
                <a:latin typeface="ＭＳ明朝"/>
              </a:rPr>
              <a:t>ウ：どのように社会・世界と関わり，よりよい人生を送るか</a:t>
            </a:r>
            <a:endParaRPr lang="en-US" altLang="ja-JP" sz="2700" dirty="0">
              <a:solidFill>
                <a:prstClr val="black"/>
              </a:solidFill>
              <a:latin typeface="ＭＳ明朝"/>
            </a:endParaRPr>
          </a:p>
          <a:p>
            <a:pPr defTabSz="514350"/>
            <a:r>
              <a:rPr lang="en-US" altLang="ja-JP" sz="2100" dirty="0">
                <a:solidFill>
                  <a:prstClr val="black"/>
                </a:solidFill>
                <a:latin typeface="ＭＳ明朝"/>
              </a:rPr>
              <a:t>	</a:t>
            </a:r>
            <a:r>
              <a:rPr lang="ja-JP" altLang="en-US" sz="2100" dirty="0">
                <a:solidFill>
                  <a:prstClr val="black"/>
                </a:solidFill>
                <a:latin typeface="ＭＳ明朝"/>
              </a:rPr>
              <a:t>（「</a:t>
            </a:r>
            <a:r>
              <a:rPr lang="ja-JP" altLang="en-US" sz="2100" dirty="0">
                <a:solidFill>
                  <a:srgbClr val="FF0000"/>
                </a:solidFill>
                <a:latin typeface="ＭＳ明朝"/>
              </a:rPr>
              <a:t>学びに向かう力・人間性等</a:t>
            </a:r>
            <a:r>
              <a:rPr lang="ja-JP" altLang="en-US" sz="2100" dirty="0">
                <a:solidFill>
                  <a:prstClr val="black"/>
                </a:solidFill>
                <a:latin typeface="ＭＳ明朝"/>
              </a:rPr>
              <a:t>」の涵養）</a:t>
            </a:r>
            <a:endParaRPr lang="en-US" altLang="ja-JP" sz="2100" dirty="0">
              <a:solidFill>
                <a:prstClr val="black"/>
              </a:solidFill>
              <a:latin typeface="ＭＳ明朝"/>
            </a:endParaRPr>
          </a:p>
        </p:txBody>
      </p:sp>
      <p:cxnSp>
        <p:nvCxnSpPr>
          <p:cNvPr id="5" name="直線コネクタ 4"/>
          <p:cNvCxnSpPr>
            <a:cxnSpLocks/>
          </p:cNvCxnSpPr>
          <p:nvPr/>
        </p:nvCxnSpPr>
        <p:spPr bwMode="auto">
          <a:xfrm>
            <a:off x="6444210" y="1772816"/>
            <a:ext cx="1189567"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75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378385" y="1484786"/>
            <a:ext cx="8012430" cy="5216813"/>
          </a:xfrm>
          <a:prstGeom prst="rect">
            <a:avLst/>
          </a:prstGeom>
          <a:noFill/>
        </p:spPr>
        <p:txBody>
          <a:bodyPr wrap="square" rtlCol="0">
            <a:spAutoFit/>
          </a:bodyPr>
          <a:lstStyle/>
          <a:p>
            <a:pPr defTabSz="514350"/>
            <a:r>
              <a:rPr lang="ja-JP" altLang="en-US" sz="2100" dirty="0">
                <a:solidFill>
                  <a:prstClr val="black"/>
                </a:solidFill>
                <a:latin typeface="ＭＳ明朝"/>
              </a:rPr>
              <a:t>ア 言語能力</a:t>
            </a:r>
            <a:endParaRPr lang="en-US" altLang="ja-JP" sz="2100" dirty="0">
              <a:solidFill>
                <a:prstClr val="black"/>
              </a:solidFill>
              <a:latin typeface="ＭＳ明朝"/>
            </a:endParaRPr>
          </a:p>
          <a:p>
            <a:pPr defTabSz="514350"/>
            <a:r>
              <a:rPr lang="ja-JP" altLang="en-US" dirty="0">
                <a:solidFill>
                  <a:prstClr val="black"/>
                </a:solidFill>
                <a:latin typeface="ＭＳ明朝"/>
              </a:rPr>
              <a:t>言葉は，児童の学習活動を支える重要な役割を果たすものであり，全ての教科等における資質・能力の育成や学習の基盤となるものである。</a:t>
            </a:r>
            <a:endParaRPr lang="en-US" altLang="ja-JP" dirty="0">
              <a:solidFill>
                <a:prstClr val="black"/>
              </a:solidFill>
              <a:latin typeface="ＭＳ明朝"/>
            </a:endParaRPr>
          </a:p>
          <a:p>
            <a:pPr defTabSz="514350"/>
            <a:endParaRPr lang="en-US" altLang="ja-JP" dirty="0">
              <a:solidFill>
                <a:prstClr val="black"/>
              </a:solidFill>
              <a:latin typeface="ＭＳ明朝"/>
            </a:endParaRPr>
          </a:p>
          <a:p>
            <a:pPr defTabSz="514350"/>
            <a:r>
              <a:rPr lang="ja-JP" altLang="en-US" sz="2100" dirty="0">
                <a:solidFill>
                  <a:prstClr val="black"/>
                </a:solidFill>
                <a:latin typeface="ＭＳ明朝"/>
              </a:rPr>
              <a:t>イ 情報活用能力（情報モラルを含む。）</a:t>
            </a:r>
            <a:endParaRPr lang="en-US" altLang="ja-JP" sz="2100" dirty="0">
              <a:solidFill>
                <a:prstClr val="black"/>
              </a:solidFill>
              <a:latin typeface="ＭＳ明朝"/>
            </a:endParaRPr>
          </a:p>
          <a:p>
            <a:pPr defTabSz="514350"/>
            <a:r>
              <a:rPr lang="ja-JP" altLang="en-US" dirty="0">
                <a:solidFill>
                  <a:prstClr val="black"/>
                </a:solidFill>
                <a:latin typeface="ＭＳ明朝"/>
              </a:rPr>
              <a:t>情報活用能力は，世の中の様々な事象を情報とその結び付きとして捉え，情報及び情報技術を適切かつ効果的に活用して，問題を発見・解決したり自分の考を形成したりしていくために必要な資質・能力である。</a:t>
            </a:r>
            <a:endParaRPr lang="en-US" altLang="ja-JP" dirty="0">
              <a:solidFill>
                <a:prstClr val="black"/>
              </a:solidFill>
              <a:latin typeface="ＭＳ明朝"/>
            </a:endParaRPr>
          </a:p>
          <a:p>
            <a:pPr defTabSz="514350"/>
            <a:endParaRPr lang="en-US" altLang="ja-JP" dirty="0">
              <a:solidFill>
                <a:prstClr val="black"/>
              </a:solidFill>
              <a:latin typeface="ＭＳ明朝"/>
            </a:endParaRPr>
          </a:p>
          <a:p>
            <a:pPr defTabSz="514350"/>
            <a:r>
              <a:rPr lang="ja-JP" altLang="en-US" sz="2100" dirty="0">
                <a:solidFill>
                  <a:prstClr val="black"/>
                </a:solidFill>
                <a:latin typeface="ＭＳ明朝"/>
              </a:rPr>
              <a:t>ウ 問題発見・解決能力</a:t>
            </a:r>
            <a:endParaRPr lang="en-US" altLang="ja-JP" sz="2100" dirty="0">
              <a:solidFill>
                <a:prstClr val="black"/>
              </a:solidFill>
              <a:latin typeface="ＭＳ明朝"/>
            </a:endParaRPr>
          </a:p>
          <a:p>
            <a:pPr defTabSz="514350"/>
            <a:r>
              <a:rPr lang="ja-JP" altLang="en-US" dirty="0">
                <a:solidFill>
                  <a:prstClr val="black"/>
                </a:solidFill>
                <a:latin typeface="ＭＳ明朝"/>
              </a:rPr>
              <a:t>各教科等において， 物事の中から問題を見いだし，その問題を定義し解決の方向性を決定し，解決方法を探して計画を立て，結果を予測しながら実行し，振り返って次の問題発見・解決につなげていく過程を重視した深い学びの実現を図ることを通じて，各教科等のそれぞれの分野における問題の発見・解決に必要な力を身に付けられるようにするとともに，総合的な学習の時間における横断的・総合的な探究課題や，特別活動における集団や自己の生活上の課題に取り組むことなどを通じて，各教科等で身に付けた力が統合的に活用できるようにすることが重要である。</a:t>
            </a:r>
            <a:endParaRPr lang="ja-JP" altLang="en-US" dirty="0">
              <a:solidFill>
                <a:prstClr val="black"/>
              </a:solidFill>
            </a:endParaRPr>
          </a:p>
          <a:p>
            <a:endParaRPr lang="ja-JP" altLang="en-US" dirty="0"/>
          </a:p>
        </p:txBody>
      </p:sp>
      <p:sp>
        <p:nvSpPr>
          <p:cNvPr id="10" name="正方形/長方形 9"/>
          <p:cNvSpPr/>
          <p:nvPr/>
        </p:nvSpPr>
        <p:spPr>
          <a:xfrm>
            <a:off x="378385" y="3013710"/>
            <a:ext cx="8012430" cy="8305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 name="タイトル 1"/>
          <p:cNvSpPr txBox="1">
            <a:spLocks/>
          </p:cNvSpPr>
          <p:nvPr/>
        </p:nvSpPr>
        <p:spPr>
          <a:xfrm>
            <a:off x="400841" y="620688"/>
            <a:ext cx="834231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a:latin typeface="ＭＳゴシック"/>
              </a:rPr>
              <a:t>また「</a:t>
            </a:r>
            <a:r>
              <a:rPr lang="ja-JP" altLang="en-US" sz="2400" dirty="0"/>
              <a:t>情報活用能力」</a:t>
            </a:r>
            <a:r>
              <a:rPr lang="ja-JP" altLang="en-US" sz="2400" dirty="0">
                <a:solidFill>
                  <a:prstClr val="black"/>
                </a:solidFill>
                <a:latin typeface="ＭＳ明朝"/>
              </a:rPr>
              <a:t>を</a:t>
            </a:r>
            <a:r>
              <a:rPr lang="ja-JP" altLang="en-US" sz="2400" dirty="0"/>
              <a:t>学習の基盤に位置づける</a:t>
            </a:r>
          </a:p>
        </p:txBody>
      </p:sp>
      <p:cxnSp>
        <p:nvCxnSpPr>
          <p:cNvPr id="14" name="直線コネクタ 13"/>
          <p:cNvCxnSpPr/>
          <p:nvPr/>
        </p:nvCxnSpPr>
        <p:spPr bwMode="auto">
          <a:xfrm>
            <a:off x="3419874" y="1268760"/>
            <a:ext cx="1579373"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A005EF51-5961-4F88-BA26-B2F3A9B238E4}"/>
              </a:ext>
            </a:extLst>
          </p:cNvPr>
          <p:cNvSpPr>
            <a:spLocks noGrp="1"/>
          </p:cNvSpPr>
          <p:nvPr>
            <p:ph type="sldNum" sz="quarter" idx="12"/>
          </p:nvPr>
        </p:nvSpPr>
        <p:spPr/>
        <p:txBody>
          <a:bodyPr/>
          <a:lstStyle/>
          <a:p>
            <a:pPr>
              <a:defRPr/>
            </a:pPr>
            <a:fld id="{383EB611-12BF-4BDB-859B-3C872AA25063}" type="slidenum">
              <a:rPr lang="en-US" altLang="ja-JP" sz="2400"/>
              <a:pPr>
                <a:defRPr/>
              </a:pPr>
              <a:t>18</a:t>
            </a:fld>
            <a:endParaRPr lang="en-US" altLang="ja-JP" sz="2400" dirty="0"/>
          </a:p>
        </p:txBody>
      </p:sp>
    </p:spTree>
    <p:extLst>
      <p:ext uri="{BB962C8B-B14F-4D97-AF65-F5344CB8AC3E}">
        <p14:creationId xmlns:p14="http://schemas.microsoft.com/office/powerpoint/2010/main" val="286562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1148537"/>
            <a:ext cx="8712968" cy="994172"/>
          </a:xfrm>
        </p:spPr>
        <p:txBody>
          <a:bodyPr>
            <a:normAutofit/>
          </a:bodyPr>
          <a:lstStyle/>
          <a:p>
            <a:pPr algn="ctr"/>
            <a:r>
              <a:rPr lang="ja-JP" altLang="en-US" sz="3000" dirty="0"/>
              <a:t>「情報活用能力」を構成する資質・能力の３つの柱</a:t>
            </a:r>
          </a:p>
        </p:txBody>
      </p:sp>
      <p:sp>
        <p:nvSpPr>
          <p:cNvPr id="3" name="スライド番号プレースホルダー 2">
            <a:extLst>
              <a:ext uri="{FF2B5EF4-FFF2-40B4-BE49-F238E27FC236}">
                <a16:creationId xmlns:a16="http://schemas.microsoft.com/office/drawing/2014/main" id="{81DE3B51-E0F1-4710-B461-CC342BECEBDB}"/>
              </a:ext>
            </a:extLst>
          </p:cNvPr>
          <p:cNvSpPr>
            <a:spLocks noGrp="1"/>
          </p:cNvSpPr>
          <p:nvPr>
            <p:ph type="sldNum" sz="quarter" idx="12"/>
          </p:nvPr>
        </p:nvSpPr>
        <p:spPr/>
        <p:txBody>
          <a:bodyPr/>
          <a:lstStyle/>
          <a:p>
            <a:pPr>
              <a:defRPr/>
            </a:pPr>
            <a:fld id="{383EB611-12BF-4BDB-859B-3C872AA25063}" type="slidenum">
              <a:rPr lang="en-US" altLang="ja-JP" sz="2400"/>
              <a:pPr>
                <a:defRPr/>
              </a:pPr>
              <a:t>19</a:t>
            </a:fld>
            <a:endParaRPr lang="en-US" altLang="ja-JP" sz="2400" dirty="0"/>
          </a:p>
        </p:txBody>
      </p:sp>
      <p:sp>
        <p:nvSpPr>
          <p:cNvPr id="6" name="テキスト ボックス 5"/>
          <p:cNvSpPr txBox="1"/>
          <p:nvPr/>
        </p:nvSpPr>
        <p:spPr>
          <a:xfrm>
            <a:off x="381000" y="2327910"/>
            <a:ext cx="8359140" cy="4385816"/>
          </a:xfrm>
          <a:prstGeom prst="rect">
            <a:avLst/>
          </a:prstGeom>
          <a:noFill/>
        </p:spPr>
        <p:txBody>
          <a:bodyPr wrap="square" rtlCol="0">
            <a:spAutoFit/>
          </a:bodyPr>
          <a:lstStyle/>
          <a:p>
            <a:pPr defTabSz="514350"/>
            <a:r>
              <a:rPr lang="ja-JP" altLang="en-US" sz="2100" dirty="0">
                <a:solidFill>
                  <a:prstClr val="black"/>
                </a:solidFill>
                <a:latin typeface="ＭＳ明朝"/>
              </a:rPr>
              <a:t>（知識・技能）</a:t>
            </a:r>
          </a:p>
          <a:p>
            <a:pPr defTabSz="514350"/>
            <a:r>
              <a:rPr lang="ja-JP" altLang="en-US" dirty="0">
                <a:solidFill>
                  <a:prstClr val="black"/>
                </a:solidFill>
                <a:latin typeface="ＭＳ明朝"/>
              </a:rPr>
              <a:t>情報と情報技術を活用した問題の発見･解決等の方法や，</a:t>
            </a:r>
            <a:r>
              <a:rPr lang="ja-JP" altLang="en-US" dirty="0">
                <a:solidFill>
                  <a:srgbClr val="FF0000"/>
                </a:solidFill>
                <a:latin typeface="ＭＳ明朝"/>
              </a:rPr>
              <a:t>情報化の進展が社会の中で果たす役割や影響</a:t>
            </a:r>
            <a:r>
              <a:rPr lang="ja-JP" altLang="en-US" dirty="0">
                <a:solidFill>
                  <a:prstClr val="black"/>
                </a:solidFill>
                <a:latin typeface="ＭＳ明朝"/>
              </a:rPr>
              <a:t>，</a:t>
            </a:r>
            <a:r>
              <a:rPr lang="ja-JP" altLang="en-US" dirty="0">
                <a:solidFill>
                  <a:srgbClr val="FF0000"/>
                </a:solidFill>
                <a:latin typeface="ＭＳ明朝"/>
              </a:rPr>
              <a:t>情報に関する法･制度やマナー，個人が果たす役割や責任等</a:t>
            </a:r>
            <a:r>
              <a:rPr lang="ja-JP" altLang="en-US" dirty="0">
                <a:solidFill>
                  <a:prstClr val="black"/>
                </a:solidFill>
                <a:latin typeface="ＭＳ明朝"/>
              </a:rPr>
              <a:t>について，</a:t>
            </a:r>
            <a:r>
              <a:rPr lang="ja-JP" altLang="en-US" dirty="0">
                <a:solidFill>
                  <a:srgbClr val="FF0000"/>
                </a:solidFill>
                <a:latin typeface="ＭＳ明朝"/>
              </a:rPr>
              <a:t>情報の科学的な理解に裏打ちされた形で理解</a:t>
            </a:r>
            <a:r>
              <a:rPr lang="ja-JP" altLang="en-US" dirty="0">
                <a:solidFill>
                  <a:prstClr val="black"/>
                </a:solidFill>
                <a:latin typeface="ＭＳ明朝"/>
              </a:rPr>
              <a:t>し，情報と情報技術を適切に活用するために必要な技能を身に付けていること。</a:t>
            </a:r>
            <a:endParaRPr lang="en-US" altLang="ja-JP" dirty="0">
              <a:solidFill>
                <a:prstClr val="black"/>
              </a:solidFill>
              <a:latin typeface="ＭＳ明朝"/>
            </a:endParaRPr>
          </a:p>
          <a:p>
            <a:pPr defTabSz="514350"/>
            <a:endParaRPr lang="en-US" altLang="ja-JP" dirty="0">
              <a:solidFill>
                <a:prstClr val="black"/>
              </a:solidFill>
              <a:latin typeface="ＭＳ明朝"/>
            </a:endParaRPr>
          </a:p>
          <a:p>
            <a:pPr defTabSz="514350"/>
            <a:r>
              <a:rPr lang="ja-JP" altLang="en-US" sz="2100" dirty="0">
                <a:solidFill>
                  <a:prstClr val="black"/>
                </a:solidFill>
                <a:latin typeface="ＭＳ明朝"/>
              </a:rPr>
              <a:t>（思考力・判断力･表現力等）</a:t>
            </a:r>
          </a:p>
          <a:p>
            <a:pPr defTabSz="514350"/>
            <a:r>
              <a:rPr lang="ja-JP" altLang="en-US" dirty="0">
                <a:solidFill>
                  <a:prstClr val="black"/>
                </a:solidFill>
                <a:latin typeface="ＭＳ明朝"/>
              </a:rPr>
              <a:t>様々な事象を情報とその結びつきの視点から捉え，複数の情報を結びつけて新たな意味を見出す力や，問題の発見･解決等に向けて</a:t>
            </a:r>
            <a:r>
              <a:rPr lang="ja-JP" altLang="en-US" dirty="0">
                <a:solidFill>
                  <a:srgbClr val="FF0000"/>
                </a:solidFill>
                <a:latin typeface="ＭＳ明朝"/>
              </a:rPr>
              <a:t>情報技術を適切かつ効果的に活用する力</a:t>
            </a:r>
            <a:r>
              <a:rPr lang="ja-JP" altLang="en-US" dirty="0">
                <a:solidFill>
                  <a:prstClr val="black"/>
                </a:solidFill>
                <a:latin typeface="ＭＳ明朝"/>
              </a:rPr>
              <a:t>を身に付けていること。</a:t>
            </a:r>
            <a:endParaRPr lang="en-US" altLang="ja-JP" dirty="0">
              <a:solidFill>
                <a:prstClr val="black"/>
              </a:solidFill>
              <a:latin typeface="ＭＳ明朝"/>
            </a:endParaRPr>
          </a:p>
          <a:p>
            <a:pPr defTabSz="514350"/>
            <a:endParaRPr lang="en-US" altLang="ja-JP" dirty="0">
              <a:solidFill>
                <a:prstClr val="black"/>
              </a:solidFill>
              <a:latin typeface="ＭＳ明朝"/>
            </a:endParaRPr>
          </a:p>
          <a:p>
            <a:pPr defTabSz="514350"/>
            <a:r>
              <a:rPr lang="ja-JP" altLang="en-US" sz="2100" dirty="0">
                <a:solidFill>
                  <a:prstClr val="black"/>
                </a:solidFill>
                <a:latin typeface="ＭＳ明朝"/>
              </a:rPr>
              <a:t>（学びに向かう力・人間性等）</a:t>
            </a:r>
          </a:p>
          <a:p>
            <a:pPr defTabSz="514350"/>
            <a:r>
              <a:rPr lang="ja-JP" altLang="en-US" dirty="0">
                <a:solidFill>
                  <a:prstClr val="black"/>
                </a:solidFill>
                <a:latin typeface="ＭＳ明朝"/>
              </a:rPr>
              <a:t>情報や情報技術を適切かつ効果的に活用して</a:t>
            </a:r>
            <a:r>
              <a:rPr lang="ja-JP" altLang="en-US" dirty="0">
                <a:solidFill>
                  <a:srgbClr val="FF0000"/>
                </a:solidFill>
                <a:latin typeface="ＭＳ明朝"/>
              </a:rPr>
              <a:t>情報社会に主体的に参画し，その発展に寄与しようとする態度等を身に付けている</a:t>
            </a:r>
            <a:r>
              <a:rPr lang="ja-JP" altLang="en-US" dirty="0">
                <a:solidFill>
                  <a:prstClr val="black"/>
                </a:solidFill>
                <a:latin typeface="ＭＳ明朝"/>
              </a:rPr>
              <a:t>こと。</a:t>
            </a:r>
            <a:endParaRPr lang="ja-JP" altLang="en-US" dirty="0">
              <a:solidFill>
                <a:prstClr val="black"/>
              </a:solidFill>
            </a:endParaRPr>
          </a:p>
          <a:p>
            <a:endParaRPr lang="ja-JP" altLang="en-US" dirty="0"/>
          </a:p>
        </p:txBody>
      </p:sp>
      <p:sp>
        <p:nvSpPr>
          <p:cNvPr id="7" name="正方形/長方形 6"/>
          <p:cNvSpPr/>
          <p:nvPr/>
        </p:nvSpPr>
        <p:spPr>
          <a:xfrm>
            <a:off x="6251558" y="1825186"/>
            <a:ext cx="2436886" cy="323165"/>
          </a:xfrm>
          <a:prstGeom prst="rect">
            <a:avLst/>
          </a:prstGeom>
        </p:spPr>
        <p:txBody>
          <a:bodyPr wrap="none">
            <a:spAutoFit/>
          </a:bodyPr>
          <a:lstStyle/>
          <a:p>
            <a:r>
              <a:rPr lang="ja-JP" altLang="en-US" sz="1500" dirty="0"/>
              <a:t>（赤字は情報モラルの視点）</a:t>
            </a:r>
          </a:p>
        </p:txBody>
      </p:sp>
    </p:spTree>
    <p:extLst>
      <p:ext uri="{BB962C8B-B14F-4D97-AF65-F5344CB8AC3E}">
        <p14:creationId xmlns:p14="http://schemas.microsoft.com/office/powerpoint/2010/main" val="3568683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Grp="1" noChangeArrowheads="1"/>
          </p:cNvSpPr>
          <p:nvPr>
            <p:ph type="sldNum" sz="quarter" idx="12"/>
          </p:nvPr>
        </p:nvSpPr>
        <p:spPr>
          <a:noFill/>
        </p:spPr>
        <p:txBody>
          <a:bodyPr/>
          <a:lstStyle/>
          <a:p>
            <a:fld id="{ACD2F891-D6CA-43C4-892D-2AF4C46E16E4}" type="slidenum">
              <a:rPr lang="en-US" altLang="ja-JP" smtClean="0"/>
              <a:pPr/>
              <a:t>2</a:t>
            </a:fld>
            <a:endParaRPr lang="en-US" altLang="ja-JP"/>
          </a:p>
        </p:txBody>
      </p:sp>
      <p:sp>
        <p:nvSpPr>
          <p:cNvPr id="14339" name="テキスト ボックス 4"/>
          <p:cNvSpPr txBox="1">
            <a:spLocks noChangeArrowheads="1"/>
          </p:cNvSpPr>
          <p:nvPr/>
        </p:nvSpPr>
        <p:spPr bwMode="auto">
          <a:xfrm>
            <a:off x="0" y="-26988"/>
            <a:ext cx="8974138" cy="579438"/>
          </a:xfrm>
          <a:prstGeom prst="rect">
            <a:avLst/>
          </a:prstGeom>
          <a:noFill/>
          <a:ln w="9525">
            <a:noFill/>
            <a:miter lim="800000"/>
            <a:headEnd/>
            <a:tailEnd/>
          </a:ln>
        </p:spPr>
        <p:txBody>
          <a:bodyPr>
            <a:spAutoFit/>
          </a:bodyPr>
          <a:lstStyle/>
          <a:p>
            <a:r>
              <a:rPr lang="ja-JP" altLang="en-US" sz="3200">
                <a:ea typeface="HGP創英角ｺﾞｼｯｸUB" pitchFamily="50" charset="-128"/>
              </a:rPr>
              <a:t>本講義の内容</a:t>
            </a:r>
            <a:endParaRPr lang="ja-JP" altLang="en-US" sz="3200"/>
          </a:p>
        </p:txBody>
      </p:sp>
      <p:sp>
        <p:nvSpPr>
          <p:cNvPr id="4" name="正方形/長方形 3"/>
          <p:cNvSpPr/>
          <p:nvPr/>
        </p:nvSpPr>
        <p:spPr>
          <a:xfrm>
            <a:off x="246695" y="692696"/>
            <a:ext cx="8650610" cy="550920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514350" indent="-514350">
              <a:buFont typeface="Arial" pitchFamily="34" charset="0"/>
              <a:buAutoNum type="arabicPeriod"/>
              <a:defRPr/>
            </a:pPr>
            <a:r>
              <a:rPr lang="ja-JP" altLang="en-US" sz="3200" dirty="0">
                <a:solidFill>
                  <a:srgbClr val="000000"/>
                </a:solidFill>
              </a:rPr>
              <a:t>ネット社会の現状　　　　　　　　</a:t>
            </a:r>
            <a:r>
              <a:rPr lang="en-US" altLang="ja-JP" sz="3200" dirty="0">
                <a:solidFill>
                  <a:srgbClr val="000000"/>
                </a:solidFill>
              </a:rPr>
              <a:t>	</a:t>
            </a:r>
            <a:r>
              <a:rPr lang="ja-JP" altLang="en-US" sz="3200" dirty="0">
                <a:solidFill>
                  <a:srgbClr val="000000"/>
                </a:solidFill>
              </a:rPr>
              <a:t>・・・・・・　　</a:t>
            </a:r>
            <a:r>
              <a:rPr lang="en-US" altLang="ja-JP" sz="3200" dirty="0">
                <a:solidFill>
                  <a:srgbClr val="000000"/>
                </a:solidFill>
              </a:rPr>
              <a:t>3</a:t>
            </a:r>
          </a:p>
          <a:p>
            <a:pPr marL="514350" indent="-514350">
              <a:buFont typeface="Arial" pitchFamily="34" charset="0"/>
              <a:buAutoNum type="arabicPeriod"/>
              <a:defRPr/>
            </a:pPr>
            <a:r>
              <a:rPr lang="ja-JP" altLang="en-US" sz="3200" dirty="0">
                <a:solidFill>
                  <a:srgbClr val="000000"/>
                </a:solidFill>
              </a:rPr>
              <a:t>情報モラルの意義　　　　</a:t>
            </a:r>
            <a:r>
              <a:rPr lang="en-US" altLang="ja-JP" sz="3200" dirty="0">
                <a:solidFill>
                  <a:srgbClr val="000000"/>
                </a:solidFill>
              </a:rPr>
              <a:t>		</a:t>
            </a:r>
            <a:r>
              <a:rPr lang="ja-JP" altLang="en-US" sz="3200" dirty="0">
                <a:solidFill>
                  <a:srgbClr val="000000"/>
                </a:solidFill>
              </a:rPr>
              <a:t>・・・・・・　</a:t>
            </a:r>
            <a:r>
              <a:rPr lang="en-US" altLang="ja-JP" sz="3200" dirty="0">
                <a:solidFill>
                  <a:srgbClr val="000000"/>
                </a:solidFill>
              </a:rPr>
              <a:t>16</a:t>
            </a:r>
          </a:p>
          <a:p>
            <a:pPr marL="514350" indent="-514350">
              <a:buFont typeface="Arial" pitchFamily="34" charset="0"/>
              <a:buAutoNum type="arabicPeriod"/>
              <a:defRPr/>
            </a:pPr>
            <a:r>
              <a:rPr lang="ja-JP" altLang="en-US" sz="3200" dirty="0">
                <a:solidFill>
                  <a:srgbClr val="000000"/>
                </a:solidFill>
              </a:rPr>
              <a:t>情報モラルの指導（実践編）</a:t>
            </a:r>
            <a:r>
              <a:rPr lang="en-US" altLang="ja-JP" sz="3200" dirty="0">
                <a:solidFill>
                  <a:srgbClr val="000000"/>
                </a:solidFill>
              </a:rPr>
              <a:t>		</a:t>
            </a:r>
            <a:r>
              <a:rPr lang="ja-JP" altLang="en-US" sz="3200" dirty="0">
                <a:solidFill>
                  <a:srgbClr val="000000"/>
                </a:solidFill>
              </a:rPr>
              <a:t>・・・・・・　</a:t>
            </a:r>
            <a:r>
              <a:rPr lang="en-US" altLang="ja-JP" sz="3200" dirty="0">
                <a:solidFill>
                  <a:srgbClr val="000000"/>
                </a:solidFill>
              </a:rPr>
              <a:t>25</a:t>
            </a:r>
          </a:p>
          <a:p>
            <a:pPr>
              <a:defRPr/>
            </a:pPr>
            <a:r>
              <a:rPr lang="ja-JP" altLang="en-US" sz="3200" dirty="0">
                <a:solidFill>
                  <a:srgbClr val="000000"/>
                </a:solidFill>
              </a:rPr>
              <a:t>　 </a:t>
            </a:r>
            <a:r>
              <a:rPr lang="ja-JP" altLang="en-US" sz="2400" dirty="0">
                <a:solidFill>
                  <a:srgbClr val="000000"/>
                </a:solidFill>
              </a:rPr>
              <a:t>・幼児教育実践編 </a:t>
            </a:r>
            <a:r>
              <a:rPr lang="en-US" altLang="ja-JP" sz="2400" dirty="0">
                <a:solidFill>
                  <a:srgbClr val="000000"/>
                </a:solidFill>
              </a:rPr>
              <a:t>				</a:t>
            </a:r>
            <a:r>
              <a:rPr lang="ja-JP" altLang="en-US" sz="3200" dirty="0">
                <a:solidFill>
                  <a:srgbClr val="000000"/>
                </a:solidFill>
              </a:rPr>
              <a:t>・・・・・・　</a:t>
            </a:r>
            <a:r>
              <a:rPr lang="en-US" altLang="ja-JP" sz="3200" dirty="0">
                <a:solidFill>
                  <a:srgbClr val="000000"/>
                </a:solidFill>
              </a:rPr>
              <a:t>26</a:t>
            </a:r>
          </a:p>
          <a:p>
            <a:pPr>
              <a:defRPr/>
            </a:pPr>
            <a:r>
              <a:rPr lang="ja-JP" altLang="en-US" sz="2400" dirty="0">
                <a:solidFill>
                  <a:srgbClr val="000000"/>
                </a:solidFill>
              </a:rPr>
              <a:t>　　・小学校教育実践編</a:t>
            </a:r>
            <a:r>
              <a:rPr lang="en-US" altLang="ja-JP" sz="2400" dirty="0">
                <a:solidFill>
                  <a:srgbClr val="000000"/>
                </a:solidFill>
              </a:rPr>
              <a:t>				</a:t>
            </a:r>
            <a:r>
              <a:rPr lang="ja-JP" altLang="en-US" sz="3200" dirty="0">
                <a:solidFill>
                  <a:srgbClr val="000000"/>
                </a:solidFill>
              </a:rPr>
              <a:t>・・・・・・　</a:t>
            </a:r>
            <a:r>
              <a:rPr lang="en-US" altLang="ja-JP" sz="3200" dirty="0">
                <a:solidFill>
                  <a:srgbClr val="000000"/>
                </a:solidFill>
              </a:rPr>
              <a:t>28</a:t>
            </a:r>
          </a:p>
          <a:p>
            <a:pPr>
              <a:defRPr/>
            </a:pPr>
            <a:r>
              <a:rPr lang="ja-JP" altLang="en-US" sz="2400" dirty="0">
                <a:solidFill>
                  <a:srgbClr val="000000"/>
                </a:solidFill>
              </a:rPr>
              <a:t>　　・中学校教育実践編   </a:t>
            </a:r>
            <a:r>
              <a:rPr lang="en-US" altLang="ja-JP" sz="2400" dirty="0">
                <a:solidFill>
                  <a:srgbClr val="000000"/>
                </a:solidFill>
              </a:rPr>
              <a:t>				</a:t>
            </a:r>
            <a:r>
              <a:rPr lang="ja-JP" altLang="en-US" sz="3200" dirty="0">
                <a:solidFill>
                  <a:srgbClr val="000000"/>
                </a:solidFill>
              </a:rPr>
              <a:t>・・・・・・　</a:t>
            </a:r>
            <a:r>
              <a:rPr lang="en-US" altLang="ja-JP" sz="3200" dirty="0">
                <a:solidFill>
                  <a:srgbClr val="000000"/>
                </a:solidFill>
              </a:rPr>
              <a:t>41</a:t>
            </a:r>
          </a:p>
          <a:p>
            <a:pPr>
              <a:defRPr/>
            </a:pPr>
            <a:r>
              <a:rPr lang="ja-JP" altLang="en-US" sz="2400" dirty="0">
                <a:solidFill>
                  <a:srgbClr val="000000"/>
                </a:solidFill>
              </a:rPr>
              <a:t>　　・高等学校教育実践編</a:t>
            </a:r>
            <a:r>
              <a:rPr lang="en-US" altLang="ja-JP" sz="2400" dirty="0">
                <a:solidFill>
                  <a:srgbClr val="000000"/>
                </a:solidFill>
              </a:rPr>
              <a:t>				</a:t>
            </a:r>
            <a:r>
              <a:rPr lang="ja-JP" altLang="en-US" sz="3200" dirty="0">
                <a:solidFill>
                  <a:srgbClr val="000000"/>
                </a:solidFill>
              </a:rPr>
              <a:t>・・・・・・　</a:t>
            </a:r>
            <a:r>
              <a:rPr lang="en-US" altLang="ja-JP" sz="3200" dirty="0">
                <a:solidFill>
                  <a:srgbClr val="000000"/>
                </a:solidFill>
              </a:rPr>
              <a:t>58</a:t>
            </a:r>
          </a:p>
          <a:p>
            <a:pPr>
              <a:defRPr/>
            </a:pPr>
            <a:r>
              <a:rPr lang="en-US" altLang="ja-JP" sz="3200" dirty="0">
                <a:solidFill>
                  <a:srgbClr val="000000"/>
                </a:solidFill>
              </a:rPr>
              <a:t>4.</a:t>
            </a:r>
            <a:r>
              <a:rPr lang="ja-JP" altLang="en-US" sz="3200" dirty="0">
                <a:solidFill>
                  <a:srgbClr val="000000"/>
                </a:solidFill>
              </a:rPr>
              <a:t>「ネット社会の歩き方」の活用</a:t>
            </a:r>
            <a:r>
              <a:rPr lang="en-US" altLang="ja-JP" sz="3200" dirty="0">
                <a:solidFill>
                  <a:srgbClr val="000000"/>
                </a:solidFill>
              </a:rPr>
              <a:t>		</a:t>
            </a:r>
            <a:r>
              <a:rPr lang="ja-JP" altLang="en-US" sz="3200" dirty="0">
                <a:solidFill>
                  <a:srgbClr val="000000"/>
                </a:solidFill>
              </a:rPr>
              <a:t>・・・・・・　</a:t>
            </a:r>
            <a:r>
              <a:rPr lang="en-US" altLang="ja-JP" sz="3200" dirty="0">
                <a:solidFill>
                  <a:srgbClr val="000000"/>
                </a:solidFill>
              </a:rPr>
              <a:t>62</a:t>
            </a:r>
          </a:p>
          <a:p>
            <a:pPr>
              <a:defRPr/>
            </a:pPr>
            <a:r>
              <a:rPr lang="en-US" altLang="ja-JP" sz="3200" dirty="0">
                <a:solidFill>
                  <a:srgbClr val="000000"/>
                </a:solidFill>
              </a:rPr>
              <a:t>5.</a:t>
            </a:r>
            <a:r>
              <a:rPr lang="ja-JP" altLang="en-US" sz="3200" dirty="0">
                <a:solidFill>
                  <a:srgbClr val="000000"/>
                </a:solidFill>
              </a:rPr>
              <a:t>その他の教材の紹介</a:t>
            </a:r>
            <a:r>
              <a:rPr lang="en-US" altLang="ja-JP" sz="3200" dirty="0">
                <a:solidFill>
                  <a:srgbClr val="000000"/>
                </a:solidFill>
              </a:rPr>
              <a:t>			</a:t>
            </a:r>
            <a:r>
              <a:rPr lang="ja-JP" altLang="en-US" sz="3200" dirty="0">
                <a:solidFill>
                  <a:srgbClr val="000000"/>
                </a:solidFill>
              </a:rPr>
              <a:t>・・・・・・　</a:t>
            </a:r>
            <a:r>
              <a:rPr lang="en-US" altLang="ja-JP" sz="3200" dirty="0">
                <a:solidFill>
                  <a:srgbClr val="000000"/>
                </a:solidFill>
              </a:rPr>
              <a:t>88</a:t>
            </a:r>
          </a:p>
          <a:p>
            <a:pPr>
              <a:defRPr/>
            </a:pPr>
            <a:r>
              <a:rPr lang="en-US" altLang="ja-JP" sz="3200" dirty="0">
                <a:solidFill>
                  <a:srgbClr val="000000"/>
                </a:solidFill>
              </a:rPr>
              <a:t>6.</a:t>
            </a:r>
            <a:r>
              <a:rPr lang="ja-JP" altLang="en-US" sz="3200" dirty="0">
                <a:solidFill>
                  <a:srgbClr val="000000"/>
                </a:solidFill>
              </a:rPr>
              <a:t>保護者との関わり</a:t>
            </a:r>
            <a:r>
              <a:rPr lang="en-US" altLang="ja-JP" sz="3200" dirty="0">
                <a:solidFill>
                  <a:srgbClr val="000000"/>
                </a:solidFill>
              </a:rPr>
              <a:t>				</a:t>
            </a:r>
            <a:r>
              <a:rPr lang="ja-JP" altLang="en-US" sz="3200" dirty="0">
                <a:solidFill>
                  <a:srgbClr val="000000"/>
                </a:solidFill>
              </a:rPr>
              <a:t>・・・・・・</a:t>
            </a:r>
            <a:r>
              <a:rPr lang="en-US" altLang="ja-JP" sz="3200" dirty="0">
                <a:solidFill>
                  <a:srgbClr val="000000"/>
                </a:solidFill>
              </a:rPr>
              <a:t>101</a:t>
            </a:r>
          </a:p>
          <a:p>
            <a:pPr>
              <a:defRPr/>
            </a:pPr>
            <a:r>
              <a:rPr lang="en-US" altLang="ja-JP" sz="3200" dirty="0">
                <a:solidFill>
                  <a:srgbClr val="000000"/>
                </a:solidFill>
              </a:rPr>
              <a:t>7.</a:t>
            </a:r>
            <a:r>
              <a:rPr lang="ja-JP" altLang="en-US" sz="3200" dirty="0">
                <a:solidFill>
                  <a:srgbClr val="000000"/>
                </a:solidFill>
              </a:rPr>
              <a:t>問題発生時の対応</a:t>
            </a:r>
            <a:r>
              <a:rPr lang="en-US" altLang="ja-JP" sz="3200" dirty="0">
                <a:solidFill>
                  <a:srgbClr val="000000"/>
                </a:solidFill>
              </a:rPr>
              <a:t>				</a:t>
            </a:r>
            <a:r>
              <a:rPr lang="ja-JP" altLang="en-US" sz="3200" dirty="0">
                <a:solidFill>
                  <a:srgbClr val="000000"/>
                </a:solidFill>
              </a:rPr>
              <a:t>・・・・・・</a:t>
            </a:r>
            <a:r>
              <a:rPr lang="en-US" altLang="ja-JP" sz="3200" dirty="0">
                <a:solidFill>
                  <a:srgbClr val="000000"/>
                </a:solidFill>
              </a:rPr>
              <a:t>113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円/楕円 14"/>
          <p:cNvSpPr/>
          <p:nvPr/>
        </p:nvSpPr>
        <p:spPr>
          <a:xfrm>
            <a:off x="4110281" y="2978595"/>
            <a:ext cx="4952242" cy="3603277"/>
          </a:xfrm>
          <a:prstGeom prst="ellipse">
            <a:avLst/>
          </a:prstGeom>
        </p:spPr>
        <p:style>
          <a:lnRef idx="1">
            <a:schemeClr val="accent3"/>
          </a:lnRef>
          <a:fillRef idx="2">
            <a:schemeClr val="accent3"/>
          </a:fillRef>
          <a:effectRef idx="1">
            <a:schemeClr val="accent3"/>
          </a:effectRef>
          <a:fontRef idx="minor">
            <a:schemeClr val="dk1"/>
          </a:fontRef>
        </p:style>
        <p:txBody>
          <a:bodyPr wrap="none" rtlCol="0" anchor="ctr"/>
          <a:lstStyle/>
          <a:p>
            <a:pPr algn="ctr">
              <a:defRPr/>
            </a:pPr>
            <a:r>
              <a:rPr lang="ja-JP" altLang="en-US" sz="6000" kern="0" dirty="0">
                <a:solidFill>
                  <a:sysClr val="windowText" lastClr="000000"/>
                </a:solidFill>
                <a:latin typeface="Calibri"/>
                <a:ea typeface="ＭＳ Ｐゴシック" panose="020B0600070205080204" pitchFamily="50" charset="-128"/>
              </a:rPr>
              <a:t>情報活用能力</a:t>
            </a:r>
          </a:p>
        </p:txBody>
      </p:sp>
      <p:sp>
        <p:nvSpPr>
          <p:cNvPr id="12" name="角丸四角形 11"/>
          <p:cNvSpPr/>
          <p:nvPr/>
        </p:nvSpPr>
        <p:spPr>
          <a:xfrm>
            <a:off x="2018924" y="1"/>
            <a:ext cx="7125077" cy="2163778"/>
          </a:xfrm>
          <a:prstGeom prst="roundRect">
            <a:avLst/>
          </a:prstGeom>
        </p:spPr>
        <p:style>
          <a:lnRef idx="1">
            <a:schemeClr val="accent1"/>
          </a:lnRef>
          <a:fillRef idx="2">
            <a:schemeClr val="accent1"/>
          </a:fillRef>
          <a:effectRef idx="1">
            <a:schemeClr val="accent1"/>
          </a:effectRef>
          <a:fontRef idx="minor">
            <a:schemeClr val="dk1"/>
          </a:fontRef>
        </p:style>
        <p:txBody>
          <a:bodyPr wrap="none" tIns="0" rtlCol="0" anchor="t" anchorCtr="0"/>
          <a:lstStyle/>
          <a:p>
            <a:pPr algn="ctr">
              <a:defRPr/>
            </a:pPr>
            <a:r>
              <a:rPr lang="ja-JP" altLang="en-US" sz="3200" kern="0" dirty="0">
                <a:solidFill>
                  <a:sysClr val="windowText" lastClr="000000"/>
                </a:solidFill>
                <a:latin typeface="Calibri"/>
                <a:ea typeface="ＭＳ Ｐゴシック" panose="020B0600070205080204" pitchFamily="50" charset="-128"/>
              </a:rPr>
              <a:t>情報教育の目標「３つの柱」</a:t>
            </a:r>
          </a:p>
        </p:txBody>
      </p:sp>
      <p:sp>
        <p:nvSpPr>
          <p:cNvPr id="7" name="角丸四角形 6"/>
          <p:cNvSpPr/>
          <p:nvPr/>
        </p:nvSpPr>
        <p:spPr>
          <a:xfrm>
            <a:off x="13581" y="2300750"/>
            <a:ext cx="3069124" cy="4540313"/>
          </a:xfrm>
          <a:prstGeom prst="round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lstStyle/>
          <a:p>
            <a:pPr algn="ctr">
              <a:defRPr/>
            </a:pPr>
            <a:r>
              <a:rPr lang="ja-JP" altLang="en-US" sz="2000" kern="0" dirty="0">
                <a:solidFill>
                  <a:sysClr val="windowText" lastClr="000000"/>
                </a:solidFill>
                <a:latin typeface="Calibri"/>
                <a:ea typeface="ＭＳ Ｐゴシック" panose="020B0600070205080204" pitchFamily="50" charset="-128"/>
              </a:rPr>
              <a:t>資質・能力の「三つの柱」</a:t>
            </a:r>
          </a:p>
        </p:txBody>
      </p:sp>
      <p:sp>
        <p:nvSpPr>
          <p:cNvPr id="4" name="角丸四角形 3"/>
          <p:cNvSpPr/>
          <p:nvPr/>
        </p:nvSpPr>
        <p:spPr>
          <a:xfrm>
            <a:off x="172019" y="2848486"/>
            <a:ext cx="2752253" cy="941560"/>
          </a:xfrm>
          <a:prstGeom prst="roundRect">
            <a:avLst/>
          </a:prstGeom>
        </p:spPr>
        <p:style>
          <a:lnRef idx="1">
            <a:schemeClr val="accent6"/>
          </a:lnRef>
          <a:fillRef idx="2">
            <a:schemeClr val="accent6"/>
          </a:fillRef>
          <a:effectRef idx="1">
            <a:schemeClr val="accent6"/>
          </a:effectRef>
          <a:fontRef idx="minor">
            <a:schemeClr val="dk1"/>
          </a:fontRef>
        </p:style>
        <p:txBody>
          <a:bodyPr wrap="none" rtlCol="0" anchor="ctr"/>
          <a:lstStyle/>
          <a:p>
            <a:pPr algn="ctr">
              <a:defRPr/>
            </a:pPr>
            <a:r>
              <a:rPr lang="ja-JP" altLang="en-US" sz="2800" kern="0" dirty="0">
                <a:solidFill>
                  <a:sysClr val="windowText" lastClr="000000"/>
                </a:solidFill>
                <a:latin typeface="Calibri"/>
                <a:ea typeface="ＭＳ Ｐゴシック" panose="020B0600070205080204" pitchFamily="50" charset="-128"/>
              </a:rPr>
              <a:t>知識・技能</a:t>
            </a:r>
          </a:p>
        </p:txBody>
      </p:sp>
      <p:sp>
        <p:nvSpPr>
          <p:cNvPr id="5" name="角丸四角形 4"/>
          <p:cNvSpPr/>
          <p:nvPr/>
        </p:nvSpPr>
        <p:spPr>
          <a:xfrm>
            <a:off x="172019" y="4281196"/>
            <a:ext cx="2752253" cy="941560"/>
          </a:xfrm>
          <a:prstGeom prst="roundRect">
            <a:avLst/>
          </a:prstGeom>
        </p:spPr>
        <p:style>
          <a:lnRef idx="1">
            <a:schemeClr val="accent6"/>
          </a:lnRef>
          <a:fillRef idx="2">
            <a:schemeClr val="accent6"/>
          </a:fillRef>
          <a:effectRef idx="1">
            <a:schemeClr val="accent6"/>
          </a:effectRef>
          <a:fontRef idx="minor">
            <a:schemeClr val="dk1"/>
          </a:fontRef>
        </p:style>
        <p:txBody>
          <a:bodyPr wrap="none" rtlCol="0" anchor="ctr"/>
          <a:lstStyle/>
          <a:p>
            <a:pPr algn="ctr">
              <a:defRPr/>
            </a:pPr>
            <a:r>
              <a:rPr lang="ja-JP" altLang="en-US" sz="2800" kern="0" dirty="0">
                <a:solidFill>
                  <a:sysClr val="windowText" lastClr="000000"/>
                </a:solidFill>
                <a:latin typeface="Calibri"/>
                <a:ea typeface="ＭＳ Ｐゴシック" panose="020B0600070205080204" pitchFamily="50" charset="-128"/>
              </a:rPr>
              <a:t>思考力・判断力</a:t>
            </a:r>
            <a:endParaRPr lang="en-US" altLang="ja-JP" sz="2800" kern="0" dirty="0">
              <a:solidFill>
                <a:sysClr val="windowText" lastClr="000000"/>
              </a:solidFill>
              <a:latin typeface="Calibri"/>
              <a:ea typeface="ＭＳ Ｐゴシック" panose="020B0600070205080204" pitchFamily="50" charset="-128"/>
            </a:endParaRPr>
          </a:p>
          <a:p>
            <a:pPr algn="ctr">
              <a:defRPr/>
            </a:pPr>
            <a:r>
              <a:rPr lang="ja-JP" altLang="en-US" sz="2800" kern="0" dirty="0">
                <a:solidFill>
                  <a:sysClr val="windowText" lastClr="000000"/>
                </a:solidFill>
                <a:latin typeface="Calibri"/>
                <a:ea typeface="ＭＳ Ｐゴシック" panose="020B0600070205080204" pitchFamily="50" charset="-128"/>
              </a:rPr>
              <a:t>・表現力等</a:t>
            </a:r>
          </a:p>
        </p:txBody>
      </p:sp>
      <p:sp>
        <p:nvSpPr>
          <p:cNvPr id="6" name="角丸四角形 5"/>
          <p:cNvSpPr/>
          <p:nvPr/>
        </p:nvSpPr>
        <p:spPr>
          <a:xfrm>
            <a:off x="172019" y="5704853"/>
            <a:ext cx="2752253" cy="941560"/>
          </a:xfrm>
          <a:prstGeom prst="roundRect">
            <a:avLst/>
          </a:prstGeom>
        </p:spPr>
        <p:style>
          <a:lnRef idx="1">
            <a:schemeClr val="accent6"/>
          </a:lnRef>
          <a:fillRef idx="2">
            <a:schemeClr val="accent6"/>
          </a:fillRef>
          <a:effectRef idx="1">
            <a:schemeClr val="accent6"/>
          </a:effectRef>
          <a:fontRef idx="minor">
            <a:schemeClr val="dk1"/>
          </a:fontRef>
        </p:style>
        <p:txBody>
          <a:bodyPr wrap="none" rtlCol="0" anchor="ctr"/>
          <a:lstStyle/>
          <a:p>
            <a:pPr algn="ctr">
              <a:defRPr/>
            </a:pPr>
            <a:r>
              <a:rPr lang="ja-JP" altLang="en-US" sz="2800" kern="0" dirty="0">
                <a:solidFill>
                  <a:sysClr val="windowText" lastClr="000000"/>
                </a:solidFill>
                <a:latin typeface="Calibri"/>
                <a:ea typeface="ＭＳ Ｐゴシック" panose="020B0600070205080204" pitchFamily="50" charset="-128"/>
              </a:rPr>
              <a:t>学びに向かう力，</a:t>
            </a:r>
            <a:endParaRPr lang="en-US" altLang="ja-JP" sz="2800" kern="0" dirty="0">
              <a:solidFill>
                <a:sysClr val="windowText" lastClr="000000"/>
              </a:solidFill>
              <a:latin typeface="Calibri"/>
              <a:ea typeface="ＭＳ Ｐゴシック" panose="020B0600070205080204" pitchFamily="50" charset="-128"/>
            </a:endParaRPr>
          </a:p>
          <a:p>
            <a:pPr algn="ctr">
              <a:defRPr/>
            </a:pPr>
            <a:r>
              <a:rPr lang="ja-JP" altLang="en-US" sz="2800" kern="0" dirty="0">
                <a:solidFill>
                  <a:sysClr val="windowText" lastClr="000000"/>
                </a:solidFill>
                <a:latin typeface="Calibri"/>
                <a:ea typeface="ＭＳ Ｐゴシック" panose="020B0600070205080204" pitchFamily="50" charset="-128"/>
              </a:rPr>
              <a:t>人間性等</a:t>
            </a:r>
          </a:p>
        </p:txBody>
      </p:sp>
      <p:sp>
        <p:nvSpPr>
          <p:cNvPr id="8" name="角丸四角形 7"/>
          <p:cNvSpPr/>
          <p:nvPr/>
        </p:nvSpPr>
        <p:spPr>
          <a:xfrm>
            <a:off x="2100409" y="624693"/>
            <a:ext cx="2082297" cy="1376127"/>
          </a:xfrm>
          <a:prstGeom prst="roundRect">
            <a:avLst/>
          </a:prstGeom>
        </p:spPr>
        <p:style>
          <a:lnRef idx="1">
            <a:schemeClr val="accent5"/>
          </a:lnRef>
          <a:fillRef idx="2">
            <a:schemeClr val="accent5"/>
          </a:fillRef>
          <a:effectRef idx="1">
            <a:schemeClr val="accent5"/>
          </a:effectRef>
          <a:fontRef idx="minor">
            <a:schemeClr val="dk1"/>
          </a:fontRef>
        </p:style>
        <p:txBody>
          <a:bodyPr wrap="none" rtlCol="0" anchor="ctr"/>
          <a:lstStyle/>
          <a:p>
            <a:pPr algn="ctr">
              <a:defRPr/>
            </a:pPr>
            <a:r>
              <a:rPr lang="ja-JP" altLang="en-US" sz="3200" kern="0" dirty="0">
                <a:solidFill>
                  <a:sysClr val="windowText" lastClr="000000"/>
                </a:solidFill>
                <a:latin typeface="Calibri"/>
                <a:ea typeface="ＭＳ Ｐゴシック" panose="020B0600070205080204" pitchFamily="50" charset="-128"/>
              </a:rPr>
              <a:t>情報活用の</a:t>
            </a:r>
            <a:endParaRPr lang="en-US" altLang="ja-JP" sz="3200" kern="0" dirty="0">
              <a:solidFill>
                <a:sysClr val="windowText" lastClr="000000"/>
              </a:solidFill>
              <a:latin typeface="Calibri"/>
              <a:ea typeface="ＭＳ Ｐゴシック" panose="020B0600070205080204" pitchFamily="50" charset="-128"/>
            </a:endParaRPr>
          </a:p>
          <a:p>
            <a:pPr algn="ctr">
              <a:defRPr/>
            </a:pPr>
            <a:r>
              <a:rPr lang="ja-JP" altLang="en-US" sz="3200" kern="0" dirty="0">
                <a:solidFill>
                  <a:sysClr val="windowText" lastClr="000000"/>
                </a:solidFill>
                <a:latin typeface="Calibri"/>
                <a:ea typeface="ＭＳ Ｐゴシック" panose="020B0600070205080204" pitchFamily="50" charset="-128"/>
              </a:rPr>
              <a:t>実践力</a:t>
            </a:r>
          </a:p>
        </p:txBody>
      </p:sp>
      <p:sp>
        <p:nvSpPr>
          <p:cNvPr id="10" name="角丸四角形 9"/>
          <p:cNvSpPr/>
          <p:nvPr/>
        </p:nvSpPr>
        <p:spPr>
          <a:xfrm>
            <a:off x="4182705" y="624693"/>
            <a:ext cx="2453490" cy="1376127"/>
          </a:xfrm>
          <a:prstGeom prst="roundRect">
            <a:avLst/>
          </a:prstGeom>
        </p:spPr>
        <p:style>
          <a:lnRef idx="1">
            <a:schemeClr val="accent5"/>
          </a:lnRef>
          <a:fillRef idx="2">
            <a:schemeClr val="accent5"/>
          </a:fillRef>
          <a:effectRef idx="1">
            <a:schemeClr val="accent5"/>
          </a:effectRef>
          <a:fontRef idx="minor">
            <a:schemeClr val="dk1"/>
          </a:fontRef>
        </p:style>
        <p:txBody>
          <a:bodyPr wrap="none" rtlCol="0" anchor="ctr"/>
          <a:lstStyle/>
          <a:p>
            <a:pPr algn="ctr">
              <a:defRPr/>
            </a:pPr>
            <a:r>
              <a:rPr lang="ja-JP" altLang="en-US" sz="3200" kern="0" dirty="0">
                <a:solidFill>
                  <a:sysClr val="windowText" lastClr="000000"/>
                </a:solidFill>
                <a:latin typeface="Calibri"/>
                <a:ea typeface="ＭＳ Ｐゴシック" panose="020B0600070205080204" pitchFamily="50" charset="-128"/>
              </a:rPr>
              <a:t>情報の</a:t>
            </a:r>
            <a:endParaRPr lang="en-US" altLang="ja-JP" sz="3200" kern="0" dirty="0">
              <a:solidFill>
                <a:sysClr val="windowText" lastClr="000000"/>
              </a:solidFill>
              <a:latin typeface="Calibri"/>
              <a:ea typeface="ＭＳ Ｐゴシック" panose="020B0600070205080204" pitchFamily="50" charset="-128"/>
            </a:endParaRPr>
          </a:p>
          <a:p>
            <a:pPr algn="ctr">
              <a:defRPr/>
            </a:pPr>
            <a:r>
              <a:rPr lang="ja-JP" altLang="en-US" sz="3200" kern="0" dirty="0">
                <a:solidFill>
                  <a:sysClr val="windowText" lastClr="000000"/>
                </a:solidFill>
                <a:latin typeface="Calibri"/>
                <a:ea typeface="ＭＳ Ｐゴシック" panose="020B0600070205080204" pitchFamily="50" charset="-128"/>
              </a:rPr>
              <a:t>科学的な理解</a:t>
            </a:r>
          </a:p>
        </p:txBody>
      </p:sp>
      <p:sp>
        <p:nvSpPr>
          <p:cNvPr id="11" name="角丸四角形 10"/>
          <p:cNvSpPr/>
          <p:nvPr/>
        </p:nvSpPr>
        <p:spPr>
          <a:xfrm>
            <a:off x="6636196" y="624693"/>
            <a:ext cx="2426329" cy="1376127"/>
          </a:xfrm>
          <a:prstGeom prst="roundRect">
            <a:avLst/>
          </a:prstGeom>
        </p:spPr>
        <p:style>
          <a:lnRef idx="1">
            <a:schemeClr val="accent5"/>
          </a:lnRef>
          <a:fillRef idx="2">
            <a:schemeClr val="accent5"/>
          </a:fillRef>
          <a:effectRef idx="1">
            <a:schemeClr val="accent5"/>
          </a:effectRef>
          <a:fontRef idx="minor">
            <a:schemeClr val="dk1"/>
          </a:fontRef>
        </p:style>
        <p:txBody>
          <a:bodyPr wrap="none" rtlCol="0" anchor="ctr"/>
          <a:lstStyle/>
          <a:p>
            <a:pPr algn="ctr">
              <a:defRPr/>
            </a:pPr>
            <a:r>
              <a:rPr lang="ja-JP" altLang="en-US" sz="3200" kern="0" dirty="0">
                <a:solidFill>
                  <a:sysClr val="windowText" lastClr="000000"/>
                </a:solidFill>
                <a:latin typeface="Calibri"/>
                <a:ea typeface="ＭＳ Ｐゴシック" panose="020B0600070205080204" pitchFamily="50" charset="-128"/>
              </a:rPr>
              <a:t>情報社会に</a:t>
            </a:r>
            <a:endParaRPr lang="en-US" altLang="ja-JP" sz="3200" kern="0" dirty="0">
              <a:solidFill>
                <a:sysClr val="windowText" lastClr="000000"/>
              </a:solidFill>
              <a:latin typeface="Calibri"/>
              <a:ea typeface="ＭＳ Ｐゴシック" panose="020B0600070205080204" pitchFamily="50" charset="-128"/>
            </a:endParaRPr>
          </a:p>
          <a:p>
            <a:pPr algn="ctr">
              <a:defRPr/>
            </a:pPr>
            <a:r>
              <a:rPr lang="ja-JP" altLang="en-US" sz="3200" kern="0" dirty="0">
                <a:solidFill>
                  <a:sysClr val="windowText" lastClr="000000"/>
                </a:solidFill>
                <a:latin typeface="Calibri"/>
                <a:ea typeface="ＭＳ Ｐゴシック" panose="020B0600070205080204" pitchFamily="50" charset="-128"/>
              </a:rPr>
              <a:t>参画する態度</a:t>
            </a:r>
          </a:p>
        </p:txBody>
      </p:sp>
      <p:sp>
        <p:nvSpPr>
          <p:cNvPr id="13" name="右矢印 12"/>
          <p:cNvSpPr/>
          <p:nvPr/>
        </p:nvSpPr>
        <p:spPr>
          <a:xfrm>
            <a:off x="3005751" y="3564799"/>
            <a:ext cx="1267486" cy="24082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kern="0">
              <a:solidFill>
                <a:sysClr val="windowText" lastClr="000000"/>
              </a:solidFill>
              <a:latin typeface="Calibri"/>
              <a:ea typeface="ＭＳ Ｐゴシック" panose="020B0600070205080204" pitchFamily="50" charset="-128"/>
            </a:endParaRPr>
          </a:p>
        </p:txBody>
      </p:sp>
      <p:sp>
        <p:nvSpPr>
          <p:cNvPr id="14" name="右矢印 13"/>
          <p:cNvSpPr/>
          <p:nvPr/>
        </p:nvSpPr>
        <p:spPr>
          <a:xfrm rot="5400000">
            <a:off x="5518094" y="1591148"/>
            <a:ext cx="1376126" cy="24082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kern="0">
              <a:solidFill>
                <a:sysClr val="windowText" lastClr="000000"/>
              </a:solidFill>
              <a:latin typeface="Calibri"/>
              <a:ea typeface="ＭＳ Ｐゴシック" panose="020B0600070205080204" pitchFamily="50" charset="-128"/>
            </a:endParaRPr>
          </a:p>
        </p:txBody>
      </p:sp>
      <p:sp>
        <p:nvSpPr>
          <p:cNvPr id="18" name="正方形/長方形 17"/>
          <p:cNvSpPr/>
          <p:nvPr/>
        </p:nvSpPr>
        <p:spPr>
          <a:xfrm>
            <a:off x="5541755" y="2317682"/>
            <a:ext cx="1328802" cy="388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a:ea typeface="ＭＳ Ｐゴシック" panose="020B0600070205080204" pitchFamily="50" charset="-128"/>
            </a:endParaRPr>
          </a:p>
        </p:txBody>
      </p:sp>
      <p:sp>
        <p:nvSpPr>
          <p:cNvPr id="2" name="正方形/長方形 1"/>
          <p:cNvSpPr/>
          <p:nvPr/>
        </p:nvSpPr>
        <p:spPr>
          <a:xfrm>
            <a:off x="3191935" y="4106333"/>
            <a:ext cx="287867" cy="1388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a:ea typeface="ＭＳ Ｐゴシック" panose="020B0600070205080204" pitchFamily="50" charset="-128"/>
            </a:endParaRPr>
          </a:p>
        </p:txBody>
      </p:sp>
      <p:sp>
        <p:nvSpPr>
          <p:cNvPr id="16" name="テキスト ボックス 15"/>
          <p:cNvSpPr txBox="1"/>
          <p:nvPr/>
        </p:nvSpPr>
        <p:spPr>
          <a:xfrm>
            <a:off x="3545815" y="2236205"/>
            <a:ext cx="5320687" cy="523220"/>
          </a:xfrm>
          <a:prstGeom prst="rect">
            <a:avLst/>
          </a:prstGeom>
          <a:noFill/>
        </p:spPr>
        <p:txBody>
          <a:bodyPr wrap="none" rtlCol="0">
            <a:spAutoFit/>
          </a:bodyPr>
          <a:lstStyle/>
          <a:p>
            <a:pPr>
              <a:defRPr/>
            </a:pPr>
            <a:r>
              <a:rPr lang="ja-JP" altLang="en-US" sz="2800" kern="0" dirty="0">
                <a:solidFill>
                  <a:sysClr val="windowText" lastClr="000000"/>
                </a:solidFill>
                <a:latin typeface="Calibri"/>
                <a:ea typeface="ＭＳ Ｐゴシック" panose="020B0600070205080204" pitchFamily="50" charset="-128"/>
              </a:rPr>
              <a:t>内容・学習活動の視点からの整理</a:t>
            </a:r>
          </a:p>
        </p:txBody>
      </p:sp>
      <p:sp>
        <p:nvSpPr>
          <p:cNvPr id="17" name="テキスト ボックス 16"/>
          <p:cNvSpPr txBox="1"/>
          <p:nvPr/>
        </p:nvSpPr>
        <p:spPr>
          <a:xfrm>
            <a:off x="3072792" y="3000210"/>
            <a:ext cx="553998" cy="3857787"/>
          </a:xfrm>
          <a:prstGeom prst="rect">
            <a:avLst/>
          </a:prstGeom>
          <a:noFill/>
        </p:spPr>
        <p:txBody>
          <a:bodyPr vert="eaVert" wrap="none" rtlCol="0">
            <a:spAutoFit/>
          </a:bodyPr>
          <a:lstStyle/>
          <a:p>
            <a:pPr>
              <a:defRPr/>
            </a:pPr>
            <a:r>
              <a:rPr lang="ja-JP" altLang="en-US" sz="2400" kern="0" dirty="0">
                <a:solidFill>
                  <a:sysClr val="windowText" lastClr="000000"/>
                </a:solidFill>
                <a:latin typeface="Calibri"/>
                <a:ea typeface="ＭＳ Ｐゴシック" panose="020B0600070205080204" pitchFamily="50" charset="-128"/>
              </a:rPr>
              <a:t>資質・能力の視点からの整理</a:t>
            </a:r>
          </a:p>
        </p:txBody>
      </p:sp>
      <p:sp>
        <p:nvSpPr>
          <p:cNvPr id="3" name="スライド番号プレースホルダー 2">
            <a:extLst>
              <a:ext uri="{FF2B5EF4-FFF2-40B4-BE49-F238E27FC236}">
                <a16:creationId xmlns:a16="http://schemas.microsoft.com/office/drawing/2014/main" id="{DF2DD3EA-E49C-4B4D-A630-DD82D7EB322F}"/>
              </a:ext>
            </a:extLst>
          </p:cNvPr>
          <p:cNvSpPr>
            <a:spLocks noGrp="1"/>
          </p:cNvSpPr>
          <p:nvPr>
            <p:ph type="sldNum" sz="quarter" idx="12"/>
          </p:nvPr>
        </p:nvSpPr>
        <p:spPr>
          <a:xfrm>
            <a:off x="7010400" y="6399309"/>
            <a:ext cx="2133600" cy="365125"/>
          </a:xfrm>
        </p:spPr>
        <p:txBody>
          <a:bodyPr/>
          <a:lstStyle/>
          <a:p>
            <a:pPr fontAlgn="base">
              <a:spcBef>
                <a:spcPct val="0"/>
              </a:spcBef>
              <a:spcAft>
                <a:spcPct val="0"/>
              </a:spcAft>
              <a:defRPr/>
            </a:pPr>
            <a:fld id="{7555B963-E1D3-4323-84B5-A5A88AC07B2D}" type="slidenum">
              <a:rPr lang="ja-JP" altLang="en-US" sz="2400" b="1">
                <a:solidFill>
                  <a:schemeClr val="tx1"/>
                </a:solidFill>
                <a:latin typeface="Arial" pitchFamily="34" charset="0"/>
                <a:ea typeface="ＭＳ Ｐゴシック" pitchFamily="50" charset="-128"/>
              </a:rPr>
              <a:pPr fontAlgn="base">
                <a:spcBef>
                  <a:spcPct val="0"/>
                </a:spcBef>
                <a:spcAft>
                  <a:spcPct val="0"/>
                </a:spcAft>
                <a:defRPr/>
              </a:pPr>
              <a:t>20</a:t>
            </a:fld>
            <a:endParaRPr lang="ja-JP" altLang="en-US" sz="2400" b="1" dirty="0">
              <a:solidFill>
                <a:schemeClr val="tx1"/>
              </a:solidFill>
              <a:latin typeface="Arial" pitchFamily="34" charset="0"/>
              <a:ea typeface="ＭＳ Ｐゴシック" pitchFamily="50" charset="-128"/>
            </a:endParaRPr>
          </a:p>
        </p:txBody>
      </p:sp>
    </p:spTree>
    <p:extLst>
      <p:ext uri="{BB962C8B-B14F-4D97-AF65-F5344CB8AC3E}">
        <p14:creationId xmlns:p14="http://schemas.microsoft.com/office/powerpoint/2010/main" val="18361124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40802" y="2170317"/>
            <a:ext cx="8535558" cy="3502947"/>
          </a:xfrm>
          <a:prstGeom prst="rect">
            <a:avLst/>
          </a:prstGeom>
        </p:spPr>
        <p:txBody>
          <a:bodyPr wrap="square">
            <a:spAutoFit/>
          </a:bodyPr>
          <a:lstStyle/>
          <a:p>
            <a:pPr defTabSz="514350"/>
            <a:r>
              <a:rPr lang="en-US" altLang="ja-JP" sz="2250" dirty="0">
                <a:solidFill>
                  <a:prstClr val="black"/>
                </a:solidFill>
                <a:latin typeface="ＭＳ明朝"/>
              </a:rPr>
              <a:t>【</a:t>
            </a:r>
            <a:r>
              <a:rPr lang="ja-JP" altLang="en-US" sz="2250" dirty="0">
                <a:solidFill>
                  <a:prstClr val="black"/>
                </a:solidFill>
                <a:latin typeface="ＭＳ明朝"/>
              </a:rPr>
              <a:t>情報モラルが必要とされる社会の背景</a:t>
            </a:r>
            <a:r>
              <a:rPr lang="en-US" altLang="ja-JP" sz="2250" dirty="0">
                <a:solidFill>
                  <a:prstClr val="black"/>
                </a:solidFill>
                <a:latin typeface="ＭＳ明朝"/>
              </a:rPr>
              <a:t>】</a:t>
            </a:r>
          </a:p>
          <a:p>
            <a:pPr defTabSz="514350"/>
            <a:endParaRPr lang="en-US" altLang="ja-JP" sz="1013" dirty="0">
              <a:solidFill>
                <a:prstClr val="black"/>
              </a:solidFill>
              <a:latin typeface="ＭＳ明朝"/>
            </a:endParaRPr>
          </a:p>
          <a:p>
            <a:pPr defTabSz="514350"/>
            <a:r>
              <a:rPr lang="ja-JP" altLang="en-US" sz="2100" dirty="0">
                <a:solidFill>
                  <a:prstClr val="black"/>
                </a:solidFill>
                <a:latin typeface="ＭＳ明朝"/>
              </a:rPr>
              <a:t>携帯電話・スマートフォンやＳＮＳが子供たちにも急速に普及した。</a:t>
            </a:r>
            <a:endParaRPr lang="en-US" altLang="ja-JP" sz="2100" dirty="0">
              <a:solidFill>
                <a:prstClr val="black"/>
              </a:solidFill>
              <a:latin typeface="ＭＳ明朝"/>
            </a:endParaRPr>
          </a:p>
          <a:p>
            <a:pPr defTabSz="514350"/>
            <a:endParaRPr lang="en-US" altLang="ja-JP" sz="2100" dirty="0">
              <a:solidFill>
                <a:prstClr val="black"/>
              </a:solidFill>
              <a:latin typeface="ＭＳ明朝"/>
            </a:endParaRPr>
          </a:p>
          <a:p>
            <a:pPr defTabSz="514350"/>
            <a:r>
              <a:rPr lang="ja-JP" altLang="en-US" sz="2100" dirty="0">
                <a:solidFill>
                  <a:prstClr val="black"/>
                </a:solidFill>
                <a:latin typeface="ＭＳ明朝"/>
              </a:rPr>
              <a:t>このため</a:t>
            </a:r>
            <a:endParaRPr lang="en-US" altLang="ja-JP" sz="2100" dirty="0">
              <a:solidFill>
                <a:prstClr val="black"/>
              </a:solidFill>
              <a:latin typeface="ＭＳ明朝"/>
            </a:endParaRPr>
          </a:p>
          <a:p>
            <a:pPr defTabSz="514350"/>
            <a:endParaRPr lang="en-US" altLang="ja-JP" sz="2100" dirty="0">
              <a:solidFill>
                <a:prstClr val="black"/>
              </a:solidFill>
              <a:latin typeface="ＭＳ明朝"/>
            </a:endParaRPr>
          </a:p>
          <a:p>
            <a:pPr marL="313433" lvl="1" indent="-120551" defTabSz="514350">
              <a:buFont typeface="Wingdings" panose="05000000000000000000" pitchFamily="2" charset="2"/>
              <a:buChar char="n"/>
            </a:pPr>
            <a:r>
              <a:rPr lang="ja-JP" altLang="en-US" sz="2100" dirty="0">
                <a:solidFill>
                  <a:prstClr val="black"/>
                </a:solidFill>
                <a:latin typeface="ＭＳ明朝"/>
              </a:rPr>
              <a:t>インターネット上での誹謗中傷やいじめ</a:t>
            </a:r>
            <a:r>
              <a:rPr lang="ja-JP" altLang="en-US" sz="2100" dirty="0">
                <a:solidFill>
                  <a:srgbClr val="FF0000"/>
                </a:solidFill>
                <a:latin typeface="ＭＳ明朝"/>
              </a:rPr>
              <a:t>（権利の尊重と責任）</a:t>
            </a:r>
            <a:endParaRPr lang="en-US" altLang="ja-JP" sz="2100" dirty="0">
              <a:solidFill>
                <a:srgbClr val="FF0000"/>
              </a:solidFill>
              <a:latin typeface="ＭＳ明朝"/>
            </a:endParaRPr>
          </a:p>
          <a:p>
            <a:pPr marL="313433" lvl="1" indent="-120551" defTabSz="514350">
              <a:buFont typeface="Wingdings" panose="05000000000000000000" pitchFamily="2" charset="2"/>
              <a:buChar char="n"/>
            </a:pPr>
            <a:r>
              <a:rPr lang="ja-JP" altLang="en-US" sz="2100" dirty="0">
                <a:solidFill>
                  <a:prstClr val="black"/>
                </a:solidFill>
                <a:latin typeface="ＭＳ明朝"/>
              </a:rPr>
              <a:t>インターネット上の犯罪や違法・有害情報の問題の深刻化</a:t>
            </a:r>
            <a:r>
              <a:rPr lang="ja-JP" altLang="en-US" sz="2100" dirty="0">
                <a:solidFill>
                  <a:srgbClr val="FF0000"/>
                </a:solidFill>
                <a:latin typeface="ＭＳ明朝"/>
              </a:rPr>
              <a:t>（情報安全）</a:t>
            </a:r>
            <a:endParaRPr lang="en-US" altLang="ja-JP" sz="2100" dirty="0">
              <a:solidFill>
                <a:srgbClr val="FF0000"/>
              </a:solidFill>
              <a:latin typeface="ＭＳ明朝"/>
            </a:endParaRPr>
          </a:p>
          <a:p>
            <a:pPr marL="313433" lvl="1" indent="-120551" defTabSz="514350">
              <a:buFont typeface="Wingdings" panose="05000000000000000000" pitchFamily="2" charset="2"/>
              <a:buChar char="n"/>
            </a:pPr>
            <a:r>
              <a:rPr lang="ja-JP" altLang="en-US" sz="2100" dirty="0">
                <a:solidFill>
                  <a:prstClr val="black"/>
                </a:solidFill>
                <a:latin typeface="ＭＳ明朝"/>
              </a:rPr>
              <a:t>インターネット利用の長時間化等</a:t>
            </a:r>
            <a:r>
              <a:rPr lang="ja-JP" altLang="en-US" sz="2100" dirty="0">
                <a:solidFill>
                  <a:srgbClr val="FF0000"/>
                </a:solidFill>
                <a:latin typeface="ＭＳ明朝"/>
              </a:rPr>
              <a:t>（健康との関わり）</a:t>
            </a:r>
            <a:endParaRPr lang="en-US" altLang="ja-JP" sz="2100" dirty="0">
              <a:solidFill>
                <a:srgbClr val="FF0000"/>
              </a:solidFill>
              <a:latin typeface="ＭＳ明朝"/>
            </a:endParaRPr>
          </a:p>
          <a:p>
            <a:pPr marL="313433" lvl="1" indent="-120551" defTabSz="514350">
              <a:buFont typeface="Wingdings" panose="05000000000000000000" pitchFamily="2" charset="2"/>
              <a:buChar char="n"/>
            </a:pPr>
            <a:endParaRPr lang="en-US" altLang="ja-JP" sz="2100" dirty="0">
              <a:solidFill>
                <a:srgbClr val="FF0000"/>
              </a:solidFill>
              <a:latin typeface="ＭＳ明朝"/>
            </a:endParaRPr>
          </a:p>
          <a:p>
            <a:pPr indent="-64294" defTabSz="514350"/>
            <a:r>
              <a:rPr lang="ja-JP" altLang="en-US" sz="2100" dirty="0">
                <a:solidFill>
                  <a:prstClr val="black"/>
                </a:solidFill>
                <a:latin typeface="ＭＳ明朝"/>
              </a:rPr>
              <a:t>などの問題が生起してきた</a:t>
            </a:r>
            <a:endParaRPr lang="en-US" altLang="ja-JP" sz="2100" dirty="0">
              <a:solidFill>
                <a:prstClr val="black"/>
              </a:solidFill>
              <a:latin typeface="ＭＳ明朝"/>
            </a:endParaRPr>
          </a:p>
        </p:txBody>
      </p:sp>
      <p:sp>
        <p:nvSpPr>
          <p:cNvPr id="3" name="正方形/長方形 2"/>
          <p:cNvSpPr/>
          <p:nvPr/>
        </p:nvSpPr>
        <p:spPr>
          <a:xfrm>
            <a:off x="776085" y="1280265"/>
            <a:ext cx="5182757" cy="5078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defTabSz="514350"/>
            <a:r>
              <a:rPr lang="ja-JP" altLang="en-US" sz="2700" dirty="0">
                <a:solidFill>
                  <a:prstClr val="black"/>
                </a:solidFill>
                <a:latin typeface="ＭＳ明朝"/>
                <a:ea typeface="ＭＳ Ｐゴシック" panose="020B0600070205080204" pitchFamily="50" charset="-128"/>
              </a:rPr>
              <a:t>なぜ情報モラルが求められるのか</a:t>
            </a:r>
            <a:endParaRPr lang="en-US" altLang="ja-JP" sz="2700" dirty="0">
              <a:solidFill>
                <a:prstClr val="black"/>
              </a:solidFill>
              <a:latin typeface="ＭＳ明朝"/>
              <a:ea typeface="ＭＳ Ｐゴシック" panose="020B0600070205080204" pitchFamily="50" charset="-128"/>
            </a:endParaRPr>
          </a:p>
        </p:txBody>
      </p:sp>
      <p:sp>
        <p:nvSpPr>
          <p:cNvPr id="5" name="正方形/長方形 4"/>
          <p:cNvSpPr/>
          <p:nvPr/>
        </p:nvSpPr>
        <p:spPr>
          <a:xfrm>
            <a:off x="637359" y="3921102"/>
            <a:ext cx="8106592" cy="11325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スライド番号プレースホルダー 3">
            <a:extLst>
              <a:ext uri="{FF2B5EF4-FFF2-40B4-BE49-F238E27FC236}">
                <a16:creationId xmlns:a16="http://schemas.microsoft.com/office/drawing/2014/main" id="{A3807EEB-AB8B-43A5-AA7A-3C93406EA7B2}"/>
              </a:ext>
            </a:extLst>
          </p:cNvPr>
          <p:cNvSpPr>
            <a:spLocks noGrp="1"/>
          </p:cNvSpPr>
          <p:nvPr>
            <p:ph type="sldNum" sz="quarter" idx="12"/>
          </p:nvPr>
        </p:nvSpPr>
        <p:spPr/>
        <p:txBody>
          <a:bodyPr/>
          <a:lstStyle/>
          <a:p>
            <a:pPr>
              <a:defRPr/>
            </a:pPr>
            <a:fld id="{85CE7282-466C-4EF5-8484-56BFF1606FB2}" type="slidenum">
              <a:rPr lang="en-US" altLang="ja-JP" sz="2400"/>
              <a:pPr>
                <a:defRPr/>
              </a:pPr>
              <a:t>21</a:t>
            </a:fld>
            <a:endParaRPr lang="en-US" altLang="ja-JP" sz="2400" dirty="0"/>
          </a:p>
        </p:txBody>
      </p:sp>
    </p:spTree>
    <p:extLst>
      <p:ext uri="{BB962C8B-B14F-4D97-AF65-F5344CB8AC3E}">
        <p14:creationId xmlns:p14="http://schemas.microsoft.com/office/powerpoint/2010/main" val="3769255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20980" y="2170317"/>
            <a:ext cx="8755380" cy="3722237"/>
          </a:xfrm>
          <a:prstGeom prst="rect">
            <a:avLst/>
          </a:prstGeom>
        </p:spPr>
        <p:txBody>
          <a:bodyPr wrap="square">
            <a:spAutoFit/>
          </a:bodyPr>
          <a:lstStyle/>
          <a:p>
            <a:pPr defTabSz="514350"/>
            <a:r>
              <a:rPr lang="en-US" altLang="ja-JP" sz="2250" dirty="0">
                <a:solidFill>
                  <a:prstClr val="black"/>
                </a:solidFill>
                <a:latin typeface="ＭＳ明朝"/>
              </a:rPr>
              <a:t>【</a:t>
            </a:r>
            <a:r>
              <a:rPr lang="ja-JP" altLang="en-US" sz="2250" dirty="0">
                <a:solidFill>
                  <a:prstClr val="black"/>
                </a:solidFill>
                <a:latin typeface="ＭＳ明朝"/>
              </a:rPr>
              <a:t>情報モラルの定義と</a:t>
            </a:r>
            <a:r>
              <a:rPr lang="ja-JP" altLang="en-US" sz="2100" dirty="0">
                <a:latin typeface="ＭＳゴシック"/>
              </a:rPr>
              <a:t>育成を目指す資質・能力</a:t>
            </a:r>
            <a:r>
              <a:rPr lang="en-US" altLang="ja-JP" sz="2250" dirty="0">
                <a:solidFill>
                  <a:prstClr val="black"/>
                </a:solidFill>
                <a:latin typeface="ＭＳ明朝"/>
              </a:rPr>
              <a:t>】</a:t>
            </a:r>
          </a:p>
          <a:p>
            <a:pPr defTabSz="514350"/>
            <a:endParaRPr lang="en-US" altLang="ja-JP" sz="1013" dirty="0">
              <a:solidFill>
                <a:prstClr val="black"/>
              </a:solidFill>
              <a:latin typeface="ＭＳ明朝"/>
            </a:endParaRPr>
          </a:p>
          <a:p>
            <a:pPr defTabSz="514350"/>
            <a:r>
              <a:rPr lang="ja-JP" altLang="en-US" sz="2100" dirty="0">
                <a:solidFill>
                  <a:prstClr val="black"/>
                </a:solidFill>
                <a:latin typeface="ＭＳ明朝"/>
              </a:rPr>
              <a:t>情報モラルとは，「情報社会で適正な活動を行うための基になる考え方と態度」と定義されているが、</a:t>
            </a:r>
            <a:endParaRPr lang="en-US" altLang="ja-JP" sz="2100" dirty="0">
              <a:solidFill>
                <a:prstClr val="black"/>
              </a:solidFill>
              <a:latin typeface="ＭＳ明朝"/>
            </a:endParaRPr>
          </a:p>
          <a:p>
            <a:pPr defTabSz="514350"/>
            <a:endParaRPr lang="en-US" altLang="ja-JP" sz="2100" dirty="0">
              <a:solidFill>
                <a:prstClr val="black"/>
              </a:solidFill>
              <a:latin typeface="ＭＳ明朝"/>
            </a:endParaRPr>
          </a:p>
          <a:p>
            <a:pPr defTabSz="514350"/>
            <a:r>
              <a:rPr lang="ja-JP" altLang="en-US" sz="2025" dirty="0">
                <a:solidFill>
                  <a:prstClr val="black"/>
                </a:solidFill>
                <a:latin typeface="ＭＳ明朝"/>
              </a:rPr>
              <a:t>具体的には次のような</a:t>
            </a:r>
            <a:r>
              <a:rPr lang="ja-JP" altLang="en-US" dirty="0">
                <a:latin typeface="ＭＳゴシック"/>
              </a:rPr>
              <a:t>資質・能力</a:t>
            </a:r>
            <a:r>
              <a:rPr lang="ja-JP" altLang="en-US" sz="2025" dirty="0">
                <a:solidFill>
                  <a:prstClr val="black"/>
                </a:solidFill>
                <a:latin typeface="ＭＳ明朝"/>
              </a:rPr>
              <a:t>の育成が求められる</a:t>
            </a:r>
            <a:endParaRPr lang="en-US" altLang="ja-JP" sz="2025" dirty="0">
              <a:solidFill>
                <a:prstClr val="black"/>
              </a:solidFill>
              <a:latin typeface="ＭＳ明朝"/>
            </a:endParaRPr>
          </a:p>
          <a:p>
            <a:pPr defTabSz="514350"/>
            <a:endParaRPr lang="en-US" altLang="ja-JP" sz="2025" dirty="0">
              <a:solidFill>
                <a:prstClr val="black"/>
              </a:solidFill>
              <a:latin typeface="ＭＳ明朝"/>
            </a:endParaRPr>
          </a:p>
          <a:p>
            <a:pPr marL="120551" indent="-120551" defTabSz="514350">
              <a:buFont typeface="Arial" panose="020B0604020202020204" pitchFamily="34" charset="0"/>
              <a:buChar char="•"/>
            </a:pPr>
            <a:r>
              <a:rPr lang="ja-JP" altLang="en-US" sz="2100" dirty="0">
                <a:solidFill>
                  <a:prstClr val="black"/>
                </a:solidFill>
                <a:latin typeface="ＭＳ明朝"/>
              </a:rPr>
              <a:t>他者への影響を考え，人権，知的財産権など</a:t>
            </a:r>
            <a:r>
              <a:rPr lang="ja-JP" altLang="en-US" sz="2100" dirty="0">
                <a:solidFill>
                  <a:srgbClr val="FF0000"/>
                </a:solidFill>
                <a:latin typeface="ＭＳ明朝"/>
              </a:rPr>
              <a:t>自他の権利を尊重</a:t>
            </a:r>
            <a:r>
              <a:rPr lang="ja-JP" altLang="en-US" sz="2100" dirty="0">
                <a:solidFill>
                  <a:prstClr val="black"/>
                </a:solidFill>
                <a:latin typeface="ＭＳ明朝"/>
              </a:rPr>
              <a:t>し情報社会での</a:t>
            </a:r>
            <a:r>
              <a:rPr lang="ja-JP" altLang="en-US" sz="2100" dirty="0">
                <a:solidFill>
                  <a:srgbClr val="FF0000"/>
                </a:solidFill>
                <a:latin typeface="ＭＳ明朝"/>
              </a:rPr>
              <a:t>行動に責任</a:t>
            </a:r>
            <a:r>
              <a:rPr lang="ja-JP" altLang="en-US" sz="2100" dirty="0">
                <a:solidFill>
                  <a:prstClr val="black"/>
                </a:solidFill>
                <a:latin typeface="ＭＳ明朝"/>
              </a:rPr>
              <a:t>をもつ</a:t>
            </a:r>
            <a:endParaRPr lang="en-US" altLang="ja-JP" sz="2100" dirty="0">
              <a:solidFill>
                <a:prstClr val="black"/>
              </a:solidFill>
              <a:latin typeface="ＭＳ明朝"/>
            </a:endParaRPr>
          </a:p>
          <a:p>
            <a:pPr marL="120551" indent="-120551" defTabSz="514350">
              <a:buFont typeface="Arial" panose="020B0604020202020204" pitchFamily="34" charset="0"/>
              <a:buChar char="•"/>
            </a:pPr>
            <a:r>
              <a:rPr lang="ja-JP" altLang="en-US" sz="2100" dirty="0">
                <a:solidFill>
                  <a:prstClr val="black"/>
                </a:solidFill>
                <a:latin typeface="ＭＳ明朝"/>
              </a:rPr>
              <a:t>犯罪被害を含む危険の回避など情報を</a:t>
            </a:r>
            <a:r>
              <a:rPr lang="ja-JP" altLang="en-US" sz="2100" dirty="0">
                <a:solidFill>
                  <a:srgbClr val="FF0000"/>
                </a:solidFill>
                <a:latin typeface="ＭＳ明朝"/>
              </a:rPr>
              <a:t>正しく安全に利用</a:t>
            </a:r>
            <a:r>
              <a:rPr lang="ja-JP" altLang="en-US" sz="2100" dirty="0">
                <a:solidFill>
                  <a:prstClr val="black"/>
                </a:solidFill>
                <a:latin typeface="ＭＳ明朝"/>
              </a:rPr>
              <a:t>できる</a:t>
            </a:r>
            <a:endParaRPr lang="en-US" altLang="ja-JP" sz="2100" dirty="0">
              <a:solidFill>
                <a:prstClr val="black"/>
              </a:solidFill>
              <a:latin typeface="ＭＳ明朝"/>
            </a:endParaRPr>
          </a:p>
          <a:p>
            <a:pPr marL="120551" indent="-120551" defTabSz="514350">
              <a:buFont typeface="Arial" panose="020B0604020202020204" pitchFamily="34" charset="0"/>
              <a:buChar char="•"/>
            </a:pPr>
            <a:r>
              <a:rPr lang="ja-JP" altLang="en-US" sz="2100" dirty="0">
                <a:solidFill>
                  <a:prstClr val="black"/>
                </a:solidFill>
                <a:latin typeface="ＭＳ明朝"/>
              </a:rPr>
              <a:t>コンピュータなどの情報機器の使用による</a:t>
            </a:r>
            <a:r>
              <a:rPr lang="ja-JP" altLang="en-US" sz="2100" dirty="0">
                <a:solidFill>
                  <a:srgbClr val="FF0000"/>
                </a:solidFill>
                <a:latin typeface="ＭＳ明朝"/>
              </a:rPr>
              <a:t>健康との関わり</a:t>
            </a:r>
            <a:r>
              <a:rPr lang="ja-JP" altLang="en-US" sz="2100" dirty="0">
                <a:solidFill>
                  <a:prstClr val="black"/>
                </a:solidFill>
                <a:latin typeface="ＭＳ明朝"/>
              </a:rPr>
              <a:t>を理解する</a:t>
            </a:r>
            <a:endParaRPr lang="en-US" altLang="ja-JP" sz="2100" dirty="0">
              <a:solidFill>
                <a:prstClr val="black"/>
              </a:solidFill>
              <a:latin typeface="ＭＳ明朝"/>
            </a:endParaRPr>
          </a:p>
          <a:p>
            <a:pPr marL="120551" indent="-120551" defTabSz="514350">
              <a:buFont typeface="Arial" panose="020B0604020202020204" pitchFamily="34" charset="0"/>
              <a:buChar char="•"/>
            </a:pPr>
            <a:endParaRPr lang="en-US" altLang="ja-JP" sz="1575" dirty="0">
              <a:solidFill>
                <a:prstClr val="black"/>
              </a:solidFill>
              <a:latin typeface="ＭＳ明朝"/>
            </a:endParaRPr>
          </a:p>
        </p:txBody>
      </p:sp>
      <p:sp>
        <p:nvSpPr>
          <p:cNvPr id="3" name="正方形/長方形 2"/>
          <p:cNvSpPr/>
          <p:nvPr/>
        </p:nvSpPr>
        <p:spPr>
          <a:xfrm>
            <a:off x="806565" y="1272645"/>
            <a:ext cx="4989573" cy="5078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defTabSz="514350"/>
            <a:r>
              <a:rPr lang="ja-JP" altLang="en-US" sz="2700" dirty="0">
                <a:solidFill>
                  <a:prstClr val="black"/>
                </a:solidFill>
                <a:latin typeface="ＭＳ明朝"/>
                <a:ea typeface="ＭＳ Ｐゴシック" panose="020B0600070205080204" pitchFamily="50" charset="-128"/>
              </a:rPr>
              <a:t>情報モラルの定義と指導内容</a:t>
            </a:r>
            <a:endParaRPr lang="en-US" altLang="ja-JP" sz="2700" dirty="0">
              <a:solidFill>
                <a:prstClr val="black"/>
              </a:solidFill>
              <a:latin typeface="ＭＳ明朝"/>
              <a:ea typeface="ＭＳ Ｐゴシック" panose="020B0600070205080204" pitchFamily="50" charset="-128"/>
            </a:endParaRPr>
          </a:p>
        </p:txBody>
      </p:sp>
      <p:sp>
        <p:nvSpPr>
          <p:cNvPr id="4" name="正方形/長方形 3"/>
          <p:cNvSpPr/>
          <p:nvPr/>
        </p:nvSpPr>
        <p:spPr>
          <a:xfrm>
            <a:off x="220980" y="4248150"/>
            <a:ext cx="8656320" cy="13868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スライド番号プレースホルダー 4">
            <a:extLst>
              <a:ext uri="{FF2B5EF4-FFF2-40B4-BE49-F238E27FC236}">
                <a16:creationId xmlns:a16="http://schemas.microsoft.com/office/drawing/2014/main" id="{1E5FEA4C-9071-4467-A028-6E57AC1C417A}"/>
              </a:ext>
            </a:extLst>
          </p:cNvPr>
          <p:cNvSpPr>
            <a:spLocks noGrp="1"/>
          </p:cNvSpPr>
          <p:nvPr>
            <p:ph type="sldNum" sz="quarter" idx="12"/>
          </p:nvPr>
        </p:nvSpPr>
        <p:spPr/>
        <p:txBody>
          <a:bodyPr/>
          <a:lstStyle/>
          <a:p>
            <a:pPr>
              <a:defRPr/>
            </a:pPr>
            <a:fld id="{85CE7282-466C-4EF5-8484-56BFF1606FB2}" type="slidenum">
              <a:rPr lang="en-US" altLang="ja-JP" sz="2400"/>
              <a:pPr>
                <a:defRPr/>
              </a:pPr>
              <a:t>22</a:t>
            </a:fld>
            <a:endParaRPr lang="en-US" altLang="ja-JP" sz="2400" dirty="0"/>
          </a:p>
        </p:txBody>
      </p:sp>
    </p:spTree>
    <p:extLst>
      <p:ext uri="{BB962C8B-B14F-4D97-AF65-F5344CB8AC3E}">
        <p14:creationId xmlns:p14="http://schemas.microsoft.com/office/powerpoint/2010/main" val="465344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75260" y="2145850"/>
            <a:ext cx="8862060" cy="3877985"/>
          </a:xfrm>
          <a:prstGeom prst="rect">
            <a:avLst/>
          </a:prstGeom>
        </p:spPr>
        <p:txBody>
          <a:bodyPr wrap="square">
            <a:spAutoFit/>
          </a:bodyPr>
          <a:lstStyle/>
          <a:p>
            <a:pPr defTabSz="514350"/>
            <a:r>
              <a:rPr lang="en-US" altLang="ja-JP" sz="2250" dirty="0">
                <a:solidFill>
                  <a:prstClr val="black"/>
                </a:solidFill>
                <a:latin typeface="ＭＳ明朝"/>
              </a:rPr>
              <a:t>【</a:t>
            </a:r>
            <a:r>
              <a:rPr lang="ja-JP" altLang="en-US" sz="2250" dirty="0">
                <a:solidFill>
                  <a:prstClr val="black"/>
                </a:solidFill>
                <a:latin typeface="ＭＳ明朝"/>
              </a:rPr>
              <a:t>具体的な学習活動</a:t>
            </a:r>
            <a:r>
              <a:rPr lang="en-US" altLang="ja-JP" sz="2250" dirty="0">
                <a:solidFill>
                  <a:prstClr val="black"/>
                </a:solidFill>
                <a:latin typeface="ＭＳ明朝"/>
              </a:rPr>
              <a:t>】</a:t>
            </a:r>
          </a:p>
          <a:p>
            <a:pPr defTabSz="514350"/>
            <a:endParaRPr lang="en-US" altLang="ja-JP" sz="2250" dirty="0">
              <a:solidFill>
                <a:prstClr val="black"/>
              </a:solidFill>
              <a:latin typeface="ＭＳ明朝"/>
            </a:endParaRPr>
          </a:p>
          <a:p>
            <a:pPr defTabSz="514350"/>
            <a:r>
              <a:rPr lang="ja-JP" altLang="en-US" sz="2250" dirty="0">
                <a:solidFill>
                  <a:prstClr val="black"/>
                </a:solidFill>
                <a:latin typeface="ＭＳ明朝"/>
              </a:rPr>
              <a:t>情報モラルを指導するためにどのような具体的な学習活動が考えられるのか</a:t>
            </a:r>
            <a:endParaRPr lang="en-US" altLang="ja-JP" sz="2250" dirty="0">
              <a:solidFill>
                <a:prstClr val="black"/>
              </a:solidFill>
              <a:latin typeface="ＭＳ明朝"/>
            </a:endParaRPr>
          </a:p>
          <a:p>
            <a:pPr defTabSz="514350"/>
            <a:endParaRPr lang="en-US" altLang="ja-JP" dirty="0">
              <a:solidFill>
                <a:prstClr val="black"/>
              </a:solidFill>
              <a:latin typeface="ＭＳ明朝"/>
            </a:endParaRPr>
          </a:p>
          <a:p>
            <a:pPr marL="578644" lvl="1" indent="-385763" defTabSz="514350">
              <a:buFont typeface="+mj-lt"/>
              <a:buAutoNum type="arabicPeriod"/>
            </a:pPr>
            <a:r>
              <a:rPr lang="ja-JP" altLang="en-US" sz="2400" dirty="0">
                <a:solidFill>
                  <a:prstClr val="black"/>
                </a:solidFill>
                <a:latin typeface="ＭＳ明朝"/>
              </a:rPr>
              <a:t>情報発信による他人や社会への影響</a:t>
            </a:r>
            <a:r>
              <a:rPr lang="ja-JP" altLang="en-US" sz="2400" dirty="0">
                <a:solidFill>
                  <a:srgbClr val="002060"/>
                </a:solidFill>
                <a:latin typeface="ＭＳ明朝"/>
              </a:rPr>
              <a:t>（</a:t>
            </a:r>
            <a:r>
              <a:rPr lang="ja-JP" altLang="en-US" sz="2400" dirty="0">
                <a:solidFill>
                  <a:srgbClr val="FF0000"/>
                </a:solidFill>
                <a:latin typeface="ＭＳ明朝"/>
              </a:rPr>
              <a:t>行動に責任</a:t>
            </a:r>
            <a:r>
              <a:rPr lang="ja-JP" altLang="en-US" sz="2400" dirty="0">
                <a:solidFill>
                  <a:srgbClr val="002060"/>
                </a:solidFill>
                <a:latin typeface="ＭＳ明朝"/>
              </a:rPr>
              <a:t>）</a:t>
            </a:r>
            <a:endParaRPr lang="en-US" altLang="ja-JP" sz="2400" dirty="0">
              <a:solidFill>
                <a:prstClr val="black"/>
              </a:solidFill>
              <a:latin typeface="ＭＳ明朝"/>
            </a:endParaRPr>
          </a:p>
          <a:p>
            <a:pPr marL="578644" lvl="1" indent="-385763" defTabSz="514350">
              <a:buFont typeface="+mj-lt"/>
              <a:buAutoNum type="arabicPeriod"/>
            </a:pPr>
            <a:r>
              <a:rPr lang="ja-JP" altLang="en-US" sz="2400" dirty="0">
                <a:solidFill>
                  <a:prstClr val="black"/>
                </a:solidFill>
                <a:latin typeface="ＭＳ明朝"/>
              </a:rPr>
              <a:t>ネット上のルールやマナーを守る意味</a:t>
            </a:r>
            <a:r>
              <a:rPr lang="ja-JP" altLang="en-US" sz="2400" dirty="0">
                <a:solidFill>
                  <a:srgbClr val="002060"/>
                </a:solidFill>
                <a:latin typeface="ＭＳ明朝"/>
              </a:rPr>
              <a:t>（</a:t>
            </a:r>
            <a:r>
              <a:rPr lang="ja-JP" altLang="en-US" sz="2400" dirty="0">
                <a:solidFill>
                  <a:srgbClr val="FF0000"/>
                </a:solidFill>
                <a:latin typeface="ＭＳ明朝"/>
              </a:rPr>
              <a:t>行動に責任</a:t>
            </a:r>
            <a:r>
              <a:rPr lang="ja-JP" altLang="en-US" sz="2400" dirty="0">
                <a:solidFill>
                  <a:srgbClr val="002060"/>
                </a:solidFill>
                <a:latin typeface="ＭＳ明朝"/>
              </a:rPr>
              <a:t>）</a:t>
            </a:r>
            <a:endParaRPr lang="en-US" altLang="ja-JP" sz="2400" dirty="0">
              <a:solidFill>
                <a:prstClr val="black"/>
              </a:solidFill>
              <a:latin typeface="ＭＳ明朝"/>
            </a:endParaRPr>
          </a:p>
          <a:p>
            <a:pPr marL="578644" lvl="1" indent="-385763" defTabSz="514350">
              <a:buFont typeface="+mj-lt"/>
              <a:buAutoNum type="arabicPeriod"/>
            </a:pPr>
            <a:r>
              <a:rPr lang="ja-JP" altLang="en-US" sz="2400" dirty="0">
                <a:solidFill>
                  <a:prstClr val="black"/>
                </a:solidFill>
                <a:latin typeface="ＭＳ明朝"/>
              </a:rPr>
              <a:t>情報には自他の権利があること</a:t>
            </a:r>
            <a:r>
              <a:rPr lang="ja-JP" altLang="en-US" sz="2400" dirty="0">
                <a:solidFill>
                  <a:srgbClr val="002060"/>
                </a:solidFill>
                <a:latin typeface="ＭＳ明朝"/>
              </a:rPr>
              <a:t>（</a:t>
            </a:r>
            <a:r>
              <a:rPr lang="ja-JP" altLang="en-US" sz="2400" dirty="0">
                <a:solidFill>
                  <a:srgbClr val="FF0000"/>
                </a:solidFill>
                <a:latin typeface="ＭＳ明朝"/>
              </a:rPr>
              <a:t>権利を尊重</a:t>
            </a:r>
            <a:r>
              <a:rPr lang="ja-JP" altLang="en-US" sz="2400" dirty="0">
                <a:solidFill>
                  <a:srgbClr val="002060"/>
                </a:solidFill>
                <a:latin typeface="ＭＳ明朝"/>
              </a:rPr>
              <a:t>）</a:t>
            </a:r>
            <a:endParaRPr lang="en-US" altLang="ja-JP" sz="2400" dirty="0">
              <a:solidFill>
                <a:prstClr val="black"/>
              </a:solidFill>
              <a:latin typeface="ＭＳ明朝"/>
            </a:endParaRPr>
          </a:p>
          <a:p>
            <a:pPr marL="578644" lvl="1" indent="-385763" defTabSz="514350">
              <a:buFont typeface="+mj-lt"/>
              <a:buAutoNum type="arabicPeriod"/>
            </a:pPr>
            <a:r>
              <a:rPr lang="ja-JP" altLang="en-US" sz="2400" dirty="0">
                <a:solidFill>
                  <a:prstClr val="black"/>
                </a:solidFill>
                <a:latin typeface="ＭＳ明朝"/>
              </a:rPr>
              <a:t>情報には誤ったものや危険なものがあること</a:t>
            </a:r>
            <a:r>
              <a:rPr lang="ja-JP" altLang="en-US" sz="2400" dirty="0">
                <a:solidFill>
                  <a:srgbClr val="002060"/>
                </a:solidFill>
                <a:latin typeface="ＭＳ明朝"/>
              </a:rPr>
              <a:t>（</a:t>
            </a:r>
            <a:r>
              <a:rPr lang="ja-JP" altLang="en-US" sz="2400" dirty="0">
                <a:solidFill>
                  <a:srgbClr val="FF0000"/>
                </a:solidFill>
                <a:latin typeface="ＭＳ明朝"/>
              </a:rPr>
              <a:t>正しく安全に</a:t>
            </a:r>
            <a:r>
              <a:rPr lang="ja-JP" altLang="en-US" sz="2400" dirty="0">
                <a:solidFill>
                  <a:srgbClr val="002060"/>
                </a:solidFill>
                <a:latin typeface="ＭＳ明朝"/>
              </a:rPr>
              <a:t>）</a:t>
            </a:r>
            <a:endParaRPr lang="en-US" altLang="ja-JP" sz="2400" dirty="0">
              <a:solidFill>
                <a:prstClr val="black"/>
              </a:solidFill>
              <a:latin typeface="ＭＳ明朝"/>
            </a:endParaRPr>
          </a:p>
          <a:p>
            <a:pPr marL="578644" lvl="1" indent="-385763" defTabSz="514350">
              <a:buFont typeface="+mj-lt"/>
              <a:buAutoNum type="arabicPeriod"/>
            </a:pPr>
            <a:r>
              <a:rPr lang="ja-JP" altLang="en-US" sz="2400" dirty="0">
                <a:solidFill>
                  <a:prstClr val="black"/>
                </a:solidFill>
                <a:latin typeface="ＭＳ明朝"/>
              </a:rPr>
              <a:t>健康を害するような行動について</a:t>
            </a:r>
            <a:r>
              <a:rPr lang="ja-JP" altLang="en-US" sz="2400" dirty="0">
                <a:solidFill>
                  <a:srgbClr val="002060"/>
                </a:solidFill>
                <a:latin typeface="ＭＳ明朝"/>
              </a:rPr>
              <a:t>（</a:t>
            </a:r>
            <a:r>
              <a:rPr lang="ja-JP" altLang="en-US" sz="2400" dirty="0">
                <a:solidFill>
                  <a:srgbClr val="FF0000"/>
                </a:solidFill>
                <a:latin typeface="ＭＳ明朝"/>
              </a:rPr>
              <a:t>健康との関わり</a:t>
            </a:r>
            <a:r>
              <a:rPr lang="ja-JP" altLang="en-US" sz="2400" dirty="0">
                <a:solidFill>
                  <a:srgbClr val="002060"/>
                </a:solidFill>
                <a:latin typeface="ＭＳ明朝"/>
              </a:rPr>
              <a:t>）</a:t>
            </a:r>
            <a:endParaRPr lang="en-US" altLang="ja-JP" sz="2400" dirty="0">
              <a:solidFill>
                <a:srgbClr val="002060"/>
              </a:solidFill>
              <a:latin typeface="ＭＳ明朝"/>
            </a:endParaRPr>
          </a:p>
          <a:p>
            <a:pPr marL="120551" indent="-120551" defTabSz="514350">
              <a:buFont typeface="Arial" panose="020B0604020202020204" pitchFamily="34" charset="0"/>
              <a:buChar char="•"/>
            </a:pPr>
            <a:endParaRPr lang="en-US" altLang="ja-JP" dirty="0">
              <a:solidFill>
                <a:prstClr val="black"/>
              </a:solidFill>
              <a:latin typeface="ＭＳ明朝"/>
            </a:endParaRPr>
          </a:p>
        </p:txBody>
      </p:sp>
      <p:sp>
        <p:nvSpPr>
          <p:cNvPr id="3" name="正方形/長方形 2"/>
          <p:cNvSpPr/>
          <p:nvPr/>
        </p:nvSpPr>
        <p:spPr>
          <a:xfrm>
            <a:off x="806565" y="1272645"/>
            <a:ext cx="5822837" cy="5078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defTabSz="514350"/>
            <a:r>
              <a:rPr lang="ja-JP" altLang="en-US" sz="2700" dirty="0">
                <a:solidFill>
                  <a:prstClr val="black"/>
                </a:solidFill>
                <a:latin typeface="ＭＳ明朝"/>
                <a:ea typeface="ＭＳ Ｐゴシック" panose="020B0600070205080204" pitchFamily="50" charset="-128"/>
              </a:rPr>
              <a:t>どのような学習活動が考えられるのか</a:t>
            </a:r>
            <a:endParaRPr lang="en-US" altLang="ja-JP" sz="2700" dirty="0">
              <a:solidFill>
                <a:prstClr val="black"/>
              </a:solidFill>
              <a:latin typeface="ＭＳ明朝"/>
              <a:ea typeface="ＭＳ Ｐゴシック" panose="020B0600070205080204" pitchFamily="50" charset="-128"/>
            </a:endParaRPr>
          </a:p>
        </p:txBody>
      </p:sp>
      <p:sp>
        <p:nvSpPr>
          <p:cNvPr id="4" name="正方形/長方形 3"/>
          <p:cNvSpPr/>
          <p:nvPr/>
        </p:nvSpPr>
        <p:spPr>
          <a:xfrm>
            <a:off x="342900" y="3803430"/>
            <a:ext cx="8206740" cy="19431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スライド番号プレースホルダー 4">
            <a:extLst>
              <a:ext uri="{FF2B5EF4-FFF2-40B4-BE49-F238E27FC236}">
                <a16:creationId xmlns:a16="http://schemas.microsoft.com/office/drawing/2014/main" id="{22A9D9B5-ABC1-4D54-A856-03FDF357030C}"/>
              </a:ext>
            </a:extLst>
          </p:cNvPr>
          <p:cNvSpPr>
            <a:spLocks noGrp="1"/>
          </p:cNvSpPr>
          <p:nvPr>
            <p:ph type="sldNum" sz="quarter" idx="12"/>
          </p:nvPr>
        </p:nvSpPr>
        <p:spPr/>
        <p:txBody>
          <a:bodyPr/>
          <a:lstStyle/>
          <a:p>
            <a:pPr>
              <a:defRPr/>
            </a:pPr>
            <a:fld id="{85CE7282-466C-4EF5-8484-56BFF1606FB2}" type="slidenum">
              <a:rPr lang="en-US" altLang="ja-JP" sz="2400"/>
              <a:pPr>
                <a:defRPr/>
              </a:pPr>
              <a:t>23</a:t>
            </a:fld>
            <a:endParaRPr lang="en-US" altLang="ja-JP" sz="2400" dirty="0"/>
          </a:p>
        </p:txBody>
      </p:sp>
    </p:spTree>
    <p:extLst>
      <p:ext uri="{BB962C8B-B14F-4D97-AF65-F5344CB8AC3E}">
        <p14:creationId xmlns:p14="http://schemas.microsoft.com/office/powerpoint/2010/main" val="1920741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73232" y="1909086"/>
            <a:ext cx="8527868" cy="3693319"/>
          </a:xfrm>
          <a:prstGeom prst="rect">
            <a:avLst/>
          </a:prstGeom>
        </p:spPr>
        <p:txBody>
          <a:bodyPr wrap="square">
            <a:spAutoFit/>
          </a:bodyPr>
          <a:lstStyle/>
          <a:p>
            <a:pPr defTabSz="514350"/>
            <a:r>
              <a:rPr lang="en-US" altLang="ja-JP" sz="2250" dirty="0">
                <a:solidFill>
                  <a:prstClr val="black"/>
                </a:solidFill>
                <a:latin typeface="ＭＳ明朝"/>
              </a:rPr>
              <a:t>【</a:t>
            </a:r>
            <a:r>
              <a:rPr lang="ja-JP" altLang="en-US" sz="2400" dirty="0">
                <a:solidFill>
                  <a:prstClr val="black"/>
                </a:solidFill>
                <a:latin typeface="ＭＳ明朝"/>
              </a:rPr>
              <a:t>授業の工夫</a:t>
            </a:r>
            <a:r>
              <a:rPr lang="en-US" altLang="ja-JP" sz="2250" dirty="0">
                <a:solidFill>
                  <a:prstClr val="black"/>
                </a:solidFill>
                <a:latin typeface="ＭＳ明朝"/>
              </a:rPr>
              <a:t>】</a:t>
            </a:r>
          </a:p>
          <a:p>
            <a:pPr defTabSz="514350"/>
            <a:endParaRPr lang="en-US" altLang="ja-JP" sz="2250" dirty="0">
              <a:solidFill>
                <a:prstClr val="black"/>
              </a:solidFill>
              <a:latin typeface="ＭＳ明朝"/>
            </a:endParaRPr>
          </a:p>
          <a:p>
            <a:pPr defTabSz="514350"/>
            <a:r>
              <a:rPr lang="ja-JP" altLang="en-US" sz="2250" dirty="0">
                <a:solidFill>
                  <a:prstClr val="black"/>
                </a:solidFill>
                <a:latin typeface="ＭＳ明朝"/>
              </a:rPr>
              <a:t>情報モラルを指導する上でどのような工夫が求められるのか</a:t>
            </a:r>
            <a:endParaRPr lang="en-US" altLang="ja-JP" sz="2250" dirty="0">
              <a:solidFill>
                <a:prstClr val="black"/>
              </a:solidFill>
              <a:latin typeface="ＭＳ明朝"/>
            </a:endParaRPr>
          </a:p>
          <a:p>
            <a:pPr defTabSz="514350"/>
            <a:endParaRPr lang="en-US" altLang="ja-JP" dirty="0">
              <a:solidFill>
                <a:prstClr val="black"/>
              </a:solidFill>
              <a:latin typeface="ＭＳ明朝"/>
            </a:endParaRPr>
          </a:p>
          <a:p>
            <a:pPr marL="342900" indent="-342900" defTabSz="514350">
              <a:buFont typeface="+mj-lt"/>
              <a:buAutoNum type="arabicPeriod"/>
            </a:pPr>
            <a:r>
              <a:rPr lang="ja-JP" altLang="en-US" sz="2100" dirty="0">
                <a:solidFill>
                  <a:prstClr val="black"/>
                </a:solidFill>
                <a:latin typeface="ＭＳ明朝"/>
              </a:rPr>
              <a:t>情報を活用する授業の各場面（収集，判断，処理，発信）で学習させる</a:t>
            </a:r>
            <a:endParaRPr lang="en-US" altLang="ja-JP" sz="2100" dirty="0">
              <a:solidFill>
                <a:prstClr val="black"/>
              </a:solidFill>
              <a:latin typeface="ＭＳ明朝"/>
            </a:endParaRPr>
          </a:p>
          <a:p>
            <a:pPr marL="342900" indent="-342900" defTabSz="514350">
              <a:buFont typeface="+mj-lt"/>
              <a:buAutoNum type="arabicPeriod"/>
            </a:pPr>
            <a:endParaRPr lang="en-US" altLang="ja-JP" sz="1050" dirty="0">
              <a:latin typeface="ＭＳ明朝"/>
            </a:endParaRPr>
          </a:p>
          <a:p>
            <a:pPr marL="342900" indent="-342900" defTabSz="514350">
              <a:buFont typeface="+mj-lt"/>
              <a:buAutoNum type="arabicPeriod"/>
            </a:pPr>
            <a:r>
              <a:rPr lang="ja-JP" altLang="en-US" sz="2100" dirty="0">
                <a:solidFill>
                  <a:srgbClr val="FF0000"/>
                </a:solidFill>
                <a:latin typeface="ＭＳ明朝"/>
              </a:rPr>
              <a:t>情報や情報技術の特性についての理解に基づく情報モラル</a:t>
            </a:r>
            <a:r>
              <a:rPr lang="ja-JP" altLang="en-US" sz="2100" dirty="0">
                <a:latin typeface="ＭＳ明朝"/>
              </a:rPr>
              <a:t>を身に付けさせ，将来の新たな機器やサービス，あるいは危険の出現にも適切に対応できるようにする</a:t>
            </a:r>
            <a:endParaRPr lang="en-US" altLang="ja-JP" sz="2100" dirty="0">
              <a:latin typeface="ＭＳ明朝"/>
            </a:endParaRPr>
          </a:p>
          <a:p>
            <a:pPr marL="342900" indent="-342900" defTabSz="514350">
              <a:buFont typeface="+mj-lt"/>
              <a:buAutoNum type="arabicPeriod"/>
            </a:pPr>
            <a:endParaRPr lang="en-US" altLang="ja-JP" sz="1050" dirty="0">
              <a:solidFill>
                <a:prstClr val="black"/>
              </a:solidFill>
              <a:latin typeface="ＭＳ明朝"/>
            </a:endParaRPr>
          </a:p>
          <a:p>
            <a:pPr marL="342900" indent="-342900" defTabSz="514350">
              <a:buFont typeface="+mj-lt"/>
              <a:buAutoNum type="arabicPeriod"/>
            </a:pPr>
            <a:r>
              <a:rPr lang="ja-JP" altLang="en-US" sz="2100" dirty="0">
                <a:solidFill>
                  <a:prstClr val="black"/>
                </a:solidFill>
                <a:latin typeface="ＭＳ明朝"/>
              </a:rPr>
              <a:t>道徳科や特別活動のみで実施するものではなく，</a:t>
            </a:r>
            <a:r>
              <a:rPr lang="ja-JP" altLang="en-US" sz="2100" dirty="0">
                <a:solidFill>
                  <a:srgbClr val="FF0000"/>
                </a:solidFill>
                <a:latin typeface="ＭＳ明朝"/>
              </a:rPr>
              <a:t>各教科等との連携や，さらに生徒指導との連携</a:t>
            </a:r>
            <a:r>
              <a:rPr lang="ja-JP" altLang="en-US" sz="2100" dirty="0">
                <a:solidFill>
                  <a:prstClr val="black"/>
                </a:solidFill>
                <a:latin typeface="ＭＳ明朝"/>
              </a:rPr>
              <a:t>も図りながら実施する</a:t>
            </a:r>
            <a:endParaRPr lang="en-US" altLang="ja-JP" sz="2100" dirty="0">
              <a:solidFill>
                <a:prstClr val="black"/>
              </a:solidFill>
              <a:latin typeface="ＭＳ明朝"/>
            </a:endParaRPr>
          </a:p>
        </p:txBody>
      </p:sp>
      <p:sp>
        <p:nvSpPr>
          <p:cNvPr id="3" name="正方形/長方形 2"/>
          <p:cNvSpPr/>
          <p:nvPr/>
        </p:nvSpPr>
        <p:spPr>
          <a:xfrm>
            <a:off x="806566" y="1272645"/>
            <a:ext cx="5790179" cy="5078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defTabSz="514350"/>
            <a:r>
              <a:rPr lang="ja-JP" altLang="en-US" sz="2700" dirty="0">
                <a:solidFill>
                  <a:prstClr val="black"/>
                </a:solidFill>
                <a:latin typeface="ＭＳ明朝"/>
                <a:ea typeface="ＭＳ Ｐゴシック" panose="020B0600070205080204" pitchFamily="50" charset="-128"/>
              </a:rPr>
              <a:t>授業を実施する上で求められる工夫</a:t>
            </a:r>
            <a:endParaRPr lang="en-US" altLang="ja-JP" sz="2700" dirty="0">
              <a:solidFill>
                <a:prstClr val="black"/>
              </a:solidFill>
              <a:latin typeface="ＭＳ明朝"/>
              <a:ea typeface="ＭＳ Ｐゴシック" panose="020B0600070205080204" pitchFamily="50" charset="-128"/>
            </a:endParaRPr>
          </a:p>
        </p:txBody>
      </p:sp>
      <p:sp>
        <p:nvSpPr>
          <p:cNvPr id="4" name="正方形/長方形 3"/>
          <p:cNvSpPr/>
          <p:nvPr/>
        </p:nvSpPr>
        <p:spPr>
          <a:xfrm>
            <a:off x="273234" y="3166467"/>
            <a:ext cx="8601347" cy="248322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スライド番号プレースホルダー 4">
            <a:extLst>
              <a:ext uri="{FF2B5EF4-FFF2-40B4-BE49-F238E27FC236}">
                <a16:creationId xmlns:a16="http://schemas.microsoft.com/office/drawing/2014/main" id="{3278AF36-A850-44A2-A8D3-A5B0A7DBA912}"/>
              </a:ext>
            </a:extLst>
          </p:cNvPr>
          <p:cNvSpPr>
            <a:spLocks noGrp="1"/>
          </p:cNvSpPr>
          <p:nvPr>
            <p:ph type="sldNum" sz="quarter" idx="12"/>
          </p:nvPr>
        </p:nvSpPr>
        <p:spPr/>
        <p:txBody>
          <a:bodyPr/>
          <a:lstStyle/>
          <a:p>
            <a:pPr>
              <a:defRPr/>
            </a:pPr>
            <a:fld id="{85CE7282-466C-4EF5-8484-56BFF1606FB2}" type="slidenum">
              <a:rPr lang="en-US" altLang="ja-JP" sz="2400"/>
              <a:pPr>
                <a:defRPr/>
              </a:pPr>
              <a:t>24</a:t>
            </a:fld>
            <a:endParaRPr lang="en-US" altLang="ja-JP" sz="2400" dirty="0"/>
          </a:p>
        </p:txBody>
      </p:sp>
    </p:spTree>
    <p:extLst>
      <p:ext uri="{BB962C8B-B14F-4D97-AF65-F5344CB8AC3E}">
        <p14:creationId xmlns:p14="http://schemas.microsoft.com/office/powerpoint/2010/main" val="2449505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6"/>
          <p:cNvSpPr>
            <a:spLocks noGrp="1" noChangeArrowheads="1"/>
          </p:cNvSpPr>
          <p:nvPr>
            <p:ph type="sldNum" sz="quarter" idx="12"/>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2805C3-3F60-4B60-A6D9-E99204EDA16E}" type="slidenum">
              <a:rPr kumimoji="1" lang="en-US" altLang="ja-JP" sz="2400" b="1"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1" lang="en-US" altLang="ja-JP" sz="2400" b="1" i="0" u="none"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endParaRPr>
          </a:p>
        </p:txBody>
      </p:sp>
      <p:sp>
        <p:nvSpPr>
          <p:cNvPr id="53251" name="Rectangle 3"/>
          <p:cNvSpPr>
            <a:spLocks noGrp="1" noChangeArrowheads="1"/>
          </p:cNvSpPr>
          <p:nvPr>
            <p:ph type="body" idx="1"/>
          </p:nvPr>
        </p:nvSpPr>
        <p:spPr>
          <a:xfrm>
            <a:off x="250825" y="1600200"/>
            <a:ext cx="8435975" cy="4525963"/>
          </a:xfrm>
        </p:spPr>
        <p:txBody>
          <a:bodyPr/>
          <a:lstStyle/>
          <a:p>
            <a:pPr>
              <a:buFontTx/>
              <a:buNone/>
            </a:pPr>
            <a:endParaRPr lang="en-US" altLang="ja-JP" sz="4800" dirty="0">
              <a:ea typeface="HGP創英角ｺﾞｼｯｸUB" pitchFamily="50" charset="-128"/>
            </a:endParaRPr>
          </a:p>
          <a:p>
            <a:pPr>
              <a:buFontTx/>
              <a:buNone/>
            </a:pPr>
            <a:r>
              <a:rPr lang="ja-JP" altLang="en-US" sz="4800" dirty="0">
                <a:ea typeface="HGP創英角ｺﾞｼｯｸUB" pitchFamily="50" charset="-128"/>
              </a:rPr>
              <a:t>３　情報モラルの指導（実践編）</a:t>
            </a:r>
          </a:p>
          <a:p>
            <a:pPr>
              <a:buFontTx/>
              <a:buNone/>
            </a:pPr>
            <a:endParaRPr lang="ja-JP" altLang="en-US" sz="4800" dirty="0">
              <a:ea typeface="HGP創英角ｺﾞｼｯｸUB" pitchFamily="50" charset="-128"/>
            </a:endParaRPr>
          </a:p>
          <a:p>
            <a:pPr>
              <a:buFontTx/>
              <a:buNone/>
            </a:pPr>
            <a:r>
              <a:rPr lang="ja-JP" altLang="en-US" sz="4800" dirty="0">
                <a:ea typeface="HGP創英角ｺﾞｼｯｸUB" pitchFamily="50" charset="-128"/>
              </a:rPr>
              <a:t>　</a:t>
            </a:r>
          </a:p>
        </p:txBody>
      </p:sp>
    </p:spTree>
    <p:extLst>
      <p:ext uri="{BB962C8B-B14F-4D97-AF65-F5344CB8AC3E}">
        <p14:creationId xmlns:p14="http://schemas.microsoft.com/office/powerpoint/2010/main" val="4099230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6"/>
          <p:cNvSpPr>
            <a:spLocks noGrp="1" noChangeArrowheads="1"/>
          </p:cNvSpPr>
          <p:nvPr>
            <p:ph type="sldNum" sz="quarter" idx="12"/>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2805C3-3F60-4B60-A6D9-E99204EDA16E}" type="slidenum">
              <a:rPr kumimoji="1" lang="en-US" altLang="ja-JP" sz="2400" b="1"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1" lang="en-US" altLang="ja-JP" sz="2400" b="1" i="0" u="none"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endParaRPr>
          </a:p>
        </p:txBody>
      </p:sp>
      <p:sp>
        <p:nvSpPr>
          <p:cNvPr id="53251" name="Rectangle 3"/>
          <p:cNvSpPr>
            <a:spLocks noGrp="1" noChangeArrowheads="1"/>
          </p:cNvSpPr>
          <p:nvPr>
            <p:ph type="body" idx="1"/>
          </p:nvPr>
        </p:nvSpPr>
        <p:spPr>
          <a:xfrm>
            <a:off x="250825" y="1600200"/>
            <a:ext cx="8435975" cy="4525963"/>
          </a:xfrm>
        </p:spPr>
        <p:txBody>
          <a:bodyPr/>
          <a:lstStyle/>
          <a:p>
            <a:pPr algn="ctr">
              <a:buFontTx/>
              <a:buNone/>
            </a:pPr>
            <a:r>
              <a:rPr lang="ja-JP" altLang="en-US" sz="4800" dirty="0">
                <a:ea typeface="HGP創英角ｺﾞｼｯｸUB" pitchFamily="50" charset="-128"/>
              </a:rPr>
              <a:t>学習指導要領における</a:t>
            </a:r>
          </a:p>
          <a:p>
            <a:pPr algn="ctr">
              <a:buFontTx/>
              <a:buNone/>
            </a:pPr>
            <a:r>
              <a:rPr lang="ja-JP" altLang="en-US" sz="4800" dirty="0">
                <a:ea typeface="HGP創英角ｺﾞｼｯｸUB" pitchFamily="50" charset="-128"/>
              </a:rPr>
              <a:t>　情報モラル</a:t>
            </a:r>
          </a:p>
          <a:p>
            <a:pPr>
              <a:buFontTx/>
              <a:buNone/>
            </a:pPr>
            <a:endParaRPr lang="ja-JP" altLang="en-US" sz="4800" dirty="0">
              <a:ea typeface="HGP創英角ｺﾞｼｯｸUB" pitchFamily="50" charset="-128"/>
            </a:endParaRPr>
          </a:p>
          <a:p>
            <a:pPr algn="ctr">
              <a:buFontTx/>
              <a:buNone/>
            </a:pPr>
            <a:r>
              <a:rPr lang="ja-JP" altLang="en-US" sz="4800" dirty="0">
                <a:ea typeface="HGP創英角ｺﾞｼｯｸUB" pitchFamily="50" charset="-128"/>
              </a:rPr>
              <a:t>幼児教育実践編</a:t>
            </a:r>
          </a:p>
        </p:txBody>
      </p:sp>
    </p:spTree>
    <p:extLst>
      <p:ext uri="{BB962C8B-B14F-4D97-AF65-F5344CB8AC3E}">
        <p14:creationId xmlns:p14="http://schemas.microsoft.com/office/powerpoint/2010/main" val="1887358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CE7282-466C-4EF5-8484-56BFF1606FB2}" type="slidenum">
              <a:rPr kumimoji="1" lang="en-US" altLang="ja-JP" sz="2400" b="1"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1" lang="en-US" altLang="ja-JP" sz="2400" b="1" i="0" u="none" strike="noStrike" kern="1200" cap="none" spc="0" normalizeH="0" baseline="0" noProof="0">
              <a:ln>
                <a:noFill/>
              </a:ln>
              <a:solidFill>
                <a:prstClr val="black"/>
              </a:solidFill>
              <a:effectLst/>
              <a:uLnTx/>
              <a:uFillTx/>
              <a:latin typeface="ＭＳ Ｐゴシック" pitchFamily="50" charset="-128"/>
              <a:ea typeface="ＭＳ Ｐゴシック" pitchFamily="50" charset="-128"/>
              <a:cs typeface="+mn-cs"/>
            </a:endParaRPr>
          </a:p>
        </p:txBody>
      </p:sp>
      <p:sp>
        <p:nvSpPr>
          <p:cNvPr id="3" name="正方形/長方形 4"/>
          <p:cNvSpPr>
            <a:spLocks noChangeArrowheads="1"/>
          </p:cNvSpPr>
          <p:nvPr/>
        </p:nvSpPr>
        <p:spPr bwMode="auto">
          <a:xfrm>
            <a:off x="755650" y="0"/>
            <a:ext cx="7526419" cy="1138773"/>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a:t>
            </a:r>
            <a:r>
              <a:rPr kumimoji="1" lang="ja-JP" altLang="en-US"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幼稚園等</a:t>
            </a:r>
            <a:r>
              <a:rPr kumimoji="1" lang="en-US" altLang="ja-JP"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a:t>
            </a:r>
            <a:r>
              <a:rPr kumimoji="1" lang="ja-JP" altLang="en-US"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「幼稚園教育要領」</a:t>
            </a:r>
            <a:endParaRPr kumimoji="1" lang="en-US" altLang="ja-JP"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4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ja-JP" sz="400" dirty="0">
              <a:solidFill>
                <a:prstClr val="black"/>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2000" b="1" dirty="0">
                <a:solidFill>
                  <a:prstClr val="black"/>
                </a:solidFill>
              </a:rPr>
              <a:t>＊幼保連携型認定こども園教育・保育要領、保育所保育指針も同様</a:t>
            </a:r>
            <a:endParaRPr kumimoji="1" lang="ja-JP" altLang="en-US" sz="2000" b="1" i="0" u="none" strike="noStrike" kern="1200" cap="none" spc="0" normalizeH="0" baseline="0" noProof="0" dirty="0">
              <a:ln>
                <a:noFill/>
              </a:ln>
              <a:solidFill>
                <a:prstClr val="black"/>
              </a:solidFill>
              <a:effectLst/>
              <a:uLnTx/>
              <a:uFillTx/>
            </a:endParaRPr>
          </a:p>
        </p:txBody>
      </p:sp>
      <p:sp>
        <p:nvSpPr>
          <p:cNvPr id="4" name="テキスト ボックス 3"/>
          <p:cNvSpPr txBox="1"/>
          <p:nvPr/>
        </p:nvSpPr>
        <p:spPr>
          <a:xfrm>
            <a:off x="0" y="1782683"/>
            <a:ext cx="9144000" cy="3908762"/>
          </a:xfrm>
          <a:prstGeom prst="rect">
            <a:avLst/>
          </a:prstGeom>
          <a:noFill/>
        </p:spPr>
        <p:txBody>
          <a:bodyPr wrap="square" rtlCol="0">
            <a:spAutoFit/>
          </a:bodyPr>
          <a:lstStyle/>
          <a:p>
            <a:pPr lvl="0">
              <a:defRPr/>
            </a:pPr>
            <a:r>
              <a:rPr lang="ja-JP" altLang="en-US" sz="3200" dirty="0">
                <a:solidFill>
                  <a:srgbClr val="0070C0"/>
                </a:solidFill>
              </a:rPr>
              <a:t>幼児期の終わりまでに育ってほしい</a:t>
            </a:r>
            <a:r>
              <a:rPr lang="en-US" altLang="ja-JP" sz="3200" dirty="0">
                <a:solidFill>
                  <a:srgbClr val="0070C0"/>
                </a:solidFill>
              </a:rPr>
              <a:t>10</a:t>
            </a:r>
            <a:r>
              <a:rPr lang="ja-JP" altLang="en-US" sz="3200" dirty="0">
                <a:solidFill>
                  <a:srgbClr val="0070C0"/>
                </a:solidFill>
              </a:rPr>
              <a:t>の姿</a:t>
            </a:r>
            <a:endParaRPr lang="en-US" altLang="ja-JP" sz="3200" dirty="0">
              <a:solidFill>
                <a:srgbClr val="0070C0"/>
              </a:solidFill>
            </a:endParaRPr>
          </a:p>
          <a:p>
            <a:pPr lvl="0">
              <a:defRPr/>
            </a:pPr>
            <a:r>
              <a:rPr lang="ja-JP" altLang="en-US" sz="3200" dirty="0">
                <a:solidFill>
                  <a:srgbClr val="0070C0"/>
                </a:solidFill>
              </a:rPr>
              <a:t>（社会生活との関わり）</a:t>
            </a:r>
            <a:endParaRPr lang="en-US" altLang="ja-JP" sz="3200" dirty="0"/>
          </a:p>
          <a:p>
            <a:pPr lvl="0">
              <a:defRPr/>
            </a:pPr>
            <a:endParaRPr lang="en-US" altLang="ja-JP" sz="2400" dirty="0"/>
          </a:p>
          <a:p>
            <a:pPr lvl="0">
              <a:defRPr/>
            </a:pPr>
            <a:r>
              <a:rPr lang="ja-JP" altLang="en-US" sz="2400" dirty="0"/>
              <a:t>（一部抜粋）</a:t>
            </a:r>
            <a:endParaRPr lang="en-US" altLang="ja-JP" sz="2400" dirty="0"/>
          </a:p>
          <a:p>
            <a:pPr lvl="0">
              <a:defRPr/>
            </a:pPr>
            <a:r>
              <a:rPr lang="ja-JP" altLang="en-US" sz="3200" dirty="0"/>
              <a:t>遊びや生活に必要な</a:t>
            </a:r>
            <a:r>
              <a:rPr lang="ja-JP" altLang="en-US" sz="3200" dirty="0">
                <a:solidFill>
                  <a:srgbClr val="FF0000"/>
                </a:solidFill>
              </a:rPr>
              <a:t>情報</a:t>
            </a:r>
            <a:r>
              <a:rPr lang="ja-JP" altLang="en-US" sz="3200" dirty="0"/>
              <a:t>を取り入れ、</a:t>
            </a:r>
            <a:r>
              <a:rPr lang="ja-JP" altLang="en-US" sz="3200" dirty="0">
                <a:solidFill>
                  <a:srgbClr val="FF0000"/>
                </a:solidFill>
              </a:rPr>
              <a:t>情報</a:t>
            </a:r>
            <a:r>
              <a:rPr lang="ja-JP" altLang="en-US" sz="3200" dirty="0"/>
              <a:t>を伝え合ったり、活用したり、</a:t>
            </a:r>
            <a:r>
              <a:rPr lang="ja-JP" altLang="en-US" sz="3200" dirty="0">
                <a:solidFill>
                  <a:srgbClr val="FF0000"/>
                </a:solidFill>
              </a:rPr>
              <a:t>情報</a:t>
            </a:r>
            <a:r>
              <a:rPr lang="ja-JP" altLang="en-US" sz="3200" dirty="0"/>
              <a:t>に基づき判断しようとしたりして、</a:t>
            </a:r>
            <a:r>
              <a:rPr lang="ja-JP" altLang="en-US" sz="3200" dirty="0">
                <a:solidFill>
                  <a:srgbClr val="FF0000"/>
                </a:solidFill>
              </a:rPr>
              <a:t>情報</a:t>
            </a:r>
            <a:r>
              <a:rPr lang="ja-JP" altLang="en-US" sz="3200" dirty="0"/>
              <a:t>を取捨選択などして役立てながら活動するようになる</a:t>
            </a:r>
            <a:endParaRPr kumimoji="1" lang="en-US" altLang="ja-JP" sz="3200" i="0" u="none" strike="noStrike" kern="1200" cap="none" spc="0" normalizeH="0" baseline="0" noProof="0" dirty="0">
              <a:ln>
                <a:noFill/>
              </a:ln>
              <a:effectLst/>
              <a:uLnTx/>
              <a:uFillTx/>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2976974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6"/>
          <p:cNvSpPr>
            <a:spLocks noGrp="1" noChangeArrowheads="1"/>
          </p:cNvSpPr>
          <p:nvPr>
            <p:ph type="sldNum" sz="quarter" idx="12"/>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2805C3-3F60-4B60-A6D9-E99204EDA16E}" type="slidenum">
              <a:rPr kumimoji="1" lang="en-US" altLang="ja-JP" sz="2400" b="1"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1" lang="en-US" altLang="ja-JP" sz="2400" b="1" i="0" u="none"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endParaRPr>
          </a:p>
        </p:txBody>
      </p:sp>
      <p:sp>
        <p:nvSpPr>
          <p:cNvPr id="53251" name="Rectangle 3"/>
          <p:cNvSpPr>
            <a:spLocks noGrp="1" noChangeArrowheads="1"/>
          </p:cNvSpPr>
          <p:nvPr>
            <p:ph type="body" idx="1"/>
          </p:nvPr>
        </p:nvSpPr>
        <p:spPr>
          <a:xfrm>
            <a:off x="250825" y="1600200"/>
            <a:ext cx="8435975" cy="4525963"/>
          </a:xfrm>
        </p:spPr>
        <p:txBody>
          <a:bodyPr/>
          <a:lstStyle/>
          <a:p>
            <a:pPr algn="ctr">
              <a:buFontTx/>
              <a:buNone/>
            </a:pPr>
            <a:r>
              <a:rPr lang="ja-JP" altLang="en-US" sz="4800" dirty="0">
                <a:ea typeface="HGP創英角ｺﾞｼｯｸUB" pitchFamily="50" charset="-128"/>
              </a:rPr>
              <a:t>学習指導要領における</a:t>
            </a:r>
          </a:p>
          <a:p>
            <a:pPr algn="ctr">
              <a:buFontTx/>
              <a:buNone/>
            </a:pPr>
            <a:r>
              <a:rPr lang="ja-JP" altLang="en-US" sz="4800" dirty="0">
                <a:ea typeface="HGP創英角ｺﾞｼｯｸUB" pitchFamily="50" charset="-128"/>
              </a:rPr>
              <a:t>　情報モラル</a:t>
            </a:r>
          </a:p>
          <a:p>
            <a:pPr>
              <a:buFontTx/>
              <a:buNone/>
            </a:pPr>
            <a:endParaRPr lang="ja-JP" altLang="en-US" sz="4800" dirty="0">
              <a:ea typeface="HGP創英角ｺﾞｼｯｸUB" pitchFamily="50" charset="-128"/>
            </a:endParaRPr>
          </a:p>
          <a:p>
            <a:pPr algn="ctr">
              <a:buFontTx/>
              <a:buNone/>
            </a:pPr>
            <a:r>
              <a:rPr lang="ja-JP" altLang="en-US" sz="4800" dirty="0">
                <a:ea typeface="HGP創英角ｺﾞｼｯｸUB" pitchFamily="50" charset="-128"/>
              </a:rPr>
              <a:t>小学校実践編</a:t>
            </a:r>
          </a:p>
        </p:txBody>
      </p:sp>
    </p:spTree>
    <p:extLst>
      <p:ext uri="{BB962C8B-B14F-4D97-AF65-F5344CB8AC3E}">
        <p14:creationId xmlns:p14="http://schemas.microsoft.com/office/powerpoint/2010/main" val="23216671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CE7282-466C-4EF5-8484-56BFF1606FB2}" type="slidenum">
              <a:rPr kumimoji="1" lang="en-US" altLang="ja-JP" sz="2400" b="1"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1" lang="en-US" altLang="ja-JP" sz="2400" b="1" i="0" u="none" strike="noStrike" kern="1200" cap="none" spc="0" normalizeH="0" baseline="0" noProof="0">
              <a:ln>
                <a:noFill/>
              </a:ln>
              <a:solidFill>
                <a:prstClr val="black"/>
              </a:solidFill>
              <a:effectLst/>
              <a:uLnTx/>
              <a:uFillTx/>
              <a:latin typeface="ＭＳ Ｐゴシック" pitchFamily="50" charset="-128"/>
              <a:ea typeface="ＭＳ Ｐゴシック" pitchFamily="50" charset="-128"/>
              <a:cs typeface="+mn-cs"/>
            </a:endParaRPr>
          </a:p>
        </p:txBody>
      </p:sp>
      <p:sp>
        <p:nvSpPr>
          <p:cNvPr id="3" name="正方形/長方形 4"/>
          <p:cNvSpPr>
            <a:spLocks noChangeArrowheads="1"/>
          </p:cNvSpPr>
          <p:nvPr/>
        </p:nvSpPr>
        <p:spPr bwMode="auto">
          <a:xfrm>
            <a:off x="755650" y="0"/>
            <a:ext cx="5969904" cy="707886"/>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a:t>
            </a:r>
            <a:r>
              <a:rPr kumimoji="1" lang="ja-JP" altLang="en-US"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小学校</a:t>
            </a:r>
            <a:r>
              <a:rPr kumimoji="1" lang="en-US" altLang="ja-JP"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a:t>
            </a:r>
            <a:r>
              <a:rPr kumimoji="1" lang="ja-JP" altLang="en-US"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「学習指導要領」</a:t>
            </a:r>
          </a:p>
        </p:txBody>
      </p:sp>
      <p:sp>
        <p:nvSpPr>
          <p:cNvPr id="4" name="テキスト ボックス 3"/>
          <p:cNvSpPr txBox="1"/>
          <p:nvPr/>
        </p:nvSpPr>
        <p:spPr>
          <a:xfrm>
            <a:off x="0" y="908720"/>
            <a:ext cx="9468544" cy="563231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0070C0"/>
                </a:solidFill>
                <a:effectLst/>
                <a:uLnTx/>
                <a:uFillTx/>
                <a:latin typeface="Arial" pitchFamily="34" charset="0"/>
                <a:ea typeface="ＭＳ Ｐゴシック" pitchFamily="50" charset="-128"/>
                <a:cs typeface="+mn-cs"/>
              </a:rPr>
              <a:t>総則</a:t>
            </a:r>
            <a:r>
              <a:rPr kumimoji="1" lang="ja-JP" altLang="en-US"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：情報活用能力（情報モラルを含む）</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教科横断的な視点からの教育課程編成</a:t>
            </a:r>
            <a:endParaRPr kumimoji="1" lang="en-US" altLang="ja-JP"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0070C0"/>
                </a:solidFill>
                <a:effectLst/>
                <a:uLnTx/>
                <a:uFillTx/>
                <a:latin typeface="Arial" pitchFamily="34" charset="0"/>
                <a:ea typeface="ＭＳ Ｐゴシック" pitchFamily="50" charset="-128"/>
                <a:cs typeface="+mn-cs"/>
              </a:rPr>
              <a:t>国語</a:t>
            </a:r>
            <a:r>
              <a:rPr kumimoji="1" lang="ja-JP" altLang="en-US"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：引用の仕方、出典の示し方</a:t>
            </a:r>
            <a:endParaRPr kumimoji="1" lang="en-US" altLang="ja-JP"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0070C0"/>
                </a:solidFill>
                <a:effectLst/>
                <a:uLnTx/>
                <a:uFillTx/>
                <a:latin typeface="Arial" pitchFamily="34" charset="0"/>
                <a:ea typeface="ＭＳ Ｐゴシック" pitchFamily="50" charset="-128"/>
                <a:cs typeface="+mn-cs"/>
              </a:rPr>
              <a:t>社会</a:t>
            </a:r>
            <a:r>
              <a:rPr kumimoji="1" lang="ja-JP" altLang="en-US"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：情報の保護や取り扱い</a:t>
            </a:r>
            <a:endParaRPr kumimoji="1" lang="en-US" altLang="ja-JP"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0070C0"/>
                </a:solidFill>
                <a:effectLst/>
                <a:uLnTx/>
                <a:uFillTx/>
                <a:latin typeface="Arial" pitchFamily="34" charset="0"/>
                <a:ea typeface="ＭＳ Ｐゴシック" pitchFamily="50" charset="-128"/>
                <a:cs typeface="+mn-cs"/>
              </a:rPr>
              <a:t>体育</a:t>
            </a:r>
            <a:r>
              <a:rPr kumimoji="1" lang="ja-JP" altLang="en-US"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：健康との関わり</a:t>
            </a:r>
            <a:endParaRPr kumimoji="1" lang="en-US" altLang="ja-JP"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0070C0"/>
                </a:solidFill>
                <a:effectLst/>
                <a:uLnTx/>
                <a:uFillTx/>
                <a:latin typeface="Arial" pitchFamily="34" charset="0"/>
                <a:ea typeface="ＭＳ Ｐゴシック" pitchFamily="50" charset="-128"/>
                <a:cs typeface="+mn-cs"/>
              </a:rPr>
              <a:t>総合的な学習の時間</a:t>
            </a:r>
            <a:r>
              <a:rPr kumimoji="1" lang="ja-JP" altLang="en-US"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：確実に身につける</a:t>
            </a:r>
            <a:r>
              <a:rPr kumimoji="1" lang="ja-JP" altLang="en-US" sz="2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（情報モラル）</a:t>
            </a:r>
            <a:endParaRPr kumimoji="1" lang="en-US" altLang="ja-JP" sz="2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0070C0"/>
                </a:solidFill>
                <a:effectLst/>
                <a:uLnTx/>
                <a:uFillTx/>
                <a:latin typeface="Arial" pitchFamily="34" charset="0"/>
                <a:ea typeface="ＭＳ Ｐゴシック" pitchFamily="50" charset="-128"/>
                <a:cs typeface="+mn-cs"/>
              </a:rPr>
              <a:t>特別の教科道徳</a:t>
            </a:r>
            <a:r>
              <a:rPr kumimoji="1" lang="ja-JP" altLang="en-US"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特質を生かした指導</a:t>
            </a:r>
            <a:endParaRPr kumimoji="1" lang="en-US" altLang="ja-JP"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話し合いや疑似体験等創意ある多様な工夫</a:t>
            </a:r>
            <a:endParaRPr kumimoji="1" lang="en-US" altLang="ja-JP"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0070C0"/>
                </a:solidFill>
                <a:effectLst/>
                <a:uLnTx/>
                <a:uFillTx/>
                <a:latin typeface="Arial" pitchFamily="34" charset="0"/>
                <a:ea typeface="ＭＳ Ｐゴシック" pitchFamily="50" charset="-128"/>
                <a:cs typeface="+mn-cs"/>
              </a:rPr>
              <a:t>特別活動</a:t>
            </a:r>
            <a:r>
              <a:rPr kumimoji="1" lang="ja-JP" altLang="en-US"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：情報を収集し，よりよく判断し行動する力</a:t>
            </a:r>
          </a:p>
        </p:txBody>
      </p:sp>
    </p:spTree>
    <p:extLst>
      <p:ext uri="{BB962C8B-B14F-4D97-AF65-F5344CB8AC3E}">
        <p14:creationId xmlns:p14="http://schemas.microsoft.com/office/powerpoint/2010/main" val="1446412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6"/>
          <p:cNvSpPr>
            <a:spLocks noGrp="1" noChangeArrowheads="1"/>
          </p:cNvSpPr>
          <p:nvPr>
            <p:ph type="sldNum" sz="quarter" idx="12"/>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06D554-DD5D-4F12-98AC-83DBCA16E054}" type="slidenum">
              <a:rPr kumimoji="1" lang="en-US" altLang="ja-JP" sz="2400" b="1"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1" lang="en-US" altLang="ja-JP" sz="2400" b="1" i="0" u="none"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endParaRPr>
          </a:p>
        </p:txBody>
      </p:sp>
      <p:sp>
        <p:nvSpPr>
          <p:cNvPr id="99331" name="Rectangle 3"/>
          <p:cNvSpPr>
            <a:spLocks noGrp="1" noChangeArrowheads="1"/>
          </p:cNvSpPr>
          <p:nvPr>
            <p:ph type="body" idx="1"/>
          </p:nvPr>
        </p:nvSpPr>
        <p:spPr>
          <a:xfrm>
            <a:off x="107950" y="1600200"/>
            <a:ext cx="8686800" cy="4525963"/>
          </a:xfrm>
        </p:spPr>
        <p:txBody>
          <a:bodyPr/>
          <a:lstStyle/>
          <a:p>
            <a:pPr>
              <a:buFontTx/>
              <a:buNone/>
            </a:pPr>
            <a:endParaRPr lang="en-US" altLang="ja-JP" sz="4800" dirty="0">
              <a:ea typeface="HGP創英角ｺﾞｼｯｸUB" pitchFamily="50" charset="-128"/>
            </a:endParaRPr>
          </a:p>
          <a:p>
            <a:pPr>
              <a:buFontTx/>
              <a:buNone/>
            </a:pPr>
            <a:r>
              <a:rPr lang="ja-JP" altLang="en-US" sz="4800" dirty="0">
                <a:latin typeface="ＭＳ Ｐゴシック" pitchFamily="50" charset="-128"/>
              </a:rPr>
              <a:t>　　　</a:t>
            </a:r>
            <a:r>
              <a:rPr lang="ja-JP" altLang="en-US" sz="4800" dirty="0">
                <a:ea typeface="HGP創英角ｺﾞｼｯｸUB" pitchFamily="50" charset="-128"/>
              </a:rPr>
              <a:t>１　　ネット社会の現状</a:t>
            </a:r>
          </a:p>
        </p:txBody>
      </p:sp>
    </p:spTree>
    <p:extLst>
      <p:ext uri="{BB962C8B-B14F-4D97-AF65-F5344CB8AC3E}">
        <p14:creationId xmlns:p14="http://schemas.microsoft.com/office/powerpoint/2010/main" val="24364603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6"/>
          <p:cNvSpPr>
            <a:spLocks noGrp="1" noChangeArrowheads="1"/>
          </p:cNvSpPr>
          <p:nvPr>
            <p:ph type="sldNum" sz="quarter" idx="12"/>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2C76D60-C33D-47C6-BBC6-C0A2F705CF2D}" type="slidenum">
              <a:rPr kumimoji="1" lang="en-US" altLang="ja-JP" sz="2400" b="1"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1" lang="en-US" altLang="ja-JP" sz="2400" b="1" i="0" u="none" strike="noStrike" kern="1200" cap="none" spc="0" normalizeH="0" baseline="0" noProof="0">
              <a:ln>
                <a:noFill/>
              </a:ln>
              <a:solidFill>
                <a:prstClr val="black"/>
              </a:solidFill>
              <a:effectLst/>
              <a:uLnTx/>
              <a:uFillTx/>
              <a:latin typeface="ＭＳ Ｐゴシック" pitchFamily="50" charset="-128"/>
              <a:ea typeface="ＭＳ Ｐゴシック" pitchFamily="50" charset="-128"/>
              <a:cs typeface="+mn-cs"/>
            </a:endParaRPr>
          </a:p>
        </p:txBody>
      </p:sp>
      <p:sp>
        <p:nvSpPr>
          <p:cNvPr id="74755" name="テキスト ボックス 5"/>
          <p:cNvSpPr txBox="1">
            <a:spLocks noChangeArrowheads="1"/>
          </p:cNvSpPr>
          <p:nvPr/>
        </p:nvSpPr>
        <p:spPr bwMode="auto">
          <a:xfrm>
            <a:off x="0" y="0"/>
            <a:ext cx="8416086" cy="58477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Arial" pitchFamily="34" charset="0"/>
                <a:ea typeface="HGP創英角ｺﾞｼｯｸUB" pitchFamily="50" charset="-128"/>
                <a:cs typeface="+mn-cs"/>
              </a:rPr>
              <a:t>学習指導要領に</a:t>
            </a:r>
            <a:r>
              <a:rPr kumimoji="1" lang="ja-JP" altLang="en-US" sz="3200" b="0" i="0" u="none" strike="noStrike" kern="1200" cap="none" spc="0" normalizeH="0" baseline="0" noProof="0">
                <a:ln>
                  <a:noFill/>
                </a:ln>
                <a:solidFill>
                  <a:prstClr val="black"/>
                </a:solidFill>
                <a:effectLst/>
                <a:uLnTx/>
                <a:uFillTx/>
                <a:latin typeface="Arial" pitchFamily="34" charset="0"/>
                <a:ea typeface="HGP創英角ｺﾞｼｯｸUB" pitchFamily="50" charset="-128"/>
                <a:cs typeface="+mn-cs"/>
              </a:rPr>
              <a:t>記載される小学校の</a:t>
            </a:r>
            <a:r>
              <a:rPr kumimoji="1" lang="ja-JP" altLang="ja-JP" sz="3200" b="0" i="0" u="none" strike="noStrike" kern="1200" cap="none" spc="0" normalizeH="0" baseline="0" noProof="0" dirty="0">
                <a:ln>
                  <a:noFill/>
                </a:ln>
                <a:solidFill>
                  <a:prstClr val="black"/>
                </a:solidFill>
                <a:effectLst/>
                <a:uLnTx/>
                <a:uFillTx/>
                <a:latin typeface="Arial" pitchFamily="34" charset="0"/>
                <a:ea typeface="HGP創英角ｺﾞｼｯｸUB" pitchFamily="50" charset="-128"/>
                <a:cs typeface="+mn-cs"/>
              </a:rPr>
              <a:t>情報モラル</a:t>
            </a:r>
            <a:endParaRPr kumimoji="1" lang="ja-JP" altLang="en-US" sz="3200" b="0" i="0" u="none" strike="noStrike" kern="1200" cap="none" spc="0" normalizeH="0" baseline="0" noProof="0" dirty="0">
              <a:ln>
                <a:noFill/>
              </a:ln>
              <a:solidFill>
                <a:prstClr val="black"/>
              </a:solidFill>
              <a:effectLst/>
              <a:uLnTx/>
              <a:uFillTx/>
              <a:latin typeface="Arial" pitchFamily="34" charset="0"/>
              <a:ea typeface="HGP創英角ｺﾞｼｯｸUB" pitchFamily="50" charset="-128"/>
              <a:cs typeface="+mn-cs"/>
            </a:endParaRPr>
          </a:p>
        </p:txBody>
      </p:sp>
      <p:grpSp>
        <p:nvGrpSpPr>
          <p:cNvPr id="74756" name="グループ化 20"/>
          <p:cNvGrpSpPr>
            <a:grpSpLocks/>
          </p:cNvGrpSpPr>
          <p:nvPr/>
        </p:nvGrpSpPr>
        <p:grpSpPr bwMode="auto">
          <a:xfrm>
            <a:off x="323528" y="1608137"/>
            <a:ext cx="8569325" cy="3744913"/>
            <a:chOff x="714348" y="1785926"/>
            <a:chExt cx="7715304" cy="3143272"/>
          </a:xfrm>
        </p:grpSpPr>
        <p:sp>
          <p:nvSpPr>
            <p:cNvPr id="5" name="正方形/長方形 4"/>
            <p:cNvSpPr/>
            <p:nvPr/>
          </p:nvSpPr>
          <p:spPr>
            <a:xfrm>
              <a:off x="714348" y="3470155"/>
              <a:ext cx="7715304" cy="145904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7" name="正方形/長方形 6"/>
            <p:cNvSpPr/>
            <p:nvPr/>
          </p:nvSpPr>
          <p:spPr>
            <a:xfrm>
              <a:off x="714348" y="1785926"/>
              <a:ext cx="7715304" cy="168422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8" name="左矢印 7"/>
            <p:cNvSpPr/>
            <p:nvPr/>
          </p:nvSpPr>
          <p:spPr>
            <a:xfrm>
              <a:off x="755798" y="3212990"/>
              <a:ext cx="6982078" cy="560965"/>
            </a:xfrm>
            <a:prstGeom prst="lef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9" name="正方形/長方形 8"/>
            <p:cNvSpPr/>
            <p:nvPr/>
          </p:nvSpPr>
          <p:spPr>
            <a:xfrm>
              <a:off x="714348" y="1785926"/>
              <a:ext cx="7715304" cy="31432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0" name="円/楕円 9"/>
            <p:cNvSpPr/>
            <p:nvPr/>
          </p:nvSpPr>
          <p:spPr>
            <a:xfrm>
              <a:off x="1500023" y="2588733"/>
              <a:ext cx="577187" cy="1235190"/>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rPr>
                <a:t>国語</a:t>
              </a:r>
            </a:p>
          </p:txBody>
        </p:sp>
        <p:sp>
          <p:nvSpPr>
            <p:cNvPr id="11" name="円/楕円 10"/>
            <p:cNvSpPr/>
            <p:nvPr/>
          </p:nvSpPr>
          <p:spPr>
            <a:xfrm>
              <a:off x="2402806" y="2410785"/>
              <a:ext cx="875016" cy="1572847"/>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rPr>
                <a:t>社会</a:t>
              </a:r>
            </a:p>
          </p:txBody>
        </p:sp>
        <p:sp>
          <p:nvSpPr>
            <p:cNvPr id="12" name="円/楕円 11"/>
            <p:cNvSpPr/>
            <p:nvPr/>
          </p:nvSpPr>
          <p:spPr>
            <a:xfrm>
              <a:off x="7326790" y="3137416"/>
              <a:ext cx="547596" cy="967032"/>
            </a:xfrm>
            <a:prstGeom prst="ellipse">
              <a:avLst/>
            </a:prstGeom>
            <a:gradFill>
              <a:gsLst>
                <a:gs pos="0">
                  <a:schemeClr val="accent5">
                    <a:shade val="51000"/>
                    <a:satMod val="130000"/>
                  </a:schemeClr>
                </a:gs>
                <a:gs pos="80000">
                  <a:schemeClr val="accent5">
                    <a:shade val="93000"/>
                    <a:satMod val="130000"/>
                  </a:schemeClr>
                </a:gs>
                <a:gs pos="100000">
                  <a:schemeClr val="accent5">
                    <a:shade val="94000"/>
                    <a:satMod val="135000"/>
                  </a:schemeClr>
                </a:gs>
              </a:gsLst>
            </a:grad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rPr>
                <a:t>特別活動</a:t>
              </a:r>
            </a:p>
          </p:txBody>
        </p:sp>
        <p:sp>
          <p:nvSpPr>
            <p:cNvPr id="13" name="円/楕円 12"/>
            <p:cNvSpPr/>
            <p:nvPr/>
          </p:nvSpPr>
          <p:spPr>
            <a:xfrm>
              <a:off x="5838800" y="1985980"/>
              <a:ext cx="1304557" cy="2324408"/>
            </a:xfrm>
            <a:prstGeom prst="ellipse">
              <a:avLst/>
            </a:prstGeom>
            <a:ln/>
          </p:spPr>
          <p:style>
            <a:lnRef idx="1">
              <a:schemeClr val="accent6"/>
            </a:lnRef>
            <a:fillRef idx="3">
              <a:schemeClr val="accent6"/>
            </a:fillRef>
            <a:effectRef idx="2">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rPr>
                <a:t>特別の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rPr>
                <a:t>教科</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rPr>
                <a:t>道徳</a:t>
              </a:r>
            </a:p>
          </p:txBody>
        </p:sp>
        <p:sp>
          <p:nvSpPr>
            <p:cNvPr id="74765" name="テキスト ボックス 13"/>
            <p:cNvSpPr txBox="1">
              <a:spLocks noChangeArrowheads="1"/>
            </p:cNvSpPr>
            <p:nvPr/>
          </p:nvSpPr>
          <p:spPr bwMode="auto">
            <a:xfrm>
              <a:off x="714348" y="1785926"/>
              <a:ext cx="1780455" cy="40011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rPr>
                <a:t>情報倫理</a:t>
              </a:r>
            </a:p>
          </p:txBody>
        </p:sp>
        <p:sp>
          <p:nvSpPr>
            <p:cNvPr id="74766" name="テキスト ボックス 14"/>
            <p:cNvSpPr txBox="1">
              <a:spLocks noChangeArrowheads="1"/>
            </p:cNvSpPr>
            <p:nvPr/>
          </p:nvSpPr>
          <p:spPr bwMode="auto">
            <a:xfrm>
              <a:off x="714348" y="4255640"/>
              <a:ext cx="2373940" cy="628744"/>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rPr>
                <a:t>情報安全</a:t>
              </a:r>
            </a:p>
          </p:txBody>
        </p:sp>
        <p:sp>
          <p:nvSpPr>
            <p:cNvPr id="18" name="円/楕円 17"/>
            <p:cNvSpPr/>
            <p:nvPr/>
          </p:nvSpPr>
          <p:spPr>
            <a:xfrm>
              <a:off x="3521480" y="2701992"/>
              <a:ext cx="563145" cy="1121931"/>
            </a:xfrm>
            <a:prstGeom prst="ellipse">
              <a:avLst/>
            </a:prstGeom>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rPr>
                <a:t>体育</a:t>
              </a:r>
            </a:p>
          </p:txBody>
        </p:sp>
        <p:sp>
          <p:nvSpPr>
            <p:cNvPr id="20" name="円/楕円 19"/>
            <p:cNvSpPr/>
            <p:nvPr/>
          </p:nvSpPr>
          <p:spPr>
            <a:xfrm>
              <a:off x="4428693" y="2501687"/>
              <a:ext cx="1137088" cy="2240737"/>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rPr>
                <a:t>総合的な学習の時間</a:t>
              </a:r>
            </a:p>
          </p:txBody>
        </p:sp>
      </p:grpSp>
    </p:spTree>
    <p:extLst>
      <p:ext uri="{BB962C8B-B14F-4D97-AF65-F5344CB8AC3E}">
        <p14:creationId xmlns:p14="http://schemas.microsoft.com/office/powerpoint/2010/main" val="2129198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FBE1BC-F681-4D7D-BBE1-B691C8D9877E}" type="slidenum">
              <a:rPr kumimoji="1" lang="en-US" altLang="ja-JP" sz="2400" b="1"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1" lang="en-US" altLang="ja-JP" sz="2400" b="1" i="0" u="none"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endParaRPr>
          </a:p>
        </p:txBody>
      </p:sp>
      <p:sp>
        <p:nvSpPr>
          <p:cNvPr id="6" name="正方形/長方形 4"/>
          <p:cNvSpPr>
            <a:spLocks noChangeArrowheads="1"/>
          </p:cNvSpPr>
          <p:nvPr/>
        </p:nvSpPr>
        <p:spPr bwMode="auto">
          <a:xfrm>
            <a:off x="323528" y="0"/>
            <a:ext cx="8352928" cy="707886"/>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a:t>
            </a:r>
            <a:r>
              <a:rPr kumimoji="1" lang="ja-JP" altLang="en-US"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小学校</a:t>
            </a:r>
            <a:r>
              <a:rPr kumimoji="1" lang="en-US" altLang="ja-JP"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a:t>
            </a:r>
            <a:r>
              <a:rPr kumimoji="1" lang="ja-JP" altLang="en-US"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学習指導要領総則</a:t>
            </a:r>
            <a:r>
              <a:rPr kumimoji="1" lang="en-US" altLang="ja-JP"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a:t>
            </a:r>
            <a:endParaRPr kumimoji="1" lang="ja-JP" altLang="en-US"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sp>
        <p:nvSpPr>
          <p:cNvPr id="8" name="正方形/長方形 4"/>
          <p:cNvSpPr>
            <a:spLocks noChangeArrowheads="1"/>
          </p:cNvSpPr>
          <p:nvPr/>
        </p:nvSpPr>
        <p:spPr bwMode="auto">
          <a:xfrm>
            <a:off x="0" y="716512"/>
            <a:ext cx="9132013" cy="707886"/>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sp>
        <p:nvSpPr>
          <p:cNvPr id="5" name="正方形/長方形 3"/>
          <p:cNvSpPr>
            <a:spLocks noChangeArrowheads="1"/>
          </p:cNvSpPr>
          <p:nvPr/>
        </p:nvSpPr>
        <p:spPr bwMode="auto">
          <a:xfrm>
            <a:off x="161763" y="835770"/>
            <a:ext cx="8808485" cy="707886"/>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Arial"/>
                <a:ea typeface="ＭＳ Ｐゴシック"/>
                <a:cs typeface="+mn-cs"/>
              </a:rPr>
              <a:t>第２　教育課程の編制</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Arial"/>
                <a:ea typeface="ＭＳ Ｐゴシック"/>
                <a:cs typeface="+mn-cs"/>
              </a:rPr>
              <a:t>２ 教科等横断的な視点に立った資質・能力の育成</a:t>
            </a:r>
          </a:p>
        </p:txBody>
      </p:sp>
      <p:sp>
        <p:nvSpPr>
          <p:cNvPr id="2" name="正方形/長方形 1"/>
          <p:cNvSpPr/>
          <p:nvPr/>
        </p:nvSpPr>
        <p:spPr>
          <a:xfrm>
            <a:off x="353537" y="5364600"/>
            <a:ext cx="8424936" cy="1384995"/>
          </a:xfrm>
          <a:prstGeom prst="rect">
            <a:avLst/>
          </a:prstGeom>
          <a:solidFill>
            <a:srgbClr val="FFFF00"/>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情報モラルは、情報活用能力の一つとして、各教科等の特質を生かし、教科横断的な視点からの教育課程の編制が求められている。</a:t>
            </a:r>
          </a:p>
        </p:txBody>
      </p:sp>
      <p:sp>
        <p:nvSpPr>
          <p:cNvPr id="3" name="下矢印 2"/>
          <p:cNvSpPr/>
          <p:nvPr/>
        </p:nvSpPr>
        <p:spPr>
          <a:xfrm>
            <a:off x="3341870" y="4664466"/>
            <a:ext cx="2448272" cy="623874"/>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0" name="正方形/長方形 3"/>
          <p:cNvSpPr>
            <a:spLocks noChangeArrowheads="1"/>
          </p:cNvSpPr>
          <p:nvPr/>
        </p:nvSpPr>
        <p:spPr bwMode="auto">
          <a:xfrm>
            <a:off x="323528" y="2048272"/>
            <a:ext cx="8808485" cy="2246769"/>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marL="514350" marR="0" lvl="0" indent="-514350" algn="l" defTabSz="914400" rtl="0" eaLnBrk="1" fontAlgn="base" latinLnBrk="0" hangingPunct="1">
              <a:lnSpc>
                <a:spcPct val="100000"/>
              </a:lnSpc>
              <a:spcBef>
                <a:spcPct val="0"/>
              </a:spcBef>
              <a:spcAft>
                <a:spcPct val="0"/>
              </a:spcAft>
              <a:buClrTx/>
              <a:buSzTx/>
              <a:buFontTx/>
              <a:buAutoNum type="arabicParenBoth"/>
              <a:tabLst/>
              <a:defRPr/>
            </a:pPr>
            <a:r>
              <a:rPr kumimoji="1" lang="ja-JP" altLang="en-US" sz="2800" b="0" i="0" u="none" strike="noStrike" kern="1200" cap="none" spc="0" normalizeH="0" baseline="0" noProof="0" dirty="0">
                <a:ln>
                  <a:noFill/>
                </a:ln>
                <a:solidFill>
                  <a:prstClr val="black"/>
                </a:solidFill>
                <a:effectLst/>
                <a:uLnTx/>
                <a:uFillTx/>
                <a:latin typeface="Arial"/>
                <a:ea typeface="ＭＳ Ｐゴシック"/>
                <a:cs typeface="+mn-cs"/>
              </a:rPr>
              <a:t>各学校においては、児童の発達の段階を考慮し，言語能力，情報活用能力（</a:t>
            </a:r>
            <a:r>
              <a:rPr kumimoji="1" lang="ja-JP" altLang="en-US" sz="2800" b="1" i="0" u="none" strike="noStrike" kern="1200" cap="none" spc="0" normalizeH="0" baseline="0" noProof="0" dirty="0">
                <a:ln>
                  <a:noFill/>
                </a:ln>
                <a:solidFill>
                  <a:srgbClr val="FF0000"/>
                </a:solidFill>
                <a:effectLst/>
                <a:uLnTx/>
                <a:uFillTx/>
                <a:latin typeface="Arial"/>
                <a:ea typeface="ＭＳ Ｐゴシック"/>
                <a:cs typeface="+mn-cs"/>
              </a:rPr>
              <a:t>情報モラルを含む</a:t>
            </a:r>
            <a:r>
              <a:rPr kumimoji="1" lang="ja-JP" altLang="en-US" sz="2800" b="0" i="0" u="none" strike="noStrike" kern="1200" cap="none" spc="0" normalizeH="0" baseline="0" noProof="0" dirty="0">
                <a:ln>
                  <a:noFill/>
                </a:ln>
                <a:solidFill>
                  <a:prstClr val="black"/>
                </a:solidFill>
                <a:effectLst/>
                <a:uLnTx/>
                <a:uFillTx/>
                <a:latin typeface="Arial"/>
                <a:ea typeface="ＭＳ Ｐゴシック"/>
                <a:cs typeface="+mn-cs"/>
              </a:rPr>
              <a:t>），問題発見・</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Arial"/>
                <a:ea typeface="ＭＳ Ｐゴシック"/>
                <a:cs typeface="+mn-cs"/>
              </a:rPr>
              <a:t>　　解決能力等の学習の基盤となる資質・能力を育成して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Arial"/>
                <a:ea typeface="ＭＳ Ｐゴシック"/>
                <a:cs typeface="+mn-cs"/>
              </a:rPr>
              <a:t>　　いくことができるよう，各教科等の特質を生かし，教科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Arial"/>
                <a:ea typeface="ＭＳ Ｐゴシック"/>
                <a:cs typeface="+mn-cs"/>
              </a:rPr>
              <a:t>　　等横断的な視点から教育課程の編成を図るものとする。</a:t>
            </a:r>
          </a:p>
        </p:txBody>
      </p:sp>
    </p:spTree>
    <p:extLst>
      <p:ext uri="{BB962C8B-B14F-4D97-AF65-F5344CB8AC3E}">
        <p14:creationId xmlns:p14="http://schemas.microsoft.com/office/powerpoint/2010/main" val="3414655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FBE1BC-F681-4D7D-BBE1-B691C8D9877E}" type="slidenum">
              <a:rPr kumimoji="1" lang="en-US" altLang="ja-JP" sz="2400" b="1"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1" lang="en-US" altLang="ja-JP" sz="2400" b="1" i="0" u="none" strike="noStrike" kern="1200" cap="none" spc="0" normalizeH="0" baseline="0" noProof="0">
              <a:ln>
                <a:noFill/>
              </a:ln>
              <a:solidFill>
                <a:prstClr val="black"/>
              </a:solidFill>
              <a:effectLst/>
              <a:uLnTx/>
              <a:uFillTx/>
              <a:latin typeface="ＭＳ Ｐゴシック" pitchFamily="50" charset="-128"/>
              <a:ea typeface="ＭＳ Ｐゴシック" pitchFamily="50" charset="-128"/>
              <a:cs typeface="+mn-cs"/>
            </a:endParaRPr>
          </a:p>
        </p:txBody>
      </p:sp>
      <p:sp>
        <p:nvSpPr>
          <p:cNvPr id="8" name="正方形/長方形 4"/>
          <p:cNvSpPr>
            <a:spLocks noChangeArrowheads="1"/>
          </p:cNvSpPr>
          <p:nvPr/>
        </p:nvSpPr>
        <p:spPr bwMode="auto">
          <a:xfrm>
            <a:off x="495654" y="-98117"/>
            <a:ext cx="8352928" cy="707886"/>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a:t>
            </a:r>
            <a:r>
              <a:rPr kumimoji="1" lang="ja-JP" altLang="en-US"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小学校</a:t>
            </a:r>
            <a:r>
              <a:rPr kumimoji="1" lang="en-US" altLang="ja-JP"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a:t>
            </a:r>
            <a:r>
              <a:rPr kumimoji="1" lang="ja-JP" altLang="en-US"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学習指導要領総則　解説</a:t>
            </a:r>
            <a:r>
              <a:rPr kumimoji="1" lang="en-US" altLang="ja-JP"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a:t>
            </a:r>
            <a:endParaRPr kumimoji="1" lang="ja-JP" altLang="en-US"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sp>
        <p:nvSpPr>
          <p:cNvPr id="13" name="下矢印 12"/>
          <p:cNvSpPr/>
          <p:nvPr/>
        </p:nvSpPr>
        <p:spPr>
          <a:xfrm>
            <a:off x="3765081" y="4894690"/>
            <a:ext cx="1800200" cy="775936"/>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9" name="正方形/長方形 3"/>
          <p:cNvSpPr>
            <a:spLocks noChangeArrowheads="1"/>
          </p:cNvSpPr>
          <p:nvPr/>
        </p:nvSpPr>
        <p:spPr bwMode="auto">
          <a:xfrm>
            <a:off x="210543" y="807501"/>
            <a:ext cx="7122949" cy="707886"/>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Arial"/>
                <a:ea typeface="ＭＳ Ｐゴシック"/>
                <a:cs typeface="+mn-cs"/>
              </a:rPr>
              <a:t>第３節 教育課程の実施と学習評価</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Arial"/>
                <a:ea typeface="ＭＳ Ｐゴシック"/>
                <a:cs typeface="+mn-cs"/>
              </a:rPr>
              <a:t>１ 主体的・対話的で深い学びの実現に向けた授業改善</a:t>
            </a:r>
          </a:p>
        </p:txBody>
      </p:sp>
      <p:sp>
        <p:nvSpPr>
          <p:cNvPr id="11" name="正方形/長方形 3"/>
          <p:cNvSpPr>
            <a:spLocks noChangeArrowheads="1"/>
          </p:cNvSpPr>
          <p:nvPr/>
        </p:nvSpPr>
        <p:spPr bwMode="auto">
          <a:xfrm>
            <a:off x="390563" y="1782837"/>
            <a:ext cx="8491101" cy="830997"/>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Arial"/>
                <a:ea typeface="ＭＳ Ｐゴシック"/>
                <a:cs typeface="+mn-cs"/>
              </a:rPr>
              <a:t>情報モラル</a:t>
            </a:r>
            <a:r>
              <a:rPr kumimoji="1" lang="ja-JP" altLang="en-US" sz="2400" b="0" i="0" u="none" strike="noStrike" kern="1200" cap="none" spc="0" normalizeH="0" baseline="0" noProof="0" dirty="0">
                <a:ln>
                  <a:noFill/>
                </a:ln>
                <a:solidFill>
                  <a:prstClr val="black"/>
                </a:solidFill>
                <a:effectLst/>
                <a:uLnTx/>
                <a:uFillTx/>
                <a:latin typeface="Arial"/>
                <a:ea typeface="ＭＳ Ｐゴシック"/>
                <a:cs typeface="+mn-cs"/>
              </a:rPr>
              <a:t>とは，「情報社会で適正な活動を行うための基になる考え方と態度」</a:t>
            </a:r>
          </a:p>
        </p:txBody>
      </p:sp>
      <p:sp>
        <p:nvSpPr>
          <p:cNvPr id="14" name="正方形/長方形 13"/>
          <p:cNvSpPr/>
          <p:nvPr/>
        </p:nvSpPr>
        <p:spPr>
          <a:xfrm>
            <a:off x="141710" y="5706262"/>
            <a:ext cx="8673789" cy="954107"/>
          </a:xfrm>
          <a:prstGeom prst="rect">
            <a:avLst/>
          </a:prstGeom>
          <a:solidFill>
            <a:srgbClr val="FFFF00"/>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情報モラルの定義を示すとともに、情報モラルに関する</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指導の重要性を強調している</a:t>
            </a:r>
          </a:p>
        </p:txBody>
      </p:sp>
      <p:sp>
        <p:nvSpPr>
          <p:cNvPr id="15" name="正方形/長方形 3"/>
          <p:cNvSpPr>
            <a:spLocks noChangeArrowheads="1"/>
          </p:cNvSpPr>
          <p:nvPr/>
        </p:nvSpPr>
        <p:spPr bwMode="auto">
          <a:xfrm>
            <a:off x="390563" y="2784766"/>
            <a:ext cx="8424936" cy="1938992"/>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a:ea typeface="ＭＳ Ｐゴシック"/>
                <a:cs typeface="+mn-cs"/>
              </a:rPr>
              <a:t>携帯電話・スマートフォンやＳＮＳが子供たちにも急速に普及するなかで，インターネット上での誹謗中傷やいじめ，インターネット上の犯罪や違法・有害情報の問題の深刻化，インターネット利用の長時間化等を踏まえ，情報モラルについて指導することが</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a:ea typeface="ＭＳ Ｐゴシック"/>
                <a:cs typeface="+mn-cs"/>
              </a:rPr>
              <a:t>一層重要となっている。</a:t>
            </a:r>
          </a:p>
        </p:txBody>
      </p:sp>
    </p:spTree>
    <p:extLst>
      <p:ext uri="{BB962C8B-B14F-4D97-AF65-F5344CB8AC3E}">
        <p14:creationId xmlns:p14="http://schemas.microsoft.com/office/powerpoint/2010/main" val="23734703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FBE1BC-F681-4D7D-BBE1-B691C8D9877E}" type="slidenum">
              <a:rPr kumimoji="1" lang="en-US" altLang="ja-JP" sz="2400" b="1"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1" lang="en-US" altLang="ja-JP" sz="2400" b="1" i="0" u="none" strike="noStrike" kern="1200" cap="none" spc="0" normalizeH="0" baseline="0" noProof="0">
              <a:ln>
                <a:noFill/>
              </a:ln>
              <a:solidFill>
                <a:prstClr val="black"/>
              </a:solidFill>
              <a:effectLst/>
              <a:uLnTx/>
              <a:uFillTx/>
              <a:latin typeface="ＭＳ Ｐゴシック" pitchFamily="50" charset="-128"/>
              <a:ea typeface="ＭＳ Ｐゴシック" pitchFamily="50" charset="-128"/>
              <a:cs typeface="+mn-cs"/>
            </a:endParaRPr>
          </a:p>
        </p:txBody>
      </p:sp>
      <p:sp>
        <p:nvSpPr>
          <p:cNvPr id="10" name="正方形/長方形 3"/>
          <p:cNvSpPr>
            <a:spLocks noChangeArrowheads="1"/>
          </p:cNvSpPr>
          <p:nvPr/>
        </p:nvSpPr>
        <p:spPr bwMode="auto">
          <a:xfrm>
            <a:off x="392435" y="2007899"/>
            <a:ext cx="8424936" cy="1815882"/>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Arial"/>
                <a:ea typeface="ＭＳ Ｐゴシック"/>
                <a:cs typeface="+mn-cs"/>
              </a:rPr>
              <a:t>◆</a:t>
            </a:r>
            <a:r>
              <a:rPr kumimoji="1" lang="ja-JP" altLang="en-US" sz="2800" b="1" i="0" u="none" strike="noStrike" kern="1200" cap="none" spc="0" normalizeH="0" baseline="0" noProof="0" dirty="0">
                <a:ln>
                  <a:noFill/>
                </a:ln>
                <a:solidFill>
                  <a:srgbClr val="FF0000"/>
                </a:solidFill>
                <a:effectLst/>
                <a:uLnTx/>
                <a:uFillTx/>
                <a:latin typeface="Arial"/>
                <a:ea typeface="ＭＳ Ｐゴシック"/>
                <a:cs typeface="+mn-cs"/>
              </a:rPr>
              <a:t>情報モラル</a:t>
            </a:r>
            <a:r>
              <a:rPr kumimoji="1" lang="ja-JP" altLang="en-US" sz="2800" b="0" i="0" u="none" strike="noStrike" kern="1200" cap="none" spc="0" normalizeH="0" baseline="0" noProof="0" dirty="0">
                <a:ln>
                  <a:noFill/>
                </a:ln>
                <a:solidFill>
                  <a:prstClr val="black"/>
                </a:solidFill>
                <a:effectLst/>
                <a:uLnTx/>
                <a:uFillTx/>
                <a:latin typeface="Arial"/>
                <a:ea typeface="ＭＳ Ｐゴシック"/>
                <a:cs typeface="+mn-cs"/>
              </a:rPr>
              <a:t>に関する指導は，道徳科や特別活動のみで実施するものではなく，各教科等との連携や，さらに生徒指導との連携も図りながら実施することが重要である。</a:t>
            </a:r>
          </a:p>
        </p:txBody>
      </p:sp>
      <p:sp>
        <p:nvSpPr>
          <p:cNvPr id="8" name="正方形/長方形 4"/>
          <p:cNvSpPr>
            <a:spLocks noChangeArrowheads="1"/>
          </p:cNvSpPr>
          <p:nvPr/>
        </p:nvSpPr>
        <p:spPr bwMode="auto">
          <a:xfrm>
            <a:off x="495654" y="-98117"/>
            <a:ext cx="8352928" cy="707886"/>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a:t>
            </a:r>
            <a:r>
              <a:rPr kumimoji="1" lang="ja-JP" altLang="en-US"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小学校</a:t>
            </a:r>
            <a:r>
              <a:rPr kumimoji="1" lang="en-US" altLang="ja-JP"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a:t>
            </a:r>
            <a:r>
              <a:rPr kumimoji="1" lang="ja-JP" altLang="en-US"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学習指導要領総則　解説</a:t>
            </a:r>
            <a:r>
              <a:rPr kumimoji="1" lang="en-US" altLang="ja-JP"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a:t>
            </a:r>
            <a:endParaRPr kumimoji="1" lang="ja-JP" altLang="en-US"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sp>
        <p:nvSpPr>
          <p:cNvPr id="12" name="正方形/長方形 11"/>
          <p:cNvSpPr/>
          <p:nvPr/>
        </p:nvSpPr>
        <p:spPr>
          <a:xfrm>
            <a:off x="0" y="5216171"/>
            <a:ext cx="8856476" cy="1384995"/>
          </a:xfrm>
          <a:prstGeom prst="rect">
            <a:avLst/>
          </a:prstGeom>
          <a:solidFill>
            <a:srgbClr val="FFFF00"/>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情報モラルの指導は、特別の教科道徳や特別活動だけでなく、各教科等との連携や生徒指導との連携を図って指導すべきであることが強調されている</a:t>
            </a:r>
          </a:p>
        </p:txBody>
      </p:sp>
      <p:sp>
        <p:nvSpPr>
          <p:cNvPr id="13" name="下矢印 12"/>
          <p:cNvSpPr/>
          <p:nvPr/>
        </p:nvSpPr>
        <p:spPr>
          <a:xfrm>
            <a:off x="3704803" y="4015089"/>
            <a:ext cx="1800200" cy="775936"/>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9" name="正方形/長方形 3"/>
          <p:cNvSpPr>
            <a:spLocks noChangeArrowheads="1"/>
          </p:cNvSpPr>
          <p:nvPr/>
        </p:nvSpPr>
        <p:spPr bwMode="auto">
          <a:xfrm>
            <a:off x="210543" y="807501"/>
            <a:ext cx="7122949" cy="707886"/>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Arial"/>
                <a:ea typeface="ＭＳ Ｐゴシック"/>
                <a:cs typeface="+mn-cs"/>
              </a:rPr>
              <a:t>第３節 教育課程の実施と学習評価</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Arial"/>
                <a:ea typeface="ＭＳ Ｐゴシック"/>
                <a:cs typeface="+mn-cs"/>
              </a:rPr>
              <a:t>１ 主体的・対話的で深い学びの実現に向けた授業改善</a:t>
            </a:r>
          </a:p>
        </p:txBody>
      </p:sp>
    </p:spTree>
    <p:extLst>
      <p:ext uri="{BB962C8B-B14F-4D97-AF65-F5344CB8AC3E}">
        <p14:creationId xmlns:p14="http://schemas.microsoft.com/office/powerpoint/2010/main" val="2952372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B508D3-F037-4BC3-AECE-F2D1748F4271}" type="slidenum">
              <a:rPr kumimoji="1" lang="en-US" altLang="ja-JP" sz="2400" b="1" i="0" u="none" strike="noStrike" kern="1200" cap="none" spc="0" normalizeH="0" baseline="0" noProof="0">
                <a:ln>
                  <a:noFill/>
                </a:ln>
                <a:solidFill>
                  <a:prstClr val="black"/>
                </a:solidFill>
                <a:effectLst/>
                <a:uLnTx/>
                <a:uFillTx/>
                <a:latin typeface="ＭＳ Ｐゴシック" pitchFamily="50" charset="-128"/>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1" lang="en-US" altLang="ja-JP" sz="2400" b="1" i="0" u="none"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endParaRPr>
          </a:p>
        </p:txBody>
      </p:sp>
      <p:sp>
        <p:nvSpPr>
          <p:cNvPr id="55298" name="正方形/長方形 4"/>
          <p:cNvSpPr>
            <a:spLocks noChangeArrowheads="1"/>
          </p:cNvSpPr>
          <p:nvPr/>
        </p:nvSpPr>
        <p:spPr bwMode="auto">
          <a:xfrm>
            <a:off x="468313" y="0"/>
            <a:ext cx="8363187" cy="707886"/>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a:t>
            </a:r>
            <a:r>
              <a:rPr kumimoji="1" lang="ja-JP" altLang="en-US"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小学校</a:t>
            </a:r>
            <a:r>
              <a:rPr kumimoji="1" lang="en-US" altLang="ja-JP"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a:t>
            </a:r>
            <a:r>
              <a:rPr kumimoji="1" lang="ja-JP" altLang="en-US"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学習指導要領　</a:t>
            </a:r>
            <a:r>
              <a:rPr kumimoji="1" lang="ja-JP" altLang="ja-JP"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国語</a:t>
            </a:r>
            <a:r>
              <a:rPr kumimoji="1" lang="ja-JP" altLang="en-US"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（解説）</a:t>
            </a:r>
          </a:p>
        </p:txBody>
      </p:sp>
      <p:sp>
        <p:nvSpPr>
          <p:cNvPr id="5" name="正方形/長方形 4"/>
          <p:cNvSpPr/>
          <p:nvPr/>
        </p:nvSpPr>
        <p:spPr>
          <a:xfrm>
            <a:off x="629243" y="3179915"/>
            <a:ext cx="7824533" cy="2677656"/>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Arial"/>
                <a:ea typeface="ＭＳ Ｐゴシック"/>
                <a:cs typeface="+mn-cs"/>
              </a:rPr>
              <a:t>なお，引用した文章や図表等の出典については必ず明記するとともに，引用部分が適切な量になるようにする必要がある。このことは，</a:t>
            </a:r>
            <a:r>
              <a:rPr kumimoji="1" lang="ja-JP" altLang="en-US" sz="2800" b="1" i="0" u="none" strike="noStrike" kern="1200" cap="none" spc="0" normalizeH="0" baseline="0" noProof="0" dirty="0">
                <a:ln>
                  <a:noFill/>
                </a:ln>
                <a:solidFill>
                  <a:srgbClr val="FF0000"/>
                </a:solidFill>
                <a:effectLst/>
                <a:uLnTx/>
                <a:uFillTx/>
                <a:latin typeface="Arial"/>
                <a:ea typeface="ＭＳ Ｐゴシック"/>
                <a:cs typeface="+mn-cs"/>
              </a:rPr>
              <a:t>著作権を尊重</a:t>
            </a:r>
            <a:r>
              <a:rPr kumimoji="1" lang="ja-JP" altLang="en-US" sz="2800" b="1" i="0" u="none" strike="noStrike" kern="1200" cap="none" spc="0" normalizeH="0" baseline="0" noProof="0" dirty="0">
                <a:ln>
                  <a:noFill/>
                </a:ln>
                <a:solidFill>
                  <a:prstClr val="black"/>
                </a:solidFill>
                <a:effectLst/>
                <a:uLnTx/>
                <a:uFillTx/>
                <a:latin typeface="Arial"/>
                <a:ea typeface="ＭＳ Ｐゴシック"/>
                <a:cs typeface="+mn-cs"/>
              </a:rPr>
              <a:t>し，</a:t>
            </a:r>
            <a:r>
              <a:rPr kumimoji="1" lang="ja-JP" altLang="en-US" sz="2800" b="1" i="0" u="none" strike="noStrike" kern="1200" cap="none" spc="0" normalizeH="0" baseline="0" noProof="0" dirty="0">
                <a:ln>
                  <a:noFill/>
                </a:ln>
                <a:solidFill>
                  <a:srgbClr val="FF0000"/>
                </a:solidFill>
                <a:effectLst/>
                <a:uLnTx/>
                <a:uFillTx/>
                <a:latin typeface="Arial"/>
                <a:ea typeface="ＭＳ Ｐゴシック"/>
                <a:cs typeface="+mn-cs"/>
              </a:rPr>
              <a:t>保護するために必要なこと</a:t>
            </a:r>
            <a:r>
              <a:rPr kumimoji="1" lang="ja-JP" altLang="en-US" sz="2800" b="0" i="0" u="none" strike="noStrike" kern="1200" cap="none" spc="0" normalizeH="0" baseline="0" noProof="0" dirty="0">
                <a:ln>
                  <a:noFill/>
                </a:ln>
                <a:solidFill>
                  <a:prstClr val="black"/>
                </a:solidFill>
                <a:effectLst/>
                <a:uLnTx/>
                <a:uFillTx/>
                <a:latin typeface="Arial"/>
                <a:ea typeface="ＭＳ Ｐゴシック"/>
                <a:cs typeface="+mn-cs"/>
              </a:rPr>
              <a:t>であり，指導に当たっては十分留意することが求められる。</a:t>
            </a:r>
            <a:endParaRPr kumimoji="1" lang="ja-JP" altLang="en-US" sz="1800"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6" name="正方形/長方形 5"/>
          <p:cNvSpPr/>
          <p:nvPr/>
        </p:nvSpPr>
        <p:spPr>
          <a:xfrm>
            <a:off x="251520" y="1024520"/>
            <a:ext cx="8579980" cy="1631216"/>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Arial"/>
                <a:ea typeface="ＭＳ Ｐゴシック"/>
                <a:cs typeface="+mn-cs"/>
              </a:rPr>
              <a:t>第３節 第５学年及び第６学年の内容</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Arial"/>
                <a:ea typeface="ＭＳ Ｐゴシック"/>
                <a:cs typeface="+mn-cs"/>
              </a:rPr>
              <a:t>Ｂ 書くこと</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Arial"/>
                <a:ea typeface="ＭＳ Ｐゴシック"/>
                <a:cs typeface="+mn-cs"/>
              </a:rPr>
              <a:t>エ 引用したり，図表やグラフなどを用いたりして，自分の考えが伝わるように</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Arial"/>
                <a:ea typeface="ＭＳ Ｐゴシック"/>
                <a:cs typeface="+mn-cs"/>
              </a:rPr>
              <a:t>　　書き表し方を工夫すること。</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1" i="0" u="none" strike="noStrike" kern="1200" cap="none" spc="0" normalizeH="0" baseline="0" noProof="0" dirty="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21240428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F71A10-B66A-4D69-9CE7-3B7CF0B7B24A}" type="slidenum">
              <a:rPr kumimoji="1" lang="en-US" altLang="ja-JP" sz="2400" b="1" i="0" u="none" strike="noStrike" kern="1200" cap="none" spc="0" normalizeH="0" baseline="0" noProof="0">
                <a:ln>
                  <a:noFill/>
                </a:ln>
                <a:solidFill>
                  <a:prstClr val="black"/>
                </a:solidFill>
                <a:effectLst/>
                <a:uLnTx/>
                <a:uFillTx/>
                <a:latin typeface="ＭＳ Ｐゴシック" pitchFamily="50" charset="-128"/>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1" lang="en-US" altLang="ja-JP" sz="2400" b="1" i="0" u="none"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endParaRPr>
          </a:p>
        </p:txBody>
      </p:sp>
      <p:sp>
        <p:nvSpPr>
          <p:cNvPr id="2" name="正方形/長方形 1"/>
          <p:cNvSpPr/>
          <p:nvPr/>
        </p:nvSpPr>
        <p:spPr>
          <a:xfrm>
            <a:off x="410762" y="1355460"/>
            <a:ext cx="8286750" cy="138499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Arial"/>
                <a:ea typeface="ＭＳ Ｐゴシック"/>
                <a:cs typeface="+mn-cs"/>
              </a:rPr>
              <a:t>その際，高度に情報化した社会においては，</a:t>
            </a:r>
            <a:r>
              <a:rPr kumimoji="1" lang="ja-JP" altLang="en-US" sz="2800" b="1" i="0" u="none" strike="noStrike" kern="1200" cap="none" spc="0" normalizeH="0" baseline="0" noProof="0" dirty="0">
                <a:ln>
                  <a:noFill/>
                </a:ln>
                <a:solidFill>
                  <a:srgbClr val="FF0000"/>
                </a:solidFill>
                <a:effectLst/>
                <a:uLnTx/>
                <a:uFillTx/>
                <a:latin typeface="Arial"/>
                <a:ea typeface="ＭＳ Ｐゴシック"/>
                <a:cs typeface="+mn-cs"/>
              </a:rPr>
              <a:t>自他の個人情報の保護や適切な扱いが必要であること</a:t>
            </a:r>
            <a:r>
              <a:rPr kumimoji="1" lang="ja-JP" altLang="en-US" sz="2800" b="0" i="0" u="none" strike="noStrike" kern="1200" cap="none" spc="0" normalizeH="0" baseline="0" noProof="0" dirty="0">
                <a:ln>
                  <a:noFill/>
                </a:ln>
                <a:solidFill>
                  <a:prstClr val="black"/>
                </a:solidFill>
                <a:effectLst/>
                <a:uLnTx/>
                <a:uFillTx/>
                <a:latin typeface="Arial"/>
                <a:ea typeface="ＭＳ Ｐゴシック"/>
                <a:cs typeface="+mn-cs"/>
              </a:rPr>
              <a:t>などに触れることが大切である。</a:t>
            </a:r>
          </a:p>
        </p:txBody>
      </p:sp>
      <p:sp>
        <p:nvSpPr>
          <p:cNvPr id="6" name="正方形/長方形 5"/>
          <p:cNvSpPr/>
          <p:nvPr/>
        </p:nvSpPr>
        <p:spPr>
          <a:xfrm>
            <a:off x="410762" y="2887682"/>
            <a:ext cx="8286750" cy="3970318"/>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Arial"/>
                <a:ea typeface="ＭＳ Ｐゴシック"/>
                <a:cs typeface="+mn-cs"/>
              </a:rPr>
              <a:t>また，情報は放送，新聞などの産業が目的をもって発信していること，情報媒体にはそれぞれ伝え方・伝わり方に特徴があること，</a:t>
            </a:r>
            <a:r>
              <a:rPr kumimoji="1" lang="ja-JP" altLang="en-US" sz="2800" b="1" i="0" u="none" strike="noStrike" kern="1200" cap="none" spc="0" normalizeH="0" baseline="0" noProof="0" dirty="0">
                <a:ln>
                  <a:noFill/>
                </a:ln>
                <a:solidFill>
                  <a:srgbClr val="FF0000"/>
                </a:solidFill>
                <a:effectLst/>
                <a:uLnTx/>
                <a:uFillTx/>
                <a:latin typeface="Arial"/>
                <a:ea typeface="ＭＳ Ｐゴシック"/>
                <a:cs typeface="+mn-cs"/>
              </a:rPr>
              <a:t>情報の中には不確かなもの</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FF0000"/>
                </a:solidFill>
                <a:effectLst/>
                <a:uLnTx/>
                <a:uFillTx/>
                <a:latin typeface="Arial"/>
                <a:ea typeface="ＭＳ Ｐゴシック"/>
                <a:cs typeface="+mn-cs"/>
              </a:rPr>
              <a:t>や誤ったものもあることなどを踏まえ</a:t>
            </a:r>
            <a:r>
              <a:rPr kumimoji="1" lang="ja-JP" altLang="en-US" sz="2800" b="1" i="0" u="none" strike="noStrike" kern="1200" cap="none" spc="0" normalizeH="0" baseline="0" noProof="0" dirty="0">
                <a:ln>
                  <a:noFill/>
                </a:ln>
                <a:solidFill>
                  <a:prstClr val="black"/>
                </a:solidFill>
                <a:effectLst/>
                <a:uLnTx/>
                <a:uFillTx/>
                <a:latin typeface="Arial"/>
                <a:ea typeface="ＭＳ Ｐゴシック"/>
                <a:cs typeface="+mn-cs"/>
              </a:rPr>
              <a:t>，</a:t>
            </a:r>
            <a:r>
              <a:rPr kumimoji="1" lang="ja-JP" altLang="en-US" sz="2800" b="0" i="0" u="none" strike="noStrike" kern="1200" cap="none" spc="0" normalizeH="0" baseline="0" noProof="0" dirty="0">
                <a:ln>
                  <a:noFill/>
                </a:ln>
                <a:solidFill>
                  <a:prstClr val="black"/>
                </a:solidFill>
                <a:effectLst/>
                <a:uLnTx/>
                <a:uFillTx/>
                <a:latin typeface="Arial"/>
                <a:ea typeface="ＭＳ Ｐゴシック"/>
                <a:cs typeface="+mn-cs"/>
              </a:rPr>
              <a:t>情報の受け手として，確かな情報を収集・選択し，様々な観点から比較して適切に判断することの大切さに気付くようにする。なお，不確かな情報や誤った情報が広がることによって，風評被害などが生じ，関係者の人権等が著しく侵害されることがあることにも触れるようにする。</a:t>
            </a:r>
            <a:endParaRPr kumimoji="1" lang="ja-JP" altLang="ja-JP" sz="2400" b="0" i="0" u="none" strike="noStrike" kern="1200" cap="none" spc="0" normalizeH="0" baseline="0" noProof="0" dirty="0">
              <a:ln>
                <a:noFill/>
              </a:ln>
              <a:solidFill>
                <a:prstClr val="black"/>
              </a:solidFill>
              <a:effectLst/>
              <a:uLnTx/>
              <a:uFillTx/>
              <a:latin typeface="Arial"/>
              <a:ea typeface="ＭＳ Ｐゴシック"/>
              <a:cs typeface="ＭＳ Ｐゴシック" pitchFamily="50" charset="-128"/>
            </a:endParaRPr>
          </a:p>
        </p:txBody>
      </p:sp>
      <p:sp>
        <p:nvSpPr>
          <p:cNvPr id="7" name="正方形/長方形 6"/>
          <p:cNvSpPr/>
          <p:nvPr/>
        </p:nvSpPr>
        <p:spPr>
          <a:xfrm>
            <a:off x="126935" y="808123"/>
            <a:ext cx="2644865" cy="40011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Arial"/>
                <a:ea typeface="ＭＳ Ｐゴシック"/>
                <a:cs typeface="+mn-cs"/>
              </a:rPr>
              <a:t>２ 第５学年の内容</a:t>
            </a:r>
          </a:p>
        </p:txBody>
      </p:sp>
      <p:sp>
        <p:nvSpPr>
          <p:cNvPr id="8" name="正方形/長方形 4"/>
          <p:cNvSpPr>
            <a:spLocks noChangeArrowheads="1"/>
          </p:cNvSpPr>
          <p:nvPr/>
        </p:nvSpPr>
        <p:spPr bwMode="auto">
          <a:xfrm>
            <a:off x="468313" y="0"/>
            <a:ext cx="8363187" cy="707886"/>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a:t>
            </a:r>
            <a:r>
              <a:rPr kumimoji="1" lang="ja-JP" altLang="en-US"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小学校</a:t>
            </a:r>
            <a:r>
              <a:rPr kumimoji="1" lang="en-US" altLang="ja-JP"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a:t>
            </a:r>
            <a:r>
              <a:rPr kumimoji="1" lang="ja-JP" altLang="en-US"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学習指導要領　社会（解説）</a:t>
            </a:r>
          </a:p>
        </p:txBody>
      </p:sp>
    </p:spTree>
    <p:extLst>
      <p:ext uri="{BB962C8B-B14F-4D97-AF65-F5344CB8AC3E}">
        <p14:creationId xmlns:p14="http://schemas.microsoft.com/office/powerpoint/2010/main" val="131980505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F71A10-B66A-4D69-9CE7-3B7CF0B7B24A}" type="slidenum">
              <a:rPr kumimoji="1" lang="en-US" altLang="ja-JP" sz="2400" b="1" i="0" u="none" strike="noStrike" kern="1200" cap="none" spc="0" normalizeH="0" baseline="0" noProof="0">
                <a:ln>
                  <a:noFill/>
                </a:ln>
                <a:solidFill>
                  <a:prstClr val="black"/>
                </a:solidFill>
                <a:effectLst/>
                <a:uLnTx/>
                <a:uFillTx/>
                <a:latin typeface="ＭＳ Ｐゴシック" pitchFamily="50" charset="-128"/>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1" lang="en-US" altLang="ja-JP" sz="2400" b="1" i="0" u="none"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endParaRPr>
          </a:p>
        </p:txBody>
      </p:sp>
      <p:sp>
        <p:nvSpPr>
          <p:cNvPr id="2" name="正方形/長方形 1"/>
          <p:cNvSpPr/>
          <p:nvPr/>
        </p:nvSpPr>
        <p:spPr>
          <a:xfrm>
            <a:off x="323528" y="2421433"/>
            <a:ext cx="8286750" cy="2246769"/>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Arial"/>
                <a:ea typeface="ＭＳ Ｐゴシック"/>
                <a:cs typeface="+mn-cs"/>
              </a:rPr>
              <a:t>心身の健康の保持増進に関する指導においては，</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FF0000"/>
                </a:solidFill>
                <a:effectLst/>
                <a:uLnTx/>
                <a:uFillTx/>
                <a:latin typeface="Arial"/>
                <a:ea typeface="ＭＳ Ｐゴシック"/>
                <a:cs typeface="+mn-cs"/>
              </a:rPr>
              <a:t>情報化社会の進展により，様々な健康情報</a:t>
            </a:r>
            <a:r>
              <a:rPr kumimoji="1" lang="ja-JP" altLang="en-US" sz="2800" b="0" i="0" u="none" strike="noStrike" kern="1200" cap="none" spc="0" normalizeH="0" baseline="0" noProof="0" dirty="0">
                <a:ln>
                  <a:noFill/>
                </a:ln>
                <a:solidFill>
                  <a:prstClr val="black"/>
                </a:solidFill>
                <a:effectLst/>
                <a:uLnTx/>
                <a:uFillTx/>
                <a:latin typeface="Arial"/>
                <a:ea typeface="ＭＳ Ｐゴシック"/>
                <a:cs typeface="+mn-cs"/>
              </a:rPr>
              <a:t>や性・薬物等に関する情報の入手が容易になっていることなどから，児童が適切に行動できるようにする指導が一層重視されなければならない。</a:t>
            </a:r>
          </a:p>
        </p:txBody>
      </p:sp>
      <p:sp>
        <p:nvSpPr>
          <p:cNvPr id="7" name="正方形/長方形 6"/>
          <p:cNvSpPr/>
          <p:nvPr/>
        </p:nvSpPr>
        <p:spPr>
          <a:xfrm>
            <a:off x="168550" y="916353"/>
            <a:ext cx="4733097" cy="707886"/>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Arial"/>
                <a:ea typeface="ＭＳ Ｐゴシック"/>
                <a:cs typeface="+mn-cs"/>
              </a:rPr>
              <a:t>第３章指導計画の作成と内容の取扱い</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Arial"/>
                <a:ea typeface="ＭＳ Ｐゴシック"/>
                <a:cs typeface="+mn-cs"/>
              </a:rPr>
              <a:t>３体育・健康に関する指導</a:t>
            </a:r>
          </a:p>
        </p:txBody>
      </p:sp>
      <p:sp>
        <p:nvSpPr>
          <p:cNvPr id="8" name="正方形/長方形 4"/>
          <p:cNvSpPr>
            <a:spLocks noChangeArrowheads="1"/>
          </p:cNvSpPr>
          <p:nvPr/>
        </p:nvSpPr>
        <p:spPr bwMode="auto">
          <a:xfrm>
            <a:off x="468313" y="0"/>
            <a:ext cx="8363187" cy="707886"/>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a:t>
            </a:r>
            <a:r>
              <a:rPr kumimoji="1" lang="ja-JP" altLang="en-US"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小学校</a:t>
            </a:r>
            <a:r>
              <a:rPr kumimoji="1" lang="en-US" altLang="ja-JP"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a:t>
            </a:r>
            <a:r>
              <a:rPr kumimoji="1" lang="ja-JP" altLang="en-US"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学習指導要領　体育（解説）</a:t>
            </a:r>
          </a:p>
        </p:txBody>
      </p:sp>
    </p:spTree>
    <p:extLst>
      <p:ext uri="{BB962C8B-B14F-4D97-AF65-F5344CB8AC3E}">
        <p14:creationId xmlns:p14="http://schemas.microsoft.com/office/powerpoint/2010/main" val="373168795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905ACAD-AB57-4099-941A-C00B10E07E81}" type="slidenum">
              <a:rPr kumimoji="1" lang="en-US" altLang="ja-JP" sz="2400" b="1" i="0" u="none" strike="noStrike" kern="1200" cap="none" spc="0" normalizeH="0" baseline="0" noProof="0">
                <a:ln>
                  <a:noFill/>
                </a:ln>
                <a:solidFill>
                  <a:prstClr val="black"/>
                </a:solidFill>
                <a:effectLst/>
                <a:uLnTx/>
                <a:uFillTx/>
                <a:latin typeface="ＭＳ Ｐゴシック" pitchFamily="50" charset="-128"/>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1" lang="en-US" altLang="ja-JP" sz="2400" b="1" i="0" u="none"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endParaRPr>
          </a:p>
        </p:txBody>
      </p:sp>
      <p:sp>
        <p:nvSpPr>
          <p:cNvPr id="2" name="正方形/長方形 1"/>
          <p:cNvSpPr/>
          <p:nvPr/>
        </p:nvSpPr>
        <p:spPr>
          <a:xfrm>
            <a:off x="374832" y="2420888"/>
            <a:ext cx="8429625" cy="3108543"/>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FF0000"/>
                </a:solidFill>
                <a:effectLst/>
                <a:uLnTx/>
                <a:uFillTx/>
                <a:latin typeface="Arial"/>
                <a:ea typeface="ＭＳ Ｐゴシック"/>
                <a:cs typeface="+mn-cs"/>
              </a:rPr>
              <a:t>情報モラル</a:t>
            </a:r>
            <a:r>
              <a:rPr kumimoji="1" lang="ja-JP" altLang="en-US" sz="2800" b="0" i="0" u="none" strike="noStrike" kern="1200" cap="none" spc="0" normalizeH="0" baseline="0" noProof="0" dirty="0">
                <a:ln>
                  <a:noFill/>
                </a:ln>
                <a:solidFill>
                  <a:prstClr val="black"/>
                </a:solidFill>
                <a:effectLst/>
                <a:uLnTx/>
                <a:uFillTx/>
                <a:latin typeface="Arial"/>
                <a:ea typeface="ＭＳ Ｐゴシック"/>
                <a:cs typeface="+mn-cs"/>
              </a:rPr>
              <a:t>に関する指導について，道徳科では，その特質を生かした指導の中での配慮が求められる。道徳科は道徳的価値に関わる学習を行う特質があることを踏まえた上で，指導に際しては，情報モラルに関わる</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Arial"/>
                <a:ea typeface="ＭＳ Ｐゴシック"/>
                <a:cs typeface="+mn-cs"/>
              </a:rPr>
              <a:t>題材を生かして話合いを深めたり，コンピュータによる疑似体験を授業の一部に取り入れたりするなど，創意ある多様な工夫が生み出されることが期待される。</a:t>
            </a:r>
            <a:endParaRPr kumimoji="1" lang="ja-JP" altLang="ja-JP" sz="2800" b="0" i="0" u="none" strike="noStrike" kern="1200" cap="none" spc="0" normalizeH="0" baseline="0" noProof="0" dirty="0">
              <a:ln>
                <a:noFill/>
              </a:ln>
              <a:solidFill>
                <a:prstClr val="black"/>
              </a:solidFill>
              <a:effectLst/>
              <a:uLnTx/>
              <a:uFillTx/>
              <a:latin typeface="Arial"/>
              <a:ea typeface="ＭＳ Ｐゴシック"/>
              <a:cs typeface="ＭＳ Ｐゴシック" pitchFamily="50" charset="-128"/>
            </a:endParaRPr>
          </a:p>
        </p:txBody>
      </p:sp>
      <p:sp>
        <p:nvSpPr>
          <p:cNvPr id="57347" name="正方形/長方形 4"/>
          <p:cNvSpPr>
            <a:spLocks noChangeArrowheads="1"/>
          </p:cNvSpPr>
          <p:nvPr/>
        </p:nvSpPr>
        <p:spPr bwMode="auto">
          <a:xfrm>
            <a:off x="611188" y="0"/>
            <a:ext cx="8193269" cy="707886"/>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a:t>
            </a:r>
            <a:r>
              <a:rPr kumimoji="1" lang="ja-JP" altLang="en-US"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小学校</a:t>
            </a:r>
            <a:r>
              <a:rPr kumimoji="1" lang="en-US" altLang="ja-JP"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a:t>
            </a:r>
            <a:r>
              <a:rPr kumimoji="1" lang="ja-JP" altLang="en-US"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「特別の教科　道徳</a:t>
            </a:r>
            <a:r>
              <a:rPr kumimoji="1" lang="en-US" altLang="ja-JP"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a:t>
            </a:r>
            <a:r>
              <a:rPr kumimoji="1" lang="ja-JP" altLang="en-US"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解説</a:t>
            </a:r>
            <a:r>
              <a:rPr kumimoji="1" lang="en-US" altLang="ja-JP"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a:t>
            </a:r>
            <a:r>
              <a:rPr kumimoji="1" lang="ja-JP" altLang="en-US"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a:t>
            </a:r>
          </a:p>
        </p:txBody>
      </p:sp>
      <p:sp>
        <p:nvSpPr>
          <p:cNvPr id="8" name="正方形/長方形 7"/>
          <p:cNvSpPr/>
          <p:nvPr/>
        </p:nvSpPr>
        <p:spPr>
          <a:xfrm>
            <a:off x="251520" y="886262"/>
            <a:ext cx="8429625" cy="1015663"/>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Arial"/>
                <a:ea typeface="ＭＳ Ｐゴシック"/>
                <a:cs typeface="+mn-cs"/>
              </a:rPr>
              <a:t>６ </a:t>
            </a:r>
            <a:r>
              <a:rPr kumimoji="1" lang="ja-JP" altLang="en-US" sz="2000" b="1" i="0" u="none" strike="noStrike" kern="1200" cap="none" spc="0" normalizeH="0" baseline="0" noProof="0" dirty="0">
                <a:ln>
                  <a:noFill/>
                </a:ln>
                <a:solidFill>
                  <a:srgbClr val="FF0000"/>
                </a:solidFill>
                <a:effectLst/>
                <a:uLnTx/>
                <a:uFillTx/>
                <a:latin typeface="Arial"/>
                <a:ea typeface="ＭＳ Ｐゴシック"/>
                <a:cs typeface="+mn-cs"/>
              </a:rPr>
              <a:t>情報モラル</a:t>
            </a:r>
            <a:r>
              <a:rPr kumimoji="1" lang="ja-JP" altLang="en-US" sz="2000" b="1" i="0" u="none" strike="noStrike" kern="1200" cap="none" spc="0" normalizeH="0" baseline="0" noProof="0" dirty="0">
                <a:ln>
                  <a:noFill/>
                </a:ln>
                <a:solidFill>
                  <a:prstClr val="black"/>
                </a:solidFill>
                <a:effectLst/>
                <a:uLnTx/>
                <a:uFillTx/>
                <a:latin typeface="Arial"/>
                <a:ea typeface="ＭＳ Ｐゴシック"/>
                <a:cs typeface="+mn-cs"/>
              </a:rPr>
              <a:t>と現代的な課題に関する指導</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Arial"/>
                <a:ea typeface="ＭＳ Ｐゴシック"/>
                <a:cs typeface="+mn-cs"/>
              </a:rPr>
              <a:t>（１）</a:t>
            </a:r>
            <a:r>
              <a:rPr kumimoji="1" lang="ja-JP" altLang="en-US" sz="2000" b="1" i="0" u="none" strike="noStrike" kern="1200" cap="none" spc="0" normalizeH="0" baseline="0" noProof="0" dirty="0">
                <a:ln>
                  <a:noFill/>
                </a:ln>
                <a:solidFill>
                  <a:srgbClr val="FF0000"/>
                </a:solidFill>
                <a:effectLst/>
                <a:uLnTx/>
                <a:uFillTx/>
                <a:latin typeface="Arial"/>
                <a:ea typeface="ＭＳ Ｐゴシック"/>
                <a:cs typeface="+mn-cs"/>
              </a:rPr>
              <a:t>情報モラル</a:t>
            </a:r>
            <a:r>
              <a:rPr kumimoji="1" lang="ja-JP" altLang="en-US" sz="2000" b="1" i="0" u="none" strike="noStrike" kern="1200" cap="none" spc="0" normalizeH="0" baseline="0" noProof="0" dirty="0">
                <a:ln>
                  <a:noFill/>
                </a:ln>
                <a:solidFill>
                  <a:prstClr val="black"/>
                </a:solidFill>
                <a:effectLst/>
                <a:uLnTx/>
                <a:uFillTx/>
                <a:latin typeface="Arial"/>
                <a:ea typeface="ＭＳ Ｐゴシック"/>
                <a:cs typeface="+mn-cs"/>
              </a:rPr>
              <a:t>に関する指導</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Arial"/>
                <a:ea typeface="ＭＳ Ｐゴシック"/>
                <a:cs typeface="+mn-cs"/>
              </a:rPr>
              <a:t>イ </a:t>
            </a:r>
            <a:r>
              <a:rPr kumimoji="1" lang="ja-JP" altLang="en-US" sz="2000" b="1" i="0" u="none" strike="noStrike" kern="1200" cap="none" spc="0" normalizeH="0" baseline="0" noProof="0" dirty="0">
                <a:ln>
                  <a:noFill/>
                </a:ln>
                <a:solidFill>
                  <a:srgbClr val="FF0000"/>
                </a:solidFill>
                <a:effectLst/>
                <a:uLnTx/>
                <a:uFillTx/>
                <a:latin typeface="Arial"/>
                <a:ea typeface="ＭＳ Ｐゴシック"/>
                <a:cs typeface="+mn-cs"/>
              </a:rPr>
              <a:t>情報モラル</a:t>
            </a:r>
            <a:r>
              <a:rPr kumimoji="1" lang="ja-JP" altLang="en-US" sz="2000" b="1" i="0" u="none" strike="noStrike" kern="1200" cap="none" spc="0" normalizeH="0" baseline="0" noProof="0" dirty="0">
                <a:ln>
                  <a:noFill/>
                </a:ln>
                <a:solidFill>
                  <a:prstClr val="black"/>
                </a:solidFill>
                <a:effectLst/>
                <a:uLnTx/>
                <a:uFillTx/>
                <a:latin typeface="Arial"/>
                <a:ea typeface="ＭＳ Ｐゴシック"/>
                <a:cs typeface="+mn-cs"/>
              </a:rPr>
              <a:t>への配慮と道徳科</a:t>
            </a:r>
          </a:p>
        </p:txBody>
      </p:sp>
    </p:spTree>
    <p:extLst>
      <p:ext uri="{BB962C8B-B14F-4D97-AF65-F5344CB8AC3E}">
        <p14:creationId xmlns:p14="http://schemas.microsoft.com/office/powerpoint/2010/main" val="323163956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6"/>
          <p:cNvSpPr>
            <a:spLocks noGrp="1" noChangeArrowheads="1"/>
          </p:cNvSpPr>
          <p:nvPr>
            <p:ph type="sldNum" sz="quarter" idx="12"/>
          </p:nvPr>
        </p:nvSpPr>
        <p:spPr>
          <a:xfrm>
            <a:off x="7747102" y="6381750"/>
            <a:ext cx="1403350" cy="476250"/>
          </a:xfrm>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E6FD2F-E709-46AF-B2A8-C4B4D41BB93A}" type="slidenum">
              <a:rPr kumimoji="1" lang="en-US" altLang="ja-JP" sz="2400" b="1"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1" lang="en-US" altLang="ja-JP" sz="2400" b="1" i="0" u="none"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endParaRPr>
          </a:p>
        </p:txBody>
      </p:sp>
      <p:sp>
        <p:nvSpPr>
          <p:cNvPr id="59395" name="正方形/長方形 8"/>
          <p:cNvSpPr>
            <a:spLocks noChangeArrowheads="1"/>
          </p:cNvSpPr>
          <p:nvPr/>
        </p:nvSpPr>
        <p:spPr bwMode="auto">
          <a:xfrm>
            <a:off x="0" y="-82950"/>
            <a:ext cx="8122736" cy="707886"/>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ＭＳ Ｐゴシック"/>
                <a:ea typeface="ＭＳ Ｐゴシック"/>
                <a:cs typeface="+mn-cs"/>
              </a:rPr>
              <a:t>情報モラル指導と「</a:t>
            </a:r>
            <a:r>
              <a:rPr kumimoji="1" lang="ja-JP" altLang="en-US" sz="4000"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rPr>
              <a:t>特別の教科道徳」</a:t>
            </a:r>
            <a:endParaRPr kumimoji="1" lang="ja-JP" altLang="en-US" sz="4000" b="0"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5" name="正方形/長方形 4"/>
          <p:cNvSpPr/>
          <p:nvPr/>
        </p:nvSpPr>
        <p:spPr>
          <a:xfrm>
            <a:off x="-18275" y="1997076"/>
            <a:ext cx="4572000" cy="193899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a:ea typeface="ＭＳ Ｐゴシック"/>
                <a:cs typeface="+mn-cs"/>
              </a:rPr>
              <a:t>「特別の教科道徳」だけでなく、各教科、外国語活動、総合的な学習の時間、特別活動の学習の他、生活指導においても</a:t>
            </a:r>
            <a:r>
              <a:rPr kumimoji="1" lang="ja-JP" altLang="en-US" sz="2400" b="1" i="0" u="none" strike="noStrike" kern="1200" cap="none" spc="0" normalizeH="0" baseline="0" noProof="0" dirty="0">
                <a:ln>
                  <a:noFill/>
                </a:ln>
                <a:solidFill>
                  <a:srgbClr val="FF0000"/>
                </a:solidFill>
                <a:effectLst/>
                <a:uLnTx/>
                <a:uFillTx/>
                <a:latin typeface="Arial"/>
                <a:ea typeface="ＭＳ Ｐゴシック"/>
                <a:cs typeface="+mn-cs"/>
              </a:rPr>
              <a:t>情報モラル</a:t>
            </a:r>
            <a:r>
              <a:rPr kumimoji="1" lang="ja-JP" altLang="en-US" sz="2400" b="0" i="0" u="none" strike="noStrike" kern="1200" cap="none" spc="0" normalizeH="0" baseline="0" noProof="0" dirty="0">
                <a:ln>
                  <a:noFill/>
                </a:ln>
                <a:solidFill>
                  <a:prstClr val="black"/>
                </a:solidFill>
                <a:effectLst/>
                <a:uLnTx/>
                <a:uFillTx/>
                <a:latin typeface="Arial"/>
                <a:ea typeface="ＭＳ Ｐゴシック"/>
                <a:cs typeface="+mn-cs"/>
              </a:rPr>
              <a:t>の指導をしなければならない</a:t>
            </a:r>
          </a:p>
        </p:txBody>
      </p:sp>
      <p:sp>
        <p:nvSpPr>
          <p:cNvPr id="6" name="正方形/長方形 5"/>
          <p:cNvSpPr/>
          <p:nvPr/>
        </p:nvSpPr>
        <p:spPr>
          <a:xfrm>
            <a:off x="5563994" y="2126986"/>
            <a:ext cx="3530571"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Arial"/>
                <a:ea typeface="ＭＳ Ｐゴシック"/>
                <a:cs typeface="+mn-cs"/>
              </a:rPr>
              <a:t>「特別の教科道徳」の時間で指導すれば充分</a:t>
            </a:r>
          </a:p>
        </p:txBody>
      </p:sp>
      <p:sp>
        <p:nvSpPr>
          <p:cNvPr id="59399" name="テキスト ボックス 6"/>
          <p:cNvSpPr txBox="1">
            <a:spLocks noChangeArrowheads="1"/>
          </p:cNvSpPr>
          <p:nvPr/>
        </p:nvSpPr>
        <p:spPr bwMode="auto">
          <a:xfrm>
            <a:off x="1308204" y="702942"/>
            <a:ext cx="1662112" cy="1223963"/>
          </a:xfrm>
          <a:prstGeom prst="rect">
            <a:avLst/>
          </a:prstGeom>
          <a:noFill/>
          <a:ln w="9525">
            <a:noFill/>
            <a:miter lim="800000"/>
            <a:headEnd/>
            <a:tailEnd/>
          </a:ln>
        </p:spPr>
        <p:txBody>
          <a:bodyPr vert="eaVe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6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a:t>
            </a:r>
          </a:p>
        </p:txBody>
      </p:sp>
      <p:sp>
        <p:nvSpPr>
          <p:cNvPr id="59400" name="テキスト ボックス 7"/>
          <p:cNvSpPr txBox="1">
            <a:spLocks noChangeArrowheads="1"/>
          </p:cNvSpPr>
          <p:nvPr/>
        </p:nvSpPr>
        <p:spPr bwMode="auto">
          <a:xfrm>
            <a:off x="6416777" y="493686"/>
            <a:ext cx="2032000" cy="1584325"/>
          </a:xfrm>
          <a:prstGeom prst="rect">
            <a:avLst/>
          </a:prstGeom>
          <a:noFill/>
          <a:ln w="9525">
            <a:noFill/>
            <a:miter lim="800000"/>
            <a:headEnd/>
            <a:tailEnd/>
          </a:ln>
        </p:spPr>
        <p:txBody>
          <a:bodyPr vert="eaVe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a:t>
            </a:r>
            <a:endParaRPr kumimoji="1" lang="ja-JP" altLang="en-US" sz="12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sp>
        <p:nvSpPr>
          <p:cNvPr id="9" name="正方形/長方形 8"/>
          <p:cNvSpPr/>
          <p:nvPr/>
        </p:nvSpPr>
        <p:spPr>
          <a:xfrm>
            <a:off x="3296357" y="763745"/>
            <a:ext cx="2735263" cy="708025"/>
          </a:xfrm>
          <a:prstGeom prst="rect">
            <a:avLst/>
          </a:prstGeom>
        </p:spPr>
        <p:style>
          <a:lnRef idx="1">
            <a:schemeClr val="accent5"/>
          </a:lnRef>
          <a:fillRef idx="3">
            <a:schemeClr val="accent5"/>
          </a:fillRef>
          <a:effectRef idx="2">
            <a:schemeClr val="accent5"/>
          </a:effectRef>
          <a:fontRef idx="minor">
            <a:schemeClr val="lt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0" i="0" u="none" strike="noStrike" kern="1200" cap="none" spc="0" normalizeH="0" baseline="0" noProof="0" dirty="0">
                <a:ln>
                  <a:noFill/>
                </a:ln>
                <a:solidFill>
                  <a:prstClr val="white"/>
                </a:solidFill>
                <a:effectLst/>
                <a:uLnTx/>
                <a:uFillTx/>
                <a:latin typeface="Arial"/>
                <a:ea typeface="ＭＳ Ｐゴシック"/>
                <a:cs typeface="+mn-cs"/>
              </a:rPr>
              <a:t>道徳の時間</a:t>
            </a:r>
          </a:p>
        </p:txBody>
      </p:sp>
      <p:sp>
        <p:nvSpPr>
          <p:cNvPr id="10" name="正方形/長方形 9"/>
          <p:cNvSpPr/>
          <p:nvPr/>
        </p:nvSpPr>
        <p:spPr>
          <a:xfrm>
            <a:off x="53979" y="4151043"/>
            <a:ext cx="4566603" cy="230832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a:ea typeface="ＭＳ Ｐゴシック"/>
                <a:cs typeface="+mn-cs"/>
              </a:rPr>
              <a:t>指導に際しては，情報モラルに関わる題材を生かして話合いを深めたり，コンピュータによる疑似体験を授業の一部に取り入れたりするなど，創意ある多様な工夫が必要である</a:t>
            </a:r>
          </a:p>
        </p:txBody>
      </p:sp>
      <p:sp>
        <p:nvSpPr>
          <p:cNvPr id="11" name="正方形/長方形 10"/>
          <p:cNvSpPr/>
          <p:nvPr/>
        </p:nvSpPr>
        <p:spPr>
          <a:xfrm>
            <a:off x="5511484" y="4063949"/>
            <a:ext cx="3599655"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a:ea typeface="ＭＳ Ｐゴシック"/>
                <a:cs typeface="+mn-cs"/>
              </a:rPr>
              <a:t>情報機器の使い方やインターネットの操作，危険回避の方法やその際の行動の具体的な練習を行うことが情報モラルの指導である</a:t>
            </a:r>
          </a:p>
        </p:txBody>
      </p:sp>
      <p:sp>
        <p:nvSpPr>
          <p:cNvPr id="3" name="左右矢印 2"/>
          <p:cNvSpPr/>
          <p:nvPr/>
        </p:nvSpPr>
        <p:spPr>
          <a:xfrm>
            <a:off x="4575468" y="2840907"/>
            <a:ext cx="914898" cy="576064"/>
          </a:xfrm>
          <a:prstGeom prst="leftRightArrow">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3" name="左右矢印 12"/>
          <p:cNvSpPr/>
          <p:nvPr/>
        </p:nvSpPr>
        <p:spPr>
          <a:xfrm>
            <a:off x="4572000" y="4823076"/>
            <a:ext cx="932479" cy="576064"/>
          </a:xfrm>
          <a:prstGeom prst="leftRightArrow">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Tree>
    <p:extLst>
      <p:ext uri="{BB962C8B-B14F-4D97-AF65-F5344CB8AC3E}">
        <p14:creationId xmlns:p14="http://schemas.microsoft.com/office/powerpoint/2010/main" val="350114478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D103B65-BCE2-4A83-8AF1-C623D917B0AA}" type="slidenum">
              <a:rPr kumimoji="1" lang="en-US" altLang="ja-JP" sz="2400" b="1" i="0" u="none" strike="noStrike" kern="1200" cap="none" spc="0" normalizeH="0" baseline="0" noProof="0">
                <a:ln>
                  <a:noFill/>
                </a:ln>
                <a:solidFill>
                  <a:prstClr val="black"/>
                </a:solidFill>
                <a:effectLst/>
                <a:uLnTx/>
                <a:uFillTx/>
                <a:latin typeface="ＭＳ Ｐゴシック" pitchFamily="50" charset="-128"/>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1" lang="en-US" altLang="ja-JP" sz="2400" b="1" i="0" u="none"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endParaRPr>
          </a:p>
        </p:txBody>
      </p:sp>
      <p:sp>
        <p:nvSpPr>
          <p:cNvPr id="2" name="正方形/長方形 1"/>
          <p:cNvSpPr/>
          <p:nvPr/>
        </p:nvSpPr>
        <p:spPr>
          <a:xfrm>
            <a:off x="107504" y="1180935"/>
            <a:ext cx="8658249" cy="563231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a:ea typeface="ＭＳ Ｐゴシック"/>
                <a:cs typeface="+mn-cs"/>
              </a:rPr>
              <a:t>その中で，自分自身が危険に巻き込まれないことや情報社会に</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a:ea typeface="ＭＳ Ｐゴシック"/>
                <a:cs typeface="+mn-cs"/>
              </a:rPr>
              <a:t>害を及ぼさないことなどの</a:t>
            </a:r>
            <a:r>
              <a:rPr kumimoji="1" lang="ja-JP" altLang="en-US" sz="2400" b="1" i="0" u="none" strike="noStrike" kern="1200" cap="none" spc="0" normalizeH="0" baseline="0" noProof="0" dirty="0">
                <a:ln>
                  <a:noFill/>
                </a:ln>
                <a:solidFill>
                  <a:srgbClr val="FF0000"/>
                </a:solidFill>
                <a:effectLst/>
                <a:uLnTx/>
                <a:uFillTx/>
                <a:latin typeface="Arial"/>
                <a:ea typeface="ＭＳ Ｐゴシック"/>
                <a:cs typeface="+mn-cs"/>
              </a:rPr>
              <a:t>情報モラル</a:t>
            </a:r>
            <a:r>
              <a:rPr kumimoji="1" lang="ja-JP" altLang="en-US" sz="2400" b="0" i="0" u="none" strike="noStrike" kern="1200" cap="none" spc="0" normalizeH="0" baseline="0" noProof="0" dirty="0">
                <a:ln>
                  <a:noFill/>
                </a:ln>
                <a:solidFill>
                  <a:prstClr val="black"/>
                </a:solidFill>
                <a:effectLst/>
                <a:uLnTx/>
                <a:uFillTx/>
                <a:latin typeface="Arial"/>
                <a:ea typeface="ＭＳ Ｐゴシック"/>
                <a:cs typeface="+mn-cs"/>
              </a:rPr>
              <a:t>についても，機を見て丁寧に指導する必要がある。</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a:ea typeface="ＭＳ Ｐゴシック"/>
                <a:cs typeface="+mn-cs"/>
              </a:rPr>
              <a:t>例えば，電子掲示板を用いてみんなで調べたことを教え合うような学習活動では，相手を中傷するような書き込みが時折見られることがある。そのような場面を捉えて，なぜそれがいけないのか，どのようなことに発展する可能性があるのかなどを討論するようなことが考えられる。</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a:ea typeface="ＭＳ Ｐゴシック"/>
                <a:cs typeface="+mn-cs"/>
              </a:rPr>
              <a:t>このように</a:t>
            </a:r>
            <a:r>
              <a:rPr kumimoji="1" lang="ja-JP" altLang="en-US" sz="2400" b="1" i="0" u="none" strike="noStrike" kern="1200" cap="none" spc="0" normalizeH="0" baseline="0" noProof="0" dirty="0">
                <a:ln>
                  <a:noFill/>
                </a:ln>
                <a:solidFill>
                  <a:srgbClr val="FF0000"/>
                </a:solidFill>
                <a:effectLst/>
                <a:uLnTx/>
                <a:uFillTx/>
                <a:latin typeface="Arial"/>
                <a:ea typeface="ＭＳ Ｐゴシック"/>
                <a:cs typeface="+mn-cs"/>
              </a:rPr>
              <a:t>情報モラル</a:t>
            </a:r>
            <a:r>
              <a:rPr kumimoji="1" lang="ja-JP" altLang="en-US" sz="2400" b="0" i="0" u="none" strike="noStrike" kern="1200" cap="none" spc="0" normalizeH="0" baseline="0" noProof="0" dirty="0">
                <a:ln>
                  <a:noFill/>
                </a:ln>
                <a:solidFill>
                  <a:prstClr val="black"/>
                </a:solidFill>
                <a:effectLst/>
                <a:uLnTx/>
                <a:uFillTx/>
                <a:latin typeface="Arial"/>
                <a:ea typeface="ＭＳ Ｐゴシック"/>
                <a:cs typeface="+mn-cs"/>
              </a:rPr>
              <a:t>を取り扱う場合には，児童自らの具体的で</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a:ea typeface="ＭＳ Ｐゴシック"/>
                <a:cs typeface="+mn-cs"/>
              </a:rPr>
              <a:t>身近な素材を取り上げ，情報に関わる際の望ましい姿勢や態度，ならびに情報活用の方法などについて，自分のこととして見つめ</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a:ea typeface="ＭＳ Ｐゴシック"/>
                <a:cs typeface="+mn-cs"/>
              </a:rPr>
              <a:t>直し考えさせることを通して，</a:t>
            </a:r>
            <a:r>
              <a:rPr kumimoji="1" lang="ja-JP" altLang="en-US" sz="2400" b="1" i="0" u="none" strike="noStrike" kern="1200" cap="none" spc="0" normalizeH="0" baseline="0" noProof="0" dirty="0">
                <a:ln>
                  <a:noFill/>
                </a:ln>
                <a:solidFill>
                  <a:srgbClr val="FF0000"/>
                </a:solidFill>
                <a:effectLst/>
                <a:uLnTx/>
                <a:uFillTx/>
                <a:latin typeface="Arial"/>
                <a:ea typeface="ＭＳ Ｐゴシック"/>
                <a:cs typeface="+mn-cs"/>
              </a:rPr>
              <a:t>情報モラル</a:t>
            </a:r>
            <a:r>
              <a:rPr kumimoji="1" lang="ja-JP" altLang="en-US" sz="2400" b="0" i="0" u="none" strike="noStrike" kern="1200" cap="none" spc="0" normalizeH="0" baseline="0" noProof="0" dirty="0">
                <a:ln>
                  <a:noFill/>
                </a:ln>
                <a:solidFill>
                  <a:prstClr val="black"/>
                </a:solidFill>
                <a:effectLst/>
                <a:uLnTx/>
                <a:uFillTx/>
                <a:latin typeface="Arial"/>
                <a:ea typeface="ＭＳ Ｐゴシック"/>
                <a:cs typeface="+mn-cs"/>
              </a:rPr>
              <a:t>を確実に身に付けさせることが望まれる。</a:t>
            </a:r>
            <a:endParaRPr kumimoji="1" lang="ja-JP" altLang="ja-JP" sz="2000" b="0" i="0" u="none" strike="noStrike" kern="1200" cap="none" spc="0" normalizeH="0" baseline="0" noProof="0" dirty="0">
              <a:ln>
                <a:noFill/>
              </a:ln>
              <a:solidFill>
                <a:prstClr val="black"/>
              </a:solidFill>
              <a:effectLst/>
              <a:uLnTx/>
              <a:uFillTx/>
              <a:latin typeface="Arial"/>
              <a:ea typeface="ＭＳ Ｐゴシック"/>
              <a:cs typeface="ＭＳ Ｐゴシック" pitchFamily="50" charset="-128"/>
            </a:endParaRPr>
          </a:p>
        </p:txBody>
      </p:sp>
      <p:sp>
        <p:nvSpPr>
          <p:cNvPr id="8" name="正方形/長方形 4"/>
          <p:cNvSpPr>
            <a:spLocks noChangeArrowheads="1"/>
          </p:cNvSpPr>
          <p:nvPr/>
        </p:nvSpPr>
        <p:spPr bwMode="auto">
          <a:xfrm>
            <a:off x="0" y="0"/>
            <a:ext cx="9400330" cy="58477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a:t>
            </a:r>
            <a:r>
              <a:rPr kumimoji="1" lang="ja-JP" altLang="en-US"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小学校</a:t>
            </a:r>
            <a:r>
              <a:rPr kumimoji="1" lang="en-US" altLang="ja-JP"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a:t>
            </a:r>
            <a:r>
              <a:rPr kumimoji="1" lang="ja-JP" altLang="en-US"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学習指導要領</a:t>
            </a:r>
            <a:r>
              <a:rPr kumimoji="1" lang="ja-JP" altLang="ja-JP"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総合的な学習の時間</a:t>
            </a:r>
            <a:r>
              <a:rPr kumimoji="1" lang="ja-JP" altLang="en-US"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（解説）</a:t>
            </a:r>
          </a:p>
        </p:txBody>
      </p:sp>
      <p:sp>
        <p:nvSpPr>
          <p:cNvPr id="10" name="正方形/長方形 9"/>
          <p:cNvSpPr/>
          <p:nvPr/>
        </p:nvSpPr>
        <p:spPr>
          <a:xfrm>
            <a:off x="107504" y="682800"/>
            <a:ext cx="5628007" cy="40011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Arial"/>
                <a:ea typeface="ＭＳ Ｐゴシック"/>
                <a:cs typeface="+mn-cs"/>
              </a:rPr>
              <a:t>第２節 内容の取扱いについての配慮事項　（９）</a:t>
            </a:r>
          </a:p>
        </p:txBody>
      </p:sp>
    </p:spTree>
    <p:extLst>
      <p:ext uri="{BB962C8B-B14F-4D97-AF65-F5344CB8AC3E}">
        <p14:creationId xmlns:p14="http://schemas.microsoft.com/office/powerpoint/2010/main" val="367885843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正方形/長方形 391"/>
          <p:cNvSpPr/>
          <p:nvPr/>
        </p:nvSpPr>
        <p:spPr>
          <a:xfrm>
            <a:off x="107504" y="736142"/>
            <a:ext cx="3672408" cy="59850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E7282-466C-4EF5-8484-56BFF1606FB2}" type="slidenum">
              <a:rPr kumimoji="1" lang="en-US" altLang="ja-JP" sz="2400" b="1" i="0" u="none" strike="noStrike" kern="1200" cap="none" spc="0" normalizeH="0" baseline="0" noProof="0" smtClean="0">
                <a:ln>
                  <a:noFill/>
                </a:ln>
                <a:solidFill>
                  <a:prstClr val="black"/>
                </a:solidFill>
                <a:effectLst/>
                <a:uLnTx/>
                <a:uFillTx/>
                <a:latin typeface="ＭＳ Ｐゴシック" pitchFamily="50" charset="-128"/>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en-US" altLang="ja-JP" sz="2400" b="1" i="0" u="none" strike="noStrike" kern="1200" cap="none" spc="0" normalizeH="0" baseline="0" noProof="0" dirty="0">
              <a:ln>
                <a:noFill/>
              </a:ln>
              <a:solidFill>
                <a:prstClr val="black"/>
              </a:solidFill>
              <a:effectLst/>
              <a:uLnTx/>
              <a:uFillTx/>
              <a:latin typeface="ＭＳ Ｐゴシック" pitchFamily="50" charset="-128"/>
              <a:ea typeface="ＭＳ Ｐゴシック"/>
              <a:cs typeface="+mn-cs"/>
            </a:endParaRPr>
          </a:p>
        </p:txBody>
      </p:sp>
      <p:sp>
        <p:nvSpPr>
          <p:cNvPr id="410" name="正方形/長方形 409"/>
          <p:cNvSpPr/>
          <p:nvPr/>
        </p:nvSpPr>
        <p:spPr>
          <a:xfrm>
            <a:off x="107504" y="2393244"/>
            <a:ext cx="3672408" cy="204328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nvGrpSpPr>
          <p:cNvPr id="391" name="グループ化 390"/>
          <p:cNvGrpSpPr/>
          <p:nvPr/>
        </p:nvGrpSpPr>
        <p:grpSpPr>
          <a:xfrm>
            <a:off x="180710" y="2492897"/>
            <a:ext cx="3525996" cy="1819004"/>
            <a:chOff x="335280" y="69848"/>
            <a:chExt cx="8515349" cy="4392931"/>
          </a:xfrm>
        </p:grpSpPr>
        <p:grpSp>
          <p:nvGrpSpPr>
            <p:cNvPr id="199" name="グループ化 198"/>
            <p:cNvGrpSpPr/>
            <p:nvPr/>
          </p:nvGrpSpPr>
          <p:grpSpPr>
            <a:xfrm>
              <a:off x="335280" y="69848"/>
              <a:ext cx="8515349" cy="4392931"/>
              <a:chOff x="335280" y="1619248"/>
              <a:chExt cx="8515349" cy="4392931"/>
            </a:xfrm>
          </p:grpSpPr>
          <p:sp>
            <p:nvSpPr>
              <p:cNvPr id="200" name="角丸四角形 11"/>
              <p:cNvSpPr/>
              <p:nvPr/>
            </p:nvSpPr>
            <p:spPr>
              <a:xfrm>
                <a:off x="628954" y="1619248"/>
                <a:ext cx="7886395" cy="4392931"/>
              </a:xfrm>
              <a:custGeom>
                <a:avLst/>
                <a:gdLst>
                  <a:gd name="connsiteX0" fmla="*/ 0 w 7886395"/>
                  <a:gd name="connsiteY0" fmla="*/ 732170 h 4392931"/>
                  <a:gd name="connsiteX1" fmla="*/ 732170 w 7886395"/>
                  <a:gd name="connsiteY1" fmla="*/ 0 h 4392931"/>
                  <a:gd name="connsiteX2" fmla="*/ 7154225 w 7886395"/>
                  <a:gd name="connsiteY2" fmla="*/ 0 h 4392931"/>
                  <a:gd name="connsiteX3" fmla="*/ 7886395 w 7886395"/>
                  <a:gd name="connsiteY3" fmla="*/ 732170 h 4392931"/>
                  <a:gd name="connsiteX4" fmla="*/ 7886395 w 7886395"/>
                  <a:gd name="connsiteY4" fmla="*/ 3660761 h 4392931"/>
                  <a:gd name="connsiteX5" fmla="*/ 7154225 w 7886395"/>
                  <a:gd name="connsiteY5" fmla="*/ 4392931 h 4392931"/>
                  <a:gd name="connsiteX6" fmla="*/ 732170 w 7886395"/>
                  <a:gd name="connsiteY6" fmla="*/ 4392931 h 4392931"/>
                  <a:gd name="connsiteX7" fmla="*/ 0 w 7886395"/>
                  <a:gd name="connsiteY7" fmla="*/ 3660761 h 4392931"/>
                  <a:gd name="connsiteX8" fmla="*/ 0 w 7886395"/>
                  <a:gd name="connsiteY8" fmla="*/ 732170 h 4392931"/>
                  <a:gd name="connsiteX0" fmla="*/ 0 w 7886395"/>
                  <a:gd name="connsiteY0" fmla="*/ 732170 h 4392931"/>
                  <a:gd name="connsiteX1" fmla="*/ 732170 w 7886395"/>
                  <a:gd name="connsiteY1" fmla="*/ 0 h 4392931"/>
                  <a:gd name="connsiteX2" fmla="*/ 7154225 w 7886395"/>
                  <a:gd name="connsiteY2" fmla="*/ 0 h 4392931"/>
                  <a:gd name="connsiteX3" fmla="*/ 7886395 w 7886395"/>
                  <a:gd name="connsiteY3" fmla="*/ 732170 h 4392931"/>
                  <a:gd name="connsiteX4" fmla="*/ 7886395 w 7886395"/>
                  <a:gd name="connsiteY4" fmla="*/ 3660761 h 4392931"/>
                  <a:gd name="connsiteX5" fmla="*/ 7154225 w 7886395"/>
                  <a:gd name="connsiteY5" fmla="*/ 4392931 h 4392931"/>
                  <a:gd name="connsiteX6" fmla="*/ 732170 w 7886395"/>
                  <a:gd name="connsiteY6" fmla="*/ 4392931 h 4392931"/>
                  <a:gd name="connsiteX7" fmla="*/ 0 w 7886395"/>
                  <a:gd name="connsiteY7" fmla="*/ 3660761 h 4392931"/>
                  <a:gd name="connsiteX8" fmla="*/ 0 w 7886395"/>
                  <a:gd name="connsiteY8" fmla="*/ 732170 h 4392931"/>
                  <a:gd name="connsiteX0" fmla="*/ 0 w 7886395"/>
                  <a:gd name="connsiteY0" fmla="*/ 732170 h 4392931"/>
                  <a:gd name="connsiteX1" fmla="*/ 732170 w 7886395"/>
                  <a:gd name="connsiteY1" fmla="*/ 0 h 4392931"/>
                  <a:gd name="connsiteX2" fmla="*/ 7154225 w 7886395"/>
                  <a:gd name="connsiteY2" fmla="*/ 0 h 4392931"/>
                  <a:gd name="connsiteX3" fmla="*/ 7886395 w 7886395"/>
                  <a:gd name="connsiteY3" fmla="*/ 732170 h 4392931"/>
                  <a:gd name="connsiteX4" fmla="*/ 7886395 w 7886395"/>
                  <a:gd name="connsiteY4" fmla="*/ 3660761 h 4392931"/>
                  <a:gd name="connsiteX5" fmla="*/ 7154225 w 7886395"/>
                  <a:gd name="connsiteY5" fmla="*/ 4392931 h 4392931"/>
                  <a:gd name="connsiteX6" fmla="*/ 732170 w 7886395"/>
                  <a:gd name="connsiteY6" fmla="*/ 4392931 h 4392931"/>
                  <a:gd name="connsiteX7" fmla="*/ 0 w 7886395"/>
                  <a:gd name="connsiteY7" fmla="*/ 3660761 h 4392931"/>
                  <a:gd name="connsiteX8" fmla="*/ 0 w 7886395"/>
                  <a:gd name="connsiteY8" fmla="*/ 732170 h 4392931"/>
                  <a:gd name="connsiteX0" fmla="*/ 0 w 7886395"/>
                  <a:gd name="connsiteY0" fmla="*/ 732170 h 4392931"/>
                  <a:gd name="connsiteX1" fmla="*/ 732170 w 7886395"/>
                  <a:gd name="connsiteY1" fmla="*/ 0 h 4392931"/>
                  <a:gd name="connsiteX2" fmla="*/ 7154225 w 7886395"/>
                  <a:gd name="connsiteY2" fmla="*/ 0 h 4392931"/>
                  <a:gd name="connsiteX3" fmla="*/ 7886395 w 7886395"/>
                  <a:gd name="connsiteY3" fmla="*/ 732170 h 4392931"/>
                  <a:gd name="connsiteX4" fmla="*/ 7886395 w 7886395"/>
                  <a:gd name="connsiteY4" fmla="*/ 3660761 h 4392931"/>
                  <a:gd name="connsiteX5" fmla="*/ 7154225 w 7886395"/>
                  <a:gd name="connsiteY5" fmla="*/ 4392931 h 4392931"/>
                  <a:gd name="connsiteX6" fmla="*/ 732170 w 7886395"/>
                  <a:gd name="connsiteY6" fmla="*/ 4392931 h 4392931"/>
                  <a:gd name="connsiteX7" fmla="*/ 0 w 7886395"/>
                  <a:gd name="connsiteY7" fmla="*/ 3660761 h 4392931"/>
                  <a:gd name="connsiteX8" fmla="*/ 0 w 7886395"/>
                  <a:gd name="connsiteY8" fmla="*/ 732170 h 4392931"/>
                  <a:gd name="connsiteX0" fmla="*/ 0 w 7886395"/>
                  <a:gd name="connsiteY0" fmla="*/ 732170 h 4392931"/>
                  <a:gd name="connsiteX1" fmla="*/ 732170 w 7886395"/>
                  <a:gd name="connsiteY1" fmla="*/ 0 h 4392931"/>
                  <a:gd name="connsiteX2" fmla="*/ 7154225 w 7886395"/>
                  <a:gd name="connsiteY2" fmla="*/ 0 h 4392931"/>
                  <a:gd name="connsiteX3" fmla="*/ 7886395 w 7886395"/>
                  <a:gd name="connsiteY3" fmla="*/ 732170 h 4392931"/>
                  <a:gd name="connsiteX4" fmla="*/ 7886395 w 7886395"/>
                  <a:gd name="connsiteY4" fmla="*/ 3660761 h 4392931"/>
                  <a:gd name="connsiteX5" fmla="*/ 7154225 w 7886395"/>
                  <a:gd name="connsiteY5" fmla="*/ 4392931 h 4392931"/>
                  <a:gd name="connsiteX6" fmla="*/ 732170 w 7886395"/>
                  <a:gd name="connsiteY6" fmla="*/ 4392931 h 4392931"/>
                  <a:gd name="connsiteX7" fmla="*/ 0 w 7886395"/>
                  <a:gd name="connsiteY7" fmla="*/ 3660761 h 4392931"/>
                  <a:gd name="connsiteX8" fmla="*/ 0 w 7886395"/>
                  <a:gd name="connsiteY8" fmla="*/ 732170 h 439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6395" h="4392931">
                    <a:moveTo>
                      <a:pt x="0" y="732170"/>
                    </a:moveTo>
                    <a:cubicBezTo>
                      <a:pt x="0" y="327804"/>
                      <a:pt x="327804" y="0"/>
                      <a:pt x="732170" y="0"/>
                    </a:cubicBezTo>
                    <a:cubicBezTo>
                      <a:pt x="2895715" y="114300"/>
                      <a:pt x="5013540" y="114300"/>
                      <a:pt x="7154225" y="0"/>
                    </a:cubicBezTo>
                    <a:cubicBezTo>
                      <a:pt x="7558591" y="0"/>
                      <a:pt x="7886395" y="327804"/>
                      <a:pt x="7886395" y="732170"/>
                    </a:cubicBezTo>
                    <a:lnTo>
                      <a:pt x="7886395" y="3660761"/>
                    </a:lnTo>
                    <a:cubicBezTo>
                      <a:pt x="7886395" y="4065127"/>
                      <a:pt x="7558591" y="4392931"/>
                      <a:pt x="7154225" y="4392931"/>
                    </a:cubicBezTo>
                    <a:cubicBezTo>
                      <a:pt x="5051640" y="4263391"/>
                      <a:pt x="2910955" y="4263391"/>
                      <a:pt x="732170" y="4392931"/>
                    </a:cubicBezTo>
                    <a:cubicBezTo>
                      <a:pt x="327804" y="4392931"/>
                      <a:pt x="0" y="4065127"/>
                      <a:pt x="0" y="3660761"/>
                    </a:cubicBezTo>
                    <a:lnTo>
                      <a:pt x="0" y="732170"/>
                    </a:lnTo>
                    <a:close/>
                  </a:path>
                </a:pathLst>
              </a:custGeom>
              <a:blipFill>
                <a:blip r:embed="rId3">
                  <a:duotone>
                    <a:srgbClr val="ED7D31">
                      <a:shade val="45000"/>
                      <a:satMod val="135000"/>
                    </a:srgbClr>
                    <a:prstClr val="white"/>
                  </a:duotone>
                </a:blip>
                <a:tile tx="0" ty="0" sx="100000" sy="100000" flip="none" algn="tl"/>
              </a:bli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201" name="角丸四角形 11"/>
              <p:cNvSpPr/>
              <p:nvPr/>
            </p:nvSpPr>
            <p:spPr>
              <a:xfrm>
                <a:off x="335280" y="1619248"/>
                <a:ext cx="8515349" cy="4392931"/>
              </a:xfrm>
              <a:custGeom>
                <a:avLst/>
                <a:gdLst>
                  <a:gd name="connsiteX0" fmla="*/ 0 w 7886395"/>
                  <a:gd name="connsiteY0" fmla="*/ 732170 h 4392931"/>
                  <a:gd name="connsiteX1" fmla="*/ 732170 w 7886395"/>
                  <a:gd name="connsiteY1" fmla="*/ 0 h 4392931"/>
                  <a:gd name="connsiteX2" fmla="*/ 7154225 w 7886395"/>
                  <a:gd name="connsiteY2" fmla="*/ 0 h 4392931"/>
                  <a:gd name="connsiteX3" fmla="*/ 7886395 w 7886395"/>
                  <a:gd name="connsiteY3" fmla="*/ 732170 h 4392931"/>
                  <a:gd name="connsiteX4" fmla="*/ 7886395 w 7886395"/>
                  <a:gd name="connsiteY4" fmla="*/ 3660761 h 4392931"/>
                  <a:gd name="connsiteX5" fmla="*/ 7154225 w 7886395"/>
                  <a:gd name="connsiteY5" fmla="*/ 4392931 h 4392931"/>
                  <a:gd name="connsiteX6" fmla="*/ 732170 w 7886395"/>
                  <a:gd name="connsiteY6" fmla="*/ 4392931 h 4392931"/>
                  <a:gd name="connsiteX7" fmla="*/ 0 w 7886395"/>
                  <a:gd name="connsiteY7" fmla="*/ 3660761 h 4392931"/>
                  <a:gd name="connsiteX8" fmla="*/ 0 w 7886395"/>
                  <a:gd name="connsiteY8" fmla="*/ 732170 h 4392931"/>
                  <a:gd name="connsiteX0" fmla="*/ 0 w 7886395"/>
                  <a:gd name="connsiteY0" fmla="*/ 732170 h 4392931"/>
                  <a:gd name="connsiteX1" fmla="*/ 732170 w 7886395"/>
                  <a:gd name="connsiteY1" fmla="*/ 0 h 4392931"/>
                  <a:gd name="connsiteX2" fmla="*/ 7154225 w 7886395"/>
                  <a:gd name="connsiteY2" fmla="*/ 0 h 4392931"/>
                  <a:gd name="connsiteX3" fmla="*/ 7886395 w 7886395"/>
                  <a:gd name="connsiteY3" fmla="*/ 732170 h 4392931"/>
                  <a:gd name="connsiteX4" fmla="*/ 7886395 w 7886395"/>
                  <a:gd name="connsiteY4" fmla="*/ 3660761 h 4392931"/>
                  <a:gd name="connsiteX5" fmla="*/ 7154225 w 7886395"/>
                  <a:gd name="connsiteY5" fmla="*/ 4392931 h 4392931"/>
                  <a:gd name="connsiteX6" fmla="*/ 732170 w 7886395"/>
                  <a:gd name="connsiteY6" fmla="*/ 4392931 h 4392931"/>
                  <a:gd name="connsiteX7" fmla="*/ 0 w 7886395"/>
                  <a:gd name="connsiteY7" fmla="*/ 3660761 h 4392931"/>
                  <a:gd name="connsiteX8" fmla="*/ 0 w 7886395"/>
                  <a:gd name="connsiteY8" fmla="*/ 732170 h 4392931"/>
                  <a:gd name="connsiteX0" fmla="*/ 0 w 7886395"/>
                  <a:gd name="connsiteY0" fmla="*/ 732170 h 4392931"/>
                  <a:gd name="connsiteX1" fmla="*/ 732170 w 7886395"/>
                  <a:gd name="connsiteY1" fmla="*/ 0 h 4392931"/>
                  <a:gd name="connsiteX2" fmla="*/ 7154225 w 7886395"/>
                  <a:gd name="connsiteY2" fmla="*/ 0 h 4392931"/>
                  <a:gd name="connsiteX3" fmla="*/ 7886395 w 7886395"/>
                  <a:gd name="connsiteY3" fmla="*/ 732170 h 4392931"/>
                  <a:gd name="connsiteX4" fmla="*/ 7886395 w 7886395"/>
                  <a:gd name="connsiteY4" fmla="*/ 3660761 h 4392931"/>
                  <a:gd name="connsiteX5" fmla="*/ 7154225 w 7886395"/>
                  <a:gd name="connsiteY5" fmla="*/ 4392931 h 4392931"/>
                  <a:gd name="connsiteX6" fmla="*/ 732170 w 7886395"/>
                  <a:gd name="connsiteY6" fmla="*/ 4392931 h 4392931"/>
                  <a:gd name="connsiteX7" fmla="*/ 0 w 7886395"/>
                  <a:gd name="connsiteY7" fmla="*/ 3660761 h 4392931"/>
                  <a:gd name="connsiteX8" fmla="*/ 0 w 7886395"/>
                  <a:gd name="connsiteY8" fmla="*/ 732170 h 4392931"/>
                  <a:gd name="connsiteX0" fmla="*/ 0 w 7886395"/>
                  <a:gd name="connsiteY0" fmla="*/ 732170 h 4392931"/>
                  <a:gd name="connsiteX1" fmla="*/ 732170 w 7886395"/>
                  <a:gd name="connsiteY1" fmla="*/ 0 h 4392931"/>
                  <a:gd name="connsiteX2" fmla="*/ 7154225 w 7886395"/>
                  <a:gd name="connsiteY2" fmla="*/ 0 h 4392931"/>
                  <a:gd name="connsiteX3" fmla="*/ 7886395 w 7886395"/>
                  <a:gd name="connsiteY3" fmla="*/ 732170 h 4392931"/>
                  <a:gd name="connsiteX4" fmla="*/ 7886395 w 7886395"/>
                  <a:gd name="connsiteY4" fmla="*/ 3660761 h 4392931"/>
                  <a:gd name="connsiteX5" fmla="*/ 7154225 w 7886395"/>
                  <a:gd name="connsiteY5" fmla="*/ 4392931 h 4392931"/>
                  <a:gd name="connsiteX6" fmla="*/ 732170 w 7886395"/>
                  <a:gd name="connsiteY6" fmla="*/ 4392931 h 4392931"/>
                  <a:gd name="connsiteX7" fmla="*/ 0 w 7886395"/>
                  <a:gd name="connsiteY7" fmla="*/ 3660761 h 4392931"/>
                  <a:gd name="connsiteX8" fmla="*/ 0 w 7886395"/>
                  <a:gd name="connsiteY8" fmla="*/ 732170 h 4392931"/>
                  <a:gd name="connsiteX0" fmla="*/ 0 w 7886395"/>
                  <a:gd name="connsiteY0" fmla="*/ 732170 h 4392931"/>
                  <a:gd name="connsiteX1" fmla="*/ 732170 w 7886395"/>
                  <a:gd name="connsiteY1" fmla="*/ 0 h 4392931"/>
                  <a:gd name="connsiteX2" fmla="*/ 7154225 w 7886395"/>
                  <a:gd name="connsiteY2" fmla="*/ 0 h 4392931"/>
                  <a:gd name="connsiteX3" fmla="*/ 7886395 w 7886395"/>
                  <a:gd name="connsiteY3" fmla="*/ 732170 h 4392931"/>
                  <a:gd name="connsiteX4" fmla="*/ 7886395 w 7886395"/>
                  <a:gd name="connsiteY4" fmla="*/ 3660761 h 4392931"/>
                  <a:gd name="connsiteX5" fmla="*/ 7154225 w 7886395"/>
                  <a:gd name="connsiteY5" fmla="*/ 4392931 h 4392931"/>
                  <a:gd name="connsiteX6" fmla="*/ 732170 w 7886395"/>
                  <a:gd name="connsiteY6" fmla="*/ 4392931 h 4392931"/>
                  <a:gd name="connsiteX7" fmla="*/ 0 w 7886395"/>
                  <a:gd name="connsiteY7" fmla="*/ 3660761 h 4392931"/>
                  <a:gd name="connsiteX8" fmla="*/ 0 w 7886395"/>
                  <a:gd name="connsiteY8" fmla="*/ 732170 h 439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6395" h="4392931">
                    <a:moveTo>
                      <a:pt x="0" y="732170"/>
                    </a:moveTo>
                    <a:cubicBezTo>
                      <a:pt x="0" y="327804"/>
                      <a:pt x="327804" y="0"/>
                      <a:pt x="732170" y="0"/>
                    </a:cubicBezTo>
                    <a:cubicBezTo>
                      <a:pt x="2895715" y="114300"/>
                      <a:pt x="5013540" y="114300"/>
                      <a:pt x="7154225" y="0"/>
                    </a:cubicBezTo>
                    <a:cubicBezTo>
                      <a:pt x="7558591" y="0"/>
                      <a:pt x="7886395" y="327804"/>
                      <a:pt x="7886395" y="732170"/>
                    </a:cubicBezTo>
                    <a:lnTo>
                      <a:pt x="7886395" y="3660761"/>
                    </a:lnTo>
                    <a:cubicBezTo>
                      <a:pt x="7886395" y="4065127"/>
                      <a:pt x="7558591" y="4392931"/>
                      <a:pt x="7154225" y="4392931"/>
                    </a:cubicBezTo>
                    <a:cubicBezTo>
                      <a:pt x="5051640" y="4263391"/>
                      <a:pt x="2910955" y="4263391"/>
                      <a:pt x="732170" y="4392931"/>
                    </a:cubicBezTo>
                    <a:cubicBezTo>
                      <a:pt x="327804" y="4392931"/>
                      <a:pt x="0" y="4065127"/>
                      <a:pt x="0" y="3660761"/>
                    </a:cubicBezTo>
                    <a:lnTo>
                      <a:pt x="0" y="732170"/>
                    </a:lnTo>
                    <a:close/>
                  </a:path>
                </a:pathLst>
              </a:custGeom>
              <a:blipFill dpi="0" rotWithShape="1">
                <a:blip r:embed="rId3">
                  <a:alphaModFix amt="78000"/>
                  <a:duotone>
                    <a:srgbClr val="ED7D31">
                      <a:shade val="45000"/>
                      <a:satMod val="135000"/>
                    </a:srgbClr>
                    <a:prstClr val="white"/>
                  </a:duotone>
                </a:blip>
                <a:srcRect/>
                <a:tile tx="0" ty="0" sx="100000" sy="100000" flip="none" algn="tl"/>
              </a:bli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02" name="グループ化 201"/>
            <p:cNvGrpSpPr/>
            <p:nvPr/>
          </p:nvGrpSpPr>
          <p:grpSpPr>
            <a:xfrm>
              <a:off x="2700867" y="507999"/>
              <a:ext cx="3352800" cy="3352800"/>
              <a:chOff x="2700867" y="2057399"/>
              <a:chExt cx="3352800" cy="3352800"/>
            </a:xfrm>
          </p:grpSpPr>
          <p:sp>
            <p:nvSpPr>
              <p:cNvPr id="203" name="円/楕円 202"/>
              <p:cNvSpPr/>
              <p:nvPr/>
            </p:nvSpPr>
            <p:spPr>
              <a:xfrm>
                <a:off x="2700867" y="2057399"/>
                <a:ext cx="3352800" cy="3352800"/>
              </a:xfrm>
              <a:prstGeom prst="ellipse">
                <a:avLst/>
              </a:prstGeom>
              <a:gradFill flip="none" rotWithShape="1">
                <a:gsLst>
                  <a:gs pos="0">
                    <a:sysClr val="window" lastClr="FFFFFF">
                      <a:lumMod val="85000"/>
                    </a:sysClr>
                  </a:gs>
                  <a:gs pos="100000">
                    <a:sysClr val="window" lastClr="FFFFFF"/>
                  </a:gs>
                </a:gsLst>
                <a:lin ang="5400000" scaled="1"/>
                <a:tileRect/>
              </a:gradFill>
              <a:ln w="12700" cap="flat" cmpd="sng" algn="ctr">
                <a:solidFill>
                  <a:sysClr val="window" lastClr="FFFFFF">
                    <a:lumMod val="75000"/>
                  </a:sys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204" name="円/楕円 203"/>
              <p:cNvSpPr/>
              <p:nvPr/>
            </p:nvSpPr>
            <p:spPr>
              <a:xfrm>
                <a:off x="3166533" y="2523067"/>
                <a:ext cx="2421465" cy="2421465"/>
              </a:xfrm>
              <a:prstGeom prst="ellipse">
                <a:avLst/>
              </a:prstGeom>
              <a:gradFill flip="none" rotWithShape="1">
                <a:gsLst>
                  <a:gs pos="0">
                    <a:sysClr val="window" lastClr="FFFFFF">
                      <a:lumMod val="65000"/>
                    </a:sysClr>
                  </a:gs>
                  <a:gs pos="100000">
                    <a:sysClr val="window" lastClr="FFFFFF"/>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205" name="円/楕円 204"/>
              <p:cNvSpPr/>
              <p:nvPr/>
            </p:nvSpPr>
            <p:spPr>
              <a:xfrm rot="16200000" flipV="1">
                <a:off x="3221565" y="2578099"/>
                <a:ext cx="2311400" cy="2311400"/>
              </a:xfrm>
              <a:prstGeom prst="ellipse">
                <a:avLst/>
              </a:prstGeom>
              <a:gradFill flip="none" rotWithShape="1">
                <a:gsLst>
                  <a:gs pos="0">
                    <a:sysClr val="window" lastClr="FFFFFF">
                      <a:lumMod val="85000"/>
                    </a:sysClr>
                  </a:gs>
                  <a:gs pos="100000">
                    <a:sysClr val="window" lastClr="FFFFFF"/>
                  </a:gs>
                </a:gsLst>
                <a:lin ang="5400000" scaled="1"/>
                <a:tileRect/>
              </a:gradFill>
              <a:ln w="12700" cap="flat" cmpd="sng" algn="ctr">
                <a:solidFill>
                  <a:sysClr val="window" lastClr="FFFFFF">
                    <a:lumMod val="7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06" name="グループ化 205"/>
            <p:cNvGrpSpPr/>
            <p:nvPr/>
          </p:nvGrpSpPr>
          <p:grpSpPr>
            <a:xfrm>
              <a:off x="6284708" y="141289"/>
              <a:ext cx="2159438" cy="3002969"/>
              <a:chOff x="2134429" y="695384"/>
              <a:chExt cx="2403703" cy="3342649"/>
            </a:xfrm>
          </p:grpSpPr>
          <p:sp>
            <p:nvSpPr>
              <p:cNvPr id="207" name="フリーフォーム 206"/>
              <p:cNvSpPr/>
              <p:nvPr/>
            </p:nvSpPr>
            <p:spPr>
              <a:xfrm>
                <a:off x="2134429" y="695384"/>
                <a:ext cx="2403703" cy="2361084"/>
              </a:xfrm>
              <a:custGeom>
                <a:avLst/>
                <a:gdLst>
                  <a:gd name="connsiteX0" fmla="*/ 0 w 2387600"/>
                  <a:gd name="connsiteY0" fmla="*/ 220133 h 2345267"/>
                  <a:gd name="connsiteX1" fmla="*/ 203200 w 2387600"/>
                  <a:gd name="connsiteY1" fmla="*/ 42333 h 2345267"/>
                  <a:gd name="connsiteX2" fmla="*/ 406400 w 2387600"/>
                  <a:gd name="connsiteY2" fmla="*/ 211667 h 2345267"/>
                  <a:gd name="connsiteX3" fmla="*/ 575733 w 2387600"/>
                  <a:gd name="connsiteY3" fmla="*/ 25400 h 2345267"/>
                  <a:gd name="connsiteX4" fmla="*/ 770466 w 2387600"/>
                  <a:gd name="connsiteY4" fmla="*/ 203200 h 2345267"/>
                  <a:gd name="connsiteX5" fmla="*/ 973666 w 2387600"/>
                  <a:gd name="connsiteY5" fmla="*/ 8467 h 2345267"/>
                  <a:gd name="connsiteX6" fmla="*/ 1168400 w 2387600"/>
                  <a:gd name="connsiteY6" fmla="*/ 203200 h 2345267"/>
                  <a:gd name="connsiteX7" fmla="*/ 1371600 w 2387600"/>
                  <a:gd name="connsiteY7" fmla="*/ 0 h 2345267"/>
                  <a:gd name="connsiteX8" fmla="*/ 1557866 w 2387600"/>
                  <a:gd name="connsiteY8" fmla="*/ 177800 h 2345267"/>
                  <a:gd name="connsiteX9" fmla="*/ 1769533 w 2387600"/>
                  <a:gd name="connsiteY9" fmla="*/ 0 h 2345267"/>
                  <a:gd name="connsiteX10" fmla="*/ 1972733 w 2387600"/>
                  <a:gd name="connsiteY10" fmla="*/ 186267 h 2345267"/>
                  <a:gd name="connsiteX11" fmla="*/ 2133600 w 2387600"/>
                  <a:gd name="connsiteY11" fmla="*/ 0 h 2345267"/>
                  <a:gd name="connsiteX12" fmla="*/ 2370666 w 2387600"/>
                  <a:gd name="connsiteY12" fmla="*/ 211667 h 2345267"/>
                  <a:gd name="connsiteX13" fmla="*/ 2387600 w 2387600"/>
                  <a:gd name="connsiteY13" fmla="*/ 2345267 h 2345267"/>
                  <a:gd name="connsiteX14" fmla="*/ 33866 w 2387600"/>
                  <a:gd name="connsiteY14" fmla="*/ 2345267 h 2345267"/>
                  <a:gd name="connsiteX15" fmla="*/ 0 w 2387600"/>
                  <a:gd name="connsiteY15" fmla="*/ 220133 h 234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87600" h="2345267">
                    <a:moveTo>
                      <a:pt x="0" y="220133"/>
                    </a:moveTo>
                    <a:lnTo>
                      <a:pt x="203200" y="42333"/>
                    </a:lnTo>
                    <a:lnTo>
                      <a:pt x="406400" y="211667"/>
                    </a:lnTo>
                    <a:lnTo>
                      <a:pt x="575733" y="25400"/>
                    </a:lnTo>
                    <a:lnTo>
                      <a:pt x="770466" y="203200"/>
                    </a:lnTo>
                    <a:lnTo>
                      <a:pt x="973666" y="8467"/>
                    </a:lnTo>
                    <a:lnTo>
                      <a:pt x="1168400" y="203200"/>
                    </a:lnTo>
                    <a:lnTo>
                      <a:pt x="1371600" y="0"/>
                    </a:lnTo>
                    <a:lnTo>
                      <a:pt x="1557866" y="177800"/>
                    </a:lnTo>
                    <a:lnTo>
                      <a:pt x="1769533" y="0"/>
                    </a:lnTo>
                    <a:lnTo>
                      <a:pt x="1972733" y="186267"/>
                    </a:lnTo>
                    <a:lnTo>
                      <a:pt x="2133600" y="0"/>
                    </a:lnTo>
                    <a:lnTo>
                      <a:pt x="2370666" y="211667"/>
                    </a:lnTo>
                    <a:lnTo>
                      <a:pt x="2387600" y="2345267"/>
                    </a:lnTo>
                    <a:lnTo>
                      <a:pt x="33866" y="2345267"/>
                    </a:lnTo>
                    <a:lnTo>
                      <a:pt x="0" y="220133"/>
                    </a:lnTo>
                    <a:close/>
                  </a:path>
                </a:pathLst>
              </a:custGeom>
              <a:solidFill>
                <a:sysClr val="window" lastClr="FFFFFF"/>
              </a:solidFill>
              <a:ln w="12700" cap="flat" cmpd="sng" algn="ctr">
                <a:solidFill>
                  <a:sysClr val="window" lastClr="FFFFFF">
                    <a:lumMod val="6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208" name="フリーフォーム 207"/>
              <p:cNvSpPr/>
              <p:nvPr/>
            </p:nvSpPr>
            <p:spPr>
              <a:xfrm>
                <a:off x="2134429" y="1676949"/>
                <a:ext cx="2403703" cy="2361084"/>
              </a:xfrm>
              <a:custGeom>
                <a:avLst/>
                <a:gdLst>
                  <a:gd name="connsiteX0" fmla="*/ 0 w 2387600"/>
                  <a:gd name="connsiteY0" fmla="*/ 220133 h 2345267"/>
                  <a:gd name="connsiteX1" fmla="*/ 203200 w 2387600"/>
                  <a:gd name="connsiteY1" fmla="*/ 42333 h 2345267"/>
                  <a:gd name="connsiteX2" fmla="*/ 406400 w 2387600"/>
                  <a:gd name="connsiteY2" fmla="*/ 211667 h 2345267"/>
                  <a:gd name="connsiteX3" fmla="*/ 575733 w 2387600"/>
                  <a:gd name="connsiteY3" fmla="*/ 25400 h 2345267"/>
                  <a:gd name="connsiteX4" fmla="*/ 770466 w 2387600"/>
                  <a:gd name="connsiteY4" fmla="*/ 203200 h 2345267"/>
                  <a:gd name="connsiteX5" fmla="*/ 973666 w 2387600"/>
                  <a:gd name="connsiteY5" fmla="*/ 8467 h 2345267"/>
                  <a:gd name="connsiteX6" fmla="*/ 1168400 w 2387600"/>
                  <a:gd name="connsiteY6" fmla="*/ 203200 h 2345267"/>
                  <a:gd name="connsiteX7" fmla="*/ 1371600 w 2387600"/>
                  <a:gd name="connsiteY7" fmla="*/ 0 h 2345267"/>
                  <a:gd name="connsiteX8" fmla="*/ 1557866 w 2387600"/>
                  <a:gd name="connsiteY8" fmla="*/ 177800 h 2345267"/>
                  <a:gd name="connsiteX9" fmla="*/ 1769533 w 2387600"/>
                  <a:gd name="connsiteY9" fmla="*/ 0 h 2345267"/>
                  <a:gd name="connsiteX10" fmla="*/ 1972733 w 2387600"/>
                  <a:gd name="connsiteY10" fmla="*/ 186267 h 2345267"/>
                  <a:gd name="connsiteX11" fmla="*/ 2133600 w 2387600"/>
                  <a:gd name="connsiteY11" fmla="*/ 0 h 2345267"/>
                  <a:gd name="connsiteX12" fmla="*/ 2370666 w 2387600"/>
                  <a:gd name="connsiteY12" fmla="*/ 211667 h 2345267"/>
                  <a:gd name="connsiteX13" fmla="*/ 2387600 w 2387600"/>
                  <a:gd name="connsiteY13" fmla="*/ 2345267 h 2345267"/>
                  <a:gd name="connsiteX14" fmla="*/ 33866 w 2387600"/>
                  <a:gd name="connsiteY14" fmla="*/ 2345267 h 2345267"/>
                  <a:gd name="connsiteX15" fmla="*/ 0 w 2387600"/>
                  <a:gd name="connsiteY15" fmla="*/ 220133 h 234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87600" h="2345267">
                    <a:moveTo>
                      <a:pt x="0" y="220133"/>
                    </a:moveTo>
                    <a:lnTo>
                      <a:pt x="203200" y="42333"/>
                    </a:lnTo>
                    <a:lnTo>
                      <a:pt x="406400" y="211667"/>
                    </a:lnTo>
                    <a:lnTo>
                      <a:pt x="575733" y="25400"/>
                    </a:lnTo>
                    <a:lnTo>
                      <a:pt x="770466" y="203200"/>
                    </a:lnTo>
                    <a:lnTo>
                      <a:pt x="973666" y="8467"/>
                    </a:lnTo>
                    <a:lnTo>
                      <a:pt x="1168400" y="203200"/>
                    </a:lnTo>
                    <a:lnTo>
                      <a:pt x="1371600" y="0"/>
                    </a:lnTo>
                    <a:lnTo>
                      <a:pt x="1557866" y="177800"/>
                    </a:lnTo>
                    <a:lnTo>
                      <a:pt x="1769533" y="0"/>
                    </a:lnTo>
                    <a:lnTo>
                      <a:pt x="1972733" y="186267"/>
                    </a:lnTo>
                    <a:lnTo>
                      <a:pt x="2133600" y="0"/>
                    </a:lnTo>
                    <a:lnTo>
                      <a:pt x="2370666" y="211667"/>
                    </a:lnTo>
                    <a:lnTo>
                      <a:pt x="2387600" y="2345267"/>
                    </a:lnTo>
                    <a:lnTo>
                      <a:pt x="33866" y="2345267"/>
                    </a:lnTo>
                    <a:lnTo>
                      <a:pt x="0" y="220133"/>
                    </a:lnTo>
                    <a:close/>
                  </a:path>
                </a:pathLst>
              </a:custGeom>
              <a:solidFill>
                <a:sysClr val="window" lastClr="FFFFFF"/>
              </a:solidFill>
              <a:ln w="12700" cap="flat" cmpd="sng" algn="ctr">
                <a:solidFill>
                  <a:sysClr val="window" lastClr="FFFFFF">
                    <a:lumMod val="6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sp>
          <p:nvSpPr>
            <p:cNvPr id="209" name="フリーフォーム 208"/>
            <p:cNvSpPr/>
            <p:nvPr/>
          </p:nvSpPr>
          <p:spPr>
            <a:xfrm>
              <a:off x="6326657" y="449394"/>
              <a:ext cx="620842" cy="3812983"/>
            </a:xfrm>
            <a:custGeom>
              <a:avLst/>
              <a:gdLst>
                <a:gd name="connsiteX0" fmla="*/ 119063 w 628650"/>
                <a:gd name="connsiteY0" fmla="*/ 0 h 3833813"/>
                <a:gd name="connsiteX1" fmla="*/ 0 w 628650"/>
                <a:gd name="connsiteY1" fmla="*/ 1014413 h 3833813"/>
                <a:gd name="connsiteX2" fmla="*/ 228600 w 628650"/>
                <a:gd name="connsiteY2" fmla="*/ 1543050 h 3833813"/>
                <a:gd name="connsiteX3" fmla="*/ 238125 w 628650"/>
                <a:gd name="connsiteY3" fmla="*/ 1938338 h 3833813"/>
                <a:gd name="connsiteX4" fmla="*/ 147638 w 628650"/>
                <a:gd name="connsiteY4" fmla="*/ 3652838 h 3833813"/>
                <a:gd name="connsiteX5" fmla="*/ 342900 w 628650"/>
                <a:gd name="connsiteY5" fmla="*/ 3833813 h 3833813"/>
                <a:gd name="connsiteX6" fmla="*/ 509588 w 628650"/>
                <a:gd name="connsiteY6" fmla="*/ 3652838 h 3833813"/>
                <a:gd name="connsiteX7" fmla="*/ 409575 w 628650"/>
                <a:gd name="connsiteY7" fmla="*/ 1890713 h 3833813"/>
                <a:gd name="connsiteX8" fmla="*/ 419100 w 628650"/>
                <a:gd name="connsiteY8" fmla="*/ 1538288 h 3833813"/>
                <a:gd name="connsiteX9" fmla="*/ 628650 w 628650"/>
                <a:gd name="connsiteY9" fmla="*/ 1066800 h 3833813"/>
                <a:gd name="connsiteX10" fmla="*/ 523875 w 628650"/>
                <a:gd name="connsiteY10" fmla="*/ 0 h 3833813"/>
                <a:gd name="connsiteX11" fmla="*/ 457200 w 628650"/>
                <a:gd name="connsiteY11" fmla="*/ 1028700 h 3833813"/>
                <a:gd name="connsiteX12" fmla="*/ 333375 w 628650"/>
                <a:gd name="connsiteY12" fmla="*/ 0 h 3833813"/>
                <a:gd name="connsiteX13" fmla="*/ 214313 w 628650"/>
                <a:gd name="connsiteY13" fmla="*/ 1009650 h 3833813"/>
                <a:gd name="connsiteX14" fmla="*/ 119063 w 628650"/>
                <a:gd name="connsiteY14" fmla="*/ 0 h 3833813"/>
                <a:gd name="connsiteX0" fmla="*/ 128588 w 628650"/>
                <a:gd name="connsiteY0" fmla="*/ 14288 h 3833813"/>
                <a:gd name="connsiteX1" fmla="*/ 0 w 628650"/>
                <a:gd name="connsiteY1" fmla="*/ 1014413 h 3833813"/>
                <a:gd name="connsiteX2" fmla="*/ 228600 w 628650"/>
                <a:gd name="connsiteY2" fmla="*/ 1543050 h 3833813"/>
                <a:gd name="connsiteX3" fmla="*/ 238125 w 628650"/>
                <a:gd name="connsiteY3" fmla="*/ 1938338 h 3833813"/>
                <a:gd name="connsiteX4" fmla="*/ 147638 w 628650"/>
                <a:gd name="connsiteY4" fmla="*/ 3652838 h 3833813"/>
                <a:gd name="connsiteX5" fmla="*/ 342900 w 628650"/>
                <a:gd name="connsiteY5" fmla="*/ 3833813 h 3833813"/>
                <a:gd name="connsiteX6" fmla="*/ 509588 w 628650"/>
                <a:gd name="connsiteY6" fmla="*/ 3652838 h 3833813"/>
                <a:gd name="connsiteX7" fmla="*/ 409575 w 628650"/>
                <a:gd name="connsiteY7" fmla="*/ 1890713 h 3833813"/>
                <a:gd name="connsiteX8" fmla="*/ 419100 w 628650"/>
                <a:gd name="connsiteY8" fmla="*/ 1538288 h 3833813"/>
                <a:gd name="connsiteX9" fmla="*/ 628650 w 628650"/>
                <a:gd name="connsiteY9" fmla="*/ 1066800 h 3833813"/>
                <a:gd name="connsiteX10" fmla="*/ 523875 w 628650"/>
                <a:gd name="connsiteY10" fmla="*/ 0 h 3833813"/>
                <a:gd name="connsiteX11" fmla="*/ 457200 w 628650"/>
                <a:gd name="connsiteY11" fmla="*/ 1028700 h 3833813"/>
                <a:gd name="connsiteX12" fmla="*/ 333375 w 628650"/>
                <a:gd name="connsiteY12" fmla="*/ 0 h 3833813"/>
                <a:gd name="connsiteX13" fmla="*/ 214313 w 628650"/>
                <a:gd name="connsiteY13" fmla="*/ 1009650 h 3833813"/>
                <a:gd name="connsiteX14" fmla="*/ 128588 w 628650"/>
                <a:gd name="connsiteY14" fmla="*/ 14288 h 3833813"/>
                <a:gd name="connsiteX0" fmla="*/ 119063 w 619125"/>
                <a:gd name="connsiteY0" fmla="*/ 14288 h 3833813"/>
                <a:gd name="connsiteX1" fmla="*/ 0 w 619125"/>
                <a:gd name="connsiteY1" fmla="*/ 1014413 h 3833813"/>
                <a:gd name="connsiteX2" fmla="*/ 219075 w 619125"/>
                <a:gd name="connsiteY2" fmla="*/ 1543050 h 3833813"/>
                <a:gd name="connsiteX3" fmla="*/ 228600 w 619125"/>
                <a:gd name="connsiteY3" fmla="*/ 1938338 h 3833813"/>
                <a:gd name="connsiteX4" fmla="*/ 138113 w 619125"/>
                <a:gd name="connsiteY4" fmla="*/ 3652838 h 3833813"/>
                <a:gd name="connsiteX5" fmla="*/ 333375 w 619125"/>
                <a:gd name="connsiteY5" fmla="*/ 3833813 h 3833813"/>
                <a:gd name="connsiteX6" fmla="*/ 500063 w 619125"/>
                <a:gd name="connsiteY6" fmla="*/ 3652838 h 3833813"/>
                <a:gd name="connsiteX7" fmla="*/ 400050 w 619125"/>
                <a:gd name="connsiteY7" fmla="*/ 1890713 h 3833813"/>
                <a:gd name="connsiteX8" fmla="*/ 409575 w 619125"/>
                <a:gd name="connsiteY8" fmla="*/ 1538288 h 3833813"/>
                <a:gd name="connsiteX9" fmla="*/ 619125 w 619125"/>
                <a:gd name="connsiteY9" fmla="*/ 1066800 h 3833813"/>
                <a:gd name="connsiteX10" fmla="*/ 514350 w 619125"/>
                <a:gd name="connsiteY10" fmla="*/ 0 h 3833813"/>
                <a:gd name="connsiteX11" fmla="*/ 447675 w 619125"/>
                <a:gd name="connsiteY11" fmla="*/ 1028700 h 3833813"/>
                <a:gd name="connsiteX12" fmla="*/ 323850 w 619125"/>
                <a:gd name="connsiteY12" fmla="*/ 0 h 3833813"/>
                <a:gd name="connsiteX13" fmla="*/ 204788 w 619125"/>
                <a:gd name="connsiteY13" fmla="*/ 1009650 h 3833813"/>
                <a:gd name="connsiteX14" fmla="*/ 119063 w 619125"/>
                <a:gd name="connsiteY14" fmla="*/ 14288 h 3833813"/>
                <a:gd name="connsiteX0" fmla="*/ 119112 w 619174"/>
                <a:gd name="connsiteY0" fmla="*/ 14288 h 3833813"/>
                <a:gd name="connsiteX1" fmla="*/ 49 w 619174"/>
                <a:gd name="connsiteY1" fmla="*/ 1014413 h 3833813"/>
                <a:gd name="connsiteX2" fmla="*/ 219124 w 619174"/>
                <a:gd name="connsiteY2" fmla="*/ 1543050 h 3833813"/>
                <a:gd name="connsiteX3" fmla="*/ 228649 w 619174"/>
                <a:gd name="connsiteY3" fmla="*/ 1938338 h 3833813"/>
                <a:gd name="connsiteX4" fmla="*/ 138162 w 619174"/>
                <a:gd name="connsiteY4" fmla="*/ 3652838 h 3833813"/>
                <a:gd name="connsiteX5" fmla="*/ 333424 w 619174"/>
                <a:gd name="connsiteY5" fmla="*/ 3833813 h 3833813"/>
                <a:gd name="connsiteX6" fmla="*/ 500112 w 619174"/>
                <a:gd name="connsiteY6" fmla="*/ 3652838 h 3833813"/>
                <a:gd name="connsiteX7" fmla="*/ 400099 w 619174"/>
                <a:gd name="connsiteY7" fmla="*/ 1890713 h 3833813"/>
                <a:gd name="connsiteX8" fmla="*/ 409624 w 619174"/>
                <a:gd name="connsiteY8" fmla="*/ 1538288 h 3833813"/>
                <a:gd name="connsiteX9" fmla="*/ 619174 w 619174"/>
                <a:gd name="connsiteY9" fmla="*/ 1066800 h 3833813"/>
                <a:gd name="connsiteX10" fmla="*/ 514399 w 619174"/>
                <a:gd name="connsiteY10" fmla="*/ 0 h 3833813"/>
                <a:gd name="connsiteX11" fmla="*/ 447724 w 619174"/>
                <a:gd name="connsiteY11" fmla="*/ 1028700 h 3833813"/>
                <a:gd name="connsiteX12" fmla="*/ 323899 w 619174"/>
                <a:gd name="connsiteY12" fmla="*/ 0 h 3833813"/>
                <a:gd name="connsiteX13" fmla="*/ 204837 w 619174"/>
                <a:gd name="connsiteY13" fmla="*/ 1009650 h 3833813"/>
                <a:gd name="connsiteX14" fmla="*/ 119112 w 619174"/>
                <a:gd name="connsiteY14" fmla="*/ 14288 h 3833813"/>
                <a:gd name="connsiteX0" fmla="*/ 119115 w 619177"/>
                <a:gd name="connsiteY0" fmla="*/ 14288 h 3833813"/>
                <a:gd name="connsiteX1" fmla="*/ 52 w 619177"/>
                <a:gd name="connsiteY1" fmla="*/ 1014413 h 3833813"/>
                <a:gd name="connsiteX2" fmla="*/ 211983 w 619177"/>
                <a:gd name="connsiteY2" fmla="*/ 1533525 h 3833813"/>
                <a:gd name="connsiteX3" fmla="*/ 228652 w 619177"/>
                <a:gd name="connsiteY3" fmla="*/ 1938338 h 3833813"/>
                <a:gd name="connsiteX4" fmla="*/ 138165 w 619177"/>
                <a:gd name="connsiteY4" fmla="*/ 3652838 h 3833813"/>
                <a:gd name="connsiteX5" fmla="*/ 333427 w 619177"/>
                <a:gd name="connsiteY5" fmla="*/ 3833813 h 3833813"/>
                <a:gd name="connsiteX6" fmla="*/ 500115 w 619177"/>
                <a:gd name="connsiteY6" fmla="*/ 3652838 h 3833813"/>
                <a:gd name="connsiteX7" fmla="*/ 400102 w 619177"/>
                <a:gd name="connsiteY7" fmla="*/ 1890713 h 3833813"/>
                <a:gd name="connsiteX8" fmla="*/ 409627 w 619177"/>
                <a:gd name="connsiteY8" fmla="*/ 1538288 h 3833813"/>
                <a:gd name="connsiteX9" fmla="*/ 619177 w 619177"/>
                <a:gd name="connsiteY9" fmla="*/ 1066800 h 3833813"/>
                <a:gd name="connsiteX10" fmla="*/ 514402 w 619177"/>
                <a:gd name="connsiteY10" fmla="*/ 0 h 3833813"/>
                <a:gd name="connsiteX11" fmla="*/ 447727 w 619177"/>
                <a:gd name="connsiteY11" fmla="*/ 1028700 h 3833813"/>
                <a:gd name="connsiteX12" fmla="*/ 323902 w 619177"/>
                <a:gd name="connsiteY12" fmla="*/ 0 h 3833813"/>
                <a:gd name="connsiteX13" fmla="*/ 204840 w 619177"/>
                <a:gd name="connsiteY13" fmla="*/ 1009650 h 3833813"/>
                <a:gd name="connsiteX14" fmla="*/ 119115 w 619177"/>
                <a:gd name="connsiteY14" fmla="*/ 14288 h 3833813"/>
                <a:gd name="connsiteX0" fmla="*/ 119138 w 619200"/>
                <a:gd name="connsiteY0" fmla="*/ 14288 h 3833813"/>
                <a:gd name="connsiteX1" fmla="*/ 75 w 619200"/>
                <a:gd name="connsiteY1" fmla="*/ 1014413 h 3833813"/>
                <a:gd name="connsiteX2" fmla="*/ 212006 w 619200"/>
                <a:gd name="connsiteY2" fmla="*/ 1533525 h 3833813"/>
                <a:gd name="connsiteX3" fmla="*/ 228675 w 619200"/>
                <a:gd name="connsiteY3" fmla="*/ 1938338 h 3833813"/>
                <a:gd name="connsiteX4" fmla="*/ 138188 w 619200"/>
                <a:gd name="connsiteY4" fmla="*/ 3652838 h 3833813"/>
                <a:gd name="connsiteX5" fmla="*/ 333450 w 619200"/>
                <a:gd name="connsiteY5" fmla="*/ 3833813 h 3833813"/>
                <a:gd name="connsiteX6" fmla="*/ 500138 w 619200"/>
                <a:gd name="connsiteY6" fmla="*/ 3652838 h 3833813"/>
                <a:gd name="connsiteX7" fmla="*/ 400125 w 619200"/>
                <a:gd name="connsiteY7" fmla="*/ 1890713 h 3833813"/>
                <a:gd name="connsiteX8" fmla="*/ 409650 w 619200"/>
                <a:gd name="connsiteY8" fmla="*/ 1538288 h 3833813"/>
                <a:gd name="connsiteX9" fmla="*/ 619200 w 619200"/>
                <a:gd name="connsiteY9" fmla="*/ 1066800 h 3833813"/>
                <a:gd name="connsiteX10" fmla="*/ 514425 w 619200"/>
                <a:gd name="connsiteY10" fmla="*/ 0 h 3833813"/>
                <a:gd name="connsiteX11" fmla="*/ 447750 w 619200"/>
                <a:gd name="connsiteY11" fmla="*/ 1028700 h 3833813"/>
                <a:gd name="connsiteX12" fmla="*/ 323925 w 619200"/>
                <a:gd name="connsiteY12" fmla="*/ 0 h 3833813"/>
                <a:gd name="connsiteX13" fmla="*/ 204863 w 619200"/>
                <a:gd name="connsiteY13" fmla="*/ 1009650 h 3833813"/>
                <a:gd name="connsiteX14" fmla="*/ 119138 w 619200"/>
                <a:gd name="connsiteY14" fmla="*/ 14288 h 3833813"/>
                <a:gd name="connsiteX0" fmla="*/ 119138 w 619200"/>
                <a:gd name="connsiteY0" fmla="*/ 14288 h 3833813"/>
                <a:gd name="connsiteX1" fmla="*/ 75 w 619200"/>
                <a:gd name="connsiteY1" fmla="*/ 1014413 h 3833813"/>
                <a:gd name="connsiteX2" fmla="*/ 212006 w 619200"/>
                <a:gd name="connsiteY2" fmla="*/ 1533525 h 3833813"/>
                <a:gd name="connsiteX3" fmla="*/ 228675 w 619200"/>
                <a:gd name="connsiteY3" fmla="*/ 1938338 h 3833813"/>
                <a:gd name="connsiteX4" fmla="*/ 138188 w 619200"/>
                <a:gd name="connsiteY4" fmla="*/ 3652838 h 3833813"/>
                <a:gd name="connsiteX5" fmla="*/ 333450 w 619200"/>
                <a:gd name="connsiteY5" fmla="*/ 3833813 h 3833813"/>
                <a:gd name="connsiteX6" fmla="*/ 500138 w 619200"/>
                <a:gd name="connsiteY6" fmla="*/ 3652838 h 3833813"/>
                <a:gd name="connsiteX7" fmla="*/ 400125 w 619200"/>
                <a:gd name="connsiteY7" fmla="*/ 1890713 h 3833813"/>
                <a:gd name="connsiteX8" fmla="*/ 423937 w 619200"/>
                <a:gd name="connsiteY8" fmla="*/ 1538288 h 3833813"/>
                <a:gd name="connsiteX9" fmla="*/ 619200 w 619200"/>
                <a:gd name="connsiteY9" fmla="*/ 1066800 h 3833813"/>
                <a:gd name="connsiteX10" fmla="*/ 514425 w 619200"/>
                <a:gd name="connsiteY10" fmla="*/ 0 h 3833813"/>
                <a:gd name="connsiteX11" fmla="*/ 447750 w 619200"/>
                <a:gd name="connsiteY11" fmla="*/ 1028700 h 3833813"/>
                <a:gd name="connsiteX12" fmla="*/ 323925 w 619200"/>
                <a:gd name="connsiteY12" fmla="*/ 0 h 3833813"/>
                <a:gd name="connsiteX13" fmla="*/ 204863 w 619200"/>
                <a:gd name="connsiteY13" fmla="*/ 1009650 h 3833813"/>
                <a:gd name="connsiteX14" fmla="*/ 119138 w 619200"/>
                <a:gd name="connsiteY14" fmla="*/ 14288 h 3833813"/>
                <a:gd name="connsiteX0" fmla="*/ 119138 w 620088"/>
                <a:gd name="connsiteY0" fmla="*/ 14288 h 3833813"/>
                <a:gd name="connsiteX1" fmla="*/ 75 w 620088"/>
                <a:gd name="connsiteY1" fmla="*/ 1014413 h 3833813"/>
                <a:gd name="connsiteX2" fmla="*/ 212006 w 620088"/>
                <a:gd name="connsiteY2" fmla="*/ 1533525 h 3833813"/>
                <a:gd name="connsiteX3" fmla="*/ 228675 w 620088"/>
                <a:gd name="connsiteY3" fmla="*/ 1938338 h 3833813"/>
                <a:gd name="connsiteX4" fmla="*/ 138188 w 620088"/>
                <a:gd name="connsiteY4" fmla="*/ 3652838 h 3833813"/>
                <a:gd name="connsiteX5" fmla="*/ 333450 w 620088"/>
                <a:gd name="connsiteY5" fmla="*/ 3833813 h 3833813"/>
                <a:gd name="connsiteX6" fmla="*/ 500138 w 620088"/>
                <a:gd name="connsiteY6" fmla="*/ 3652838 h 3833813"/>
                <a:gd name="connsiteX7" fmla="*/ 400125 w 620088"/>
                <a:gd name="connsiteY7" fmla="*/ 1890713 h 3833813"/>
                <a:gd name="connsiteX8" fmla="*/ 423937 w 620088"/>
                <a:gd name="connsiteY8" fmla="*/ 1538288 h 3833813"/>
                <a:gd name="connsiteX9" fmla="*/ 619200 w 620088"/>
                <a:gd name="connsiteY9" fmla="*/ 1066800 h 3833813"/>
                <a:gd name="connsiteX10" fmla="*/ 514425 w 620088"/>
                <a:gd name="connsiteY10" fmla="*/ 0 h 3833813"/>
                <a:gd name="connsiteX11" fmla="*/ 447750 w 620088"/>
                <a:gd name="connsiteY11" fmla="*/ 1028700 h 3833813"/>
                <a:gd name="connsiteX12" fmla="*/ 323925 w 620088"/>
                <a:gd name="connsiteY12" fmla="*/ 0 h 3833813"/>
                <a:gd name="connsiteX13" fmla="*/ 204863 w 620088"/>
                <a:gd name="connsiteY13" fmla="*/ 1009650 h 3833813"/>
                <a:gd name="connsiteX14" fmla="*/ 119138 w 620088"/>
                <a:gd name="connsiteY14" fmla="*/ 14288 h 3833813"/>
                <a:gd name="connsiteX0" fmla="*/ 119138 w 620088"/>
                <a:gd name="connsiteY0" fmla="*/ 14288 h 3833813"/>
                <a:gd name="connsiteX1" fmla="*/ 75 w 620088"/>
                <a:gd name="connsiteY1" fmla="*/ 1014413 h 3833813"/>
                <a:gd name="connsiteX2" fmla="*/ 212006 w 620088"/>
                <a:gd name="connsiteY2" fmla="*/ 1533525 h 3833813"/>
                <a:gd name="connsiteX3" fmla="*/ 228675 w 620088"/>
                <a:gd name="connsiteY3" fmla="*/ 1938338 h 3833813"/>
                <a:gd name="connsiteX4" fmla="*/ 138188 w 620088"/>
                <a:gd name="connsiteY4" fmla="*/ 3652838 h 3833813"/>
                <a:gd name="connsiteX5" fmla="*/ 333450 w 620088"/>
                <a:gd name="connsiteY5" fmla="*/ 3833813 h 3833813"/>
                <a:gd name="connsiteX6" fmla="*/ 500138 w 620088"/>
                <a:gd name="connsiteY6" fmla="*/ 3652838 h 3833813"/>
                <a:gd name="connsiteX7" fmla="*/ 400125 w 620088"/>
                <a:gd name="connsiteY7" fmla="*/ 1890713 h 3833813"/>
                <a:gd name="connsiteX8" fmla="*/ 423937 w 620088"/>
                <a:gd name="connsiteY8" fmla="*/ 1538288 h 3833813"/>
                <a:gd name="connsiteX9" fmla="*/ 619200 w 620088"/>
                <a:gd name="connsiteY9" fmla="*/ 1066800 h 3833813"/>
                <a:gd name="connsiteX10" fmla="*/ 514425 w 620088"/>
                <a:gd name="connsiteY10" fmla="*/ 0 h 3833813"/>
                <a:gd name="connsiteX11" fmla="*/ 447750 w 620088"/>
                <a:gd name="connsiteY11" fmla="*/ 1028700 h 3833813"/>
                <a:gd name="connsiteX12" fmla="*/ 323925 w 620088"/>
                <a:gd name="connsiteY12" fmla="*/ 0 h 3833813"/>
                <a:gd name="connsiteX13" fmla="*/ 204863 w 620088"/>
                <a:gd name="connsiteY13" fmla="*/ 1009650 h 3833813"/>
                <a:gd name="connsiteX14" fmla="*/ 119138 w 620088"/>
                <a:gd name="connsiteY14" fmla="*/ 14288 h 3833813"/>
                <a:gd name="connsiteX0" fmla="*/ 119138 w 620618"/>
                <a:gd name="connsiteY0" fmla="*/ 14288 h 3833813"/>
                <a:gd name="connsiteX1" fmla="*/ 75 w 620618"/>
                <a:gd name="connsiteY1" fmla="*/ 1014413 h 3833813"/>
                <a:gd name="connsiteX2" fmla="*/ 212006 w 620618"/>
                <a:gd name="connsiteY2" fmla="*/ 1533525 h 3833813"/>
                <a:gd name="connsiteX3" fmla="*/ 228675 w 620618"/>
                <a:gd name="connsiteY3" fmla="*/ 1938338 h 3833813"/>
                <a:gd name="connsiteX4" fmla="*/ 138188 w 620618"/>
                <a:gd name="connsiteY4" fmla="*/ 3652838 h 3833813"/>
                <a:gd name="connsiteX5" fmla="*/ 333450 w 620618"/>
                <a:gd name="connsiteY5" fmla="*/ 3833813 h 3833813"/>
                <a:gd name="connsiteX6" fmla="*/ 500138 w 620618"/>
                <a:gd name="connsiteY6" fmla="*/ 3652838 h 3833813"/>
                <a:gd name="connsiteX7" fmla="*/ 400125 w 620618"/>
                <a:gd name="connsiteY7" fmla="*/ 1890713 h 3833813"/>
                <a:gd name="connsiteX8" fmla="*/ 423937 w 620618"/>
                <a:gd name="connsiteY8" fmla="*/ 1538288 h 3833813"/>
                <a:gd name="connsiteX9" fmla="*/ 619200 w 620618"/>
                <a:gd name="connsiteY9" fmla="*/ 1066800 h 3833813"/>
                <a:gd name="connsiteX10" fmla="*/ 514425 w 620618"/>
                <a:gd name="connsiteY10" fmla="*/ 0 h 3833813"/>
                <a:gd name="connsiteX11" fmla="*/ 447750 w 620618"/>
                <a:gd name="connsiteY11" fmla="*/ 1028700 h 3833813"/>
                <a:gd name="connsiteX12" fmla="*/ 323925 w 620618"/>
                <a:gd name="connsiteY12" fmla="*/ 0 h 3833813"/>
                <a:gd name="connsiteX13" fmla="*/ 204863 w 620618"/>
                <a:gd name="connsiteY13" fmla="*/ 1009650 h 3833813"/>
                <a:gd name="connsiteX14" fmla="*/ 119138 w 620618"/>
                <a:gd name="connsiteY14" fmla="*/ 14288 h 3833813"/>
                <a:gd name="connsiteX0" fmla="*/ 119138 w 620523"/>
                <a:gd name="connsiteY0" fmla="*/ 14288 h 3833813"/>
                <a:gd name="connsiteX1" fmla="*/ 75 w 620523"/>
                <a:gd name="connsiteY1" fmla="*/ 1014413 h 3833813"/>
                <a:gd name="connsiteX2" fmla="*/ 212006 w 620523"/>
                <a:gd name="connsiteY2" fmla="*/ 1533525 h 3833813"/>
                <a:gd name="connsiteX3" fmla="*/ 228675 w 620523"/>
                <a:gd name="connsiteY3" fmla="*/ 1938338 h 3833813"/>
                <a:gd name="connsiteX4" fmla="*/ 138188 w 620523"/>
                <a:gd name="connsiteY4" fmla="*/ 3652838 h 3833813"/>
                <a:gd name="connsiteX5" fmla="*/ 333450 w 620523"/>
                <a:gd name="connsiteY5" fmla="*/ 3833813 h 3833813"/>
                <a:gd name="connsiteX6" fmla="*/ 500138 w 620523"/>
                <a:gd name="connsiteY6" fmla="*/ 3652838 h 3833813"/>
                <a:gd name="connsiteX7" fmla="*/ 400125 w 620523"/>
                <a:gd name="connsiteY7" fmla="*/ 1890713 h 3833813"/>
                <a:gd name="connsiteX8" fmla="*/ 416793 w 620523"/>
                <a:gd name="connsiteY8" fmla="*/ 1533526 h 3833813"/>
                <a:gd name="connsiteX9" fmla="*/ 619200 w 620523"/>
                <a:gd name="connsiteY9" fmla="*/ 1066800 h 3833813"/>
                <a:gd name="connsiteX10" fmla="*/ 514425 w 620523"/>
                <a:gd name="connsiteY10" fmla="*/ 0 h 3833813"/>
                <a:gd name="connsiteX11" fmla="*/ 447750 w 620523"/>
                <a:gd name="connsiteY11" fmla="*/ 1028700 h 3833813"/>
                <a:gd name="connsiteX12" fmla="*/ 323925 w 620523"/>
                <a:gd name="connsiteY12" fmla="*/ 0 h 3833813"/>
                <a:gd name="connsiteX13" fmla="*/ 204863 w 620523"/>
                <a:gd name="connsiteY13" fmla="*/ 1009650 h 3833813"/>
                <a:gd name="connsiteX14" fmla="*/ 119138 w 620523"/>
                <a:gd name="connsiteY14" fmla="*/ 14288 h 3833813"/>
                <a:gd name="connsiteX0" fmla="*/ 119138 w 620842"/>
                <a:gd name="connsiteY0" fmla="*/ 14288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0125 w 620842"/>
                <a:gd name="connsiteY7" fmla="*/ 1890713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19138 w 620842"/>
                <a:gd name="connsiteY14" fmla="*/ 14288 h 3833813"/>
                <a:gd name="connsiteX0" fmla="*/ 119138 w 620842"/>
                <a:gd name="connsiteY0" fmla="*/ 14288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0125 w 620842"/>
                <a:gd name="connsiteY7" fmla="*/ 1928813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19138 w 620842"/>
                <a:gd name="connsiteY14" fmla="*/ 14288 h 3833813"/>
                <a:gd name="connsiteX0" fmla="*/ 119138 w 620842"/>
                <a:gd name="connsiteY0" fmla="*/ 14288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19138 w 620842"/>
                <a:gd name="connsiteY14" fmla="*/ 14288 h 3833813"/>
                <a:gd name="connsiteX0" fmla="*/ 119138 w 620842"/>
                <a:gd name="connsiteY0" fmla="*/ 14288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19138 w 620842"/>
                <a:gd name="connsiteY14" fmla="*/ 14288 h 3833813"/>
                <a:gd name="connsiteX0" fmla="*/ 119138 w 620842"/>
                <a:gd name="connsiteY0" fmla="*/ 14288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19138 w 620842"/>
                <a:gd name="connsiteY14" fmla="*/ 14288 h 3833813"/>
                <a:gd name="connsiteX0" fmla="*/ 119138 w 620842"/>
                <a:gd name="connsiteY0" fmla="*/ 14288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19138 w 620842"/>
                <a:gd name="connsiteY14" fmla="*/ 14288 h 3833813"/>
                <a:gd name="connsiteX0" fmla="*/ 119138 w 620842"/>
                <a:gd name="connsiteY0" fmla="*/ 14288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19138 w 620842"/>
                <a:gd name="connsiteY14" fmla="*/ 14288 h 3833813"/>
                <a:gd name="connsiteX0" fmla="*/ 119138 w 620842"/>
                <a:gd name="connsiteY0" fmla="*/ 14288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19138 w 620842"/>
                <a:gd name="connsiteY14" fmla="*/ 14288 h 3833813"/>
                <a:gd name="connsiteX0" fmla="*/ 119138 w 620842"/>
                <a:gd name="connsiteY0" fmla="*/ 14288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19138 w 620842"/>
                <a:gd name="connsiteY14" fmla="*/ 14288 h 3833813"/>
                <a:gd name="connsiteX0" fmla="*/ 123901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23901 w 620842"/>
                <a:gd name="connsiteY14" fmla="*/ 7144 h 3833813"/>
                <a:gd name="connsiteX0" fmla="*/ 123901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23901 w 620842"/>
                <a:gd name="connsiteY14" fmla="*/ 7144 h 3833813"/>
                <a:gd name="connsiteX0" fmla="*/ 123901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23901 w 620842"/>
                <a:gd name="connsiteY14" fmla="*/ 7144 h 3833813"/>
                <a:gd name="connsiteX0" fmla="*/ 123901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23901 w 620842"/>
                <a:gd name="connsiteY14" fmla="*/ 7144 h 3833813"/>
                <a:gd name="connsiteX0" fmla="*/ 123901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23901 w 620842"/>
                <a:gd name="connsiteY14" fmla="*/ 7144 h 3833813"/>
                <a:gd name="connsiteX0" fmla="*/ 123901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23901 w 620842"/>
                <a:gd name="connsiteY14" fmla="*/ 7144 h 3833813"/>
                <a:gd name="connsiteX0" fmla="*/ 102470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02470 w 620842"/>
                <a:gd name="connsiteY14" fmla="*/ 7144 h 3833813"/>
                <a:gd name="connsiteX0" fmla="*/ 102470 w 620842"/>
                <a:gd name="connsiteY0" fmla="*/ 109135 h 3935804"/>
                <a:gd name="connsiteX1" fmla="*/ 75 w 620842"/>
                <a:gd name="connsiteY1" fmla="*/ 1116404 h 3935804"/>
                <a:gd name="connsiteX2" fmla="*/ 212006 w 620842"/>
                <a:gd name="connsiteY2" fmla="*/ 1635516 h 3935804"/>
                <a:gd name="connsiteX3" fmla="*/ 228675 w 620842"/>
                <a:gd name="connsiteY3" fmla="*/ 2040329 h 3935804"/>
                <a:gd name="connsiteX4" fmla="*/ 138188 w 620842"/>
                <a:gd name="connsiteY4" fmla="*/ 3754829 h 3935804"/>
                <a:gd name="connsiteX5" fmla="*/ 333450 w 620842"/>
                <a:gd name="connsiteY5" fmla="*/ 3935804 h 3935804"/>
                <a:gd name="connsiteX6" fmla="*/ 500138 w 620842"/>
                <a:gd name="connsiteY6" fmla="*/ 3754829 h 3935804"/>
                <a:gd name="connsiteX7" fmla="*/ 402506 w 620842"/>
                <a:gd name="connsiteY7" fmla="*/ 2037948 h 3935804"/>
                <a:gd name="connsiteX8" fmla="*/ 416793 w 620842"/>
                <a:gd name="connsiteY8" fmla="*/ 1635517 h 3935804"/>
                <a:gd name="connsiteX9" fmla="*/ 619200 w 620842"/>
                <a:gd name="connsiteY9" fmla="*/ 1168791 h 3935804"/>
                <a:gd name="connsiteX10" fmla="*/ 514425 w 620842"/>
                <a:gd name="connsiteY10" fmla="*/ 101991 h 3935804"/>
                <a:gd name="connsiteX11" fmla="*/ 447750 w 620842"/>
                <a:gd name="connsiteY11" fmla="*/ 1130691 h 3935804"/>
                <a:gd name="connsiteX12" fmla="*/ 323925 w 620842"/>
                <a:gd name="connsiteY12" fmla="*/ 101991 h 3935804"/>
                <a:gd name="connsiteX13" fmla="*/ 204863 w 620842"/>
                <a:gd name="connsiteY13" fmla="*/ 1111641 h 3935804"/>
                <a:gd name="connsiteX14" fmla="*/ 135807 w 620842"/>
                <a:gd name="connsiteY14" fmla="*/ 140091 h 3935804"/>
                <a:gd name="connsiteX15" fmla="*/ 102470 w 620842"/>
                <a:gd name="connsiteY15" fmla="*/ 109135 h 3935804"/>
                <a:gd name="connsiteX0" fmla="*/ 102470 w 620842"/>
                <a:gd name="connsiteY0" fmla="*/ 118974 h 3945643"/>
                <a:gd name="connsiteX1" fmla="*/ 75 w 620842"/>
                <a:gd name="connsiteY1" fmla="*/ 1126243 h 3945643"/>
                <a:gd name="connsiteX2" fmla="*/ 212006 w 620842"/>
                <a:gd name="connsiteY2" fmla="*/ 1645355 h 3945643"/>
                <a:gd name="connsiteX3" fmla="*/ 228675 w 620842"/>
                <a:gd name="connsiteY3" fmla="*/ 2050168 h 3945643"/>
                <a:gd name="connsiteX4" fmla="*/ 138188 w 620842"/>
                <a:gd name="connsiteY4" fmla="*/ 3764668 h 3945643"/>
                <a:gd name="connsiteX5" fmla="*/ 333450 w 620842"/>
                <a:gd name="connsiteY5" fmla="*/ 3945643 h 3945643"/>
                <a:gd name="connsiteX6" fmla="*/ 500138 w 620842"/>
                <a:gd name="connsiteY6" fmla="*/ 3764668 h 3945643"/>
                <a:gd name="connsiteX7" fmla="*/ 402506 w 620842"/>
                <a:gd name="connsiteY7" fmla="*/ 2047787 h 3945643"/>
                <a:gd name="connsiteX8" fmla="*/ 416793 w 620842"/>
                <a:gd name="connsiteY8" fmla="*/ 1645356 h 3945643"/>
                <a:gd name="connsiteX9" fmla="*/ 619200 w 620842"/>
                <a:gd name="connsiteY9" fmla="*/ 1178630 h 3945643"/>
                <a:gd name="connsiteX10" fmla="*/ 514425 w 620842"/>
                <a:gd name="connsiteY10" fmla="*/ 111830 h 3945643"/>
                <a:gd name="connsiteX11" fmla="*/ 447750 w 620842"/>
                <a:gd name="connsiteY11" fmla="*/ 1140530 h 3945643"/>
                <a:gd name="connsiteX12" fmla="*/ 323925 w 620842"/>
                <a:gd name="connsiteY12" fmla="*/ 111830 h 3945643"/>
                <a:gd name="connsiteX13" fmla="*/ 204863 w 620842"/>
                <a:gd name="connsiteY13" fmla="*/ 1121480 h 3945643"/>
                <a:gd name="connsiteX14" fmla="*/ 159620 w 620842"/>
                <a:gd name="connsiteY14" fmla="*/ 128499 h 3945643"/>
                <a:gd name="connsiteX15" fmla="*/ 102470 w 620842"/>
                <a:gd name="connsiteY15" fmla="*/ 118974 h 3945643"/>
                <a:gd name="connsiteX0" fmla="*/ 102470 w 620842"/>
                <a:gd name="connsiteY0" fmla="*/ 73116 h 3899785"/>
                <a:gd name="connsiteX1" fmla="*/ 75 w 620842"/>
                <a:gd name="connsiteY1" fmla="*/ 1080385 h 3899785"/>
                <a:gd name="connsiteX2" fmla="*/ 212006 w 620842"/>
                <a:gd name="connsiteY2" fmla="*/ 1599497 h 3899785"/>
                <a:gd name="connsiteX3" fmla="*/ 228675 w 620842"/>
                <a:gd name="connsiteY3" fmla="*/ 2004310 h 3899785"/>
                <a:gd name="connsiteX4" fmla="*/ 138188 w 620842"/>
                <a:gd name="connsiteY4" fmla="*/ 3718810 h 3899785"/>
                <a:gd name="connsiteX5" fmla="*/ 333450 w 620842"/>
                <a:gd name="connsiteY5" fmla="*/ 3899785 h 3899785"/>
                <a:gd name="connsiteX6" fmla="*/ 500138 w 620842"/>
                <a:gd name="connsiteY6" fmla="*/ 3718810 h 3899785"/>
                <a:gd name="connsiteX7" fmla="*/ 402506 w 620842"/>
                <a:gd name="connsiteY7" fmla="*/ 2001929 h 3899785"/>
                <a:gd name="connsiteX8" fmla="*/ 416793 w 620842"/>
                <a:gd name="connsiteY8" fmla="*/ 1599498 h 3899785"/>
                <a:gd name="connsiteX9" fmla="*/ 619200 w 620842"/>
                <a:gd name="connsiteY9" fmla="*/ 1132772 h 3899785"/>
                <a:gd name="connsiteX10" fmla="*/ 514425 w 620842"/>
                <a:gd name="connsiteY10" fmla="*/ 65972 h 3899785"/>
                <a:gd name="connsiteX11" fmla="*/ 447750 w 620842"/>
                <a:gd name="connsiteY11" fmla="*/ 1094672 h 3899785"/>
                <a:gd name="connsiteX12" fmla="*/ 323925 w 620842"/>
                <a:gd name="connsiteY12" fmla="*/ 65972 h 3899785"/>
                <a:gd name="connsiteX13" fmla="*/ 204863 w 620842"/>
                <a:gd name="connsiteY13" fmla="*/ 1075622 h 3899785"/>
                <a:gd name="connsiteX14" fmla="*/ 159620 w 620842"/>
                <a:gd name="connsiteY14" fmla="*/ 82641 h 3899785"/>
                <a:gd name="connsiteX15" fmla="*/ 102470 w 620842"/>
                <a:gd name="connsiteY15" fmla="*/ 73116 h 3899785"/>
                <a:gd name="connsiteX0" fmla="*/ 102470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59620 w 620842"/>
                <a:gd name="connsiteY14" fmla="*/ 16669 h 3833813"/>
                <a:gd name="connsiteX15" fmla="*/ 102470 w 620842"/>
                <a:gd name="connsiteY15" fmla="*/ 7144 h 3833813"/>
                <a:gd name="connsiteX0" fmla="*/ 102470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59620 w 620842"/>
                <a:gd name="connsiteY14" fmla="*/ 16669 h 3833813"/>
                <a:gd name="connsiteX15" fmla="*/ 102470 w 620842"/>
                <a:gd name="connsiteY15"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59620 w 620842"/>
                <a:gd name="connsiteY14" fmla="*/ 16669 h 3833813"/>
                <a:gd name="connsiteX15" fmla="*/ 92945 w 620842"/>
                <a:gd name="connsiteY15"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59620 w 620842"/>
                <a:gd name="connsiteY14" fmla="*/ 16669 h 3833813"/>
                <a:gd name="connsiteX15" fmla="*/ 92945 w 620842"/>
                <a:gd name="connsiteY15"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54858 w 620842"/>
                <a:gd name="connsiteY14" fmla="*/ 19050 h 3833813"/>
                <a:gd name="connsiteX15" fmla="*/ 92945 w 620842"/>
                <a:gd name="connsiteY15"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54858 w 620842"/>
                <a:gd name="connsiteY14" fmla="*/ 19050 h 3833813"/>
                <a:gd name="connsiteX15" fmla="*/ 92945 w 620842"/>
                <a:gd name="connsiteY15"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54858 w 620842"/>
                <a:gd name="connsiteY14" fmla="*/ 19050 h 3833813"/>
                <a:gd name="connsiteX15" fmla="*/ 92945 w 620842"/>
                <a:gd name="connsiteY15"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54858 w 620842"/>
                <a:gd name="connsiteY14" fmla="*/ 19050 h 3833813"/>
                <a:gd name="connsiteX15" fmla="*/ 92945 w 620842"/>
                <a:gd name="connsiteY15"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2481 w 620842"/>
                <a:gd name="connsiteY13" fmla="*/ 1009650 h 3833813"/>
                <a:gd name="connsiteX14" fmla="*/ 154858 w 620842"/>
                <a:gd name="connsiteY14" fmla="*/ 19050 h 3833813"/>
                <a:gd name="connsiteX15" fmla="*/ 92945 w 620842"/>
                <a:gd name="connsiteY15"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2481 w 620842"/>
                <a:gd name="connsiteY13" fmla="*/ 1009650 h 3833813"/>
                <a:gd name="connsiteX14" fmla="*/ 154858 w 620842"/>
                <a:gd name="connsiteY14" fmla="*/ 19050 h 3833813"/>
                <a:gd name="connsiteX15" fmla="*/ 92945 w 620842"/>
                <a:gd name="connsiteY15"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176287 w 620842"/>
                <a:gd name="connsiteY13" fmla="*/ 1007268 h 3833813"/>
                <a:gd name="connsiteX14" fmla="*/ 154858 w 620842"/>
                <a:gd name="connsiteY14" fmla="*/ 19050 h 3833813"/>
                <a:gd name="connsiteX15" fmla="*/ 92945 w 620842"/>
                <a:gd name="connsiteY15" fmla="*/ 7144 h 3833813"/>
                <a:gd name="connsiteX0" fmla="*/ 92945 w 620842"/>
                <a:gd name="connsiteY0" fmla="*/ 7234 h 3833903"/>
                <a:gd name="connsiteX1" fmla="*/ 75 w 620842"/>
                <a:gd name="connsiteY1" fmla="*/ 1014503 h 3833903"/>
                <a:gd name="connsiteX2" fmla="*/ 212006 w 620842"/>
                <a:gd name="connsiteY2" fmla="*/ 1533615 h 3833903"/>
                <a:gd name="connsiteX3" fmla="*/ 228675 w 620842"/>
                <a:gd name="connsiteY3" fmla="*/ 1938428 h 3833903"/>
                <a:gd name="connsiteX4" fmla="*/ 138188 w 620842"/>
                <a:gd name="connsiteY4" fmla="*/ 3652928 h 3833903"/>
                <a:gd name="connsiteX5" fmla="*/ 333450 w 620842"/>
                <a:gd name="connsiteY5" fmla="*/ 3833903 h 3833903"/>
                <a:gd name="connsiteX6" fmla="*/ 500138 w 620842"/>
                <a:gd name="connsiteY6" fmla="*/ 3652928 h 3833903"/>
                <a:gd name="connsiteX7" fmla="*/ 402506 w 620842"/>
                <a:gd name="connsiteY7" fmla="*/ 1936047 h 3833903"/>
                <a:gd name="connsiteX8" fmla="*/ 416793 w 620842"/>
                <a:gd name="connsiteY8" fmla="*/ 1533616 h 3833903"/>
                <a:gd name="connsiteX9" fmla="*/ 619200 w 620842"/>
                <a:gd name="connsiteY9" fmla="*/ 1066890 h 3833903"/>
                <a:gd name="connsiteX10" fmla="*/ 514425 w 620842"/>
                <a:gd name="connsiteY10" fmla="*/ 90 h 3833903"/>
                <a:gd name="connsiteX11" fmla="*/ 447750 w 620842"/>
                <a:gd name="connsiteY11" fmla="*/ 1028790 h 3833903"/>
                <a:gd name="connsiteX12" fmla="*/ 323925 w 620842"/>
                <a:gd name="connsiteY12" fmla="*/ 90 h 3833903"/>
                <a:gd name="connsiteX13" fmla="*/ 214389 w 620842"/>
                <a:gd name="connsiteY13" fmla="*/ 969260 h 3833903"/>
                <a:gd name="connsiteX14" fmla="*/ 176287 w 620842"/>
                <a:gd name="connsiteY14" fmla="*/ 1007358 h 3833903"/>
                <a:gd name="connsiteX15" fmla="*/ 154858 w 620842"/>
                <a:gd name="connsiteY15" fmla="*/ 19140 h 3833903"/>
                <a:gd name="connsiteX16" fmla="*/ 92945 w 620842"/>
                <a:gd name="connsiteY16" fmla="*/ 7234 h 3833903"/>
                <a:gd name="connsiteX0" fmla="*/ 92945 w 620842"/>
                <a:gd name="connsiteY0" fmla="*/ 7231 h 3833900"/>
                <a:gd name="connsiteX1" fmla="*/ 75 w 620842"/>
                <a:gd name="connsiteY1" fmla="*/ 1014500 h 3833900"/>
                <a:gd name="connsiteX2" fmla="*/ 212006 w 620842"/>
                <a:gd name="connsiteY2" fmla="*/ 1533612 h 3833900"/>
                <a:gd name="connsiteX3" fmla="*/ 228675 w 620842"/>
                <a:gd name="connsiteY3" fmla="*/ 1938425 h 3833900"/>
                <a:gd name="connsiteX4" fmla="*/ 138188 w 620842"/>
                <a:gd name="connsiteY4" fmla="*/ 3652925 h 3833900"/>
                <a:gd name="connsiteX5" fmla="*/ 333450 w 620842"/>
                <a:gd name="connsiteY5" fmla="*/ 3833900 h 3833900"/>
                <a:gd name="connsiteX6" fmla="*/ 500138 w 620842"/>
                <a:gd name="connsiteY6" fmla="*/ 3652925 h 3833900"/>
                <a:gd name="connsiteX7" fmla="*/ 402506 w 620842"/>
                <a:gd name="connsiteY7" fmla="*/ 1936044 h 3833900"/>
                <a:gd name="connsiteX8" fmla="*/ 416793 w 620842"/>
                <a:gd name="connsiteY8" fmla="*/ 1533613 h 3833900"/>
                <a:gd name="connsiteX9" fmla="*/ 619200 w 620842"/>
                <a:gd name="connsiteY9" fmla="*/ 1066887 h 3833900"/>
                <a:gd name="connsiteX10" fmla="*/ 514425 w 620842"/>
                <a:gd name="connsiteY10" fmla="*/ 87 h 3833900"/>
                <a:gd name="connsiteX11" fmla="*/ 447750 w 620842"/>
                <a:gd name="connsiteY11" fmla="*/ 1028787 h 3833900"/>
                <a:gd name="connsiteX12" fmla="*/ 323925 w 620842"/>
                <a:gd name="connsiteY12" fmla="*/ 87 h 3833900"/>
                <a:gd name="connsiteX13" fmla="*/ 240583 w 620842"/>
                <a:gd name="connsiteY13" fmla="*/ 1000213 h 3833900"/>
                <a:gd name="connsiteX14" fmla="*/ 176287 w 620842"/>
                <a:gd name="connsiteY14" fmla="*/ 1007355 h 3833900"/>
                <a:gd name="connsiteX15" fmla="*/ 154858 w 620842"/>
                <a:gd name="connsiteY15" fmla="*/ 19137 h 3833900"/>
                <a:gd name="connsiteX16" fmla="*/ 92945 w 620842"/>
                <a:gd name="connsiteY16" fmla="*/ 7231 h 3833900"/>
                <a:gd name="connsiteX0" fmla="*/ 92945 w 620842"/>
                <a:gd name="connsiteY0" fmla="*/ 7231 h 3833900"/>
                <a:gd name="connsiteX1" fmla="*/ 75 w 620842"/>
                <a:gd name="connsiteY1" fmla="*/ 1014500 h 3833900"/>
                <a:gd name="connsiteX2" fmla="*/ 212006 w 620842"/>
                <a:gd name="connsiteY2" fmla="*/ 1533612 h 3833900"/>
                <a:gd name="connsiteX3" fmla="*/ 228675 w 620842"/>
                <a:gd name="connsiteY3" fmla="*/ 1938425 h 3833900"/>
                <a:gd name="connsiteX4" fmla="*/ 138188 w 620842"/>
                <a:gd name="connsiteY4" fmla="*/ 3652925 h 3833900"/>
                <a:gd name="connsiteX5" fmla="*/ 333450 w 620842"/>
                <a:gd name="connsiteY5" fmla="*/ 3833900 h 3833900"/>
                <a:gd name="connsiteX6" fmla="*/ 500138 w 620842"/>
                <a:gd name="connsiteY6" fmla="*/ 3652925 h 3833900"/>
                <a:gd name="connsiteX7" fmla="*/ 402506 w 620842"/>
                <a:gd name="connsiteY7" fmla="*/ 1936044 h 3833900"/>
                <a:gd name="connsiteX8" fmla="*/ 416793 w 620842"/>
                <a:gd name="connsiteY8" fmla="*/ 1533613 h 3833900"/>
                <a:gd name="connsiteX9" fmla="*/ 619200 w 620842"/>
                <a:gd name="connsiteY9" fmla="*/ 1066887 h 3833900"/>
                <a:gd name="connsiteX10" fmla="*/ 514425 w 620842"/>
                <a:gd name="connsiteY10" fmla="*/ 87 h 3833900"/>
                <a:gd name="connsiteX11" fmla="*/ 447750 w 620842"/>
                <a:gd name="connsiteY11" fmla="*/ 1028787 h 3833900"/>
                <a:gd name="connsiteX12" fmla="*/ 323925 w 620842"/>
                <a:gd name="connsiteY12" fmla="*/ 87 h 3833900"/>
                <a:gd name="connsiteX13" fmla="*/ 240583 w 620842"/>
                <a:gd name="connsiteY13" fmla="*/ 1000213 h 3833900"/>
                <a:gd name="connsiteX14" fmla="*/ 176287 w 620842"/>
                <a:gd name="connsiteY14" fmla="*/ 1007355 h 3833900"/>
                <a:gd name="connsiteX15" fmla="*/ 154858 w 620842"/>
                <a:gd name="connsiteY15" fmla="*/ 19137 h 3833900"/>
                <a:gd name="connsiteX16" fmla="*/ 92945 w 620842"/>
                <a:gd name="connsiteY16" fmla="*/ 7231 h 3833900"/>
                <a:gd name="connsiteX0" fmla="*/ 92945 w 620842"/>
                <a:gd name="connsiteY0" fmla="*/ 7231 h 3833900"/>
                <a:gd name="connsiteX1" fmla="*/ 75 w 620842"/>
                <a:gd name="connsiteY1" fmla="*/ 1014500 h 3833900"/>
                <a:gd name="connsiteX2" fmla="*/ 212006 w 620842"/>
                <a:gd name="connsiteY2" fmla="*/ 1533612 h 3833900"/>
                <a:gd name="connsiteX3" fmla="*/ 228675 w 620842"/>
                <a:gd name="connsiteY3" fmla="*/ 1938425 h 3833900"/>
                <a:gd name="connsiteX4" fmla="*/ 138188 w 620842"/>
                <a:gd name="connsiteY4" fmla="*/ 3652925 h 3833900"/>
                <a:gd name="connsiteX5" fmla="*/ 333450 w 620842"/>
                <a:gd name="connsiteY5" fmla="*/ 3833900 h 3833900"/>
                <a:gd name="connsiteX6" fmla="*/ 500138 w 620842"/>
                <a:gd name="connsiteY6" fmla="*/ 3652925 h 3833900"/>
                <a:gd name="connsiteX7" fmla="*/ 402506 w 620842"/>
                <a:gd name="connsiteY7" fmla="*/ 1936044 h 3833900"/>
                <a:gd name="connsiteX8" fmla="*/ 416793 w 620842"/>
                <a:gd name="connsiteY8" fmla="*/ 1533613 h 3833900"/>
                <a:gd name="connsiteX9" fmla="*/ 619200 w 620842"/>
                <a:gd name="connsiteY9" fmla="*/ 1066887 h 3833900"/>
                <a:gd name="connsiteX10" fmla="*/ 514425 w 620842"/>
                <a:gd name="connsiteY10" fmla="*/ 87 h 3833900"/>
                <a:gd name="connsiteX11" fmla="*/ 447750 w 620842"/>
                <a:gd name="connsiteY11" fmla="*/ 1028787 h 3833900"/>
                <a:gd name="connsiteX12" fmla="*/ 323925 w 620842"/>
                <a:gd name="connsiteY12" fmla="*/ 87 h 3833900"/>
                <a:gd name="connsiteX13" fmla="*/ 240583 w 620842"/>
                <a:gd name="connsiteY13" fmla="*/ 1000213 h 3833900"/>
                <a:gd name="connsiteX14" fmla="*/ 169143 w 620842"/>
                <a:gd name="connsiteY14" fmla="*/ 1007355 h 3833900"/>
                <a:gd name="connsiteX15" fmla="*/ 154858 w 620842"/>
                <a:gd name="connsiteY15" fmla="*/ 19137 h 3833900"/>
                <a:gd name="connsiteX16" fmla="*/ 92945 w 620842"/>
                <a:gd name="connsiteY16" fmla="*/ 7231 h 3833900"/>
                <a:gd name="connsiteX0" fmla="*/ 92945 w 620842"/>
                <a:gd name="connsiteY0" fmla="*/ 7231 h 3833900"/>
                <a:gd name="connsiteX1" fmla="*/ 75 w 620842"/>
                <a:gd name="connsiteY1" fmla="*/ 1014500 h 3833900"/>
                <a:gd name="connsiteX2" fmla="*/ 212006 w 620842"/>
                <a:gd name="connsiteY2" fmla="*/ 1533612 h 3833900"/>
                <a:gd name="connsiteX3" fmla="*/ 228675 w 620842"/>
                <a:gd name="connsiteY3" fmla="*/ 1938425 h 3833900"/>
                <a:gd name="connsiteX4" fmla="*/ 138188 w 620842"/>
                <a:gd name="connsiteY4" fmla="*/ 3652925 h 3833900"/>
                <a:gd name="connsiteX5" fmla="*/ 333450 w 620842"/>
                <a:gd name="connsiteY5" fmla="*/ 3833900 h 3833900"/>
                <a:gd name="connsiteX6" fmla="*/ 500138 w 620842"/>
                <a:gd name="connsiteY6" fmla="*/ 3652925 h 3833900"/>
                <a:gd name="connsiteX7" fmla="*/ 402506 w 620842"/>
                <a:gd name="connsiteY7" fmla="*/ 1936044 h 3833900"/>
                <a:gd name="connsiteX8" fmla="*/ 416793 w 620842"/>
                <a:gd name="connsiteY8" fmla="*/ 1533613 h 3833900"/>
                <a:gd name="connsiteX9" fmla="*/ 619200 w 620842"/>
                <a:gd name="connsiteY9" fmla="*/ 1066887 h 3833900"/>
                <a:gd name="connsiteX10" fmla="*/ 514425 w 620842"/>
                <a:gd name="connsiteY10" fmla="*/ 87 h 3833900"/>
                <a:gd name="connsiteX11" fmla="*/ 447750 w 620842"/>
                <a:gd name="connsiteY11" fmla="*/ 1028787 h 3833900"/>
                <a:gd name="connsiteX12" fmla="*/ 323925 w 620842"/>
                <a:gd name="connsiteY12" fmla="*/ 87 h 3833900"/>
                <a:gd name="connsiteX13" fmla="*/ 240583 w 620842"/>
                <a:gd name="connsiteY13" fmla="*/ 1000213 h 3833900"/>
                <a:gd name="connsiteX14" fmla="*/ 169143 w 620842"/>
                <a:gd name="connsiteY14" fmla="*/ 1007355 h 3833900"/>
                <a:gd name="connsiteX15" fmla="*/ 154858 w 620842"/>
                <a:gd name="connsiteY15" fmla="*/ 19137 h 3833900"/>
                <a:gd name="connsiteX16" fmla="*/ 92945 w 620842"/>
                <a:gd name="connsiteY16" fmla="*/ 7231 h 3833900"/>
                <a:gd name="connsiteX0" fmla="*/ 92945 w 620842"/>
                <a:gd name="connsiteY0" fmla="*/ 7231 h 3833900"/>
                <a:gd name="connsiteX1" fmla="*/ 75 w 620842"/>
                <a:gd name="connsiteY1" fmla="*/ 1014500 h 3833900"/>
                <a:gd name="connsiteX2" fmla="*/ 212006 w 620842"/>
                <a:gd name="connsiteY2" fmla="*/ 1533612 h 3833900"/>
                <a:gd name="connsiteX3" fmla="*/ 228675 w 620842"/>
                <a:gd name="connsiteY3" fmla="*/ 1938425 h 3833900"/>
                <a:gd name="connsiteX4" fmla="*/ 138188 w 620842"/>
                <a:gd name="connsiteY4" fmla="*/ 3652925 h 3833900"/>
                <a:gd name="connsiteX5" fmla="*/ 333450 w 620842"/>
                <a:gd name="connsiteY5" fmla="*/ 3833900 h 3833900"/>
                <a:gd name="connsiteX6" fmla="*/ 500138 w 620842"/>
                <a:gd name="connsiteY6" fmla="*/ 3652925 h 3833900"/>
                <a:gd name="connsiteX7" fmla="*/ 402506 w 620842"/>
                <a:gd name="connsiteY7" fmla="*/ 1936044 h 3833900"/>
                <a:gd name="connsiteX8" fmla="*/ 416793 w 620842"/>
                <a:gd name="connsiteY8" fmla="*/ 1533613 h 3833900"/>
                <a:gd name="connsiteX9" fmla="*/ 619200 w 620842"/>
                <a:gd name="connsiteY9" fmla="*/ 1066887 h 3833900"/>
                <a:gd name="connsiteX10" fmla="*/ 514425 w 620842"/>
                <a:gd name="connsiteY10" fmla="*/ 87 h 3833900"/>
                <a:gd name="connsiteX11" fmla="*/ 447750 w 620842"/>
                <a:gd name="connsiteY11" fmla="*/ 1028787 h 3833900"/>
                <a:gd name="connsiteX12" fmla="*/ 323925 w 620842"/>
                <a:gd name="connsiteY12" fmla="*/ 87 h 3833900"/>
                <a:gd name="connsiteX13" fmla="*/ 240583 w 620842"/>
                <a:gd name="connsiteY13" fmla="*/ 1000213 h 3833900"/>
                <a:gd name="connsiteX14" fmla="*/ 169143 w 620842"/>
                <a:gd name="connsiteY14" fmla="*/ 1007355 h 3833900"/>
                <a:gd name="connsiteX15" fmla="*/ 154858 w 620842"/>
                <a:gd name="connsiteY15" fmla="*/ 19137 h 3833900"/>
                <a:gd name="connsiteX16" fmla="*/ 92945 w 620842"/>
                <a:gd name="connsiteY16" fmla="*/ 7231 h 3833900"/>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00113 w 620842"/>
                <a:gd name="connsiteY12" fmla="*/ 4762 h 3833813"/>
                <a:gd name="connsiteX13" fmla="*/ 240583 w 620842"/>
                <a:gd name="connsiteY13" fmla="*/ 1000126 h 3833813"/>
                <a:gd name="connsiteX14" fmla="*/ 169143 w 620842"/>
                <a:gd name="connsiteY14" fmla="*/ 1007268 h 3833813"/>
                <a:gd name="connsiteX15" fmla="*/ 154858 w 620842"/>
                <a:gd name="connsiteY15" fmla="*/ 19050 h 3833813"/>
                <a:gd name="connsiteX16" fmla="*/ 92945 w 620842"/>
                <a:gd name="connsiteY16"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1545 w 620842"/>
                <a:gd name="connsiteY12" fmla="*/ 166688 h 3833813"/>
                <a:gd name="connsiteX13" fmla="*/ 300113 w 620842"/>
                <a:gd name="connsiteY13" fmla="*/ 4762 h 3833813"/>
                <a:gd name="connsiteX14" fmla="*/ 240583 w 620842"/>
                <a:gd name="connsiteY14" fmla="*/ 1000126 h 3833813"/>
                <a:gd name="connsiteX15" fmla="*/ 169143 w 620842"/>
                <a:gd name="connsiteY15" fmla="*/ 1007268 h 3833813"/>
                <a:gd name="connsiteX16" fmla="*/ 154858 w 620842"/>
                <a:gd name="connsiteY16" fmla="*/ 19050 h 3833813"/>
                <a:gd name="connsiteX17" fmla="*/ 92945 w 620842"/>
                <a:gd name="connsiteY17"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57264 w 620842"/>
                <a:gd name="connsiteY12" fmla="*/ 11907 h 3833813"/>
                <a:gd name="connsiteX13" fmla="*/ 300113 w 620842"/>
                <a:gd name="connsiteY13" fmla="*/ 4762 h 3833813"/>
                <a:gd name="connsiteX14" fmla="*/ 240583 w 620842"/>
                <a:gd name="connsiteY14" fmla="*/ 1000126 h 3833813"/>
                <a:gd name="connsiteX15" fmla="*/ 169143 w 620842"/>
                <a:gd name="connsiteY15" fmla="*/ 1007268 h 3833813"/>
                <a:gd name="connsiteX16" fmla="*/ 154858 w 620842"/>
                <a:gd name="connsiteY16" fmla="*/ 19050 h 3833813"/>
                <a:gd name="connsiteX17" fmla="*/ 92945 w 620842"/>
                <a:gd name="connsiteY17"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57264 w 620842"/>
                <a:gd name="connsiteY12" fmla="*/ 11907 h 3833813"/>
                <a:gd name="connsiteX13" fmla="*/ 300113 w 620842"/>
                <a:gd name="connsiteY13" fmla="*/ 4762 h 3833813"/>
                <a:gd name="connsiteX14" fmla="*/ 240583 w 620842"/>
                <a:gd name="connsiteY14" fmla="*/ 1000126 h 3833813"/>
                <a:gd name="connsiteX15" fmla="*/ 169143 w 620842"/>
                <a:gd name="connsiteY15" fmla="*/ 1007268 h 3833813"/>
                <a:gd name="connsiteX16" fmla="*/ 154858 w 620842"/>
                <a:gd name="connsiteY16" fmla="*/ 19050 h 3833813"/>
                <a:gd name="connsiteX17" fmla="*/ 92945 w 620842"/>
                <a:gd name="connsiteY17"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57264 w 620842"/>
                <a:gd name="connsiteY12" fmla="*/ 11907 h 3833813"/>
                <a:gd name="connsiteX13" fmla="*/ 295350 w 620842"/>
                <a:gd name="connsiteY13" fmla="*/ 7144 h 3833813"/>
                <a:gd name="connsiteX14" fmla="*/ 240583 w 620842"/>
                <a:gd name="connsiteY14" fmla="*/ 1000126 h 3833813"/>
                <a:gd name="connsiteX15" fmla="*/ 169143 w 620842"/>
                <a:gd name="connsiteY15" fmla="*/ 1007268 h 3833813"/>
                <a:gd name="connsiteX16" fmla="*/ 154858 w 620842"/>
                <a:gd name="connsiteY16" fmla="*/ 19050 h 3833813"/>
                <a:gd name="connsiteX17" fmla="*/ 92945 w 620842"/>
                <a:gd name="connsiteY17"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57264 w 620842"/>
                <a:gd name="connsiteY12" fmla="*/ 11907 h 3833813"/>
                <a:gd name="connsiteX13" fmla="*/ 295350 w 620842"/>
                <a:gd name="connsiteY13" fmla="*/ 7144 h 3833813"/>
                <a:gd name="connsiteX14" fmla="*/ 240583 w 620842"/>
                <a:gd name="connsiteY14" fmla="*/ 1000126 h 3833813"/>
                <a:gd name="connsiteX15" fmla="*/ 169143 w 620842"/>
                <a:gd name="connsiteY15" fmla="*/ 1007268 h 3833813"/>
                <a:gd name="connsiteX16" fmla="*/ 154858 w 620842"/>
                <a:gd name="connsiteY16" fmla="*/ 19050 h 3833813"/>
                <a:gd name="connsiteX17" fmla="*/ 92945 w 620842"/>
                <a:gd name="connsiteY17"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57264 w 620842"/>
                <a:gd name="connsiteY12" fmla="*/ 11907 h 3833813"/>
                <a:gd name="connsiteX13" fmla="*/ 295350 w 620842"/>
                <a:gd name="connsiteY13" fmla="*/ 7144 h 3833813"/>
                <a:gd name="connsiteX14" fmla="*/ 240583 w 620842"/>
                <a:gd name="connsiteY14" fmla="*/ 1000126 h 3833813"/>
                <a:gd name="connsiteX15" fmla="*/ 169143 w 620842"/>
                <a:gd name="connsiteY15" fmla="*/ 1007268 h 3833813"/>
                <a:gd name="connsiteX16" fmla="*/ 154858 w 620842"/>
                <a:gd name="connsiteY16" fmla="*/ 19050 h 3833813"/>
                <a:gd name="connsiteX17" fmla="*/ 92945 w 620842"/>
                <a:gd name="connsiteY17"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04888 w 620842"/>
                <a:gd name="connsiteY11" fmla="*/ 1002506 h 3833813"/>
                <a:gd name="connsiteX12" fmla="*/ 357264 w 620842"/>
                <a:gd name="connsiteY12" fmla="*/ 11907 h 3833813"/>
                <a:gd name="connsiteX13" fmla="*/ 295350 w 620842"/>
                <a:gd name="connsiteY13" fmla="*/ 7144 h 3833813"/>
                <a:gd name="connsiteX14" fmla="*/ 240583 w 620842"/>
                <a:gd name="connsiteY14" fmla="*/ 1000126 h 3833813"/>
                <a:gd name="connsiteX15" fmla="*/ 169143 w 620842"/>
                <a:gd name="connsiteY15" fmla="*/ 1007268 h 3833813"/>
                <a:gd name="connsiteX16" fmla="*/ 154858 w 620842"/>
                <a:gd name="connsiteY16" fmla="*/ 19050 h 3833813"/>
                <a:gd name="connsiteX17" fmla="*/ 92945 w 620842"/>
                <a:gd name="connsiteY17"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19176 w 620842"/>
                <a:gd name="connsiteY11" fmla="*/ 888206 h 3833813"/>
                <a:gd name="connsiteX12" fmla="*/ 404888 w 620842"/>
                <a:gd name="connsiteY12" fmla="*/ 1002506 h 3833813"/>
                <a:gd name="connsiteX13" fmla="*/ 357264 w 620842"/>
                <a:gd name="connsiteY13" fmla="*/ 11907 h 3833813"/>
                <a:gd name="connsiteX14" fmla="*/ 295350 w 620842"/>
                <a:gd name="connsiteY14" fmla="*/ 7144 h 3833813"/>
                <a:gd name="connsiteX15" fmla="*/ 240583 w 620842"/>
                <a:gd name="connsiteY15" fmla="*/ 1000126 h 3833813"/>
                <a:gd name="connsiteX16" fmla="*/ 169143 w 620842"/>
                <a:gd name="connsiteY16" fmla="*/ 1007268 h 3833813"/>
                <a:gd name="connsiteX17" fmla="*/ 154858 w 620842"/>
                <a:gd name="connsiteY17" fmla="*/ 19050 h 3833813"/>
                <a:gd name="connsiteX18" fmla="*/ 92945 w 620842"/>
                <a:gd name="connsiteY18"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83470 w 620842"/>
                <a:gd name="connsiteY11" fmla="*/ 995363 h 3833813"/>
                <a:gd name="connsiteX12" fmla="*/ 404888 w 620842"/>
                <a:gd name="connsiteY12" fmla="*/ 1002506 h 3833813"/>
                <a:gd name="connsiteX13" fmla="*/ 357264 w 620842"/>
                <a:gd name="connsiteY13" fmla="*/ 11907 h 3833813"/>
                <a:gd name="connsiteX14" fmla="*/ 295350 w 620842"/>
                <a:gd name="connsiteY14" fmla="*/ 7144 h 3833813"/>
                <a:gd name="connsiteX15" fmla="*/ 240583 w 620842"/>
                <a:gd name="connsiteY15" fmla="*/ 1000126 h 3833813"/>
                <a:gd name="connsiteX16" fmla="*/ 169143 w 620842"/>
                <a:gd name="connsiteY16" fmla="*/ 1007268 h 3833813"/>
                <a:gd name="connsiteX17" fmla="*/ 154858 w 620842"/>
                <a:gd name="connsiteY17" fmla="*/ 19050 h 3833813"/>
                <a:gd name="connsiteX18" fmla="*/ 92945 w 620842"/>
                <a:gd name="connsiteY18"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83470 w 620842"/>
                <a:gd name="connsiteY11" fmla="*/ 995363 h 3833813"/>
                <a:gd name="connsiteX12" fmla="*/ 404888 w 620842"/>
                <a:gd name="connsiteY12" fmla="*/ 1002506 h 3833813"/>
                <a:gd name="connsiteX13" fmla="*/ 357264 w 620842"/>
                <a:gd name="connsiteY13" fmla="*/ 11907 h 3833813"/>
                <a:gd name="connsiteX14" fmla="*/ 295350 w 620842"/>
                <a:gd name="connsiteY14" fmla="*/ 7144 h 3833813"/>
                <a:gd name="connsiteX15" fmla="*/ 240583 w 620842"/>
                <a:gd name="connsiteY15" fmla="*/ 1000126 h 3833813"/>
                <a:gd name="connsiteX16" fmla="*/ 169143 w 620842"/>
                <a:gd name="connsiteY16" fmla="*/ 1007268 h 3833813"/>
                <a:gd name="connsiteX17" fmla="*/ 154858 w 620842"/>
                <a:gd name="connsiteY17" fmla="*/ 19050 h 3833813"/>
                <a:gd name="connsiteX18" fmla="*/ 92945 w 620842"/>
                <a:gd name="connsiteY18"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83470 w 620842"/>
                <a:gd name="connsiteY11" fmla="*/ 995363 h 3833813"/>
                <a:gd name="connsiteX12" fmla="*/ 404888 w 620842"/>
                <a:gd name="connsiteY12" fmla="*/ 1002506 h 3833813"/>
                <a:gd name="connsiteX13" fmla="*/ 357264 w 620842"/>
                <a:gd name="connsiteY13" fmla="*/ 11907 h 3833813"/>
                <a:gd name="connsiteX14" fmla="*/ 295350 w 620842"/>
                <a:gd name="connsiteY14" fmla="*/ 7144 h 3833813"/>
                <a:gd name="connsiteX15" fmla="*/ 240583 w 620842"/>
                <a:gd name="connsiteY15" fmla="*/ 1000126 h 3833813"/>
                <a:gd name="connsiteX16" fmla="*/ 169143 w 620842"/>
                <a:gd name="connsiteY16" fmla="*/ 1007268 h 3833813"/>
                <a:gd name="connsiteX17" fmla="*/ 154858 w 620842"/>
                <a:gd name="connsiteY17" fmla="*/ 19050 h 3833813"/>
                <a:gd name="connsiteX18" fmla="*/ 92945 w 620842"/>
                <a:gd name="connsiteY18"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83470 w 620842"/>
                <a:gd name="connsiteY11" fmla="*/ 995363 h 3833813"/>
                <a:gd name="connsiteX12" fmla="*/ 395363 w 620842"/>
                <a:gd name="connsiteY12" fmla="*/ 1002506 h 3833813"/>
                <a:gd name="connsiteX13" fmla="*/ 357264 w 620842"/>
                <a:gd name="connsiteY13" fmla="*/ 11907 h 3833813"/>
                <a:gd name="connsiteX14" fmla="*/ 295350 w 620842"/>
                <a:gd name="connsiteY14" fmla="*/ 7144 h 3833813"/>
                <a:gd name="connsiteX15" fmla="*/ 240583 w 620842"/>
                <a:gd name="connsiteY15" fmla="*/ 1000126 h 3833813"/>
                <a:gd name="connsiteX16" fmla="*/ 169143 w 620842"/>
                <a:gd name="connsiteY16" fmla="*/ 1007268 h 3833813"/>
                <a:gd name="connsiteX17" fmla="*/ 154858 w 620842"/>
                <a:gd name="connsiteY17" fmla="*/ 19050 h 3833813"/>
                <a:gd name="connsiteX18" fmla="*/ 92945 w 620842"/>
                <a:gd name="connsiteY18" fmla="*/ 7144 h 3833813"/>
                <a:gd name="connsiteX0" fmla="*/ 92945 w 620842"/>
                <a:gd name="connsiteY0" fmla="*/ 5877 h 3832546"/>
                <a:gd name="connsiteX1" fmla="*/ 75 w 620842"/>
                <a:gd name="connsiteY1" fmla="*/ 1013146 h 3832546"/>
                <a:gd name="connsiteX2" fmla="*/ 212006 w 620842"/>
                <a:gd name="connsiteY2" fmla="*/ 1532258 h 3832546"/>
                <a:gd name="connsiteX3" fmla="*/ 228675 w 620842"/>
                <a:gd name="connsiteY3" fmla="*/ 1937071 h 3832546"/>
                <a:gd name="connsiteX4" fmla="*/ 138188 w 620842"/>
                <a:gd name="connsiteY4" fmla="*/ 3651571 h 3832546"/>
                <a:gd name="connsiteX5" fmla="*/ 333450 w 620842"/>
                <a:gd name="connsiteY5" fmla="*/ 3832546 h 3832546"/>
                <a:gd name="connsiteX6" fmla="*/ 500138 w 620842"/>
                <a:gd name="connsiteY6" fmla="*/ 3651571 h 3832546"/>
                <a:gd name="connsiteX7" fmla="*/ 402506 w 620842"/>
                <a:gd name="connsiteY7" fmla="*/ 1934690 h 3832546"/>
                <a:gd name="connsiteX8" fmla="*/ 416793 w 620842"/>
                <a:gd name="connsiteY8" fmla="*/ 1532259 h 3832546"/>
                <a:gd name="connsiteX9" fmla="*/ 619200 w 620842"/>
                <a:gd name="connsiteY9" fmla="*/ 1065533 h 3832546"/>
                <a:gd name="connsiteX10" fmla="*/ 488232 w 620842"/>
                <a:gd name="connsiteY10" fmla="*/ 3495 h 3832546"/>
                <a:gd name="connsiteX11" fmla="*/ 483470 w 620842"/>
                <a:gd name="connsiteY11" fmla="*/ 994096 h 3832546"/>
                <a:gd name="connsiteX12" fmla="*/ 395363 w 620842"/>
                <a:gd name="connsiteY12" fmla="*/ 1001239 h 3832546"/>
                <a:gd name="connsiteX13" fmla="*/ 357264 w 620842"/>
                <a:gd name="connsiteY13" fmla="*/ 10640 h 3832546"/>
                <a:gd name="connsiteX14" fmla="*/ 295350 w 620842"/>
                <a:gd name="connsiteY14" fmla="*/ 5877 h 3832546"/>
                <a:gd name="connsiteX15" fmla="*/ 240583 w 620842"/>
                <a:gd name="connsiteY15" fmla="*/ 998859 h 3832546"/>
                <a:gd name="connsiteX16" fmla="*/ 169143 w 620842"/>
                <a:gd name="connsiteY16" fmla="*/ 1006001 h 3832546"/>
                <a:gd name="connsiteX17" fmla="*/ 154858 w 620842"/>
                <a:gd name="connsiteY17" fmla="*/ 17783 h 3832546"/>
                <a:gd name="connsiteX18" fmla="*/ 92945 w 620842"/>
                <a:gd name="connsiteY18" fmla="*/ 5877 h 3832546"/>
                <a:gd name="connsiteX0" fmla="*/ 92945 w 620842"/>
                <a:gd name="connsiteY0" fmla="*/ 5877 h 3832546"/>
                <a:gd name="connsiteX1" fmla="*/ 75 w 620842"/>
                <a:gd name="connsiteY1" fmla="*/ 1013146 h 3832546"/>
                <a:gd name="connsiteX2" fmla="*/ 212006 w 620842"/>
                <a:gd name="connsiteY2" fmla="*/ 1532258 h 3832546"/>
                <a:gd name="connsiteX3" fmla="*/ 228675 w 620842"/>
                <a:gd name="connsiteY3" fmla="*/ 1937071 h 3832546"/>
                <a:gd name="connsiteX4" fmla="*/ 138188 w 620842"/>
                <a:gd name="connsiteY4" fmla="*/ 3651571 h 3832546"/>
                <a:gd name="connsiteX5" fmla="*/ 333450 w 620842"/>
                <a:gd name="connsiteY5" fmla="*/ 3832546 h 3832546"/>
                <a:gd name="connsiteX6" fmla="*/ 500138 w 620842"/>
                <a:gd name="connsiteY6" fmla="*/ 3651571 h 3832546"/>
                <a:gd name="connsiteX7" fmla="*/ 402506 w 620842"/>
                <a:gd name="connsiteY7" fmla="*/ 1934690 h 3832546"/>
                <a:gd name="connsiteX8" fmla="*/ 416793 w 620842"/>
                <a:gd name="connsiteY8" fmla="*/ 1532259 h 3832546"/>
                <a:gd name="connsiteX9" fmla="*/ 619200 w 620842"/>
                <a:gd name="connsiteY9" fmla="*/ 1065533 h 3832546"/>
                <a:gd name="connsiteX10" fmla="*/ 507282 w 620842"/>
                <a:gd name="connsiteY10" fmla="*/ 146370 h 3832546"/>
                <a:gd name="connsiteX11" fmla="*/ 488232 w 620842"/>
                <a:gd name="connsiteY11" fmla="*/ 3495 h 3832546"/>
                <a:gd name="connsiteX12" fmla="*/ 483470 w 620842"/>
                <a:gd name="connsiteY12" fmla="*/ 994096 h 3832546"/>
                <a:gd name="connsiteX13" fmla="*/ 395363 w 620842"/>
                <a:gd name="connsiteY13" fmla="*/ 1001239 h 3832546"/>
                <a:gd name="connsiteX14" fmla="*/ 357264 w 620842"/>
                <a:gd name="connsiteY14" fmla="*/ 10640 h 3832546"/>
                <a:gd name="connsiteX15" fmla="*/ 295350 w 620842"/>
                <a:gd name="connsiteY15" fmla="*/ 5877 h 3832546"/>
                <a:gd name="connsiteX16" fmla="*/ 240583 w 620842"/>
                <a:gd name="connsiteY16" fmla="*/ 998859 h 3832546"/>
                <a:gd name="connsiteX17" fmla="*/ 169143 w 620842"/>
                <a:gd name="connsiteY17" fmla="*/ 1006001 h 3832546"/>
                <a:gd name="connsiteX18" fmla="*/ 154858 w 620842"/>
                <a:gd name="connsiteY18" fmla="*/ 17783 h 3832546"/>
                <a:gd name="connsiteX19" fmla="*/ 92945 w 620842"/>
                <a:gd name="connsiteY19" fmla="*/ 5877 h 3832546"/>
                <a:gd name="connsiteX0" fmla="*/ 92945 w 620842"/>
                <a:gd name="connsiteY0" fmla="*/ 5877 h 3832546"/>
                <a:gd name="connsiteX1" fmla="*/ 75 w 620842"/>
                <a:gd name="connsiteY1" fmla="*/ 1013146 h 3832546"/>
                <a:gd name="connsiteX2" fmla="*/ 212006 w 620842"/>
                <a:gd name="connsiteY2" fmla="*/ 1532258 h 3832546"/>
                <a:gd name="connsiteX3" fmla="*/ 228675 w 620842"/>
                <a:gd name="connsiteY3" fmla="*/ 1937071 h 3832546"/>
                <a:gd name="connsiteX4" fmla="*/ 138188 w 620842"/>
                <a:gd name="connsiteY4" fmla="*/ 3651571 h 3832546"/>
                <a:gd name="connsiteX5" fmla="*/ 333450 w 620842"/>
                <a:gd name="connsiteY5" fmla="*/ 3832546 h 3832546"/>
                <a:gd name="connsiteX6" fmla="*/ 500138 w 620842"/>
                <a:gd name="connsiteY6" fmla="*/ 3651571 h 3832546"/>
                <a:gd name="connsiteX7" fmla="*/ 402506 w 620842"/>
                <a:gd name="connsiteY7" fmla="*/ 1934690 h 3832546"/>
                <a:gd name="connsiteX8" fmla="*/ 416793 w 620842"/>
                <a:gd name="connsiteY8" fmla="*/ 1532259 h 3832546"/>
                <a:gd name="connsiteX9" fmla="*/ 619200 w 620842"/>
                <a:gd name="connsiteY9" fmla="*/ 1065533 h 3832546"/>
                <a:gd name="connsiteX10" fmla="*/ 552526 w 620842"/>
                <a:gd name="connsiteY10" fmla="*/ 13020 h 3832546"/>
                <a:gd name="connsiteX11" fmla="*/ 488232 w 620842"/>
                <a:gd name="connsiteY11" fmla="*/ 3495 h 3832546"/>
                <a:gd name="connsiteX12" fmla="*/ 483470 w 620842"/>
                <a:gd name="connsiteY12" fmla="*/ 994096 h 3832546"/>
                <a:gd name="connsiteX13" fmla="*/ 395363 w 620842"/>
                <a:gd name="connsiteY13" fmla="*/ 1001239 h 3832546"/>
                <a:gd name="connsiteX14" fmla="*/ 357264 w 620842"/>
                <a:gd name="connsiteY14" fmla="*/ 10640 h 3832546"/>
                <a:gd name="connsiteX15" fmla="*/ 295350 w 620842"/>
                <a:gd name="connsiteY15" fmla="*/ 5877 h 3832546"/>
                <a:gd name="connsiteX16" fmla="*/ 240583 w 620842"/>
                <a:gd name="connsiteY16" fmla="*/ 998859 h 3832546"/>
                <a:gd name="connsiteX17" fmla="*/ 169143 w 620842"/>
                <a:gd name="connsiteY17" fmla="*/ 1006001 h 3832546"/>
                <a:gd name="connsiteX18" fmla="*/ 154858 w 620842"/>
                <a:gd name="connsiteY18" fmla="*/ 17783 h 3832546"/>
                <a:gd name="connsiteX19" fmla="*/ 92945 w 620842"/>
                <a:gd name="connsiteY19" fmla="*/ 5877 h 3832546"/>
                <a:gd name="connsiteX0" fmla="*/ 92945 w 620842"/>
                <a:gd name="connsiteY0" fmla="*/ 6957 h 3833626"/>
                <a:gd name="connsiteX1" fmla="*/ 75 w 620842"/>
                <a:gd name="connsiteY1" fmla="*/ 1014226 h 3833626"/>
                <a:gd name="connsiteX2" fmla="*/ 212006 w 620842"/>
                <a:gd name="connsiteY2" fmla="*/ 1533338 h 3833626"/>
                <a:gd name="connsiteX3" fmla="*/ 228675 w 620842"/>
                <a:gd name="connsiteY3" fmla="*/ 1938151 h 3833626"/>
                <a:gd name="connsiteX4" fmla="*/ 138188 w 620842"/>
                <a:gd name="connsiteY4" fmla="*/ 3652651 h 3833626"/>
                <a:gd name="connsiteX5" fmla="*/ 333450 w 620842"/>
                <a:gd name="connsiteY5" fmla="*/ 3833626 h 3833626"/>
                <a:gd name="connsiteX6" fmla="*/ 500138 w 620842"/>
                <a:gd name="connsiteY6" fmla="*/ 3652651 h 3833626"/>
                <a:gd name="connsiteX7" fmla="*/ 402506 w 620842"/>
                <a:gd name="connsiteY7" fmla="*/ 1935770 h 3833626"/>
                <a:gd name="connsiteX8" fmla="*/ 416793 w 620842"/>
                <a:gd name="connsiteY8" fmla="*/ 1533339 h 3833626"/>
                <a:gd name="connsiteX9" fmla="*/ 619200 w 620842"/>
                <a:gd name="connsiteY9" fmla="*/ 1066613 h 3833626"/>
                <a:gd name="connsiteX10" fmla="*/ 552526 w 620842"/>
                <a:gd name="connsiteY10" fmla="*/ 14100 h 3833626"/>
                <a:gd name="connsiteX11" fmla="*/ 488232 w 620842"/>
                <a:gd name="connsiteY11" fmla="*/ 4575 h 3833626"/>
                <a:gd name="connsiteX12" fmla="*/ 483470 w 620842"/>
                <a:gd name="connsiteY12" fmla="*/ 995176 h 3833626"/>
                <a:gd name="connsiteX13" fmla="*/ 395363 w 620842"/>
                <a:gd name="connsiteY13" fmla="*/ 1002319 h 3833626"/>
                <a:gd name="connsiteX14" fmla="*/ 357264 w 620842"/>
                <a:gd name="connsiteY14" fmla="*/ 11720 h 3833626"/>
                <a:gd name="connsiteX15" fmla="*/ 295350 w 620842"/>
                <a:gd name="connsiteY15" fmla="*/ 6957 h 3833626"/>
                <a:gd name="connsiteX16" fmla="*/ 240583 w 620842"/>
                <a:gd name="connsiteY16" fmla="*/ 999939 h 3833626"/>
                <a:gd name="connsiteX17" fmla="*/ 169143 w 620842"/>
                <a:gd name="connsiteY17" fmla="*/ 1007081 h 3833626"/>
                <a:gd name="connsiteX18" fmla="*/ 154858 w 620842"/>
                <a:gd name="connsiteY18" fmla="*/ 18863 h 3833626"/>
                <a:gd name="connsiteX19" fmla="*/ 92945 w 620842"/>
                <a:gd name="connsiteY19" fmla="*/ 6957 h 3833626"/>
                <a:gd name="connsiteX0" fmla="*/ 92945 w 620842"/>
                <a:gd name="connsiteY0" fmla="*/ 10127 h 3836796"/>
                <a:gd name="connsiteX1" fmla="*/ 75 w 620842"/>
                <a:gd name="connsiteY1" fmla="*/ 1017396 h 3836796"/>
                <a:gd name="connsiteX2" fmla="*/ 212006 w 620842"/>
                <a:gd name="connsiteY2" fmla="*/ 1536508 h 3836796"/>
                <a:gd name="connsiteX3" fmla="*/ 228675 w 620842"/>
                <a:gd name="connsiteY3" fmla="*/ 1941321 h 3836796"/>
                <a:gd name="connsiteX4" fmla="*/ 138188 w 620842"/>
                <a:gd name="connsiteY4" fmla="*/ 3655821 h 3836796"/>
                <a:gd name="connsiteX5" fmla="*/ 333450 w 620842"/>
                <a:gd name="connsiteY5" fmla="*/ 3836796 h 3836796"/>
                <a:gd name="connsiteX6" fmla="*/ 500138 w 620842"/>
                <a:gd name="connsiteY6" fmla="*/ 3655821 h 3836796"/>
                <a:gd name="connsiteX7" fmla="*/ 402506 w 620842"/>
                <a:gd name="connsiteY7" fmla="*/ 1938940 h 3836796"/>
                <a:gd name="connsiteX8" fmla="*/ 416793 w 620842"/>
                <a:gd name="connsiteY8" fmla="*/ 1536509 h 3836796"/>
                <a:gd name="connsiteX9" fmla="*/ 619200 w 620842"/>
                <a:gd name="connsiteY9" fmla="*/ 1069783 h 3836796"/>
                <a:gd name="connsiteX10" fmla="*/ 552526 w 620842"/>
                <a:gd name="connsiteY10" fmla="*/ 17270 h 3836796"/>
                <a:gd name="connsiteX11" fmla="*/ 488232 w 620842"/>
                <a:gd name="connsiteY11" fmla="*/ 7745 h 3836796"/>
                <a:gd name="connsiteX12" fmla="*/ 483470 w 620842"/>
                <a:gd name="connsiteY12" fmla="*/ 998346 h 3836796"/>
                <a:gd name="connsiteX13" fmla="*/ 395363 w 620842"/>
                <a:gd name="connsiteY13" fmla="*/ 1005489 h 3836796"/>
                <a:gd name="connsiteX14" fmla="*/ 357264 w 620842"/>
                <a:gd name="connsiteY14" fmla="*/ 14890 h 3836796"/>
                <a:gd name="connsiteX15" fmla="*/ 295350 w 620842"/>
                <a:gd name="connsiteY15" fmla="*/ 10127 h 3836796"/>
                <a:gd name="connsiteX16" fmla="*/ 240583 w 620842"/>
                <a:gd name="connsiteY16" fmla="*/ 1003109 h 3836796"/>
                <a:gd name="connsiteX17" fmla="*/ 169143 w 620842"/>
                <a:gd name="connsiteY17" fmla="*/ 1010251 h 3836796"/>
                <a:gd name="connsiteX18" fmla="*/ 154858 w 620842"/>
                <a:gd name="connsiteY18" fmla="*/ 22033 h 3836796"/>
                <a:gd name="connsiteX19" fmla="*/ 92945 w 620842"/>
                <a:gd name="connsiteY19" fmla="*/ 10127 h 3836796"/>
                <a:gd name="connsiteX0" fmla="*/ 92945 w 620842"/>
                <a:gd name="connsiteY0" fmla="*/ 10127 h 3836796"/>
                <a:gd name="connsiteX1" fmla="*/ 75 w 620842"/>
                <a:gd name="connsiteY1" fmla="*/ 1017396 h 3836796"/>
                <a:gd name="connsiteX2" fmla="*/ 212006 w 620842"/>
                <a:gd name="connsiteY2" fmla="*/ 1536508 h 3836796"/>
                <a:gd name="connsiteX3" fmla="*/ 228675 w 620842"/>
                <a:gd name="connsiteY3" fmla="*/ 1941321 h 3836796"/>
                <a:gd name="connsiteX4" fmla="*/ 138188 w 620842"/>
                <a:gd name="connsiteY4" fmla="*/ 3655821 h 3836796"/>
                <a:gd name="connsiteX5" fmla="*/ 333450 w 620842"/>
                <a:gd name="connsiteY5" fmla="*/ 3836796 h 3836796"/>
                <a:gd name="connsiteX6" fmla="*/ 500138 w 620842"/>
                <a:gd name="connsiteY6" fmla="*/ 3655821 h 3836796"/>
                <a:gd name="connsiteX7" fmla="*/ 402506 w 620842"/>
                <a:gd name="connsiteY7" fmla="*/ 1938940 h 3836796"/>
                <a:gd name="connsiteX8" fmla="*/ 416793 w 620842"/>
                <a:gd name="connsiteY8" fmla="*/ 1536509 h 3836796"/>
                <a:gd name="connsiteX9" fmla="*/ 619200 w 620842"/>
                <a:gd name="connsiteY9" fmla="*/ 1069783 h 3836796"/>
                <a:gd name="connsiteX10" fmla="*/ 545382 w 620842"/>
                <a:gd name="connsiteY10" fmla="*/ 17270 h 3836796"/>
                <a:gd name="connsiteX11" fmla="*/ 488232 w 620842"/>
                <a:gd name="connsiteY11" fmla="*/ 7745 h 3836796"/>
                <a:gd name="connsiteX12" fmla="*/ 483470 w 620842"/>
                <a:gd name="connsiteY12" fmla="*/ 998346 h 3836796"/>
                <a:gd name="connsiteX13" fmla="*/ 395363 w 620842"/>
                <a:gd name="connsiteY13" fmla="*/ 1005489 h 3836796"/>
                <a:gd name="connsiteX14" fmla="*/ 357264 w 620842"/>
                <a:gd name="connsiteY14" fmla="*/ 14890 h 3836796"/>
                <a:gd name="connsiteX15" fmla="*/ 295350 w 620842"/>
                <a:gd name="connsiteY15" fmla="*/ 10127 h 3836796"/>
                <a:gd name="connsiteX16" fmla="*/ 240583 w 620842"/>
                <a:gd name="connsiteY16" fmla="*/ 1003109 h 3836796"/>
                <a:gd name="connsiteX17" fmla="*/ 169143 w 620842"/>
                <a:gd name="connsiteY17" fmla="*/ 1010251 h 3836796"/>
                <a:gd name="connsiteX18" fmla="*/ 154858 w 620842"/>
                <a:gd name="connsiteY18" fmla="*/ 22033 h 3836796"/>
                <a:gd name="connsiteX19" fmla="*/ 92945 w 620842"/>
                <a:gd name="connsiteY19" fmla="*/ 10127 h 3836796"/>
                <a:gd name="connsiteX0" fmla="*/ 92945 w 620842"/>
                <a:gd name="connsiteY0" fmla="*/ 10127 h 3836796"/>
                <a:gd name="connsiteX1" fmla="*/ 75 w 620842"/>
                <a:gd name="connsiteY1" fmla="*/ 1017396 h 3836796"/>
                <a:gd name="connsiteX2" fmla="*/ 212006 w 620842"/>
                <a:gd name="connsiteY2" fmla="*/ 1536508 h 3836796"/>
                <a:gd name="connsiteX3" fmla="*/ 228675 w 620842"/>
                <a:gd name="connsiteY3" fmla="*/ 1941321 h 3836796"/>
                <a:gd name="connsiteX4" fmla="*/ 138188 w 620842"/>
                <a:gd name="connsiteY4" fmla="*/ 3655821 h 3836796"/>
                <a:gd name="connsiteX5" fmla="*/ 333450 w 620842"/>
                <a:gd name="connsiteY5" fmla="*/ 3836796 h 3836796"/>
                <a:gd name="connsiteX6" fmla="*/ 500138 w 620842"/>
                <a:gd name="connsiteY6" fmla="*/ 3655821 h 3836796"/>
                <a:gd name="connsiteX7" fmla="*/ 402506 w 620842"/>
                <a:gd name="connsiteY7" fmla="*/ 1938940 h 3836796"/>
                <a:gd name="connsiteX8" fmla="*/ 416793 w 620842"/>
                <a:gd name="connsiteY8" fmla="*/ 1536509 h 3836796"/>
                <a:gd name="connsiteX9" fmla="*/ 619200 w 620842"/>
                <a:gd name="connsiteY9" fmla="*/ 1069783 h 3836796"/>
                <a:gd name="connsiteX10" fmla="*/ 545382 w 620842"/>
                <a:gd name="connsiteY10" fmla="*/ 17270 h 3836796"/>
                <a:gd name="connsiteX11" fmla="*/ 488232 w 620842"/>
                <a:gd name="connsiteY11" fmla="*/ 7745 h 3836796"/>
                <a:gd name="connsiteX12" fmla="*/ 483470 w 620842"/>
                <a:gd name="connsiteY12" fmla="*/ 998346 h 3836796"/>
                <a:gd name="connsiteX13" fmla="*/ 395363 w 620842"/>
                <a:gd name="connsiteY13" fmla="*/ 1005489 h 3836796"/>
                <a:gd name="connsiteX14" fmla="*/ 357264 w 620842"/>
                <a:gd name="connsiteY14" fmla="*/ 14890 h 3836796"/>
                <a:gd name="connsiteX15" fmla="*/ 295350 w 620842"/>
                <a:gd name="connsiteY15" fmla="*/ 10127 h 3836796"/>
                <a:gd name="connsiteX16" fmla="*/ 240583 w 620842"/>
                <a:gd name="connsiteY16" fmla="*/ 1003109 h 3836796"/>
                <a:gd name="connsiteX17" fmla="*/ 169143 w 620842"/>
                <a:gd name="connsiteY17" fmla="*/ 1010251 h 3836796"/>
                <a:gd name="connsiteX18" fmla="*/ 154858 w 620842"/>
                <a:gd name="connsiteY18" fmla="*/ 22033 h 3836796"/>
                <a:gd name="connsiteX19" fmla="*/ 92945 w 620842"/>
                <a:gd name="connsiteY19" fmla="*/ 10127 h 3836796"/>
                <a:gd name="connsiteX0" fmla="*/ 92945 w 620842"/>
                <a:gd name="connsiteY0" fmla="*/ 10127 h 3836796"/>
                <a:gd name="connsiteX1" fmla="*/ 75 w 620842"/>
                <a:gd name="connsiteY1" fmla="*/ 1017396 h 3836796"/>
                <a:gd name="connsiteX2" fmla="*/ 212006 w 620842"/>
                <a:gd name="connsiteY2" fmla="*/ 1536508 h 3836796"/>
                <a:gd name="connsiteX3" fmla="*/ 228675 w 620842"/>
                <a:gd name="connsiteY3" fmla="*/ 1941321 h 3836796"/>
                <a:gd name="connsiteX4" fmla="*/ 138188 w 620842"/>
                <a:gd name="connsiteY4" fmla="*/ 3655821 h 3836796"/>
                <a:gd name="connsiteX5" fmla="*/ 333450 w 620842"/>
                <a:gd name="connsiteY5" fmla="*/ 3836796 h 3836796"/>
                <a:gd name="connsiteX6" fmla="*/ 500138 w 620842"/>
                <a:gd name="connsiteY6" fmla="*/ 3655821 h 3836796"/>
                <a:gd name="connsiteX7" fmla="*/ 402506 w 620842"/>
                <a:gd name="connsiteY7" fmla="*/ 1938940 h 3836796"/>
                <a:gd name="connsiteX8" fmla="*/ 416793 w 620842"/>
                <a:gd name="connsiteY8" fmla="*/ 1536509 h 3836796"/>
                <a:gd name="connsiteX9" fmla="*/ 619200 w 620842"/>
                <a:gd name="connsiteY9" fmla="*/ 1069783 h 3836796"/>
                <a:gd name="connsiteX10" fmla="*/ 545382 w 620842"/>
                <a:gd name="connsiteY10" fmla="*/ 17270 h 3836796"/>
                <a:gd name="connsiteX11" fmla="*/ 488232 w 620842"/>
                <a:gd name="connsiteY11" fmla="*/ 7745 h 3836796"/>
                <a:gd name="connsiteX12" fmla="*/ 483470 w 620842"/>
                <a:gd name="connsiteY12" fmla="*/ 998346 h 3836796"/>
                <a:gd name="connsiteX13" fmla="*/ 395363 w 620842"/>
                <a:gd name="connsiteY13" fmla="*/ 1005489 h 3836796"/>
                <a:gd name="connsiteX14" fmla="*/ 357264 w 620842"/>
                <a:gd name="connsiteY14" fmla="*/ 14890 h 3836796"/>
                <a:gd name="connsiteX15" fmla="*/ 295350 w 620842"/>
                <a:gd name="connsiteY15" fmla="*/ 10127 h 3836796"/>
                <a:gd name="connsiteX16" fmla="*/ 240583 w 620842"/>
                <a:gd name="connsiteY16" fmla="*/ 1003109 h 3836796"/>
                <a:gd name="connsiteX17" fmla="*/ 169143 w 620842"/>
                <a:gd name="connsiteY17" fmla="*/ 1010251 h 3836796"/>
                <a:gd name="connsiteX18" fmla="*/ 154858 w 620842"/>
                <a:gd name="connsiteY18" fmla="*/ 22033 h 3836796"/>
                <a:gd name="connsiteX19" fmla="*/ 92945 w 620842"/>
                <a:gd name="connsiteY19" fmla="*/ 10127 h 3836796"/>
                <a:gd name="connsiteX0" fmla="*/ 92945 w 620842"/>
                <a:gd name="connsiteY0" fmla="*/ 10127 h 3836796"/>
                <a:gd name="connsiteX1" fmla="*/ 75 w 620842"/>
                <a:gd name="connsiteY1" fmla="*/ 1017396 h 3836796"/>
                <a:gd name="connsiteX2" fmla="*/ 212006 w 620842"/>
                <a:gd name="connsiteY2" fmla="*/ 1536508 h 3836796"/>
                <a:gd name="connsiteX3" fmla="*/ 228675 w 620842"/>
                <a:gd name="connsiteY3" fmla="*/ 1941321 h 3836796"/>
                <a:gd name="connsiteX4" fmla="*/ 138188 w 620842"/>
                <a:gd name="connsiteY4" fmla="*/ 3655821 h 3836796"/>
                <a:gd name="connsiteX5" fmla="*/ 333450 w 620842"/>
                <a:gd name="connsiteY5" fmla="*/ 3836796 h 3836796"/>
                <a:gd name="connsiteX6" fmla="*/ 500138 w 620842"/>
                <a:gd name="connsiteY6" fmla="*/ 3655821 h 3836796"/>
                <a:gd name="connsiteX7" fmla="*/ 402506 w 620842"/>
                <a:gd name="connsiteY7" fmla="*/ 1938940 h 3836796"/>
                <a:gd name="connsiteX8" fmla="*/ 416793 w 620842"/>
                <a:gd name="connsiteY8" fmla="*/ 1536509 h 3836796"/>
                <a:gd name="connsiteX9" fmla="*/ 619200 w 620842"/>
                <a:gd name="connsiteY9" fmla="*/ 1069783 h 3836796"/>
                <a:gd name="connsiteX10" fmla="*/ 545382 w 620842"/>
                <a:gd name="connsiteY10" fmla="*/ 17270 h 3836796"/>
                <a:gd name="connsiteX11" fmla="*/ 488232 w 620842"/>
                <a:gd name="connsiteY11" fmla="*/ 7745 h 3836796"/>
                <a:gd name="connsiteX12" fmla="*/ 483470 w 620842"/>
                <a:gd name="connsiteY12" fmla="*/ 998346 h 3836796"/>
                <a:gd name="connsiteX13" fmla="*/ 395363 w 620842"/>
                <a:gd name="connsiteY13" fmla="*/ 1005489 h 3836796"/>
                <a:gd name="connsiteX14" fmla="*/ 357264 w 620842"/>
                <a:gd name="connsiteY14" fmla="*/ 14890 h 3836796"/>
                <a:gd name="connsiteX15" fmla="*/ 295350 w 620842"/>
                <a:gd name="connsiteY15" fmla="*/ 10127 h 3836796"/>
                <a:gd name="connsiteX16" fmla="*/ 240583 w 620842"/>
                <a:gd name="connsiteY16" fmla="*/ 1003109 h 3836796"/>
                <a:gd name="connsiteX17" fmla="*/ 169143 w 620842"/>
                <a:gd name="connsiteY17" fmla="*/ 1010251 h 3836796"/>
                <a:gd name="connsiteX18" fmla="*/ 154858 w 620842"/>
                <a:gd name="connsiteY18" fmla="*/ 22033 h 3836796"/>
                <a:gd name="connsiteX19" fmla="*/ 92945 w 620842"/>
                <a:gd name="connsiteY19" fmla="*/ 10127 h 3836796"/>
                <a:gd name="connsiteX0" fmla="*/ 92945 w 620842"/>
                <a:gd name="connsiteY0" fmla="*/ 10127 h 3836796"/>
                <a:gd name="connsiteX1" fmla="*/ 75 w 620842"/>
                <a:gd name="connsiteY1" fmla="*/ 1017396 h 3836796"/>
                <a:gd name="connsiteX2" fmla="*/ 212006 w 620842"/>
                <a:gd name="connsiteY2" fmla="*/ 1536508 h 3836796"/>
                <a:gd name="connsiteX3" fmla="*/ 228675 w 620842"/>
                <a:gd name="connsiteY3" fmla="*/ 1941321 h 3836796"/>
                <a:gd name="connsiteX4" fmla="*/ 138188 w 620842"/>
                <a:gd name="connsiteY4" fmla="*/ 3655821 h 3836796"/>
                <a:gd name="connsiteX5" fmla="*/ 333450 w 620842"/>
                <a:gd name="connsiteY5" fmla="*/ 3836796 h 3836796"/>
                <a:gd name="connsiteX6" fmla="*/ 500138 w 620842"/>
                <a:gd name="connsiteY6" fmla="*/ 3655821 h 3836796"/>
                <a:gd name="connsiteX7" fmla="*/ 402506 w 620842"/>
                <a:gd name="connsiteY7" fmla="*/ 1938940 h 3836796"/>
                <a:gd name="connsiteX8" fmla="*/ 416793 w 620842"/>
                <a:gd name="connsiteY8" fmla="*/ 1536509 h 3836796"/>
                <a:gd name="connsiteX9" fmla="*/ 619200 w 620842"/>
                <a:gd name="connsiteY9" fmla="*/ 1069783 h 3836796"/>
                <a:gd name="connsiteX10" fmla="*/ 545382 w 620842"/>
                <a:gd name="connsiteY10" fmla="*/ 17270 h 3836796"/>
                <a:gd name="connsiteX11" fmla="*/ 488232 w 620842"/>
                <a:gd name="connsiteY11" fmla="*/ 7745 h 3836796"/>
                <a:gd name="connsiteX12" fmla="*/ 483470 w 620842"/>
                <a:gd name="connsiteY12" fmla="*/ 998346 h 3836796"/>
                <a:gd name="connsiteX13" fmla="*/ 395363 w 620842"/>
                <a:gd name="connsiteY13" fmla="*/ 1005489 h 3836796"/>
                <a:gd name="connsiteX14" fmla="*/ 357264 w 620842"/>
                <a:gd name="connsiteY14" fmla="*/ 14890 h 3836796"/>
                <a:gd name="connsiteX15" fmla="*/ 295350 w 620842"/>
                <a:gd name="connsiteY15" fmla="*/ 10127 h 3836796"/>
                <a:gd name="connsiteX16" fmla="*/ 240583 w 620842"/>
                <a:gd name="connsiteY16" fmla="*/ 1003109 h 3836796"/>
                <a:gd name="connsiteX17" fmla="*/ 169143 w 620842"/>
                <a:gd name="connsiteY17" fmla="*/ 1010251 h 3836796"/>
                <a:gd name="connsiteX18" fmla="*/ 154858 w 620842"/>
                <a:gd name="connsiteY18" fmla="*/ 22033 h 3836796"/>
                <a:gd name="connsiteX19" fmla="*/ 92945 w 620842"/>
                <a:gd name="connsiteY19" fmla="*/ 10127 h 3836796"/>
                <a:gd name="connsiteX0" fmla="*/ 92945 w 620842"/>
                <a:gd name="connsiteY0" fmla="*/ 10127 h 3836796"/>
                <a:gd name="connsiteX1" fmla="*/ 75 w 620842"/>
                <a:gd name="connsiteY1" fmla="*/ 1017396 h 3836796"/>
                <a:gd name="connsiteX2" fmla="*/ 212006 w 620842"/>
                <a:gd name="connsiteY2" fmla="*/ 1536508 h 3836796"/>
                <a:gd name="connsiteX3" fmla="*/ 228675 w 620842"/>
                <a:gd name="connsiteY3" fmla="*/ 1941321 h 3836796"/>
                <a:gd name="connsiteX4" fmla="*/ 138188 w 620842"/>
                <a:gd name="connsiteY4" fmla="*/ 3655821 h 3836796"/>
                <a:gd name="connsiteX5" fmla="*/ 333450 w 620842"/>
                <a:gd name="connsiteY5" fmla="*/ 3836796 h 3836796"/>
                <a:gd name="connsiteX6" fmla="*/ 500138 w 620842"/>
                <a:gd name="connsiteY6" fmla="*/ 3655821 h 3836796"/>
                <a:gd name="connsiteX7" fmla="*/ 402506 w 620842"/>
                <a:gd name="connsiteY7" fmla="*/ 1938940 h 3836796"/>
                <a:gd name="connsiteX8" fmla="*/ 416793 w 620842"/>
                <a:gd name="connsiteY8" fmla="*/ 1536509 h 3836796"/>
                <a:gd name="connsiteX9" fmla="*/ 619200 w 620842"/>
                <a:gd name="connsiteY9" fmla="*/ 1069783 h 3836796"/>
                <a:gd name="connsiteX10" fmla="*/ 545382 w 620842"/>
                <a:gd name="connsiteY10" fmla="*/ 17270 h 3836796"/>
                <a:gd name="connsiteX11" fmla="*/ 488232 w 620842"/>
                <a:gd name="connsiteY11" fmla="*/ 7745 h 3836796"/>
                <a:gd name="connsiteX12" fmla="*/ 483470 w 620842"/>
                <a:gd name="connsiteY12" fmla="*/ 998346 h 3836796"/>
                <a:gd name="connsiteX13" fmla="*/ 395363 w 620842"/>
                <a:gd name="connsiteY13" fmla="*/ 1005489 h 3836796"/>
                <a:gd name="connsiteX14" fmla="*/ 357264 w 620842"/>
                <a:gd name="connsiteY14" fmla="*/ 14890 h 3836796"/>
                <a:gd name="connsiteX15" fmla="*/ 295350 w 620842"/>
                <a:gd name="connsiteY15" fmla="*/ 10127 h 3836796"/>
                <a:gd name="connsiteX16" fmla="*/ 240583 w 620842"/>
                <a:gd name="connsiteY16" fmla="*/ 1003109 h 3836796"/>
                <a:gd name="connsiteX17" fmla="*/ 169143 w 620842"/>
                <a:gd name="connsiteY17" fmla="*/ 1010251 h 3836796"/>
                <a:gd name="connsiteX18" fmla="*/ 154858 w 620842"/>
                <a:gd name="connsiteY18" fmla="*/ 22033 h 3836796"/>
                <a:gd name="connsiteX19" fmla="*/ 92945 w 620842"/>
                <a:gd name="connsiteY19" fmla="*/ 10127 h 3836796"/>
                <a:gd name="connsiteX0" fmla="*/ 92945 w 620842"/>
                <a:gd name="connsiteY0" fmla="*/ 10127 h 3812983"/>
                <a:gd name="connsiteX1" fmla="*/ 75 w 620842"/>
                <a:gd name="connsiteY1" fmla="*/ 1017396 h 3812983"/>
                <a:gd name="connsiteX2" fmla="*/ 212006 w 620842"/>
                <a:gd name="connsiteY2" fmla="*/ 1536508 h 3812983"/>
                <a:gd name="connsiteX3" fmla="*/ 228675 w 620842"/>
                <a:gd name="connsiteY3" fmla="*/ 1941321 h 3812983"/>
                <a:gd name="connsiteX4" fmla="*/ 138188 w 620842"/>
                <a:gd name="connsiteY4" fmla="*/ 3655821 h 3812983"/>
                <a:gd name="connsiteX5" fmla="*/ 323925 w 620842"/>
                <a:gd name="connsiteY5" fmla="*/ 3812983 h 3812983"/>
                <a:gd name="connsiteX6" fmla="*/ 500138 w 620842"/>
                <a:gd name="connsiteY6" fmla="*/ 3655821 h 3812983"/>
                <a:gd name="connsiteX7" fmla="*/ 402506 w 620842"/>
                <a:gd name="connsiteY7" fmla="*/ 1938940 h 3812983"/>
                <a:gd name="connsiteX8" fmla="*/ 416793 w 620842"/>
                <a:gd name="connsiteY8" fmla="*/ 1536509 h 3812983"/>
                <a:gd name="connsiteX9" fmla="*/ 619200 w 620842"/>
                <a:gd name="connsiteY9" fmla="*/ 1069783 h 3812983"/>
                <a:gd name="connsiteX10" fmla="*/ 545382 w 620842"/>
                <a:gd name="connsiteY10" fmla="*/ 17270 h 3812983"/>
                <a:gd name="connsiteX11" fmla="*/ 488232 w 620842"/>
                <a:gd name="connsiteY11" fmla="*/ 7745 h 3812983"/>
                <a:gd name="connsiteX12" fmla="*/ 483470 w 620842"/>
                <a:gd name="connsiteY12" fmla="*/ 998346 h 3812983"/>
                <a:gd name="connsiteX13" fmla="*/ 395363 w 620842"/>
                <a:gd name="connsiteY13" fmla="*/ 1005489 h 3812983"/>
                <a:gd name="connsiteX14" fmla="*/ 357264 w 620842"/>
                <a:gd name="connsiteY14" fmla="*/ 14890 h 3812983"/>
                <a:gd name="connsiteX15" fmla="*/ 295350 w 620842"/>
                <a:gd name="connsiteY15" fmla="*/ 10127 h 3812983"/>
                <a:gd name="connsiteX16" fmla="*/ 240583 w 620842"/>
                <a:gd name="connsiteY16" fmla="*/ 1003109 h 3812983"/>
                <a:gd name="connsiteX17" fmla="*/ 169143 w 620842"/>
                <a:gd name="connsiteY17" fmla="*/ 1010251 h 3812983"/>
                <a:gd name="connsiteX18" fmla="*/ 154858 w 620842"/>
                <a:gd name="connsiteY18" fmla="*/ 22033 h 3812983"/>
                <a:gd name="connsiteX19" fmla="*/ 92945 w 620842"/>
                <a:gd name="connsiteY19" fmla="*/ 10127 h 3812983"/>
                <a:gd name="connsiteX0" fmla="*/ 92945 w 620842"/>
                <a:gd name="connsiteY0" fmla="*/ 10127 h 3813543"/>
                <a:gd name="connsiteX1" fmla="*/ 75 w 620842"/>
                <a:gd name="connsiteY1" fmla="*/ 1017396 h 3813543"/>
                <a:gd name="connsiteX2" fmla="*/ 212006 w 620842"/>
                <a:gd name="connsiteY2" fmla="*/ 1536508 h 3813543"/>
                <a:gd name="connsiteX3" fmla="*/ 228675 w 620842"/>
                <a:gd name="connsiteY3" fmla="*/ 1941321 h 3813543"/>
                <a:gd name="connsiteX4" fmla="*/ 138188 w 620842"/>
                <a:gd name="connsiteY4" fmla="*/ 3655821 h 3813543"/>
                <a:gd name="connsiteX5" fmla="*/ 323925 w 620842"/>
                <a:gd name="connsiteY5" fmla="*/ 3812983 h 3813543"/>
                <a:gd name="connsiteX6" fmla="*/ 500138 w 620842"/>
                <a:gd name="connsiteY6" fmla="*/ 3655821 h 3813543"/>
                <a:gd name="connsiteX7" fmla="*/ 402506 w 620842"/>
                <a:gd name="connsiteY7" fmla="*/ 1938940 h 3813543"/>
                <a:gd name="connsiteX8" fmla="*/ 416793 w 620842"/>
                <a:gd name="connsiteY8" fmla="*/ 1536509 h 3813543"/>
                <a:gd name="connsiteX9" fmla="*/ 619200 w 620842"/>
                <a:gd name="connsiteY9" fmla="*/ 1069783 h 3813543"/>
                <a:gd name="connsiteX10" fmla="*/ 545382 w 620842"/>
                <a:gd name="connsiteY10" fmla="*/ 17270 h 3813543"/>
                <a:gd name="connsiteX11" fmla="*/ 488232 w 620842"/>
                <a:gd name="connsiteY11" fmla="*/ 7745 h 3813543"/>
                <a:gd name="connsiteX12" fmla="*/ 483470 w 620842"/>
                <a:gd name="connsiteY12" fmla="*/ 998346 h 3813543"/>
                <a:gd name="connsiteX13" fmla="*/ 395363 w 620842"/>
                <a:gd name="connsiteY13" fmla="*/ 1005489 h 3813543"/>
                <a:gd name="connsiteX14" fmla="*/ 357264 w 620842"/>
                <a:gd name="connsiteY14" fmla="*/ 14890 h 3813543"/>
                <a:gd name="connsiteX15" fmla="*/ 295350 w 620842"/>
                <a:gd name="connsiteY15" fmla="*/ 10127 h 3813543"/>
                <a:gd name="connsiteX16" fmla="*/ 240583 w 620842"/>
                <a:gd name="connsiteY16" fmla="*/ 1003109 h 3813543"/>
                <a:gd name="connsiteX17" fmla="*/ 169143 w 620842"/>
                <a:gd name="connsiteY17" fmla="*/ 1010251 h 3813543"/>
                <a:gd name="connsiteX18" fmla="*/ 154858 w 620842"/>
                <a:gd name="connsiteY18" fmla="*/ 22033 h 3813543"/>
                <a:gd name="connsiteX19" fmla="*/ 92945 w 620842"/>
                <a:gd name="connsiteY19" fmla="*/ 10127 h 3813543"/>
                <a:gd name="connsiteX0" fmla="*/ 92945 w 620842"/>
                <a:gd name="connsiteY0" fmla="*/ 10127 h 3813616"/>
                <a:gd name="connsiteX1" fmla="*/ 75 w 620842"/>
                <a:gd name="connsiteY1" fmla="*/ 1017396 h 3813616"/>
                <a:gd name="connsiteX2" fmla="*/ 212006 w 620842"/>
                <a:gd name="connsiteY2" fmla="*/ 1536508 h 3813616"/>
                <a:gd name="connsiteX3" fmla="*/ 228675 w 620842"/>
                <a:gd name="connsiteY3" fmla="*/ 1941321 h 3813616"/>
                <a:gd name="connsiteX4" fmla="*/ 138188 w 620842"/>
                <a:gd name="connsiteY4" fmla="*/ 3655821 h 3813616"/>
                <a:gd name="connsiteX5" fmla="*/ 323925 w 620842"/>
                <a:gd name="connsiteY5" fmla="*/ 3812983 h 3813616"/>
                <a:gd name="connsiteX6" fmla="*/ 500138 w 620842"/>
                <a:gd name="connsiteY6" fmla="*/ 3655821 h 3813616"/>
                <a:gd name="connsiteX7" fmla="*/ 402506 w 620842"/>
                <a:gd name="connsiteY7" fmla="*/ 1938940 h 3813616"/>
                <a:gd name="connsiteX8" fmla="*/ 416793 w 620842"/>
                <a:gd name="connsiteY8" fmla="*/ 1536509 h 3813616"/>
                <a:gd name="connsiteX9" fmla="*/ 619200 w 620842"/>
                <a:gd name="connsiteY9" fmla="*/ 1069783 h 3813616"/>
                <a:gd name="connsiteX10" fmla="*/ 545382 w 620842"/>
                <a:gd name="connsiteY10" fmla="*/ 17270 h 3813616"/>
                <a:gd name="connsiteX11" fmla="*/ 488232 w 620842"/>
                <a:gd name="connsiteY11" fmla="*/ 7745 h 3813616"/>
                <a:gd name="connsiteX12" fmla="*/ 483470 w 620842"/>
                <a:gd name="connsiteY12" fmla="*/ 998346 h 3813616"/>
                <a:gd name="connsiteX13" fmla="*/ 395363 w 620842"/>
                <a:gd name="connsiteY13" fmla="*/ 1005489 h 3813616"/>
                <a:gd name="connsiteX14" fmla="*/ 357264 w 620842"/>
                <a:gd name="connsiteY14" fmla="*/ 14890 h 3813616"/>
                <a:gd name="connsiteX15" fmla="*/ 295350 w 620842"/>
                <a:gd name="connsiteY15" fmla="*/ 10127 h 3813616"/>
                <a:gd name="connsiteX16" fmla="*/ 240583 w 620842"/>
                <a:gd name="connsiteY16" fmla="*/ 1003109 h 3813616"/>
                <a:gd name="connsiteX17" fmla="*/ 169143 w 620842"/>
                <a:gd name="connsiteY17" fmla="*/ 1010251 h 3813616"/>
                <a:gd name="connsiteX18" fmla="*/ 154858 w 620842"/>
                <a:gd name="connsiteY18" fmla="*/ 22033 h 3813616"/>
                <a:gd name="connsiteX19" fmla="*/ 92945 w 620842"/>
                <a:gd name="connsiteY19" fmla="*/ 10127 h 3813616"/>
                <a:gd name="connsiteX0" fmla="*/ 92945 w 620842"/>
                <a:gd name="connsiteY0" fmla="*/ 10127 h 3813616"/>
                <a:gd name="connsiteX1" fmla="*/ 75 w 620842"/>
                <a:gd name="connsiteY1" fmla="*/ 1017396 h 3813616"/>
                <a:gd name="connsiteX2" fmla="*/ 212006 w 620842"/>
                <a:gd name="connsiteY2" fmla="*/ 1536508 h 3813616"/>
                <a:gd name="connsiteX3" fmla="*/ 228675 w 620842"/>
                <a:gd name="connsiteY3" fmla="*/ 1941321 h 3813616"/>
                <a:gd name="connsiteX4" fmla="*/ 138188 w 620842"/>
                <a:gd name="connsiteY4" fmla="*/ 3655821 h 3813616"/>
                <a:gd name="connsiteX5" fmla="*/ 323925 w 620842"/>
                <a:gd name="connsiteY5" fmla="*/ 3812983 h 3813616"/>
                <a:gd name="connsiteX6" fmla="*/ 500138 w 620842"/>
                <a:gd name="connsiteY6" fmla="*/ 3655821 h 3813616"/>
                <a:gd name="connsiteX7" fmla="*/ 402506 w 620842"/>
                <a:gd name="connsiteY7" fmla="*/ 1938940 h 3813616"/>
                <a:gd name="connsiteX8" fmla="*/ 416793 w 620842"/>
                <a:gd name="connsiteY8" fmla="*/ 1536509 h 3813616"/>
                <a:gd name="connsiteX9" fmla="*/ 619200 w 620842"/>
                <a:gd name="connsiteY9" fmla="*/ 1069783 h 3813616"/>
                <a:gd name="connsiteX10" fmla="*/ 545382 w 620842"/>
                <a:gd name="connsiteY10" fmla="*/ 17270 h 3813616"/>
                <a:gd name="connsiteX11" fmla="*/ 488232 w 620842"/>
                <a:gd name="connsiteY11" fmla="*/ 7745 h 3813616"/>
                <a:gd name="connsiteX12" fmla="*/ 483470 w 620842"/>
                <a:gd name="connsiteY12" fmla="*/ 998346 h 3813616"/>
                <a:gd name="connsiteX13" fmla="*/ 395363 w 620842"/>
                <a:gd name="connsiteY13" fmla="*/ 1005489 h 3813616"/>
                <a:gd name="connsiteX14" fmla="*/ 357264 w 620842"/>
                <a:gd name="connsiteY14" fmla="*/ 14890 h 3813616"/>
                <a:gd name="connsiteX15" fmla="*/ 295350 w 620842"/>
                <a:gd name="connsiteY15" fmla="*/ 10127 h 3813616"/>
                <a:gd name="connsiteX16" fmla="*/ 240583 w 620842"/>
                <a:gd name="connsiteY16" fmla="*/ 1003109 h 3813616"/>
                <a:gd name="connsiteX17" fmla="*/ 169143 w 620842"/>
                <a:gd name="connsiteY17" fmla="*/ 1010251 h 3813616"/>
                <a:gd name="connsiteX18" fmla="*/ 154858 w 620842"/>
                <a:gd name="connsiteY18" fmla="*/ 22033 h 3813616"/>
                <a:gd name="connsiteX19" fmla="*/ 92945 w 620842"/>
                <a:gd name="connsiteY19" fmla="*/ 10127 h 3813616"/>
                <a:gd name="connsiteX0" fmla="*/ 92945 w 620842"/>
                <a:gd name="connsiteY0" fmla="*/ 10127 h 3813616"/>
                <a:gd name="connsiteX1" fmla="*/ 75 w 620842"/>
                <a:gd name="connsiteY1" fmla="*/ 1017396 h 3813616"/>
                <a:gd name="connsiteX2" fmla="*/ 212006 w 620842"/>
                <a:gd name="connsiteY2" fmla="*/ 1536508 h 3813616"/>
                <a:gd name="connsiteX3" fmla="*/ 228675 w 620842"/>
                <a:gd name="connsiteY3" fmla="*/ 1941321 h 3813616"/>
                <a:gd name="connsiteX4" fmla="*/ 138188 w 620842"/>
                <a:gd name="connsiteY4" fmla="*/ 3655821 h 3813616"/>
                <a:gd name="connsiteX5" fmla="*/ 323925 w 620842"/>
                <a:gd name="connsiteY5" fmla="*/ 3812983 h 3813616"/>
                <a:gd name="connsiteX6" fmla="*/ 500138 w 620842"/>
                <a:gd name="connsiteY6" fmla="*/ 3655821 h 3813616"/>
                <a:gd name="connsiteX7" fmla="*/ 402506 w 620842"/>
                <a:gd name="connsiteY7" fmla="*/ 1938940 h 3813616"/>
                <a:gd name="connsiteX8" fmla="*/ 416793 w 620842"/>
                <a:gd name="connsiteY8" fmla="*/ 1536509 h 3813616"/>
                <a:gd name="connsiteX9" fmla="*/ 619200 w 620842"/>
                <a:gd name="connsiteY9" fmla="*/ 1069783 h 3813616"/>
                <a:gd name="connsiteX10" fmla="*/ 545382 w 620842"/>
                <a:gd name="connsiteY10" fmla="*/ 17270 h 3813616"/>
                <a:gd name="connsiteX11" fmla="*/ 488232 w 620842"/>
                <a:gd name="connsiteY11" fmla="*/ 7745 h 3813616"/>
                <a:gd name="connsiteX12" fmla="*/ 483470 w 620842"/>
                <a:gd name="connsiteY12" fmla="*/ 998346 h 3813616"/>
                <a:gd name="connsiteX13" fmla="*/ 395363 w 620842"/>
                <a:gd name="connsiteY13" fmla="*/ 1005489 h 3813616"/>
                <a:gd name="connsiteX14" fmla="*/ 357264 w 620842"/>
                <a:gd name="connsiteY14" fmla="*/ 14890 h 3813616"/>
                <a:gd name="connsiteX15" fmla="*/ 295350 w 620842"/>
                <a:gd name="connsiteY15" fmla="*/ 10127 h 3813616"/>
                <a:gd name="connsiteX16" fmla="*/ 240583 w 620842"/>
                <a:gd name="connsiteY16" fmla="*/ 1003109 h 3813616"/>
                <a:gd name="connsiteX17" fmla="*/ 169143 w 620842"/>
                <a:gd name="connsiteY17" fmla="*/ 1010251 h 3813616"/>
                <a:gd name="connsiteX18" fmla="*/ 154858 w 620842"/>
                <a:gd name="connsiteY18" fmla="*/ 22033 h 3813616"/>
                <a:gd name="connsiteX19" fmla="*/ 92945 w 620842"/>
                <a:gd name="connsiteY19" fmla="*/ 10127 h 3813616"/>
                <a:gd name="connsiteX0" fmla="*/ 92945 w 620842"/>
                <a:gd name="connsiteY0" fmla="*/ 10127 h 3812983"/>
                <a:gd name="connsiteX1" fmla="*/ 75 w 620842"/>
                <a:gd name="connsiteY1" fmla="*/ 1017396 h 3812983"/>
                <a:gd name="connsiteX2" fmla="*/ 212006 w 620842"/>
                <a:gd name="connsiteY2" fmla="*/ 1536508 h 3812983"/>
                <a:gd name="connsiteX3" fmla="*/ 228675 w 620842"/>
                <a:gd name="connsiteY3" fmla="*/ 1941321 h 3812983"/>
                <a:gd name="connsiteX4" fmla="*/ 138188 w 620842"/>
                <a:gd name="connsiteY4" fmla="*/ 3655821 h 3812983"/>
                <a:gd name="connsiteX5" fmla="*/ 323925 w 620842"/>
                <a:gd name="connsiteY5" fmla="*/ 3812983 h 3812983"/>
                <a:gd name="connsiteX6" fmla="*/ 500138 w 620842"/>
                <a:gd name="connsiteY6" fmla="*/ 3655821 h 3812983"/>
                <a:gd name="connsiteX7" fmla="*/ 402506 w 620842"/>
                <a:gd name="connsiteY7" fmla="*/ 1938940 h 3812983"/>
                <a:gd name="connsiteX8" fmla="*/ 416793 w 620842"/>
                <a:gd name="connsiteY8" fmla="*/ 1536509 h 3812983"/>
                <a:gd name="connsiteX9" fmla="*/ 619200 w 620842"/>
                <a:gd name="connsiteY9" fmla="*/ 1069783 h 3812983"/>
                <a:gd name="connsiteX10" fmla="*/ 545382 w 620842"/>
                <a:gd name="connsiteY10" fmla="*/ 17270 h 3812983"/>
                <a:gd name="connsiteX11" fmla="*/ 488232 w 620842"/>
                <a:gd name="connsiteY11" fmla="*/ 7745 h 3812983"/>
                <a:gd name="connsiteX12" fmla="*/ 483470 w 620842"/>
                <a:gd name="connsiteY12" fmla="*/ 998346 h 3812983"/>
                <a:gd name="connsiteX13" fmla="*/ 395363 w 620842"/>
                <a:gd name="connsiteY13" fmla="*/ 1005489 h 3812983"/>
                <a:gd name="connsiteX14" fmla="*/ 357264 w 620842"/>
                <a:gd name="connsiteY14" fmla="*/ 14890 h 3812983"/>
                <a:gd name="connsiteX15" fmla="*/ 295350 w 620842"/>
                <a:gd name="connsiteY15" fmla="*/ 10127 h 3812983"/>
                <a:gd name="connsiteX16" fmla="*/ 240583 w 620842"/>
                <a:gd name="connsiteY16" fmla="*/ 1003109 h 3812983"/>
                <a:gd name="connsiteX17" fmla="*/ 169143 w 620842"/>
                <a:gd name="connsiteY17" fmla="*/ 1010251 h 3812983"/>
                <a:gd name="connsiteX18" fmla="*/ 154858 w 620842"/>
                <a:gd name="connsiteY18" fmla="*/ 22033 h 3812983"/>
                <a:gd name="connsiteX19" fmla="*/ 92945 w 620842"/>
                <a:gd name="connsiteY19" fmla="*/ 10127 h 3812983"/>
                <a:gd name="connsiteX0" fmla="*/ 92945 w 620842"/>
                <a:gd name="connsiteY0" fmla="*/ 10127 h 3812983"/>
                <a:gd name="connsiteX1" fmla="*/ 75 w 620842"/>
                <a:gd name="connsiteY1" fmla="*/ 1017396 h 3812983"/>
                <a:gd name="connsiteX2" fmla="*/ 212006 w 620842"/>
                <a:gd name="connsiteY2" fmla="*/ 1536508 h 3812983"/>
                <a:gd name="connsiteX3" fmla="*/ 228675 w 620842"/>
                <a:gd name="connsiteY3" fmla="*/ 1941321 h 3812983"/>
                <a:gd name="connsiteX4" fmla="*/ 138188 w 620842"/>
                <a:gd name="connsiteY4" fmla="*/ 3655821 h 3812983"/>
                <a:gd name="connsiteX5" fmla="*/ 323925 w 620842"/>
                <a:gd name="connsiteY5" fmla="*/ 3812983 h 3812983"/>
                <a:gd name="connsiteX6" fmla="*/ 500138 w 620842"/>
                <a:gd name="connsiteY6" fmla="*/ 3655821 h 3812983"/>
                <a:gd name="connsiteX7" fmla="*/ 402506 w 620842"/>
                <a:gd name="connsiteY7" fmla="*/ 1938940 h 3812983"/>
                <a:gd name="connsiteX8" fmla="*/ 416793 w 620842"/>
                <a:gd name="connsiteY8" fmla="*/ 1536509 h 3812983"/>
                <a:gd name="connsiteX9" fmla="*/ 619200 w 620842"/>
                <a:gd name="connsiteY9" fmla="*/ 1069783 h 3812983"/>
                <a:gd name="connsiteX10" fmla="*/ 545382 w 620842"/>
                <a:gd name="connsiteY10" fmla="*/ 17270 h 3812983"/>
                <a:gd name="connsiteX11" fmla="*/ 488232 w 620842"/>
                <a:gd name="connsiteY11" fmla="*/ 7745 h 3812983"/>
                <a:gd name="connsiteX12" fmla="*/ 483470 w 620842"/>
                <a:gd name="connsiteY12" fmla="*/ 998346 h 3812983"/>
                <a:gd name="connsiteX13" fmla="*/ 395363 w 620842"/>
                <a:gd name="connsiteY13" fmla="*/ 1005489 h 3812983"/>
                <a:gd name="connsiteX14" fmla="*/ 357264 w 620842"/>
                <a:gd name="connsiteY14" fmla="*/ 14890 h 3812983"/>
                <a:gd name="connsiteX15" fmla="*/ 295350 w 620842"/>
                <a:gd name="connsiteY15" fmla="*/ 10127 h 3812983"/>
                <a:gd name="connsiteX16" fmla="*/ 240583 w 620842"/>
                <a:gd name="connsiteY16" fmla="*/ 1003109 h 3812983"/>
                <a:gd name="connsiteX17" fmla="*/ 169143 w 620842"/>
                <a:gd name="connsiteY17" fmla="*/ 1010251 h 3812983"/>
                <a:gd name="connsiteX18" fmla="*/ 154858 w 620842"/>
                <a:gd name="connsiteY18" fmla="*/ 22033 h 3812983"/>
                <a:gd name="connsiteX19" fmla="*/ 92945 w 620842"/>
                <a:gd name="connsiteY19" fmla="*/ 10127 h 3812983"/>
                <a:gd name="connsiteX0" fmla="*/ 92945 w 620842"/>
                <a:gd name="connsiteY0" fmla="*/ 22034 h 3812983"/>
                <a:gd name="connsiteX1" fmla="*/ 75 w 620842"/>
                <a:gd name="connsiteY1" fmla="*/ 1017396 h 3812983"/>
                <a:gd name="connsiteX2" fmla="*/ 212006 w 620842"/>
                <a:gd name="connsiteY2" fmla="*/ 1536508 h 3812983"/>
                <a:gd name="connsiteX3" fmla="*/ 228675 w 620842"/>
                <a:gd name="connsiteY3" fmla="*/ 1941321 h 3812983"/>
                <a:gd name="connsiteX4" fmla="*/ 138188 w 620842"/>
                <a:gd name="connsiteY4" fmla="*/ 3655821 h 3812983"/>
                <a:gd name="connsiteX5" fmla="*/ 323925 w 620842"/>
                <a:gd name="connsiteY5" fmla="*/ 3812983 h 3812983"/>
                <a:gd name="connsiteX6" fmla="*/ 500138 w 620842"/>
                <a:gd name="connsiteY6" fmla="*/ 3655821 h 3812983"/>
                <a:gd name="connsiteX7" fmla="*/ 402506 w 620842"/>
                <a:gd name="connsiteY7" fmla="*/ 1938940 h 3812983"/>
                <a:gd name="connsiteX8" fmla="*/ 416793 w 620842"/>
                <a:gd name="connsiteY8" fmla="*/ 1536509 h 3812983"/>
                <a:gd name="connsiteX9" fmla="*/ 619200 w 620842"/>
                <a:gd name="connsiteY9" fmla="*/ 1069783 h 3812983"/>
                <a:gd name="connsiteX10" fmla="*/ 545382 w 620842"/>
                <a:gd name="connsiteY10" fmla="*/ 17270 h 3812983"/>
                <a:gd name="connsiteX11" fmla="*/ 488232 w 620842"/>
                <a:gd name="connsiteY11" fmla="*/ 7745 h 3812983"/>
                <a:gd name="connsiteX12" fmla="*/ 483470 w 620842"/>
                <a:gd name="connsiteY12" fmla="*/ 998346 h 3812983"/>
                <a:gd name="connsiteX13" fmla="*/ 395363 w 620842"/>
                <a:gd name="connsiteY13" fmla="*/ 1005489 h 3812983"/>
                <a:gd name="connsiteX14" fmla="*/ 357264 w 620842"/>
                <a:gd name="connsiteY14" fmla="*/ 14890 h 3812983"/>
                <a:gd name="connsiteX15" fmla="*/ 295350 w 620842"/>
                <a:gd name="connsiteY15" fmla="*/ 10127 h 3812983"/>
                <a:gd name="connsiteX16" fmla="*/ 240583 w 620842"/>
                <a:gd name="connsiteY16" fmla="*/ 1003109 h 3812983"/>
                <a:gd name="connsiteX17" fmla="*/ 169143 w 620842"/>
                <a:gd name="connsiteY17" fmla="*/ 1010251 h 3812983"/>
                <a:gd name="connsiteX18" fmla="*/ 154858 w 620842"/>
                <a:gd name="connsiteY18" fmla="*/ 22033 h 3812983"/>
                <a:gd name="connsiteX19" fmla="*/ 92945 w 620842"/>
                <a:gd name="connsiteY19" fmla="*/ 22034 h 3812983"/>
                <a:gd name="connsiteX0" fmla="*/ 92945 w 620842"/>
                <a:gd name="connsiteY0" fmla="*/ 22034 h 3812983"/>
                <a:gd name="connsiteX1" fmla="*/ 75 w 620842"/>
                <a:gd name="connsiteY1" fmla="*/ 1017396 h 3812983"/>
                <a:gd name="connsiteX2" fmla="*/ 212006 w 620842"/>
                <a:gd name="connsiteY2" fmla="*/ 1536508 h 3812983"/>
                <a:gd name="connsiteX3" fmla="*/ 228675 w 620842"/>
                <a:gd name="connsiteY3" fmla="*/ 1941321 h 3812983"/>
                <a:gd name="connsiteX4" fmla="*/ 138188 w 620842"/>
                <a:gd name="connsiteY4" fmla="*/ 3655821 h 3812983"/>
                <a:gd name="connsiteX5" fmla="*/ 323925 w 620842"/>
                <a:gd name="connsiteY5" fmla="*/ 3812983 h 3812983"/>
                <a:gd name="connsiteX6" fmla="*/ 500138 w 620842"/>
                <a:gd name="connsiteY6" fmla="*/ 3655821 h 3812983"/>
                <a:gd name="connsiteX7" fmla="*/ 402506 w 620842"/>
                <a:gd name="connsiteY7" fmla="*/ 1938940 h 3812983"/>
                <a:gd name="connsiteX8" fmla="*/ 416793 w 620842"/>
                <a:gd name="connsiteY8" fmla="*/ 1536509 h 3812983"/>
                <a:gd name="connsiteX9" fmla="*/ 619200 w 620842"/>
                <a:gd name="connsiteY9" fmla="*/ 1069783 h 3812983"/>
                <a:gd name="connsiteX10" fmla="*/ 545382 w 620842"/>
                <a:gd name="connsiteY10" fmla="*/ 17270 h 3812983"/>
                <a:gd name="connsiteX11" fmla="*/ 488232 w 620842"/>
                <a:gd name="connsiteY11" fmla="*/ 7745 h 3812983"/>
                <a:gd name="connsiteX12" fmla="*/ 483470 w 620842"/>
                <a:gd name="connsiteY12" fmla="*/ 998346 h 3812983"/>
                <a:gd name="connsiteX13" fmla="*/ 395363 w 620842"/>
                <a:gd name="connsiteY13" fmla="*/ 1005489 h 3812983"/>
                <a:gd name="connsiteX14" fmla="*/ 357264 w 620842"/>
                <a:gd name="connsiteY14" fmla="*/ 14890 h 3812983"/>
                <a:gd name="connsiteX15" fmla="*/ 295350 w 620842"/>
                <a:gd name="connsiteY15" fmla="*/ 10127 h 3812983"/>
                <a:gd name="connsiteX16" fmla="*/ 240583 w 620842"/>
                <a:gd name="connsiteY16" fmla="*/ 1003109 h 3812983"/>
                <a:gd name="connsiteX17" fmla="*/ 169143 w 620842"/>
                <a:gd name="connsiteY17" fmla="*/ 1010251 h 3812983"/>
                <a:gd name="connsiteX18" fmla="*/ 154858 w 620842"/>
                <a:gd name="connsiteY18" fmla="*/ 22033 h 3812983"/>
                <a:gd name="connsiteX19" fmla="*/ 92945 w 620842"/>
                <a:gd name="connsiteY19" fmla="*/ 22034 h 381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0842" h="3812983">
                  <a:moveTo>
                    <a:pt x="92945" y="22034"/>
                  </a:moveTo>
                  <a:cubicBezTo>
                    <a:pt x="69925" y="110140"/>
                    <a:pt x="39763" y="684021"/>
                    <a:pt x="75" y="1017396"/>
                  </a:cubicBezTo>
                  <a:cubicBezTo>
                    <a:pt x="-3100" y="1305527"/>
                    <a:pt x="93738" y="1500790"/>
                    <a:pt x="212006" y="1536508"/>
                  </a:cubicBezTo>
                  <a:cubicBezTo>
                    <a:pt x="236612" y="1671446"/>
                    <a:pt x="230262" y="1806383"/>
                    <a:pt x="228675" y="1941321"/>
                  </a:cubicBezTo>
                  <a:cubicBezTo>
                    <a:pt x="198513" y="2512821"/>
                    <a:pt x="115962" y="3298633"/>
                    <a:pt x="138188" y="3655821"/>
                  </a:cubicBezTo>
                  <a:cubicBezTo>
                    <a:pt x="157238" y="3722495"/>
                    <a:pt x="171525" y="3808222"/>
                    <a:pt x="323925" y="3812983"/>
                  </a:cubicBezTo>
                  <a:cubicBezTo>
                    <a:pt x="482676" y="3805840"/>
                    <a:pt x="474737" y="3729639"/>
                    <a:pt x="500138" y="3655821"/>
                  </a:cubicBezTo>
                  <a:lnTo>
                    <a:pt x="402506" y="1938940"/>
                  </a:lnTo>
                  <a:cubicBezTo>
                    <a:pt x="407268" y="1804796"/>
                    <a:pt x="404887" y="1670653"/>
                    <a:pt x="416793" y="1536509"/>
                  </a:cubicBezTo>
                  <a:cubicBezTo>
                    <a:pt x="562843" y="1496028"/>
                    <a:pt x="632694" y="1226946"/>
                    <a:pt x="619200" y="1069783"/>
                  </a:cubicBezTo>
                  <a:cubicBezTo>
                    <a:pt x="599356" y="711800"/>
                    <a:pt x="577131" y="368108"/>
                    <a:pt x="545382" y="17270"/>
                  </a:cubicBezTo>
                  <a:cubicBezTo>
                    <a:pt x="521570" y="-9717"/>
                    <a:pt x="502520" y="1395"/>
                    <a:pt x="488232" y="7745"/>
                  </a:cubicBezTo>
                  <a:cubicBezTo>
                    <a:pt x="486645" y="337945"/>
                    <a:pt x="485057" y="668146"/>
                    <a:pt x="483470" y="998346"/>
                  </a:cubicBezTo>
                  <a:cubicBezTo>
                    <a:pt x="452513" y="1045970"/>
                    <a:pt x="423938" y="1031683"/>
                    <a:pt x="395363" y="1005489"/>
                  </a:cubicBezTo>
                  <a:lnTo>
                    <a:pt x="357264" y="14890"/>
                  </a:lnTo>
                  <a:cubicBezTo>
                    <a:pt x="338214" y="2983"/>
                    <a:pt x="312019" y="603"/>
                    <a:pt x="295350" y="10127"/>
                  </a:cubicBezTo>
                  <a:cubicBezTo>
                    <a:pt x="282650" y="45449"/>
                    <a:pt x="265189" y="835231"/>
                    <a:pt x="240583" y="1003109"/>
                  </a:cubicBezTo>
                  <a:cubicBezTo>
                    <a:pt x="208833" y="1025730"/>
                    <a:pt x="214784" y="1023347"/>
                    <a:pt x="169143" y="1010251"/>
                  </a:cubicBezTo>
                  <a:cubicBezTo>
                    <a:pt x="109214" y="914207"/>
                    <a:pt x="171923" y="189117"/>
                    <a:pt x="154858" y="22033"/>
                  </a:cubicBezTo>
                  <a:cubicBezTo>
                    <a:pt x="133030" y="7349"/>
                    <a:pt x="122711" y="11716"/>
                    <a:pt x="92945" y="22034"/>
                  </a:cubicBezTo>
                  <a:close/>
                </a:path>
              </a:pathLst>
            </a:custGeom>
            <a:gradFill flip="none" rotWithShape="1">
              <a:gsLst>
                <a:gs pos="49000">
                  <a:srgbClr val="5B9BD5">
                    <a:lumMod val="5000"/>
                    <a:lumOff val="95000"/>
                  </a:srgbClr>
                </a:gs>
                <a:gs pos="0">
                  <a:sysClr val="window" lastClr="FFFFFF">
                    <a:lumMod val="75000"/>
                  </a:sysClr>
                </a:gs>
                <a:gs pos="100000">
                  <a:sysClr val="window" lastClr="FFFFFF">
                    <a:lumMod val="85000"/>
                  </a:sysClr>
                </a:gs>
              </a:gsLst>
              <a:lin ang="0" scaled="1"/>
              <a:tileRect/>
            </a:gra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210" name="フリーフォーム 209"/>
            <p:cNvSpPr/>
            <p:nvPr/>
          </p:nvSpPr>
          <p:spPr>
            <a:xfrm>
              <a:off x="7052499" y="441501"/>
              <a:ext cx="402750" cy="3820875"/>
            </a:xfrm>
            <a:custGeom>
              <a:avLst/>
              <a:gdLst>
                <a:gd name="connsiteX0" fmla="*/ 119063 w 628650"/>
                <a:gd name="connsiteY0" fmla="*/ 0 h 3833813"/>
                <a:gd name="connsiteX1" fmla="*/ 0 w 628650"/>
                <a:gd name="connsiteY1" fmla="*/ 1014413 h 3833813"/>
                <a:gd name="connsiteX2" fmla="*/ 228600 w 628650"/>
                <a:gd name="connsiteY2" fmla="*/ 1543050 h 3833813"/>
                <a:gd name="connsiteX3" fmla="*/ 238125 w 628650"/>
                <a:gd name="connsiteY3" fmla="*/ 1938338 h 3833813"/>
                <a:gd name="connsiteX4" fmla="*/ 147638 w 628650"/>
                <a:gd name="connsiteY4" fmla="*/ 3652838 h 3833813"/>
                <a:gd name="connsiteX5" fmla="*/ 342900 w 628650"/>
                <a:gd name="connsiteY5" fmla="*/ 3833813 h 3833813"/>
                <a:gd name="connsiteX6" fmla="*/ 509588 w 628650"/>
                <a:gd name="connsiteY6" fmla="*/ 3652838 h 3833813"/>
                <a:gd name="connsiteX7" fmla="*/ 409575 w 628650"/>
                <a:gd name="connsiteY7" fmla="*/ 1890713 h 3833813"/>
                <a:gd name="connsiteX8" fmla="*/ 419100 w 628650"/>
                <a:gd name="connsiteY8" fmla="*/ 1538288 h 3833813"/>
                <a:gd name="connsiteX9" fmla="*/ 628650 w 628650"/>
                <a:gd name="connsiteY9" fmla="*/ 1066800 h 3833813"/>
                <a:gd name="connsiteX10" fmla="*/ 523875 w 628650"/>
                <a:gd name="connsiteY10" fmla="*/ 0 h 3833813"/>
                <a:gd name="connsiteX11" fmla="*/ 457200 w 628650"/>
                <a:gd name="connsiteY11" fmla="*/ 1028700 h 3833813"/>
                <a:gd name="connsiteX12" fmla="*/ 333375 w 628650"/>
                <a:gd name="connsiteY12" fmla="*/ 0 h 3833813"/>
                <a:gd name="connsiteX13" fmla="*/ 214313 w 628650"/>
                <a:gd name="connsiteY13" fmla="*/ 1009650 h 3833813"/>
                <a:gd name="connsiteX14" fmla="*/ 119063 w 628650"/>
                <a:gd name="connsiteY14" fmla="*/ 0 h 3833813"/>
                <a:gd name="connsiteX0" fmla="*/ 128588 w 628650"/>
                <a:gd name="connsiteY0" fmla="*/ 14288 h 3833813"/>
                <a:gd name="connsiteX1" fmla="*/ 0 w 628650"/>
                <a:gd name="connsiteY1" fmla="*/ 1014413 h 3833813"/>
                <a:gd name="connsiteX2" fmla="*/ 228600 w 628650"/>
                <a:gd name="connsiteY2" fmla="*/ 1543050 h 3833813"/>
                <a:gd name="connsiteX3" fmla="*/ 238125 w 628650"/>
                <a:gd name="connsiteY3" fmla="*/ 1938338 h 3833813"/>
                <a:gd name="connsiteX4" fmla="*/ 147638 w 628650"/>
                <a:gd name="connsiteY4" fmla="*/ 3652838 h 3833813"/>
                <a:gd name="connsiteX5" fmla="*/ 342900 w 628650"/>
                <a:gd name="connsiteY5" fmla="*/ 3833813 h 3833813"/>
                <a:gd name="connsiteX6" fmla="*/ 509588 w 628650"/>
                <a:gd name="connsiteY6" fmla="*/ 3652838 h 3833813"/>
                <a:gd name="connsiteX7" fmla="*/ 409575 w 628650"/>
                <a:gd name="connsiteY7" fmla="*/ 1890713 h 3833813"/>
                <a:gd name="connsiteX8" fmla="*/ 419100 w 628650"/>
                <a:gd name="connsiteY8" fmla="*/ 1538288 h 3833813"/>
                <a:gd name="connsiteX9" fmla="*/ 628650 w 628650"/>
                <a:gd name="connsiteY9" fmla="*/ 1066800 h 3833813"/>
                <a:gd name="connsiteX10" fmla="*/ 523875 w 628650"/>
                <a:gd name="connsiteY10" fmla="*/ 0 h 3833813"/>
                <a:gd name="connsiteX11" fmla="*/ 457200 w 628650"/>
                <a:gd name="connsiteY11" fmla="*/ 1028700 h 3833813"/>
                <a:gd name="connsiteX12" fmla="*/ 333375 w 628650"/>
                <a:gd name="connsiteY12" fmla="*/ 0 h 3833813"/>
                <a:gd name="connsiteX13" fmla="*/ 214313 w 628650"/>
                <a:gd name="connsiteY13" fmla="*/ 1009650 h 3833813"/>
                <a:gd name="connsiteX14" fmla="*/ 128588 w 628650"/>
                <a:gd name="connsiteY14" fmla="*/ 14288 h 3833813"/>
                <a:gd name="connsiteX0" fmla="*/ 119063 w 619125"/>
                <a:gd name="connsiteY0" fmla="*/ 14288 h 3833813"/>
                <a:gd name="connsiteX1" fmla="*/ 0 w 619125"/>
                <a:gd name="connsiteY1" fmla="*/ 1014413 h 3833813"/>
                <a:gd name="connsiteX2" fmla="*/ 219075 w 619125"/>
                <a:gd name="connsiteY2" fmla="*/ 1543050 h 3833813"/>
                <a:gd name="connsiteX3" fmla="*/ 228600 w 619125"/>
                <a:gd name="connsiteY3" fmla="*/ 1938338 h 3833813"/>
                <a:gd name="connsiteX4" fmla="*/ 138113 w 619125"/>
                <a:gd name="connsiteY4" fmla="*/ 3652838 h 3833813"/>
                <a:gd name="connsiteX5" fmla="*/ 333375 w 619125"/>
                <a:gd name="connsiteY5" fmla="*/ 3833813 h 3833813"/>
                <a:gd name="connsiteX6" fmla="*/ 500063 w 619125"/>
                <a:gd name="connsiteY6" fmla="*/ 3652838 h 3833813"/>
                <a:gd name="connsiteX7" fmla="*/ 400050 w 619125"/>
                <a:gd name="connsiteY7" fmla="*/ 1890713 h 3833813"/>
                <a:gd name="connsiteX8" fmla="*/ 409575 w 619125"/>
                <a:gd name="connsiteY8" fmla="*/ 1538288 h 3833813"/>
                <a:gd name="connsiteX9" fmla="*/ 619125 w 619125"/>
                <a:gd name="connsiteY9" fmla="*/ 1066800 h 3833813"/>
                <a:gd name="connsiteX10" fmla="*/ 514350 w 619125"/>
                <a:gd name="connsiteY10" fmla="*/ 0 h 3833813"/>
                <a:gd name="connsiteX11" fmla="*/ 447675 w 619125"/>
                <a:gd name="connsiteY11" fmla="*/ 1028700 h 3833813"/>
                <a:gd name="connsiteX12" fmla="*/ 323850 w 619125"/>
                <a:gd name="connsiteY12" fmla="*/ 0 h 3833813"/>
                <a:gd name="connsiteX13" fmla="*/ 204788 w 619125"/>
                <a:gd name="connsiteY13" fmla="*/ 1009650 h 3833813"/>
                <a:gd name="connsiteX14" fmla="*/ 119063 w 619125"/>
                <a:gd name="connsiteY14" fmla="*/ 14288 h 3833813"/>
                <a:gd name="connsiteX0" fmla="*/ 119112 w 619174"/>
                <a:gd name="connsiteY0" fmla="*/ 14288 h 3833813"/>
                <a:gd name="connsiteX1" fmla="*/ 49 w 619174"/>
                <a:gd name="connsiteY1" fmla="*/ 1014413 h 3833813"/>
                <a:gd name="connsiteX2" fmla="*/ 219124 w 619174"/>
                <a:gd name="connsiteY2" fmla="*/ 1543050 h 3833813"/>
                <a:gd name="connsiteX3" fmla="*/ 228649 w 619174"/>
                <a:gd name="connsiteY3" fmla="*/ 1938338 h 3833813"/>
                <a:gd name="connsiteX4" fmla="*/ 138162 w 619174"/>
                <a:gd name="connsiteY4" fmla="*/ 3652838 h 3833813"/>
                <a:gd name="connsiteX5" fmla="*/ 333424 w 619174"/>
                <a:gd name="connsiteY5" fmla="*/ 3833813 h 3833813"/>
                <a:gd name="connsiteX6" fmla="*/ 500112 w 619174"/>
                <a:gd name="connsiteY6" fmla="*/ 3652838 h 3833813"/>
                <a:gd name="connsiteX7" fmla="*/ 400099 w 619174"/>
                <a:gd name="connsiteY7" fmla="*/ 1890713 h 3833813"/>
                <a:gd name="connsiteX8" fmla="*/ 409624 w 619174"/>
                <a:gd name="connsiteY8" fmla="*/ 1538288 h 3833813"/>
                <a:gd name="connsiteX9" fmla="*/ 619174 w 619174"/>
                <a:gd name="connsiteY9" fmla="*/ 1066800 h 3833813"/>
                <a:gd name="connsiteX10" fmla="*/ 514399 w 619174"/>
                <a:gd name="connsiteY10" fmla="*/ 0 h 3833813"/>
                <a:gd name="connsiteX11" fmla="*/ 447724 w 619174"/>
                <a:gd name="connsiteY11" fmla="*/ 1028700 h 3833813"/>
                <a:gd name="connsiteX12" fmla="*/ 323899 w 619174"/>
                <a:gd name="connsiteY12" fmla="*/ 0 h 3833813"/>
                <a:gd name="connsiteX13" fmla="*/ 204837 w 619174"/>
                <a:gd name="connsiteY13" fmla="*/ 1009650 h 3833813"/>
                <a:gd name="connsiteX14" fmla="*/ 119112 w 619174"/>
                <a:gd name="connsiteY14" fmla="*/ 14288 h 3833813"/>
                <a:gd name="connsiteX0" fmla="*/ 119115 w 619177"/>
                <a:gd name="connsiteY0" fmla="*/ 14288 h 3833813"/>
                <a:gd name="connsiteX1" fmla="*/ 52 w 619177"/>
                <a:gd name="connsiteY1" fmla="*/ 1014413 h 3833813"/>
                <a:gd name="connsiteX2" fmla="*/ 211983 w 619177"/>
                <a:gd name="connsiteY2" fmla="*/ 1533525 h 3833813"/>
                <a:gd name="connsiteX3" fmla="*/ 228652 w 619177"/>
                <a:gd name="connsiteY3" fmla="*/ 1938338 h 3833813"/>
                <a:gd name="connsiteX4" fmla="*/ 138165 w 619177"/>
                <a:gd name="connsiteY4" fmla="*/ 3652838 h 3833813"/>
                <a:gd name="connsiteX5" fmla="*/ 333427 w 619177"/>
                <a:gd name="connsiteY5" fmla="*/ 3833813 h 3833813"/>
                <a:gd name="connsiteX6" fmla="*/ 500115 w 619177"/>
                <a:gd name="connsiteY6" fmla="*/ 3652838 h 3833813"/>
                <a:gd name="connsiteX7" fmla="*/ 400102 w 619177"/>
                <a:gd name="connsiteY7" fmla="*/ 1890713 h 3833813"/>
                <a:gd name="connsiteX8" fmla="*/ 409627 w 619177"/>
                <a:gd name="connsiteY8" fmla="*/ 1538288 h 3833813"/>
                <a:gd name="connsiteX9" fmla="*/ 619177 w 619177"/>
                <a:gd name="connsiteY9" fmla="*/ 1066800 h 3833813"/>
                <a:gd name="connsiteX10" fmla="*/ 514402 w 619177"/>
                <a:gd name="connsiteY10" fmla="*/ 0 h 3833813"/>
                <a:gd name="connsiteX11" fmla="*/ 447727 w 619177"/>
                <a:gd name="connsiteY11" fmla="*/ 1028700 h 3833813"/>
                <a:gd name="connsiteX12" fmla="*/ 323902 w 619177"/>
                <a:gd name="connsiteY12" fmla="*/ 0 h 3833813"/>
                <a:gd name="connsiteX13" fmla="*/ 204840 w 619177"/>
                <a:gd name="connsiteY13" fmla="*/ 1009650 h 3833813"/>
                <a:gd name="connsiteX14" fmla="*/ 119115 w 619177"/>
                <a:gd name="connsiteY14" fmla="*/ 14288 h 3833813"/>
                <a:gd name="connsiteX0" fmla="*/ 119138 w 619200"/>
                <a:gd name="connsiteY0" fmla="*/ 14288 h 3833813"/>
                <a:gd name="connsiteX1" fmla="*/ 75 w 619200"/>
                <a:gd name="connsiteY1" fmla="*/ 1014413 h 3833813"/>
                <a:gd name="connsiteX2" fmla="*/ 212006 w 619200"/>
                <a:gd name="connsiteY2" fmla="*/ 1533525 h 3833813"/>
                <a:gd name="connsiteX3" fmla="*/ 228675 w 619200"/>
                <a:gd name="connsiteY3" fmla="*/ 1938338 h 3833813"/>
                <a:gd name="connsiteX4" fmla="*/ 138188 w 619200"/>
                <a:gd name="connsiteY4" fmla="*/ 3652838 h 3833813"/>
                <a:gd name="connsiteX5" fmla="*/ 333450 w 619200"/>
                <a:gd name="connsiteY5" fmla="*/ 3833813 h 3833813"/>
                <a:gd name="connsiteX6" fmla="*/ 500138 w 619200"/>
                <a:gd name="connsiteY6" fmla="*/ 3652838 h 3833813"/>
                <a:gd name="connsiteX7" fmla="*/ 400125 w 619200"/>
                <a:gd name="connsiteY7" fmla="*/ 1890713 h 3833813"/>
                <a:gd name="connsiteX8" fmla="*/ 409650 w 619200"/>
                <a:gd name="connsiteY8" fmla="*/ 1538288 h 3833813"/>
                <a:gd name="connsiteX9" fmla="*/ 619200 w 619200"/>
                <a:gd name="connsiteY9" fmla="*/ 1066800 h 3833813"/>
                <a:gd name="connsiteX10" fmla="*/ 514425 w 619200"/>
                <a:gd name="connsiteY10" fmla="*/ 0 h 3833813"/>
                <a:gd name="connsiteX11" fmla="*/ 447750 w 619200"/>
                <a:gd name="connsiteY11" fmla="*/ 1028700 h 3833813"/>
                <a:gd name="connsiteX12" fmla="*/ 323925 w 619200"/>
                <a:gd name="connsiteY12" fmla="*/ 0 h 3833813"/>
                <a:gd name="connsiteX13" fmla="*/ 204863 w 619200"/>
                <a:gd name="connsiteY13" fmla="*/ 1009650 h 3833813"/>
                <a:gd name="connsiteX14" fmla="*/ 119138 w 619200"/>
                <a:gd name="connsiteY14" fmla="*/ 14288 h 3833813"/>
                <a:gd name="connsiteX0" fmla="*/ 119138 w 619200"/>
                <a:gd name="connsiteY0" fmla="*/ 14288 h 3833813"/>
                <a:gd name="connsiteX1" fmla="*/ 75 w 619200"/>
                <a:gd name="connsiteY1" fmla="*/ 1014413 h 3833813"/>
                <a:gd name="connsiteX2" fmla="*/ 212006 w 619200"/>
                <a:gd name="connsiteY2" fmla="*/ 1533525 h 3833813"/>
                <a:gd name="connsiteX3" fmla="*/ 228675 w 619200"/>
                <a:gd name="connsiteY3" fmla="*/ 1938338 h 3833813"/>
                <a:gd name="connsiteX4" fmla="*/ 138188 w 619200"/>
                <a:gd name="connsiteY4" fmla="*/ 3652838 h 3833813"/>
                <a:gd name="connsiteX5" fmla="*/ 333450 w 619200"/>
                <a:gd name="connsiteY5" fmla="*/ 3833813 h 3833813"/>
                <a:gd name="connsiteX6" fmla="*/ 500138 w 619200"/>
                <a:gd name="connsiteY6" fmla="*/ 3652838 h 3833813"/>
                <a:gd name="connsiteX7" fmla="*/ 400125 w 619200"/>
                <a:gd name="connsiteY7" fmla="*/ 1890713 h 3833813"/>
                <a:gd name="connsiteX8" fmla="*/ 423937 w 619200"/>
                <a:gd name="connsiteY8" fmla="*/ 1538288 h 3833813"/>
                <a:gd name="connsiteX9" fmla="*/ 619200 w 619200"/>
                <a:gd name="connsiteY9" fmla="*/ 1066800 h 3833813"/>
                <a:gd name="connsiteX10" fmla="*/ 514425 w 619200"/>
                <a:gd name="connsiteY10" fmla="*/ 0 h 3833813"/>
                <a:gd name="connsiteX11" fmla="*/ 447750 w 619200"/>
                <a:gd name="connsiteY11" fmla="*/ 1028700 h 3833813"/>
                <a:gd name="connsiteX12" fmla="*/ 323925 w 619200"/>
                <a:gd name="connsiteY12" fmla="*/ 0 h 3833813"/>
                <a:gd name="connsiteX13" fmla="*/ 204863 w 619200"/>
                <a:gd name="connsiteY13" fmla="*/ 1009650 h 3833813"/>
                <a:gd name="connsiteX14" fmla="*/ 119138 w 619200"/>
                <a:gd name="connsiteY14" fmla="*/ 14288 h 3833813"/>
                <a:gd name="connsiteX0" fmla="*/ 119138 w 620088"/>
                <a:gd name="connsiteY0" fmla="*/ 14288 h 3833813"/>
                <a:gd name="connsiteX1" fmla="*/ 75 w 620088"/>
                <a:gd name="connsiteY1" fmla="*/ 1014413 h 3833813"/>
                <a:gd name="connsiteX2" fmla="*/ 212006 w 620088"/>
                <a:gd name="connsiteY2" fmla="*/ 1533525 h 3833813"/>
                <a:gd name="connsiteX3" fmla="*/ 228675 w 620088"/>
                <a:gd name="connsiteY3" fmla="*/ 1938338 h 3833813"/>
                <a:gd name="connsiteX4" fmla="*/ 138188 w 620088"/>
                <a:gd name="connsiteY4" fmla="*/ 3652838 h 3833813"/>
                <a:gd name="connsiteX5" fmla="*/ 333450 w 620088"/>
                <a:gd name="connsiteY5" fmla="*/ 3833813 h 3833813"/>
                <a:gd name="connsiteX6" fmla="*/ 500138 w 620088"/>
                <a:gd name="connsiteY6" fmla="*/ 3652838 h 3833813"/>
                <a:gd name="connsiteX7" fmla="*/ 400125 w 620088"/>
                <a:gd name="connsiteY7" fmla="*/ 1890713 h 3833813"/>
                <a:gd name="connsiteX8" fmla="*/ 423937 w 620088"/>
                <a:gd name="connsiteY8" fmla="*/ 1538288 h 3833813"/>
                <a:gd name="connsiteX9" fmla="*/ 619200 w 620088"/>
                <a:gd name="connsiteY9" fmla="*/ 1066800 h 3833813"/>
                <a:gd name="connsiteX10" fmla="*/ 514425 w 620088"/>
                <a:gd name="connsiteY10" fmla="*/ 0 h 3833813"/>
                <a:gd name="connsiteX11" fmla="*/ 447750 w 620088"/>
                <a:gd name="connsiteY11" fmla="*/ 1028700 h 3833813"/>
                <a:gd name="connsiteX12" fmla="*/ 323925 w 620088"/>
                <a:gd name="connsiteY12" fmla="*/ 0 h 3833813"/>
                <a:gd name="connsiteX13" fmla="*/ 204863 w 620088"/>
                <a:gd name="connsiteY13" fmla="*/ 1009650 h 3833813"/>
                <a:gd name="connsiteX14" fmla="*/ 119138 w 620088"/>
                <a:gd name="connsiteY14" fmla="*/ 14288 h 3833813"/>
                <a:gd name="connsiteX0" fmla="*/ 119138 w 620088"/>
                <a:gd name="connsiteY0" fmla="*/ 14288 h 3833813"/>
                <a:gd name="connsiteX1" fmla="*/ 75 w 620088"/>
                <a:gd name="connsiteY1" fmla="*/ 1014413 h 3833813"/>
                <a:gd name="connsiteX2" fmla="*/ 212006 w 620088"/>
                <a:gd name="connsiteY2" fmla="*/ 1533525 h 3833813"/>
                <a:gd name="connsiteX3" fmla="*/ 228675 w 620088"/>
                <a:gd name="connsiteY3" fmla="*/ 1938338 h 3833813"/>
                <a:gd name="connsiteX4" fmla="*/ 138188 w 620088"/>
                <a:gd name="connsiteY4" fmla="*/ 3652838 h 3833813"/>
                <a:gd name="connsiteX5" fmla="*/ 333450 w 620088"/>
                <a:gd name="connsiteY5" fmla="*/ 3833813 h 3833813"/>
                <a:gd name="connsiteX6" fmla="*/ 500138 w 620088"/>
                <a:gd name="connsiteY6" fmla="*/ 3652838 h 3833813"/>
                <a:gd name="connsiteX7" fmla="*/ 400125 w 620088"/>
                <a:gd name="connsiteY7" fmla="*/ 1890713 h 3833813"/>
                <a:gd name="connsiteX8" fmla="*/ 423937 w 620088"/>
                <a:gd name="connsiteY8" fmla="*/ 1538288 h 3833813"/>
                <a:gd name="connsiteX9" fmla="*/ 619200 w 620088"/>
                <a:gd name="connsiteY9" fmla="*/ 1066800 h 3833813"/>
                <a:gd name="connsiteX10" fmla="*/ 514425 w 620088"/>
                <a:gd name="connsiteY10" fmla="*/ 0 h 3833813"/>
                <a:gd name="connsiteX11" fmla="*/ 447750 w 620088"/>
                <a:gd name="connsiteY11" fmla="*/ 1028700 h 3833813"/>
                <a:gd name="connsiteX12" fmla="*/ 323925 w 620088"/>
                <a:gd name="connsiteY12" fmla="*/ 0 h 3833813"/>
                <a:gd name="connsiteX13" fmla="*/ 204863 w 620088"/>
                <a:gd name="connsiteY13" fmla="*/ 1009650 h 3833813"/>
                <a:gd name="connsiteX14" fmla="*/ 119138 w 620088"/>
                <a:gd name="connsiteY14" fmla="*/ 14288 h 3833813"/>
                <a:gd name="connsiteX0" fmla="*/ 119138 w 620618"/>
                <a:gd name="connsiteY0" fmla="*/ 14288 h 3833813"/>
                <a:gd name="connsiteX1" fmla="*/ 75 w 620618"/>
                <a:gd name="connsiteY1" fmla="*/ 1014413 h 3833813"/>
                <a:gd name="connsiteX2" fmla="*/ 212006 w 620618"/>
                <a:gd name="connsiteY2" fmla="*/ 1533525 h 3833813"/>
                <a:gd name="connsiteX3" fmla="*/ 228675 w 620618"/>
                <a:gd name="connsiteY3" fmla="*/ 1938338 h 3833813"/>
                <a:gd name="connsiteX4" fmla="*/ 138188 w 620618"/>
                <a:gd name="connsiteY4" fmla="*/ 3652838 h 3833813"/>
                <a:gd name="connsiteX5" fmla="*/ 333450 w 620618"/>
                <a:gd name="connsiteY5" fmla="*/ 3833813 h 3833813"/>
                <a:gd name="connsiteX6" fmla="*/ 500138 w 620618"/>
                <a:gd name="connsiteY6" fmla="*/ 3652838 h 3833813"/>
                <a:gd name="connsiteX7" fmla="*/ 400125 w 620618"/>
                <a:gd name="connsiteY7" fmla="*/ 1890713 h 3833813"/>
                <a:gd name="connsiteX8" fmla="*/ 423937 w 620618"/>
                <a:gd name="connsiteY8" fmla="*/ 1538288 h 3833813"/>
                <a:gd name="connsiteX9" fmla="*/ 619200 w 620618"/>
                <a:gd name="connsiteY9" fmla="*/ 1066800 h 3833813"/>
                <a:gd name="connsiteX10" fmla="*/ 514425 w 620618"/>
                <a:gd name="connsiteY10" fmla="*/ 0 h 3833813"/>
                <a:gd name="connsiteX11" fmla="*/ 447750 w 620618"/>
                <a:gd name="connsiteY11" fmla="*/ 1028700 h 3833813"/>
                <a:gd name="connsiteX12" fmla="*/ 323925 w 620618"/>
                <a:gd name="connsiteY12" fmla="*/ 0 h 3833813"/>
                <a:gd name="connsiteX13" fmla="*/ 204863 w 620618"/>
                <a:gd name="connsiteY13" fmla="*/ 1009650 h 3833813"/>
                <a:gd name="connsiteX14" fmla="*/ 119138 w 620618"/>
                <a:gd name="connsiteY14" fmla="*/ 14288 h 3833813"/>
                <a:gd name="connsiteX0" fmla="*/ 119138 w 620523"/>
                <a:gd name="connsiteY0" fmla="*/ 14288 h 3833813"/>
                <a:gd name="connsiteX1" fmla="*/ 75 w 620523"/>
                <a:gd name="connsiteY1" fmla="*/ 1014413 h 3833813"/>
                <a:gd name="connsiteX2" fmla="*/ 212006 w 620523"/>
                <a:gd name="connsiteY2" fmla="*/ 1533525 h 3833813"/>
                <a:gd name="connsiteX3" fmla="*/ 228675 w 620523"/>
                <a:gd name="connsiteY3" fmla="*/ 1938338 h 3833813"/>
                <a:gd name="connsiteX4" fmla="*/ 138188 w 620523"/>
                <a:gd name="connsiteY4" fmla="*/ 3652838 h 3833813"/>
                <a:gd name="connsiteX5" fmla="*/ 333450 w 620523"/>
                <a:gd name="connsiteY5" fmla="*/ 3833813 h 3833813"/>
                <a:gd name="connsiteX6" fmla="*/ 500138 w 620523"/>
                <a:gd name="connsiteY6" fmla="*/ 3652838 h 3833813"/>
                <a:gd name="connsiteX7" fmla="*/ 400125 w 620523"/>
                <a:gd name="connsiteY7" fmla="*/ 1890713 h 3833813"/>
                <a:gd name="connsiteX8" fmla="*/ 416793 w 620523"/>
                <a:gd name="connsiteY8" fmla="*/ 1533526 h 3833813"/>
                <a:gd name="connsiteX9" fmla="*/ 619200 w 620523"/>
                <a:gd name="connsiteY9" fmla="*/ 1066800 h 3833813"/>
                <a:gd name="connsiteX10" fmla="*/ 514425 w 620523"/>
                <a:gd name="connsiteY10" fmla="*/ 0 h 3833813"/>
                <a:gd name="connsiteX11" fmla="*/ 447750 w 620523"/>
                <a:gd name="connsiteY11" fmla="*/ 1028700 h 3833813"/>
                <a:gd name="connsiteX12" fmla="*/ 323925 w 620523"/>
                <a:gd name="connsiteY12" fmla="*/ 0 h 3833813"/>
                <a:gd name="connsiteX13" fmla="*/ 204863 w 620523"/>
                <a:gd name="connsiteY13" fmla="*/ 1009650 h 3833813"/>
                <a:gd name="connsiteX14" fmla="*/ 119138 w 620523"/>
                <a:gd name="connsiteY14" fmla="*/ 14288 h 3833813"/>
                <a:gd name="connsiteX0" fmla="*/ 119138 w 620842"/>
                <a:gd name="connsiteY0" fmla="*/ 14288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0125 w 620842"/>
                <a:gd name="connsiteY7" fmla="*/ 1890713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19138 w 620842"/>
                <a:gd name="connsiteY14" fmla="*/ 14288 h 3833813"/>
                <a:gd name="connsiteX0" fmla="*/ 119138 w 620842"/>
                <a:gd name="connsiteY0" fmla="*/ 14288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0125 w 620842"/>
                <a:gd name="connsiteY7" fmla="*/ 1928813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19138 w 620842"/>
                <a:gd name="connsiteY14" fmla="*/ 14288 h 3833813"/>
                <a:gd name="connsiteX0" fmla="*/ 119138 w 620842"/>
                <a:gd name="connsiteY0" fmla="*/ 14288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19138 w 620842"/>
                <a:gd name="connsiteY14" fmla="*/ 14288 h 3833813"/>
                <a:gd name="connsiteX0" fmla="*/ 119138 w 620842"/>
                <a:gd name="connsiteY0" fmla="*/ 14288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19138 w 620842"/>
                <a:gd name="connsiteY14" fmla="*/ 14288 h 3833813"/>
                <a:gd name="connsiteX0" fmla="*/ 119138 w 620842"/>
                <a:gd name="connsiteY0" fmla="*/ 14288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19138 w 620842"/>
                <a:gd name="connsiteY14" fmla="*/ 14288 h 3833813"/>
                <a:gd name="connsiteX0" fmla="*/ 119138 w 620842"/>
                <a:gd name="connsiteY0" fmla="*/ 14288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19138 w 620842"/>
                <a:gd name="connsiteY14" fmla="*/ 14288 h 3833813"/>
                <a:gd name="connsiteX0" fmla="*/ 119138 w 620842"/>
                <a:gd name="connsiteY0" fmla="*/ 14288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19138 w 620842"/>
                <a:gd name="connsiteY14" fmla="*/ 14288 h 3833813"/>
                <a:gd name="connsiteX0" fmla="*/ 119138 w 620842"/>
                <a:gd name="connsiteY0" fmla="*/ 14288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19138 w 620842"/>
                <a:gd name="connsiteY14" fmla="*/ 14288 h 3833813"/>
                <a:gd name="connsiteX0" fmla="*/ 119138 w 620842"/>
                <a:gd name="connsiteY0" fmla="*/ 14288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19138 w 620842"/>
                <a:gd name="connsiteY14" fmla="*/ 14288 h 3833813"/>
                <a:gd name="connsiteX0" fmla="*/ 123901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23901 w 620842"/>
                <a:gd name="connsiteY14" fmla="*/ 7144 h 3833813"/>
                <a:gd name="connsiteX0" fmla="*/ 123901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23901 w 620842"/>
                <a:gd name="connsiteY14" fmla="*/ 7144 h 3833813"/>
                <a:gd name="connsiteX0" fmla="*/ 123901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23901 w 620842"/>
                <a:gd name="connsiteY14" fmla="*/ 7144 h 3833813"/>
                <a:gd name="connsiteX0" fmla="*/ 123901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23901 w 620842"/>
                <a:gd name="connsiteY14" fmla="*/ 7144 h 3833813"/>
                <a:gd name="connsiteX0" fmla="*/ 123901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23901 w 620842"/>
                <a:gd name="connsiteY14" fmla="*/ 7144 h 3833813"/>
                <a:gd name="connsiteX0" fmla="*/ 123901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23901 w 620842"/>
                <a:gd name="connsiteY14" fmla="*/ 7144 h 3833813"/>
                <a:gd name="connsiteX0" fmla="*/ 102470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02470 w 620842"/>
                <a:gd name="connsiteY14" fmla="*/ 7144 h 3833813"/>
                <a:gd name="connsiteX0" fmla="*/ 102470 w 620842"/>
                <a:gd name="connsiteY0" fmla="*/ 109135 h 3935804"/>
                <a:gd name="connsiteX1" fmla="*/ 75 w 620842"/>
                <a:gd name="connsiteY1" fmla="*/ 1116404 h 3935804"/>
                <a:gd name="connsiteX2" fmla="*/ 212006 w 620842"/>
                <a:gd name="connsiteY2" fmla="*/ 1635516 h 3935804"/>
                <a:gd name="connsiteX3" fmla="*/ 228675 w 620842"/>
                <a:gd name="connsiteY3" fmla="*/ 2040329 h 3935804"/>
                <a:gd name="connsiteX4" fmla="*/ 138188 w 620842"/>
                <a:gd name="connsiteY4" fmla="*/ 3754829 h 3935804"/>
                <a:gd name="connsiteX5" fmla="*/ 333450 w 620842"/>
                <a:gd name="connsiteY5" fmla="*/ 3935804 h 3935804"/>
                <a:gd name="connsiteX6" fmla="*/ 500138 w 620842"/>
                <a:gd name="connsiteY6" fmla="*/ 3754829 h 3935804"/>
                <a:gd name="connsiteX7" fmla="*/ 402506 w 620842"/>
                <a:gd name="connsiteY7" fmla="*/ 2037948 h 3935804"/>
                <a:gd name="connsiteX8" fmla="*/ 416793 w 620842"/>
                <a:gd name="connsiteY8" fmla="*/ 1635517 h 3935804"/>
                <a:gd name="connsiteX9" fmla="*/ 619200 w 620842"/>
                <a:gd name="connsiteY9" fmla="*/ 1168791 h 3935804"/>
                <a:gd name="connsiteX10" fmla="*/ 514425 w 620842"/>
                <a:gd name="connsiteY10" fmla="*/ 101991 h 3935804"/>
                <a:gd name="connsiteX11" fmla="*/ 447750 w 620842"/>
                <a:gd name="connsiteY11" fmla="*/ 1130691 h 3935804"/>
                <a:gd name="connsiteX12" fmla="*/ 323925 w 620842"/>
                <a:gd name="connsiteY12" fmla="*/ 101991 h 3935804"/>
                <a:gd name="connsiteX13" fmla="*/ 204863 w 620842"/>
                <a:gd name="connsiteY13" fmla="*/ 1111641 h 3935804"/>
                <a:gd name="connsiteX14" fmla="*/ 135807 w 620842"/>
                <a:gd name="connsiteY14" fmla="*/ 140091 h 3935804"/>
                <a:gd name="connsiteX15" fmla="*/ 102470 w 620842"/>
                <a:gd name="connsiteY15" fmla="*/ 109135 h 3935804"/>
                <a:gd name="connsiteX0" fmla="*/ 102470 w 620842"/>
                <a:gd name="connsiteY0" fmla="*/ 118974 h 3945643"/>
                <a:gd name="connsiteX1" fmla="*/ 75 w 620842"/>
                <a:gd name="connsiteY1" fmla="*/ 1126243 h 3945643"/>
                <a:gd name="connsiteX2" fmla="*/ 212006 w 620842"/>
                <a:gd name="connsiteY2" fmla="*/ 1645355 h 3945643"/>
                <a:gd name="connsiteX3" fmla="*/ 228675 w 620842"/>
                <a:gd name="connsiteY3" fmla="*/ 2050168 h 3945643"/>
                <a:gd name="connsiteX4" fmla="*/ 138188 w 620842"/>
                <a:gd name="connsiteY4" fmla="*/ 3764668 h 3945643"/>
                <a:gd name="connsiteX5" fmla="*/ 333450 w 620842"/>
                <a:gd name="connsiteY5" fmla="*/ 3945643 h 3945643"/>
                <a:gd name="connsiteX6" fmla="*/ 500138 w 620842"/>
                <a:gd name="connsiteY6" fmla="*/ 3764668 h 3945643"/>
                <a:gd name="connsiteX7" fmla="*/ 402506 w 620842"/>
                <a:gd name="connsiteY7" fmla="*/ 2047787 h 3945643"/>
                <a:gd name="connsiteX8" fmla="*/ 416793 w 620842"/>
                <a:gd name="connsiteY8" fmla="*/ 1645356 h 3945643"/>
                <a:gd name="connsiteX9" fmla="*/ 619200 w 620842"/>
                <a:gd name="connsiteY9" fmla="*/ 1178630 h 3945643"/>
                <a:gd name="connsiteX10" fmla="*/ 514425 w 620842"/>
                <a:gd name="connsiteY10" fmla="*/ 111830 h 3945643"/>
                <a:gd name="connsiteX11" fmla="*/ 447750 w 620842"/>
                <a:gd name="connsiteY11" fmla="*/ 1140530 h 3945643"/>
                <a:gd name="connsiteX12" fmla="*/ 323925 w 620842"/>
                <a:gd name="connsiteY12" fmla="*/ 111830 h 3945643"/>
                <a:gd name="connsiteX13" fmla="*/ 204863 w 620842"/>
                <a:gd name="connsiteY13" fmla="*/ 1121480 h 3945643"/>
                <a:gd name="connsiteX14" fmla="*/ 159620 w 620842"/>
                <a:gd name="connsiteY14" fmla="*/ 128499 h 3945643"/>
                <a:gd name="connsiteX15" fmla="*/ 102470 w 620842"/>
                <a:gd name="connsiteY15" fmla="*/ 118974 h 3945643"/>
                <a:gd name="connsiteX0" fmla="*/ 102470 w 620842"/>
                <a:gd name="connsiteY0" fmla="*/ 73116 h 3899785"/>
                <a:gd name="connsiteX1" fmla="*/ 75 w 620842"/>
                <a:gd name="connsiteY1" fmla="*/ 1080385 h 3899785"/>
                <a:gd name="connsiteX2" fmla="*/ 212006 w 620842"/>
                <a:gd name="connsiteY2" fmla="*/ 1599497 h 3899785"/>
                <a:gd name="connsiteX3" fmla="*/ 228675 w 620842"/>
                <a:gd name="connsiteY3" fmla="*/ 2004310 h 3899785"/>
                <a:gd name="connsiteX4" fmla="*/ 138188 w 620842"/>
                <a:gd name="connsiteY4" fmla="*/ 3718810 h 3899785"/>
                <a:gd name="connsiteX5" fmla="*/ 333450 w 620842"/>
                <a:gd name="connsiteY5" fmla="*/ 3899785 h 3899785"/>
                <a:gd name="connsiteX6" fmla="*/ 500138 w 620842"/>
                <a:gd name="connsiteY6" fmla="*/ 3718810 h 3899785"/>
                <a:gd name="connsiteX7" fmla="*/ 402506 w 620842"/>
                <a:gd name="connsiteY7" fmla="*/ 2001929 h 3899785"/>
                <a:gd name="connsiteX8" fmla="*/ 416793 w 620842"/>
                <a:gd name="connsiteY8" fmla="*/ 1599498 h 3899785"/>
                <a:gd name="connsiteX9" fmla="*/ 619200 w 620842"/>
                <a:gd name="connsiteY9" fmla="*/ 1132772 h 3899785"/>
                <a:gd name="connsiteX10" fmla="*/ 514425 w 620842"/>
                <a:gd name="connsiteY10" fmla="*/ 65972 h 3899785"/>
                <a:gd name="connsiteX11" fmla="*/ 447750 w 620842"/>
                <a:gd name="connsiteY11" fmla="*/ 1094672 h 3899785"/>
                <a:gd name="connsiteX12" fmla="*/ 323925 w 620842"/>
                <a:gd name="connsiteY12" fmla="*/ 65972 h 3899785"/>
                <a:gd name="connsiteX13" fmla="*/ 204863 w 620842"/>
                <a:gd name="connsiteY13" fmla="*/ 1075622 h 3899785"/>
                <a:gd name="connsiteX14" fmla="*/ 159620 w 620842"/>
                <a:gd name="connsiteY14" fmla="*/ 82641 h 3899785"/>
                <a:gd name="connsiteX15" fmla="*/ 102470 w 620842"/>
                <a:gd name="connsiteY15" fmla="*/ 73116 h 3899785"/>
                <a:gd name="connsiteX0" fmla="*/ 102470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59620 w 620842"/>
                <a:gd name="connsiteY14" fmla="*/ 16669 h 3833813"/>
                <a:gd name="connsiteX15" fmla="*/ 102470 w 620842"/>
                <a:gd name="connsiteY15" fmla="*/ 7144 h 3833813"/>
                <a:gd name="connsiteX0" fmla="*/ 102470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59620 w 620842"/>
                <a:gd name="connsiteY14" fmla="*/ 16669 h 3833813"/>
                <a:gd name="connsiteX15" fmla="*/ 102470 w 620842"/>
                <a:gd name="connsiteY15"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59620 w 620842"/>
                <a:gd name="connsiteY14" fmla="*/ 16669 h 3833813"/>
                <a:gd name="connsiteX15" fmla="*/ 92945 w 620842"/>
                <a:gd name="connsiteY15"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59620 w 620842"/>
                <a:gd name="connsiteY14" fmla="*/ 16669 h 3833813"/>
                <a:gd name="connsiteX15" fmla="*/ 92945 w 620842"/>
                <a:gd name="connsiteY15"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54858 w 620842"/>
                <a:gd name="connsiteY14" fmla="*/ 19050 h 3833813"/>
                <a:gd name="connsiteX15" fmla="*/ 92945 w 620842"/>
                <a:gd name="connsiteY15"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54858 w 620842"/>
                <a:gd name="connsiteY14" fmla="*/ 19050 h 3833813"/>
                <a:gd name="connsiteX15" fmla="*/ 92945 w 620842"/>
                <a:gd name="connsiteY15"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54858 w 620842"/>
                <a:gd name="connsiteY14" fmla="*/ 19050 h 3833813"/>
                <a:gd name="connsiteX15" fmla="*/ 92945 w 620842"/>
                <a:gd name="connsiteY15"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54858 w 620842"/>
                <a:gd name="connsiteY14" fmla="*/ 19050 h 3833813"/>
                <a:gd name="connsiteX15" fmla="*/ 92945 w 620842"/>
                <a:gd name="connsiteY15"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2481 w 620842"/>
                <a:gd name="connsiteY13" fmla="*/ 1009650 h 3833813"/>
                <a:gd name="connsiteX14" fmla="*/ 154858 w 620842"/>
                <a:gd name="connsiteY14" fmla="*/ 19050 h 3833813"/>
                <a:gd name="connsiteX15" fmla="*/ 92945 w 620842"/>
                <a:gd name="connsiteY15"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2481 w 620842"/>
                <a:gd name="connsiteY13" fmla="*/ 1009650 h 3833813"/>
                <a:gd name="connsiteX14" fmla="*/ 154858 w 620842"/>
                <a:gd name="connsiteY14" fmla="*/ 19050 h 3833813"/>
                <a:gd name="connsiteX15" fmla="*/ 92945 w 620842"/>
                <a:gd name="connsiteY15"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176287 w 620842"/>
                <a:gd name="connsiteY13" fmla="*/ 1007268 h 3833813"/>
                <a:gd name="connsiteX14" fmla="*/ 154858 w 620842"/>
                <a:gd name="connsiteY14" fmla="*/ 19050 h 3833813"/>
                <a:gd name="connsiteX15" fmla="*/ 92945 w 620842"/>
                <a:gd name="connsiteY15" fmla="*/ 7144 h 3833813"/>
                <a:gd name="connsiteX0" fmla="*/ 92945 w 620842"/>
                <a:gd name="connsiteY0" fmla="*/ 7234 h 3833903"/>
                <a:gd name="connsiteX1" fmla="*/ 75 w 620842"/>
                <a:gd name="connsiteY1" fmla="*/ 1014503 h 3833903"/>
                <a:gd name="connsiteX2" fmla="*/ 212006 w 620842"/>
                <a:gd name="connsiteY2" fmla="*/ 1533615 h 3833903"/>
                <a:gd name="connsiteX3" fmla="*/ 228675 w 620842"/>
                <a:gd name="connsiteY3" fmla="*/ 1938428 h 3833903"/>
                <a:gd name="connsiteX4" fmla="*/ 138188 w 620842"/>
                <a:gd name="connsiteY4" fmla="*/ 3652928 h 3833903"/>
                <a:gd name="connsiteX5" fmla="*/ 333450 w 620842"/>
                <a:gd name="connsiteY5" fmla="*/ 3833903 h 3833903"/>
                <a:gd name="connsiteX6" fmla="*/ 500138 w 620842"/>
                <a:gd name="connsiteY6" fmla="*/ 3652928 h 3833903"/>
                <a:gd name="connsiteX7" fmla="*/ 402506 w 620842"/>
                <a:gd name="connsiteY7" fmla="*/ 1936047 h 3833903"/>
                <a:gd name="connsiteX8" fmla="*/ 416793 w 620842"/>
                <a:gd name="connsiteY8" fmla="*/ 1533616 h 3833903"/>
                <a:gd name="connsiteX9" fmla="*/ 619200 w 620842"/>
                <a:gd name="connsiteY9" fmla="*/ 1066890 h 3833903"/>
                <a:gd name="connsiteX10" fmla="*/ 514425 w 620842"/>
                <a:gd name="connsiteY10" fmla="*/ 90 h 3833903"/>
                <a:gd name="connsiteX11" fmla="*/ 447750 w 620842"/>
                <a:gd name="connsiteY11" fmla="*/ 1028790 h 3833903"/>
                <a:gd name="connsiteX12" fmla="*/ 323925 w 620842"/>
                <a:gd name="connsiteY12" fmla="*/ 90 h 3833903"/>
                <a:gd name="connsiteX13" fmla="*/ 214389 w 620842"/>
                <a:gd name="connsiteY13" fmla="*/ 969260 h 3833903"/>
                <a:gd name="connsiteX14" fmla="*/ 176287 w 620842"/>
                <a:gd name="connsiteY14" fmla="*/ 1007358 h 3833903"/>
                <a:gd name="connsiteX15" fmla="*/ 154858 w 620842"/>
                <a:gd name="connsiteY15" fmla="*/ 19140 h 3833903"/>
                <a:gd name="connsiteX16" fmla="*/ 92945 w 620842"/>
                <a:gd name="connsiteY16" fmla="*/ 7234 h 3833903"/>
                <a:gd name="connsiteX0" fmla="*/ 92945 w 620842"/>
                <a:gd name="connsiteY0" fmla="*/ 7231 h 3833900"/>
                <a:gd name="connsiteX1" fmla="*/ 75 w 620842"/>
                <a:gd name="connsiteY1" fmla="*/ 1014500 h 3833900"/>
                <a:gd name="connsiteX2" fmla="*/ 212006 w 620842"/>
                <a:gd name="connsiteY2" fmla="*/ 1533612 h 3833900"/>
                <a:gd name="connsiteX3" fmla="*/ 228675 w 620842"/>
                <a:gd name="connsiteY3" fmla="*/ 1938425 h 3833900"/>
                <a:gd name="connsiteX4" fmla="*/ 138188 w 620842"/>
                <a:gd name="connsiteY4" fmla="*/ 3652925 h 3833900"/>
                <a:gd name="connsiteX5" fmla="*/ 333450 w 620842"/>
                <a:gd name="connsiteY5" fmla="*/ 3833900 h 3833900"/>
                <a:gd name="connsiteX6" fmla="*/ 500138 w 620842"/>
                <a:gd name="connsiteY6" fmla="*/ 3652925 h 3833900"/>
                <a:gd name="connsiteX7" fmla="*/ 402506 w 620842"/>
                <a:gd name="connsiteY7" fmla="*/ 1936044 h 3833900"/>
                <a:gd name="connsiteX8" fmla="*/ 416793 w 620842"/>
                <a:gd name="connsiteY8" fmla="*/ 1533613 h 3833900"/>
                <a:gd name="connsiteX9" fmla="*/ 619200 w 620842"/>
                <a:gd name="connsiteY9" fmla="*/ 1066887 h 3833900"/>
                <a:gd name="connsiteX10" fmla="*/ 514425 w 620842"/>
                <a:gd name="connsiteY10" fmla="*/ 87 h 3833900"/>
                <a:gd name="connsiteX11" fmla="*/ 447750 w 620842"/>
                <a:gd name="connsiteY11" fmla="*/ 1028787 h 3833900"/>
                <a:gd name="connsiteX12" fmla="*/ 323925 w 620842"/>
                <a:gd name="connsiteY12" fmla="*/ 87 h 3833900"/>
                <a:gd name="connsiteX13" fmla="*/ 240583 w 620842"/>
                <a:gd name="connsiteY13" fmla="*/ 1000213 h 3833900"/>
                <a:gd name="connsiteX14" fmla="*/ 176287 w 620842"/>
                <a:gd name="connsiteY14" fmla="*/ 1007355 h 3833900"/>
                <a:gd name="connsiteX15" fmla="*/ 154858 w 620842"/>
                <a:gd name="connsiteY15" fmla="*/ 19137 h 3833900"/>
                <a:gd name="connsiteX16" fmla="*/ 92945 w 620842"/>
                <a:gd name="connsiteY16" fmla="*/ 7231 h 3833900"/>
                <a:gd name="connsiteX0" fmla="*/ 92945 w 620842"/>
                <a:gd name="connsiteY0" fmla="*/ 7231 h 3833900"/>
                <a:gd name="connsiteX1" fmla="*/ 75 w 620842"/>
                <a:gd name="connsiteY1" fmla="*/ 1014500 h 3833900"/>
                <a:gd name="connsiteX2" fmla="*/ 212006 w 620842"/>
                <a:gd name="connsiteY2" fmla="*/ 1533612 h 3833900"/>
                <a:gd name="connsiteX3" fmla="*/ 228675 w 620842"/>
                <a:gd name="connsiteY3" fmla="*/ 1938425 h 3833900"/>
                <a:gd name="connsiteX4" fmla="*/ 138188 w 620842"/>
                <a:gd name="connsiteY4" fmla="*/ 3652925 h 3833900"/>
                <a:gd name="connsiteX5" fmla="*/ 333450 w 620842"/>
                <a:gd name="connsiteY5" fmla="*/ 3833900 h 3833900"/>
                <a:gd name="connsiteX6" fmla="*/ 500138 w 620842"/>
                <a:gd name="connsiteY6" fmla="*/ 3652925 h 3833900"/>
                <a:gd name="connsiteX7" fmla="*/ 402506 w 620842"/>
                <a:gd name="connsiteY7" fmla="*/ 1936044 h 3833900"/>
                <a:gd name="connsiteX8" fmla="*/ 416793 w 620842"/>
                <a:gd name="connsiteY8" fmla="*/ 1533613 h 3833900"/>
                <a:gd name="connsiteX9" fmla="*/ 619200 w 620842"/>
                <a:gd name="connsiteY9" fmla="*/ 1066887 h 3833900"/>
                <a:gd name="connsiteX10" fmla="*/ 514425 w 620842"/>
                <a:gd name="connsiteY10" fmla="*/ 87 h 3833900"/>
                <a:gd name="connsiteX11" fmla="*/ 447750 w 620842"/>
                <a:gd name="connsiteY11" fmla="*/ 1028787 h 3833900"/>
                <a:gd name="connsiteX12" fmla="*/ 323925 w 620842"/>
                <a:gd name="connsiteY12" fmla="*/ 87 h 3833900"/>
                <a:gd name="connsiteX13" fmla="*/ 240583 w 620842"/>
                <a:gd name="connsiteY13" fmla="*/ 1000213 h 3833900"/>
                <a:gd name="connsiteX14" fmla="*/ 176287 w 620842"/>
                <a:gd name="connsiteY14" fmla="*/ 1007355 h 3833900"/>
                <a:gd name="connsiteX15" fmla="*/ 154858 w 620842"/>
                <a:gd name="connsiteY15" fmla="*/ 19137 h 3833900"/>
                <a:gd name="connsiteX16" fmla="*/ 92945 w 620842"/>
                <a:gd name="connsiteY16" fmla="*/ 7231 h 3833900"/>
                <a:gd name="connsiteX0" fmla="*/ 92945 w 620842"/>
                <a:gd name="connsiteY0" fmla="*/ 7231 h 3833900"/>
                <a:gd name="connsiteX1" fmla="*/ 75 w 620842"/>
                <a:gd name="connsiteY1" fmla="*/ 1014500 h 3833900"/>
                <a:gd name="connsiteX2" fmla="*/ 212006 w 620842"/>
                <a:gd name="connsiteY2" fmla="*/ 1533612 h 3833900"/>
                <a:gd name="connsiteX3" fmla="*/ 228675 w 620842"/>
                <a:gd name="connsiteY3" fmla="*/ 1938425 h 3833900"/>
                <a:gd name="connsiteX4" fmla="*/ 138188 w 620842"/>
                <a:gd name="connsiteY4" fmla="*/ 3652925 h 3833900"/>
                <a:gd name="connsiteX5" fmla="*/ 333450 w 620842"/>
                <a:gd name="connsiteY5" fmla="*/ 3833900 h 3833900"/>
                <a:gd name="connsiteX6" fmla="*/ 500138 w 620842"/>
                <a:gd name="connsiteY6" fmla="*/ 3652925 h 3833900"/>
                <a:gd name="connsiteX7" fmla="*/ 402506 w 620842"/>
                <a:gd name="connsiteY7" fmla="*/ 1936044 h 3833900"/>
                <a:gd name="connsiteX8" fmla="*/ 416793 w 620842"/>
                <a:gd name="connsiteY8" fmla="*/ 1533613 h 3833900"/>
                <a:gd name="connsiteX9" fmla="*/ 619200 w 620842"/>
                <a:gd name="connsiteY9" fmla="*/ 1066887 h 3833900"/>
                <a:gd name="connsiteX10" fmla="*/ 514425 w 620842"/>
                <a:gd name="connsiteY10" fmla="*/ 87 h 3833900"/>
                <a:gd name="connsiteX11" fmla="*/ 447750 w 620842"/>
                <a:gd name="connsiteY11" fmla="*/ 1028787 h 3833900"/>
                <a:gd name="connsiteX12" fmla="*/ 323925 w 620842"/>
                <a:gd name="connsiteY12" fmla="*/ 87 h 3833900"/>
                <a:gd name="connsiteX13" fmla="*/ 240583 w 620842"/>
                <a:gd name="connsiteY13" fmla="*/ 1000213 h 3833900"/>
                <a:gd name="connsiteX14" fmla="*/ 169143 w 620842"/>
                <a:gd name="connsiteY14" fmla="*/ 1007355 h 3833900"/>
                <a:gd name="connsiteX15" fmla="*/ 154858 w 620842"/>
                <a:gd name="connsiteY15" fmla="*/ 19137 h 3833900"/>
                <a:gd name="connsiteX16" fmla="*/ 92945 w 620842"/>
                <a:gd name="connsiteY16" fmla="*/ 7231 h 3833900"/>
                <a:gd name="connsiteX0" fmla="*/ 92945 w 620842"/>
                <a:gd name="connsiteY0" fmla="*/ 7231 h 3833900"/>
                <a:gd name="connsiteX1" fmla="*/ 75 w 620842"/>
                <a:gd name="connsiteY1" fmla="*/ 1014500 h 3833900"/>
                <a:gd name="connsiteX2" fmla="*/ 212006 w 620842"/>
                <a:gd name="connsiteY2" fmla="*/ 1533612 h 3833900"/>
                <a:gd name="connsiteX3" fmla="*/ 228675 w 620842"/>
                <a:gd name="connsiteY3" fmla="*/ 1938425 h 3833900"/>
                <a:gd name="connsiteX4" fmla="*/ 138188 w 620842"/>
                <a:gd name="connsiteY4" fmla="*/ 3652925 h 3833900"/>
                <a:gd name="connsiteX5" fmla="*/ 333450 w 620842"/>
                <a:gd name="connsiteY5" fmla="*/ 3833900 h 3833900"/>
                <a:gd name="connsiteX6" fmla="*/ 500138 w 620842"/>
                <a:gd name="connsiteY6" fmla="*/ 3652925 h 3833900"/>
                <a:gd name="connsiteX7" fmla="*/ 402506 w 620842"/>
                <a:gd name="connsiteY7" fmla="*/ 1936044 h 3833900"/>
                <a:gd name="connsiteX8" fmla="*/ 416793 w 620842"/>
                <a:gd name="connsiteY8" fmla="*/ 1533613 h 3833900"/>
                <a:gd name="connsiteX9" fmla="*/ 619200 w 620842"/>
                <a:gd name="connsiteY9" fmla="*/ 1066887 h 3833900"/>
                <a:gd name="connsiteX10" fmla="*/ 514425 w 620842"/>
                <a:gd name="connsiteY10" fmla="*/ 87 h 3833900"/>
                <a:gd name="connsiteX11" fmla="*/ 447750 w 620842"/>
                <a:gd name="connsiteY11" fmla="*/ 1028787 h 3833900"/>
                <a:gd name="connsiteX12" fmla="*/ 323925 w 620842"/>
                <a:gd name="connsiteY12" fmla="*/ 87 h 3833900"/>
                <a:gd name="connsiteX13" fmla="*/ 240583 w 620842"/>
                <a:gd name="connsiteY13" fmla="*/ 1000213 h 3833900"/>
                <a:gd name="connsiteX14" fmla="*/ 169143 w 620842"/>
                <a:gd name="connsiteY14" fmla="*/ 1007355 h 3833900"/>
                <a:gd name="connsiteX15" fmla="*/ 154858 w 620842"/>
                <a:gd name="connsiteY15" fmla="*/ 19137 h 3833900"/>
                <a:gd name="connsiteX16" fmla="*/ 92945 w 620842"/>
                <a:gd name="connsiteY16" fmla="*/ 7231 h 3833900"/>
                <a:gd name="connsiteX0" fmla="*/ 92945 w 620842"/>
                <a:gd name="connsiteY0" fmla="*/ 7231 h 3833900"/>
                <a:gd name="connsiteX1" fmla="*/ 75 w 620842"/>
                <a:gd name="connsiteY1" fmla="*/ 1014500 h 3833900"/>
                <a:gd name="connsiteX2" fmla="*/ 212006 w 620842"/>
                <a:gd name="connsiteY2" fmla="*/ 1533612 h 3833900"/>
                <a:gd name="connsiteX3" fmla="*/ 228675 w 620842"/>
                <a:gd name="connsiteY3" fmla="*/ 1938425 h 3833900"/>
                <a:gd name="connsiteX4" fmla="*/ 138188 w 620842"/>
                <a:gd name="connsiteY4" fmla="*/ 3652925 h 3833900"/>
                <a:gd name="connsiteX5" fmla="*/ 333450 w 620842"/>
                <a:gd name="connsiteY5" fmla="*/ 3833900 h 3833900"/>
                <a:gd name="connsiteX6" fmla="*/ 500138 w 620842"/>
                <a:gd name="connsiteY6" fmla="*/ 3652925 h 3833900"/>
                <a:gd name="connsiteX7" fmla="*/ 402506 w 620842"/>
                <a:gd name="connsiteY7" fmla="*/ 1936044 h 3833900"/>
                <a:gd name="connsiteX8" fmla="*/ 416793 w 620842"/>
                <a:gd name="connsiteY8" fmla="*/ 1533613 h 3833900"/>
                <a:gd name="connsiteX9" fmla="*/ 619200 w 620842"/>
                <a:gd name="connsiteY9" fmla="*/ 1066887 h 3833900"/>
                <a:gd name="connsiteX10" fmla="*/ 514425 w 620842"/>
                <a:gd name="connsiteY10" fmla="*/ 87 h 3833900"/>
                <a:gd name="connsiteX11" fmla="*/ 447750 w 620842"/>
                <a:gd name="connsiteY11" fmla="*/ 1028787 h 3833900"/>
                <a:gd name="connsiteX12" fmla="*/ 323925 w 620842"/>
                <a:gd name="connsiteY12" fmla="*/ 87 h 3833900"/>
                <a:gd name="connsiteX13" fmla="*/ 240583 w 620842"/>
                <a:gd name="connsiteY13" fmla="*/ 1000213 h 3833900"/>
                <a:gd name="connsiteX14" fmla="*/ 169143 w 620842"/>
                <a:gd name="connsiteY14" fmla="*/ 1007355 h 3833900"/>
                <a:gd name="connsiteX15" fmla="*/ 154858 w 620842"/>
                <a:gd name="connsiteY15" fmla="*/ 19137 h 3833900"/>
                <a:gd name="connsiteX16" fmla="*/ 92945 w 620842"/>
                <a:gd name="connsiteY16" fmla="*/ 7231 h 3833900"/>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00113 w 620842"/>
                <a:gd name="connsiteY12" fmla="*/ 4762 h 3833813"/>
                <a:gd name="connsiteX13" fmla="*/ 240583 w 620842"/>
                <a:gd name="connsiteY13" fmla="*/ 1000126 h 3833813"/>
                <a:gd name="connsiteX14" fmla="*/ 169143 w 620842"/>
                <a:gd name="connsiteY14" fmla="*/ 1007268 h 3833813"/>
                <a:gd name="connsiteX15" fmla="*/ 154858 w 620842"/>
                <a:gd name="connsiteY15" fmla="*/ 19050 h 3833813"/>
                <a:gd name="connsiteX16" fmla="*/ 92945 w 620842"/>
                <a:gd name="connsiteY16"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1545 w 620842"/>
                <a:gd name="connsiteY12" fmla="*/ 166688 h 3833813"/>
                <a:gd name="connsiteX13" fmla="*/ 300113 w 620842"/>
                <a:gd name="connsiteY13" fmla="*/ 4762 h 3833813"/>
                <a:gd name="connsiteX14" fmla="*/ 240583 w 620842"/>
                <a:gd name="connsiteY14" fmla="*/ 1000126 h 3833813"/>
                <a:gd name="connsiteX15" fmla="*/ 169143 w 620842"/>
                <a:gd name="connsiteY15" fmla="*/ 1007268 h 3833813"/>
                <a:gd name="connsiteX16" fmla="*/ 154858 w 620842"/>
                <a:gd name="connsiteY16" fmla="*/ 19050 h 3833813"/>
                <a:gd name="connsiteX17" fmla="*/ 92945 w 620842"/>
                <a:gd name="connsiteY17"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57264 w 620842"/>
                <a:gd name="connsiteY12" fmla="*/ 11907 h 3833813"/>
                <a:gd name="connsiteX13" fmla="*/ 300113 w 620842"/>
                <a:gd name="connsiteY13" fmla="*/ 4762 h 3833813"/>
                <a:gd name="connsiteX14" fmla="*/ 240583 w 620842"/>
                <a:gd name="connsiteY14" fmla="*/ 1000126 h 3833813"/>
                <a:gd name="connsiteX15" fmla="*/ 169143 w 620842"/>
                <a:gd name="connsiteY15" fmla="*/ 1007268 h 3833813"/>
                <a:gd name="connsiteX16" fmla="*/ 154858 w 620842"/>
                <a:gd name="connsiteY16" fmla="*/ 19050 h 3833813"/>
                <a:gd name="connsiteX17" fmla="*/ 92945 w 620842"/>
                <a:gd name="connsiteY17"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57264 w 620842"/>
                <a:gd name="connsiteY12" fmla="*/ 11907 h 3833813"/>
                <a:gd name="connsiteX13" fmla="*/ 300113 w 620842"/>
                <a:gd name="connsiteY13" fmla="*/ 4762 h 3833813"/>
                <a:gd name="connsiteX14" fmla="*/ 240583 w 620842"/>
                <a:gd name="connsiteY14" fmla="*/ 1000126 h 3833813"/>
                <a:gd name="connsiteX15" fmla="*/ 169143 w 620842"/>
                <a:gd name="connsiteY15" fmla="*/ 1007268 h 3833813"/>
                <a:gd name="connsiteX16" fmla="*/ 154858 w 620842"/>
                <a:gd name="connsiteY16" fmla="*/ 19050 h 3833813"/>
                <a:gd name="connsiteX17" fmla="*/ 92945 w 620842"/>
                <a:gd name="connsiteY17"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57264 w 620842"/>
                <a:gd name="connsiteY12" fmla="*/ 11907 h 3833813"/>
                <a:gd name="connsiteX13" fmla="*/ 295350 w 620842"/>
                <a:gd name="connsiteY13" fmla="*/ 7144 h 3833813"/>
                <a:gd name="connsiteX14" fmla="*/ 240583 w 620842"/>
                <a:gd name="connsiteY14" fmla="*/ 1000126 h 3833813"/>
                <a:gd name="connsiteX15" fmla="*/ 169143 w 620842"/>
                <a:gd name="connsiteY15" fmla="*/ 1007268 h 3833813"/>
                <a:gd name="connsiteX16" fmla="*/ 154858 w 620842"/>
                <a:gd name="connsiteY16" fmla="*/ 19050 h 3833813"/>
                <a:gd name="connsiteX17" fmla="*/ 92945 w 620842"/>
                <a:gd name="connsiteY17"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57264 w 620842"/>
                <a:gd name="connsiteY12" fmla="*/ 11907 h 3833813"/>
                <a:gd name="connsiteX13" fmla="*/ 295350 w 620842"/>
                <a:gd name="connsiteY13" fmla="*/ 7144 h 3833813"/>
                <a:gd name="connsiteX14" fmla="*/ 240583 w 620842"/>
                <a:gd name="connsiteY14" fmla="*/ 1000126 h 3833813"/>
                <a:gd name="connsiteX15" fmla="*/ 169143 w 620842"/>
                <a:gd name="connsiteY15" fmla="*/ 1007268 h 3833813"/>
                <a:gd name="connsiteX16" fmla="*/ 154858 w 620842"/>
                <a:gd name="connsiteY16" fmla="*/ 19050 h 3833813"/>
                <a:gd name="connsiteX17" fmla="*/ 92945 w 620842"/>
                <a:gd name="connsiteY17"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57264 w 620842"/>
                <a:gd name="connsiteY12" fmla="*/ 11907 h 3833813"/>
                <a:gd name="connsiteX13" fmla="*/ 295350 w 620842"/>
                <a:gd name="connsiteY13" fmla="*/ 7144 h 3833813"/>
                <a:gd name="connsiteX14" fmla="*/ 240583 w 620842"/>
                <a:gd name="connsiteY14" fmla="*/ 1000126 h 3833813"/>
                <a:gd name="connsiteX15" fmla="*/ 169143 w 620842"/>
                <a:gd name="connsiteY15" fmla="*/ 1007268 h 3833813"/>
                <a:gd name="connsiteX16" fmla="*/ 154858 w 620842"/>
                <a:gd name="connsiteY16" fmla="*/ 19050 h 3833813"/>
                <a:gd name="connsiteX17" fmla="*/ 92945 w 620842"/>
                <a:gd name="connsiteY17"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04888 w 620842"/>
                <a:gd name="connsiteY11" fmla="*/ 1002506 h 3833813"/>
                <a:gd name="connsiteX12" fmla="*/ 357264 w 620842"/>
                <a:gd name="connsiteY12" fmla="*/ 11907 h 3833813"/>
                <a:gd name="connsiteX13" fmla="*/ 295350 w 620842"/>
                <a:gd name="connsiteY13" fmla="*/ 7144 h 3833813"/>
                <a:gd name="connsiteX14" fmla="*/ 240583 w 620842"/>
                <a:gd name="connsiteY14" fmla="*/ 1000126 h 3833813"/>
                <a:gd name="connsiteX15" fmla="*/ 169143 w 620842"/>
                <a:gd name="connsiteY15" fmla="*/ 1007268 h 3833813"/>
                <a:gd name="connsiteX16" fmla="*/ 154858 w 620842"/>
                <a:gd name="connsiteY16" fmla="*/ 19050 h 3833813"/>
                <a:gd name="connsiteX17" fmla="*/ 92945 w 620842"/>
                <a:gd name="connsiteY17"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19176 w 620842"/>
                <a:gd name="connsiteY11" fmla="*/ 888206 h 3833813"/>
                <a:gd name="connsiteX12" fmla="*/ 404888 w 620842"/>
                <a:gd name="connsiteY12" fmla="*/ 1002506 h 3833813"/>
                <a:gd name="connsiteX13" fmla="*/ 357264 w 620842"/>
                <a:gd name="connsiteY13" fmla="*/ 11907 h 3833813"/>
                <a:gd name="connsiteX14" fmla="*/ 295350 w 620842"/>
                <a:gd name="connsiteY14" fmla="*/ 7144 h 3833813"/>
                <a:gd name="connsiteX15" fmla="*/ 240583 w 620842"/>
                <a:gd name="connsiteY15" fmla="*/ 1000126 h 3833813"/>
                <a:gd name="connsiteX16" fmla="*/ 169143 w 620842"/>
                <a:gd name="connsiteY16" fmla="*/ 1007268 h 3833813"/>
                <a:gd name="connsiteX17" fmla="*/ 154858 w 620842"/>
                <a:gd name="connsiteY17" fmla="*/ 19050 h 3833813"/>
                <a:gd name="connsiteX18" fmla="*/ 92945 w 620842"/>
                <a:gd name="connsiteY18"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83470 w 620842"/>
                <a:gd name="connsiteY11" fmla="*/ 995363 h 3833813"/>
                <a:gd name="connsiteX12" fmla="*/ 404888 w 620842"/>
                <a:gd name="connsiteY12" fmla="*/ 1002506 h 3833813"/>
                <a:gd name="connsiteX13" fmla="*/ 357264 w 620842"/>
                <a:gd name="connsiteY13" fmla="*/ 11907 h 3833813"/>
                <a:gd name="connsiteX14" fmla="*/ 295350 w 620842"/>
                <a:gd name="connsiteY14" fmla="*/ 7144 h 3833813"/>
                <a:gd name="connsiteX15" fmla="*/ 240583 w 620842"/>
                <a:gd name="connsiteY15" fmla="*/ 1000126 h 3833813"/>
                <a:gd name="connsiteX16" fmla="*/ 169143 w 620842"/>
                <a:gd name="connsiteY16" fmla="*/ 1007268 h 3833813"/>
                <a:gd name="connsiteX17" fmla="*/ 154858 w 620842"/>
                <a:gd name="connsiteY17" fmla="*/ 19050 h 3833813"/>
                <a:gd name="connsiteX18" fmla="*/ 92945 w 620842"/>
                <a:gd name="connsiteY18"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83470 w 620842"/>
                <a:gd name="connsiteY11" fmla="*/ 995363 h 3833813"/>
                <a:gd name="connsiteX12" fmla="*/ 404888 w 620842"/>
                <a:gd name="connsiteY12" fmla="*/ 1002506 h 3833813"/>
                <a:gd name="connsiteX13" fmla="*/ 357264 w 620842"/>
                <a:gd name="connsiteY13" fmla="*/ 11907 h 3833813"/>
                <a:gd name="connsiteX14" fmla="*/ 295350 w 620842"/>
                <a:gd name="connsiteY14" fmla="*/ 7144 h 3833813"/>
                <a:gd name="connsiteX15" fmla="*/ 240583 w 620842"/>
                <a:gd name="connsiteY15" fmla="*/ 1000126 h 3833813"/>
                <a:gd name="connsiteX16" fmla="*/ 169143 w 620842"/>
                <a:gd name="connsiteY16" fmla="*/ 1007268 h 3833813"/>
                <a:gd name="connsiteX17" fmla="*/ 154858 w 620842"/>
                <a:gd name="connsiteY17" fmla="*/ 19050 h 3833813"/>
                <a:gd name="connsiteX18" fmla="*/ 92945 w 620842"/>
                <a:gd name="connsiteY18"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83470 w 620842"/>
                <a:gd name="connsiteY11" fmla="*/ 995363 h 3833813"/>
                <a:gd name="connsiteX12" fmla="*/ 404888 w 620842"/>
                <a:gd name="connsiteY12" fmla="*/ 1002506 h 3833813"/>
                <a:gd name="connsiteX13" fmla="*/ 357264 w 620842"/>
                <a:gd name="connsiteY13" fmla="*/ 11907 h 3833813"/>
                <a:gd name="connsiteX14" fmla="*/ 295350 w 620842"/>
                <a:gd name="connsiteY14" fmla="*/ 7144 h 3833813"/>
                <a:gd name="connsiteX15" fmla="*/ 240583 w 620842"/>
                <a:gd name="connsiteY15" fmla="*/ 1000126 h 3833813"/>
                <a:gd name="connsiteX16" fmla="*/ 169143 w 620842"/>
                <a:gd name="connsiteY16" fmla="*/ 1007268 h 3833813"/>
                <a:gd name="connsiteX17" fmla="*/ 154858 w 620842"/>
                <a:gd name="connsiteY17" fmla="*/ 19050 h 3833813"/>
                <a:gd name="connsiteX18" fmla="*/ 92945 w 620842"/>
                <a:gd name="connsiteY18"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83470 w 620842"/>
                <a:gd name="connsiteY11" fmla="*/ 995363 h 3833813"/>
                <a:gd name="connsiteX12" fmla="*/ 395363 w 620842"/>
                <a:gd name="connsiteY12" fmla="*/ 1002506 h 3833813"/>
                <a:gd name="connsiteX13" fmla="*/ 357264 w 620842"/>
                <a:gd name="connsiteY13" fmla="*/ 11907 h 3833813"/>
                <a:gd name="connsiteX14" fmla="*/ 295350 w 620842"/>
                <a:gd name="connsiteY14" fmla="*/ 7144 h 3833813"/>
                <a:gd name="connsiteX15" fmla="*/ 240583 w 620842"/>
                <a:gd name="connsiteY15" fmla="*/ 1000126 h 3833813"/>
                <a:gd name="connsiteX16" fmla="*/ 169143 w 620842"/>
                <a:gd name="connsiteY16" fmla="*/ 1007268 h 3833813"/>
                <a:gd name="connsiteX17" fmla="*/ 154858 w 620842"/>
                <a:gd name="connsiteY17" fmla="*/ 19050 h 3833813"/>
                <a:gd name="connsiteX18" fmla="*/ 92945 w 620842"/>
                <a:gd name="connsiteY18" fmla="*/ 7144 h 3833813"/>
                <a:gd name="connsiteX0" fmla="*/ 92945 w 620842"/>
                <a:gd name="connsiteY0" fmla="*/ 5877 h 3832546"/>
                <a:gd name="connsiteX1" fmla="*/ 75 w 620842"/>
                <a:gd name="connsiteY1" fmla="*/ 1013146 h 3832546"/>
                <a:gd name="connsiteX2" fmla="*/ 212006 w 620842"/>
                <a:gd name="connsiteY2" fmla="*/ 1532258 h 3832546"/>
                <a:gd name="connsiteX3" fmla="*/ 228675 w 620842"/>
                <a:gd name="connsiteY3" fmla="*/ 1937071 h 3832546"/>
                <a:gd name="connsiteX4" fmla="*/ 138188 w 620842"/>
                <a:gd name="connsiteY4" fmla="*/ 3651571 h 3832546"/>
                <a:gd name="connsiteX5" fmla="*/ 333450 w 620842"/>
                <a:gd name="connsiteY5" fmla="*/ 3832546 h 3832546"/>
                <a:gd name="connsiteX6" fmla="*/ 500138 w 620842"/>
                <a:gd name="connsiteY6" fmla="*/ 3651571 h 3832546"/>
                <a:gd name="connsiteX7" fmla="*/ 402506 w 620842"/>
                <a:gd name="connsiteY7" fmla="*/ 1934690 h 3832546"/>
                <a:gd name="connsiteX8" fmla="*/ 416793 w 620842"/>
                <a:gd name="connsiteY8" fmla="*/ 1532259 h 3832546"/>
                <a:gd name="connsiteX9" fmla="*/ 619200 w 620842"/>
                <a:gd name="connsiteY9" fmla="*/ 1065533 h 3832546"/>
                <a:gd name="connsiteX10" fmla="*/ 488232 w 620842"/>
                <a:gd name="connsiteY10" fmla="*/ 3495 h 3832546"/>
                <a:gd name="connsiteX11" fmla="*/ 483470 w 620842"/>
                <a:gd name="connsiteY11" fmla="*/ 994096 h 3832546"/>
                <a:gd name="connsiteX12" fmla="*/ 395363 w 620842"/>
                <a:gd name="connsiteY12" fmla="*/ 1001239 h 3832546"/>
                <a:gd name="connsiteX13" fmla="*/ 357264 w 620842"/>
                <a:gd name="connsiteY13" fmla="*/ 10640 h 3832546"/>
                <a:gd name="connsiteX14" fmla="*/ 295350 w 620842"/>
                <a:gd name="connsiteY14" fmla="*/ 5877 h 3832546"/>
                <a:gd name="connsiteX15" fmla="*/ 240583 w 620842"/>
                <a:gd name="connsiteY15" fmla="*/ 998859 h 3832546"/>
                <a:gd name="connsiteX16" fmla="*/ 169143 w 620842"/>
                <a:gd name="connsiteY16" fmla="*/ 1006001 h 3832546"/>
                <a:gd name="connsiteX17" fmla="*/ 154858 w 620842"/>
                <a:gd name="connsiteY17" fmla="*/ 17783 h 3832546"/>
                <a:gd name="connsiteX18" fmla="*/ 92945 w 620842"/>
                <a:gd name="connsiteY18" fmla="*/ 5877 h 3832546"/>
                <a:gd name="connsiteX0" fmla="*/ 92945 w 620842"/>
                <a:gd name="connsiteY0" fmla="*/ 5877 h 3832546"/>
                <a:gd name="connsiteX1" fmla="*/ 75 w 620842"/>
                <a:gd name="connsiteY1" fmla="*/ 1013146 h 3832546"/>
                <a:gd name="connsiteX2" fmla="*/ 212006 w 620842"/>
                <a:gd name="connsiteY2" fmla="*/ 1532258 h 3832546"/>
                <a:gd name="connsiteX3" fmla="*/ 228675 w 620842"/>
                <a:gd name="connsiteY3" fmla="*/ 1937071 h 3832546"/>
                <a:gd name="connsiteX4" fmla="*/ 138188 w 620842"/>
                <a:gd name="connsiteY4" fmla="*/ 3651571 h 3832546"/>
                <a:gd name="connsiteX5" fmla="*/ 333450 w 620842"/>
                <a:gd name="connsiteY5" fmla="*/ 3832546 h 3832546"/>
                <a:gd name="connsiteX6" fmla="*/ 500138 w 620842"/>
                <a:gd name="connsiteY6" fmla="*/ 3651571 h 3832546"/>
                <a:gd name="connsiteX7" fmla="*/ 402506 w 620842"/>
                <a:gd name="connsiteY7" fmla="*/ 1934690 h 3832546"/>
                <a:gd name="connsiteX8" fmla="*/ 416793 w 620842"/>
                <a:gd name="connsiteY8" fmla="*/ 1532259 h 3832546"/>
                <a:gd name="connsiteX9" fmla="*/ 619200 w 620842"/>
                <a:gd name="connsiteY9" fmla="*/ 1065533 h 3832546"/>
                <a:gd name="connsiteX10" fmla="*/ 507282 w 620842"/>
                <a:gd name="connsiteY10" fmla="*/ 146370 h 3832546"/>
                <a:gd name="connsiteX11" fmla="*/ 488232 w 620842"/>
                <a:gd name="connsiteY11" fmla="*/ 3495 h 3832546"/>
                <a:gd name="connsiteX12" fmla="*/ 483470 w 620842"/>
                <a:gd name="connsiteY12" fmla="*/ 994096 h 3832546"/>
                <a:gd name="connsiteX13" fmla="*/ 395363 w 620842"/>
                <a:gd name="connsiteY13" fmla="*/ 1001239 h 3832546"/>
                <a:gd name="connsiteX14" fmla="*/ 357264 w 620842"/>
                <a:gd name="connsiteY14" fmla="*/ 10640 h 3832546"/>
                <a:gd name="connsiteX15" fmla="*/ 295350 w 620842"/>
                <a:gd name="connsiteY15" fmla="*/ 5877 h 3832546"/>
                <a:gd name="connsiteX16" fmla="*/ 240583 w 620842"/>
                <a:gd name="connsiteY16" fmla="*/ 998859 h 3832546"/>
                <a:gd name="connsiteX17" fmla="*/ 169143 w 620842"/>
                <a:gd name="connsiteY17" fmla="*/ 1006001 h 3832546"/>
                <a:gd name="connsiteX18" fmla="*/ 154858 w 620842"/>
                <a:gd name="connsiteY18" fmla="*/ 17783 h 3832546"/>
                <a:gd name="connsiteX19" fmla="*/ 92945 w 620842"/>
                <a:gd name="connsiteY19" fmla="*/ 5877 h 3832546"/>
                <a:gd name="connsiteX0" fmla="*/ 92945 w 620842"/>
                <a:gd name="connsiteY0" fmla="*/ 5877 h 3832546"/>
                <a:gd name="connsiteX1" fmla="*/ 75 w 620842"/>
                <a:gd name="connsiteY1" fmla="*/ 1013146 h 3832546"/>
                <a:gd name="connsiteX2" fmla="*/ 212006 w 620842"/>
                <a:gd name="connsiteY2" fmla="*/ 1532258 h 3832546"/>
                <a:gd name="connsiteX3" fmla="*/ 228675 w 620842"/>
                <a:gd name="connsiteY3" fmla="*/ 1937071 h 3832546"/>
                <a:gd name="connsiteX4" fmla="*/ 138188 w 620842"/>
                <a:gd name="connsiteY4" fmla="*/ 3651571 h 3832546"/>
                <a:gd name="connsiteX5" fmla="*/ 333450 w 620842"/>
                <a:gd name="connsiteY5" fmla="*/ 3832546 h 3832546"/>
                <a:gd name="connsiteX6" fmla="*/ 500138 w 620842"/>
                <a:gd name="connsiteY6" fmla="*/ 3651571 h 3832546"/>
                <a:gd name="connsiteX7" fmla="*/ 402506 w 620842"/>
                <a:gd name="connsiteY7" fmla="*/ 1934690 h 3832546"/>
                <a:gd name="connsiteX8" fmla="*/ 416793 w 620842"/>
                <a:gd name="connsiteY8" fmla="*/ 1532259 h 3832546"/>
                <a:gd name="connsiteX9" fmla="*/ 619200 w 620842"/>
                <a:gd name="connsiteY9" fmla="*/ 1065533 h 3832546"/>
                <a:gd name="connsiteX10" fmla="*/ 552526 w 620842"/>
                <a:gd name="connsiteY10" fmla="*/ 13020 h 3832546"/>
                <a:gd name="connsiteX11" fmla="*/ 488232 w 620842"/>
                <a:gd name="connsiteY11" fmla="*/ 3495 h 3832546"/>
                <a:gd name="connsiteX12" fmla="*/ 483470 w 620842"/>
                <a:gd name="connsiteY12" fmla="*/ 994096 h 3832546"/>
                <a:gd name="connsiteX13" fmla="*/ 395363 w 620842"/>
                <a:gd name="connsiteY13" fmla="*/ 1001239 h 3832546"/>
                <a:gd name="connsiteX14" fmla="*/ 357264 w 620842"/>
                <a:gd name="connsiteY14" fmla="*/ 10640 h 3832546"/>
                <a:gd name="connsiteX15" fmla="*/ 295350 w 620842"/>
                <a:gd name="connsiteY15" fmla="*/ 5877 h 3832546"/>
                <a:gd name="connsiteX16" fmla="*/ 240583 w 620842"/>
                <a:gd name="connsiteY16" fmla="*/ 998859 h 3832546"/>
                <a:gd name="connsiteX17" fmla="*/ 169143 w 620842"/>
                <a:gd name="connsiteY17" fmla="*/ 1006001 h 3832546"/>
                <a:gd name="connsiteX18" fmla="*/ 154858 w 620842"/>
                <a:gd name="connsiteY18" fmla="*/ 17783 h 3832546"/>
                <a:gd name="connsiteX19" fmla="*/ 92945 w 620842"/>
                <a:gd name="connsiteY19" fmla="*/ 5877 h 3832546"/>
                <a:gd name="connsiteX0" fmla="*/ 92945 w 620842"/>
                <a:gd name="connsiteY0" fmla="*/ 6957 h 3833626"/>
                <a:gd name="connsiteX1" fmla="*/ 75 w 620842"/>
                <a:gd name="connsiteY1" fmla="*/ 1014226 h 3833626"/>
                <a:gd name="connsiteX2" fmla="*/ 212006 w 620842"/>
                <a:gd name="connsiteY2" fmla="*/ 1533338 h 3833626"/>
                <a:gd name="connsiteX3" fmla="*/ 228675 w 620842"/>
                <a:gd name="connsiteY3" fmla="*/ 1938151 h 3833626"/>
                <a:gd name="connsiteX4" fmla="*/ 138188 w 620842"/>
                <a:gd name="connsiteY4" fmla="*/ 3652651 h 3833626"/>
                <a:gd name="connsiteX5" fmla="*/ 333450 w 620842"/>
                <a:gd name="connsiteY5" fmla="*/ 3833626 h 3833626"/>
                <a:gd name="connsiteX6" fmla="*/ 500138 w 620842"/>
                <a:gd name="connsiteY6" fmla="*/ 3652651 h 3833626"/>
                <a:gd name="connsiteX7" fmla="*/ 402506 w 620842"/>
                <a:gd name="connsiteY7" fmla="*/ 1935770 h 3833626"/>
                <a:gd name="connsiteX8" fmla="*/ 416793 w 620842"/>
                <a:gd name="connsiteY8" fmla="*/ 1533339 h 3833626"/>
                <a:gd name="connsiteX9" fmla="*/ 619200 w 620842"/>
                <a:gd name="connsiteY9" fmla="*/ 1066613 h 3833626"/>
                <a:gd name="connsiteX10" fmla="*/ 552526 w 620842"/>
                <a:gd name="connsiteY10" fmla="*/ 14100 h 3833626"/>
                <a:gd name="connsiteX11" fmla="*/ 488232 w 620842"/>
                <a:gd name="connsiteY11" fmla="*/ 4575 h 3833626"/>
                <a:gd name="connsiteX12" fmla="*/ 483470 w 620842"/>
                <a:gd name="connsiteY12" fmla="*/ 995176 h 3833626"/>
                <a:gd name="connsiteX13" fmla="*/ 395363 w 620842"/>
                <a:gd name="connsiteY13" fmla="*/ 1002319 h 3833626"/>
                <a:gd name="connsiteX14" fmla="*/ 357264 w 620842"/>
                <a:gd name="connsiteY14" fmla="*/ 11720 h 3833626"/>
                <a:gd name="connsiteX15" fmla="*/ 295350 w 620842"/>
                <a:gd name="connsiteY15" fmla="*/ 6957 h 3833626"/>
                <a:gd name="connsiteX16" fmla="*/ 240583 w 620842"/>
                <a:gd name="connsiteY16" fmla="*/ 999939 h 3833626"/>
                <a:gd name="connsiteX17" fmla="*/ 169143 w 620842"/>
                <a:gd name="connsiteY17" fmla="*/ 1007081 h 3833626"/>
                <a:gd name="connsiteX18" fmla="*/ 154858 w 620842"/>
                <a:gd name="connsiteY18" fmla="*/ 18863 h 3833626"/>
                <a:gd name="connsiteX19" fmla="*/ 92945 w 620842"/>
                <a:gd name="connsiteY19" fmla="*/ 6957 h 3833626"/>
                <a:gd name="connsiteX0" fmla="*/ 92945 w 620842"/>
                <a:gd name="connsiteY0" fmla="*/ 10127 h 3836796"/>
                <a:gd name="connsiteX1" fmla="*/ 75 w 620842"/>
                <a:gd name="connsiteY1" fmla="*/ 1017396 h 3836796"/>
                <a:gd name="connsiteX2" fmla="*/ 212006 w 620842"/>
                <a:gd name="connsiteY2" fmla="*/ 1536508 h 3836796"/>
                <a:gd name="connsiteX3" fmla="*/ 228675 w 620842"/>
                <a:gd name="connsiteY3" fmla="*/ 1941321 h 3836796"/>
                <a:gd name="connsiteX4" fmla="*/ 138188 w 620842"/>
                <a:gd name="connsiteY4" fmla="*/ 3655821 h 3836796"/>
                <a:gd name="connsiteX5" fmla="*/ 333450 w 620842"/>
                <a:gd name="connsiteY5" fmla="*/ 3836796 h 3836796"/>
                <a:gd name="connsiteX6" fmla="*/ 500138 w 620842"/>
                <a:gd name="connsiteY6" fmla="*/ 3655821 h 3836796"/>
                <a:gd name="connsiteX7" fmla="*/ 402506 w 620842"/>
                <a:gd name="connsiteY7" fmla="*/ 1938940 h 3836796"/>
                <a:gd name="connsiteX8" fmla="*/ 416793 w 620842"/>
                <a:gd name="connsiteY8" fmla="*/ 1536509 h 3836796"/>
                <a:gd name="connsiteX9" fmla="*/ 619200 w 620842"/>
                <a:gd name="connsiteY9" fmla="*/ 1069783 h 3836796"/>
                <a:gd name="connsiteX10" fmla="*/ 552526 w 620842"/>
                <a:gd name="connsiteY10" fmla="*/ 17270 h 3836796"/>
                <a:gd name="connsiteX11" fmla="*/ 488232 w 620842"/>
                <a:gd name="connsiteY11" fmla="*/ 7745 h 3836796"/>
                <a:gd name="connsiteX12" fmla="*/ 483470 w 620842"/>
                <a:gd name="connsiteY12" fmla="*/ 998346 h 3836796"/>
                <a:gd name="connsiteX13" fmla="*/ 395363 w 620842"/>
                <a:gd name="connsiteY13" fmla="*/ 1005489 h 3836796"/>
                <a:gd name="connsiteX14" fmla="*/ 357264 w 620842"/>
                <a:gd name="connsiteY14" fmla="*/ 14890 h 3836796"/>
                <a:gd name="connsiteX15" fmla="*/ 295350 w 620842"/>
                <a:gd name="connsiteY15" fmla="*/ 10127 h 3836796"/>
                <a:gd name="connsiteX16" fmla="*/ 240583 w 620842"/>
                <a:gd name="connsiteY16" fmla="*/ 1003109 h 3836796"/>
                <a:gd name="connsiteX17" fmla="*/ 169143 w 620842"/>
                <a:gd name="connsiteY17" fmla="*/ 1010251 h 3836796"/>
                <a:gd name="connsiteX18" fmla="*/ 154858 w 620842"/>
                <a:gd name="connsiteY18" fmla="*/ 22033 h 3836796"/>
                <a:gd name="connsiteX19" fmla="*/ 92945 w 620842"/>
                <a:gd name="connsiteY19" fmla="*/ 10127 h 3836796"/>
                <a:gd name="connsiteX0" fmla="*/ 92945 w 620842"/>
                <a:gd name="connsiteY0" fmla="*/ 10127 h 3836796"/>
                <a:gd name="connsiteX1" fmla="*/ 75 w 620842"/>
                <a:gd name="connsiteY1" fmla="*/ 1017396 h 3836796"/>
                <a:gd name="connsiteX2" fmla="*/ 212006 w 620842"/>
                <a:gd name="connsiteY2" fmla="*/ 1536508 h 3836796"/>
                <a:gd name="connsiteX3" fmla="*/ 228675 w 620842"/>
                <a:gd name="connsiteY3" fmla="*/ 1941321 h 3836796"/>
                <a:gd name="connsiteX4" fmla="*/ 138188 w 620842"/>
                <a:gd name="connsiteY4" fmla="*/ 3655821 h 3836796"/>
                <a:gd name="connsiteX5" fmla="*/ 333450 w 620842"/>
                <a:gd name="connsiteY5" fmla="*/ 3836796 h 3836796"/>
                <a:gd name="connsiteX6" fmla="*/ 500138 w 620842"/>
                <a:gd name="connsiteY6" fmla="*/ 3655821 h 3836796"/>
                <a:gd name="connsiteX7" fmla="*/ 402506 w 620842"/>
                <a:gd name="connsiteY7" fmla="*/ 1938940 h 3836796"/>
                <a:gd name="connsiteX8" fmla="*/ 416793 w 620842"/>
                <a:gd name="connsiteY8" fmla="*/ 1536509 h 3836796"/>
                <a:gd name="connsiteX9" fmla="*/ 619200 w 620842"/>
                <a:gd name="connsiteY9" fmla="*/ 1069783 h 3836796"/>
                <a:gd name="connsiteX10" fmla="*/ 545382 w 620842"/>
                <a:gd name="connsiteY10" fmla="*/ 17270 h 3836796"/>
                <a:gd name="connsiteX11" fmla="*/ 488232 w 620842"/>
                <a:gd name="connsiteY11" fmla="*/ 7745 h 3836796"/>
                <a:gd name="connsiteX12" fmla="*/ 483470 w 620842"/>
                <a:gd name="connsiteY12" fmla="*/ 998346 h 3836796"/>
                <a:gd name="connsiteX13" fmla="*/ 395363 w 620842"/>
                <a:gd name="connsiteY13" fmla="*/ 1005489 h 3836796"/>
                <a:gd name="connsiteX14" fmla="*/ 357264 w 620842"/>
                <a:gd name="connsiteY14" fmla="*/ 14890 h 3836796"/>
                <a:gd name="connsiteX15" fmla="*/ 295350 w 620842"/>
                <a:gd name="connsiteY15" fmla="*/ 10127 h 3836796"/>
                <a:gd name="connsiteX16" fmla="*/ 240583 w 620842"/>
                <a:gd name="connsiteY16" fmla="*/ 1003109 h 3836796"/>
                <a:gd name="connsiteX17" fmla="*/ 169143 w 620842"/>
                <a:gd name="connsiteY17" fmla="*/ 1010251 h 3836796"/>
                <a:gd name="connsiteX18" fmla="*/ 154858 w 620842"/>
                <a:gd name="connsiteY18" fmla="*/ 22033 h 3836796"/>
                <a:gd name="connsiteX19" fmla="*/ 92945 w 620842"/>
                <a:gd name="connsiteY19" fmla="*/ 10127 h 3836796"/>
                <a:gd name="connsiteX0" fmla="*/ 92945 w 620842"/>
                <a:gd name="connsiteY0" fmla="*/ 10127 h 3836796"/>
                <a:gd name="connsiteX1" fmla="*/ 75 w 620842"/>
                <a:gd name="connsiteY1" fmla="*/ 1017396 h 3836796"/>
                <a:gd name="connsiteX2" fmla="*/ 212006 w 620842"/>
                <a:gd name="connsiteY2" fmla="*/ 1536508 h 3836796"/>
                <a:gd name="connsiteX3" fmla="*/ 228675 w 620842"/>
                <a:gd name="connsiteY3" fmla="*/ 1941321 h 3836796"/>
                <a:gd name="connsiteX4" fmla="*/ 138188 w 620842"/>
                <a:gd name="connsiteY4" fmla="*/ 3655821 h 3836796"/>
                <a:gd name="connsiteX5" fmla="*/ 333450 w 620842"/>
                <a:gd name="connsiteY5" fmla="*/ 3836796 h 3836796"/>
                <a:gd name="connsiteX6" fmla="*/ 500138 w 620842"/>
                <a:gd name="connsiteY6" fmla="*/ 3655821 h 3836796"/>
                <a:gd name="connsiteX7" fmla="*/ 402506 w 620842"/>
                <a:gd name="connsiteY7" fmla="*/ 1938940 h 3836796"/>
                <a:gd name="connsiteX8" fmla="*/ 416793 w 620842"/>
                <a:gd name="connsiteY8" fmla="*/ 1536509 h 3836796"/>
                <a:gd name="connsiteX9" fmla="*/ 619200 w 620842"/>
                <a:gd name="connsiteY9" fmla="*/ 1069783 h 3836796"/>
                <a:gd name="connsiteX10" fmla="*/ 545382 w 620842"/>
                <a:gd name="connsiteY10" fmla="*/ 17270 h 3836796"/>
                <a:gd name="connsiteX11" fmla="*/ 488232 w 620842"/>
                <a:gd name="connsiteY11" fmla="*/ 7745 h 3836796"/>
                <a:gd name="connsiteX12" fmla="*/ 483470 w 620842"/>
                <a:gd name="connsiteY12" fmla="*/ 998346 h 3836796"/>
                <a:gd name="connsiteX13" fmla="*/ 395363 w 620842"/>
                <a:gd name="connsiteY13" fmla="*/ 1005489 h 3836796"/>
                <a:gd name="connsiteX14" fmla="*/ 357264 w 620842"/>
                <a:gd name="connsiteY14" fmla="*/ 14890 h 3836796"/>
                <a:gd name="connsiteX15" fmla="*/ 295350 w 620842"/>
                <a:gd name="connsiteY15" fmla="*/ 10127 h 3836796"/>
                <a:gd name="connsiteX16" fmla="*/ 240583 w 620842"/>
                <a:gd name="connsiteY16" fmla="*/ 1003109 h 3836796"/>
                <a:gd name="connsiteX17" fmla="*/ 169143 w 620842"/>
                <a:gd name="connsiteY17" fmla="*/ 1010251 h 3836796"/>
                <a:gd name="connsiteX18" fmla="*/ 154858 w 620842"/>
                <a:gd name="connsiteY18" fmla="*/ 22033 h 3836796"/>
                <a:gd name="connsiteX19" fmla="*/ 92945 w 620842"/>
                <a:gd name="connsiteY19" fmla="*/ 10127 h 3836796"/>
                <a:gd name="connsiteX0" fmla="*/ 92945 w 620842"/>
                <a:gd name="connsiteY0" fmla="*/ 10127 h 3836796"/>
                <a:gd name="connsiteX1" fmla="*/ 75 w 620842"/>
                <a:gd name="connsiteY1" fmla="*/ 1017396 h 3836796"/>
                <a:gd name="connsiteX2" fmla="*/ 212006 w 620842"/>
                <a:gd name="connsiteY2" fmla="*/ 1536508 h 3836796"/>
                <a:gd name="connsiteX3" fmla="*/ 228675 w 620842"/>
                <a:gd name="connsiteY3" fmla="*/ 1941321 h 3836796"/>
                <a:gd name="connsiteX4" fmla="*/ 138188 w 620842"/>
                <a:gd name="connsiteY4" fmla="*/ 3655821 h 3836796"/>
                <a:gd name="connsiteX5" fmla="*/ 333450 w 620842"/>
                <a:gd name="connsiteY5" fmla="*/ 3836796 h 3836796"/>
                <a:gd name="connsiteX6" fmla="*/ 500138 w 620842"/>
                <a:gd name="connsiteY6" fmla="*/ 3655821 h 3836796"/>
                <a:gd name="connsiteX7" fmla="*/ 402506 w 620842"/>
                <a:gd name="connsiteY7" fmla="*/ 1938940 h 3836796"/>
                <a:gd name="connsiteX8" fmla="*/ 416793 w 620842"/>
                <a:gd name="connsiteY8" fmla="*/ 1536509 h 3836796"/>
                <a:gd name="connsiteX9" fmla="*/ 619200 w 620842"/>
                <a:gd name="connsiteY9" fmla="*/ 1069783 h 3836796"/>
                <a:gd name="connsiteX10" fmla="*/ 545382 w 620842"/>
                <a:gd name="connsiteY10" fmla="*/ 17270 h 3836796"/>
                <a:gd name="connsiteX11" fmla="*/ 488232 w 620842"/>
                <a:gd name="connsiteY11" fmla="*/ 7745 h 3836796"/>
                <a:gd name="connsiteX12" fmla="*/ 483470 w 620842"/>
                <a:gd name="connsiteY12" fmla="*/ 998346 h 3836796"/>
                <a:gd name="connsiteX13" fmla="*/ 395363 w 620842"/>
                <a:gd name="connsiteY13" fmla="*/ 1005489 h 3836796"/>
                <a:gd name="connsiteX14" fmla="*/ 357264 w 620842"/>
                <a:gd name="connsiteY14" fmla="*/ 14890 h 3836796"/>
                <a:gd name="connsiteX15" fmla="*/ 295350 w 620842"/>
                <a:gd name="connsiteY15" fmla="*/ 10127 h 3836796"/>
                <a:gd name="connsiteX16" fmla="*/ 240583 w 620842"/>
                <a:gd name="connsiteY16" fmla="*/ 1003109 h 3836796"/>
                <a:gd name="connsiteX17" fmla="*/ 169143 w 620842"/>
                <a:gd name="connsiteY17" fmla="*/ 1010251 h 3836796"/>
                <a:gd name="connsiteX18" fmla="*/ 154858 w 620842"/>
                <a:gd name="connsiteY18" fmla="*/ 22033 h 3836796"/>
                <a:gd name="connsiteX19" fmla="*/ 92945 w 620842"/>
                <a:gd name="connsiteY19" fmla="*/ 10127 h 3836796"/>
                <a:gd name="connsiteX0" fmla="*/ 92945 w 620842"/>
                <a:gd name="connsiteY0" fmla="*/ 10127 h 3836796"/>
                <a:gd name="connsiteX1" fmla="*/ 75 w 620842"/>
                <a:gd name="connsiteY1" fmla="*/ 1017396 h 3836796"/>
                <a:gd name="connsiteX2" fmla="*/ 212006 w 620842"/>
                <a:gd name="connsiteY2" fmla="*/ 1536508 h 3836796"/>
                <a:gd name="connsiteX3" fmla="*/ 228675 w 620842"/>
                <a:gd name="connsiteY3" fmla="*/ 1941321 h 3836796"/>
                <a:gd name="connsiteX4" fmla="*/ 138188 w 620842"/>
                <a:gd name="connsiteY4" fmla="*/ 3655821 h 3836796"/>
                <a:gd name="connsiteX5" fmla="*/ 333450 w 620842"/>
                <a:gd name="connsiteY5" fmla="*/ 3836796 h 3836796"/>
                <a:gd name="connsiteX6" fmla="*/ 500138 w 620842"/>
                <a:gd name="connsiteY6" fmla="*/ 3655821 h 3836796"/>
                <a:gd name="connsiteX7" fmla="*/ 402506 w 620842"/>
                <a:gd name="connsiteY7" fmla="*/ 1938940 h 3836796"/>
                <a:gd name="connsiteX8" fmla="*/ 416793 w 620842"/>
                <a:gd name="connsiteY8" fmla="*/ 1536509 h 3836796"/>
                <a:gd name="connsiteX9" fmla="*/ 619200 w 620842"/>
                <a:gd name="connsiteY9" fmla="*/ 1069783 h 3836796"/>
                <a:gd name="connsiteX10" fmla="*/ 545382 w 620842"/>
                <a:gd name="connsiteY10" fmla="*/ 17270 h 3836796"/>
                <a:gd name="connsiteX11" fmla="*/ 488232 w 620842"/>
                <a:gd name="connsiteY11" fmla="*/ 7745 h 3836796"/>
                <a:gd name="connsiteX12" fmla="*/ 483470 w 620842"/>
                <a:gd name="connsiteY12" fmla="*/ 998346 h 3836796"/>
                <a:gd name="connsiteX13" fmla="*/ 395363 w 620842"/>
                <a:gd name="connsiteY13" fmla="*/ 1005489 h 3836796"/>
                <a:gd name="connsiteX14" fmla="*/ 357264 w 620842"/>
                <a:gd name="connsiteY14" fmla="*/ 14890 h 3836796"/>
                <a:gd name="connsiteX15" fmla="*/ 295350 w 620842"/>
                <a:gd name="connsiteY15" fmla="*/ 10127 h 3836796"/>
                <a:gd name="connsiteX16" fmla="*/ 240583 w 620842"/>
                <a:gd name="connsiteY16" fmla="*/ 1003109 h 3836796"/>
                <a:gd name="connsiteX17" fmla="*/ 169143 w 620842"/>
                <a:gd name="connsiteY17" fmla="*/ 1010251 h 3836796"/>
                <a:gd name="connsiteX18" fmla="*/ 154858 w 620842"/>
                <a:gd name="connsiteY18" fmla="*/ 22033 h 3836796"/>
                <a:gd name="connsiteX19" fmla="*/ 92945 w 620842"/>
                <a:gd name="connsiteY19" fmla="*/ 10127 h 3836796"/>
                <a:gd name="connsiteX0" fmla="*/ 92945 w 620842"/>
                <a:gd name="connsiteY0" fmla="*/ 10127 h 3836796"/>
                <a:gd name="connsiteX1" fmla="*/ 75 w 620842"/>
                <a:gd name="connsiteY1" fmla="*/ 1017396 h 3836796"/>
                <a:gd name="connsiteX2" fmla="*/ 212006 w 620842"/>
                <a:gd name="connsiteY2" fmla="*/ 1536508 h 3836796"/>
                <a:gd name="connsiteX3" fmla="*/ 228675 w 620842"/>
                <a:gd name="connsiteY3" fmla="*/ 1941321 h 3836796"/>
                <a:gd name="connsiteX4" fmla="*/ 138188 w 620842"/>
                <a:gd name="connsiteY4" fmla="*/ 3655821 h 3836796"/>
                <a:gd name="connsiteX5" fmla="*/ 333450 w 620842"/>
                <a:gd name="connsiteY5" fmla="*/ 3836796 h 3836796"/>
                <a:gd name="connsiteX6" fmla="*/ 500138 w 620842"/>
                <a:gd name="connsiteY6" fmla="*/ 3655821 h 3836796"/>
                <a:gd name="connsiteX7" fmla="*/ 402506 w 620842"/>
                <a:gd name="connsiteY7" fmla="*/ 1938940 h 3836796"/>
                <a:gd name="connsiteX8" fmla="*/ 416793 w 620842"/>
                <a:gd name="connsiteY8" fmla="*/ 1536509 h 3836796"/>
                <a:gd name="connsiteX9" fmla="*/ 619200 w 620842"/>
                <a:gd name="connsiteY9" fmla="*/ 1069783 h 3836796"/>
                <a:gd name="connsiteX10" fmla="*/ 545382 w 620842"/>
                <a:gd name="connsiteY10" fmla="*/ 17270 h 3836796"/>
                <a:gd name="connsiteX11" fmla="*/ 488232 w 620842"/>
                <a:gd name="connsiteY11" fmla="*/ 7745 h 3836796"/>
                <a:gd name="connsiteX12" fmla="*/ 483470 w 620842"/>
                <a:gd name="connsiteY12" fmla="*/ 998346 h 3836796"/>
                <a:gd name="connsiteX13" fmla="*/ 395363 w 620842"/>
                <a:gd name="connsiteY13" fmla="*/ 1005489 h 3836796"/>
                <a:gd name="connsiteX14" fmla="*/ 357264 w 620842"/>
                <a:gd name="connsiteY14" fmla="*/ 14890 h 3836796"/>
                <a:gd name="connsiteX15" fmla="*/ 295350 w 620842"/>
                <a:gd name="connsiteY15" fmla="*/ 10127 h 3836796"/>
                <a:gd name="connsiteX16" fmla="*/ 240583 w 620842"/>
                <a:gd name="connsiteY16" fmla="*/ 1003109 h 3836796"/>
                <a:gd name="connsiteX17" fmla="*/ 169143 w 620842"/>
                <a:gd name="connsiteY17" fmla="*/ 1010251 h 3836796"/>
                <a:gd name="connsiteX18" fmla="*/ 154858 w 620842"/>
                <a:gd name="connsiteY18" fmla="*/ 22033 h 3836796"/>
                <a:gd name="connsiteX19" fmla="*/ 92945 w 620842"/>
                <a:gd name="connsiteY19" fmla="*/ 10127 h 3836796"/>
                <a:gd name="connsiteX0" fmla="*/ 92945 w 620842"/>
                <a:gd name="connsiteY0" fmla="*/ 10127 h 3836796"/>
                <a:gd name="connsiteX1" fmla="*/ 75 w 620842"/>
                <a:gd name="connsiteY1" fmla="*/ 1017396 h 3836796"/>
                <a:gd name="connsiteX2" fmla="*/ 212006 w 620842"/>
                <a:gd name="connsiteY2" fmla="*/ 1536508 h 3836796"/>
                <a:gd name="connsiteX3" fmla="*/ 228675 w 620842"/>
                <a:gd name="connsiteY3" fmla="*/ 1941321 h 3836796"/>
                <a:gd name="connsiteX4" fmla="*/ 138188 w 620842"/>
                <a:gd name="connsiteY4" fmla="*/ 3655821 h 3836796"/>
                <a:gd name="connsiteX5" fmla="*/ 333450 w 620842"/>
                <a:gd name="connsiteY5" fmla="*/ 3836796 h 3836796"/>
                <a:gd name="connsiteX6" fmla="*/ 500138 w 620842"/>
                <a:gd name="connsiteY6" fmla="*/ 3655821 h 3836796"/>
                <a:gd name="connsiteX7" fmla="*/ 402506 w 620842"/>
                <a:gd name="connsiteY7" fmla="*/ 1938940 h 3836796"/>
                <a:gd name="connsiteX8" fmla="*/ 416793 w 620842"/>
                <a:gd name="connsiteY8" fmla="*/ 1536509 h 3836796"/>
                <a:gd name="connsiteX9" fmla="*/ 619200 w 620842"/>
                <a:gd name="connsiteY9" fmla="*/ 1069783 h 3836796"/>
                <a:gd name="connsiteX10" fmla="*/ 545382 w 620842"/>
                <a:gd name="connsiteY10" fmla="*/ 17270 h 3836796"/>
                <a:gd name="connsiteX11" fmla="*/ 488232 w 620842"/>
                <a:gd name="connsiteY11" fmla="*/ 7745 h 3836796"/>
                <a:gd name="connsiteX12" fmla="*/ 483470 w 620842"/>
                <a:gd name="connsiteY12" fmla="*/ 998346 h 3836796"/>
                <a:gd name="connsiteX13" fmla="*/ 395363 w 620842"/>
                <a:gd name="connsiteY13" fmla="*/ 1005489 h 3836796"/>
                <a:gd name="connsiteX14" fmla="*/ 357264 w 620842"/>
                <a:gd name="connsiteY14" fmla="*/ 14890 h 3836796"/>
                <a:gd name="connsiteX15" fmla="*/ 295350 w 620842"/>
                <a:gd name="connsiteY15" fmla="*/ 10127 h 3836796"/>
                <a:gd name="connsiteX16" fmla="*/ 240583 w 620842"/>
                <a:gd name="connsiteY16" fmla="*/ 1003109 h 3836796"/>
                <a:gd name="connsiteX17" fmla="*/ 169143 w 620842"/>
                <a:gd name="connsiteY17" fmla="*/ 1010251 h 3836796"/>
                <a:gd name="connsiteX18" fmla="*/ 154858 w 620842"/>
                <a:gd name="connsiteY18" fmla="*/ 22033 h 3836796"/>
                <a:gd name="connsiteX19" fmla="*/ 92945 w 620842"/>
                <a:gd name="connsiteY19" fmla="*/ 10127 h 3836796"/>
                <a:gd name="connsiteX0" fmla="*/ 92945 w 620842"/>
                <a:gd name="connsiteY0" fmla="*/ 10127 h 3812983"/>
                <a:gd name="connsiteX1" fmla="*/ 75 w 620842"/>
                <a:gd name="connsiteY1" fmla="*/ 1017396 h 3812983"/>
                <a:gd name="connsiteX2" fmla="*/ 212006 w 620842"/>
                <a:gd name="connsiteY2" fmla="*/ 1536508 h 3812983"/>
                <a:gd name="connsiteX3" fmla="*/ 228675 w 620842"/>
                <a:gd name="connsiteY3" fmla="*/ 1941321 h 3812983"/>
                <a:gd name="connsiteX4" fmla="*/ 138188 w 620842"/>
                <a:gd name="connsiteY4" fmla="*/ 3655821 h 3812983"/>
                <a:gd name="connsiteX5" fmla="*/ 323925 w 620842"/>
                <a:gd name="connsiteY5" fmla="*/ 3812983 h 3812983"/>
                <a:gd name="connsiteX6" fmla="*/ 500138 w 620842"/>
                <a:gd name="connsiteY6" fmla="*/ 3655821 h 3812983"/>
                <a:gd name="connsiteX7" fmla="*/ 402506 w 620842"/>
                <a:gd name="connsiteY7" fmla="*/ 1938940 h 3812983"/>
                <a:gd name="connsiteX8" fmla="*/ 416793 w 620842"/>
                <a:gd name="connsiteY8" fmla="*/ 1536509 h 3812983"/>
                <a:gd name="connsiteX9" fmla="*/ 619200 w 620842"/>
                <a:gd name="connsiteY9" fmla="*/ 1069783 h 3812983"/>
                <a:gd name="connsiteX10" fmla="*/ 545382 w 620842"/>
                <a:gd name="connsiteY10" fmla="*/ 17270 h 3812983"/>
                <a:gd name="connsiteX11" fmla="*/ 488232 w 620842"/>
                <a:gd name="connsiteY11" fmla="*/ 7745 h 3812983"/>
                <a:gd name="connsiteX12" fmla="*/ 483470 w 620842"/>
                <a:gd name="connsiteY12" fmla="*/ 998346 h 3812983"/>
                <a:gd name="connsiteX13" fmla="*/ 395363 w 620842"/>
                <a:gd name="connsiteY13" fmla="*/ 1005489 h 3812983"/>
                <a:gd name="connsiteX14" fmla="*/ 357264 w 620842"/>
                <a:gd name="connsiteY14" fmla="*/ 14890 h 3812983"/>
                <a:gd name="connsiteX15" fmla="*/ 295350 w 620842"/>
                <a:gd name="connsiteY15" fmla="*/ 10127 h 3812983"/>
                <a:gd name="connsiteX16" fmla="*/ 240583 w 620842"/>
                <a:gd name="connsiteY16" fmla="*/ 1003109 h 3812983"/>
                <a:gd name="connsiteX17" fmla="*/ 169143 w 620842"/>
                <a:gd name="connsiteY17" fmla="*/ 1010251 h 3812983"/>
                <a:gd name="connsiteX18" fmla="*/ 154858 w 620842"/>
                <a:gd name="connsiteY18" fmla="*/ 22033 h 3812983"/>
                <a:gd name="connsiteX19" fmla="*/ 92945 w 620842"/>
                <a:gd name="connsiteY19" fmla="*/ 10127 h 3812983"/>
                <a:gd name="connsiteX0" fmla="*/ 92945 w 620842"/>
                <a:gd name="connsiteY0" fmla="*/ 10127 h 3813543"/>
                <a:gd name="connsiteX1" fmla="*/ 75 w 620842"/>
                <a:gd name="connsiteY1" fmla="*/ 1017396 h 3813543"/>
                <a:gd name="connsiteX2" fmla="*/ 212006 w 620842"/>
                <a:gd name="connsiteY2" fmla="*/ 1536508 h 3813543"/>
                <a:gd name="connsiteX3" fmla="*/ 228675 w 620842"/>
                <a:gd name="connsiteY3" fmla="*/ 1941321 h 3813543"/>
                <a:gd name="connsiteX4" fmla="*/ 138188 w 620842"/>
                <a:gd name="connsiteY4" fmla="*/ 3655821 h 3813543"/>
                <a:gd name="connsiteX5" fmla="*/ 323925 w 620842"/>
                <a:gd name="connsiteY5" fmla="*/ 3812983 h 3813543"/>
                <a:gd name="connsiteX6" fmla="*/ 500138 w 620842"/>
                <a:gd name="connsiteY6" fmla="*/ 3655821 h 3813543"/>
                <a:gd name="connsiteX7" fmla="*/ 402506 w 620842"/>
                <a:gd name="connsiteY7" fmla="*/ 1938940 h 3813543"/>
                <a:gd name="connsiteX8" fmla="*/ 416793 w 620842"/>
                <a:gd name="connsiteY8" fmla="*/ 1536509 h 3813543"/>
                <a:gd name="connsiteX9" fmla="*/ 619200 w 620842"/>
                <a:gd name="connsiteY9" fmla="*/ 1069783 h 3813543"/>
                <a:gd name="connsiteX10" fmla="*/ 545382 w 620842"/>
                <a:gd name="connsiteY10" fmla="*/ 17270 h 3813543"/>
                <a:gd name="connsiteX11" fmla="*/ 488232 w 620842"/>
                <a:gd name="connsiteY11" fmla="*/ 7745 h 3813543"/>
                <a:gd name="connsiteX12" fmla="*/ 483470 w 620842"/>
                <a:gd name="connsiteY12" fmla="*/ 998346 h 3813543"/>
                <a:gd name="connsiteX13" fmla="*/ 395363 w 620842"/>
                <a:gd name="connsiteY13" fmla="*/ 1005489 h 3813543"/>
                <a:gd name="connsiteX14" fmla="*/ 357264 w 620842"/>
                <a:gd name="connsiteY14" fmla="*/ 14890 h 3813543"/>
                <a:gd name="connsiteX15" fmla="*/ 295350 w 620842"/>
                <a:gd name="connsiteY15" fmla="*/ 10127 h 3813543"/>
                <a:gd name="connsiteX16" fmla="*/ 240583 w 620842"/>
                <a:gd name="connsiteY16" fmla="*/ 1003109 h 3813543"/>
                <a:gd name="connsiteX17" fmla="*/ 169143 w 620842"/>
                <a:gd name="connsiteY17" fmla="*/ 1010251 h 3813543"/>
                <a:gd name="connsiteX18" fmla="*/ 154858 w 620842"/>
                <a:gd name="connsiteY18" fmla="*/ 22033 h 3813543"/>
                <a:gd name="connsiteX19" fmla="*/ 92945 w 620842"/>
                <a:gd name="connsiteY19" fmla="*/ 10127 h 3813543"/>
                <a:gd name="connsiteX0" fmla="*/ 92945 w 620842"/>
                <a:gd name="connsiteY0" fmla="*/ 10127 h 3813616"/>
                <a:gd name="connsiteX1" fmla="*/ 75 w 620842"/>
                <a:gd name="connsiteY1" fmla="*/ 1017396 h 3813616"/>
                <a:gd name="connsiteX2" fmla="*/ 212006 w 620842"/>
                <a:gd name="connsiteY2" fmla="*/ 1536508 h 3813616"/>
                <a:gd name="connsiteX3" fmla="*/ 228675 w 620842"/>
                <a:gd name="connsiteY3" fmla="*/ 1941321 h 3813616"/>
                <a:gd name="connsiteX4" fmla="*/ 138188 w 620842"/>
                <a:gd name="connsiteY4" fmla="*/ 3655821 h 3813616"/>
                <a:gd name="connsiteX5" fmla="*/ 323925 w 620842"/>
                <a:gd name="connsiteY5" fmla="*/ 3812983 h 3813616"/>
                <a:gd name="connsiteX6" fmla="*/ 500138 w 620842"/>
                <a:gd name="connsiteY6" fmla="*/ 3655821 h 3813616"/>
                <a:gd name="connsiteX7" fmla="*/ 402506 w 620842"/>
                <a:gd name="connsiteY7" fmla="*/ 1938940 h 3813616"/>
                <a:gd name="connsiteX8" fmla="*/ 416793 w 620842"/>
                <a:gd name="connsiteY8" fmla="*/ 1536509 h 3813616"/>
                <a:gd name="connsiteX9" fmla="*/ 619200 w 620842"/>
                <a:gd name="connsiteY9" fmla="*/ 1069783 h 3813616"/>
                <a:gd name="connsiteX10" fmla="*/ 545382 w 620842"/>
                <a:gd name="connsiteY10" fmla="*/ 17270 h 3813616"/>
                <a:gd name="connsiteX11" fmla="*/ 488232 w 620842"/>
                <a:gd name="connsiteY11" fmla="*/ 7745 h 3813616"/>
                <a:gd name="connsiteX12" fmla="*/ 483470 w 620842"/>
                <a:gd name="connsiteY12" fmla="*/ 998346 h 3813616"/>
                <a:gd name="connsiteX13" fmla="*/ 395363 w 620842"/>
                <a:gd name="connsiteY13" fmla="*/ 1005489 h 3813616"/>
                <a:gd name="connsiteX14" fmla="*/ 357264 w 620842"/>
                <a:gd name="connsiteY14" fmla="*/ 14890 h 3813616"/>
                <a:gd name="connsiteX15" fmla="*/ 295350 w 620842"/>
                <a:gd name="connsiteY15" fmla="*/ 10127 h 3813616"/>
                <a:gd name="connsiteX16" fmla="*/ 240583 w 620842"/>
                <a:gd name="connsiteY16" fmla="*/ 1003109 h 3813616"/>
                <a:gd name="connsiteX17" fmla="*/ 169143 w 620842"/>
                <a:gd name="connsiteY17" fmla="*/ 1010251 h 3813616"/>
                <a:gd name="connsiteX18" fmla="*/ 154858 w 620842"/>
                <a:gd name="connsiteY18" fmla="*/ 22033 h 3813616"/>
                <a:gd name="connsiteX19" fmla="*/ 92945 w 620842"/>
                <a:gd name="connsiteY19" fmla="*/ 10127 h 3813616"/>
                <a:gd name="connsiteX0" fmla="*/ 92945 w 620842"/>
                <a:gd name="connsiteY0" fmla="*/ 10127 h 3813616"/>
                <a:gd name="connsiteX1" fmla="*/ 75 w 620842"/>
                <a:gd name="connsiteY1" fmla="*/ 1017396 h 3813616"/>
                <a:gd name="connsiteX2" fmla="*/ 212006 w 620842"/>
                <a:gd name="connsiteY2" fmla="*/ 1536508 h 3813616"/>
                <a:gd name="connsiteX3" fmla="*/ 228675 w 620842"/>
                <a:gd name="connsiteY3" fmla="*/ 1941321 h 3813616"/>
                <a:gd name="connsiteX4" fmla="*/ 138188 w 620842"/>
                <a:gd name="connsiteY4" fmla="*/ 3655821 h 3813616"/>
                <a:gd name="connsiteX5" fmla="*/ 323925 w 620842"/>
                <a:gd name="connsiteY5" fmla="*/ 3812983 h 3813616"/>
                <a:gd name="connsiteX6" fmla="*/ 500138 w 620842"/>
                <a:gd name="connsiteY6" fmla="*/ 3655821 h 3813616"/>
                <a:gd name="connsiteX7" fmla="*/ 402506 w 620842"/>
                <a:gd name="connsiteY7" fmla="*/ 1938940 h 3813616"/>
                <a:gd name="connsiteX8" fmla="*/ 416793 w 620842"/>
                <a:gd name="connsiteY8" fmla="*/ 1536509 h 3813616"/>
                <a:gd name="connsiteX9" fmla="*/ 619200 w 620842"/>
                <a:gd name="connsiteY9" fmla="*/ 1069783 h 3813616"/>
                <a:gd name="connsiteX10" fmla="*/ 545382 w 620842"/>
                <a:gd name="connsiteY10" fmla="*/ 17270 h 3813616"/>
                <a:gd name="connsiteX11" fmla="*/ 488232 w 620842"/>
                <a:gd name="connsiteY11" fmla="*/ 7745 h 3813616"/>
                <a:gd name="connsiteX12" fmla="*/ 483470 w 620842"/>
                <a:gd name="connsiteY12" fmla="*/ 998346 h 3813616"/>
                <a:gd name="connsiteX13" fmla="*/ 395363 w 620842"/>
                <a:gd name="connsiteY13" fmla="*/ 1005489 h 3813616"/>
                <a:gd name="connsiteX14" fmla="*/ 357264 w 620842"/>
                <a:gd name="connsiteY14" fmla="*/ 14890 h 3813616"/>
                <a:gd name="connsiteX15" fmla="*/ 295350 w 620842"/>
                <a:gd name="connsiteY15" fmla="*/ 10127 h 3813616"/>
                <a:gd name="connsiteX16" fmla="*/ 240583 w 620842"/>
                <a:gd name="connsiteY16" fmla="*/ 1003109 h 3813616"/>
                <a:gd name="connsiteX17" fmla="*/ 169143 w 620842"/>
                <a:gd name="connsiteY17" fmla="*/ 1010251 h 3813616"/>
                <a:gd name="connsiteX18" fmla="*/ 154858 w 620842"/>
                <a:gd name="connsiteY18" fmla="*/ 22033 h 3813616"/>
                <a:gd name="connsiteX19" fmla="*/ 92945 w 620842"/>
                <a:gd name="connsiteY19" fmla="*/ 10127 h 3813616"/>
                <a:gd name="connsiteX0" fmla="*/ 92945 w 620842"/>
                <a:gd name="connsiteY0" fmla="*/ 10127 h 3813616"/>
                <a:gd name="connsiteX1" fmla="*/ 75 w 620842"/>
                <a:gd name="connsiteY1" fmla="*/ 1017396 h 3813616"/>
                <a:gd name="connsiteX2" fmla="*/ 212006 w 620842"/>
                <a:gd name="connsiteY2" fmla="*/ 1536508 h 3813616"/>
                <a:gd name="connsiteX3" fmla="*/ 228675 w 620842"/>
                <a:gd name="connsiteY3" fmla="*/ 1941321 h 3813616"/>
                <a:gd name="connsiteX4" fmla="*/ 138188 w 620842"/>
                <a:gd name="connsiteY4" fmla="*/ 3655821 h 3813616"/>
                <a:gd name="connsiteX5" fmla="*/ 323925 w 620842"/>
                <a:gd name="connsiteY5" fmla="*/ 3812983 h 3813616"/>
                <a:gd name="connsiteX6" fmla="*/ 500138 w 620842"/>
                <a:gd name="connsiteY6" fmla="*/ 3655821 h 3813616"/>
                <a:gd name="connsiteX7" fmla="*/ 402506 w 620842"/>
                <a:gd name="connsiteY7" fmla="*/ 1938940 h 3813616"/>
                <a:gd name="connsiteX8" fmla="*/ 416793 w 620842"/>
                <a:gd name="connsiteY8" fmla="*/ 1536509 h 3813616"/>
                <a:gd name="connsiteX9" fmla="*/ 619200 w 620842"/>
                <a:gd name="connsiteY9" fmla="*/ 1069783 h 3813616"/>
                <a:gd name="connsiteX10" fmla="*/ 545382 w 620842"/>
                <a:gd name="connsiteY10" fmla="*/ 17270 h 3813616"/>
                <a:gd name="connsiteX11" fmla="*/ 488232 w 620842"/>
                <a:gd name="connsiteY11" fmla="*/ 7745 h 3813616"/>
                <a:gd name="connsiteX12" fmla="*/ 483470 w 620842"/>
                <a:gd name="connsiteY12" fmla="*/ 998346 h 3813616"/>
                <a:gd name="connsiteX13" fmla="*/ 395363 w 620842"/>
                <a:gd name="connsiteY13" fmla="*/ 1005489 h 3813616"/>
                <a:gd name="connsiteX14" fmla="*/ 357264 w 620842"/>
                <a:gd name="connsiteY14" fmla="*/ 14890 h 3813616"/>
                <a:gd name="connsiteX15" fmla="*/ 295350 w 620842"/>
                <a:gd name="connsiteY15" fmla="*/ 10127 h 3813616"/>
                <a:gd name="connsiteX16" fmla="*/ 240583 w 620842"/>
                <a:gd name="connsiteY16" fmla="*/ 1003109 h 3813616"/>
                <a:gd name="connsiteX17" fmla="*/ 169143 w 620842"/>
                <a:gd name="connsiteY17" fmla="*/ 1010251 h 3813616"/>
                <a:gd name="connsiteX18" fmla="*/ 154858 w 620842"/>
                <a:gd name="connsiteY18" fmla="*/ 22033 h 3813616"/>
                <a:gd name="connsiteX19" fmla="*/ 92945 w 620842"/>
                <a:gd name="connsiteY19" fmla="*/ 10127 h 3813616"/>
                <a:gd name="connsiteX0" fmla="*/ 92945 w 620842"/>
                <a:gd name="connsiteY0" fmla="*/ 10127 h 3812983"/>
                <a:gd name="connsiteX1" fmla="*/ 75 w 620842"/>
                <a:gd name="connsiteY1" fmla="*/ 1017396 h 3812983"/>
                <a:gd name="connsiteX2" fmla="*/ 212006 w 620842"/>
                <a:gd name="connsiteY2" fmla="*/ 1536508 h 3812983"/>
                <a:gd name="connsiteX3" fmla="*/ 228675 w 620842"/>
                <a:gd name="connsiteY3" fmla="*/ 1941321 h 3812983"/>
                <a:gd name="connsiteX4" fmla="*/ 138188 w 620842"/>
                <a:gd name="connsiteY4" fmla="*/ 3655821 h 3812983"/>
                <a:gd name="connsiteX5" fmla="*/ 323925 w 620842"/>
                <a:gd name="connsiteY5" fmla="*/ 3812983 h 3812983"/>
                <a:gd name="connsiteX6" fmla="*/ 500138 w 620842"/>
                <a:gd name="connsiteY6" fmla="*/ 3655821 h 3812983"/>
                <a:gd name="connsiteX7" fmla="*/ 402506 w 620842"/>
                <a:gd name="connsiteY7" fmla="*/ 1938940 h 3812983"/>
                <a:gd name="connsiteX8" fmla="*/ 416793 w 620842"/>
                <a:gd name="connsiteY8" fmla="*/ 1536509 h 3812983"/>
                <a:gd name="connsiteX9" fmla="*/ 619200 w 620842"/>
                <a:gd name="connsiteY9" fmla="*/ 1069783 h 3812983"/>
                <a:gd name="connsiteX10" fmla="*/ 545382 w 620842"/>
                <a:gd name="connsiteY10" fmla="*/ 17270 h 3812983"/>
                <a:gd name="connsiteX11" fmla="*/ 488232 w 620842"/>
                <a:gd name="connsiteY11" fmla="*/ 7745 h 3812983"/>
                <a:gd name="connsiteX12" fmla="*/ 483470 w 620842"/>
                <a:gd name="connsiteY12" fmla="*/ 998346 h 3812983"/>
                <a:gd name="connsiteX13" fmla="*/ 395363 w 620842"/>
                <a:gd name="connsiteY13" fmla="*/ 1005489 h 3812983"/>
                <a:gd name="connsiteX14" fmla="*/ 357264 w 620842"/>
                <a:gd name="connsiteY14" fmla="*/ 14890 h 3812983"/>
                <a:gd name="connsiteX15" fmla="*/ 295350 w 620842"/>
                <a:gd name="connsiteY15" fmla="*/ 10127 h 3812983"/>
                <a:gd name="connsiteX16" fmla="*/ 240583 w 620842"/>
                <a:gd name="connsiteY16" fmla="*/ 1003109 h 3812983"/>
                <a:gd name="connsiteX17" fmla="*/ 169143 w 620842"/>
                <a:gd name="connsiteY17" fmla="*/ 1010251 h 3812983"/>
                <a:gd name="connsiteX18" fmla="*/ 154858 w 620842"/>
                <a:gd name="connsiteY18" fmla="*/ 22033 h 3812983"/>
                <a:gd name="connsiteX19" fmla="*/ 92945 w 620842"/>
                <a:gd name="connsiteY19" fmla="*/ 10127 h 3812983"/>
                <a:gd name="connsiteX0" fmla="*/ 92945 w 620842"/>
                <a:gd name="connsiteY0" fmla="*/ 10127 h 3812983"/>
                <a:gd name="connsiteX1" fmla="*/ 75 w 620842"/>
                <a:gd name="connsiteY1" fmla="*/ 1017396 h 3812983"/>
                <a:gd name="connsiteX2" fmla="*/ 212006 w 620842"/>
                <a:gd name="connsiteY2" fmla="*/ 1536508 h 3812983"/>
                <a:gd name="connsiteX3" fmla="*/ 228675 w 620842"/>
                <a:gd name="connsiteY3" fmla="*/ 1941321 h 3812983"/>
                <a:gd name="connsiteX4" fmla="*/ 138188 w 620842"/>
                <a:gd name="connsiteY4" fmla="*/ 3655821 h 3812983"/>
                <a:gd name="connsiteX5" fmla="*/ 323925 w 620842"/>
                <a:gd name="connsiteY5" fmla="*/ 3812983 h 3812983"/>
                <a:gd name="connsiteX6" fmla="*/ 500138 w 620842"/>
                <a:gd name="connsiteY6" fmla="*/ 3655821 h 3812983"/>
                <a:gd name="connsiteX7" fmla="*/ 402506 w 620842"/>
                <a:gd name="connsiteY7" fmla="*/ 1938940 h 3812983"/>
                <a:gd name="connsiteX8" fmla="*/ 416793 w 620842"/>
                <a:gd name="connsiteY8" fmla="*/ 1536509 h 3812983"/>
                <a:gd name="connsiteX9" fmla="*/ 619200 w 620842"/>
                <a:gd name="connsiteY9" fmla="*/ 1069783 h 3812983"/>
                <a:gd name="connsiteX10" fmla="*/ 545382 w 620842"/>
                <a:gd name="connsiteY10" fmla="*/ 17270 h 3812983"/>
                <a:gd name="connsiteX11" fmla="*/ 488232 w 620842"/>
                <a:gd name="connsiteY11" fmla="*/ 7745 h 3812983"/>
                <a:gd name="connsiteX12" fmla="*/ 483470 w 620842"/>
                <a:gd name="connsiteY12" fmla="*/ 998346 h 3812983"/>
                <a:gd name="connsiteX13" fmla="*/ 395363 w 620842"/>
                <a:gd name="connsiteY13" fmla="*/ 1005489 h 3812983"/>
                <a:gd name="connsiteX14" fmla="*/ 357264 w 620842"/>
                <a:gd name="connsiteY14" fmla="*/ 14890 h 3812983"/>
                <a:gd name="connsiteX15" fmla="*/ 295350 w 620842"/>
                <a:gd name="connsiteY15" fmla="*/ 10127 h 3812983"/>
                <a:gd name="connsiteX16" fmla="*/ 240583 w 620842"/>
                <a:gd name="connsiteY16" fmla="*/ 1003109 h 3812983"/>
                <a:gd name="connsiteX17" fmla="*/ 169143 w 620842"/>
                <a:gd name="connsiteY17" fmla="*/ 1010251 h 3812983"/>
                <a:gd name="connsiteX18" fmla="*/ 154858 w 620842"/>
                <a:gd name="connsiteY18" fmla="*/ 22033 h 3812983"/>
                <a:gd name="connsiteX19" fmla="*/ 92945 w 620842"/>
                <a:gd name="connsiteY19" fmla="*/ 10127 h 3812983"/>
                <a:gd name="connsiteX0" fmla="*/ 92945 w 620842"/>
                <a:gd name="connsiteY0" fmla="*/ 22034 h 3812983"/>
                <a:gd name="connsiteX1" fmla="*/ 75 w 620842"/>
                <a:gd name="connsiteY1" fmla="*/ 1017396 h 3812983"/>
                <a:gd name="connsiteX2" fmla="*/ 212006 w 620842"/>
                <a:gd name="connsiteY2" fmla="*/ 1536508 h 3812983"/>
                <a:gd name="connsiteX3" fmla="*/ 228675 w 620842"/>
                <a:gd name="connsiteY3" fmla="*/ 1941321 h 3812983"/>
                <a:gd name="connsiteX4" fmla="*/ 138188 w 620842"/>
                <a:gd name="connsiteY4" fmla="*/ 3655821 h 3812983"/>
                <a:gd name="connsiteX5" fmla="*/ 323925 w 620842"/>
                <a:gd name="connsiteY5" fmla="*/ 3812983 h 3812983"/>
                <a:gd name="connsiteX6" fmla="*/ 500138 w 620842"/>
                <a:gd name="connsiteY6" fmla="*/ 3655821 h 3812983"/>
                <a:gd name="connsiteX7" fmla="*/ 402506 w 620842"/>
                <a:gd name="connsiteY7" fmla="*/ 1938940 h 3812983"/>
                <a:gd name="connsiteX8" fmla="*/ 416793 w 620842"/>
                <a:gd name="connsiteY8" fmla="*/ 1536509 h 3812983"/>
                <a:gd name="connsiteX9" fmla="*/ 619200 w 620842"/>
                <a:gd name="connsiteY9" fmla="*/ 1069783 h 3812983"/>
                <a:gd name="connsiteX10" fmla="*/ 545382 w 620842"/>
                <a:gd name="connsiteY10" fmla="*/ 17270 h 3812983"/>
                <a:gd name="connsiteX11" fmla="*/ 488232 w 620842"/>
                <a:gd name="connsiteY11" fmla="*/ 7745 h 3812983"/>
                <a:gd name="connsiteX12" fmla="*/ 483470 w 620842"/>
                <a:gd name="connsiteY12" fmla="*/ 998346 h 3812983"/>
                <a:gd name="connsiteX13" fmla="*/ 395363 w 620842"/>
                <a:gd name="connsiteY13" fmla="*/ 1005489 h 3812983"/>
                <a:gd name="connsiteX14" fmla="*/ 357264 w 620842"/>
                <a:gd name="connsiteY14" fmla="*/ 14890 h 3812983"/>
                <a:gd name="connsiteX15" fmla="*/ 295350 w 620842"/>
                <a:gd name="connsiteY15" fmla="*/ 10127 h 3812983"/>
                <a:gd name="connsiteX16" fmla="*/ 240583 w 620842"/>
                <a:gd name="connsiteY16" fmla="*/ 1003109 h 3812983"/>
                <a:gd name="connsiteX17" fmla="*/ 169143 w 620842"/>
                <a:gd name="connsiteY17" fmla="*/ 1010251 h 3812983"/>
                <a:gd name="connsiteX18" fmla="*/ 154858 w 620842"/>
                <a:gd name="connsiteY18" fmla="*/ 22033 h 3812983"/>
                <a:gd name="connsiteX19" fmla="*/ 92945 w 620842"/>
                <a:gd name="connsiteY19" fmla="*/ 22034 h 3812983"/>
                <a:gd name="connsiteX0" fmla="*/ 92945 w 620842"/>
                <a:gd name="connsiteY0" fmla="*/ 22034 h 3812983"/>
                <a:gd name="connsiteX1" fmla="*/ 75 w 620842"/>
                <a:gd name="connsiteY1" fmla="*/ 1017396 h 3812983"/>
                <a:gd name="connsiteX2" fmla="*/ 212006 w 620842"/>
                <a:gd name="connsiteY2" fmla="*/ 1536508 h 3812983"/>
                <a:gd name="connsiteX3" fmla="*/ 228675 w 620842"/>
                <a:gd name="connsiteY3" fmla="*/ 1941321 h 3812983"/>
                <a:gd name="connsiteX4" fmla="*/ 138188 w 620842"/>
                <a:gd name="connsiteY4" fmla="*/ 3655821 h 3812983"/>
                <a:gd name="connsiteX5" fmla="*/ 323925 w 620842"/>
                <a:gd name="connsiteY5" fmla="*/ 3812983 h 3812983"/>
                <a:gd name="connsiteX6" fmla="*/ 500138 w 620842"/>
                <a:gd name="connsiteY6" fmla="*/ 3655821 h 3812983"/>
                <a:gd name="connsiteX7" fmla="*/ 402506 w 620842"/>
                <a:gd name="connsiteY7" fmla="*/ 1938940 h 3812983"/>
                <a:gd name="connsiteX8" fmla="*/ 416793 w 620842"/>
                <a:gd name="connsiteY8" fmla="*/ 1536509 h 3812983"/>
                <a:gd name="connsiteX9" fmla="*/ 619200 w 620842"/>
                <a:gd name="connsiteY9" fmla="*/ 1069783 h 3812983"/>
                <a:gd name="connsiteX10" fmla="*/ 545382 w 620842"/>
                <a:gd name="connsiteY10" fmla="*/ 17270 h 3812983"/>
                <a:gd name="connsiteX11" fmla="*/ 488232 w 620842"/>
                <a:gd name="connsiteY11" fmla="*/ 7745 h 3812983"/>
                <a:gd name="connsiteX12" fmla="*/ 483470 w 620842"/>
                <a:gd name="connsiteY12" fmla="*/ 998346 h 3812983"/>
                <a:gd name="connsiteX13" fmla="*/ 395363 w 620842"/>
                <a:gd name="connsiteY13" fmla="*/ 1005489 h 3812983"/>
                <a:gd name="connsiteX14" fmla="*/ 357264 w 620842"/>
                <a:gd name="connsiteY14" fmla="*/ 14890 h 3812983"/>
                <a:gd name="connsiteX15" fmla="*/ 295350 w 620842"/>
                <a:gd name="connsiteY15" fmla="*/ 10127 h 3812983"/>
                <a:gd name="connsiteX16" fmla="*/ 240583 w 620842"/>
                <a:gd name="connsiteY16" fmla="*/ 1003109 h 3812983"/>
                <a:gd name="connsiteX17" fmla="*/ 169143 w 620842"/>
                <a:gd name="connsiteY17" fmla="*/ 1010251 h 3812983"/>
                <a:gd name="connsiteX18" fmla="*/ 154858 w 620842"/>
                <a:gd name="connsiteY18" fmla="*/ 22033 h 3812983"/>
                <a:gd name="connsiteX19" fmla="*/ 92945 w 620842"/>
                <a:gd name="connsiteY19" fmla="*/ 22034 h 3812983"/>
                <a:gd name="connsiteX0" fmla="*/ 92945 w 620842"/>
                <a:gd name="connsiteY0" fmla="*/ 22034 h 3812983"/>
                <a:gd name="connsiteX1" fmla="*/ 75 w 620842"/>
                <a:gd name="connsiteY1" fmla="*/ 1017396 h 3812983"/>
                <a:gd name="connsiteX2" fmla="*/ 212006 w 620842"/>
                <a:gd name="connsiteY2" fmla="*/ 1536508 h 3812983"/>
                <a:gd name="connsiteX3" fmla="*/ 228675 w 620842"/>
                <a:gd name="connsiteY3" fmla="*/ 1941321 h 3812983"/>
                <a:gd name="connsiteX4" fmla="*/ 138188 w 620842"/>
                <a:gd name="connsiteY4" fmla="*/ 3655821 h 3812983"/>
                <a:gd name="connsiteX5" fmla="*/ 323925 w 620842"/>
                <a:gd name="connsiteY5" fmla="*/ 3812983 h 3812983"/>
                <a:gd name="connsiteX6" fmla="*/ 500138 w 620842"/>
                <a:gd name="connsiteY6" fmla="*/ 3655821 h 3812983"/>
                <a:gd name="connsiteX7" fmla="*/ 409650 w 620842"/>
                <a:gd name="connsiteY7" fmla="*/ 2053240 h 3812983"/>
                <a:gd name="connsiteX8" fmla="*/ 416793 w 620842"/>
                <a:gd name="connsiteY8" fmla="*/ 1536509 h 3812983"/>
                <a:gd name="connsiteX9" fmla="*/ 619200 w 620842"/>
                <a:gd name="connsiteY9" fmla="*/ 1069783 h 3812983"/>
                <a:gd name="connsiteX10" fmla="*/ 545382 w 620842"/>
                <a:gd name="connsiteY10" fmla="*/ 17270 h 3812983"/>
                <a:gd name="connsiteX11" fmla="*/ 488232 w 620842"/>
                <a:gd name="connsiteY11" fmla="*/ 7745 h 3812983"/>
                <a:gd name="connsiteX12" fmla="*/ 483470 w 620842"/>
                <a:gd name="connsiteY12" fmla="*/ 998346 h 3812983"/>
                <a:gd name="connsiteX13" fmla="*/ 395363 w 620842"/>
                <a:gd name="connsiteY13" fmla="*/ 1005489 h 3812983"/>
                <a:gd name="connsiteX14" fmla="*/ 357264 w 620842"/>
                <a:gd name="connsiteY14" fmla="*/ 14890 h 3812983"/>
                <a:gd name="connsiteX15" fmla="*/ 295350 w 620842"/>
                <a:gd name="connsiteY15" fmla="*/ 10127 h 3812983"/>
                <a:gd name="connsiteX16" fmla="*/ 240583 w 620842"/>
                <a:gd name="connsiteY16" fmla="*/ 1003109 h 3812983"/>
                <a:gd name="connsiteX17" fmla="*/ 169143 w 620842"/>
                <a:gd name="connsiteY17" fmla="*/ 1010251 h 3812983"/>
                <a:gd name="connsiteX18" fmla="*/ 154858 w 620842"/>
                <a:gd name="connsiteY18" fmla="*/ 22033 h 3812983"/>
                <a:gd name="connsiteX19" fmla="*/ 92945 w 620842"/>
                <a:gd name="connsiteY19" fmla="*/ 22034 h 3812983"/>
                <a:gd name="connsiteX0" fmla="*/ 92945 w 620842"/>
                <a:gd name="connsiteY0" fmla="*/ 22034 h 3812983"/>
                <a:gd name="connsiteX1" fmla="*/ 75 w 620842"/>
                <a:gd name="connsiteY1" fmla="*/ 1017396 h 3812983"/>
                <a:gd name="connsiteX2" fmla="*/ 212006 w 620842"/>
                <a:gd name="connsiteY2" fmla="*/ 1536508 h 3812983"/>
                <a:gd name="connsiteX3" fmla="*/ 223912 w 620842"/>
                <a:gd name="connsiteY3" fmla="*/ 2055621 h 3812983"/>
                <a:gd name="connsiteX4" fmla="*/ 138188 w 620842"/>
                <a:gd name="connsiteY4" fmla="*/ 3655821 h 3812983"/>
                <a:gd name="connsiteX5" fmla="*/ 323925 w 620842"/>
                <a:gd name="connsiteY5" fmla="*/ 3812983 h 3812983"/>
                <a:gd name="connsiteX6" fmla="*/ 500138 w 620842"/>
                <a:gd name="connsiteY6" fmla="*/ 3655821 h 3812983"/>
                <a:gd name="connsiteX7" fmla="*/ 409650 w 620842"/>
                <a:gd name="connsiteY7" fmla="*/ 2053240 h 3812983"/>
                <a:gd name="connsiteX8" fmla="*/ 416793 w 620842"/>
                <a:gd name="connsiteY8" fmla="*/ 1536509 h 3812983"/>
                <a:gd name="connsiteX9" fmla="*/ 619200 w 620842"/>
                <a:gd name="connsiteY9" fmla="*/ 1069783 h 3812983"/>
                <a:gd name="connsiteX10" fmla="*/ 545382 w 620842"/>
                <a:gd name="connsiteY10" fmla="*/ 17270 h 3812983"/>
                <a:gd name="connsiteX11" fmla="*/ 488232 w 620842"/>
                <a:gd name="connsiteY11" fmla="*/ 7745 h 3812983"/>
                <a:gd name="connsiteX12" fmla="*/ 483470 w 620842"/>
                <a:gd name="connsiteY12" fmla="*/ 998346 h 3812983"/>
                <a:gd name="connsiteX13" fmla="*/ 395363 w 620842"/>
                <a:gd name="connsiteY13" fmla="*/ 1005489 h 3812983"/>
                <a:gd name="connsiteX14" fmla="*/ 357264 w 620842"/>
                <a:gd name="connsiteY14" fmla="*/ 14890 h 3812983"/>
                <a:gd name="connsiteX15" fmla="*/ 295350 w 620842"/>
                <a:gd name="connsiteY15" fmla="*/ 10127 h 3812983"/>
                <a:gd name="connsiteX16" fmla="*/ 240583 w 620842"/>
                <a:gd name="connsiteY16" fmla="*/ 1003109 h 3812983"/>
                <a:gd name="connsiteX17" fmla="*/ 169143 w 620842"/>
                <a:gd name="connsiteY17" fmla="*/ 1010251 h 3812983"/>
                <a:gd name="connsiteX18" fmla="*/ 154858 w 620842"/>
                <a:gd name="connsiteY18" fmla="*/ 22033 h 3812983"/>
                <a:gd name="connsiteX19" fmla="*/ 92945 w 620842"/>
                <a:gd name="connsiteY19" fmla="*/ 22034 h 3812983"/>
                <a:gd name="connsiteX0" fmla="*/ 92945 w 624981"/>
                <a:gd name="connsiteY0" fmla="*/ 22034 h 3812983"/>
                <a:gd name="connsiteX1" fmla="*/ 75 w 624981"/>
                <a:gd name="connsiteY1" fmla="*/ 1017396 h 3812983"/>
                <a:gd name="connsiteX2" fmla="*/ 212006 w 624981"/>
                <a:gd name="connsiteY2" fmla="*/ 1536508 h 3812983"/>
                <a:gd name="connsiteX3" fmla="*/ 223912 w 624981"/>
                <a:gd name="connsiteY3" fmla="*/ 2055621 h 3812983"/>
                <a:gd name="connsiteX4" fmla="*/ 138188 w 624981"/>
                <a:gd name="connsiteY4" fmla="*/ 3655821 h 3812983"/>
                <a:gd name="connsiteX5" fmla="*/ 323925 w 624981"/>
                <a:gd name="connsiteY5" fmla="*/ 3812983 h 3812983"/>
                <a:gd name="connsiteX6" fmla="*/ 500138 w 624981"/>
                <a:gd name="connsiteY6" fmla="*/ 3655821 h 3812983"/>
                <a:gd name="connsiteX7" fmla="*/ 409650 w 624981"/>
                <a:gd name="connsiteY7" fmla="*/ 2053240 h 3812983"/>
                <a:gd name="connsiteX8" fmla="*/ 488230 w 624981"/>
                <a:gd name="connsiteY8" fmla="*/ 1848453 h 3812983"/>
                <a:gd name="connsiteX9" fmla="*/ 619200 w 624981"/>
                <a:gd name="connsiteY9" fmla="*/ 1069783 h 3812983"/>
                <a:gd name="connsiteX10" fmla="*/ 545382 w 624981"/>
                <a:gd name="connsiteY10" fmla="*/ 17270 h 3812983"/>
                <a:gd name="connsiteX11" fmla="*/ 488232 w 624981"/>
                <a:gd name="connsiteY11" fmla="*/ 7745 h 3812983"/>
                <a:gd name="connsiteX12" fmla="*/ 483470 w 624981"/>
                <a:gd name="connsiteY12" fmla="*/ 998346 h 3812983"/>
                <a:gd name="connsiteX13" fmla="*/ 395363 w 624981"/>
                <a:gd name="connsiteY13" fmla="*/ 1005489 h 3812983"/>
                <a:gd name="connsiteX14" fmla="*/ 357264 w 624981"/>
                <a:gd name="connsiteY14" fmla="*/ 14890 h 3812983"/>
                <a:gd name="connsiteX15" fmla="*/ 295350 w 624981"/>
                <a:gd name="connsiteY15" fmla="*/ 10127 h 3812983"/>
                <a:gd name="connsiteX16" fmla="*/ 240583 w 624981"/>
                <a:gd name="connsiteY16" fmla="*/ 1003109 h 3812983"/>
                <a:gd name="connsiteX17" fmla="*/ 169143 w 624981"/>
                <a:gd name="connsiteY17" fmla="*/ 1010251 h 3812983"/>
                <a:gd name="connsiteX18" fmla="*/ 154858 w 624981"/>
                <a:gd name="connsiteY18" fmla="*/ 22033 h 3812983"/>
                <a:gd name="connsiteX19" fmla="*/ 92945 w 624981"/>
                <a:gd name="connsiteY19" fmla="*/ 22034 h 3812983"/>
                <a:gd name="connsiteX0" fmla="*/ 92945 w 624981"/>
                <a:gd name="connsiteY0" fmla="*/ 22034 h 3812983"/>
                <a:gd name="connsiteX1" fmla="*/ 75 w 624981"/>
                <a:gd name="connsiteY1" fmla="*/ 1017396 h 3812983"/>
                <a:gd name="connsiteX2" fmla="*/ 212006 w 624981"/>
                <a:gd name="connsiteY2" fmla="*/ 1536508 h 3812983"/>
                <a:gd name="connsiteX3" fmla="*/ 223912 w 624981"/>
                <a:gd name="connsiteY3" fmla="*/ 2055621 h 3812983"/>
                <a:gd name="connsiteX4" fmla="*/ 138188 w 624981"/>
                <a:gd name="connsiteY4" fmla="*/ 3655821 h 3812983"/>
                <a:gd name="connsiteX5" fmla="*/ 323925 w 624981"/>
                <a:gd name="connsiteY5" fmla="*/ 3812983 h 3812983"/>
                <a:gd name="connsiteX6" fmla="*/ 500138 w 624981"/>
                <a:gd name="connsiteY6" fmla="*/ 3655821 h 3812983"/>
                <a:gd name="connsiteX7" fmla="*/ 409650 w 624981"/>
                <a:gd name="connsiteY7" fmla="*/ 2053240 h 3812983"/>
                <a:gd name="connsiteX8" fmla="*/ 488230 w 624981"/>
                <a:gd name="connsiteY8" fmla="*/ 1848453 h 3812983"/>
                <a:gd name="connsiteX9" fmla="*/ 619200 w 624981"/>
                <a:gd name="connsiteY9" fmla="*/ 1069783 h 3812983"/>
                <a:gd name="connsiteX10" fmla="*/ 545382 w 624981"/>
                <a:gd name="connsiteY10" fmla="*/ 17270 h 3812983"/>
                <a:gd name="connsiteX11" fmla="*/ 488232 w 624981"/>
                <a:gd name="connsiteY11" fmla="*/ 7745 h 3812983"/>
                <a:gd name="connsiteX12" fmla="*/ 483470 w 624981"/>
                <a:gd name="connsiteY12" fmla="*/ 998346 h 3812983"/>
                <a:gd name="connsiteX13" fmla="*/ 395363 w 624981"/>
                <a:gd name="connsiteY13" fmla="*/ 1005489 h 3812983"/>
                <a:gd name="connsiteX14" fmla="*/ 357264 w 624981"/>
                <a:gd name="connsiteY14" fmla="*/ 14890 h 3812983"/>
                <a:gd name="connsiteX15" fmla="*/ 295350 w 624981"/>
                <a:gd name="connsiteY15" fmla="*/ 10127 h 3812983"/>
                <a:gd name="connsiteX16" fmla="*/ 240583 w 624981"/>
                <a:gd name="connsiteY16" fmla="*/ 1003109 h 3812983"/>
                <a:gd name="connsiteX17" fmla="*/ 169143 w 624981"/>
                <a:gd name="connsiteY17" fmla="*/ 1010251 h 3812983"/>
                <a:gd name="connsiteX18" fmla="*/ 154858 w 624981"/>
                <a:gd name="connsiteY18" fmla="*/ 22033 h 3812983"/>
                <a:gd name="connsiteX19" fmla="*/ 92945 w 624981"/>
                <a:gd name="connsiteY19" fmla="*/ 22034 h 3812983"/>
                <a:gd name="connsiteX0" fmla="*/ 92945 w 624981"/>
                <a:gd name="connsiteY0" fmla="*/ 22034 h 3812983"/>
                <a:gd name="connsiteX1" fmla="*/ 75 w 624981"/>
                <a:gd name="connsiteY1" fmla="*/ 1017396 h 3812983"/>
                <a:gd name="connsiteX2" fmla="*/ 212006 w 624981"/>
                <a:gd name="connsiteY2" fmla="*/ 1536508 h 3812983"/>
                <a:gd name="connsiteX3" fmla="*/ 223912 w 624981"/>
                <a:gd name="connsiteY3" fmla="*/ 2055621 h 3812983"/>
                <a:gd name="connsiteX4" fmla="*/ 138188 w 624981"/>
                <a:gd name="connsiteY4" fmla="*/ 3655821 h 3812983"/>
                <a:gd name="connsiteX5" fmla="*/ 323925 w 624981"/>
                <a:gd name="connsiteY5" fmla="*/ 3812983 h 3812983"/>
                <a:gd name="connsiteX6" fmla="*/ 500138 w 624981"/>
                <a:gd name="connsiteY6" fmla="*/ 3655821 h 3812983"/>
                <a:gd name="connsiteX7" fmla="*/ 409650 w 624981"/>
                <a:gd name="connsiteY7" fmla="*/ 2053240 h 3812983"/>
                <a:gd name="connsiteX8" fmla="*/ 488230 w 624981"/>
                <a:gd name="connsiteY8" fmla="*/ 1848453 h 3812983"/>
                <a:gd name="connsiteX9" fmla="*/ 619200 w 624981"/>
                <a:gd name="connsiteY9" fmla="*/ 1069783 h 3812983"/>
                <a:gd name="connsiteX10" fmla="*/ 545382 w 624981"/>
                <a:gd name="connsiteY10" fmla="*/ 17270 h 3812983"/>
                <a:gd name="connsiteX11" fmla="*/ 488232 w 624981"/>
                <a:gd name="connsiteY11" fmla="*/ 7745 h 3812983"/>
                <a:gd name="connsiteX12" fmla="*/ 483470 w 624981"/>
                <a:gd name="connsiteY12" fmla="*/ 998346 h 3812983"/>
                <a:gd name="connsiteX13" fmla="*/ 395363 w 624981"/>
                <a:gd name="connsiteY13" fmla="*/ 1005489 h 3812983"/>
                <a:gd name="connsiteX14" fmla="*/ 357264 w 624981"/>
                <a:gd name="connsiteY14" fmla="*/ 14890 h 3812983"/>
                <a:gd name="connsiteX15" fmla="*/ 295350 w 624981"/>
                <a:gd name="connsiteY15" fmla="*/ 10127 h 3812983"/>
                <a:gd name="connsiteX16" fmla="*/ 240583 w 624981"/>
                <a:gd name="connsiteY16" fmla="*/ 1003109 h 3812983"/>
                <a:gd name="connsiteX17" fmla="*/ 169143 w 624981"/>
                <a:gd name="connsiteY17" fmla="*/ 1010251 h 3812983"/>
                <a:gd name="connsiteX18" fmla="*/ 154858 w 624981"/>
                <a:gd name="connsiteY18" fmla="*/ 22033 h 3812983"/>
                <a:gd name="connsiteX19" fmla="*/ 92945 w 624981"/>
                <a:gd name="connsiteY19" fmla="*/ 22034 h 3812983"/>
                <a:gd name="connsiteX0" fmla="*/ 93168 w 625204"/>
                <a:gd name="connsiteY0" fmla="*/ 22034 h 3812983"/>
                <a:gd name="connsiteX1" fmla="*/ 298 w 625204"/>
                <a:gd name="connsiteY1" fmla="*/ 1017396 h 3812983"/>
                <a:gd name="connsiteX2" fmla="*/ 136029 w 625204"/>
                <a:gd name="connsiteY2" fmla="*/ 1805589 h 3812983"/>
                <a:gd name="connsiteX3" fmla="*/ 224135 w 625204"/>
                <a:gd name="connsiteY3" fmla="*/ 2055621 h 3812983"/>
                <a:gd name="connsiteX4" fmla="*/ 138411 w 625204"/>
                <a:gd name="connsiteY4" fmla="*/ 3655821 h 3812983"/>
                <a:gd name="connsiteX5" fmla="*/ 324148 w 625204"/>
                <a:gd name="connsiteY5" fmla="*/ 3812983 h 3812983"/>
                <a:gd name="connsiteX6" fmla="*/ 500361 w 625204"/>
                <a:gd name="connsiteY6" fmla="*/ 3655821 h 3812983"/>
                <a:gd name="connsiteX7" fmla="*/ 409873 w 625204"/>
                <a:gd name="connsiteY7" fmla="*/ 2053240 h 3812983"/>
                <a:gd name="connsiteX8" fmla="*/ 488453 w 625204"/>
                <a:gd name="connsiteY8" fmla="*/ 1848453 h 3812983"/>
                <a:gd name="connsiteX9" fmla="*/ 619423 w 625204"/>
                <a:gd name="connsiteY9" fmla="*/ 1069783 h 3812983"/>
                <a:gd name="connsiteX10" fmla="*/ 545605 w 625204"/>
                <a:gd name="connsiteY10" fmla="*/ 17270 h 3812983"/>
                <a:gd name="connsiteX11" fmla="*/ 488455 w 625204"/>
                <a:gd name="connsiteY11" fmla="*/ 7745 h 3812983"/>
                <a:gd name="connsiteX12" fmla="*/ 483693 w 625204"/>
                <a:gd name="connsiteY12" fmla="*/ 998346 h 3812983"/>
                <a:gd name="connsiteX13" fmla="*/ 395586 w 625204"/>
                <a:gd name="connsiteY13" fmla="*/ 1005489 h 3812983"/>
                <a:gd name="connsiteX14" fmla="*/ 357487 w 625204"/>
                <a:gd name="connsiteY14" fmla="*/ 14890 h 3812983"/>
                <a:gd name="connsiteX15" fmla="*/ 295573 w 625204"/>
                <a:gd name="connsiteY15" fmla="*/ 10127 h 3812983"/>
                <a:gd name="connsiteX16" fmla="*/ 240806 w 625204"/>
                <a:gd name="connsiteY16" fmla="*/ 1003109 h 3812983"/>
                <a:gd name="connsiteX17" fmla="*/ 169366 w 625204"/>
                <a:gd name="connsiteY17" fmla="*/ 1010251 h 3812983"/>
                <a:gd name="connsiteX18" fmla="*/ 155081 w 625204"/>
                <a:gd name="connsiteY18" fmla="*/ 22033 h 3812983"/>
                <a:gd name="connsiteX19" fmla="*/ 93168 w 625204"/>
                <a:gd name="connsiteY19" fmla="*/ 22034 h 3812983"/>
                <a:gd name="connsiteX0" fmla="*/ 93168 w 625204"/>
                <a:gd name="connsiteY0" fmla="*/ 22034 h 3812983"/>
                <a:gd name="connsiteX1" fmla="*/ 298 w 625204"/>
                <a:gd name="connsiteY1" fmla="*/ 1017396 h 3812983"/>
                <a:gd name="connsiteX2" fmla="*/ 136029 w 625204"/>
                <a:gd name="connsiteY2" fmla="*/ 1805589 h 3812983"/>
                <a:gd name="connsiteX3" fmla="*/ 224135 w 625204"/>
                <a:gd name="connsiteY3" fmla="*/ 2055621 h 3812983"/>
                <a:gd name="connsiteX4" fmla="*/ 138411 w 625204"/>
                <a:gd name="connsiteY4" fmla="*/ 3655821 h 3812983"/>
                <a:gd name="connsiteX5" fmla="*/ 324148 w 625204"/>
                <a:gd name="connsiteY5" fmla="*/ 3812983 h 3812983"/>
                <a:gd name="connsiteX6" fmla="*/ 500361 w 625204"/>
                <a:gd name="connsiteY6" fmla="*/ 3655821 h 3812983"/>
                <a:gd name="connsiteX7" fmla="*/ 409873 w 625204"/>
                <a:gd name="connsiteY7" fmla="*/ 2053240 h 3812983"/>
                <a:gd name="connsiteX8" fmla="*/ 488453 w 625204"/>
                <a:gd name="connsiteY8" fmla="*/ 1848453 h 3812983"/>
                <a:gd name="connsiteX9" fmla="*/ 619423 w 625204"/>
                <a:gd name="connsiteY9" fmla="*/ 1069783 h 3812983"/>
                <a:gd name="connsiteX10" fmla="*/ 545605 w 625204"/>
                <a:gd name="connsiteY10" fmla="*/ 17270 h 3812983"/>
                <a:gd name="connsiteX11" fmla="*/ 488455 w 625204"/>
                <a:gd name="connsiteY11" fmla="*/ 7745 h 3812983"/>
                <a:gd name="connsiteX12" fmla="*/ 483693 w 625204"/>
                <a:gd name="connsiteY12" fmla="*/ 998346 h 3812983"/>
                <a:gd name="connsiteX13" fmla="*/ 395586 w 625204"/>
                <a:gd name="connsiteY13" fmla="*/ 1005489 h 3812983"/>
                <a:gd name="connsiteX14" fmla="*/ 357487 w 625204"/>
                <a:gd name="connsiteY14" fmla="*/ 14890 h 3812983"/>
                <a:gd name="connsiteX15" fmla="*/ 295573 w 625204"/>
                <a:gd name="connsiteY15" fmla="*/ 10127 h 3812983"/>
                <a:gd name="connsiteX16" fmla="*/ 240806 w 625204"/>
                <a:gd name="connsiteY16" fmla="*/ 1003109 h 3812983"/>
                <a:gd name="connsiteX17" fmla="*/ 169366 w 625204"/>
                <a:gd name="connsiteY17" fmla="*/ 1010251 h 3812983"/>
                <a:gd name="connsiteX18" fmla="*/ 155081 w 625204"/>
                <a:gd name="connsiteY18" fmla="*/ 22033 h 3812983"/>
                <a:gd name="connsiteX19" fmla="*/ 93168 w 625204"/>
                <a:gd name="connsiteY19" fmla="*/ 22034 h 3812983"/>
                <a:gd name="connsiteX0" fmla="*/ 93168 w 625204"/>
                <a:gd name="connsiteY0" fmla="*/ 22034 h 3812983"/>
                <a:gd name="connsiteX1" fmla="*/ 298 w 625204"/>
                <a:gd name="connsiteY1" fmla="*/ 1017396 h 3812983"/>
                <a:gd name="connsiteX2" fmla="*/ 136029 w 625204"/>
                <a:gd name="connsiteY2" fmla="*/ 1805589 h 3812983"/>
                <a:gd name="connsiteX3" fmla="*/ 224135 w 625204"/>
                <a:gd name="connsiteY3" fmla="*/ 2055621 h 3812983"/>
                <a:gd name="connsiteX4" fmla="*/ 138411 w 625204"/>
                <a:gd name="connsiteY4" fmla="*/ 3655821 h 3812983"/>
                <a:gd name="connsiteX5" fmla="*/ 324148 w 625204"/>
                <a:gd name="connsiteY5" fmla="*/ 3812983 h 3812983"/>
                <a:gd name="connsiteX6" fmla="*/ 500361 w 625204"/>
                <a:gd name="connsiteY6" fmla="*/ 3655821 h 3812983"/>
                <a:gd name="connsiteX7" fmla="*/ 409873 w 625204"/>
                <a:gd name="connsiteY7" fmla="*/ 2053240 h 3812983"/>
                <a:gd name="connsiteX8" fmla="*/ 488453 w 625204"/>
                <a:gd name="connsiteY8" fmla="*/ 1848453 h 3812983"/>
                <a:gd name="connsiteX9" fmla="*/ 619423 w 625204"/>
                <a:gd name="connsiteY9" fmla="*/ 1069783 h 3812983"/>
                <a:gd name="connsiteX10" fmla="*/ 545605 w 625204"/>
                <a:gd name="connsiteY10" fmla="*/ 17270 h 3812983"/>
                <a:gd name="connsiteX11" fmla="*/ 488455 w 625204"/>
                <a:gd name="connsiteY11" fmla="*/ 7745 h 3812983"/>
                <a:gd name="connsiteX12" fmla="*/ 483693 w 625204"/>
                <a:gd name="connsiteY12" fmla="*/ 998346 h 3812983"/>
                <a:gd name="connsiteX13" fmla="*/ 395586 w 625204"/>
                <a:gd name="connsiteY13" fmla="*/ 1005489 h 3812983"/>
                <a:gd name="connsiteX14" fmla="*/ 357487 w 625204"/>
                <a:gd name="connsiteY14" fmla="*/ 14890 h 3812983"/>
                <a:gd name="connsiteX15" fmla="*/ 295573 w 625204"/>
                <a:gd name="connsiteY15" fmla="*/ 10127 h 3812983"/>
                <a:gd name="connsiteX16" fmla="*/ 240806 w 625204"/>
                <a:gd name="connsiteY16" fmla="*/ 1003109 h 3812983"/>
                <a:gd name="connsiteX17" fmla="*/ 169366 w 625204"/>
                <a:gd name="connsiteY17" fmla="*/ 1010251 h 3812983"/>
                <a:gd name="connsiteX18" fmla="*/ 155081 w 625204"/>
                <a:gd name="connsiteY18" fmla="*/ 22033 h 3812983"/>
                <a:gd name="connsiteX19" fmla="*/ 93168 w 625204"/>
                <a:gd name="connsiteY19" fmla="*/ 22034 h 3812983"/>
                <a:gd name="connsiteX0" fmla="*/ 93168 w 625204"/>
                <a:gd name="connsiteY0" fmla="*/ 22034 h 3812983"/>
                <a:gd name="connsiteX1" fmla="*/ 298 w 625204"/>
                <a:gd name="connsiteY1" fmla="*/ 1017396 h 3812983"/>
                <a:gd name="connsiteX2" fmla="*/ 136029 w 625204"/>
                <a:gd name="connsiteY2" fmla="*/ 1805589 h 3812983"/>
                <a:gd name="connsiteX3" fmla="*/ 224135 w 625204"/>
                <a:gd name="connsiteY3" fmla="*/ 2055621 h 3812983"/>
                <a:gd name="connsiteX4" fmla="*/ 138411 w 625204"/>
                <a:gd name="connsiteY4" fmla="*/ 3655821 h 3812983"/>
                <a:gd name="connsiteX5" fmla="*/ 324148 w 625204"/>
                <a:gd name="connsiteY5" fmla="*/ 3812983 h 3812983"/>
                <a:gd name="connsiteX6" fmla="*/ 500361 w 625204"/>
                <a:gd name="connsiteY6" fmla="*/ 3655821 h 3812983"/>
                <a:gd name="connsiteX7" fmla="*/ 409873 w 625204"/>
                <a:gd name="connsiteY7" fmla="*/ 2053240 h 3812983"/>
                <a:gd name="connsiteX8" fmla="*/ 488453 w 625204"/>
                <a:gd name="connsiteY8" fmla="*/ 1848453 h 3812983"/>
                <a:gd name="connsiteX9" fmla="*/ 619423 w 625204"/>
                <a:gd name="connsiteY9" fmla="*/ 1069783 h 3812983"/>
                <a:gd name="connsiteX10" fmla="*/ 545605 w 625204"/>
                <a:gd name="connsiteY10" fmla="*/ 17270 h 3812983"/>
                <a:gd name="connsiteX11" fmla="*/ 488455 w 625204"/>
                <a:gd name="connsiteY11" fmla="*/ 7745 h 3812983"/>
                <a:gd name="connsiteX12" fmla="*/ 483693 w 625204"/>
                <a:gd name="connsiteY12" fmla="*/ 998346 h 3812983"/>
                <a:gd name="connsiteX13" fmla="*/ 357487 w 625204"/>
                <a:gd name="connsiteY13" fmla="*/ 14890 h 3812983"/>
                <a:gd name="connsiteX14" fmla="*/ 295573 w 625204"/>
                <a:gd name="connsiteY14" fmla="*/ 10127 h 3812983"/>
                <a:gd name="connsiteX15" fmla="*/ 240806 w 625204"/>
                <a:gd name="connsiteY15" fmla="*/ 1003109 h 3812983"/>
                <a:gd name="connsiteX16" fmla="*/ 169366 w 625204"/>
                <a:gd name="connsiteY16" fmla="*/ 1010251 h 3812983"/>
                <a:gd name="connsiteX17" fmla="*/ 155081 w 625204"/>
                <a:gd name="connsiteY17" fmla="*/ 22033 h 3812983"/>
                <a:gd name="connsiteX18" fmla="*/ 93168 w 625204"/>
                <a:gd name="connsiteY18" fmla="*/ 22034 h 3812983"/>
                <a:gd name="connsiteX0" fmla="*/ 93168 w 625204"/>
                <a:gd name="connsiteY0" fmla="*/ 22034 h 3812983"/>
                <a:gd name="connsiteX1" fmla="*/ 298 w 625204"/>
                <a:gd name="connsiteY1" fmla="*/ 1017396 h 3812983"/>
                <a:gd name="connsiteX2" fmla="*/ 136029 w 625204"/>
                <a:gd name="connsiteY2" fmla="*/ 1805589 h 3812983"/>
                <a:gd name="connsiteX3" fmla="*/ 224135 w 625204"/>
                <a:gd name="connsiteY3" fmla="*/ 2055621 h 3812983"/>
                <a:gd name="connsiteX4" fmla="*/ 138411 w 625204"/>
                <a:gd name="connsiteY4" fmla="*/ 3655821 h 3812983"/>
                <a:gd name="connsiteX5" fmla="*/ 324148 w 625204"/>
                <a:gd name="connsiteY5" fmla="*/ 3812983 h 3812983"/>
                <a:gd name="connsiteX6" fmla="*/ 500361 w 625204"/>
                <a:gd name="connsiteY6" fmla="*/ 3655821 h 3812983"/>
                <a:gd name="connsiteX7" fmla="*/ 409873 w 625204"/>
                <a:gd name="connsiteY7" fmla="*/ 2053240 h 3812983"/>
                <a:gd name="connsiteX8" fmla="*/ 488453 w 625204"/>
                <a:gd name="connsiteY8" fmla="*/ 1848453 h 3812983"/>
                <a:gd name="connsiteX9" fmla="*/ 619423 w 625204"/>
                <a:gd name="connsiteY9" fmla="*/ 1069783 h 3812983"/>
                <a:gd name="connsiteX10" fmla="*/ 545605 w 625204"/>
                <a:gd name="connsiteY10" fmla="*/ 17270 h 3812983"/>
                <a:gd name="connsiteX11" fmla="*/ 488455 w 625204"/>
                <a:gd name="connsiteY11" fmla="*/ 7745 h 3812983"/>
                <a:gd name="connsiteX12" fmla="*/ 357487 w 625204"/>
                <a:gd name="connsiteY12" fmla="*/ 14890 h 3812983"/>
                <a:gd name="connsiteX13" fmla="*/ 295573 w 625204"/>
                <a:gd name="connsiteY13" fmla="*/ 10127 h 3812983"/>
                <a:gd name="connsiteX14" fmla="*/ 240806 w 625204"/>
                <a:gd name="connsiteY14" fmla="*/ 1003109 h 3812983"/>
                <a:gd name="connsiteX15" fmla="*/ 169366 w 625204"/>
                <a:gd name="connsiteY15" fmla="*/ 1010251 h 3812983"/>
                <a:gd name="connsiteX16" fmla="*/ 155081 w 625204"/>
                <a:gd name="connsiteY16" fmla="*/ 22033 h 3812983"/>
                <a:gd name="connsiteX17" fmla="*/ 93168 w 625204"/>
                <a:gd name="connsiteY17" fmla="*/ 22034 h 3812983"/>
                <a:gd name="connsiteX0" fmla="*/ 93168 w 625204"/>
                <a:gd name="connsiteY0" fmla="*/ 83258 h 3874207"/>
                <a:gd name="connsiteX1" fmla="*/ 298 w 625204"/>
                <a:gd name="connsiteY1" fmla="*/ 1078620 h 3874207"/>
                <a:gd name="connsiteX2" fmla="*/ 136029 w 625204"/>
                <a:gd name="connsiteY2" fmla="*/ 1866813 h 3874207"/>
                <a:gd name="connsiteX3" fmla="*/ 224135 w 625204"/>
                <a:gd name="connsiteY3" fmla="*/ 2116845 h 3874207"/>
                <a:gd name="connsiteX4" fmla="*/ 138411 w 625204"/>
                <a:gd name="connsiteY4" fmla="*/ 3717045 h 3874207"/>
                <a:gd name="connsiteX5" fmla="*/ 324148 w 625204"/>
                <a:gd name="connsiteY5" fmla="*/ 3874207 h 3874207"/>
                <a:gd name="connsiteX6" fmla="*/ 500361 w 625204"/>
                <a:gd name="connsiteY6" fmla="*/ 3717045 h 3874207"/>
                <a:gd name="connsiteX7" fmla="*/ 409873 w 625204"/>
                <a:gd name="connsiteY7" fmla="*/ 2114464 h 3874207"/>
                <a:gd name="connsiteX8" fmla="*/ 488453 w 625204"/>
                <a:gd name="connsiteY8" fmla="*/ 1909677 h 3874207"/>
                <a:gd name="connsiteX9" fmla="*/ 619423 w 625204"/>
                <a:gd name="connsiteY9" fmla="*/ 1131007 h 3874207"/>
                <a:gd name="connsiteX10" fmla="*/ 545605 w 625204"/>
                <a:gd name="connsiteY10" fmla="*/ 78494 h 3874207"/>
                <a:gd name="connsiteX11" fmla="*/ 357487 w 625204"/>
                <a:gd name="connsiteY11" fmla="*/ 76114 h 3874207"/>
                <a:gd name="connsiteX12" fmla="*/ 295573 w 625204"/>
                <a:gd name="connsiteY12" fmla="*/ 71351 h 3874207"/>
                <a:gd name="connsiteX13" fmla="*/ 240806 w 625204"/>
                <a:gd name="connsiteY13" fmla="*/ 1064333 h 3874207"/>
                <a:gd name="connsiteX14" fmla="*/ 169366 w 625204"/>
                <a:gd name="connsiteY14" fmla="*/ 1071475 h 3874207"/>
                <a:gd name="connsiteX15" fmla="*/ 155081 w 625204"/>
                <a:gd name="connsiteY15" fmla="*/ 83257 h 3874207"/>
                <a:gd name="connsiteX16" fmla="*/ 93168 w 625204"/>
                <a:gd name="connsiteY16" fmla="*/ 83258 h 3874207"/>
                <a:gd name="connsiteX0" fmla="*/ 93168 w 625204"/>
                <a:gd name="connsiteY0" fmla="*/ 136179 h 3927128"/>
                <a:gd name="connsiteX1" fmla="*/ 298 w 625204"/>
                <a:gd name="connsiteY1" fmla="*/ 1131541 h 3927128"/>
                <a:gd name="connsiteX2" fmla="*/ 136029 w 625204"/>
                <a:gd name="connsiteY2" fmla="*/ 1919734 h 3927128"/>
                <a:gd name="connsiteX3" fmla="*/ 224135 w 625204"/>
                <a:gd name="connsiteY3" fmla="*/ 2169766 h 3927128"/>
                <a:gd name="connsiteX4" fmla="*/ 138411 w 625204"/>
                <a:gd name="connsiteY4" fmla="*/ 3769966 h 3927128"/>
                <a:gd name="connsiteX5" fmla="*/ 324148 w 625204"/>
                <a:gd name="connsiteY5" fmla="*/ 3927128 h 3927128"/>
                <a:gd name="connsiteX6" fmla="*/ 500361 w 625204"/>
                <a:gd name="connsiteY6" fmla="*/ 3769966 h 3927128"/>
                <a:gd name="connsiteX7" fmla="*/ 409873 w 625204"/>
                <a:gd name="connsiteY7" fmla="*/ 2167385 h 3927128"/>
                <a:gd name="connsiteX8" fmla="*/ 488453 w 625204"/>
                <a:gd name="connsiteY8" fmla="*/ 1962598 h 3927128"/>
                <a:gd name="connsiteX9" fmla="*/ 619423 w 625204"/>
                <a:gd name="connsiteY9" fmla="*/ 1183928 h 3927128"/>
                <a:gd name="connsiteX10" fmla="*/ 545605 w 625204"/>
                <a:gd name="connsiteY10" fmla="*/ 131415 h 3927128"/>
                <a:gd name="connsiteX11" fmla="*/ 295573 w 625204"/>
                <a:gd name="connsiteY11" fmla="*/ 124272 h 3927128"/>
                <a:gd name="connsiteX12" fmla="*/ 240806 w 625204"/>
                <a:gd name="connsiteY12" fmla="*/ 1117254 h 3927128"/>
                <a:gd name="connsiteX13" fmla="*/ 169366 w 625204"/>
                <a:gd name="connsiteY13" fmla="*/ 1124396 h 3927128"/>
                <a:gd name="connsiteX14" fmla="*/ 155081 w 625204"/>
                <a:gd name="connsiteY14" fmla="*/ 136178 h 3927128"/>
                <a:gd name="connsiteX15" fmla="*/ 93168 w 625204"/>
                <a:gd name="connsiteY15" fmla="*/ 136179 h 3927128"/>
                <a:gd name="connsiteX0" fmla="*/ 93168 w 625204"/>
                <a:gd name="connsiteY0" fmla="*/ 136179 h 3927128"/>
                <a:gd name="connsiteX1" fmla="*/ 298 w 625204"/>
                <a:gd name="connsiteY1" fmla="*/ 1131541 h 3927128"/>
                <a:gd name="connsiteX2" fmla="*/ 136029 w 625204"/>
                <a:gd name="connsiteY2" fmla="*/ 1919734 h 3927128"/>
                <a:gd name="connsiteX3" fmla="*/ 224135 w 625204"/>
                <a:gd name="connsiteY3" fmla="*/ 2169766 h 3927128"/>
                <a:gd name="connsiteX4" fmla="*/ 138411 w 625204"/>
                <a:gd name="connsiteY4" fmla="*/ 3769966 h 3927128"/>
                <a:gd name="connsiteX5" fmla="*/ 324148 w 625204"/>
                <a:gd name="connsiteY5" fmla="*/ 3927128 h 3927128"/>
                <a:gd name="connsiteX6" fmla="*/ 500361 w 625204"/>
                <a:gd name="connsiteY6" fmla="*/ 3769966 h 3927128"/>
                <a:gd name="connsiteX7" fmla="*/ 409873 w 625204"/>
                <a:gd name="connsiteY7" fmla="*/ 2167385 h 3927128"/>
                <a:gd name="connsiteX8" fmla="*/ 488453 w 625204"/>
                <a:gd name="connsiteY8" fmla="*/ 1962598 h 3927128"/>
                <a:gd name="connsiteX9" fmla="*/ 619423 w 625204"/>
                <a:gd name="connsiteY9" fmla="*/ 1183928 h 3927128"/>
                <a:gd name="connsiteX10" fmla="*/ 545605 w 625204"/>
                <a:gd name="connsiteY10" fmla="*/ 131415 h 3927128"/>
                <a:gd name="connsiteX11" fmla="*/ 295573 w 625204"/>
                <a:gd name="connsiteY11" fmla="*/ 124272 h 3927128"/>
                <a:gd name="connsiteX12" fmla="*/ 169366 w 625204"/>
                <a:gd name="connsiteY12" fmla="*/ 1124396 h 3927128"/>
                <a:gd name="connsiteX13" fmla="*/ 155081 w 625204"/>
                <a:gd name="connsiteY13" fmla="*/ 136178 h 3927128"/>
                <a:gd name="connsiteX14" fmla="*/ 93168 w 625204"/>
                <a:gd name="connsiteY14" fmla="*/ 136179 h 3927128"/>
                <a:gd name="connsiteX0" fmla="*/ 93168 w 625204"/>
                <a:gd name="connsiteY0" fmla="*/ 136179 h 3927128"/>
                <a:gd name="connsiteX1" fmla="*/ 298 w 625204"/>
                <a:gd name="connsiteY1" fmla="*/ 1131541 h 3927128"/>
                <a:gd name="connsiteX2" fmla="*/ 136029 w 625204"/>
                <a:gd name="connsiteY2" fmla="*/ 1919734 h 3927128"/>
                <a:gd name="connsiteX3" fmla="*/ 224135 w 625204"/>
                <a:gd name="connsiteY3" fmla="*/ 2169766 h 3927128"/>
                <a:gd name="connsiteX4" fmla="*/ 138411 w 625204"/>
                <a:gd name="connsiteY4" fmla="*/ 3769966 h 3927128"/>
                <a:gd name="connsiteX5" fmla="*/ 324148 w 625204"/>
                <a:gd name="connsiteY5" fmla="*/ 3927128 h 3927128"/>
                <a:gd name="connsiteX6" fmla="*/ 500361 w 625204"/>
                <a:gd name="connsiteY6" fmla="*/ 3769966 h 3927128"/>
                <a:gd name="connsiteX7" fmla="*/ 409873 w 625204"/>
                <a:gd name="connsiteY7" fmla="*/ 2167385 h 3927128"/>
                <a:gd name="connsiteX8" fmla="*/ 488453 w 625204"/>
                <a:gd name="connsiteY8" fmla="*/ 1962598 h 3927128"/>
                <a:gd name="connsiteX9" fmla="*/ 619423 w 625204"/>
                <a:gd name="connsiteY9" fmla="*/ 1183928 h 3927128"/>
                <a:gd name="connsiteX10" fmla="*/ 545605 w 625204"/>
                <a:gd name="connsiteY10" fmla="*/ 131415 h 3927128"/>
                <a:gd name="connsiteX11" fmla="*/ 295573 w 625204"/>
                <a:gd name="connsiteY11" fmla="*/ 124272 h 3927128"/>
                <a:gd name="connsiteX12" fmla="*/ 155081 w 625204"/>
                <a:gd name="connsiteY12" fmla="*/ 136178 h 3927128"/>
                <a:gd name="connsiteX13" fmla="*/ 93168 w 625204"/>
                <a:gd name="connsiteY13" fmla="*/ 136179 h 3927128"/>
                <a:gd name="connsiteX0" fmla="*/ 1678 w 533714"/>
                <a:gd name="connsiteY0" fmla="*/ 136179 h 3927128"/>
                <a:gd name="connsiteX1" fmla="*/ 161220 w 533714"/>
                <a:gd name="connsiteY1" fmla="*/ 1088678 h 3927128"/>
                <a:gd name="connsiteX2" fmla="*/ 44539 w 533714"/>
                <a:gd name="connsiteY2" fmla="*/ 1919734 h 3927128"/>
                <a:gd name="connsiteX3" fmla="*/ 132645 w 533714"/>
                <a:gd name="connsiteY3" fmla="*/ 2169766 h 3927128"/>
                <a:gd name="connsiteX4" fmla="*/ 46921 w 533714"/>
                <a:gd name="connsiteY4" fmla="*/ 3769966 h 3927128"/>
                <a:gd name="connsiteX5" fmla="*/ 232658 w 533714"/>
                <a:gd name="connsiteY5" fmla="*/ 3927128 h 3927128"/>
                <a:gd name="connsiteX6" fmla="*/ 408871 w 533714"/>
                <a:gd name="connsiteY6" fmla="*/ 3769966 h 3927128"/>
                <a:gd name="connsiteX7" fmla="*/ 318383 w 533714"/>
                <a:gd name="connsiteY7" fmla="*/ 2167385 h 3927128"/>
                <a:gd name="connsiteX8" fmla="*/ 396963 w 533714"/>
                <a:gd name="connsiteY8" fmla="*/ 1962598 h 3927128"/>
                <a:gd name="connsiteX9" fmla="*/ 527933 w 533714"/>
                <a:gd name="connsiteY9" fmla="*/ 1183928 h 3927128"/>
                <a:gd name="connsiteX10" fmla="*/ 454115 w 533714"/>
                <a:gd name="connsiteY10" fmla="*/ 131415 h 3927128"/>
                <a:gd name="connsiteX11" fmla="*/ 204083 w 533714"/>
                <a:gd name="connsiteY11" fmla="*/ 124272 h 3927128"/>
                <a:gd name="connsiteX12" fmla="*/ 63591 w 533714"/>
                <a:gd name="connsiteY12" fmla="*/ 136178 h 3927128"/>
                <a:gd name="connsiteX13" fmla="*/ 1678 w 533714"/>
                <a:gd name="connsiteY13" fmla="*/ 136179 h 3927128"/>
                <a:gd name="connsiteX0" fmla="*/ 15224 w 547260"/>
                <a:gd name="connsiteY0" fmla="*/ 136179 h 3927128"/>
                <a:gd name="connsiteX1" fmla="*/ 41416 w 547260"/>
                <a:gd name="connsiteY1" fmla="*/ 1038672 h 3927128"/>
                <a:gd name="connsiteX2" fmla="*/ 58085 w 547260"/>
                <a:gd name="connsiteY2" fmla="*/ 1919734 h 3927128"/>
                <a:gd name="connsiteX3" fmla="*/ 146191 w 547260"/>
                <a:gd name="connsiteY3" fmla="*/ 2169766 h 3927128"/>
                <a:gd name="connsiteX4" fmla="*/ 60467 w 547260"/>
                <a:gd name="connsiteY4" fmla="*/ 3769966 h 3927128"/>
                <a:gd name="connsiteX5" fmla="*/ 246204 w 547260"/>
                <a:gd name="connsiteY5" fmla="*/ 3927128 h 3927128"/>
                <a:gd name="connsiteX6" fmla="*/ 422417 w 547260"/>
                <a:gd name="connsiteY6" fmla="*/ 3769966 h 3927128"/>
                <a:gd name="connsiteX7" fmla="*/ 331929 w 547260"/>
                <a:gd name="connsiteY7" fmla="*/ 2167385 h 3927128"/>
                <a:gd name="connsiteX8" fmla="*/ 410509 w 547260"/>
                <a:gd name="connsiteY8" fmla="*/ 1962598 h 3927128"/>
                <a:gd name="connsiteX9" fmla="*/ 541479 w 547260"/>
                <a:gd name="connsiteY9" fmla="*/ 1183928 h 3927128"/>
                <a:gd name="connsiteX10" fmla="*/ 467661 w 547260"/>
                <a:gd name="connsiteY10" fmla="*/ 131415 h 3927128"/>
                <a:gd name="connsiteX11" fmla="*/ 217629 w 547260"/>
                <a:gd name="connsiteY11" fmla="*/ 124272 h 3927128"/>
                <a:gd name="connsiteX12" fmla="*/ 77137 w 547260"/>
                <a:gd name="connsiteY12" fmla="*/ 136178 h 3927128"/>
                <a:gd name="connsiteX13" fmla="*/ 15224 w 547260"/>
                <a:gd name="connsiteY13" fmla="*/ 136179 h 3927128"/>
                <a:gd name="connsiteX0" fmla="*/ 3870 w 535906"/>
                <a:gd name="connsiteY0" fmla="*/ 136179 h 3927128"/>
                <a:gd name="connsiteX1" fmla="*/ 30062 w 535906"/>
                <a:gd name="connsiteY1" fmla="*/ 1038672 h 3927128"/>
                <a:gd name="connsiteX2" fmla="*/ 46731 w 535906"/>
                <a:gd name="connsiteY2" fmla="*/ 1919734 h 3927128"/>
                <a:gd name="connsiteX3" fmla="*/ 134837 w 535906"/>
                <a:gd name="connsiteY3" fmla="*/ 2169766 h 3927128"/>
                <a:gd name="connsiteX4" fmla="*/ 49113 w 535906"/>
                <a:gd name="connsiteY4" fmla="*/ 3769966 h 3927128"/>
                <a:gd name="connsiteX5" fmla="*/ 234850 w 535906"/>
                <a:gd name="connsiteY5" fmla="*/ 3927128 h 3927128"/>
                <a:gd name="connsiteX6" fmla="*/ 411063 w 535906"/>
                <a:gd name="connsiteY6" fmla="*/ 3769966 h 3927128"/>
                <a:gd name="connsiteX7" fmla="*/ 320575 w 535906"/>
                <a:gd name="connsiteY7" fmla="*/ 2167385 h 3927128"/>
                <a:gd name="connsiteX8" fmla="*/ 399155 w 535906"/>
                <a:gd name="connsiteY8" fmla="*/ 1962598 h 3927128"/>
                <a:gd name="connsiteX9" fmla="*/ 530125 w 535906"/>
                <a:gd name="connsiteY9" fmla="*/ 1183928 h 3927128"/>
                <a:gd name="connsiteX10" fmla="*/ 456307 w 535906"/>
                <a:gd name="connsiteY10" fmla="*/ 131415 h 3927128"/>
                <a:gd name="connsiteX11" fmla="*/ 206275 w 535906"/>
                <a:gd name="connsiteY11" fmla="*/ 124272 h 3927128"/>
                <a:gd name="connsiteX12" fmla="*/ 65783 w 535906"/>
                <a:gd name="connsiteY12" fmla="*/ 136178 h 3927128"/>
                <a:gd name="connsiteX13" fmla="*/ 3870 w 535906"/>
                <a:gd name="connsiteY13" fmla="*/ 136179 h 3927128"/>
                <a:gd name="connsiteX0" fmla="*/ 3870 w 535906"/>
                <a:gd name="connsiteY0" fmla="*/ 136179 h 3927128"/>
                <a:gd name="connsiteX1" fmla="*/ 30062 w 535906"/>
                <a:gd name="connsiteY1" fmla="*/ 1038672 h 3927128"/>
                <a:gd name="connsiteX2" fmla="*/ 46731 w 535906"/>
                <a:gd name="connsiteY2" fmla="*/ 1919734 h 3927128"/>
                <a:gd name="connsiteX3" fmla="*/ 134837 w 535906"/>
                <a:gd name="connsiteY3" fmla="*/ 2169766 h 3927128"/>
                <a:gd name="connsiteX4" fmla="*/ 49113 w 535906"/>
                <a:gd name="connsiteY4" fmla="*/ 3769966 h 3927128"/>
                <a:gd name="connsiteX5" fmla="*/ 234850 w 535906"/>
                <a:gd name="connsiteY5" fmla="*/ 3927128 h 3927128"/>
                <a:gd name="connsiteX6" fmla="*/ 411063 w 535906"/>
                <a:gd name="connsiteY6" fmla="*/ 3769966 h 3927128"/>
                <a:gd name="connsiteX7" fmla="*/ 320575 w 535906"/>
                <a:gd name="connsiteY7" fmla="*/ 2167385 h 3927128"/>
                <a:gd name="connsiteX8" fmla="*/ 399155 w 535906"/>
                <a:gd name="connsiteY8" fmla="*/ 1962598 h 3927128"/>
                <a:gd name="connsiteX9" fmla="*/ 530125 w 535906"/>
                <a:gd name="connsiteY9" fmla="*/ 1183928 h 3927128"/>
                <a:gd name="connsiteX10" fmla="*/ 456307 w 535906"/>
                <a:gd name="connsiteY10" fmla="*/ 131415 h 3927128"/>
                <a:gd name="connsiteX11" fmla="*/ 206275 w 535906"/>
                <a:gd name="connsiteY11" fmla="*/ 124272 h 3927128"/>
                <a:gd name="connsiteX12" fmla="*/ 65783 w 535906"/>
                <a:gd name="connsiteY12" fmla="*/ 136178 h 3927128"/>
                <a:gd name="connsiteX13" fmla="*/ 3870 w 535906"/>
                <a:gd name="connsiteY13" fmla="*/ 136179 h 3927128"/>
                <a:gd name="connsiteX0" fmla="*/ 3870 w 535906"/>
                <a:gd name="connsiteY0" fmla="*/ 136179 h 3927128"/>
                <a:gd name="connsiteX1" fmla="*/ 30062 w 535906"/>
                <a:gd name="connsiteY1" fmla="*/ 1038672 h 3927128"/>
                <a:gd name="connsiteX2" fmla="*/ 46731 w 535906"/>
                <a:gd name="connsiteY2" fmla="*/ 1919734 h 3927128"/>
                <a:gd name="connsiteX3" fmla="*/ 134837 w 535906"/>
                <a:gd name="connsiteY3" fmla="*/ 2169766 h 3927128"/>
                <a:gd name="connsiteX4" fmla="*/ 49113 w 535906"/>
                <a:gd name="connsiteY4" fmla="*/ 3769966 h 3927128"/>
                <a:gd name="connsiteX5" fmla="*/ 234850 w 535906"/>
                <a:gd name="connsiteY5" fmla="*/ 3927128 h 3927128"/>
                <a:gd name="connsiteX6" fmla="*/ 411063 w 535906"/>
                <a:gd name="connsiteY6" fmla="*/ 3769966 h 3927128"/>
                <a:gd name="connsiteX7" fmla="*/ 320575 w 535906"/>
                <a:gd name="connsiteY7" fmla="*/ 2167385 h 3927128"/>
                <a:gd name="connsiteX8" fmla="*/ 399155 w 535906"/>
                <a:gd name="connsiteY8" fmla="*/ 1962598 h 3927128"/>
                <a:gd name="connsiteX9" fmla="*/ 530125 w 535906"/>
                <a:gd name="connsiteY9" fmla="*/ 1183928 h 3927128"/>
                <a:gd name="connsiteX10" fmla="*/ 456307 w 535906"/>
                <a:gd name="connsiteY10" fmla="*/ 131415 h 3927128"/>
                <a:gd name="connsiteX11" fmla="*/ 206275 w 535906"/>
                <a:gd name="connsiteY11" fmla="*/ 124272 h 3927128"/>
                <a:gd name="connsiteX12" fmla="*/ 65783 w 535906"/>
                <a:gd name="connsiteY12" fmla="*/ 136178 h 3927128"/>
                <a:gd name="connsiteX13" fmla="*/ 3870 w 535906"/>
                <a:gd name="connsiteY13" fmla="*/ 136179 h 3927128"/>
                <a:gd name="connsiteX0" fmla="*/ 3870 w 535906"/>
                <a:gd name="connsiteY0" fmla="*/ 136179 h 3927128"/>
                <a:gd name="connsiteX1" fmla="*/ 30062 w 535906"/>
                <a:gd name="connsiteY1" fmla="*/ 1038672 h 3927128"/>
                <a:gd name="connsiteX2" fmla="*/ 34825 w 535906"/>
                <a:gd name="connsiteY2" fmla="*/ 1912590 h 3927128"/>
                <a:gd name="connsiteX3" fmla="*/ 134837 w 535906"/>
                <a:gd name="connsiteY3" fmla="*/ 2169766 h 3927128"/>
                <a:gd name="connsiteX4" fmla="*/ 49113 w 535906"/>
                <a:gd name="connsiteY4" fmla="*/ 3769966 h 3927128"/>
                <a:gd name="connsiteX5" fmla="*/ 234850 w 535906"/>
                <a:gd name="connsiteY5" fmla="*/ 3927128 h 3927128"/>
                <a:gd name="connsiteX6" fmla="*/ 411063 w 535906"/>
                <a:gd name="connsiteY6" fmla="*/ 3769966 h 3927128"/>
                <a:gd name="connsiteX7" fmla="*/ 320575 w 535906"/>
                <a:gd name="connsiteY7" fmla="*/ 2167385 h 3927128"/>
                <a:gd name="connsiteX8" fmla="*/ 399155 w 535906"/>
                <a:gd name="connsiteY8" fmla="*/ 1962598 h 3927128"/>
                <a:gd name="connsiteX9" fmla="*/ 530125 w 535906"/>
                <a:gd name="connsiteY9" fmla="*/ 1183928 h 3927128"/>
                <a:gd name="connsiteX10" fmla="*/ 456307 w 535906"/>
                <a:gd name="connsiteY10" fmla="*/ 131415 h 3927128"/>
                <a:gd name="connsiteX11" fmla="*/ 206275 w 535906"/>
                <a:gd name="connsiteY11" fmla="*/ 124272 h 3927128"/>
                <a:gd name="connsiteX12" fmla="*/ 65783 w 535906"/>
                <a:gd name="connsiteY12" fmla="*/ 136178 h 3927128"/>
                <a:gd name="connsiteX13" fmla="*/ 3870 w 535906"/>
                <a:gd name="connsiteY13" fmla="*/ 136179 h 3927128"/>
                <a:gd name="connsiteX0" fmla="*/ 3870 w 535906"/>
                <a:gd name="connsiteY0" fmla="*/ 136179 h 3927128"/>
                <a:gd name="connsiteX1" fmla="*/ 30062 w 535906"/>
                <a:gd name="connsiteY1" fmla="*/ 1038672 h 3927128"/>
                <a:gd name="connsiteX2" fmla="*/ 34825 w 535906"/>
                <a:gd name="connsiteY2" fmla="*/ 1912590 h 3927128"/>
                <a:gd name="connsiteX3" fmla="*/ 134837 w 535906"/>
                <a:gd name="connsiteY3" fmla="*/ 2169766 h 3927128"/>
                <a:gd name="connsiteX4" fmla="*/ 49113 w 535906"/>
                <a:gd name="connsiteY4" fmla="*/ 3769966 h 3927128"/>
                <a:gd name="connsiteX5" fmla="*/ 234850 w 535906"/>
                <a:gd name="connsiteY5" fmla="*/ 3927128 h 3927128"/>
                <a:gd name="connsiteX6" fmla="*/ 411063 w 535906"/>
                <a:gd name="connsiteY6" fmla="*/ 3769966 h 3927128"/>
                <a:gd name="connsiteX7" fmla="*/ 320575 w 535906"/>
                <a:gd name="connsiteY7" fmla="*/ 2167385 h 3927128"/>
                <a:gd name="connsiteX8" fmla="*/ 399155 w 535906"/>
                <a:gd name="connsiteY8" fmla="*/ 1962598 h 3927128"/>
                <a:gd name="connsiteX9" fmla="*/ 530125 w 535906"/>
                <a:gd name="connsiteY9" fmla="*/ 1183928 h 3927128"/>
                <a:gd name="connsiteX10" fmla="*/ 456307 w 535906"/>
                <a:gd name="connsiteY10" fmla="*/ 131415 h 3927128"/>
                <a:gd name="connsiteX11" fmla="*/ 206275 w 535906"/>
                <a:gd name="connsiteY11" fmla="*/ 124272 h 3927128"/>
                <a:gd name="connsiteX12" fmla="*/ 65783 w 535906"/>
                <a:gd name="connsiteY12" fmla="*/ 136178 h 3927128"/>
                <a:gd name="connsiteX13" fmla="*/ 3870 w 535906"/>
                <a:gd name="connsiteY13" fmla="*/ 136179 h 3927128"/>
                <a:gd name="connsiteX0" fmla="*/ 3870 w 535906"/>
                <a:gd name="connsiteY0" fmla="*/ 136179 h 3927128"/>
                <a:gd name="connsiteX1" fmla="*/ 30062 w 535906"/>
                <a:gd name="connsiteY1" fmla="*/ 1038672 h 3927128"/>
                <a:gd name="connsiteX2" fmla="*/ 34825 w 535906"/>
                <a:gd name="connsiteY2" fmla="*/ 1912590 h 3927128"/>
                <a:gd name="connsiteX3" fmla="*/ 134837 w 535906"/>
                <a:gd name="connsiteY3" fmla="*/ 2169766 h 3927128"/>
                <a:gd name="connsiteX4" fmla="*/ 49113 w 535906"/>
                <a:gd name="connsiteY4" fmla="*/ 3769966 h 3927128"/>
                <a:gd name="connsiteX5" fmla="*/ 234850 w 535906"/>
                <a:gd name="connsiteY5" fmla="*/ 3927128 h 3927128"/>
                <a:gd name="connsiteX6" fmla="*/ 411063 w 535906"/>
                <a:gd name="connsiteY6" fmla="*/ 3769966 h 3927128"/>
                <a:gd name="connsiteX7" fmla="*/ 320575 w 535906"/>
                <a:gd name="connsiteY7" fmla="*/ 2167385 h 3927128"/>
                <a:gd name="connsiteX8" fmla="*/ 399155 w 535906"/>
                <a:gd name="connsiteY8" fmla="*/ 1962598 h 3927128"/>
                <a:gd name="connsiteX9" fmla="*/ 530125 w 535906"/>
                <a:gd name="connsiteY9" fmla="*/ 1183928 h 3927128"/>
                <a:gd name="connsiteX10" fmla="*/ 456307 w 535906"/>
                <a:gd name="connsiteY10" fmla="*/ 131415 h 3927128"/>
                <a:gd name="connsiteX11" fmla="*/ 206275 w 535906"/>
                <a:gd name="connsiteY11" fmla="*/ 124272 h 3927128"/>
                <a:gd name="connsiteX12" fmla="*/ 65783 w 535906"/>
                <a:gd name="connsiteY12" fmla="*/ 136178 h 3927128"/>
                <a:gd name="connsiteX13" fmla="*/ 3870 w 535906"/>
                <a:gd name="connsiteY13" fmla="*/ 136179 h 3927128"/>
                <a:gd name="connsiteX0" fmla="*/ 3870 w 535906"/>
                <a:gd name="connsiteY0" fmla="*/ 136179 h 3927128"/>
                <a:gd name="connsiteX1" fmla="*/ 30062 w 535906"/>
                <a:gd name="connsiteY1" fmla="*/ 1038672 h 3927128"/>
                <a:gd name="connsiteX2" fmla="*/ 34825 w 535906"/>
                <a:gd name="connsiteY2" fmla="*/ 1912590 h 3927128"/>
                <a:gd name="connsiteX3" fmla="*/ 134837 w 535906"/>
                <a:gd name="connsiteY3" fmla="*/ 2169766 h 3927128"/>
                <a:gd name="connsiteX4" fmla="*/ 49113 w 535906"/>
                <a:gd name="connsiteY4" fmla="*/ 3769966 h 3927128"/>
                <a:gd name="connsiteX5" fmla="*/ 234850 w 535906"/>
                <a:gd name="connsiteY5" fmla="*/ 3927128 h 3927128"/>
                <a:gd name="connsiteX6" fmla="*/ 411063 w 535906"/>
                <a:gd name="connsiteY6" fmla="*/ 3769966 h 3927128"/>
                <a:gd name="connsiteX7" fmla="*/ 320575 w 535906"/>
                <a:gd name="connsiteY7" fmla="*/ 2167385 h 3927128"/>
                <a:gd name="connsiteX8" fmla="*/ 399155 w 535906"/>
                <a:gd name="connsiteY8" fmla="*/ 1962598 h 3927128"/>
                <a:gd name="connsiteX9" fmla="*/ 530125 w 535906"/>
                <a:gd name="connsiteY9" fmla="*/ 1183928 h 3927128"/>
                <a:gd name="connsiteX10" fmla="*/ 456307 w 535906"/>
                <a:gd name="connsiteY10" fmla="*/ 131415 h 3927128"/>
                <a:gd name="connsiteX11" fmla="*/ 206275 w 535906"/>
                <a:gd name="connsiteY11" fmla="*/ 124272 h 3927128"/>
                <a:gd name="connsiteX12" fmla="*/ 65783 w 535906"/>
                <a:gd name="connsiteY12" fmla="*/ 136178 h 3927128"/>
                <a:gd name="connsiteX13" fmla="*/ 3870 w 535906"/>
                <a:gd name="connsiteY13" fmla="*/ 136179 h 3927128"/>
                <a:gd name="connsiteX0" fmla="*/ 3870 w 463981"/>
                <a:gd name="connsiteY0" fmla="*/ 136179 h 3927128"/>
                <a:gd name="connsiteX1" fmla="*/ 30062 w 463981"/>
                <a:gd name="connsiteY1" fmla="*/ 1038672 h 3927128"/>
                <a:gd name="connsiteX2" fmla="*/ 34825 w 463981"/>
                <a:gd name="connsiteY2" fmla="*/ 1912590 h 3927128"/>
                <a:gd name="connsiteX3" fmla="*/ 134837 w 463981"/>
                <a:gd name="connsiteY3" fmla="*/ 2169766 h 3927128"/>
                <a:gd name="connsiteX4" fmla="*/ 49113 w 463981"/>
                <a:gd name="connsiteY4" fmla="*/ 3769966 h 3927128"/>
                <a:gd name="connsiteX5" fmla="*/ 234850 w 463981"/>
                <a:gd name="connsiteY5" fmla="*/ 3927128 h 3927128"/>
                <a:gd name="connsiteX6" fmla="*/ 411063 w 463981"/>
                <a:gd name="connsiteY6" fmla="*/ 3769966 h 3927128"/>
                <a:gd name="connsiteX7" fmla="*/ 320575 w 463981"/>
                <a:gd name="connsiteY7" fmla="*/ 2167385 h 3927128"/>
                <a:gd name="connsiteX8" fmla="*/ 399155 w 463981"/>
                <a:gd name="connsiteY8" fmla="*/ 1962598 h 3927128"/>
                <a:gd name="connsiteX9" fmla="*/ 387250 w 463981"/>
                <a:gd name="connsiteY9" fmla="*/ 1169641 h 3927128"/>
                <a:gd name="connsiteX10" fmla="*/ 456307 w 463981"/>
                <a:gd name="connsiteY10" fmla="*/ 131415 h 3927128"/>
                <a:gd name="connsiteX11" fmla="*/ 206275 w 463981"/>
                <a:gd name="connsiteY11" fmla="*/ 124272 h 3927128"/>
                <a:gd name="connsiteX12" fmla="*/ 65783 w 463981"/>
                <a:gd name="connsiteY12" fmla="*/ 136178 h 3927128"/>
                <a:gd name="connsiteX13" fmla="*/ 3870 w 463981"/>
                <a:gd name="connsiteY13" fmla="*/ 136179 h 3927128"/>
                <a:gd name="connsiteX0" fmla="*/ 3870 w 461661"/>
                <a:gd name="connsiteY0" fmla="*/ 136179 h 3927128"/>
                <a:gd name="connsiteX1" fmla="*/ 30062 w 461661"/>
                <a:gd name="connsiteY1" fmla="*/ 1038672 h 3927128"/>
                <a:gd name="connsiteX2" fmla="*/ 34825 w 461661"/>
                <a:gd name="connsiteY2" fmla="*/ 1912590 h 3927128"/>
                <a:gd name="connsiteX3" fmla="*/ 134837 w 461661"/>
                <a:gd name="connsiteY3" fmla="*/ 2169766 h 3927128"/>
                <a:gd name="connsiteX4" fmla="*/ 49113 w 461661"/>
                <a:gd name="connsiteY4" fmla="*/ 3769966 h 3927128"/>
                <a:gd name="connsiteX5" fmla="*/ 234850 w 461661"/>
                <a:gd name="connsiteY5" fmla="*/ 3927128 h 3927128"/>
                <a:gd name="connsiteX6" fmla="*/ 411063 w 461661"/>
                <a:gd name="connsiteY6" fmla="*/ 3769966 h 3927128"/>
                <a:gd name="connsiteX7" fmla="*/ 320575 w 461661"/>
                <a:gd name="connsiteY7" fmla="*/ 2167385 h 3927128"/>
                <a:gd name="connsiteX8" fmla="*/ 399155 w 461661"/>
                <a:gd name="connsiteY8" fmla="*/ 1962598 h 3927128"/>
                <a:gd name="connsiteX9" fmla="*/ 387250 w 461661"/>
                <a:gd name="connsiteY9" fmla="*/ 1169641 h 3927128"/>
                <a:gd name="connsiteX10" fmla="*/ 456307 w 461661"/>
                <a:gd name="connsiteY10" fmla="*/ 131415 h 3927128"/>
                <a:gd name="connsiteX11" fmla="*/ 206275 w 461661"/>
                <a:gd name="connsiteY11" fmla="*/ 124272 h 3927128"/>
                <a:gd name="connsiteX12" fmla="*/ 65783 w 461661"/>
                <a:gd name="connsiteY12" fmla="*/ 136178 h 3927128"/>
                <a:gd name="connsiteX13" fmla="*/ 3870 w 461661"/>
                <a:gd name="connsiteY13" fmla="*/ 136179 h 3927128"/>
                <a:gd name="connsiteX0" fmla="*/ 3870 w 461661"/>
                <a:gd name="connsiteY0" fmla="*/ 136179 h 3927128"/>
                <a:gd name="connsiteX1" fmla="*/ 30062 w 461661"/>
                <a:gd name="connsiteY1" fmla="*/ 1038672 h 3927128"/>
                <a:gd name="connsiteX2" fmla="*/ 34825 w 461661"/>
                <a:gd name="connsiteY2" fmla="*/ 1912590 h 3927128"/>
                <a:gd name="connsiteX3" fmla="*/ 134837 w 461661"/>
                <a:gd name="connsiteY3" fmla="*/ 2169766 h 3927128"/>
                <a:gd name="connsiteX4" fmla="*/ 49113 w 461661"/>
                <a:gd name="connsiteY4" fmla="*/ 3769966 h 3927128"/>
                <a:gd name="connsiteX5" fmla="*/ 234850 w 461661"/>
                <a:gd name="connsiteY5" fmla="*/ 3927128 h 3927128"/>
                <a:gd name="connsiteX6" fmla="*/ 411063 w 461661"/>
                <a:gd name="connsiteY6" fmla="*/ 3769966 h 3927128"/>
                <a:gd name="connsiteX7" fmla="*/ 320575 w 461661"/>
                <a:gd name="connsiteY7" fmla="*/ 2167385 h 3927128"/>
                <a:gd name="connsiteX8" fmla="*/ 399155 w 461661"/>
                <a:gd name="connsiteY8" fmla="*/ 1962598 h 3927128"/>
                <a:gd name="connsiteX9" fmla="*/ 387250 w 461661"/>
                <a:gd name="connsiteY9" fmla="*/ 1169641 h 3927128"/>
                <a:gd name="connsiteX10" fmla="*/ 456307 w 461661"/>
                <a:gd name="connsiteY10" fmla="*/ 131415 h 3927128"/>
                <a:gd name="connsiteX11" fmla="*/ 206275 w 461661"/>
                <a:gd name="connsiteY11" fmla="*/ 124272 h 3927128"/>
                <a:gd name="connsiteX12" fmla="*/ 65783 w 461661"/>
                <a:gd name="connsiteY12" fmla="*/ 136178 h 3927128"/>
                <a:gd name="connsiteX13" fmla="*/ 3870 w 461661"/>
                <a:gd name="connsiteY13" fmla="*/ 136179 h 3927128"/>
                <a:gd name="connsiteX0" fmla="*/ 3870 w 461661"/>
                <a:gd name="connsiteY0" fmla="*/ 136179 h 3927128"/>
                <a:gd name="connsiteX1" fmla="*/ 30062 w 461661"/>
                <a:gd name="connsiteY1" fmla="*/ 1038672 h 3927128"/>
                <a:gd name="connsiteX2" fmla="*/ 34825 w 461661"/>
                <a:gd name="connsiteY2" fmla="*/ 1912590 h 3927128"/>
                <a:gd name="connsiteX3" fmla="*/ 134837 w 461661"/>
                <a:gd name="connsiteY3" fmla="*/ 2169766 h 3927128"/>
                <a:gd name="connsiteX4" fmla="*/ 49113 w 461661"/>
                <a:gd name="connsiteY4" fmla="*/ 3769966 h 3927128"/>
                <a:gd name="connsiteX5" fmla="*/ 234850 w 461661"/>
                <a:gd name="connsiteY5" fmla="*/ 3927128 h 3927128"/>
                <a:gd name="connsiteX6" fmla="*/ 411063 w 461661"/>
                <a:gd name="connsiteY6" fmla="*/ 3769966 h 3927128"/>
                <a:gd name="connsiteX7" fmla="*/ 320575 w 461661"/>
                <a:gd name="connsiteY7" fmla="*/ 2167385 h 3927128"/>
                <a:gd name="connsiteX8" fmla="*/ 399155 w 461661"/>
                <a:gd name="connsiteY8" fmla="*/ 1962598 h 3927128"/>
                <a:gd name="connsiteX9" fmla="*/ 387250 w 461661"/>
                <a:gd name="connsiteY9" fmla="*/ 1169641 h 3927128"/>
                <a:gd name="connsiteX10" fmla="*/ 456307 w 461661"/>
                <a:gd name="connsiteY10" fmla="*/ 131415 h 3927128"/>
                <a:gd name="connsiteX11" fmla="*/ 206275 w 461661"/>
                <a:gd name="connsiteY11" fmla="*/ 124272 h 3927128"/>
                <a:gd name="connsiteX12" fmla="*/ 65783 w 461661"/>
                <a:gd name="connsiteY12" fmla="*/ 136178 h 3927128"/>
                <a:gd name="connsiteX13" fmla="*/ 3870 w 461661"/>
                <a:gd name="connsiteY13" fmla="*/ 136179 h 3927128"/>
                <a:gd name="connsiteX0" fmla="*/ 3870 w 462383"/>
                <a:gd name="connsiteY0" fmla="*/ 136179 h 3927128"/>
                <a:gd name="connsiteX1" fmla="*/ 30062 w 462383"/>
                <a:gd name="connsiteY1" fmla="*/ 1038672 h 3927128"/>
                <a:gd name="connsiteX2" fmla="*/ 34825 w 462383"/>
                <a:gd name="connsiteY2" fmla="*/ 1912590 h 3927128"/>
                <a:gd name="connsiteX3" fmla="*/ 134837 w 462383"/>
                <a:gd name="connsiteY3" fmla="*/ 2169766 h 3927128"/>
                <a:gd name="connsiteX4" fmla="*/ 49113 w 462383"/>
                <a:gd name="connsiteY4" fmla="*/ 3769966 h 3927128"/>
                <a:gd name="connsiteX5" fmla="*/ 234850 w 462383"/>
                <a:gd name="connsiteY5" fmla="*/ 3927128 h 3927128"/>
                <a:gd name="connsiteX6" fmla="*/ 411063 w 462383"/>
                <a:gd name="connsiteY6" fmla="*/ 3769966 h 3927128"/>
                <a:gd name="connsiteX7" fmla="*/ 320575 w 462383"/>
                <a:gd name="connsiteY7" fmla="*/ 2167385 h 3927128"/>
                <a:gd name="connsiteX8" fmla="*/ 399155 w 462383"/>
                <a:gd name="connsiteY8" fmla="*/ 1962598 h 3927128"/>
                <a:gd name="connsiteX9" fmla="*/ 403919 w 462383"/>
                <a:gd name="connsiteY9" fmla="*/ 1169641 h 3927128"/>
                <a:gd name="connsiteX10" fmla="*/ 456307 w 462383"/>
                <a:gd name="connsiteY10" fmla="*/ 131415 h 3927128"/>
                <a:gd name="connsiteX11" fmla="*/ 206275 w 462383"/>
                <a:gd name="connsiteY11" fmla="*/ 124272 h 3927128"/>
                <a:gd name="connsiteX12" fmla="*/ 65783 w 462383"/>
                <a:gd name="connsiteY12" fmla="*/ 136178 h 3927128"/>
                <a:gd name="connsiteX13" fmla="*/ 3870 w 462383"/>
                <a:gd name="connsiteY13" fmla="*/ 136179 h 3927128"/>
                <a:gd name="connsiteX0" fmla="*/ 3870 w 412457"/>
                <a:gd name="connsiteY0" fmla="*/ 85497 h 3876446"/>
                <a:gd name="connsiteX1" fmla="*/ 30062 w 412457"/>
                <a:gd name="connsiteY1" fmla="*/ 987990 h 3876446"/>
                <a:gd name="connsiteX2" fmla="*/ 34825 w 412457"/>
                <a:gd name="connsiteY2" fmla="*/ 1861908 h 3876446"/>
                <a:gd name="connsiteX3" fmla="*/ 134837 w 412457"/>
                <a:gd name="connsiteY3" fmla="*/ 2119084 h 3876446"/>
                <a:gd name="connsiteX4" fmla="*/ 49113 w 412457"/>
                <a:gd name="connsiteY4" fmla="*/ 3719284 h 3876446"/>
                <a:gd name="connsiteX5" fmla="*/ 234850 w 412457"/>
                <a:gd name="connsiteY5" fmla="*/ 3876446 h 3876446"/>
                <a:gd name="connsiteX6" fmla="*/ 411063 w 412457"/>
                <a:gd name="connsiteY6" fmla="*/ 3719284 h 3876446"/>
                <a:gd name="connsiteX7" fmla="*/ 320575 w 412457"/>
                <a:gd name="connsiteY7" fmla="*/ 2116703 h 3876446"/>
                <a:gd name="connsiteX8" fmla="*/ 399155 w 412457"/>
                <a:gd name="connsiteY8" fmla="*/ 1911916 h 3876446"/>
                <a:gd name="connsiteX9" fmla="*/ 403919 w 412457"/>
                <a:gd name="connsiteY9" fmla="*/ 1118959 h 3876446"/>
                <a:gd name="connsiteX10" fmla="*/ 306288 w 412457"/>
                <a:gd name="connsiteY10" fmla="*/ 223608 h 3876446"/>
                <a:gd name="connsiteX11" fmla="*/ 206275 w 412457"/>
                <a:gd name="connsiteY11" fmla="*/ 73590 h 3876446"/>
                <a:gd name="connsiteX12" fmla="*/ 65783 w 412457"/>
                <a:gd name="connsiteY12" fmla="*/ 85496 h 3876446"/>
                <a:gd name="connsiteX13" fmla="*/ 3870 w 412457"/>
                <a:gd name="connsiteY13" fmla="*/ 85497 h 3876446"/>
                <a:gd name="connsiteX0" fmla="*/ 3870 w 412457"/>
                <a:gd name="connsiteY0" fmla="*/ 96875 h 3887824"/>
                <a:gd name="connsiteX1" fmla="*/ 30062 w 412457"/>
                <a:gd name="connsiteY1" fmla="*/ 999368 h 3887824"/>
                <a:gd name="connsiteX2" fmla="*/ 34825 w 412457"/>
                <a:gd name="connsiteY2" fmla="*/ 1873286 h 3887824"/>
                <a:gd name="connsiteX3" fmla="*/ 134837 w 412457"/>
                <a:gd name="connsiteY3" fmla="*/ 2130462 h 3887824"/>
                <a:gd name="connsiteX4" fmla="*/ 49113 w 412457"/>
                <a:gd name="connsiteY4" fmla="*/ 3730662 h 3887824"/>
                <a:gd name="connsiteX5" fmla="*/ 234850 w 412457"/>
                <a:gd name="connsiteY5" fmla="*/ 3887824 h 3887824"/>
                <a:gd name="connsiteX6" fmla="*/ 411063 w 412457"/>
                <a:gd name="connsiteY6" fmla="*/ 3730662 h 3887824"/>
                <a:gd name="connsiteX7" fmla="*/ 320575 w 412457"/>
                <a:gd name="connsiteY7" fmla="*/ 2128081 h 3887824"/>
                <a:gd name="connsiteX8" fmla="*/ 399155 w 412457"/>
                <a:gd name="connsiteY8" fmla="*/ 1923294 h 3887824"/>
                <a:gd name="connsiteX9" fmla="*/ 403919 w 412457"/>
                <a:gd name="connsiteY9" fmla="*/ 1130337 h 3887824"/>
                <a:gd name="connsiteX10" fmla="*/ 389632 w 412457"/>
                <a:gd name="connsiteY10" fmla="*/ 192124 h 3887824"/>
                <a:gd name="connsiteX11" fmla="*/ 206275 w 412457"/>
                <a:gd name="connsiteY11" fmla="*/ 84968 h 3887824"/>
                <a:gd name="connsiteX12" fmla="*/ 65783 w 412457"/>
                <a:gd name="connsiteY12" fmla="*/ 96874 h 3887824"/>
                <a:gd name="connsiteX13" fmla="*/ 3870 w 412457"/>
                <a:gd name="connsiteY13" fmla="*/ 96875 h 3887824"/>
                <a:gd name="connsiteX0" fmla="*/ 3870 w 412457"/>
                <a:gd name="connsiteY0" fmla="*/ 96875 h 3887824"/>
                <a:gd name="connsiteX1" fmla="*/ 30062 w 412457"/>
                <a:gd name="connsiteY1" fmla="*/ 999368 h 3887824"/>
                <a:gd name="connsiteX2" fmla="*/ 34825 w 412457"/>
                <a:gd name="connsiteY2" fmla="*/ 1873286 h 3887824"/>
                <a:gd name="connsiteX3" fmla="*/ 134837 w 412457"/>
                <a:gd name="connsiteY3" fmla="*/ 2130462 h 3887824"/>
                <a:gd name="connsiteX4" fmla="*/ 49113 w 412457"/>
                <a:gd name="connsiteY4" fmla="*/ 3730662 h 3887824"/>
                <a:gd name="connsiteX5" fmla="*/ 234850 w 412457"/>
                <a:gd name="connsiteY5" fmla="*/ 3887824 h 3887824"/>
                <a:gd name="connsiteX6" fmla="*/ 411063 w 412457"/>
                <a:gd name="connsiteY6" fmla="*/ 3730662 h 3887824"/>
                <a:gd name="connsiteX7" fmla="*/ 320575 w 412457"/>
                <a:gd name="connsiteY7" fmla="*/ 2128081 h 3887824"/>
                <a:gd name="connsiteX8" fmla="*/ 399155 w 412457"/>
                <a:gd name="connsiteY8" fmla="*/ 1923294 h 3887824"/>
                <a:gd name="connsiteX9" fmla="*/ 403919 w 412457"/>
                <a:gd name="connsiteY9" fmla="*/ 1130337 h 3887824"/>
                <a:gd name="connsiteX10" fmla="*/ 389632 w 412457"/>
                <a:gd name="connsiteY10" fmla="*/ 192124 h 3887824"/>
                <a:gd name="connsiteX11" fmla="*/ 206275 w 412457"/>
                <a:gd name="connsiteY11" fmla="*/ 84968 h 3887824"/>
                <a:gd name="connsiteX12" fmla="*/ 65783 w 412457"/>
                <a:gd name="connsiteY12" fmla="*/ 96874 h 3887824"/>
                <a:gd name="connsiteX13" fmla="*/ 3870 w 412457"/>
                <a:gd name="connsiteY13" fmla="*/ 96875 h 3887824"/>
                <a:gd name="connsiteX0" fmla="*/ 3870 w 414173"/>
                <a:gd name="connsiteY0" fmla="*/ 93442 h 3884391"/>
                <a:gd name="connsiteX1" fmla="*/ 30062 w 414173"/>
                <a:gd name="connsiteY1" fmla="*/ 995935 h 3884391"/>
                <a:gd name="connsiteX2" fmla="*/ 34825 w 414173"/>
                <a:gd name="connsiteY2" fmla="*/ 1869853 h 3884391"/>
                <a:gd name="connsiteX3" fmla="*/ 134837 w 414173"/>
                <a:gd name="connsiteY3" fmla="*/ 2127029 h 3884391"/>
                <a:gd name="connsiteX4" fmla="*/ 49113 w 414173"/>
                <a:gd name="connsiteY4" fmla="*/ 3727229 h 3884391"/>
                <a:gd name="connsiteX5" fmla="*/ 234850 w 414173"/>
                <a:gd name="connsiteY5" fmla="*/ 3884391 h 3884391"/>
                <a:gd name="connsiteX6" fmla="*/ 411063 w 414173"/>
                <a:gd name="connsiteY6" fmla="*/ 3727229 h 3884391"/>
                <a:gd name="connsiteX7" fmla="*/ 320575 w 414173"/>
                <a:gd name="connsiteY7" fmla="*/ 2124648 h 3884391"/>
                <a:gd name="connsiteX8" fmla="*/ 399155 w 414173"/>
                <a:gd name="connsiteY8" fmla="*/ 1919861 h 3884391"/>
                <a:gd name="connsiteX9" fmla="*/ 403919 w 414173"/>
                <a:gd name="connsiteY9" fmla="*/ 1126904 h 3884391"/>
                <a:gd name="connsiteX10" fmla="*/ 396776 w 414173"/>
                <a:gd name="connsiteY10" fmla="*/ 200597 h 3884391"/>
                <a:gd name="connsiteX11" fmla="*/ 206275 w 414173"/>
                <a:gd name="connsiteY11" fmla="*/ 81535 h 3884391"/>
                <a:gd name="connsiteX12" fmla="*/ 65783 w 414173"/>
                <a:gd name="connsiteY12" fmla="*/ 93441 h 3884391"/>
                <a:gd name="connsiteX13" fmla="*/ 3870 w 414173"/>
                <a:gd name="connsiteY13" fmla="*/ 93442 h 3884391"/>
                <a:gd name="connsiteX0" fmla="*/ 3870 w 417327"/>
                <a:gd name="connsiteY0" fmla="*/ 93442 h 3884391"/>
                <a:gd name="connsiteX1" fmla="*/ 30062 w 417327"/>
                <a:gd name="connsiteY1" fmla="*/ 995935 h 3884391"/>
                <a:gd name="connsiteX2" fmla="*/ 34825 w 417327"/>
                <a:gd name="connsiteY2" fmla="*/ 1869853 h 3884391"/>
                <a:gd name="connsiteX3" fmla="*/ 134837 w 417327"/>
                <a:gd name="connsiteY3" fmla="*/ 2127029 h 3884391"/>
                <a:gd name="connsiteX4" fmla="*/ 49113 w 417327"/>
                <a:gd name="connsiteY4" fmla="*/ 3727229 h 3884391"/>
                <a:gd name="connsiteX5" fmla="*/ 234850 w 417327"/>
                <a:gd name="connsiteY5" fmla="*/ 3884391 h 3884391"/>
                <a:gd name="connsiteX6" fmla="*/ 411063 w 417327"/>
                <a:gd name="connsiteY6" fmla="*/ 3727229 h 3884391"/>
                <a:gd name="connsiteX7" fmla="*/ 320575 w 417327"/>
                <a:gd name="connsiteY7" fmla="*/ 2124648 h 3884391"/>
                <a:gd name="connsiteX8" fmla="*/ 399155 w 417327"/>
                <a:gd name="connsiteY8" fmla="*/ 1919861 h 3884391"/>
                <a:gd name="connsiteX9" fmla="*/ 411063 w 417327"/>
                <a:gd name="connsiteY9" fmla="*/ 1126904 h 3884391"/>
                <a:gd name="connsiteX10" fmla="*/ 396776 w 417327"/>
                <a:gd name="connsiteY10" fmla="*/ 200597 h 3884391"/>
                <a:gd name="connsiteX11" fmla="*/ 206275 w 417327"/>
                <a:gd name="connsiteY11" fmla="*/ 81535 h 3884391"/>
                <a:gd name="connsiteX12" fmla="*/ 65783 w 417327"/>
                <a:gd name="connsiteY12" fmla="*/ 93441 h 3884391"/>
                <a:gd name="connsiteX13" fmla="*/ 3870 w 417327"/>
                <a:gd name="connsiteY13" fmla="*/ 93442 h 3884391"/>
                <a:gd name="connsiteX0" fmla="*/ 3870 w 417315"/>
                <a:gd name="connsiteY0" fmla="*/ 93442 h 3884391"/>
                <a:gd name="connsiteX1" fmla="*/ 30062 w 417315"/>
                <a:gd name="connsiteY1" fmla="*/ 995935 h 3884391"/>
                <a:gd name="connsiteX2" fmla="*/ 34825 w 417315"/>
                <a:gd name="connsiteY2" fmla="*/ 1869853 h 3884391"/>
                <a:gd name="connsiteX3" fmla="*/ 134837 w 417315"/>
                <a:gd name="connsiteY3" fmla="*/ 2127029 h 3884391"/>
                <a:gd name="connsiteX4" fmla="*/ 49113 w 417315"/>
                <a:gd name="connsiteY4" fmla="*/ 3727229 h 3884391"/>
                <a:gd name="connsiteX5" fmla="*/ 234850 w 417315"/>
                <a:gd name="connsiteY5" fmla="*/ 3884391 h 3884391"/>
                <a:gd name="connsiteX6" fmla="*/ 411063 w 417315"/>
                <a:gd name="connsiteY6" fmla="*/ 3727229 h 3884391"/>
                <a:gd name="connsiteX7" fmla="*/ 320575 w 417315"/>
                <a:gd name="connsiteY7" fmla="*/ 2124648 h 3884391"/>
                <a:gd name="connsiteX8" fmla="*/ 399155 w 417315"/>
                <a:gd name="connsiteY8" fmla="*/ 1919861 h 3884391"/>
                <a:gd name="connsiteX9" fmla="*/ 411063 w 417315"/>
                <a:gd name="connsiteY9" fmla="*/ 1126904 h 3884391"/>
                <a:gd name="connsiteX10" fmla="*/ 396776 w 417315"/>
                <a:gd name="connsiteY10" fmla="*/ 200597 h 3884391"/>
                <a:gd name="connsiteX11" fmla="*/ 206275 w 417315"/>
                <a:gd name="connsiteY11" fmla="*/ 81535 h 3884391"/>
                <a:gd name="connsiteX12" fmla="*/ 65783 w 417315"/>
                <a:gd name="connsiteY12" fmla="*/ 93441 h 3884391"/>
                <a:gd name="connsiteX13" fmla="*/ 3870 w 417315"/>
                <a:gd name="connsiteY13" fmla="*/ 93442 h 3884391"/>
                <a:gd name="connsiteX0" fmla="*/ 3870 w 417315"/>
                <a:gd name="connsiteY0" fmla="*/ 9447 h 3800396"/>
                <a:gd name="connsiteX1" fmla="*/ 30062 w 417315"/>
                <a:gd name="connsiteY1" fmla="*/ 911940 h 3800396"/>
                <a:gd name="connsiteX2" fmla="*/ 34825 w 417315"/>
                <a:gd name="connsiteY2" fmla="*/ 1785858 h 3800396"/>
                <a:gd name="connsiteX3" fmla="*/ 134837 w 417315"/>
                <a:gd name="connsiteY3" fmla="*/ 2043034 h 3800396"/>
                <a:gd name="connsiteX4" fmla="*/ 49113 w 417315"/>
                <a:gd name="connsiteY4" fmla="*/ 3643234 h 3800396"/>
                <a:gd name="connsiteX5" fmla="*/ 234850 w 417315"/>
                <a:gd name="connsiteY5" fmla="*/ 3800396 h 3800396"/>
                <a:gd name="connsiteX6" fmla="*/ 411063 w 417315"/>
                <a:gd name="connsiteY6" fmla="*/ 3643234 h 3800396"/>
                <a:gd name="connsiteX7" fmla="*/ 320575 w 417315"/>
                <a:gd name="connsiteY7" fmla="*/ 2040653 h 3800396"/>
                <a:gd name="connsiteX8" fmla="*/ 399155 w 417315"/>
                <a:gd name="connsiteY8" fmla="*/ 1835866 h 3800396"/>
                <a:gd name="connsiteX9" fmla="*/ 411063 w 417315"/>
                <a:gd name="connsiteY9" fmla="*/ 1042909 h 3800396"/>
                <a:gd name="connsiteX10" fmla="*/ 396776 w 417315"/>
                <a:gd name="connsiteY10" fmla="*/ 116602 h 3800396"/>
                <a:gd name="connsiteX11" fmla="*/ 65783 w 417315"/>
                <a:gd name="connsiteY11" fmla="*/ 9446 h 3800396"/>
                <a:gd name="connsiteX12" fmla="*/ 3870 w 417315"/>
                <a:gd name="connsiteY12" fmla="*/ 9447 h 3800396"/>
                <a:gd name="connsiteX0" fmla="*/ 3870 w 417315"/>
                <a:gd name="connsiteY0" fmla="*/ 25845 h 3816794"/>
                <a:gd name="connsiteX1" fmla="*/ 30062 w 417315"/>
                <a:gd name="connsiteY1" fmla="*/ 928338 h 3816794"/>
                <a:gd name="connsiteX2" fmla="*/ 34825 w 417315"/>
                <a:gd name="connsiteY2" fmla="*/ 1802256 h 3816794"/>
                <a:gd name="connsiteX3" fmla="*/ 134837 w 417315"/>
                <a:gd name="connsiteY3" fmla="*/ 2059432 h 3816794"/>
                <a:gd name="connsiteX4" fmla="*/ 49113 w 417315"/>
                <a:gd name="connsiteY4" fmla="*/ 3659632 h 3816794"/>
                <a:gd name="connsiteX5" fmla="*/ 234850 w 417315"/>
                <a:gd name="connsiteY5" fmla="*/ 3816794 h 3816794"/>
                <a:gd name="connsiteX6" fmla="*/ 411063 w 417315"/>
                <a:gd name="connsiteY6" fmla="*/ 3659632 h 3816794"/>
                <a:gd name="connsiteX7" fmla="*/ 320575 w 417315"/>
                <a:gd name="connsiteY7" fmla="*/ 2057051 h 3816794"/>
                <a:gd name="connsiteX8" fmla="*/ 399155 w 417315"/>
                <a:gd name="connsiteY8" fmla="*/ 1852264 h 3816794"/>
                <a:gd name="connsiteX9" fmla="*/ 411063 w 417315"/>
                <a:gd name="connsiteY9" fmla="*/ 1059307 h 3816794"/>
                <a:gd name="connsiteX10" fmla="*/ 396776 w 417315"/>
                <a:gd name="connsiteY10" fmla="*/ 133000 h 3816794"/>
                <a:gd name="connsiteX11" fmla="*/ 296765 w 417315"/>
                <a:gd name="connsiteY11" fmla="*/ 4413 h 3816794"/>
                <a:gd name="connsiteX12" fmla="*/ 3870 w 417315"/>
                <a:gd name="connsiteY12" fmla="*/ 25845 h 3816794"/>
                <a:gd name="connsiteX0" fmla="*/ 3870 w 417315"/>
                <a:gd name="connsiteY0" fmla="*/ 25845 h 3816794"/>
                <a:gd name="connsiteX1" fmla="*/ 30062 w 417315"/>
                <a:gd name="connsiteY1" fmla="*/ 928338 h 3816794"/>
                <a:gd name="connsiteX2" fmla="*/ 34825 w 417315"/>
                <a:gd name="connsiteY2" fmla="*/ 1802256 h 3816794"/>
                <a:gd name="connsiteX3" fmla="*/ 134837 w 417315"/>
                <a:gd name="connsiteY3" fmla="*/ 2059432 h 3816794"/>
                <a:gd name="connsiteX4" fmla="*/ 49113 w 417315"/>
                <a:gd name="connsiteY4" fmla="*/ 3659632 h 3816794"/>
                <a:gd name="connsiteX5" fmla="*/ 234850 w 417315"/>
                <a:gd name="connsiteY5" fmla="*/ 3816794 h 3816794"/>
                <a:gd name="connsiteX6" fmla="*/ 411063 w 417315"/>
                <a:gd name="connsiteY6" fmla="*/ 3659632 h 3816794"/>
                <a:gd name="connsiteX7" fmla="*/ 320575 w 417315"/>
                <a:gd name="connsiteY7" fmla="*/ 2057051 h 3816794"/>
                <a:gd name="connsiteX8" fmla="*/ 399155 w 417315"/>
                <a:gd name="connsiteY8" fmla="*/ 1852264 h 3816794"/>
                <a:gd name="connsiteX9" fmla="*/ 411063 w 417315"/>
                <a:gd name="connsiteY9" fmla="*/ 1059307 h 3816794"/>
                <a:gd name="connsiteX10" fmla="*/ 396776 w 417315"/>
                <a:gd name="connsiteY10" fmla="*/ 133000 h 3816794"/>
                <a:gd name="connsiteX11" fmla="*/ 368553 w 417315"/>
                <a:gd name="connsiteY11" fmla="*/ 49656 h 3816794"/>
                <a:gd name="connsiteX12" fmla="*/ 296765 w 417315"/>
                <a:gd name="connsiteY12" fmla="*/ 4413 h 3816794"/>
                <a:gd name="connsiteX13" fmla="*/ 3870 w 417315"/>
                <a:gd name="connsiteY13" fmla="*/ 25845 h 3816794"/>
                <a:gd name="connsiteX0" fmla="*/ 3870 w 417315"/>
                <a:gd name="connsiteY0" fmla="*/ 25845 h 3816794"/>
                <a:gd name="connsiteX1" fmla="*/ 30062 w 417315"/>
                <a:gd name="connsiteY1" fmla="*/ 928338 h 3816794"/>
                <a:gd name="connsiteX2" fmla="*/ 34825 w 417315"/>
                <a:gd name="connsiteY2" fmla="*/ 1802256 h 3816794"/>
                <a:gd name="connsiteX3" fmla="*/ 134837 w 417315"/>
                <a:gd name="connsiteY3" fmla="*/ 2059432 h 3816794"/>
                <a:gd name="connsiteX4" fmla="*/ 49113 w 417315"/>
                <a:gd name="connsiteY4" fmla="*/ 3659632 h 3816794"/>
                <a:gd name="connsiteX5" fmla="*/ 234850 w 417315"/>
                <a:gd name="connsiteY5" fmla="*/ 3816794 h 3816794"/>
                <a:gd name="connsiteX6" fmla="*/ 411063 w 417315"/>
                <a:gd name="connsiteY6" fmla="*/ 3659632 h 3816794"/>
                <a:gd name="connsiteX7" fmla="*/ 320575 w 417315"/>
                <a:gd name="connsiteY7" fmla="*/ 2057051 h 3816794"/>
                <a:gd name="connsiteX8" fmla="*/ 399155 w 417315"/>
                <a:gd name="connsiteY8" fmla="*/ 1852264 h 3816794"/>
                <a:gd name="connsiteX9" fmla="*/ 411063 w 417315"/>
                <a:gd name="connsiteY9" fmla="*/ 1059307 h 3816794"/>
                <a:gd name="connsiteX10" fmla="*/ 396776 w 417315"/>
                <a:gd name="connsiteY10" fmla="*/ 133000 h 3816794"/>
                <a:gd name="connsiteX11" fmla="*/ 296765 w 417315"/>
                <a:gd name="connsiteY11" fmla="*/ 4413 h 3816794"/>
                <a:gd name="connsiteX12" fmla="*/ 3870 w 417315"/>
                <a:gd name="connsiteY12" fmla="*/ 25845 h 3816794"/>
                <a:gd name="connsiteX0" fmla="*/ 3870 w 417315"/>
                <a:gd name="connsiteY0" fmla="*/ 25845 h 3816794"/>
                <a:gd name="connsiteX1" fmla="*/ 30062 w 417315"/>
                <a:gd name="connsiteY1" fmla="*/ 928338 h 3816794"/>
                <a:gd name="connsiteX2" fmla="*/ 34825 w 417315"/>
                <a:gd name="connsiteY2" fmla="*/ 1802256 h 3816794"/>
                <a:gd name="connsiteX3" fmla="*/ 134837 w 417315"/>
                <a:gd name="connsiteY3" fmla="*/ 2059432 h 3816794"/>
                <a:gd name="connsiteX4" fmla="*/ 49113 w 417315"/>
                <a:gd name="connsiteY4" fmla="*/ 3659632 h 3816794"/>
                <a:gd name="connsiteX5" fmla="*/ 234850 w 417315"/>
                <a:gd name="connsiteY5" fmla="*/ 3816794 h 3816794"/>
                <a:gd name="connsiteX6" fmla="*/ 411063 w 417315"/>
                <a:gd name="connsiteY6" fmla="*/ 3659632 h 3816794"/>
                <a:gd name="connsiteX7" fmla="*/ 320575 w 417315"/>
                <a:gd name="connsiteY7" fmla="*/ 2057051 h 3816794"/>
                <a:gd name="connsiteX8" fmla="*/ 399155 w 417315"/>
                <a:gd name="connsiteY8" fmla="*/ 1852264 h 3816794"/>
                <a:gd name="connsiteX9" fmla="*/ 411063 w 417315"/>
                <a:gd name="connsiteY9" fmla="*/ 1059307 h 3816794"/>
                <a:gd name="connsiteX10" fmla="*/ 396776 w 417315"/>
                <a:gd name="connsiteY10" fmla="*/ 133000 h 3816794"/>
                <a:gd name="connsiteX11" fmla="*/ 296765 w 417315"/>
                <a:gd name="connsiteY11" fmla="*/ 4413 h 3816794"/>
                <a:gd name="connsiteX12" fmla="*/ 3870 w 417315"/>
                <a:gd name="connsiteY12" fmla="*/ 25845 h 3816794"/>
                <a:gd name="connsiteX0" fmla="*/ 3870 w 417315"/>
                <a:gd name="connsiteY0" fmla="*/ 25845 h 3816794"/>
                <a:gd name="connsiteX1" fmla="*/ 30062 w 417315"/>
                <a:gd name="connsiteY1" fmla="*/ 928338 h 3816794"/>
                <a:gd name="connsiteX2" fmla="*/ 34825 w 417315"/>
                <a:gd name="connsiteY2" fmla="*/ 1802256 h 3816794"/>
                <a:gd name="connsiteX3" fmla="*/ 134837 w 417315"/>
                <a:gd name="connsiteY3" fmla="*/ 2059432 h 3816794"/>
                <a:gd name="connsiteX4" fmla="*/ 49113 w 417315"/>
                <a:gd name="connsiteY4" fmla="*/ 3659632 h 3816794"/>
                <a:gd name="connsiteX5" fmla="*/ 234850 w 417315"/>
                <a:gd name="connsiteY5" fmla="*/ 3816794 h 3816794"/>
                <a:gd name="connsiteX6" fmla="*/ 411063 w 417315"/>
                <a:gd name="connsiteY6" fmla="*/ 3659632 h 3816794"/>
                <a:gd name="connsiteX7" fmla="*/ 320575 w 417315"/>
                <a:gd name="connsiteY7" fmla="*/ 2057051 h 3816794"/>
                <a:gd name="connsiteX8" fmla="*/ 399155 w 417315"/>
                <a:gd name="connsiteY8" fmla="*/ 1852264 h 3816794"/>
                <a:gd name="connsiteX9" fmla="*/ 411063 w 417315"/>
                <a:gd name="connsiteY9" fmla="*/ 1059307 h 3816794"/>
                <a:gd name="connsiteX10" fmla="*/ 396776 w 417315"/>
                <a:gd name="connsiteY10" fmla="*/ 133000 h 3816794"/>
                <a:gd name="connsiteX11" fmla="*/ 296765 w 417315"/>
                <a:gd name="connsiteY11" fmla="*/ 4413 h 3816794"/>
                <a:gd name="connsiteX12" fmla="*/ 3870 w 417315"/>
                <a:gd name="connsiteY12" fmla="*/ 25845 h 3816794"/>
                <a:gd name="connsiteX0" fmla="*/ 3870 w 417315"/>
                <a:gd name="connsiteY0" fmla="*/ 27966 h 3818915"/>
                <a:gd name="connsiteX1" fmla="*/ 30062 w 417315"/>
                <a:gd name="connsiteY1" fmla="*/ 930459 h 3818915"/>
                <a:gd name="connsiteX2" fmla="*/ 34825 w 417315"/>
                <a:gd name="connsiteY2" fmla="*/ 1804377 h 3818915"/>
                <a:gd name="connsiteX3" fmla="*/ 134837 w 417315"/>
                <a:gd name="connsiteY3" fmla="*/ 2061553 h 3818915"/>
                <a:gd name="connsiteX4" fmla="*/ 49113 w 417315"/>
                <a:gd name="connsiteY4" fmla="*/ 3661753 h 3818915"/>
                <a:gd name="connsiteX5" fmla="*/ 234850 w 417315"/>
                <a:gd name="connsiteY5" fmla="*/ 3818915 h 3818915"/>
                <a:gd name="connsiteX6" fmla="*/ 411063 w 417315"/>
                <a:gd name="connsiteY6" fmla="*/ 3661753 h 3818915"/>
                <a:gd name="connsiteX7" fmla="*/ 320575 w 417315"/>
                <a:gd name="connsiteY7" fmla="*/ 2059172 h 3818915"/>
                <a:gd name="connsiteX8" fmla="*/ 399155 w 417315"/>
                <a:gd name="connsiteY8" fmla="*/ 1854385 h 3818915"/>
                <a:gd name="connsiteX9" fmla="*/ 411063 w 417315"/>
                <a:gd name="connsiteY9" fmla="*/ 1061428 h 3818915"/>
                <a:gd name="connsiteX10" fmla="*/ 396776 w 417315"/>
                <a:gd name="connsiteY10" fmla="*/ 135121 h 3818915"/>
                <a:gd name="connsiteX11" fmla="*/ 318196 w 417315"/>
                <a:gd name="connsiteY11" fmla="*/ 4152 h 3818915"/>
                <a:gd name="connsiteX12" fmla="*/ 3870 w 417315"/>
                <a:gd name="connsiteY12" fmla="*/ 27966 h 3818915"/>
                <a:gd name="connsiteX0" fmla="*/ 182314 w 398115"/>
                <a:gd name="connsiteY0" fmla="*/ 245895 h 3815387"/>
                <a:gd name="connsiteX1" fmla="*/ 10862 w 398115"/>
                <a:gd name="connsiteY1" fmla="*/ 926931 h 3815387"/>
                <a:gd name="connsiteX2" fmla="*/ 15625 w 398115"/>
                <a:gd name="connsiteY2" fmla="*/ 1800849 h 3815387"/>
                <a:gd name="connsiteX3" fmla="*/ 115637 w 398115"/>
                <a:gd name="connsiteY3" fmla="*/ 2058025 h 3815387"/>
                <a:gd name="connsiteX4" fmla="*/ 29913 w 398115"/>
                <a:gd name="connsiteY4" fmla="*/ 3658225 h 3815387"/>
                <a:gd name="connsiteX5" fmla="*/ 215650 w 398115"/>
                <a:gd name="connsiteY5" fmla="*/ 3815387 h 3815387"/>
                <a:gd name="connsiteX6" fmla="*/ 391863 w 398115"/>
                <a:gd name="connsiteY6" fmla="*/ 3658225 h 3815387"/>
                <a:gd name="connsiteX7" fmla="*/ 301375 w 398115"/>
                <a:gd name="connsiteY7" fmla="*/ 2055644 h 3815387"/>
                <a:gd name="connsiteX8" fmla="*/ 379955 w 398115"/>
                <a:gd name="connsiteY8" fmla="*/ 1850857 h 3815387"/>
                <a:gd name="connsiteX9" fmla="*/ 391863 w 398115"/>
                <a:gd name="connsiteY9" fmla="*/ 1057900 h 3815387"/>
                <a:gd name="connsiteX10" fmla="*/ 377576 w 398115"/>
                <a:gd name="connsiteY10" fmla="*/ 131593 h 3815387"/>
                <a:gd name="connsiteX11" fmla="*/ 298996 w 398115"/>
                <a:gd name="connsiteY11" fmla="*/ 624 h 3815387"/>
                <a:gd name="connsiteX12" fmla="*/ 182314 w 398115"/>
                <a:gd name="connsiteY12" fmla="*/ 245895 h 3815387"/>
                <a:gd name="connsiteX0" fmla="*/ 132307 w 398115"/>
                <a:gd name="connsiteY0" fmla="*/ 238768 h 3815403"/>
                <a:gd name="connsiteX1" fmla="*/ 10862 w 398115"/>
                <a:gd name="connsiteY1" fmla="*/ 926947 h 3815403"/>
                <a:gd name="connsiteX2" fmla="*/ 15625 w 398115"/>
                <a:gd name="connsiteY2" fmla="*/ 1800865 h 3815403"/>
                <a:gd name="connsiteX3" fmla="*/ 115637 w 398115"/>
                <a:gd name="connsiteY3" fmla="*/ 2058041 h 3815403"/>
                <a:gd name="connsiteX4" fmla="*/ 29913 w 398115"/>
                <a:gd name="connsiteY4" fmla="*/ 3658241 h 3815403"/>
                <a:gd name="connsiteX5" fmla="*/ 215650 w 398115"/>
                <a:gd name="connsiteY5" fmla="*/ 3815403 h 3815403"/>
                <a:gd name="connsiteX6" fmla="*/ 391863 w 398115"/>
                <a:gd name="connsiteY6" fmla="*/ 3658241 h 3815403"/>
                <a:gd name="connsiteX7" fmla="*/ 301375 w 398115"/>
                <a:gd name="connsiteY7" fmla="*/ 2055660 h 3815403"/>
                <a:gd name="connsiteX8" fmla="*/ 379955 w 398115"/>
                <a:gd name="connsiteY8" fmla="*/ 1850873 h 3815403"/>
                <a:gd name="connsiteX9" fmla="*/ 391863 w 398115"/>
                <a:gd name="connsiteY9" fmla="*/ 1057916 h 3815403"/>
                <a:gd name="connsiteX10" fmla="*/ 377576 w 398115"/>
                <a:gd name="connsiteY10" fmla="*/ 131609 h 3815403"/>
                <a:gd name="connsiteX11" fmla="*/ 298996 w 398115"/>
                <a:gd name="connsiteY11" fmla="*/ 640 h 3815403"/>
                <a:gd name="connsiteX12" fmla="*/ 132307 w 398115"/>
                <a:gd name="connsiteY12" fmla="*/ 238768 h 3815403"/>
                <a:gd name="connsiteX0" fmla="*/ 132307 w 398115"/>
                <a:gd name="connsiteY0" fmla="*/ 243519 h 3820154"/>
                <a:gd name="connsiteX1" fmla="*/ 10862 w 398115"/>
                <a:gd name="connsiteY1" fmla="*/ 931698 h 3820154"/>
                <a:gd name="connsiteX2" fmla="*/ 15625 w 398115"/>
                <a:gd name="connsiteY2" fmla="*/ 1805616 h 3820154"/>
                <a:gd name="connsiteX3" fmla="*/ 115637 w 398115"/>
                <a:gd name="connsiteY3" fmla="*/ 2062792 h 3820154"/>
                <a:gd name="connsiteX4" fmla="*/ 29913 w 398115"/>
                <a:gd name="connsiteY4" fmla="*/ 3662992 h 3820154"/>
                <a:gd name="connsiteX5" fmla="*/ 215650 w 398115"/>
                <a:gd name="connsiteY5" fmla="*/ 3820154 h 3820154"/>
                <a:gd name="connsiteX6" fmla="*/ 391863 w 398115"/>
                <a:gd name="connsiteY6" fmla="*/ 3662992 h 3820154"/>
                <a:gd name="connsiteX7" fmla="*/ 301375 w 398115"/>
                <a:gd name="connsiteY7" fmla="*/ 2060411 h 3820154"/>
                <a:gd name="connsiteX8" fmla="*/ 379955 w 398115"/>
                <a:gd name="connsiteY8" fmla="*/ 1855624 h 3820154"/>
                <a:gd name="connsiteX9" fmla="*/ 391863 w 398115"/>
                <a:gd name="connsiteY9" fmla="*/ 1062667 h 3820154"/>
                <a:gd name="connsiteX10" fmla="*/ 377576 w 398115"/>
                <a:gd name="connsiteY10" fmla="*/ 136360 h 3820154"/>
                <a:gd name="connsiteX11" fmla="*/ 270421 w 398115"/>
                <a:gd name="connsiteY11" fmla="*/ 628 h 3820154"/>
                <a:gd name="connsiteX12" fmla="*/ 132307 w 398115"/>
                <a:gd name="connsiteY12" fmla="*/ 243519 h 3820154"/>
                <a:gd name="connsiteX0" fmla="*/ 132307 w 398115"/>
                <a:gd name="connsiteY0" fmla="*/ 243519 h 3820154"/>
                <a:gd name="connsiteX1" fmla="*/ 10862 w 398115"/>
                <a:gd name="connsiteY1" fmla="*/ 931698 h 3820154"/>
                <a:gd name="connsiteX2" fmla="*/ 15625 w 398115"/>
                <a:gd name="connsiteY2" fmla="*/ 1805616 h 3820154"/>
                <a:gd name="connsiteX3" fmla="*/ 115637 w 398115"/>
                <a:gd name="connsiteY3" fmla="*/ 2062792 h 3820154"/>
                <a:gd name="connsiteX4" fmla="*/ 29913 w 398115"/>
                <a:gd name="connsiteY4" fmla="*/ 3662992 h 3820154"/>
                <a:gd name="connsiteX5" fmla="*/ 215650 w 398115"/>
                <a:gd name="connsiteY5" fmla="*/ 3820154 h 3820154"/>
                <a:gd name="connsiteX6" fmla="*/ 391863 w 398115"/>
                <a:gd name="connsiteY6" fmla="*/ 3662992 h 3820154"/>
                <a:gd name="connsiteX7" fmla="*/ 301375 w 398115"/>
                <a:gd name="connsiteY7" fmla="*/ 2060411 h 3820154"/>
                <a:gd name="connsiteX8" fmla="*/ 379955 w 398115"/>
                <a:gd name="connsiteY8" fmla="*/ 1855624 h 3820154"/>
                <a:gd name="connsiteX9" fmla="*/ 391863 w 398115"/>
                <a:gd name="connsiteY9" fmla="*/ 1062667 h 3820154"/>
                <a:gd name="connsiteX10" fmla="*/ 377576 w 398115"/>
                <a:gd name="connsiteY10" fmla="*/ 136360 h 3820154"/>
                <a:gd name="connsiteX11" fmla="*/ 270421 w 398115"/>
                <a:gd name="connsiteY11" fmla="*/ 628 h 3820154"/>
                <a:gd name="connsiteX12" fmla="*/ 132307 w 398115"/>
                <a:gd name="connsiteY12" fmla="*/ 243519 h 3820154"/>
                <a:gd name="connsiteX0" fmla="*/ 132307 w 398115"/>
                <a:gd name="connsiteY0" fmla="*/ 243519 h 3820154"/>
                <a:gd name="connsiteX1" fmla="*/ 10862 w 398115"/>
                <a:gd name="connsiteY1" fmla="*/ 931698 h 3820154"/>
                <a:gd name="connsiteX2" fmla="*/ 15625 w 398115"/>
                <a:gd name="connsiteY2" fmla="*/ 1805616 h 3820154"/>
                <a:gd name="connsiteX3" fmla="*/ 115637 w 398115"/>
                <a:gd name="connsiteY3" fmla="*/ 2062792 h 3820154"/>
                <a:gd name="connsiteX4" fmla="*/ 29913 w 398115"/>
                <a:gd name="connsiteY4" fmla="*/ 3662992 h 3820154"/>
                <a:gd name="connsiteX5" fmla="*/ 215650 w 398115"/>
                <a:gd name="connsiteY5" fmla="*/ 3820154 h 3820154"/>
                <a:gd name="connsiteX6" fmla="*/ 391863 w 398115"/>
                <a:gd name="connsiteY6" fmla="*/ 3662992 h 3820154"/>
                <a:gd name="connsiteX7" fmla="*/ 301375 w 398115"/>
                <a:gd name="connsiteY7" fmla="*/ 2060411 h 3820154"/>
                <a:gd name="connsiteX8" fmla="*/ 379955 w 398115"/>
                <a:gd name="connsiteY8" fmla="*/ 1855624 h 3820154"/>
                <a:gd name="connsiteX9" fmla="*/ 391863 w 398115"/>
                <a:gd name="connsiteY9" fmla="*/ 1062667 h 3820154"/>
                <a:gd name="connsiteX10" fmla="*/ 377576 w 398115"/>
                <a:gd name="connsiteY10" fmla="*/ 136360 h 3820154"/>
                <a:gd name="connsiteX11" fmla="*/ 270421 w 398115"/>
                <a:gd name="connsiteY11" fmla="*/ 628 h 3820154"/>
                <a:gd name="connsiteX12" fmla="*/ 132307 w 398115"/>
                <a:gd name="connsiteY12" fmla="*/ 243519 h 3820154"/>
                <a:gd name="connsiteX0" fmla="*/ 132307 w 398115"/>
                <a:gd name="connsiteY0" fmla="*/ 244240 h 3820875"/>
                <a:gd name="connsiteX1" fmla="*/ 10862 w 398115"/>
                <a:gd name="connsiteY1" fmla="*/ 932419 h 3820875"/>
                <a:gd name="connsiteX2" fmla="*/ 15625 w 398115"/>
                <a:gd name="connsiteY2" fmla="*/ 1806337 h 3820875"/>
                <a:gd name="connsiteX3" fmla="*/ 115637 w 398115"/>
                <a:gd name="connsiteY3" fmla="*/ 2063513 h 3820875"/>
                <a:gd name="connsiteX4" fmla="*/ 29913 w 398115"/>
                <a:gd name="connsiteY4" fmla="*/ 3663713 h 3820875"/>
                <a:gd name="connsiteX5" fmla="*/ 215650 w 398115"/>
                <a:gd name="connsiteY5" fmla="*/ 3820875 h 3820875"/>
                <a:gd name="connsiteX6" fmla="*/ 391863 w 398115"/>
                <a:gd name="connsiteY6" fmla="*/ 3663713 h 3820875"/>
                <a:gd name="connsiteX7" fmla="*/ 301375 w 398115"/>
                <a:gd name="connsiteY7" fmla="*/ 2061132 h 3820875"/>
                <a:gd name="connsiteX8" fmla="*/ 379955 w 398115"/>
                <a:gd name="connsiteY8" fmla="*/ 1856345 h 3820875"/>
                <a:gd name="connsiteX9" fmla="*/ 391863 w 398115"/>
                <a:gd name="connsiteY9" fmla="*/ 1063388 h 3820875"/>
                <a:gd name="connsiteX10" fmla="*/ 377576 w 398115"/>
                <a:gd name="connsiteY10" fmla="*/ 137081 h 3820875"/>
                <a:gd name="connsiteX11" fmla="*/ 270421 w 398115"/>
                <a:gd name="connsiteY11" fmla="*/ 1349 h 3820875"/>
                <a:gd name="connsiteX12" fmla="*/ 132307 w 398115"/>
                <a:gd name="connsiteY12" fmla="*/ 244240 h 3820875"/>
                <a:gd name="connsiteX0" fmla="*/ 132307 w 398115"/>
                <a:gd name="connsiteY0" fmla="*/ 244240 h 3820875"/>
                <a:gd name="connsiteX1" fmla="*/ 10862 w 398115"/>
                <a:gd name="connsiteY1" fmla="*/ 932419 h 3820875"/>
                <a:gd name="connsiteX2" fmla="*/ 15625 w 398115"/>
                <a:gd name="connsiteY2" fmla="*/ 1806337 h 3820875"/>
                <a:gd name="connsiteX3" fmla="*/ 115637 w 398115"/>
                <a:gd name="connsiteY3" fmla="*/ 2063513 h 3820875"/>
                <a:gd name="connsiteX4" fmla="*/ 29913 w 398115"/>
                <a:gd name="connsiteY4" fmla="*/ 3663713 h 3820875"/>
                <a:gd name="connsiteX5" fmla="*/ 215650 w 398115"/>
                <a:gd name="connsiteY5" fmla="*/ 3820875 h 3820875"/>
                <a:gd name="connsiteX6" fmla="*/ 391863 w 398115"/>
                <a:gd name="connsiteY6" fmla="*/ 3663713 h 3820875"/>
                <a:gd name="connsiteX7" fmla="*/ 301375 w 398115"/>
                <a:gd name="connsiteY7" fmla="*/ 2061132 h 3820875"/>
                <a:gd name="connsiteX8" fmla="*/ 379955 w 398115"/>
                <a:gd name="connsiteY8" fmla="*/ 1856345 h 3820875"/>
                <a:gd name="connsiteX9" fmla="*/ 391863 w 398115"/>
                <a:gd name="connsiteY9" fmla="*/ 1063388 h 3820875"/>
                <a:gd name="connsiteX10" fmla="*/ 377576 w 398115"/>
                <a:gd name="connsiteY10" fmla="*/ 137081 h 3820875"/>
                <a:gd name="connsiteX11" fmla="*/ 270421 w 398115"/>
                <a:gd name="connsiteY11" fmla="*/ 1349 h 3820875"/>
                <a:gd name="connsiteX12" fmla="*/ 132307 w 398115"/>
                <a:gd name="connsiteY12" fmla="*/ 244240 h 3820875"/>
                <a:gd name="connsiteX0" fmla="*/ 136942 w 402750"/>
                <a:gd name="connsiteY0" fmla="*/ 244240 h 3820875"/>
                <a:gd name="connsiteX1" fmla="*/ 15497 w 402750"/>
                <a:gd name="connsiteY1" fmla="*/ 932419 h 3820875"/>
                <a:gd name="connsiteX2" fmla="*/ 20260 w 402750"/>
                <a:gd name="connsiteY2" fmla="*/ 1806337 h 3820875"/>
                <a:gd name="connsiteX3" fmla="*/ 120272 w 402750"/>
                <a:gd name="connsiteY3" fmla="*/ 2063513 h 3820875"/>
                <a:gd name="connsiteX4" fmla="*/ 34548 w 402750"/>
                <a:gd name="connsiteY4" fmla="*/ 3663713 h 3820875"/>
                <a:gd name="connsiteX5" fmla="*/ 220285 w 402750"/>
                <a:gd name="connsiteY5" fmla="*/ 3820875 h 3820875"/>
                <a:gd name="connsiteX6" fmla="*/ 396498 w 402750"/>
                <a:gd name="connsiteY6" fmla="*/ 3663713 h 3820875"/>
                <a:gd name="connsiteX7" fmla="*/ 306010 w 402750"/>
                <a:gd name="connsiteY7" fmla="*/ 2061132 h 3820875"/>
                <a:gd name="connsiteX8" fmla="*/ 384590 w 402750"/>
                <a:gd name="connsiteY8" fmla="*/ 1856345 h 3820875"/>
                <a:gd name="connsiteX9" fmla="*/ 396498 w 402750"/>
                <a:gd name="connsiteY9" fmla="*/ 1063388 h 3820875"/>
                <a:gd name="connsiteX10" fmla="*/ 382211 w 402750"/>
                <a:gd name="connsiteY10" fmla="*/ 137081 h 3820875"/>
                <a:gd name="connsiteX11" fmla="*/ 275056 w 402750"/>
                <a:gd name="connsiteY11" fmla="*/ 1349 h 3820875"/>
                <a:gd name="connsiteX12" fmla="*/ 136942 w 402750"/>
                <a:gd name="connsiteY12" fmla="*/ 244240 h 3820875"/>
                <a:gd name="connsiteX0" fmla="*/ 136942 w 402750"/>
                <a:gd name="connsiteY0" fmla="*/ 244240 h 3820875"/>
                <a:gd name="connsiteX1" fmla="*/ 15497 w 402750"/>
                <a:gd name="connsiteY1" fmla="*/ 932419 h 3820875"/>
                <a:gd name="connsiteX2" fmla="*/ 20260 w 402750"/>
                <a:gd name="connsiteY2" fmla="*/ 1806337 h 3820875"/>
                <a:gd name="connsiteX3" fmla="*/ 120272 w 402750"/>
                <a:gd name="connsiteY3" fmla="*/ 2063513 h 3820875"/>
                <a:gd name="connsiteX4" fmla="*/ 34548 w 402750"/>
                <a:gd name="connsiteY4" fmla="*/ 3663713 h 3820875"/>
                <a:gd name="connsiteX5" fmla="*/ 220285 w 402750"/>
                <a:gd name="connsiteY5" fmla="*/ 3820875 h 3820875"/>
                <a:gd name="connsiteX6" fmla="*/ 396498 w 402750"/>
                <a:gd name="connsiteY6" fmla="*/ 3663713 h 3820875"/>
                <a:gd name="connsiteX7" fmla="*/ 306010 w 402750"/>
                <a:gd name="connsiteY7" fmla="*/ 2061132 h 3820875"/>
                <a:gd name="connsiteX8" fmla="*/ 384590 w 402750"/>
                <a:gd name="connsiteY8" fmla="*/ 1856345 h 3820875"/>
                <a:gd name="connsiteX9" fmla="*/ 396498 w 402750"/>
                <a:gd name="connsiteY9" fmla="*/ 1063388 h 3820875"/>
                <a:gd name="connsiteX10" fmla="*/ 382211 w 402750"/>
                <a:gd name="connsiteY10" fmla="*/ 137081 h 3820875"/>
                <a:gd name="connsiteX11" fmla="*/ 275056 w 402750"/>
                <a:gd name="connsiteY11" fmla="*/ 1349 h 3820875"/>
                <a:gd name="connsiteX12" fmla="*/ 136942 w 402750"/>
                <a:gd name="connsiteY12" fmla="*/ 244240 h 382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2750" h="3820875">
                  <a:moveTo>
                    <a:pt x="136942" y="244240"/>
                  </a:moveTo>
                  <a:cubicBezTo>
                    <a:pt x="113922" y="332346"/>
                    <a:pt x="50422" y="601425"/>
                    <a:pt x="15497" y="932419"/>
                  </a:cubicBezTo>
                  <a:cubicBezTo>
                    <a:pt x="-1966" y="1218169"/>
                    <a:pt x="-9902" y="1630125"/>
                    <a:pt x="20260" y="1806337"/>
                  </a:cubicBezTo>
                  <a:cubicBezTo>
                    <a:pt x="104397" y="1903175"/>
                    <a:pt x="121859" y="1928575"/>
                    <a:pt x="120272" y="2063513"/>
                  </a:cubicBezTo>
                  <a:cubicBezTo>
                    <a:pt x="90110" y="2635013"/>
                    <a:pt x="12322" y="3306525"/>
                    <a:pt x="34548" y="3663713"/>
                  </a:cubicBezTo>
                  <a:cubicBezTo>
                    <a:pt x="53598" y="3730387"/>
                    <a:pt x="67885" y="3816114"/>
                    <a:pt x="220285" y="3820875"/>
                  </a:cubicBezTo>
                  <a:cubicBezTo>
                    <a:pt x="379036" y="3813732"/>
                    <a:pt x="371097" y="3737531"/>
                    <a:pt x="396498" y="3663713"/>
                  </a:cubicBezTo>
                  <a:lnTo>
                    <a:pt x="306010" y="2061132"/>
                  </a:lnTo>
                  <a:cubicBezTo>
                    <a:pt x="310772" y="1926988"/>
                    <a:pt x="320297" y="1916670"/>
                    <a:pt x="384590" y="1856345"/>
                  </a:cubicBezTo>
                  <a:cubicBezTo>
                    <a:pt x="399671" y="1706327"/>
                    <a:pt x="398086" y="1220551"/>
                    <a:pt x="396498" y="1063388"/>
                  </a:cubicBezTo>
                  <a:cubicBezTo>
                    <a:pt x="400466" y="700642"/>
                    <a:pt x="413960" y="487919"/>
                    <a:pt x="382211" y="137081"/>
                  </a:cubicBezTo>
                  <a:cubicBezTo>
                    <a:pt x="372686" y="66040"/>
                    <a:pt x="326253" y="19208"/>
                    <a:pt x="275056" y="1349"/>
                  </a:cubicBezTo>
                  <a:cubicBezTo>
                    <a:pt x="253228" y="-13335"/>
                    <a:pt x="161945" y="93428"/>
                    <a:pt x="136942" y="244240"/>
                  </a:cubicBezTo>
                  <a:close/>
                </a:path>
              </a:pathLst>
            </a:custGeom>
            <a:gradFill flip="none" rotWithShape="1">
              <a:gsLst>
                <a:gs pos="49000">
                  <a:srgbClr val="5B9BD5">
                    <a:lumMod val="5000"/>
                    <a:lumOff val="95000"/>
                  </a:srgbClr>
                </a:gs>
                <a:gs pos="0">
                  <a:sysClr val="window" lastClr="FFFFFF">
                    <a:lumMod val="75000"/>
                  </a:sysClr>
                </a:gs>
                <a:gs pos="100000">
                  <a:sysClr val="window" lastClr="FFFFFF">
                    <a:lumMod val="85000"/>
                  </a:sysClr>
                </a:gs>
              </a:gsLst>
              <a:lin ang="0" scaled="1"/>
              <a:tileRect/>
            </a:gra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nvGrpSpPr>
            <p:cNvPr id="211" name="グループ化 210"/>
            <p:cNvGrpSpPr/>
            <p:nvPr/>
          </p:nvGrpSpPr>
          <p:grpSpPr>
            <a:xfrm>
              <a:off x="3577846" y="784280"/>
              <a:ext cx="1598422" cy="2254932"/>
              <a:chOff x="3577846" y="2333680"/>
              <a:chExt cx="1598422" cy="2254932"/>
            </a:xfrm>
          </p:grpSpPr>
          <p:sp>
            <p:nvSpPr>
              <p:cNvPr id="212" name="二等辺三角形 211"/>
              <p:cNvSpPr/>
              <p:nvPr/>
            </p:nvSpPr>
            <p:spPr>
              <a:xfrm rot="20097648">
                <a:off x="3577846" y="2571437"/>
                <a:ext cx="1493423" cy="2017175"/>
              </a:xfrm>
              <a:prstGeom prst="triangle">
                <a:avLst/>
              </a:prstGeom>
              <a:solidFill>
                <a:srgbClr val="FDE79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213" name="二等辺三角形 212"/>
              <p:cNvSpPr/>
              <p:nvPr/>
            </p:nvSpPr>
            <p:spPr>
              <a:xfrm rot="20097648">
                <a:off x="3605362" y="2480517"/>
                <a:ext cx="1493423" cy="2017175"/>
              </a:xfrm>
              <a:prstGeom prst="triangl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214" name="二等辺三角形 213"/>
              <p:cNvSpPr/>
              <p:nvPr/>
            </p:nvSpPr>
            <p:spPr>
              <a:xfrm rot="20097648">
                <a:off x="3650992" y="2404844"/>
                <a:ext cx="1493423" cy="2017175"/>
              </a:xfrm>
              <a:prstGeom prst="triangle">
                <a:avLst/>
              </a:prstGeom>
              <a:solidFill>
                <a:srgbClr val="FDE79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215" name="二等辺三角形 214"/>
              <p:cNvSpPr/>
              <p:nvPr/>
            </p:nvSpPr>
            <p:spPr>
              <a:xfrm rot="20097648">
                <a:off x="3682845" y="2333680"/>
                <a:ext cx="1493423" cy="2017175"/>
              </a:xfrm>
              <a:prstGeom prst="triangl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nvGrpSpPr>
              <p:cNvPr id="216" name="グループ化 215"/>
              <p:cNvGrpSpPr/>
              <p:nvPr/>
            </p:nvGrpSpPr>
            <p:grpSpPr>
              <a:xfrm>
                <a:off x="4448176" y="3276601"/>
                <a:ext cx="488258" cy="611304"/>
                <a:chOff x="7312519" y="4042868"/>
                <a:chExt cx="714680" cy="924419"/>
              </a:xfrm>
            </p:grpSpPr>
            <p:sp>
              <p:nvSpPr>
                <p:cNvPr id="217" name="フリーフォーム 216"/>
                <p:cNvSpPr/>
                <p:nvPr/>
              </p:nvSpPr>
              <p:spPr>
                <a:xfrm>
                  <a:off x="7312519" y="4042868"/>
                  <a:ext cx="714680" cy="924419"/>
                </a:xfrm>
                <a:custGeom>
                  <a:avLst/>
                  <a:gdLst>
                    <a:gd name="connsiteX0" fmla="*/ 354806 w 721519"/>
                    <a:gd name="connsiteY0" fmla="*/ 0 h 923925"/>
                    <a:gd name="connsiteX1" fmla="*/ 0 w 721519"/>
                    <a:gd name="connsiteY1" fmla="*/ 709612 h 923925"/>
                    <a:gd name="connsiteX2" fmla="*/ 359569 w 721519"/>
                    <a:gd name="connsiteY2" fmla="*/ 923925 h 923925"/>
                    <a:gd name="connsiteX3" fmla="*/ 721519 w 721519"/>
                    <a:gd name="connsiteY3" fmla="*/ 676275 h 923925"/>
                    <a:gd name="connsiteX4" fmla="*/ 354806 w 721519"/>
                    <a:gd name="connsiteY4" fmla="*/ 0 h 923925"/>
                    <a:gd name="connsiteX0" fmla="*/ 354808 w 721521"/>
                    <a:gd name="connsiteY0" fmla="*/ 43 h 923968"/>
                    <a:gd name="connsiteX1" fmla="*/ 2 w 721521"/>
                    <a:gd name="connsiteY1" fmla="*/ 709655 h 923968"/>
                    <a:gd name="connsiteX2" fmla="*/ 359571 w 721521"/>
                    <a:gd name="connsiteY2" fmla="*/ 923968 h 923968"/>
                    <a:gd name="connsiteX3" fmla="*/ 721521 w 721521"/>
                    <a:gd name="connsiteY3" fmla="*/ 676318 h 923968"/>
                    <a:gd name="connsiteX4" fmla="*/ 354808 w 721521"/>
                    <a:gd name="connsiteY4" fmla="*/ 43 h 923968"/>
                    <a:gd name="connsiteX0" fmla="*/ 379204 w 745917"/>
                    <a:gd name="connsiteY0" fmla="*/ 43 h 923968"/>
                    <a:gd name="connsiteX1" fmla="*/ 24398 w 745917"/>
                    <a:gd name="connsiteY1" fmla="*/ 709655 h 923968"/>
                    <a:gd name="connsiteX2" fmla="*/ 383967 w 745917"/>
                    <a:gd name="connsiteY2" fmla="*/ 923968 h 923968"/>
                    <a:gd name="connsiteX3" fmla="*/ 745917 w 745917"/>
                    <a:gd name="connsiteY3" fmla="*/ 676318 h 923968"/>
                    <a:gd name="connsiteX4" fmla="*/ 379204 w 745917"/>
                    <a:gd name="connsiteY4" fmla="*/ 43 h 923968"/>
                    <a:gd name="connsiteX0" fmla="*/ 379204 w 745918"/>
                    <a:gd name="connsiteY0" fmla="*/ 43 h 941123"/>
                    <a:gd name="connsiteX1" fmla="*/ 24398 w 745918"/>
                    <a:gd name="connsiteY1" fmla="*/ 709655 h 941123"/>
                    <a:gd name="connsiteX2" fmla="*/ 383967 w 745918"/>
                    <a:gd name="connsiteY2" fmla="*/ 923968 h 941123"/>
                    <a:gd name="connsiteX3" fmla="*/ 745917 w 745918"/>
                    <a:gd name="connsiteY3" fmla="*/ 676318 h 941123"/>
                    <a:gd name="connsiteX4" fmla="*/ 379204 w 745918"/>
                    <a:gd name="connsiteY4" fmla="*/ 43 h 941123"/>
                    <a:gd name="connsiteX0" fmla="*/ 379204 w 745918"/>
                    <a:gd name="connsiteY0" fmla="*/ 43 h 923968"/>
                    <a:gd name="connsiteX1" fmla="*/ 24398 w 745918"/>
                    <a:gd name="connsiteY1" fmla="*/ 709655 h 923968"/>
                    <a:gd name="connsiteX2" fmla="*/ 383967 w 745918"/>
                    <a:gd name="connsiteY2" fmla="*/ 923968 h 923968"/>
                    <a:gd name="connsiteX3" fmla="*/ 745917 w 745918"/>
                    <a:gd name="connsiteY3" fmla="*/ 676318 h 923968"/>
                    <a:gd name="connsiteX4" fmla="*/ 379204 w 745918"/>
                    <a:gd name="connsiteY4" fmla="*/ 43 h 923968"/>
                    <a:gd name="connsiteX0" fmla="*/ 379083 w 731511"/>
                    <a:gd name="connsiteY0" fmla="*/ 64 h 924209"/>
                    <a:gd name="connsiteX1" fmla="*/ 24277 w 731511"/>
                    <a:gd name="connsiteY1" fmla="*/ 709676 h 924209"/>
                    <a:gd name="connsiteX2" fmla="*/ 383846 w 731511"/>
                    <a:gd name="connsiteY2" fmla="*/ 923989 h 924209"/>
                    <a:gd name="connsiteX3" fmla="*/ 731509 w 731511"/>
                    <a:gd name="connsiteY3" fmla="*/ 669195 h 924209"/>
                    <a:gd name="connsiteX4" fmla="*/ 379083 w 731511"/>
                    <a:gd name="connsiteY4" fmla="*/ 64 h 924209"/>
                    <a:gd name="connsiteX0" fmla="*/ 379083 w 731511"/>
                    <a:gd name="connsiteY0" fmla="*/ 64 h 924083"/>
                    <a:gd name="connsiteX1" fmla="*/ 24277 w 731511"/>
                    <a:gd name="connsiteY1" fmla="*/ 709676 h 924083"/>
                    <a:gd name="connsiteX2" fmla="*/ 383846 w 731511"/>
                    <a:gd name="connsiteY2" fmla="*/ 923989 h 924083"/>
                    <a:gd name="connsiteX3" fmla="*/ 731509 w 731511"/>
                    <a:gd name="connsiteY3" fmla="*/ 669195 h 924083"/>
                    <a:gd name="connsiteX4" fmla="*/ 379083 w 731511"/>
                    <a:gd name="connsiteY4" fmla="*/ 64 h 924083"/>
                    <a:gd name="connsiteX0" fmla="*/ 357755 w 710183"/>
                    <a:gd name="connsiteY0" fmla="*/ 64 h 924105"/>
                    <a:gd name="connsiteX1" fmla="*/ 2949 w 710183"/>
                    <a:gd name="connsiteY1" fmla="*/ 709676 h 924105"/>
                    <a:gd name="connsiteX2" fmla="*/ 362518 w 710183"/>
                    <a:gd name="connsiteY2" fmla="*/ 923989 h 924105"/>
                    <a:gd name="connsiteX3" fmla="*/ 710181 w 710183"/>
                    <a:gd name="connsiteY3" fmla="*/ 669195 h 924105"/>
                    <a:gd name="connsiteX4" fmla="*/ 357755 w 710183"/>
                    <a:gd name="connsiteY4" fmla="*/ 64 h 924105"/>
                    <a:gd name="connsiteX0" fmla="*/ 356730 w 709158"/>
                    <a:gd name="connsiteY0" fmla="*/ 64 h 924133"/>
                    <a:gd name="connsiteX1" fmla="*/ 1924 w 709158"/>
                    <a:gd name="connsiteY1" fmla="*/ 709676 h 924133"/>
                    <a:gd name="connsiteX2" fmla="*/ 361493 w 709158"/>
                    <a:gd name="connsiteY2" fmla="*/ 923989 h 924133"/>
                    <a:gd name="connsiteX3" fmla="*/ 709156 w 709158"/>
                    <a:gd name="connsiteY3" fmla="*/ 669195 h 924133"/>
                    <a:gd name="connsiteX4" fmla="*/ 356730 w 709158"/>
                    <a:gd name="connsiteY4" fmla="*/ 64 h 924133"/>
                    <a:gd name="connsiteX0" fmla="*/ 359097 w 711525"/>
                    <a:gd name="connsiteY0" fmla="*/ 19 h 924026"/>
                    <a:gd name="connsiteX1" fmla="*/ 1910 w 711525"/>
                    <a:gd name="connsiteY1" fmla="*/ 690581 h 924026"/>
                    <a:gd name="connsiteX2" fmla="*/ 363860 w 711525"/>
                    <a:gd name="connsiteY2" fmla="*/ 923944 h 924026"/>
                    <a:gd name="connsiteX3" fmla="*/ 711523 w 711525"/>
                    <a:gd name="connsiteY3" fmla="*/ 669150 h 924026"/>
                    <a:gd name="connsiteX4" fmla="*/ 359097 w 711525"/>
                    <a:gd name="connsiteY4" fmla="*/ 19 h 924026"/>
                    <a:gd name="connsiteX0" fmla="*/ 359105 w 718676"/>
                    <a:gd name="connsiteY0" fmla="*/ 15 h 924005"/>
                    <a:gd name="connsiteX1" fmla="*/ 1918 w 718676"/>
                    <a:gd name="connsiteY1" fmla="*/ 690577 h 924005"/>
                    <a:gd name="connsiteX2" fmla="*/ 363868 w 718676"/>
                    <a:gd name="connsiteY2" fmla="*/ 923940 h 924005"/>
                    <a:gd name="connsiteX3" fmla="*/ 718675 w 718676"/>
                    <a:gd name="connsiteY3" fmla="*/ 671527 h 924005"/>
                    <a:gd name="connsiteX4" fmla="*/ 359105 w 718676"/>
                    <a:gd name="connsiteY4" fmla="*/ 15 h 924005"/>
                    <a:gd name="connsiteX0" fmla="*/ 352002 w 711573"/>
                    <a:gd name="connsiteY0" fmla="*/ 15 h 924005"/>
                    <a:gd name="connsiteX1" fmla="*/ 1959 w 711573"/>
                    <a:gd name="connsiteY1" fmla="*/ 690577 h 924005"/>
                    <a:gd name="connsiteX2" fmla="*/ 356765 w 711573"/>
                    <a:gd name="connsiteY2" fmla="*/ 923940 h 924005"/>
                    <a:gd name="connsiteX3" fmla="*/ 711572 w 711573"/>
                    <a:gd name="connsiteY3" fmla="*/ 671527 h 924005"/>
                    <a:gd name="connsiteX4" fmla="*/ 352002 w 711573"/>
                    <a:gd name="connsiteY4" fmla="*/ 15 h 924005"/>
                    <a:gd name="connsiteX0" fmla="*/ 350236 w 709807"/>
                    <a:gd name="connsiteY0" fmla="*/ 15 h 924037"/>
                    <a:gd name="connsiteX1" fmla="*/ 193 w 709807"/>
                    <a:gd name="connsiteY1" fmla="*/ 690577 h 924037"/>
                    <a:gd name="connsiteX2" fmla="*/ 354999 w 709807"/>
                    <a:gd name="connsiteY2" fmla="*/ 923940 h 924037"/>
                    <a:gd name="connsiteX3" fmla="*/ 709806 w 709807"/>
                    <a:gd name="connsiteY3" fmla="*/ 671527 h 924037"/>
                    <a:gd name="connsiteX4" fmla="*/ 350236 w 709807"/>
                    <a:gd name="connsiteY4" fmla="*/ 15 h 924037"/>
                    <a:gd name="connsiteX0" fmla="*/ 350236 w 709807"/>
                    <a:gd name="connsiteY0" fmla="*/ 0 h 923925"/>
                    <a:gd name="connsiteX1" fmla="*/ 193 w 709807"/>
                    <a:gd name="connsiteY1" fmla="*/ 671512 h 923925"/>
                    <a:gd name="connsiteX2" fmla="*/ 354999 w 709807"/>
                    <a:gd name="connsiteY2" fmla="*/ 923925 h 923925"/>
                    <a:gd name="connsiteX3" fmla="*/ 709806 w 709807"/>
                    <a:gd name="connsiteY3" fmla="*/ 671512 h 923925"/>
                    <a:gd name="connsiteX4" fmla="*/ 350236 w 709807"/>
                    <a:gd name="connsiteY4" fmla="*/ 0 h 923925"/>
                    <a:gd name="connsiteX0" fmla="*/ 350236 w 714570"/>
                    <a:gd name="connsiteY0" fmla="*/ 0 h 923925"/>
                    <a:gd name="connsiteX1" fmla="*/ 193 w 714570"/>
                    <a:gd name="connsiteY1" fmla="*/ 671512 h 923925"/>
                    <a:gd name="connsiteX2" fmla="*/ 354999 w 714570"/>
                    <a:gd name="connsiteY2" fmla="*/ 923925 h 923925"/>
                    <a:gd name="connsiteX3" fmla="*/ 714569 w 714570"/>
                    <a:gd name="connsiteY3" fmla="*/ 671512 h 923925"/>
                    <a:gd name="connsiteX4" fmla="*/ 350236 w 714570"/>
                    <a:gd name="connsiteY4" fmla="*/ 0 h 923925"/>
                    <a:gd name="connsiteX0" fmla="*/ 350346 w 714680"/>
                    <a:gd name="connsiteY0" fmla="*/ 494 h 924419"/>
                    <a:gd name="connsiteX1" fmla="*/ 303 w 714680"/>
                    <a:gd name="connsiteY1" fmla="*/ 672006 h 924419"/>
                    <a:gd name="connsiteX2" fmla="*/ 355109 w 714680"/>
                    <a:gd name="connsiteY2" fmla="*/ 924419 h 924419"/>
                    <a:gd name="connsiteX3" fmla="*/ 714679 w 714680"/>
                    <a:gd name="connsiteY3" fmla="*/ 672006 h 924419"/>
                    <a:gd name="connsiteX4" fmla="*/ 350346 w 714680"/>
                    <a:gd name="connsiteY4" fmla="*/ 494 h 924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680" h="924419">
                      <a:moveTo>
                        <a:pt x="350346" y="494"/>
                      </a:moveTo>
                      <a:cubicBezTo>
                        <a:pt x="140795" y="19544"/>
                        <a:pt x="-7634" y="510080"/>
                        <a:pt x="303" y="672006"/>
                      </a:cubicBezTo>
                      <a:cubicBezTo>
                        <a:pt x="8240" y="833932"/>
                        <a:pt x="236046" y="924419"/>
                        <a:pt x="355109" y="924419"/>
                      </a:cubicBezTo>
                      <a:cubicBezTo>
                        <a:pt x="474172" y="924419"/>
                        <a:pt x="715473" y="825993"/>
                        <a:pt x="714679" y="672006"/>
                      </a:cubicBezTo>
                      <a:cubicBezTo>
                        <a:pt x="713885" y="518019"/>
                        <a:pt x="559897" y="-18556"/>
                        <a:pt x="350346" y="494"/>
                      </a:cubicBezTo>
                      <a:close/>
                    </a:path>
                  </a:pathLst>
                </a:custGeom>
                <a:gradFill flip="none" rotWithShape="1">
                  <a:gsLst>
                    <a:gs pos="81000">
                      <a:srgbClr val="EC6D6D"/>
                    </a:gs>
                    <a:gs pos="32000">
                      <a:srgbClr val="FF0000"/>
                    </a:gs>
                    <a:gs pos="0">
                      <a:sysClr val="window" lastClr="FFFFFF">
                        <a:lumMod val="75000"/>
                      </a:sysClr>
                    </a:gs>
                    <a:gs pos="100000">
                      <a:sysClr val="window" lastClr="FFFFFF">
                        <a:lumMod val="85000"/>
                      </a:sys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nvGrpSpPr>
                <p:cNvPr id="218" name="グループ化 217"/>
                <p:cNvGrpSpPr/>
                <p:nvPr/>
              </p:nvGrpSpPr>
              <p:grpSpPr>
                <a:xfrm>
                  <a:off x="7541052" y="4104085"/>
                  <a:ext cx="62279" cy="86915"/>
                  <a:chOff x="7633921" y="3680222"/>
                  <a:chExt cx="169348" cy="221456"/>
                </a:xfrm>
              </p:grpSpPr>
              <p:sp>
                <p:nvSpPr>
                  <p:cNvPr id="360" name="円/楕円 359"/>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61" name="円/楕円 360"/>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19" name="グループ化 218"/>
                <p:cNvGrpSpPr/>
                <p:nvPr/>
              </p:nvGrpSpPr>
              <p:grpSpPr>
                <a:xfrm>
                  <a:off x="7607580" y="4118373"/>
                  <a:ext cx="62279" cy="86915"/>
                  <a:chOff x="7633921" y="3680222"/>
                  <a:chExt cx="169348" cy="221456"/>
                </a:xfrm>
              </p:grpSpPr>
              <p:sp>
                <p:nvSpPr>
                  <p:cNvPr id="358" name="円/楕円 357"/>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59" name="円/楕円 358"/>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20" name="グループ化 219"/>
                <p:cNvGrpSpPr/>
                <p:nvPr/>
              </p:nvGrpSpPr>
              <p:grpSpPr>
                <a:xfrm>
                  <a:off x="7680676" y="4119923"/>
                  <a:ext cx="62279" cy="86915"/>
                  <a:chOff x="7633921" y="3680222"/>
                  <a:chExt cx="169348" cy="221456"/>
                </a:xfrm>
              </p:grpSpPr>
              <p:sp>
                <p:nvSpPr>
                  <p:cNvPr id="356" name="円/楕円 355"/>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57" name="円/楕円 356"/>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21" name="グループ化 220"/>
                <p:cNvGrpSpPr/>
                <p:nvPr/>
              </p:nvGrpSpPr>
              <p:grpSpPr>
                <a:xfrm>
                  <a:off x="7750861" y="4104085"/>
                  <a:ext cx="62279" cy="86915"/>
                  <a:chOff x="7633921" y="3680222"/>
                  <a:chExt cx="169348" cy="221456"/>
                </a:xfrm>
              </p:grpSpPr>
              <p:sp>
                <p:nvSpPr>
                  <p:cNvPr id="354" name="円/楕円 353"/>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55" name="円/楕円 354"/>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22" name="グループ化 221"/>
                <p:cNvGrpSpPr/>
                <p:nvPr/>
              </p:nvGrpSpPr>
              <p:grpSpPr>
                <a:xfrm>
                  <a:off x="7471536" y="4188024"/>
                  <a:ext cx="62279" cy="86915"/>
                  <a:chOff x="7633921" y="3680222"/>
                  <a:chExt cx="169348" cy="221456"/>
                </a:xfrm>
              </p:grpSpPr>
              <p:sp>
                <p:nvSpPr>
                  <p:cNvPr id="352" name="円/楕円 351"/>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53" name="円/楕円 352"/>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23" name="グループ化 222"/>
                <p:cNvGrpSpPr/>
                <p:nvPr/>
              </p:nvGrpSpPr>
              <p:grpSpPr>
                <a:xfrm>
                  <a:off x="7538524" y="4218386"/>
                  <a:ext cx="62279" cy="86915"/>
                  <a:chOff x="7633921" y="3680222"/>
                  <a:chExt cx="169348" cy="221456"/>
                </a:xfrm>
              </p:grpSpPr>
              <p:sp>
                <p:nvSpPr>
                  <p:cNvPr id="350" name="円/楕円 349"/>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51" name="円/楕円 350"/>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24" name="グループ化 223"/>
                <p:cNvGrpSpPr/>
                <p:nvPr/>
              </p:nvGrpSpPr>
              <p:grpSpPr>
                <a:xfrm>
                  <a:off x="7615466" y="4234332"/>
                  <a:ext cx="62279" cy="86915"/>
                  <a:chOff x="7633921" y="3680222"/>
                  <a:chExt cx="169348" cy="221456"/>
                </a:xfrm>
              </p:grpSpPr>
              <p:sp>
                <p:nvSpPr>
                  <p:cNvPr id="348" name="円/楕円 347"/>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49" name="円/楕円 348"/>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25" name="グループ化 224"/>
                <p:cNvGrpSpPr/>
                <p:nvPr/>
              </p:nvGrpSpPr>
              <p:grpSpPr>
                <a:xfrm>
                  <a:off x="7693874" y="4226359"/>
                  <a:ext cx="62279" cy="86915"/>
                  <a:chOff x="7633921" y="3680222"/>
                  <a:chExt cx="169348" cy="221456"/>
                </a:xfrm>
              </p:grpSpPr>
              <p:sp>
                <p:nvSpPr>
                  <p:cNvPr id="346" name="円/楕円 345"/>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47" name="円/楕円 346"/>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26" name="グループ化 225"/>
                <p:cNvGrpSpPr/>
                <p:nvPr/>
              </p:nvGrpSpPr>
              <p:grpSpPr>
                <a:xfrm>
                  <a:off x="7765995" y="4209221"/>
                  <a:ext cx="62279" cy="86915"/>
                  <a:chOff x="7633921" y="3680222"/>
                  <a:chExt cx="169348" cy="221456"/>
                </a:xfrm>
              </p:grpSpPr>
              <p:sp>
                <p:nvSpPr>
                  <p:cNvPr id="344" name="円/楕円 343"/>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45" name="円/楕円 344"/>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27" name="グループ化 226"/>
                <p:cNvGrpSpPr/>
                <p:nvPr/>
              </p:nvGrpSpPr>
              <p:grpSpPr>
                <a:xfrm>
                  <a:off x="7599173" y="4339006"/>
                  <a:ext cx="62279" cy="86915"/>
                  <a:chOff x="7633921" y="3680222"/>
                  <a:chExt cx="169348" cy="221456"/>
                </a:xfrm>
              </p:grpSpPr>
              <p:sp>
                <p:nvSpPr>
                  <p:cNvPr id="342" name="円/楕円 341"/>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43" name="円/楕円 342"/>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28" name="グループ化 227"/>
                <p:cNvGrpSpPr/>
                <p:nvPr/>
              </p:nvGrpSpPr>
              <p:grpSpPr>
                <a:xfrm>
                  <a:off x="7684522" y="4331963"/>
                  <a:ext cx="62279" cy="86915"/>
                  <a:chOff x="7633921" y="3680222"/>
                  <a:chExt cx="169348" cy="221456"/>
                </a:xfrm>
              </p:grpSpPr>
              <p:sp>
                <p:nvSpPr>
                  <p:cNvPr id="340" name="円/楕円 339"/>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41" name="円/楕円 340"/>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29" name="グループ化 228"/>
                <p:cNvGrpSpPr/>
                <p:nvPr/>
              </p:nvGrpSpPr>
              <p:grpSpPr>
                <a:xfrm>
                  <a:off x="7762930" y="4323990"/>
                  <a:ext cx="62279" cy="86915"/>
                  <a:chOff x="7633921" y="3680222"/>
                  <a:chExt cx="169348" cy="221456"/>
                </a:xfrm>
              </p:grpSpPr>
              <p:sp>
                <p:nvSpPr>
                  <p:cNvPr id="338" name="円/楕円 337"/>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39" name="円/楕円 338"/>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30" name="グループ化 229"/>
                <p:cNvGrpSpPr/>
                <p:nvPr/>
              </p:nvGrpSpPr>
              <p:grpSpPr>
                <a:xfrm>
                  <a:off x="7839872" y="4288162"/>
                  <a:ext cx="62279" cy="86915"/>
                  <a:chOff x="7633921" y="3680222"/>
                  <a:chExt cx="169348" cy="221456"/>
                </a:xfrm>
              </p:grpSpPr>
              <p:sp>
                <p:nvSpPr>
                  <p:cNvPr id="336" name="円/楕円 335"/>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37" name="円/楕円 336"/>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31" name="グループ化 230"/>
                <p:cNvGrpSpPr/>
                <p:nvPr/>
              </p:nvGrpSpPr>
              <p:grpSpPr>
                <a:xfrm>
                  <a:off x="7521223" y="4328165"/>
                  <a:ext cx="62279" cy="86915"/>
                  <a:chOff x="7633921" y="3680222"/>
                  <a:chExt cx="169348" cy="221456"/>
                </a:xfrm>
              </p:grpSpPr>
              <p:sp>
                <p:nvSpPr>
                  <p:cNvPr id="334" name="円/楕円 333"/>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35" name="円/楕円 334"/>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32" name="グループ化 231"/>
                <p:cNvGrpSpPr/>
                <p:nvPr/>
              </p:nvGrpSpPr>
              <p:grpSpPr>
                <a:xfrm>
                  <a:off x="7438940" y="4289954"/>
                  <a:ext cx="62279" cy="86915"/>
                  <a:chOff x="7633921" y="3680222"/>
                  <a:chExt cx="169348" cy="221456"/>
                </a:xfrm>
              </p:grpSpPr>
              <p:sp>
                <p:nvSpPr>
                  <p:cNvPr id="332" name="円/楕円 331"/>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33" name="円/楕円 332"/>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33" name="グループ化 232"/>
                <p:cNvGrpSpPr/>
                <p:nvPr/>
              </p:nvGrpSpPr>
              <p:grpSpPr>
                <a:xfrm>
                  <a:off x="7546931" y="4441153"/>
                  <a:ext cx="62279" cy="86915"/>
                  <a:chOff x="7633921" y="3680222"/>
                  <a:chExt cx="169348" cy="221456"/>
                </a:xfrm>
              </p:grpSpPr>
              <p:sp>
                <p:nvSpPr>
                  <p:cNvPr id="330" name="円/楕円 329"/>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31" name="円/楕円 330"/>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34" name="グループ化 233"/>
                <p:cNvGrpSpPr/>
                <p:nvPr/>
              </p:nvGrpSpPr>
              <p:grpSpPr>
                <a:xfrm>
                  <a:off x="7623873" y="4453583"/>
                  <a:ext cx="62279" cy="86915"/>
                  <a:chOff x="7633921" y="3680222"/>
                  <a:chExt cx="169348" cy="221456"/>
                </a:xfrm>
              </p:grpSpPr>
              <p:sp>
                <p:nvSpPr>
                  <p:cNvPr id="328" name="円/楕円 327"/>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29" name="円/楕円 328"/>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35" name="グループ化 234"/>
                <p:cNvGrpSpPr/>
                <p:nvPr/>
              </p:nvGrpSpPr>
              <p:grpSpPr>
                <a:xfrm>
                  <a:off x="7707038" y="4441325"/>
                  <a:ext cx="62279" cy="86915"/>
                  <a:chOff x="7633921" y="3680222"/>
                  <a:chExt cx="169348" cy="221456"/>
                </a:xfrm>
              </p:grpSpPr>
              <p:sp>
                <p:nvSpPr>
                  <p:cNvPr id="326" name="円/楕円 325"/>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27" name="円/楕円 326"/>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36" name="グループ化 235"/>
                <p:cNvGrpSpPr/>
                <p:nvPr/>
              </p:nvGrpSpPr>
              <p:grpSpPr>
                <a:xfrm>
                  <a:off x="7788473" y="4418162"/>
                  <a:ext cx="62279" cy="86915"/>
                  <a:chOff x="7633921" y="3680222"/>
                  <a:chExt cx="169348" cy="221456"/>
                </a:xfrm>
              </p:grpSpPr>
              <p:sp>
                <p:nvSpPr>
                  <p:cNvPr id="324" name="円/楕円 323"/>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25" name="円/楕円 324"/>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37" name="グループ化 236"/>
                <p:cNvGrpSpPr/>
                <p:nvPr/>
              </p:nvGrpSpPr>
              <p:grpSpPr>
                <a:xfrm>
                  <a:off x="7459293" y="4419598"/>
                  <a:ext cx="62279" cy="86915"/>
                  <a:chOff x="7633921" y="3680222"/>
                  <a:chExt cx="169348" cy="221456"/>
                </a:xfrm>
              </p:grpSpPr>
              <p:sp>
                <p:nvSpPr>
                  <p:cNvPr id="322" name="円/楕円 321"/>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23" name="円/楕円 322"/>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38" name="グループ化 237"/>
                <p:cNvGrpSpPr/>
                <p:nvPr/>
              </p:nvGrpSpPr>
              <p:grpSpPr>
                <a:xfrm>
                  <a:off x="7383132" y="4380802"/>
                  <a:ext cx="62279" cy="86915"/>
                  <a:chOff x="7633921" y="3680222"/>
                  <a:chExt cx="169348" cy="221456"/>
                </a:xfrm>
              </p:grpSpPr>
              <p:sp>
                <p:nvSpPr>
                  <p:cNvPr id="320" name="円/楕円 319"/>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21" name="円/楕円 320"/>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39" name="グループ化 238"/>
                <p:cNvGrpSpPr/>
                <p:nvPr/>
              </p:nvGrpSpPr>
              <p:grpSpPr>
                <a:xfrm>
                  <a:off x="7863924" y="4376049"/>
                  <a:ext cx="62279" cy="86915"/>
                  <a:chOff x="7633921" y="3680222"/>
                  <a:chExt cx="169348" cy="221456"/>
                </a:xfrm>
              </p:grpSpPr>
              <p:sp>
                <p:nvSpPr>
                  <p:cNvPr id="318" name="円/楕円 317"/>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19" name="円/楕円 318"/>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40" name="グループ化 239"/>
                <p:cNvGrpSpPr/>
                <p:nvPr/>
              </p:nvGrpSpPr>
              <p:grpSpPr>
                <a:xfrm>
                  <a:off x="7488242" y="4542958"/>
                  <a:ext cx="62279" cy="86915"/>
                  <a:chOff x="7633921" y="3680222"/>
                  <a:chExt cx="169348" cy="221456"/>
                </a:xfrm>
              </p:grpSpPr>
              <p:sp>
                <p:nvSpPr>
                  <p:cNvPr id="316" name="円/楕円 315"/>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17" name="円/楕円 316"/>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41" name="グループ化 240"/>
                <p:cNvGrpSpPr/>
                <p:nvPr/>
              </p:nvGrpSpPr>
              <p:grpSpPr>
                <a:xfrm>
                  <a:off x="7568033" y="4572545"/>
                  <a:ext cx="62279" cy="86915"/>
                  <a:chOff x="7633921" y="3680222"/>
                  <a:chExt cx="169348" cy="221456"/>
                </a:xfrm>
              </p:grpSpPr>
              <p:sp>
                <p:nvSpPr>
                  <p:cNvPr id="314" name="円/楕円 313"/>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15" name="円/楕円 314"/>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42" name="グループ化 241"/>
                <p:cNvGrpSpPr/>
                <p:nvPr/>
              </p:nvGrpSpPr>
              <p:grpSpPr>
                <a:xfrm>
                  <a:off x="7653382" y="4577276"/>
                  <a:ext cx="62279" cy="86915"/>
                  <a:chOff x="7633921" y="3680222"/>
                  <a:chExt cx="169348" cy="221456"/>
                </a:xfrm>
              </p:grpSpPr>
              <p:sp>
                <p:nvSpPr>
                  <p:cNvPr id="312" name="円/楕円 311"/>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13" name="円/楕円 312"/>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43" name="グループ化 242"/>
                <p:cNvGrpSpPr/>
                <p:nvPr/>
              </p:nvGrpSpPr>
              <p:grpSpPr>
                <a:xfrm>
                  <a:off x="7729126" y="4558003"/>
                  <a:ext cx="62279" cy="86915"/>
                  <a:chOff x="7633921" y="3680222"/>
                  <a:chExt cx="169348" cy="221456"/>
                </a:xfrm>
              </p:grpSpPr>
              <p:sp>
                <p:nvSpPr>
                  <p:cNvPr id="310" name="円/楕円 309"/>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11" name="円/楕円 310"/>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44" name="グループ化 243"/>
                <p:cNvGrpSpPr/>
                <p:nvPr/>
              </p:nvGrpSpPr>
              <p:grpSpPr>
                <a:xfrm>
                  <a:off x="7415044" y="4520094"/>
                  <a:ext cx="62279" cy="86915"/>
                  <a:chOff x="7633921" y="3680222"/>
                  <a:chExt cx="169348" cy="221456"/>
                </a:xfrm>
              </p:grpSpPr>
              <p:sp>
                <p:nvSpPr>
                  <p:cNvPr id="308" name="円/楕円 307"/>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09" name="円/楕円 308"/>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45" name="グループ化 244"/>
                <p:cNvGrpSpPr/>
                <p:nvPr/>
              </p:nvGrpSpPr>
              <p:grpSpPr>
                <a:xfrm>
                  <a:off x="7353442" y="4491952"/>
                  <a:ext cx="62279" cy="86915"/>
                  <a:chOff x="7633921" y="3680222"/>
                  <a:chExt cx="169348" cy="221456"/>
                </a:xfrm>
              </p:grpSpPr>
              <p:sp>
                <p:nvSpPr>
                  <p:cNvPr id="306" name="円/楕円 305"/>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07" name="円/楕円 306"/>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46" name="グループ化 245"/>
                <p:cNvGrpSpPr/>
                <p:nvPr/>
              </p:nvGrpSpPr>
              <p:grpSpPr>
                <a:xfrm>
                  <a:off x="7406940" y="4635177"/>
                  <a:ext cx="62279" cy="86915"/>
                  <a:chOff x="7633921" y="3680222"/>
                  <a:chExt cx="169348" cy="221456"/>
                </a:xfrm>
              </p:grpSpPr>
              <p:sp>
                <p:nvSpPr>
                  <p:cNvPr id="304" name="円/楕円 303"/>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05" name="円/楕円 304"/>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47" name="グループ化 246"/>
                <p:cNvGrpSpPr/>
                <p:nvPr/>
              </p:nvGrpSpPr>
              <p:grpSpPr>
                <a:xfrm>
                  <a:off x="7485390" y="4662166"/>
                  <a:ext cx="62279" cy="86915"/>
                  <a:chOff x="7633921" y="3680222"/>
                  <a:chExt cx="169348" cy="221456"/>
                </a:xfrm>
              </p:grpSpPr>
              <p:sp>
                <p:nvSpPr>
                  <p:cNvPr id="302" name="円/楕円 301"/>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03" name="円/楕円 302"/>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48" name="グループ化 247"/>
                <p:cNvGrpSpPr/>
                <p:nvPr/>
              </p:nvGrpSpPr>
              <p:grpSpPr>
                <a:xfrm>
                  <a:off x="7563310" y="4692696"/>
                  <a:ext cx="62279" cy="86915"/>
                  <a:chOff x="7633921" y="3680222"/>
                  <a:chExt cx="169348" cy="221456"/>
                </a:xfrm>
              </p:grpSpPr>
              <p:sp>
                <p:nvSpPr>
                  <p:cNvPr id="300" name="円/楕円 299"/>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01" name="円/楕円 300"/>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49" name="グループ化 248"/>
                <p:cNvGrpSpPr/>
                <p:nvPr/>
              </p:nvGrpSpPr>
              <p:grpSpPr>
                <a:xfrm>
                  <a:off x="7645545" y="4703619"/>
                  <a:ext cx="62279" cy="86915"/>
                  <a:chOff x="7633921" y="3680222"/>
                  <a:chExt cx="169348" cy="221456"/>
                </a:xfrm>
              </p:grpSpPr>
              <p:sp>
                <p:nvSpPr>
                  <p:cNvPr id="298" name="円/楕円 297"/>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299" name="円/楕円 298"/>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50" name="グループ化 249"/>
                <p:cNvGrpSpPr/>
                <p:nvPr/>
              </p:nvGrpSpPr>
              <p:grpSpPr>
                <a:xfrm>
                  <a:off x="7333643" y="4590208"/>
                  <a:ext cx="62279" cy="86915"/>
                  <a:chOff x="7633921" y="3680222"/>
                  <a:chExt cx="169348" cy="221456"/>
                </a:xfrm>
              </p:grpSpPr>
              <p:sp>
                <p:nvSpPr>
                  <p:cNvPr id="296" name="円/楕円 295"/>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297" name="円/楕円 296"/>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51" name="グループ化 250"/>
                <p:cNvGrpSpPr/>
                <p:nvPr/>
              </p:nvGrpSpPr>
              <p:grpSpPr>
                <a:xfrm>
                  <a:off x="7902151" y="4475258"/>
                  <a:ext cx="62279" cy="86915"/>
                  <a:chOff x="7633921" y="3680222"/>
                  <a:chExt cx="169348" cy="221456"/>
                </a:xfrm>
              </p:grpSpPr>
              <p:sp>
                <p:nvSpPr>
                  <p:cNvPr id="294" name="円/楕円 293"/>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295" name="円/楕円 294"/>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52" name="グループ化 251"/>
                <p:cNvGrpSpPr/>
                <p:nvPr/>
              </p:nvGrpSpPr>
              <p:grpSpPr>
                <a:xfrm>
                  <a:off x="7734417" y="4684319"/>
                  <a:ext cx="62279" cy="86915"/>
                  <a:chOff x="7633921" y="3680222"/>
                  <a:chExt cx="169348" cy="221456"/>
                </a:xfrm>
              </p:grpSpPr>
              <p:sp>
                <p:nvSpPr>
                  <p:cNvPr id="292" name="円/楕円 291"/>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293" name="円/楕円 292"/>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53" name="グループ化 252"/>
                <p:cNvGrpSpPr/>
                <p:nvPr/>
              </p:nvGrpSpPr>
              <p:grpSpPr>
                <a:xfrm>
                  <a:off x="7815497" y="4519183"/>
                  <a:ext cx="62279" cy="86915"/>
                  <a:chOff x="7633921" y="3680222"/>
                  <a:chExt cx="169348" cy="221456"/>
                </a:xfrm>
              </p:grpSpPr>
              <p:sp>
                <p:nvSpPr>
                  <p:cNvPr id="290" name="円/楕円 289"/>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291" name="円/楕円 290"/>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54" name="グループ化 253"/>
                <p:cNvGrpSpPr/>
                <p:nvPr/>
              </p:nvGrpSpPr>
              <p:grpSpPr>
                <a:xfrm>
                  <a:off x="7812849" y="4642090"/>
                  <a:ext cx="62279" cy="86915"/>
                  <a:chOff x="7633921" y="3680222"/>
                  <a:chExt cx="169348" cy="221456"/>
                </a:xfrm>
              </p:grpSpPr>
              <p:sp>
                <p:nvSpPr>
                  <p:cNvPr id="288" name="円/楕円 287"/>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289" name="円/楕円 288"/>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55" name="グループ化 254"/>
                <p:cNvGrpSpPr/>
                <p:nvPr/>
              </p:nvGrpSpPr>
              <p:grpSpPr>
                <a:xfrm>
                  <a:off x="7882042" y="4597404"/>
                  <a:ext cx="62279" cy="86915"/>
                  <a:chOff x="7633921" y="3680222"/>
                  <a:chExt cx="169348" cy="221456"/>
                </a:xfrm>
              </p:grpSpPr>
              <p:sp>
                <p:nvSpPr>
                  <p:cNvPr id="286" name="円/楕円 285"/>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287" name="円/楕円 286"/>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56" name="グループ化 255"/>
                <p:cNvGrpSpPr/>
                <p:nvPr/>
              </p:nvGrpSpPr>
              <p:grpSpPr>
                <a:xfrm>
                  <a:off x="7941698" y="4562172"/>
                  <a:ext cx="62279" cy="86915"/>
                  <a:chOff x="7633921" y="3680222"/>
                  <a:chExt cx="169348" cy="221456"/>
                </a:xfrm>
              </p:grpSpPr>
              <p:sp>
                <p:nvSpPr>
                  <p:cNvPr id="284" name="円/楕円 283"/>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285" name="円/楕円 284"/>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57" name="グループ化 256"/>
                <p:cNvGrpSpPr/>
                <p:nvPr/>
              </p:nvGrpSpPr>
              <p:grpSpPr>
                <a:xfrm>
                  <a:off x="7471277" y="4783691"/>
                  <a:ext cx="62279" cy="86915"/>
                  <a:chOff x="7633921" y="3680222"/>
                  <a:chExt cx="169348" cy="221456"/>
                </a:xfrm>
              </p:grpSpPr>
              <p:sp>
                <p:nvSpPr>
                  <p:cNvPr id="282" name="円/楕円 281"/>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283" name="円/楕円 282"/>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58" name="グループ化 257"/>
                <p:cNvGrpSpPr/>
                <p:nvPr/>
              </p:nvGrpSpPr>
              <p:grpSpPr>
                <a:xfrm>
                  <a:off x="7553704" y="4807466"/>
                  <a:ext cx="62279" cy="86915"/>
                  <a:chOff x="7633921" y="3680222"/>
                  <a:chExt cx="169348" cy="221456"/>
                </a:xfrm>
              </p:grpSpPr>
              <p:sp>
                <p:nvSpPr>
                  <p:cNvPr id="280" name="円/楕円 279"/>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281" name="円/楕円 280"/>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59" name="グループ化 258"/>
                <p:cNvGrpSpPr/>
                <p:nvPr/>
              </p:nvGrpSpPr>
              <p:grpSpPr>
                <a:xfrm>
                  <a:off x="7640483" y="4821619"/>
                  <a:ext cx="62279" cy="86915"/>
                  <a:chOff x="7633921" y="3680222"/>
                  <a:chExt cx="169348" cy="221456"/>
                </a:xfrm>
              </p:grpSpPr>
              <p:sp>
                <p:nvSpPr>
                  <p:cNvPr id="278" name="円/楕円 277"/>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279" name="円/楕円 278"/>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60" name="グループ化 259"/>
                <p:cNvGrpSpPr/>
                <p:nvPr/>
              </p:nvGrpSpPr>
              <p:grpSpPr>
                <a:xfrm>
                  <a:off x="7732827" y="4804392"/>
                  <a:ext cx="62279" cy="86915"/>
                  <a:chOff x="7633921" y="3680222"/>
                  <a:chExt cx="169348" cy="221456"/>
                </a:xfrm>
              </p:grpSpPr>
              <p:sp>
                <p:nvSpPr>
                  <p:cNvPr id="276" name="円/楕円 275"/>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277" name="円/楕円 276"/>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61" name="グループ化 260"/>
                <p:cNvGrpSpPr/>
                <p:nvPr/>
              </p:nvGrpSpPr>
              <p:grpSpPr>
                <a:xfrm>
                  <a:off x="7396881" y="4741145"/>
                  <a:ext cx="62279" cy="86915"/>
                  <a:chOff x="7633921" y="3680222"/>
                  <a:chExt cx="169348" cy="221456"/>
                </a:xfrm>
              </p:grpSpPr>
              <p:sp>
                <p:nvSpPr>
                  <p:cNvPr id="274" name="円/楕円 273"/>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275" name="円/楕円 274"/>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62" name="グループ化 261"/>
                <p:cNvGrpSpPr/>
                <p:nvPr/>
              </p:nvGrpSpPr>
              <p:grpSpPr>
                <a:xfrm>
                  <a:off x="7328165" y="4688464"/>
                  <a:ext cx="62279" cy="86915"/>
                  <a:chOff x="7633921" y="3680222"/>
                  <a:chExt cx="169348" cy="221456"/>
                </a:xfrm>
              </p:grpSpPr>
              <p:sp>
                <p:nvSpPr>
                  <p:cNvPr id="272" name="円/楕円 271"/>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273" name="円/楕円 272"/>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63" name="グループ化 262"/>
                <p:cNvGrpSpPr/>
                <p:nvPr/>
              </p:nvGrpSpPr>
              <p:grpSpPr>
                <a:xfrm>
                  <a:off x="7815254" y="4771981"/>
                  <a:ext cx="62279" cy="86915"/>
                  <a:chOff x="7633921" y="3680222"/>
                  <a:chExt cx="169348" cy="221456"/>
                </a:xfrm>
              </p:grpSpPr>
              <p:sp>
                <p:nvSpPr>
                  <p:cNvPr id="270" name="円/楕円 269"/>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271" name="円/楕円 270"/>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64" name="グループ化 263"/>
                <p:cNvGrpSpPr/>
                <p:nvPr/>
              </p:nvGrpSpPr>
              <p:grpSpPr>
                <a:xfrm>
                  <a:off x="7881861" y="4712578"/>
                  <a:ext cx="62279" cy="86915"/>
                  <a:chOff x="7633921" y="3680222"/>
                  <a:chExt cx="169348" cy="221456"/>
                </a:xfrm>
              </p:grpSpPr>
              <p:sp>
                <p:nvSpPr>
                  <p:cNvPr id="268" name="円/楕円 267"/>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269" name="円/楕円 268"/>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265" name="グループ化 264"/>
                <p:cNvGrpSpPr/>
                <p:nvPr/>
              </p:nvGrpSpPr>
              <p:grpSpPr>
                <a:xfrm>
                  <a:off x="7955890" y="4664584"/>
                  <a:ext cx="62279" cy="86915"/>
                  <a:chOff x="7633921" y="3680222"/>
                  <a:chExt cx="169348" cy="221456"/>
                </a:xfrm>
              </p:grpSpPr>
              <p:sp>
                <p:nvSpPr>
                  <p:cNvPr id="266" name="円/楕円 265"/>
                  <p:cNvSpPr/>
                  <p:nvPr/>
                </p:nvSpPr>
                <p:spPr>
                  <a:xfrm>
                    <a:off x="7633921" y="3680222"/>
                    <a:ext cx="169348" cy="221456"/>
                  </a:xfrm>
                  <a:prstGeom prst="ellipse">
                    <a:avLst/>
                  </a:prstGeom>
                  <a:solidFill>
                    <a:srgbClr val="CC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267" name="円/楕円 266"/>
                  <p:cNvSpPr/>
                  <p:nvPr/>
                </p:nvSpPr>
                <p:spPr>
                  <a:xfrm>
                    <a:off x="7695735" y="3700538"/>
                    <a:ext cx="45719" cy="180824"/>
                  </a:xfrm>
                  <a:prstGeom prst="ellipse">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grpSp>
        <p:sp>
          <p:nvSpPr>
            <p:cNvPr id="362" name="フリーフォーム 361"/>
            <p:cNvSpPr/>
            <p:nvPr/>
          </p:nvSpPr>
          <p:spPr>
            <a:xfrm>
              <a:off x="7598661" y="490204"/>
              <a:ext cx="783606" cy="3772173"/>
            </a:xfrm>
            <a:custGeom>
              <a:avLst/>
              <a:gdLst>
                <a:gd name="connsiteX0" fmla="*/ 119063 w 628650"/>
                <a:gd name="connsiteY0" fmla="*/ 0 h 3833813"/>
                <a:gd name="connsiteX1" fmla="*/ 0 w 628650"/>
                <a:gd name="connsiteY1" fmla="*/ 1014413 h 3833813"/>
                <a:gd name="connsiteX2" fmla="*/ 228600 w 628650"/>
                <a:gd name="connsiteY2" fmla="*/ 1543050 h 3833813"/>
                <a:gd name="connsiteX3" fmla="*/ 238125 w 628650"/>
                <a:gd name="connsiteY3" fmla="*/ 1938338 h 3833813"/>
                <a:gd name="connsiteX4" fmla="*/ 147638 w 628650"/>
                <a:gd name="connsiteY4" fmla="*/ 3652838 h 3833813"/>
                <a:gd name="connsiteX5" fmla="*/ 342900 w 628650"/>
                <a:gd name="connsiteY5" fmla="*/ 3833813 h 3833813"/>
                <a:gd name="connsiteX6" fmla="*/ 509588 w 628650"/>
                <a:gd name="connsiteY6" fmla="*/ 3652838 h 3833813"/>
                <a:gd name="connsiteX7" fmla="*/ 409575 w 628650"/>
                <a:gd name="connsiteY7" fmla="*/ 1890713 h 3833813"/>
                <a:gd name="connsiteX8" fmla="*/ 419100 w 628650"/>
                <a:gd name="connsiteY8" fmla="*/ 1538288 h 3833813"/>
                <a:gd name="connsiteX9" fmla="*/ 628650 w 628650"/>
                <a:gd name="connsiteY9" fmla="*/ 1066800 h 3833813"/>
                <a:gd name="connsiteX10" fmla="*/ 523875 w 628650"/>
                <a:gd name="connsiteY10" fmla="*/ 0 h 3833813"/>
                <a:gd name="connsiteX11" fmla="*/ 457200 w 628650"/>
                <a:gd name="connsiteY11" fmla="*/ 1028700 h 3833813"/>
                <a:gd name="connsiteX12" fmla="*/ 333375 w 628650"/>
                <a:gd name="connsiteY12" fmla="*/ 0 h 3833813"/>
                <a:gd name="connsiteX13" fmla="*/ 214313 w 628650"/>
                <a:gd name="connsiteY13" fmla="*/ 1009650 h 3833813"/>
                <a:gd name="connsiteX14" fmla="*/ 119063 w 628650"/>
                <a:gd name="connsiteY14" fmla="*/ 0 h 3833813"/>
                <a:gd name="connsiteX0" fmla="*/ 128588 w 628650"/>
                <a:gd name="connsiteY0" fmla="*/ 14288 h 3833813"/>
                <a:gd name="connsiteX1" fmla="*/ 0 w 628650"/>
                <a:gd name="connsiteY1" fmla="*/ 1014413 h 3833813"/>
                <a:gd name="connsiteX2" fmla="*/ 228600 w 628650"/>
                <a:gd name="connsiteY2" fmla="*/ 1543050 h 3833813"/>
                <a:gd name="connsiteX3" fmla="*/ 238125 w 628650"/>
                <a:gd name="connsiteY3" fmla="*/ 1938338 h 3833813"/>
                <a:gd name="connsiteX4" fmla="*/ 147638 w 628650"/>
                <a:gd name="connsiteY4" fmla="*/ 3652838 h 3833813"/>
                <a:gd name="connsiteX5" fmla="*/ 342900 w 628650"/>
                <a:gd name="connsiteY5" fmla="*/ 3833813 h 3833813"/>
                <a:gd name="connsiteX6" fmla="*/ 509588 w 628650"/>
                <a:gd name="connsiteY6" fmla="*/ 3652838 h 3833813"/>
                <a:gd name="connsiteX7" fmla="*/ 409575 w 628650"/>
                <a:gd name="connsiteY7" fmla="*/ 1890713 h 3833813"/>
                <a:gd name="connsiteX8" fmla="*/ 419100 w 628650"/>
                <a:gd name="connsiteY8" fmla="*/ 1538288 h 3833813"/>
                <a:gd name="connsiteX9" fmla="*/ 628650 w 628650"/>
                <a:gd name="connsiteY9" fmla="*/ 1066800 h 3833813"/>
                <a:gd name="connsiteX10" fmla="*/ 523875 w 628650"/>
                <a:gd name="connsiteY10" fmla="*/ 0 h 3833813"/>
                <a:gd name="connsiteX11" fmla="*/ 457200 w 628650"/>
                <a:gd name="connsiteY11" fmla="*/ 1028700 h 3833813"/>
                <a:gd name="connsiteX12" fmla="*/ 333375 w 628650"/>
                <a:gd name="connsiteY12" fmla="*/ 0 h 3833813"/>
                <a:gd name="connsiteX13" fmla="*/ 214313 w 628650"/>
                <a:gd name="connsiteY13" fmla="*/ 1009650 h 3833813"/>
                <a:gd name="connsiteX14" fmla="*/ 128588 w 628650"/>
                <a:gd name="connsiteY14" fmla="*/ 14288 h 3833813"/>
                <a:gd name="connsiteX0" fmla="*/ 119063 w 619125"/>
                <a:gd name="connsiteY0" fmla="*/ 14288 h 3833813"/>
                <a:gd name="connsiteX1" fmla="*/ 0 w 619125"/>
                <a:gd name="connsiteY1" fmla="*/ 1014413 h 3833813"/>
                <a:gd name="connsiteX2" fmla="*/ 219075 w 619125"/>
                <a:gd name="connsiteY2" fmla="*/ 1543050 h 3833813"/>
                <a:gd name="connsiteX3" fmla="*/ 228600 w 619125"/>
                <a:gd name="connsiteY3" fmla="*/ 1938338 h 3833813"/>
                <a:gd name="connsiteX4" fmla="*/ 138113 w 619125"/>
                <a:gd name="connsiteY4" fmla="*/ 3652838 h 3833813"/>
                <a:gd name="connsiteX5" fmla="*/ 333375 w 619125"/>
                <a:gd name="connsiteY5" fmla="*/ 3833813 h 3833813"/>
                <a:gd name="connsiteX6" fmla="*/ 500063 w 619125"/>
                <a:gd name="connsiteY6" fmla="*/ 3652838 h 3833813"/>
                <a:gd name="connsiteX7" fmla="*/ 400050 w 619125"/>
                <a:gd name="connsiteY7" fmla="*/ 1890713 h 3833813"/>
                <a:gd name="connsiteX8" fmla="*/ 409575 w 619125"/>
                <a:gd name="connsiteY8" fmla="*/ 1538288 h 3833813"/>
                <a:gd name="connsiteX9" fmla="*/ 619125 w 619125"/>
                <a:gd name="connsiteY9" fmla="*/ 1066800 h 3833813"/>
                <a:gd name="connsiteX10" fmla="*/ 514350 w 619125"/>
                <a:gd name="connsiteY10" fmla="*/ 0 h 3833813"/>
                <a:gd name="connsiteX11" fmla="*/ 447675 w 619125"/>
                <a:gd name="connsiteY11" fmla="*/ 1028700 h 3833813"/>
                <a:gd name="connsiteX12" fmla="*/ 323850 w 619125"/>
                <a:gd name="connsiteY12" fmla="*/ 0 h 3833813"/>
                <a:gd name="connsiteX13" fmla="*/ 204788 w 619125"/>
                <a:gd name="connsiteY13" fmla="*/ 1009650 h 3833813"/>
                <a:gd name="connsiteX14" fmla="*/ 119063 w 619125"/>
                <a:gd name="connsiteY14" fmla="*/ 14288 h 3833813"/>
                <a:gd name="connsiteX0" fmla="*/ 119112 w 619174"/>
                <a:gd name="connsiteY0" fmla="*/ 14288 h 3833813"/>
                <a:gd name="connsiteX1" fmla="*/ 49 w 619174"/>
                <a:gd name="connsiteY1" fmla="*/ 1014413 h 3833813"/>
                <a:gd name="connsiteX2" fmla="*/ 219124 w 619174"/>
                <a:gd name="connsiteY2" fmla="*/ 1543050 h 3833813"/>
                <a:gd name="connsiteX3" fmla="*/ 228649 w 619174"/>
                <a:gd name="connsiteY3" fmla="*/ 1938338 h 3833813"/>
                <a:gd name="connsiteX4" fmla="*/ 138162 w 619174"/>
                <a:gd name="connsiteY4" fmla="*/ 3652838 h 3833813"/>
                <a:gd name="connsiteX5" fmla="*/ 333424 w 619174"/>
                <a:gd name="connsiteY5" fmla="*/ 3833813 h 3833813"/>
                <a:gd name="connsiteX6" fmla="*/ 500112 w 619174"/>
                <a:gd name="connsiteY6" fmla="*/ 3652838 h 3833813"/>
                <a:gd name="connsiteX7" fmla="*/ 400099 w 619174"/>
                <a:gd name="connsiteY7" fmla="*/ 1890713 h 3833813"/>
                <a:gd name="connsiteX8" fmla="*/ 409624 w 619174"/>
                <a:gd name="connsiteY8" fmla="*/ 1538288 h 3833813"/>
                <a:gd name="connsiteX9" fmla="*/ 619174 w 619174"/>
                <a:gd name="connsiteY9" fmla="*/ 1066800 h 3833813"/>
                <a:gd name="connsiteX10" fmla="*/ 514399 w 619174"/>
                <a:gd name="connsiteY10" fmla="*/ 0 h 3833813"/>
                <a:gd name="connsiteX11" fmla="*/ 447724 w 619174"/>
                <a:gd name="connsiteY11" fmla="*/ 1028700 h 3833813"/>
                <a:gd name="connsiteX12" fmla="*/ 323899 w 619174"/>
                <a:gd name="connsiteY12" fmla="*/ 0 h 3833813"/>
                <a:gd name="connsiteX13" fmla="*/ 204837 w 619174"/>
                <a:gd name="connsiteY13" fmla="*/ 1009650 h 3833813"/>
                <a:gd name="connsiteX14" fmla="*/ 119112 w 619174"/>
                <a:gd name="connsiteY14" fmla="*/ 14288 h 3833813"/>
                <a:gd name="connsiteX0" fmla="*/ 119115 w 619177"/>
                <a:gd name="connsiteY0" fmla="*/ 14288 h 3833813"/>
                <a:gd name="connsiteX1" fmla="*/ 52 w 619177"/>
                <a:gd name="connsiteY1" fmla="*/ 1014413 h 3833813"/>
                <a:gd name="connsiteX2" fmla="*/ 211983 w 619177"/>
                <a:gd name="connsiteY2" fmla="*/ 1533525 h 3833813"/>
                <a:gd name="connsiteX3" fmla="*/ 228652 w 619177"/>
                <a:gd name="connsiteY3" fmla="*/ 1938338 h 3833813"/>
                <a:gd name="connsiteX4" fmla="*/ 138165 w 619177"/>
                <a:gd name="connsiteY4" fmla="*/ 3652838 h 3833813"/>
                <a:gd name="connsiteX5" fmla="*/ 333427 w 619177"/>
                <a:gd name="connsiteY5" fmla="*/ 3833813 h 3833813"/>
                <a:gd name="connsiteX6" fmla="*/ 500115 w 619177"/>
                <a:gd name="connsiteY6" fmla="*/ 3652838 h 3833813"/>
                <a:gd name="connsiteX7" fmla="*/ 400102 w 619177"/>
                <a:gd name="connsiteY7" fmla="*/ 1890713 h 3833813"/>
                <a:gd name="connsiteX8" fmla="*/ 409627 w 619177"/>
                <a:gd name="connsiteY8" fmla="*/ 1538288 h 3833813"/>
                <a:gd name="connsiteX9" fmla="*/ 619177 w 619177"/>
                <a:gd name="connsiteY9" fmla="*/ 1066800 h 3833813"/>
                <a:gd name="connsiteX10" fmla="*/ 514402 w 619177"/>
                <a:gd name="connsiteY10" fmla="*/ 0 h 3833813"/>
                <a:gd name="connsiteX11" fmla="*/ 447727 w 619177"/>
                <a:gd name="connsiteY11" fmla="*/ 1028700 h 3833813"/>
                <a:gd name="connsiteX12" fmla="*/ 323902 w 619177"/>
                <a:gd name="connsiteY12" fmla="*/ 0 h 3833813"/>
                <a:gd name="connsiteX13" fmla="*/ 204840 w 619177"/>
                <a:gd name="connsiteY13" fmla="*/ 1009650 h 3833813"/>
                <a:gd name="connsiteX14" fmla="*/ 119115 w 619177"/>
                <a:gd name="connsiteY14" fmla="*/ 14288 h 3833813"/>
                <a:gd name="connsiteX0" fmla="*/ 119138 w 619200"/>
                <a:gd name="connsiteY0" fmla="*/ 14288 h 3833813"/>
                <a:gd name="connsiteX1" fmla="*/ 75 w 619200"/>
                <a:gd name="connsiteY1" fmla="*/ 1014413 h 3833813"/>
                <a:gd name="connsiteX2" fmla="*/ 212006 w 619200"/>
                <a:gd name="connsiteY2" fmla="*/ 1533525 h 3833813"/>
                <a:gd name="connsiteX3" fmla="*/ 228675 w 619200"/>
                <a:gd name="connsiteY3" fmla="*/ 1938338 h 3833813"/>
                <a:gd name="connsiteX4" fmla="*/ 138188 w 619200"/>
                <a:gd name="connsiteY4" fmla="*/ 3652838 h 3833813"/>
                <a:gd name="connsiteX5" fmla="*/ 333450 w 619200"/>
                <a:gd name="connsiteY5" fmla="*/ 3833813 h 3833813"/>
                <a:gd name="connsiteX6" fmla="*/ 500138 w 619200"/>
                <a:gd name="connsiteY6" fmla="*/ 3652838 h 3833813"/>
                <a:gd name="connsiteX7" fmla="*/ 400125 w 619200"/>
                <a:gd name="connsiteY7" fmla="*/ 1890713 h 3833813"/>
                <a:gd name="connsiteX8" fmla="*/ 409650 w 619200"/>
                <a:gd name="connsiteY8" fmla="*/ 1538288 h 3833813"/>
                <a:gd name="connsiteX9" fmla="*/ 619200 w 619200"/>
                <a:gd name="connsiteY9" fmla="*/ 1066800 h 3833813"/>
                <a:gd name="connsiteX10" fmla="*/ 514425 w 619200"/>
                <a:gd name="connsiteY10" fmla="*/ 0 h 3833813"/>
                <a:gd name="connsiteX11" fmla="*/ 447750 w 619200"/>
                <a:gd name="connsiteY11" fmla="*/ 1028700 h 3833813"/>
                <a:gd name="connsiteX12" fmla="*/ 323925 w 619200"/>
                <a:gd name="connsiteY12" fmla="*/ 0 h 3833813"/>
                <a:gd name="connsiteX13" fmla="*/ 204863 w 619200"/>
                <a:gd name="connsiteY13" fmla="*/ 1009650 h 3833813"/>
                <a:gd name="connsiteX14" fmla="*/ 119138 w 619200"/>
                <a:gd name="connsiteY14" fmla="*/ 14288 h 3833813"/>
                <a:gd name="connsiteX0" fmla="*/ 119138 w 619200"/>
                <a:gd name="connsiteY0" fmla="*/ 14288 h 3833813"/>
                <a:gd name="connsiteX1" fmla="*/ 75 w 619200"/>
                <a:gd name="connsiteY1" fmla="*/ 1014413 h 3833813"/>
                <a:gd name="connsiteX2" fmla="*/ 212006 w 619200"/>
                <a:gd name="connsiteY2" fmla="*/ 1533525 h 3833813"/>
                <a:gd name="connsiteX3" fmla="*/ 228675 w 619200"/>
                <a:gd name="connsiteY3" fmla="*/ 1938338 h 3833813"/>
                <a:gd name="connsiteX4" fmla="*/ 138188 w 619200"/>
                <a:gd name="connsiteY4" fmla="*/ 3652838 h 3833813"/>
                <a:gd name="connsiteX5" fmla="*/ 333450 w 619200"/>
                <a:gd name="connsiteY5" fmla="*/ 3833813 h 3833813"/>
                <a:gd name="connsiteX6" fmla="*/ 500138 w 619200"/>
                <a:gd name="connsiteY6" fmla="*/ 3652838 h 3833813"/>
                <a:gd name="connsiteX7" fmla="*/ 400125 w 619200"/>
                <a:gd name="connsiteY7" fmla="*/ 1890713 h 3833813"/>
                <a:gd name="connsiteX8" fmla="*/ 423937 w 619200"/>
                <a:gd name="connsiteY8" fmla="*/ 1538288 h 3833813"/>
                <a:gd name="connsiteX9" fmla="*/ 619200 w 619200"/>
                <a:gd name="connsiteY9" fmla="*/ 1066800 h 3833813"/>
                <a:gd name="connsiteX10" fmla="*/ 514425 w 619200"/>
                <a:gd name="connsiteY10" fmla="*/ 0 h 3833813"/>
                <a:gd name="connsiteX11" fmla="*/ 447750 w 619200"/>
                <a:gd name="connsiteY11" fmla="*/ 1028700 h 3833813"/>
                <a:gd name="connsiteX12" fmla="*/ 323925 w 619200"/>
                <a:gd name="connsiteY12" fmla="*/ 0 h 3833813"/>
                <a:gd name="connsiteX13" fmla="*/ 204863 w 619200"/>
                <a:gd name="connsiteY13" fmla="*/ 1009650 h 3833813"/>
                <a:gd name="connsiteX14" fmla="*/ 119138 w 619200"/>
                <a:gd name="connsiteY14" fmla="*/ 14288 h 3833813"/>
                <a:gd name="connsiteX0" fmla="*/ 119138 w 620088"/>
                <a:gd name="connsiteY0" fmla="*/ 14288 h 3833813"/>
                <a:gd name="connsiteX1" fmla="*/ 75 w 620088"/>
                <a:gd name="connsiteY1" fmla="*/ 1014413 h 3833813"/>
                <a:gd name="connsiteX2" fmla="*/ 212006 w 620088"/>
                <a:gd name="connsiteY2" fmla="*/ 1533525 h 3833813"/>
                <a:gd name="connsiteX3" fmla="*/ 228675 w 620088"/>
                <a:gd name="connsiteY3" fmla="*/ 1938338 h 3833813"/>
                <a:gd name="connsiteX4" fmla="*/ 138188 w 620088"/>
                <a:gd name="connsiteY4" fmla="*/ 3652838 h 3833813"/>
                <a:gd name="connsiteX5" fmla="*/ 333450 w 620088"/>
                <a:gd name="connsiteY5" fmla="*/ 3833813 h 3833813"/>
                <a:gd name="connsiteX6" fmla="*/ 500138 w 620088"/>
                <a:gd name="connsiteY6" fmla="*/ 3652838 h 3833813"/>
                <a:gd name="connsiteX7" fmla="*/ 400125 w 620088"/>
                <a:gd name="connsiteY7" fmla="*/ 1890713 h 3833813"/>
                <a:gd name="connsiteX8" fmla="*/ 423937 w 620088"/>
                <a:gd name="connsiteY8" fmla="*/ 1538288 h 3833813"/>
                <a:gd name="connsiteX9" fmla="*/ 619200 w 620088"/>
                <a:gd name="connsiteY9" fmla="*/ 1066800 h 3833813"/>
                <a:gd name="connsiteX10" fmla="*/ 514425 w 620088"/>
                <a:gd name="connsiteY10" fmla="*/ 0 h 3833813"/>
                <a:gd name="connsiteX11" fmla="*/ 447750 w 620088"/>
                <a:gd name="connsiteY11" fmla="*/ 1028700 h 3833813"/>
                <a:gd name="connsiteX12" fmla="*/ 323925 w 620088"/>
                <a:gd name="connsiteY12" fmla="*/ 0 h 3833813"/>
                <a:gd name="connsiteX13" fmla="*/ 204863 w 620088"/>
                <a:gd name="connsiteY13" fmla="*/ 1009650 h 3833813"/>
                <a:gd name="connsiteX14" fmla="*/ 119138 w 620088"/>
                <a:gd name="connsiteY14" fmla="*/ 14288 h 3833813"/>
                <a:gd name="connsiteX0" fmla="*/ 119138 w 620088"/>
                <a:gd name="connsiteY0" fmla="*/ 14288 h 3833813"/>
                <a:gd name="connsiteX1" fmla="*/ 75 w 620088"/>
                <a:gd name="connsiteY1" fmla="*/ 1014413 h 3833813"/>
                <a:gd name="connsiteX2" fmla="*/ 212006 w 620088"/>
                <a:gd name="connsiteY2" fmla="*/ 1533525 h 3833813"/>
                <a:gd name="connsiteX3" fmla="*/ 228675 w 620088"/>
                <a:gd name="connsiteY3" fmla="*/ 1938338 h 3833813"/>
                <a:gd name="connsiteX4" fmla="*/ 138188 w 620088"/>
                <a:gd name="connsiteY4" fmla="*/ 3652838 h 3833813"/>
                <a:gd name="connsiteX5" fmla="*/ 333450 w 620088"/>
                <a:gd name="connsiteY5" fmla="*/ 3833813 h 3833813"/>
                <a:gd name="connsiteX6" fmla="*/ 500138 w 620088"/>
                <a:gd name="connsiteY6" fmla="*/ 3652838 h 3833813"/>
                <a:gd name="connsiteX7" fmla="*/ 400125 w 620088"/>
                <a:gd name="connsiteY7" fmla="*/ 1890713 h 3833813"/>
                <a:gd name="connsiteX8" fmla="*/ 423937 w 620088"/>
                <a:gd name="connsiteY8" fmla="*/ 1538288 h 3833813"/>
                <a:gd name="connsiteX9" fmla="*/ 619200 w 620088"/>
                <a:gd name="connsiteY9" fmla="*/ 1066800 h 3833813"/>
                <a:gd name="connsiteX10" fmla="*/ 514425 w 620088"/>
                <a:gd name="connsiteY10" fmla="*/ 0 h 3833813"/>
                <a:gd name="connsiteX11" fmla="*/ 447750 w 620088"/>
                <a:gd name="connsiteY11" fmla="*/ 1028700 h 3833813"/>
                <a:gd name="connsiteX12" fmla="*/ 323925 w 620088"/>
                <a:gd name="connsiteY12" fmla="*/ 0 h 3833813"/>
                <a:gd name="connsiteX13" fmla="*/ 204863 w 620088"/>
                <a:gd name="connsiteY13" fmla="*/ 1009650 h 3833813"/>
                <a:gd name="connsiteX14" fmla="*/ 119138 w 620088"/>
                <a:gd name="connsiteY14" fmla="*/ 14288 h 3833813"/>
                <a:gd name="connsiteX0" fmla="*/ 119138 w 620618"/>
                <a:gd name="connsiteY0" fmla="*/ 14288 h 3833813"/>
                <a:gd name="connsiteX1" fmla="*/ 75 w 620618"/>
                <a:gd name="connsiteY1" fmla="*/ 1014413 h 3833813"/>
                <a:gd name="connsiteX2" fmla="*/ 212006 w 620618"/>
                <a:gd name="connsiteY2" fmla="*/ 1533525 h 3833813"/>
                <a:gd name="connsiteX3" fmla="*/ 228675 w 620618"/>
                <a:gd name="connsiteY3" fmla="*/ 1938338 h 3833813"/>
                <a:gd name="connsiteX4" fmla="*/ 138188 w 620618"/>
                <a:gd name="connsiteY4" fmla="*/ 3652838 h 3833813"/>
                <a:gd name="connsiteX5" fmla="*/ 333450 w 620618"/>
                <a:gd name="connsiteY5" fmla="*/ 3833813 h 3833813"/>
                <a:gd name="connsiteX6" fmla="*/ 500138 w 620618"/>
                <a:gd name="connsiteY6" fmla="*/ 3652838 h 3833813"/>
                <a:gd name="connsiteX7" fmla="*/ 400125 w 620618"/>
                <a:gd name="connsiteY7" fmla="*/ 1890713 h 3833813"/>
                <a:gd name="connsiteX8" fmla="*/ 423937 w 620618"/>
                <a:gd name="connsiteY8" fmla="*/ 1538288 h 3833813"/>
                <a:gd name="connsiteX9" fmla="*/ 619200 w 620618"/>
                <a:gd name="connsiteY9" fmla="*/ 1066800 h 3833813"/>
                <a:gd name="connsiteX10" fmla="*/ 514425 w 620618"/>
                <a:gd name="connsiteY10" fmla="*/ 0 h 3833813"/>
                <a:gd name="connsiteX11" fmla="*/ 447750 w 620618"/>
                <a:gd name="connsiteY11" fmla="*/ 1028700 h 3833813"/>
                <a:gd name="connsiteX12" fmla="*/ 323925 w 620618"/>
                <a:gd name="connsiteY12" fmla="*/ 0 h 3833813"/>
                <a:gd name="connsiteX13" fmla="*/ 204863 w 620618"/>
                <a:gd name="connsiteY13" fmla="*/ 1009650 h 3833813"/>
                <a:gd name="connsiteX14" fmla="*/ 119138 w 620618"/>
                <a:gd name="connsiteY14" fmla="*/ 14288 h 3833813"/>
                <a:gd name="connsiteX0" fmla="*/ 119138 w 620523"/>
                <a:gd name="connsiteY0" fmla="*/ 14288 h 3833813"/>
                <a:gd name="connsiteX1" fmla="*/ 75 w 620523"/>
                <a:gd name="connsiteY1" fmla="*/ 1014413 h 3833813"/>
                <a:gd name="connsiteX2" fmla="*/ 212006 w 620523"/>
                <a:gd name="connsiteY2" fmla="*/ 1533525 h 3833813"/>
                <a:gd name="connsiteX3" fmla="*/ 228675 w 620523"/>
                <a:gd name="connsiteY3" fmla="*/ 1938338 h 3833813"/>
                <a:gd name="connsiteX4" fmla="*/ 138188 w 620523"/>
                <a:gd name="connsiteY4" fmla="*/ 3652838 h 3833813"/>
                <a:gd name="connsiteX5" fmla="*/ 333450 w 620523"/>
                <a:gd name="connsiteY5" fmla="*/ 3833813 h 3833813"/>
                <a:gd name="connsiteX6" fmla="*/ 500138 w 620523"/>
                <a:gd name="connsiteY6" fmla="*/ 3652838 h 3833813"/>
                <a:gd name="connsiteX7" fmla="*/ 400125 w 620523"/>
                <a:gd name="connsiteY7" fmla="*/ 1890713 h 3833813"/>
                <a:gd name="connsiteX8" fmla="*/ 416793 w 620523"/>
                <a:gd name="connsiteY8" fmla="*/ 1533526 h 3833813"/>
                <a:gd name="connsiteX9" fmla="*/ 619200 w 620523"/>
                <a:gd name="connsiteY9" fmla="*/ 1066800 h 3833813"/>
                <a:gd name="connsiteX10" fmla="*/ 514425 w 620523"/>
                <a:gd name="connsiteY10" fmla="*/ 0 h 3833813"/>
                <a:gd name="connsiteX11" fmla="*/ 447750 w 620523"/>
                <a:gd name="connsiteY11" fmla="*/ 1028700 h 3833813"/>
                <a:gd name="connsiteX12" fmla="*/ 323925 w 620523"/>
                <a:gd name="connsiteY12" fmla="*/ 0 h 3833813"/>
                <a:gd name="connsiteX13" fmla="*/ 204863 w 620523"/>
                <a:gd name="connsiteY13" fmla="*/ 1009650 h 3833813"/>
                <a:gd name="connsiteX14" fmla="*/ 119138 w 620523"/>
                <a:gd name="connsiteY14" fmla="*/ 14288 h 3833813"/>
                <a:gd name="connsiteX0" fmla="*/ 119138 w 620842"/>
                <a:gd name="connsiteY0" fmla="*/ 14288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0125 w 620842"/>
                <a:gd name="connsiteY7" fmla="*/ 1890713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19138 w 620842"/>
                <a:gd name="connsiteY14" fmla="*/ 14288 h 3833813"/>
                <a:gd name="connsiteX0" fmla="*/ 119138 w 620842"/>
                <a:gd name="connsiteY0" fmla="*/ 14288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0125 w 620842"/>
                <a:gd name="connsiteY7" fmla="*/ 1928813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19138 w 620842"/>
                <a:gd name="connsiteY14" fmla="*/ 14288 h 3833813"/>
                <a:gd name="connsiteX0" fmla="*/ 119138 w 620842"/>
                <a:gd name="connsiteY0" fmla="*/ 14288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19138 w 620842"/>
                <a:gd name="connsiteY14" fmla="*/ 14288 h 3833813"/>
                <a:gd name="connsiteX0" fmla="*/ 119138 w 620842"/>
                <a:gd name="connsiteY0" fmla="*/ 14288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19138 w 620842"/>
                <a:gd name="connsiteY14" fmla="*/ 14288 h 3833813"/>
                <a:gd name="connsiteX0" fmla="*/ 119138 w 620842"/>
                <a:gd name="connsiteY0" fmla="*/ 14288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19138 w 620842"/>
                <a:gd name="connsiteY14" fmla="*/ 14288 h 3833813"/>
                <a:gd name="connsiteX0" fmla="*/ 119138 w 620842"/>
                <a:gd name="connsiteY0" fmla="*/ 14288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19138 w 620842"/>
                <a:gd name="connsiteY14" fmla="*/ 14288 h 3833813"/>
                <a:gd name="connsiteX0" fmla="*/ 119138 w 620842"/>
                <a:gd name="connsiteY0" fmla="*/ 14288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19138 w 620842"/>
                <a:gd name="connsiteY14" fmla="*/ 14288 h 3833813"/>
                <a:gd name="connsiteX0" fmla="*/ 119138 w 620842"/>
                <a:gd name="connsiteY0" fmla="*/ 14288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19138 w 620842"/>
                <a:gd name="connsiteY14" fmla="*/ 14288 h 3833813"/>
                <a:gd name="connsiteX0" fmla="*/ 119138 w 620842"/>
                <a:gd name="connsiteY0" fmla="*/ 14288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19138 w 620842"/>
                <a:gd name="connsiteY14" fmla="*/ 14288 h 3833813"/>
                <a:gd name="connsiteX0" fmla="*/ 123901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23901 w 620842"/>
                <a:gd name="connsiteY14" fmla="*/ 7144 h 3833813"/>
                <a:gd name="connsiteX0" fmla="*/ 123901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23901 w 620842"/>
                <a:gd name="connsiteY14" fmla="*/ 7144 h 3833813"/>
                <a:gd name="connsiteX0" fmla="*/ 123901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23901 w 620842"/>
                <a:gd name="connsiteY14" fmla="*/ 7144 h 3833813"/>
                <a:gd name="connsiteX0" fmla="*/ 123901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23901 w 620842"/>
                <a:gd name="connsiteY14" fmla="*/ 7144 h 3833813"/>
                <a:gd name="connsiteX0" fmla="*/ 123901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23901 w 620842"/>
                <a:gd name="connsiteY14" fmla="*/ 7144 h 3833813"/>
                <a:gd name="connsiteX0" fmla="*/ 123901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23901 w 620842"/>
                <a:gd name="connsiteY14" fmla="*/ 7144 h 3833813"/>
                <a:gd name="connsiteX0" fmla="*/ 102470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02470 w 620842"/>
                <a:gd name="connsiteY14" fmla="*/ 7144 h 3833813"/>
                <a:gd name="connsiteX0" fmla="*/ 102470 w 620842"/>
                <a:gd name="connsiteY0" fmla="*/ 109135 h 3935804"/>
                <a:gd name="connsiteX1" fmla="*/ 75 w 620842"/>
                <a:gd name="connsiteY1" fmla="*/ 1116404 h 3935804"/>
                <a:gd name="connsiteX2" fmla="*/ 212006 w 620842"/>
                <a:gd name="connsiteY2" fmla="*/ 1635516 h 3935804"/>
                <a:gd name="connsiteX3" fmla="*/ 228675 w 620842"/>
                <a:gd name="connsiteY3" fmla="*/ 2040329 h 3935804"/>
                <a:gd name="connsiteX4" fmla="*/ 138188 w 620842"/>
                <a:gd name="connsiteY4" fmla="*/ 3754829 h 3935804"/>
                <a:gd name="connsiteX5" fmla="*/ 333450 w 620842"/>
                <a:gd name="connsiteY5" fmla="*/ 3935804 h 3935804"/>
                <a:gd name="connsiteX6" fmla="*/ 500138 w 620842"/>
                <a:gd name="connsiteY6" fmla="*/ 3754829 h 3935804"/>
                <a:gd name="connsiteX7" fmla="*/ 402506 w 620842"/>
                <a:gd name="connsiteY7" fmla="*/ 2037948 h 3935804"/>
                <a:gd name="connsiteX8" fmla="*/ 416793 w 620842"/>
                <a:gd name="connsiteY8" fmla="*/ 1635517 h 3935804"/>
                <a:gd name="connsiteX9" fmla="*/ 619200 w 620842"/>
                <a:gd name="connsiteY9" fmla="*/ 1168791 h 3935804"/>
                <a:gd name="connsiteX10" fmla="*/ 514425 w 620842"/>
                <a:gd name="connsiteY10" fmla="*/ 101991 h 3935804"/>
                <a:gd name="connsiteX11" fmla="*/ 447750 w 620842"/>
                <a:gd name="connsiteY11" fmla="*/ 1130691 h 3935804"/>
                <a:gd name="connsiteX12" fmla="*/ 323925 w 620842"/>
                <a:gd name="connsiteY12" fmla="*/ 101991 h 3935804"/>
                <a:gd name="connsiteX13" fmla="*/ 204863 w 620842"/>
                <a:gd name="connsiteY13" fmla="*/ 1111641 h 3935804"/>
                <a:gd name="connsiteX14" fmla="*/ 135807 w 620842"/>
                <a:gd name="connsiteY14" fmla="*/ 140091 h 3935804"/>
                <a:gd name="connsiteX15" fmla="*/ 102470 w 620842"/>
                <a:gd name="connsiteY15" fmla="*/ 109135 h 3935804"/>
                <a:gd name="connsiteX0" fmla="*/ 102470 w 620842"/>
                <a:gd name="connsiteY0" fmla="*/ 118974 h 3945643"/>
                <a:gd name="connsiteX1" fmla="*/ 75 w 620842"/>
                <a:gd name="connsiteY1" fmla="*/ 1126243 h 3945643"/>
                <a:gd name="connsiteX2" fmla="*/ 212006 w 620842"/>
                <a:gd name="connsiteY2" fmla="*/ 1645355 h 3945643"/>
                <a:gd name="connsiteX3" fmla="*/ 228675 w 620842"/>
                <a:gd name="connsiteY3" fmla="*/ 2050168 h 3945643"/>
                <a:gd name="connsiteX4" fmla="*/ 138188 w 620842"/>
                <a:gd name="connsiteY4" fmla="*/ 3764668 h 3945643"/>
                <a:gd name="connsiteX5" fmla="*/ 333450 w 620842"/>
                <a:gd name="connsiteY5" fmla="*/ 3945643 h 3945643"/>
                <a:gd name="connsiteX6" fmla="*/ 500138 w 620842"/>
                <a:gd name="connsiteY6" fmla="*/ 3764668 h 3945643"/>
                <a:gd name="connsiteX7" fmla="*/ 402506 w 620842"/>
                <a:gd name="connsiteY7" fmla="*/ 2047787 h 3945643"/>
                <a:gd name="connsiteX8" fmla="*/ 416793 w 620842"/>
                <a:gd name="connsiteY8" fmla="*/ 1645356 h 3945643"/>
                <a:gd name="connsiteX9" fmla="*/ 619200 w 620842"/>
                <a:gd name="connsiteY9" fmla="*/ 1178630 h 3945643"/>
                <a:gd name="connsiteX10" fmla="*/ 514425 w 620842"/>
                <a:gd name="connsiteY10" fmla="*/ 111830 h 3945643"/>
                <a:gd name="connsiteX11" fmla="*/ 447750 w 620842"/>
                <a:gd name="connsiteY11" fmla="*/ 1140530 h 3945643"/>
                <a:gd name="connsiteX12" fmla="*/ 323925 w 620842"/>
                <a:gd name="connsiteY12" fmla="*/ 111830 h 3945643"/>
                <a:gd name="connsiteX13" fmla="*/ 204863 w 620842"/>
                <a:gd name="connsiteY13" fmla="*/ 1121480 h 3945643"/>
                <a:gd name="connsiteX14" fmla="*/ 159620 w 620842"/>
                <a:gd name="connsiteY14" fmla="*/ 128499 h 3945643"/>
                <a:gd name="connsiteX15" fmla="*/ 102470 w 620842"/>
                <a:gd name="connsiteY15" fmla="*/ 118974 h 3945643"/>
                <a:gd name="connsiteX0" fmla="*/ 102470 w 620842"/>
                <a:gd name="connsiteY0" fmla="*/ 73116 h 3899785"/>
                <a:gd name="connsiteX1" fmla="*/ 75 w 620842"/>
                <a:gd name="connsiteY1" fmla="*/ 1080385 h 3899785"/>
                <a:gd name="connsiteX2" fmla="*/ 212006 w 620842"/>
                <a:gd name="connsiteY2" fmla="*/ 1599497 h 3899785"/>
                <a:gd name="connsiteX3" fmla="*/ 228675 w 620842"/>
                <a:gd name="connsiteY3" fmla="*/ 2004310 h 3899785"/>
                <a:gd name="connsiteX4" fmla="*/ 138188 w 620842"/>
                <a:gd name="connsiteY4" fmla="*/ 3718810 h 3899785"/>
                <a:gd name="connsiteX5" fmla="*/ 333450 w 620842"/>
                <a:gd name="connsiteY5" fmla="*/ 3899785 h 3899785"/>
                <a:gd name="connsiteX6" fmla="*/ 500138 w 620842"/>
                <a:gd name="connsiteY6" fmla="*/ 3718810 h 3899785"/>
                <a:gd name="connsiteX7" fmla="*/ 402506 w 620842"/>
                <a:gd name="connsiteY7" fmla="*/ 2001929 h 3899785"/>
                <a:gd name="connsiteX8" fmla="*/ 416793 w 620842"/>
                <a:gd name="connsiteY8" fmla="*/ 1599498 h 3899785"/>
                <a:gd name="connsiteX9" fmla="*/ 619200 w 620842"/>
                <a:gd name="connsiteY9" fmla="*/ 1132772 h 3899785"/>
                <a:gd name="connsiteX10" fmla="*/ 514425 w 620842"/>
                <a:gd name="connsiteY10" fmla="*/ 65972 h 3899785"/>
                <a:gd name="connsiteX11" fmla="*/ 447750 w 620842"/>
                <a:gd name="connsiteY11" fmla="*/ 1094672 h 3899785"/>
                <a:gd name="connsiteX12" fmla="*/ 323925 w 620842"/>
                <a:gd name="connsiteY12" fmla="*/ 65972 h 3899785"/>
                <a:gd name="connsiteX13" fmla="*/ 204863 w 620842"/>
                <a:gd name="connsiteY13" fmla="*/ 1075622 h 3899785"/>
                <a:gd name="connsiteX14" fmla="*/ 159620 w 620842"/>
                <a:gd name="connsiteY14" fmla="*/ 82641 h 3899785"/>
                <a:gd name="connsiteX15" fmla="*/ 102470 w 620842"/>
                <a:gd name="connsiteY15" fmla="*/ 73116 h 3899785"/>
                <a:gd name="connsiteX0" fmla="*/ 102470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59620 w 620842"/>
                <a:gd name="connsiteY14" fmla="*/ 16669 h 3833813"/>
                <a:gd name="connsiteX15" fmla="*/ 102470 w 620842"/>
                <a:gd name="connsiteY15" fmla="*/ 7144 h 3833813"/>
                <a:gd name="connsiteX0" fmla="*/ 102470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59620 w 620842"/>
                <a:gd name="connsiteY14" fmla="*/ 16669 h 3833813"/>
                <a:gd name="connsiteX15" fmla="*/ 102470 w 620842"/>
                <a:gd name="connsiteY15"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59620 w 620842"/>
                <a:gd name="connsiteY14" fmla="*/ 16669 h 3833813"/>
                <a:gd name="connsiteX15" fmla="*/ 92945 w 620842"/>
                <a:gd name="connsiteY15"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59620 w 620842"/>
                <a:gd name="connsiteY14" fmla="*/ 16669 h 3833813"/>
                <a:gd name="connsiteX15" fmla="*/ 92945 w 620842"/>
                <a:gd name="connsiteY15"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54858 w 620842"/>
                <a:gd name="connsiteY14" fmla="*/ 19050 h 3833813"/>
                <a:gd name="connsiteX15" fmla="*/ 92945 w 620842"/>
                <a:gd name="connsiteY15"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54858 w 620842"/>
                <a:gd name="connsiteY14" fmla="*/ 19050 h 3833813"/>
                <a:gd name="connsiteX15" fmla="*/ 92945 w 620842"/>
                <a:gd name="connsiteY15"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54858 w 620842"/>
                <a:gd name="connsiteY14" fmla="*/ 19050 h 3833813"/>
                <a:gd name="connsiteX15" fmla="*/ 92945 w 620842"/>
                <a:gd name="connsiteY15"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54858 w 620842"/>
                <a:gd name="connsiteY14" fmla="*/ 19050 h 3833813"/>
                <a:gd name="connsiteX15" fmla="*/ 92945 w 620842"/>
                <a:gd name="connsiteY15"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2481 w 620842"/>
                <a:gd name="connsiteY13" fmla="*/ 1009650 h 3833813"/>
                <a:gd name="connsiteX14" fmla="*/ 154858 w 620842"/>
                <a:gd name="connsiteY14" fmla="*/ 19050 h 3833813"/>
                <a:gd name="connsiteX15" fmla="*/ 92945 w 620842"/>
                <a:gd name="connsiteY15"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2481 w 620842"/>
                <a:gd name="connsiteY13" fmla="*/ 1009650 h 3833813"/>
                <a:gd name="connsiteX14" fmla="*/ 154858 w 620842"/>
                <a:gd name="connsiteY14" fmla="*/ 19050 h 3833813"/>
                <a:gd name="connsiteX15" fmla="*/ 92945 w 620842"/>
                <a:gd name="connsiteY15"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176287 w 620842"/>
                <a:gd name="connsiteY13" fmla="*/ 1007268 h 3833813"/>
                <a:gd name="connsiteX14" fmla="*/ 154858 w 620842"/>
                <a:gd name="connsiteY14" fmla="*/ 19050 h 3833813"/>
                <a:gd name="connsiteX15" fmla="*/ 92945 w 620842"/>
                <a:gd name="connsiteY15" fmla="*/ 7144 h 3833813"/>
                <a:gd name="connsiteX0" fmla="*/ 92945 w 620842"/>
                <a:gd name="connsiteY0" fmla="*/ 7234 h 3833903"/>
                <a:gd name="connsiteX1" fmla="*/ 75 w 620842"/>
                <a:gd name="connsiteY1" fmla="*/ 1014503 h 3833903"/>
                <a:gd name="connsiteX2" fmla="*/ 212006 w 620842"/>
                <a:gd name="connsiteY2" fmla="*/ 1533615 h 3833903"/>
                <a:gd name="connsiteX3" fmla="*/ 228675 w 620842"/>
                <a:gd name="connsiteY3" fmla="*/ 1938428 h 3833903"/>
                <a:gd name="connsiteX4" fmla="*/ 138188 w 620842"/>
                <a:gd name="connsiteY4" fmla="*/ 3652928 h 3833903"/>
                <a:gd name="connsiteX5" fmla="*/ 333450 w 620842"/>
                <a:gd name="connsiteY5" fmla="*/ 3833903 h 3833903"/>
                <a:gd name="connsiteX6" fmla="*/ 500138 w 620842"/>
                <a:gd name="connsiteY6" fmla="*/ 3652928 h 3833903"/>
                <a:gd name="connsiteX7" fmla="*/ 402506 w 620842"/>
                <a:gd name="connsiteY7" fmla="*/ 1936047 h 3833903"/>
                <a:gd name="connsiteX8" fmla="*/ 416793 w 620842"/>
                <a:gd name="connsiteY8" fmla="*/ 1533616 h 3833903"/>
                <a:gd name="connsiteX9" fmla="*/ 619200 w 620842"/>
                <a:gd name="connsiteY9" fmla="*/ 1066890 h 3833903"/>
                <a:gd name="connsiteX10" fmla="*/ 514425 w 620842"/>
                <a:gd name="connsiteY10" fmla="*/ 90 h 3833903"/>
                <a:gd name="connsiteX11" fmla="*/ 447750 w 620842"/>
                <a:gd name="connsiteY11" fmla="*/ 1028790 h 3833903"/>
                <a:gd name="connsiteX12" fmla="*/ 323925 w 620842"/>
                <a:gd name="connsiteY12" fmla="*/ 90 h 3833903"/>
                <a:gd name="connsiteX13" fmla="*/ 214389 w 620842"/>
                <a:gd name="connsiteY13" fmla="*/ 969260 h 3833903"/>
                <a:gd name="connsiteX14" fmla="*/ 176287 w 620842"/>
                <a:gd name="connsiteY14" fmla="*/ 1007358 h 3833903"/>
                <a:gd name="connsiteX15" fmla="*/ 154858 w 620842"/>
                <a:gd name="connsiteY15" fmla="*/ 19140 h 3833903"/>
                <a:gd name="connsiteX16" fmla="*/ 92945 w 620842"/>
                <a:gd name="connsiteY16" fmla="*/ 7234 h 3833903"/>
                <a:gd name="connsiteX0" fmla="*/ 92945 w 620842"/>
                <a:gd name="connsiteY0" fmla="*/ 7231 h 3833900"/>
                <a:gd name="connsiteX1" fmla="*/ 75 w 620842"/>
                <a:gd name="connsiteY1" fmla="*/ 1014500 h 3833900"/>
                <a:gd name="connsiteX2" fmla="*/ 212006 w 620842"/>
                <a:gd name="connsiteY2" fmla="*/ 1533612 h 3833900"/>
                <a:gd name="connsiteX3" fmla="*/ 228675 w 620842"/>
                <a:gd name="connsiteY3" fmla="*/ 1938425 h 3833900"/>
                <a:gd name="connsiteX4" fmla="*/ 138188 w 620842"/>
                <a:gd name="connsiteY4" fmla="*/ 3652925 h 3833900"/>
                <a:gd name="connsiteX5" fmla="*/ 333450 w 620842"/>
                <a:gd name="connsiteY5" fmla="*/ 3833900 h 3833900"/>
                <a:gd name="connsiteX6" fmla="*/ 500138 w 620842"/>
                <a:gd name="connsiteY6" fmla="*/ 3652925 h 3833900"/>
                <a:gd name="connsiteX7" fmla="*/ 402506 w 620842"/>
                <a:gd name="connsiteY7" fmla="*/ 1936044 h 3833900"/>
                <a:gd name="connsiteX8" fmla="*/ 416793 w 620842"/>
                <a:gd name="connsiteY8" fmla="*/ 1533613 h 3833900"/>
                <a:gd name="connsiteX9" fmla="*/ 619200 w 620842"/>
                <a:gd name="connsiteY9" fmla="*/ 1066887 h 3833900"/>
                <a:gd name="connsiteX10" fmla="*/ 514425 w 620842"/>
                <a:gd name="connsiteY10" fmla="*/ 87 h 3833900"/>
                <a:gd name="connsiteX11" fmla="*/ 447750 w 620842"/>
                <a:gd name="connsiteY11" fmla="*/ 1028787 h 3833900"/>
                <a:gd name="connsiteX12" fmla="*/ 323925 w 620842"/>
                <a:gd name="connsiteY12" fmla="*/ 87 h 3833900"/>
                <a:gd name="connsiteX13" fmla="*/ 240583 w 620842"/>
                <a:gd name="connsiteY13" fmla="*/ 1000213 h 3833900"/>
                <a:gd name="connsiteX14" fmla="*/ 176287 w 620842"/>
                <a:gd name="connsiteY14" fmla="*/ 1007355 h 3833900"/>
                <a:gd name="connsiteX15" fmla="*/ 154858 w 620842"/>
                <a:gd name="connsiteY15" fmla="*/ 19137 h 3833900"/>
                <a:gd name="connsiteX16" fmla="*/ 92945 w 620842"/>
                <a:gd name="connsiteY16" fmla="*/ 7231 h 3833900"/>
                <a:gd name="connsiteX0" fmla="*/ 92945 w 620842"/>
                <a:gd name="connsiteY0" fmla="*/ 7231 h 3833900"/>
                <a:gd name="connsiteX1" fmla="*/ 75 w 620842"/>
                <a:gd name="connsiteY1" fmla="*/ 1014500 h 3833900"/>
                <a:gd name="connsiteX2" fmla="*/ 212006 w 620842"/>
                <a:gd name="connsiteY2" fmla="*/ 1533612 h 3833900"/>
                <a:gd name="connsiteX3" fmla="*/ 228675 w 620842"/>
                <a:gd name="connsiteY3" fmla="*/ 1938425 h 3833900"/>
                <a:gd name="connsiteX4" fmla="*/ 138188 w 620842"/>
                <a:gd name="connsiteY4" fmla="*/ 3652925 h 3833900"/>
                <a:gd name="connsiteX5" fmla="*/ 333450 w 620842"/>
                <a:gd name="connsiteY5" fmla="*/ 3833900 h 3833900"/>
                <a:gd name="connsiteX6" fmla="*/ 500138 w 620842"/>
                <a:gd name="connsiteY6" fmla="*/ 3652925 h 3833900"/>
                <a:gd name="connsiteX7" fmla="*/ 402506 w 620842"/>
                <a:gd name="connsiteY7" fmla="*/ 1936044 h 3833900"/>
                <a:gd name="connsiteX8" fmla="*/ 416793 w 620842"/>
                <a:gd name="connsiteY8" fmla="*/ 1533613 h 3833900"/>
                <a:gd name="connsiteX9" fmla="*/ 619200 w 620842"/>
                <a:gd name="connsiteY9" fmla="*/ 1066887 h 3833900"/>
                <a:gd name="connsiteX10" fmla="*/ 514425 w 620842"/>
                <a:gd name="connsiteY10" fmla="*/ 87 h 3833900"/>
                <a:gd name="connsiteX11" fmla="*/ 447750 w 620842"/>
                <a:gd name="connsiteY11" fmla="*/ 1028787 h 3833900"/>
                <a:gd name="connsiteX12" fmla="*/ 323925 w 620842"/>
                <a:gd name="connsiteY12" fmla="*/ 87 h 3833900"/>
                <a:gd name="connsiteX13" fmla="*/ 240583 w 620842"/>
                <a:gd name="connsiteY13" fmla="*/ 1000213 h 3833900"/>
                <a:gd name="connsiteX14" fmla="*/ 176287 w 620842"/>
                <a:gd name="connsiteY14" fmla="*/ 1007355 h 3833900"/>
                <a:gd name="connsiteX15" fmla="*/ 154858 w 620842"/>
                <a:gd name="connsiteY15" fmla="*/ 19137 h 3833900"/>
                <a:gd name="connsiteX16" fmla="*/ 92945 w 620842"/>
                <a:gd name="connsiteY16" fmla="*/ 7231 h 3833900"/>
                <a:gd name="connsiteX0" fmla="*/ 92945 w 620842"/>
                <a:gd name="connsiteY0" fmla="*/ 7231 h 3833900"/>
                <a:gd name="connsiteX1" fmla="*/ 75 w 620842"/>
                <a:gd name="connsiteY1" fmla="*/ 1014500 h 3833900"/>
                <a:gd name="connsiteX2" fmla="*/ 212006 w 620842"/>
                <a:gd name="connsiteY2" fmla="*/ 1533612 h 3833900"/>
                <a:gd name="connsiteX3" fmla="*/ 228675 w 620842"/>
                <a:gd name="connsiteY3" fmla="*/ 1938425 h 3833900"/>
                <a:gd name="connsiteX4" fmla="*/ 138188 w 620842"/>
                <a:gd name="connsiteY4" fmla="*/ 3652925 h 3833900"/>
                <a:gd name="connsiteX5" fmla="*/ 333450 w 620842"/>
                <a:gd name="connsiteY5" fmla="*/ 3833900 h 3833900"/>
                <a:gd name="connsiteX6" fmla="*/ 500138 w 620842"/>
                <a:gd name="connsiteY6" fmla="*/ 3652925 h 3833900"/>
                <a:gd name="connsiteX7" fmla="*/ 402506 w 620842"/>
                <a:gd name="connsiteY7" fmla="*/ 1936044 h 3833900"/>
                <a:gd name="connsiteX8" fmla="*/ 416793 w 620842"/>
                <a:gd name="connsiteY8" fmla="*/ 1533613 h 3833900"/>
                <a:gd name="connsiteX9" fmla="*/ 619200 w 620842"/>
                <a:gd name="connsiteY9" fmla="*/ 1066887 h 3833900"/>
                <a:gd name="connsiteX10" fmla="*/ 514425 w 620842"/>
                <a:gd name="connsiteY10" fmla="*/ 87 h 3833900"/>
                <a:gd name="connsiteX11" fmla="*/ 447750 w 620842"/>
                <a:gd name="connsiteY11" fmla="*/ 1028787 h 3833900"/>
                <a:gd name="connsiteX12" fmla="*/ 323925 w 620842"/>
                <a:gd name="connsiteY12" fmla="*/ 87 h 3833900"/>
                <a:gd name="connsiteX13" fmla="*/ 240583 w 620842"/>
                <a:gd name="connsiteY13" fmla="*/ 1000213 h 3833900"/>
                <a:gd name="connsiteX14" fmla="*/ 169143 w 620842"/>
                <a:gd name="connsiteY14" fmla="*/ 1007355 h 3833900"/>
                <a:gd name="connsiteX15" fmla="*/ 154858 w 620842"/>
                <a:gd name="connsiteY15" fmla="*/ 19137 h 3833900"/>
                <a:gd name="connsiteX16" fmla="*/ 92945 w 620842"/>
                <a:gd name="connsiteY16" fmla="*/ 7231 h 3833900"/>
                <a:gd name="connsiteX0" fmla="*/ 92945 w 620842"/>
                <a:gd name="connsiteY0" fmla="*/ 7231 h 3833900"/>
                <a:gd name="connsiteX1" fmla="*/ 75 w 620842"/>
                <a:gd name="connsiteY1" fmla="*/ 1014500 h 3833900"/>
                <a:gd name="connsiteX2" fmla="*/ 212006 w 620842"/>
                <a:gd name="connsiteY2" fmla="*/ 1533612 h 3833900"/>
                <a:gd name="connsiteX3" fmla="*/ 228675 w 620842"/>
                <a:gd name="connsiteY3" fmla="*/ 1938425 h 3833900"/>
                <a:gd name="connsiteX4" fmla="*/ 138188 w 620842"/>
                <a:gd name="connsiteY4" fmla="*/ 3652925 h 3833900"/>
                <a:gd name="connsiteX5" fmla="*/ 333450 w 620842"/>
                <a:gd name="connsiteY5" fmla="*/ 3833900 h 3833900"/>
                <a:gd name="connsiteX6" fmla="*/ 500138 w 620842"/>
                <a:gd name="connsiteY6" fmla="*/ 3652925 h 3833900"/>
                <a:gd name="connsiteX7" fmla="*/ 402506 w 620842"/>
                <a:gd name="connsiteY7" fmla="*/ 1936044 h 3833900"/>
                <a:gd name="connsiteX8" fmla="*/ 416793 w 620842"/>
                <a:gd name="connsiteY8" fmla="*/ 1533613 h 3833900"/>
                <a:gd name="connsiteX9" fmla="*/ 619200 w 620842"/>
                <a:gd name="connsiteY9" fmla="*/ 1066887 h 3833900"/>
                <a:gd name="connsiteX10" fmla="*/ 514425 w 620842"/>
                <a:gd name="connsiteY10" fmla="*/ 87 h 3833900"/>
                <a:gd name="connsiteX11" fmla="*/ 447750 w 620842"/>
                <a:gd name="connsiteY11" fmla="*/ 1028787 h 3833900"/>
                <a:gd name="connsiteX12" fmla="*/ 323925 w 620842"/>
                <a:gd name="connsiteY12" fmla="*/ 87 h 3833900"/>
                <a:gd name="connsiteX13" fmla="*/ 240583 w 620842"/>
                <a:gd name="connsiteY13" fmla="*/ 1000213 h 3833900"/>
                <a:gd name="connsiteX14" fmla="*/ 169143 w 620842"/>
                <a:gd name="connsiteY14" fmla="*/ 1007355 h 3833900"/>
                <a:gd name="connsiteX15" fmla="*/ 154858 w 620842"/>
                <a:gd name="connsiteY15" fmla="*/ 19137 h 3833900"/>
                <a:gd name="connsiteX16" fmla="*/ 92945 w 620842"/>
                <a:gd name="connsiteY16" fmla="*/ 7231 h 3833900"/>
                <a:gd name="connsiteX0" fmla="*/ 92945 w 620842"/>
                <a:gd name="connsiteY0" fmla="*/ 7231 h 3833900"/>
                <a:gd name="connsiteX1" fmla="*/ 75 w 620842"/>
                <a:gd name="connsiteY1" fmla="*/ 1014500 h 3833900"/>
                <a:gd name="connsiteX2" fmla="*/ 212006 w 620842"/>
                <a:gd name="connsiteY2" fmla="*/ 1533612 h 3833900"/>
                <a:gd name="connsiteX3" fmla="*/ 228675 w 620842"/>
                <a:gd name="connsiteY3" fmla="*/ 1938425 h 3833900"/>
                <a:gd name="connsiteX4" fmla="*/ 138188 w 620842"/>
                <a:gd name="connsiteY4" fmla="*/ 3652925 h 3833900"/>
                <a:gd name="connsiteX5" fmla="*/ 333450 w 620842"/>
                <a:gd name="connsiteY5" fmla="*/ 3833900 h 3833900"/>
                <a:gd name="connsiteX6" fmla="*/ 500138 w 620842"/>
                <a:gd name="connsiteY6" fmla="*/ 3652925 h 3833900"/>
                <a:gd name="connsiteX7" fmla="*/ 402506 w 620842"/>
                <a:gd name="connsiteY7" fmla="*/ 1936044 h 3833900"/>
                <a:gd name="connsiteX8" fmla="*/ 416793 w 620842"/>
                <a:gd name="connsiteY8" fmla="*/ 1533613 h 3833900"/>
                <a:gd name="connsiteX9" fmla="*/ 619200 w 620842"/>
                <a:gd name="connsiteY9" fmla="*/ 1066887 h 3833900"/>
                <a:gd name="connsiteX10" fmla="*/ 514425 w 620842"/>
                <a:gd name="connsiteY10" fmla="*/ 87 h 3833900"/>
                <a:gd name="connsiteX11" fmla="*/ 447750 w 620842"/>
                <a:gd name="connsiteY11" fmla="*/ 1028787 h 3833900"/>
                <a:gd name="connsiteX12" fmla="*/ 323925 w 620842"/>
                <a:gd name="connsiteY12" fmla="*/ 87 h 3833900"/>
                <a:gd name="connsiteX13" fmla="*/ 240583 w 620842"/>
                <a:gd name="connsiteY13" fmla="*/ 1000213 h 3833900"/>
                <a:gd name="connsiteX14" fmla="*/ 169143 w 620842"/>
                <a:gd name="connsiteY14" fmla="*/ 1007355 h 3833900"/>
                <a:gd name="connsiteX15" fmla="*/ 154858 w 620842"/>
                <a:gd name="connsiteY15" fmla="*/ 19137 h 3833900"/>
                <a:gd name="connsiteX16" fmla="*/ 92945 w 620842"/>
                <a:gd name="connsiteY16" fmla="*/ 7231 h 3833900"/>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00113 w 620842"/>
                <a:gd name="connsiteY12" fmla="*/ 4762 h 3833813"/>
                <a:gd name="connsiteX13" fmla="*/ 240583 w 620842"/>
                <a:gd name="connsiteY13" fmla="*/ 1000126 h 3833813"/>
                <a:gd name="connsiteX14" fmla="*/ 169143 w 620842"/>
                <a:gd name="connsiteY14" fmla="*/ 1007268 h 3833813"/>
                <a:gd name="connsiteX15" fmla="*/ 154858 w 620842"/>
                <a:gd name="connsiteY15" fmla="*/ 19050 h 3833813"/>
                <a:gd name="connsiteX16" fmla="*/ 92945 w 620842"/>
                <a:gd name="connsiteY16"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1545 w 620842"/>
                <a:gd name="connsiteY12" fmla="*/ 166688 h 3833813"/>
                <a:gd name="connsiteX13" fmla="*/ 300113 w 620842"/>
                <a:gd name="connsiteY13" fmla="*/ 4762 h 3833813"/>
                <a:gd name="connsiteX14" fmla="*/ 240583 w 620842"/>
                <a:gd name="connsiteY14" fmla="*/ 1000126 h 3833813"/>
                <a:gd name="connsiteX15" fmla="*/ 169143 w 620842"/>
                <a:gd name="connsiteY15" fmla="*/ 1007268 h 3833813"/>
                <a:gd name="connsiteX16" fmla="*/ 154858 w 620842"/>
                <a:gd name="connsiteY16" fmla="*/ 19050 h 3833813"/>
                <a:gd name="connsiteX17" fmla="*/ 92945 w 620842"/>
                <a:gd name="connsiteY17"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57264 w 620842"/>
                <a:gd name="connsiteY12" fmla="*/ 11907 h 3833813"/>
                <a:gd name="connsiteX13" fmla="*/ 300113 w 620842"/>
                <a:gd name="connsiteY13" fmla="*/ 4762 h 3833813"/>
                <a:gd name="connsiteX14" fmla="*/ 240583 w 620842"/>
                <a:gd name="connsiteY14" fmla="*/ 1000126 h 3833813"/>
                <a:gd name="connsiteX15" fmla="*/ 169143 w 620842"/>
                <a:gd name="connsiteY15" fmla="*/ 1007268 h 3833813"/>
                <a:gd name="connsiteX16" fmla="*/ 154858 w 620842"/>
                <a:gd name="connsiteY16" fmla="*/ 19050 h 3833813"/>
                <a:gd name="connsiteX17" fmla="*/ 92945 w 620842"/>
                <a:gd name="connsiteY17"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57264 w 620842"/>
                <a:gd name="connsiteY12" fmla="*/ 11907 h 3833813"/>
                <a:gd name="connsiteX13" fmla="*/ 300113 w 620842"/>
                <a:gd name="connsiteY13" fmla="*/ 4762 h 3833813"/>
                <a:gd name="connsiteX14" fmla="*/ 240583 w 620842"/>
                <a:gd name="connsiteY14" fmla="*/ 1000126 h 3833813"/>
                <a:gd name="connsiteX15" fmla="*/ 169143 w 620842"/>
                <a:gd name="connsiteY15" fmla="*/ 1007268 h 3833813"/>
                <a:gd name="connsiteX16" fmla="*/ 154858 w 620842"/>
                <a:gd name="connsiteY16" fmla="*/ 19050 h 3833813"/>
                <a:gd name="connsiteX17" fmla="*/ 92945 w 620842"/>
                <a:gd name="connsiteY17"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57264 w 620842"/>
                <a:gd name="connsiteY12" fmla="*/ 11907 h 3833813"/>
                <a:gd name="connsiteX13" fmla="*/ 295350 w 620842"/>
                <a:gd name="connsiteY13" fmla="*/ 7144 h 3833813"/>
                <a:gd name="connsiteX14" fmla="*/ 240583 w 620842"/>
                <a:gd name="connsiteY14" fmla="*/ 1000126 h 3833813"/>
                <a:gd name="connsiteX15" fmla="*/ 169143 w 620842"/>
                <a:gd name="connsiteY15" fmla="*/ 1007268 h 3833813"/>
                <a:gd name="connsiteX16" fmla="*/ 154858 w 620842"/>
                <a:gd name="connsiteY16" fmla="*/ 19050 h 3833813"/>
                <a:gd name="connsiteX17" fmla="*/ 92945 w 620842"/>
                <a:gd name="connsiteY17"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57264 w 620842"/>
                <a:gd name="connsiteY12" fmla="*/ 11907 h 3833813"/>
                <a:gd name="connsiteX13" fmla="*/ 295350 w 620842"/>
                <a:gd name="connsiteY13" fmla="*/ 7144 h 3833813"/>
                <a:gd name="connsiteX14" fmla="*/ 240583 w 620842"/>
                <a:gd name="connsiteY14" fmla="*/ 1000126 h 3833813"/>
                <a:gd name="connsiteX15" fmla="*/ 169143 w 620842"/>
                <a:gd name="connsiteY15" fmla="*/ 1007268 h 3833813"/>
                <a:gd name="connsiteX16" fmla="*/ 154858 w 620842"/>
                <a:gd name="connsiteY16" fmla="*/ 19050 h 3833813"/>
                <a:gd name="connsiteX17" fmla="*/ 92945 w 620842"/>
                <a:gd name="connsiteY17"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57264 w 620842"/>
                <a:gd name="connsiteY12" fmla="*/ 11907 h 3833813"/>
                <a:gd name="connsiteX13" fmla="*/ 295350 w 620842"/>
                <a:gd name="connsiteY13" fmla="*/ 7144 h 3833813"/>
                <a:gd name="connsiteX14" fmla="*/ 240583 w 620842"/>
                <a:gd name="connsiteY14" fmla="*/ 1000126 h 3833813"/>
                <a:gd name="connsiteX15" fmla="*/ 169143 w 620842"/>
                <a:gd name="connsiteY15" fmla="*/ 1007268 h 3833813"/>
                <a:gd name="connsiteX16" fmla="*/ 154858 w 620842"/>
                <a:gd name="connsiteY16" fmla="*/ 19050 h 3833813"/>
                <a:gd name="connsiteX17" fmla="*/ 92945 w 620842"/>
                <a:gd name="connsiteY17"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04888 w 620842"/>
                <a:gd name="connsiteY11" fmla="*/ 1002506 h 3833813"/>
                <a:gd name="connsiteX12" fmla="*/ 357264 w 620842"/>
                <a:gd name="connsiteY12" fmla="*/ 11907 h 3833813"/>
                <a:gd name="connsiteX13" fmla="*/ 295350 w 620842"/>
                <a:gd name="connsiteY13" fmla="*/ 7144 h 3833813"/>
                <a:gd name="connsiteX14" fmla="*/ 240583 w 620842"/>
                <a:gd name="connsiteY14" fmla="*/ 1000126 h 3833813"/>
                <a:gd name="connsiteX15" fmla="*/ 169143 w 620842"/>
                <a:gd name="connsiteY15" fmla="*/ 1007268 h 3833813"/>
                <a:gd name="connsiteX16" fmla="*/ 154858 w 620842"/>
                <a:gd name="connsiteY16" fmla="*/ 19050 h 3833813"/>
                <a:gd name="connsiteX17" fmla="*/ 92945 w 620842"/>
                <a:gd name="connsiteY17"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19176 w 620842"/>
                <a:gd name="connsiteY11" fmla="*/ 888206 h 3833813"/>
                <a:gd name="connsiteX12" fmla="*/ 404888 w 620842"/>
                <a:gd name="connsiteY12" fmla="*/ 1002506 h 3833813"/>
                <a:gd name="connsiteX13" fmla="*/ 357264 w 620842"/>
                <a:gd name="connsiteY13" fmla="*/ 11907 h 3833813"/>
                <a:gd name="connsiteX14" fmla="*/ 295350 w 620842"/>
                <a:gd name="connsiteY14" fmla="*/ 7144 h 3833813"/>
                <a:gd name="connsiteX15" fmla="*/ 240583 w 620842"/>
                <a:gd name="connsiteY15" fmla="*/ 1000126 h 3833813"/>
                <a:gd name="connsiteX16" fmla="*/ 169143 w 620842"/>
                <a:gd name="connsiteY16" fmla="*/ 1007268 h 3833813"/>
                <a:gd name="connsiteX17" fmla="*/ 154858 w 620842"/>
                <a:gd name="connsiteY17" fmla="*/ 19050 h 3833813"/>
                <a:gd name="connsiteX18" fmla="*/ 92945 w 620842"/>
                <a:gd name="connsiteY18"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83470 w 620842"/>
                <a:gd name="connsiteY11" fmla="*/ 995363 h 3833813"/>
                <a:gd name="connsiteX12" fmla="*/ 404888 w 620842"/>
                <a:gd name="connsiteY12" fmla="*/ 1002506 h 3833813"/>
                <a:gd name="connsiteX13" fmla="*/ 357264 w 620842"/>
                <a:gd name="connsiteY13" fmla="*/ 11907 h 3833813"/>
                <a:gd name="connsiteX14" fmla="*/ 295350 w 620842"/>
                <a:gd name="connsiteY14" fmla="*/ 7144 h 3833813"/>
                <a:gd name="connsiteX15" fmla="*/ 240583 w 620842"/>
                <a:gd name="connsiteY15" fmla="*/ 1000126 h 3833813"/>
                <a:gd name="connsiteX16" fmla="*/ 169143 w 620842"/>
                <a:gd name="connsiteY16" fmla="*/ 1007268 h 3833813"/>
                <a:gd name="connsiteX17" fmla="*/ 154858 w 620842"/>
                <a:gd name="connsiteY17" fmla="*/ 19050 h 3833813"/>
                <a:gd name="connsiteX18" fmla="*/ 92945 w 620842"/>
                <a:gd name="connsiteY18"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83470 w 620842"/>
                <a:gd name="connsiteY11" fmla="*/ 995363 h 3833813"/>
                <a:gd name="connsiteX12" fmla="*/ 404888 w 620842"/>
                <a:gd name="connsiteY12" fmla="*/ 1002506 h 3833813"/>
                <a:gd name="connsiteX13" fmla="*/ 357264 w 620842"/>
                <a:gd name="connsiteY13" fmla="*/ 11907 h 3833813"/>
                <a:gd name="connsiteX14" fmla="*/ 295350 w 620842"/>
                <a:gd name="connsiteY14" fmla="*/ 7144 h 3833813"/>
                <a:gd name="connsiteX15" fmla="*/ 240583 w 620842"/>
                <a:gd name="connsiteY15" fmla="*/ 1000126 h 3833813"/>
                <a:gd name="connsiteX16" fmla="*/ 169143 w 620842"/>
                <a:gd name="connsiteY16" fmla="*/ 1007268 h 3833813"/>
                <a:gd name="connsiteX17" fmla="*/ 154858 w 620842"/>
                <a:gd name="connsiteY17" fmla="*/ 19050 h 3833813"/>
                <a:gd name="connsiteX18" fmla="*/ 92945 w 620842"/>
                <a:gd name="connsiteY18"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83470 w 620842"/>
                <a:gd name="connsiteY11" fmla="*/ 995363 h 3833813"/>
                <a:gd name="connsiteX12" fmla="*/ 404888 w 620842"/>
                <a:gd name="connsiteY12" fmla="*/ 1002506 h 3833813"/>
                <a:gd name="connsiteX13" fmla="*/ 357264 w 620842"/>
                <a:gd name="connsiteY13" fmla="*/ 11907 h 3833813"/>
                <a:gd name="connsiteX14" fmla="*/ 295350 w 620842"/>
                <a:gd name="connsiteY14" fmla="*/ 7144 h 3833813"/>
                <a:gd name="connsiteX15" fmla="*/ 240583 w 620842"/>
                <a:gd name="connsiteY15" fmla="*/ 1000126 h 3833813"/>
                <a:gd name="connsiteX16" fmla="*/ 169143 w 620842"/>
                <a:gd name="connsiteY16" fmla="*/ 1007268 h 3833813"/>
                <a:gd name="connsiteX17" fmla="*/ 154858 w 620842"/>
                <a:gd name="connsiteY17" fmla="*/ 19050 h 3833813"/>
                <a:gd name="connsiteX18" fmla="*/ 92945 w 620842"/>
                <a:gd name="connsiteY18"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83470 w 620842"/>
                <a:gd name="connsiteY11" fmla="*/ 995363 h 3833813"/>
                <a:gd name="connsiteX12" fmla="*/ 395363 w 620842"/>
                <a:gd name="connsiteY12" fmla="*/ 1002506 h 3833813"/>
                <a:gd name="connsiteX13" fmla="*/ 357264 w 620842"/>
                <a:gd name="connsiteY13" fmla="*/ 11907 h 3833813"/>
                <a:gd name="connsiteX14" fmla="*/ 295350 w 620842"/>
                <a:gd name="connsiteY14" fmla="*/ 7144 h 3833813"/>
                <a:gd name="connsiteX15" fmla="*/ 240583 w 620842"/>
                <a:gd name="connsiteY15" fmla="*/ 1000126 h 3833813"/>
                <a:gd name="connsiteX16" fmla="*/ 169143 w 620842"/>
                <a:gd name="connsiteY16" fmla="*/ 1007268 h 3833813"/>
                <a:gd name="connsiteX17" fmla="*/ 154858 w 620842"/>
                <a:gd name="connsiteY17" fmla="*/ 19050 h 3833813"/>
                <a:gd name="connsiteX18" fmla="*/ 92945 w 620842"/>
                <a:gd name="connsiteY18" fmla="*/ 7144 h 3833813"/>
                <a:gd name="connsiteX0" fmla="*/ 92945 w 620842"/>
                <a:gd name="connsiteY0" fmla="*/ 5877 h 3832546"/>
                <a:gd name="connsiteX1" fmla="*/ 75 w 620842"/>
                <a:gd name="connsiteY1" fmla="*/ 1013146 h 3832546"/>
                <a:gd name="connsiteX2" fmla="*/ 212006 w 620842"/>
                <a:gd name="connsiteY2" fmla="*/ 1532258 h 3832546"/>
                <a:gd name="connsiteX3" fmla="*/ 228675 w 620842"/>
                <a:gd name="connsiteY3" fmla="*/ 1937071 h 3832546"/>
                <a:gd name="connsiteX4" fmla="*/ 138188 w 620842"/>
                <a:gd name="connsiteY4" fmla="*/ 3651571 h 3832546"/>
                <a:gd name="connsiteX5" fmla="*/ 333450 w 620842"/>
                <a:gd name="connsiteY5" fmla="*/ 3832546 h 3832546"/>
                <a:gd name="connsiteX6" fmla="*/ 500138 w 620842"/>
                <a:gd name="connsiteY6" fmla="*/ 3651571 h 3832546"/>
                <a:gd name="connsiteX7" fmla="*/ 402506 w 620842"/>
                <a:gd name="connsiteY7" fmla="*/ 1934690 h 3832546"/>
                <a:gd name="connsiteX8" fmla="*/ 416793 w 620842"/>
                <a:gd name="connsiteY8" fmla="*/ 1532259 h 3832546"/>
                <a:gd name="connsiteX9" fmla="*/ 619200 w 620842"/>
                <a:gd name="connsiteY9" fmla="*/ 1065533 h 3832546"/>
                <a:gd name="connsiteX10" fmla="*/ 488232 w 620842"/>
                <a:gd name="connsiteY10" fmla="*/ 3495 h 3832546"/>
                <a:gd name="connsiteX11" fmla="*/ 483470 w 620842"/>
                <a:gd name="connsiteY11" fmla="*/ 994096 h 3832546"/>
                <a:gd name="connsiteX12" fmla="*/ 395363 w 620842"/>
                <a:gd name="connsiteY12" fmla="*/ 1001239 h 3832546"/>
                <a:gd name="connsiteX13" fmla="*/ 357264 w 620842"/>
                <a:gd name="connsiteY13" fmla="*/ 10640 h 3832546"/>
                <a:gd name="connsiteX14" fmla="*/ 295350 w 620842"/>
                <a:gd name="connsiteY14" fmla="*/ 5877 h 3832546"/>
                <a:gd name="connsiteX15" fmla="*/ 240583 w 620842"/>
                <a:gd name="connsiteY15" fmla="*/ 998859 h 3832546"/>
                <a:gd name="connsiteX16" fmla="*/ 169143 w 620842"/>
                <a:gd name="connsiteY16" fmla="*/ 1006001 h 3832546"/>
                <a:gd name="connsiteX17" fmla="*/ 154858 w 620842"/>
                <a:gd name="connsiteY17" fmla="*/ 17783 h 3832546"/>
                <a:gd name="connsiteX18" fmla="*/ 92945 w 620842"/>
                <a:gd name="connsiteY18" fmla="*/ 5877 h 3832546"/>
                <a:gd name="connsiteX0" fmla="*/ 92945 w 620842"/>
                <a:gd name="connsiteY0" fmla="*/ 5877 h 3832546"/>
                <a:gd name="connsiteX1" fmla="*/ 75 w 620842"/>
                <a:gd name="connsiteY1" fmla="*/ 1013146 h 3832546"/>
                <a:gd name="connsiteX2" fmla="*/ 212006 w 620842"/>
                <a:gd name="connsiteY2" fmla="*/ 1532258 h 3832546"/>
                <a:gd name="connsiteX3" fmla="*/ 228675 w 620842"/>
                <a:gd name="connsiteY3" fmla="*/ 1937071 h 3832546"/>
                <a:gd name="connsiteX4" fmla="*/ 138188 w 620842"/>
                <a:gd name="connsiteY4" fmla="*/ 3651571 h 3832546"/>
                <a:gd name="connsiteX5" fmla="*/ 333450 w 620842"/>
                <a:gd name="connsiteY5" fmla="*/ 3832546 h 3832546"/>
                <a:gd name="connsiteX6" fmla="*/ 500138 w 620842"/>
                <a:gd name="connsiteY6" fmla="*/ 3651571 h 3832546"/>
                <a:gd name="connsiteX7" fmla="*/ 402506 w 620842"/>
                <a:gd name="connsiteY7" fmla="*/ 1934690 h 3832546"/>
                <a:gd name="connsiteX8" fmla="*/ 416793 w 620842"/>
                <a:gd name="connsiteY8" fmla="*/ 1532259 h 3832546"/>
                <a:gd name="connsiteX9" fmla="*/ 619200 w 620842"/>
                <a:gd name="connsiteY9" fmla="*/ 1065533 h 3832546"/>
                <a:gd name="connsiteX10" fmla="*/ 507282 w 620842"/>
                <a:gd name="connsiteY10" fmla="*/ 146370 h 3832546"/>
                <a:gd name="connsiteX11" fmla="*/ 488232 w 620842"/>
                <a:gd name="connsiteY11" fmla="*/ 3495 h 3832546"/>
                <a:gd name="connsiteX12" fmla="*/ 483470 w 620842"/>
                <a:gd name="connsiteY12" fmla="*/ 994096 h 3832546"/>
                <a:gd name="connsiteX13" fmla="*/ 395363 w 620842"/>
                <a:gd name="connsiteY13" fmla="*/ 1001239 h 3832546"/>
                <a:gd name="connsiteX14" fmla="*/ 357264 w 620842"/>
                <a:gd name="connsiteY14" fmla="*/ 10640 h 3832546"/>
                <a:gd name="connsiteX15" fmla="*/ 295350 w 620842"/>
                <a:gd name="connsiteY15" fmla="*/ 5877 h 3832546"/>
                <a:gd name="connsiteX16" fmla="*/ 240583 w 620842"/>
                <a:gd name="connsiteY16" fmla="*/ 998859 h 3832546"/>
                <a:gd name="connsiteX17" fmla="*/ 169143 w 620842"/>
                <a:gd name="connsiteY17" fmla="*/ 1006001 h 3832546"/>
                <a:gd name="connsiteX18" fmla="*/ 154858 w 620842"/>
                <a:gd name="connsiteY18" fmla="*/ 17783 h 3832546"/>
                <a:gd name="connsiteX19" fmla="*/ 92945 w 620842"/>
                <a:gd name="connsiteY19" fmla="*/ 5877 h 3832546"/>
                <a:gd name="connsiteX0" fmla="*/ 92945 w 620842"/>
                <a:gd name="connsiteY0" fmla="*/ 5877 h 3832546"/>
                <a:gd name="connsiteX1" fmla="*/ 75 w 620842"/>
                <a:gd name="connsiteY1" fmla="*/ 1013146 h 3832546"/>
                <a:gd name="connsiteX2" fmla="*/ 212006 w 620842"/>
                <a:gd name="connsiteY2" fmla="*/ 1532258 h 3832546"/>
                <a:gd name="connsiteX3" fmla="*/ 228675 w 620842"/>
                <a:gd name="connsiteY3" fmla="*/ 1937071 h 3832546"/>
                <a:gd name="connsiteX4" fmla="*/ 138188 w 620842"/>
                <a:gd name="connsiteY4" fmla="*/ 3651571 h 3832546"/>
                <a:gd name="connsiteX5" fmla="*/ 333450 w 620842"/>
                <a:gd name="connsiteY5" fmla="*/ 3832546 h 3832546"/>
                <a:gd name="connsiteX6" fmla="*/ 500138 w 620842"/>
                <a:gd name="connsiteY6" fmla="*/ 3651571 h 3832546"/>
                <a:gd name="connsiteX7" fmla="*/ 402506 w 620842"/>
                <a:gd name="connsiteY7" fmla="*/ 1934690 h 3832546"/>
                <a:gd name="connsiteX8" fmla="*/ 416793 w 620842"/>
                <a:gd name="connsiteY8" fmla="*/ 1532259 h 3832546"/>
                <a:gd name="connsiteX9" fmla="*/ 619200 w 620842"/>
                <a:gd name="connsiteY9" fmla="*/ 1065533 h 3832546"/>
                <a:gd name="connsiteX10" fmla="*/ 552526 w 620842"/>
                <a:gd name="connsiteY10" fmla="*/ 13020 h 3832546"/>
                <a:gd name="connsiteX11" fmla="*/ 488232 w 620842"/>
                <a:gd name="connsiteY11" fmla="*/ 3495 h 3832546"/>
                <a:gd name="connsiteX12" fmla="*/ 483470 w 620842"/>
                <a:gd name="connsiteY12" fmla="*/ 994096 h 3832546"/>
                <a:gd name="connsiteX13" fmla="*/ 395363 w 620842"/>
                <a:gd name="connsiteY13" fmla="*/ 1001239 h 3832546"/>
                <a:gd name="connsiteX14" fmla="*/ 357264 w 620842"/>
                <a:gd name="connsiteY14" fmla="*/ 10640 h 3832546"/>
                <a:gd name="connsiteX15" fmla="*/ 295350 w 620842"/>
                <a:gd name="connsiteY15" fmla="*/ 5877 h 3832546"/>
                <a:gd name="connsiteX16" fmla="*/ 240583 w 620842"/>
                <a:gd name="connsiteY16" fmla="*/ 998859 h 3832546"/>
                <a:gd name="connsiteX17" fmla="*/ 169143 w 620842"/>
                <a:gd name="connsiteY17" fmla="*/ 1006001 h 3832546"/>
                <a:gd name="connsiteX18" fmla="*/ 154858 w 620842"/>
                <a:gd name="connsiteY18" fmla="*/ 17783 h 3832546"/>
                <a:gd name="connsiteX19" fmla="*/ 92945 w 620842"/>
                <a:gd name="connsiteY19" fmla="*/ 5877 h 3832546"/>
                <a:gd name="connsiteX0" fmla="*/ 92945 w 620842"/>
                <a:gd name="connsiteY0" fmla="*/ 6957 h 3833626"/>
                <a:gd name="connsiteX1" fmla="*/ 75 w 620842"/>
                <a:gd name="connsiteY1" fmla="*/ 1014226 h 3833626"/>
                <a:gd name="connsiteX2" fmla="*/ 212006 w 620842"/>
                <a:gd name="connsiteY2" fmla="*/ 1533338 h 3833626"/>
                <a:gd name="connsiteX3" fmla="*/ 228675 w 620842"/>
                <a:gd name="connsiteY3" fmla="*/ 1938151 h 3833626"/>
                <a:gd name="connsiteX4" fmla="*/ 138188 w 620842"/>
                <a:gd name="connsiteY4" fmla="*/ 3652651 h 3833626"/>
                <a:gd name="connsiteX5" fmla="*/ 333450 w 620842"/>
                <a:gd name="connsiteY5" fmla="*/ 3833626 h 3833626"/>
                <a:gd name="connsiteX6" fmla="*/ 500138 w 620842"/>
                <a:gd name="connsiteY6" fmla="*/ 3652651 h 3833626"/>
                <a:gd name="connsiteX7" fmla="*/ 402506 w 620842"/>
                <a:gd name="connsiteY7" fmla="*/ 1935770 h 3833626"/>
                <a:gd name="connsiteX8" fmla="*/ 416793 w 620842"/>
                <a:gd name="connsiteY8" fmla="*/ 1533339 h 3833626"/>
                <a:gd name="connsiteX9" fmla="*/ 619200 w 620842"/>
                <a:gd name="connsiteY9" fmla="*/ 1066613 h 3833626"/>
                <a:gd name="connsiteX10" fmla="*/ 552526 w 620842"/>
                <a:gd name="connsiteY10" fmla="*/ 14100 h 3833626"/>
                <a:gd name="connsiteX11" fmla="*/ 488232 w 620842"/>
                <a:gd name="connsiteY11" fmla="*/ 4575 h 3833626"/>
                <a:gd name="connsiteX12" fmla="*/ 483470 w 620842"/>
                <a:gd name="connsiteY12" fmla="*/ 995176 h 3833626"/>
                <a:gd name="connsiteX13" fmla="*/ 395363 w 620842"/>
                <a:gd name="connsiteY13" fmla="*/ 1002319 h 3833626"/>
                <a:gd name="connsiteX14" fmla="*/ 357264 w 620842"/>
                <a:gd name="connsiteY14" fmla="*/ 11720 h 3833626"/>
                <a:gd name="connsiteX15" fmla="*/ 295350 w 620842"/>
                <a:gd name="connsiteY15" fmla="*/ 6957 h 3833626"/>
                <a:gd name="connsiteX16" fmla="*/ 240583 w 620842"/>
                <a:gd name="connsiteY16" fmla="*/ 999939 h 3833626"/>
                <a:gd name="connsiteX17" fmla="*/ 169143 w 620842"/>
                <a:gd name="connsiteY17" fmla="*/ 1007081 h 3833626"/>
                <a:gd name="connsiteX18" fmla="*/ 154858 w 620842"/>
                <a:gd name="connsiteY18" fmla="*/ 18863 h 3833626"/>
                <a:gd name="connsiteX19" fmla="*/ 92945 w 620842"/>
                <a:gd name="connsiteY19" fmla="*/ 6957 h 3833626"/>
                <a:gd name="connsiteX0" fmla="*/ 92945 w 620842"/>
                <a:gd name="connsiteY0" fmla="*/ 10127 h 3836796"/>
                <a:gd name="connsiteX1" fmla="*/ 75 w 620842"/>
                <a:gd name="connsiteY1" fmla="*/ 1017396 h 3836796"/>
                <a:gd name="connsiteX2" fmla="*/ 212006 w 620842"/>
                <a:gd name="connsiteY2" fmla="*/ 1536508 h 3836796"/>
                <a:gd name="connsiteX3" fmla="*/ 228675 w 620842"/>
                <a:gd name="connsiteY3" fmla="*/ 1941321 h 3836796"/>
                <a:gd name="connsiteX4" fmla="*/ 138188 w 620842"/>
                <a:gd name="connsiteY4" fmla="*/ 3655821 h 3836796"/>
                <a:gd name="connsiteX5" fmla="*/ 333450 w 620842"/>
                <a:gd name="connsiteY5" fmla="*/ 3836796 h 3836796"/>
                <a:gd name="connsiteX6" fmla="*/ 500138 w 620842"/>
                <a:gd name="connsiteY6" fmla="*/ 3655821 h 3836796"/>
                <a:gd name="connsiteX7" fmla="*/ 402506 w 620842"/>
                <a:gd name="connsiteY7" fmla="*/ 1938940 h 3836796"/>
                <a:gd name="connsiteX8" fmla="*/ 416793 w 620842"/>
                <a:gd name="connsiteY8" fmla="*/ 1536509 h 3836796"/>
                <a:gd name="connsiteX9" fmla="*/ 619200 w 620842"/>
                <a:gd name="connsiteY9" fmla="*/ 1069783 h 3836796"/>
                <a:gd name="connsiteX10" fmla="*/ 552526 w 620842"/>
                <a:gd name="connsiteY10" fmla="*/ 17270 h 3836796"/>
                <a:gd name="connsiteX11" fmla="*/ 488232 w 620842"/>
                <a:gd name="connsiteY11" fmla="*/ 7745 h 3836796"/>
                <a:gd name="connsiteX12" fmla="*/ 483470 w 620842"/>
                <a:gd name="connsiteY12" fmla="*/ 998346 h 3836796"/>
                <a:gd name="connsiteX13" fmla="*/ 395363 w 620842"/>
                <a:gd name="connsiteY13" fmla="*/ 1005489 h 3836796"/>
                <a:gd name="connsiteX14" fmla="*/ 357264 w 620842"/>
                <a:gd name="connsiteY14" fmla="*/ 14890 h 3836796"/>
                <a:gd name="connsiteX15" fmla="*/ 295350 w 620842"/>
                <a:gd name="connsiteY15" fmla="*/ 10127 h 3836796"/>
                <a:gd name="connsiteX16" fmla="*/ 240583 w 620842"/>
                <a:gd name="connsiteY16" fmla="*/ 1003109 h 3836796"/>
                <a:gd name="connsiteX17" fmla="*/ 169143 w 620842"/>
                <a:gd name="connsiteY17" fmla="*/ 1010251 h 3836796"/>
                <a:gd name="connsiteX18" fmla="*/ 154858 w 620842"/>
                <a:gd name="connsiteY18" fmla="*/ 22033 h 3836796"/>
                <a:gd name="connsiteX19" fmla="*/ 92945 w 620842"/>
                <a:gd name="connsiteY19" fmla="*/ 10127 h 3836796"/>
                <a:gd name="connsiteX0" fmla="*/ 92945 w 620842"/>
                <a:gd name="connsiteY0" fmla="*/ 10127 h 3836796"/>
                <a:gd name="connsiteX1" fmla="*/ 75 w 620842"/>
                <a:gd name="connsiteY1" fmla="*/ 1017396 h 3836796"/>
                <a:gd name="connsiteX2" fmla="*/ 212006 w 620842"/>
                <a:gd name="connsiteY2" fmla="*/ 1536508 h 3836796"/>
                <a:gd name="connsiteX3" fmla="*/ 228675 w 620842"/>
                <a:gd name="connsiteY3" fmla="*/ 1941321 h 3836796"/>
                <a:gd name="connsiteX4" fmla="*/ 138188 w 620842"/>
                <a:gd name="connsiteY4" fmla="*/ 3655821 h 3836796"/>
                <a:gd name="connsiteX5" fmla="*/ 333450 w 620842"/>
                <a:gd name="connsiteY5" fmla="*/ 3836796 h 3836796"/>
                <a:gd name="connsiteX6" fmla="*/ 500138 w 620842"/>
                <a:gd name="connsiteY6" fmla="*/ 3655821 h 3836796"/>
                <a:gd name="connsiteX7" fmla="*/ 402506 w 620842"/>
                <a:gd name="connsiteY7" fmla="*/ 1938940 h 3836796"/>
                <a:gd name="connsiteX8" fmla="*/ 416793 w 620842"/>
                <a:gd name="connsiteY8" fmla="*/ 1536509 h 3836796"/>
                <a:gd name="connsiteX9" fmla="*/ 619200 w 620842"/>
                <a:gd name="connsiteY9" fmla="*/ 1069783 h 3836796"/>
                <a:gd name="connsiteX10" fmla="*/ 545382 w 620842"/>
                <a:gd name="connsiteY10" fmla="*/ 17270 h 3836796"/>
                <a:gd name="connsiteX11" fmla="*/ 488232 w 620842"/>
                <a:gd name="connsiteY11" fmla="*/ 7745 h 3836796"/>
                <a:gd name="connsiteX12" fmla="*/ 483470 w 620842"/>
                <a:gd name="connsiteY12" fmla="*/ 998346 h 3836796"/>
                <a:gd name="connsiteX13" fmla="*/ 395363 w 620842"/>
                <a:gd name="connsiteY13" fmla="*/ 1005489 h 3836796"/>
                <a:gd name="connsiteX14" fmla="*/ 357264 w 620842"/>
                <a:gd name="connsiteY14" fmla="*/ 14890 h 3836796"/>
                <a:gd name="connsiteX15" fmla="*/ 295350 w 620842"/>
                <a:gd name="connsiteY15" fmla="*/ 10127 h 3836796"/>
                <a:gd name="connsiteX16" fmla="*/ 240583 w 620842"/>
                <a:gd name="connsiteY16" fmla="*/ 1003109 h 3836796"/>
                <a:gd name="connsiteX17" fmla="*/ 169143 w 620842"/>
                <a:gd name="connsiteY17" fmla="*/ 1010251 h 3836796"/>
                <a:gd name="connsiteX18" fmla="*/ 154858 w 620842"/>
                <a:gd name="connsiteY18" fmla="*/ 22033 h 3836796"/>
                <a:gd name="connsiteX19" fmla="*/ 92945 w 620842"/>
                <a:gd name="connsiteY19" fmla="*/ 10127 h 3836796"/>
                <a:gd name="connsiteX0" fmla="*/ 92945 w 620842"/>
                <a:gd name="connsiteY0" fmla="*/ 10127 h 3836796"/>
                <a:gd name="connsiteX1" fmla="*/ 75 w 620842"/>
                <a:gd name="connsiteY1" fmla="*/ 1017396 h 3836796"/>
                <a:gd name="connsiteX2" fmla="*/ 212006 w 620842"/>
                <a:gd name="connsiteY2" fmla="*/ 1536508 h 3836796"/>
                <a:gd name="connsiteX3" fmla="*/ 228675 w 620842"/>
                <a:gd name="connsiteY3" fmla="*/ 1941321 h 3836796"/>
                <a:gd name="connsiteX4" fmla="*/ 138188 w 620842"/>
                <a:gd name="connsiteY4" fmla="*/ 3655821 h 3836796"/>
                <a:gd name="connsiteX5" fmla="*/ 333450 w 620842"/>
                <a:gd name="connsiteY5" fmla="*/ 3836796 h 3836796"/>
                <a:gd name="connsiteX6" fmla="*/ 500138 w 620842"/>
                <a:gd name="connsiteY6" fmla="*/ 3655821 h 3836796"/>
                <a:gd name="connsiteX7" fmla="*/ 402506 w 620842"/>
                <a:gd name="connsiteY7" fmla="*/ 1938940 h 3836796"/>
                <a:gd name="connsiteX8" fmla="*/ 416793 w 620842"/>
                <a:gd name="connsiteY8" fmla="*/ 1536509 h 3836796"/>
                <a:gd name="connsiteX9" fmla="*/ 619200 w 620842"/>
                <a:gd name="connsiteY9" fmla="*/ 1069783 h 3836796"/>
                <a:gd name="connsiteX10" fmla="*/ 545382 w 620842"/>
                <a:gd name="connsiteY10" fmla="*/ 17270 h 3836796"/>
                <a:gd name="connsiteX11" fmla="*/ 488232 w 620842"/>
                <a:gd name="connsiteY11" fmla="*/ 7745 h 3836796"/>
                <a:gd name="connsiteX12" fmla="*/ 483470 w 620842"/>
                <a:gd name="connsiteY12" fmla="*/ 998346 h 3836796"/>
                <a:gd name="connsiteX13" fmla="*/ 395363 w 620842"/>
                <a:gd name="connsiteY13" fmla="*/ 1005489 h 3836796"/>
                <a:gd name="connsiteX14" fmla="*/ 357264 w 620842"/>
                <a:gd name="connsiteY14" fmla="*/ 14890 h 3836796"/>
                <a:gd name="connsiteX15" fmla="*/ 295350 w 620842"/>
                <a:gd name="connsiteY15" fmla="*/ 10127 h 3836796"/>
                <a:gd name="connsiteX16" fmla="*/ 240583 w 620842"/>
                <a:gd name="connsiteY16" fmla="*/ 1003109 h 3836796"/>
                <a:gd name="connsiteX17" fmla="*/ 169143 w 620842"/>
                <a:gd name="connsiteY17" fmla="*/ 1010251 h 3836796"/>
                <a:gd name="connsiteX18" fmla="*/ 154858 w 620842"/>
                <a:gd name="connsiteY18" fmla="*/ 22033 h 3836796"/>
                <a:gd name="connsiteX19" fmla="*/ 92945 w 620842"/>
                <a:gd name="connsiteY19" fmla="*/ 10127 h 3836796"/>
                <a:gd name="connsiteX0" fmla="*/ 92945 w 620842"/>
                <a:gd name="connsiteY0" fmla="*/ 10127 h 3836796"/>
                <a:gd name="connsiteX1" fmla="*/ 75 w 620842"/>
                <a:gd name="connsiteY1" fmla="*/ 1017396 h 3836796"/>
                <a:gd name="connsiteX2" fmla="*/ 212006 w 620842"/>
                <a:gd name="connsiteY2" fmla="*/ 1536508 h 3836796"/>
                <a:gd name="connsiteX3" fmla="*/ 228675 w 620842"/>
                <a:gd name="connsiteY3" fmla="*/ 1941321 h 3836796"/>
                <a:gd name="connsiteX4" fmla="*/ 138188 w 620842"/>
                <a:gd name="connsiteY4" fmla="*/ 3655821 h 3836796"/>
                <a:gd name="connsiteX5" fmla="*/ 333450 w 620842"/>
                <a:gd name="connsiteY5" fmla="*/ 3836796 h 3836796"/>
                <a:gd name="connsiteX6" fmla="*/ 500138 w 620842"/>
                <a:gd name="connsiteY6" fmla="*/ 3655821 h 3836796"/>
                <a:gd name="connsiteX7" fmla="*/ 402506 w 620842"/>
                <a:gd name="connsiteY7" fmla="*/ 1938940 h 3836796"/>
                <a:gd name="connsiteX8" fmla="*/ 416793 w 620842"/>
                <a:gd name="connsiteY8" fmla="*/ 1536509 h 3836796"/>
                <a:gd name="connsiteX9" fmla="*/ 619200 w 620842"/>
                <a:gd name="connsiteY9" fmla="*/ 1069783 h 3836796"/>
                <a:gd name="connsiteX10" fmla="*/ 545382 w 620842"/>
                <a:gd name="connsiteY10" fmla="*/ 17270 h 3836796"/>
                <a:gd name="connsiteX11" fmla="*/ 488232 w 620842"/>
                <a:gd name="connsiteY11" fmla="*/ 7745 h 3836796"/>
                <a:gd name="connsiteX12" fmla="*/ 483470 w 620842"/>
                <a:gd name="connsiteY12" fmla="*/ 998346 h 3836796"/>
                <a:gd name="connsiteX13" fmla="*/ 395363 w 620842"/>
                <a:gd name="connsiteY13" fmla="*/ 1005489 h 3836796"/>
                <a:gd name="connsiteX14" fmla="*/ 357264 w 620842"/>
                <a:gd name="connsiteY14" fmla="*/ 14890 h 3836796"/>
                <a:gd name="connsiteX15" fmla="*/ 295350 w 620842"/>
                <a:gd name="connsiteY15" fmla="*/ 10127 h 3836796"/>
                <a:gd name="connsiteX16" fmla="*/ 240583 w 620842"/>
                <a:gd name="connsiteY16" fmla="*/ 1003109 h 3836796"/>
                <a:gd name="connsiteX17" fmla="*/ 169143 w 620842"/>
                <a:gd name="connsiteY17" fmla="*/ 1010251 h 3836796"/>
                <a:gd name="connsiteX18" fmla="*/ 154858 w 620842"/>
                <a:gd name="connsiteY18" fmla="*/ 22033 h 3836796"/>
                <a:gd name="connsiteX19" fmla="*/ 92945 w 620842"/>
                <a:gd name="connsiteY19" fmla="*/ 10127 h 3836796"/>
                <a:gd name="connsiteX0" fmla="*/ 92945 w 620842"/>
                <a:gd name="connsiteY0" fmla="*/ 10127 h 3836796"/>
                <a:gd name="connsiteX1" fmla="*/ 75 w 620842"/>
                <a:gd name="connsiteY1" fmla="*/ 1017396 h 3836796"/>
                <a:gd name="connsiteX2" fmla="*/ 212006 w 620842"/>
                <a:gd name="connsiteY2" fmla="*/ 1536508 h 3836796"/>
                <a:gd name="connsiteX3" fmla="*/ 228675 w 620842"/>
                <a:gd name="connsiteY3" fmla="*/ 1941321 h 3836796"/>
                <a:gd name="connsiteX4" fmla="*/ 138188 w 620842"/>
                <a:gd name="connsiteY4" fmla="*/ 3655821 h 3836796"/>
                <a:gd name="connsiteX5" fmla="*/ 333450 w 620842"/>
                <a:gd name="connsiteY5" fmla="*/ 3836796 h 3836796"/>
                <a:gd name="connsiteX6" fmla="*/ 500138 w 620842"/>
                <a:gd name="connsiteY6" fmla="*/ 3655821 h 3836796"/>
                <a:gd name="connsiteX7" fmla="*/ 402506 w 620842"/>
                <a:gd name="connsiteY7" fmla="*/ 1938940 h 3836796"/>
                <a:gd name="connsiteX8" fmla="*/ 416793 w 620842"/>
                <a:gd name="connsiteY8" fmla="*/ 1536509 h 3836796"/>
                <a:gd name="connsiteX9" fmla="*/ 619200 w 620842"/>
                <a:gd name="connsiteY9" fmla="*/ 1069783 h 3836796"/>
                <a:gd name="connsiteX10" fmla="*/ 545382 w 620842"/>
                <a:gd name="connsiteY10" fmla="*/ 17270 h 3836796"/>
                <a:gd name="connsiteX11" fmla="*/ 488232 w 620842"/>
                <a:gd name="connsiteY11" fmla="*/ 7745 h 3836796"/>
                <a:gd name="connsiteX12" fmla="*/ 483470 w 620842"/>
                <a:gd name="connsiteY12" fmla="*/ 998346 h 3836796"/>
                <a:gd name="connsiteX13" fmla="*/ 395363 w 620842"/>
                <a:gd name="connsiteY13" fmla="*/ 1005489 h 3836796"/>
                <a:gd name="connsiteX14" fmla="*/ 357264 w 620842"/>
                <a:gd name="connsiteY14" fmla="*/ 14890 h 3836796"/>
                <a:gd name="connsiteX15" fmla="*/ 295350 w 620842"/>
                <a:gd name="connsiteY15" fmla="*/ 10127 h 3836796"/>
                <a:gd name="connsiteX16" fmla="*/ 240583 w 620842"/>
                <a:gd name="connsiteY16" fmla="*/ 1003109 h 3836796"/>
                <a:gd name="connsiteX17" fmla="*/ 169143 w 620842"/>
                <a:gd name="connsiteY17" fmla="*/ 1010251 h 3836796"/>
                <a:gd name="connsiteX18" fmla="*/ 154858 w 620842"/>
                <a:gd name="connsiteY18" fmla="*/ 22033 h 3836796"/>
                <a:gd name="connsiteX19" fmla="*/ 92945 w 620842"/>
                <a:gd name="connsiteY19" fmla="*/ 10127 h 3836796"/>
                <a:gd name="connsiteX0" fmla="*/ 92945 w 620842"/>
                <a:gd name="connsiteY0" fmla="*/ 10127 h 3836796"/>
                <a:gd name="connsiteX1" fmla="*/ 75 w 620842"/>
                <a:gd name="connsiteY1" fmla="*/ 1017396 h 3836796"/>
                <a:gd name="connsiteX2" fmla="*/ 212006 w 620842"/>
                <a:gd name="connsiteY2" fmla="*/ 1536508 h 3836796"/>
                <a:gd name="connsiteX3" fmla="*/ 228675 w 620842"/>
                <a:gd name="connsiteY3" fmla="*/ 1941321 h 3836796"/>
                <a:gd name="connsiteX4" fmla="*/ 138188 w 620842"/>
                <a:gd name="connsiteY4" fmla="*/ 3655821 h 3836796"/>
                <a:gd name="connsiteX5" fmla="*/ 333450 w 620842"/>
                <a:gd name="connsiteY5" fmla="*/ 3836796 h 3836796"/>
                <a:gd name="connsiteX6" fmla="*/ 500138 w 620842"/>
                <a:gd name="connsiteY6" fmla="*/ 3655821 h 3836796"/>
                <a:gd name="connsiteX7" fmla="*/ 402506 w 620842"/>
                <a:gd name="connsiteY7" fmla="*/ 1938940 h 3836796"/>
                <a:gd name="connsiteX8" fmla="*/ 416793 w 620842"/>
                <a:gd name="connsiteY8" fmla="*/ 1536509 h 3836796"/>
                <a:gd name="connsiteX9" fmla="*/ 619200 w 620842"/>
                <a:gd name="connsiteY9" fmla="*/ 1069783 h 3836796"/>
                <a:gd name="connsiteX10" fmla="*/ 545382 w 620842"/>
                <a:gd name="connsiteY10" fmla="*/ 17270 h 3836796"/>
                <a:gd name="connsiteX11" fmla="*/ 488232 w 620842"/>
                <a:gd name="connsiteY11" fmla="*/ 7745 h 3836796"/>
                <a:gd name="connsiteX12" fmla="*/ 483470 w 620842"/>
                <a:gd name="connsiteY12" fmla="*/ 998346 h 3836796"/>
                <a:gd name="connsiteX13" fmla="*/ 395363 w 620842"/>
                <a:gd name="connsiteY13" fmla="*/ 1005489 h 3836796"/>
                <a:gd name="connsiteX14" fmla="*/ 357264 w 620842"/>
                <a:gd name="connsiteY14" fmla="*/ 14890 h 3836796"/>
                <a:gd name="connsiteX15" fmla="*/ 295350 w 620842"/>
                <a:gd name="connsiteY15" fmla="*/ 10127 h 3836796"/>
                <a:gd name="connsiteX16" fmla="*/ 240583 w 620842"/>
                <a:gd name="connsiteY16" fmla="*/ 1003109 h 3836796"/>
                <a:gd name="connsiteX17" fmla="*/ 169143 w 620842"/>
                <a:gd name="connsiteY17" fmla="*/ 1010251 h 3836796"/>
                <a:gd name="connsiteX18" fmla="*/ 154858 w 620842"/>
                <a:gd name="connsiteY18" fmla="*/ 22033 h 3836796"/>
                <a:gd name="connsiteX19" fmla="*/ 92945 w 620842"/>
                <a:gd name="connsiteY19" fmla="*/ 10127 h 3836796"/>
                <a:gd name="connsiteX0" fmla="*/ 92945 w 620842"/>
                <a:gd name="connsiteY0" fmla="*/ 10127 h 3836796"/>
                <a:gd name="connsiteX1" fmla="*/ 75 w 620842"/>
                <a:gd name="connsiteY1" fmla="*/ 1017396 h 3836796"/>
                <a:gd name="connsiteX2" fmla="*/ 212006 w 620842"/>
                <a:gd name="connsiteY2" fmla="*/ 1536508 h 3836796"/>
                <a:gd name="connsiteX3" fmla="*/ 228675 w 620842"/>
                <a:gd name="connsiteY3" fmla="*/ 1941321 h 3836796"/>
                <a:gd name="connsiteX4" fmla="*/ 138188 w 620842"/>
                <a:gd name="connsiteY4" fmla="*/ 3655821 h 3836796"/>
                <a:gd name="connsiteX5" fmla="*/ 333450 w 620842"/>
                <a:gd name="connsiteY5" fmla="*/ 3836796 h 3836796"/>
                <a:gd name="connsiteX6" fmla="*/ 500138 w 620842"/>
                <a:gd name="connsiteY6" fmla="*/ 3655821 h 3836796"/>
                <a:gd name="connsiteX7" fmla="*/ 402506 w 620842"/>
                <a:gd name="connsiteY7" fmla="*/ 1938940 h 3836796"/>
                <a:gd name="connsiteX8" fmla="*/ 416793 w 620842"/>
                <a:gd name="connsiteY8" fmla="*/ 1536509 h 3836796"/>
                <a:gd name="connsiteX9" fmla="*/ 619200 w 620842"/>
                <a:gd name="connsiteY9" fmla="*/ 1069783 h 3836796"/>
                <a:gd name="connsiteX10" fmla="*/ 545382 w 620842"/>
                <a:gd name="connsiteY10" fmla="*/ 17270 h 3836796"/>
                <a:gd name="connsiteX11" fmla="*/ 488232 w 620842"/>
                <a:gd name="connsiteY11" fmla="*/ 7745 h 3836796"/>
                <a:gd name="connsiteX12" fmla="*/ 483470 w 620842"/>
                <a:gd name="connsiteY12" fmla="*/ 998346 h 3836796"/>
                <a:gd name="connsiteX13" fmla="*/ 395363 w 620842"/>
                <a:gd name="connsiteY13" fmla="*/ 1005489 h 3836796"/>
                <a:gd name="connsiteX14" fmla="*/ 357264 w 620842"/>
                <a:gd name="connsiteY14" fmla="*/ 14890 h 3836796"/>
                <a:gd name="connsiteX15" fmla="*/ 295350 w 620842"/>
                <a:gd name="connsiteY15" fmla="*/ 10127 h 3836796"/>
                <a:gd name="connsiteX16" fmla="*/ 240583 w 620842"/>
                <a:gd name="connsiteY16" fmla="*/ 1003109 h 3836796"/>
                <a:gd name="connsiteX17" fmla="*/ 169143 w 620842"/>
                <a:gd name="connsiteY17" fmla="*/ 1010251 h 3836796"/>
                <a:gd name="connsiteX18" fmla="*/ 154858 w 620842"/>
                <a:gd name="connsiteY18" fmla="*/ 22033 h 3836796"/>
                <a:gd name="connsiteX19" fmla="*/ 92945 w 620842"/>
                <a:gd name="connsiteY19" fmla="*/ 10127 h 3836796"/>
                <a:gd name="connsiteX0" fmla="*/ 92945 w 620842"/>
                <a:gd name="connsiteY0" fmla="*/ 10127 h 3812983"/>
                <a:gd name="connsiteX1" fmla="*/ 75 w 620842"/>
                <a:gd name="connsiteY1" fmla="*/ 1017396 h 3812983"/>
                <a:gd name="connsiteX2" fmla="*/ 212006 w 620842"/>
                <a:gd name="connsiteY2" fmla="*/ 1536508 h 3812983"/>
                <a:gd name="connsiteX3" fmla="*/ 228675 w 620842"/>
                <a:gd name="connsiteY3" fmla="*/ 1941321 h 3812983"/>
                <a:gd name="connsiteX4" fmla="*/ 138188 w 620842"/>
                <a:gd name="connsiteY4" fmla="*/ 3655821 h 3812983"/>
                <a:gd name="connsiteX5" fmla="*/ 323925 w 620842"/>
                <a:gd name="connsiteY5" fmla="*/ 3812983 h 3812983"/>
                <a:gd name="connsiteX6" fmla="*/ 500138 w 620842"/>
                <a:gd name="connsiteY6" fmla="*/ 3655821 h 3812983"/>
                <a:gd name="connsiteX7" fmla="*/ 402506 w 620842"/>
                <a:gd name="connsiteY7" fmla="*/ 1938940 h 3812983"/>
                <a:gd name="connsiteX8" fmla="*/ 416793 w 620842"/>
                <a:gd name="connsiteY8" fmla="*/ 1536509 h 3812983"/>
                <a:gd name="connsiteX9" fmla="*/ 619200 w 620842"/>
                <a:gd name="connsiteY9" fmla="*/ 1069783 h 3812983"/>
                <a:gd name="connsiteX10" fmla="*/ 545382 w 620842"/>
                <a:gd name="connsiteY10" fmla="*/ 17270 h 3812983"/>
                <a:gd name="connsiteX11" fmla="*/ 488232 w 620842"/>
                <a:gd name="connsiteY11" fmla="*/ 7745 h 3812983"/>
                <a:gd name="connsiteX12" fmla="*/ 483470 w 620842"/>
                <a:gd name="connsiteY12" fmla="*/ 998346 h 3812983"/>
                <a:gd name="connsiteX13" fmla="*/ 395363 w 620842"/>
                <a:gd name="connsiteY13" fmla="*/ 1005489 h 3812983"/>
                <a:gd name="connsiteX14" fmla="*/ 357264 w 620842"/>
                <a:gd name="connsiteY14" fmla="*/ 14890 h 3812983"/>
                <a:gd name="connsiteX15" fmla="*/ 295350 w 620842"/>
                <a:gd name="connsiteY15" fmla="*/ 10127 h 3812983"/>
                <a:gd name="connsiteX16" fmla="*/ 240583 w 620842"/>
                <a:gd name="connsiteY16" fmla="*/ 1003109 h 3812983"/>
                <a:gd name="connsiteX17" fmla="*/ 169143 w 620842"/>
                <a:gd name="connsiteY17" fmla="*/ 1010251 h 3812983"/>
                <a:gd name="connsiteX18" fmla="*/ 154858 w 620842"/>
                <a:gd name="connsiteY18" fmla="*/ 22033 h 3812983"/>
                <a:gd name="connsiteX19" fmla="*/ 92945 w 620842"/>
                <a:gd name="connsiteY19" fmla="*/ 10127 h 3812983"/>
                <a:gd name="connsiteX0" fmla="*/ 92945 w 620842"/>
                <a:gd name="connsiteY0" fmla="*/ 10127 h 3813543"/>
                <a:gd name="connsiteX1" fmla="*/ 75 w 620842"/>
                <a:gd name="connsiteY1" fmla="*/ 1017396 h 3813543"/>
                <a:gd name="connsiteX2" fmla="*/ 212006 w 620842"/>
                <a:gd name="connsiteY2" fmla="*/ 1536508 h 3813543"/>
                <a:gd name="connsiteX3" fmla="*/ 228675 w 620842"/>
                <a:gd name="connsiteY3" fmla="*/ 1941321 h 3813543"/>
                <a:gd name="connsiteX4" fmla="*/ 138188 w 620842"/>
                <a:gd name="connsiteY4" fmla="*/ 3655821 h 3813543"/>
                <a:gd name="connsiteX5" fmla="*/ 323925 w 620842"/>
                <a:gd name="connsiteY5" fmla="*/ 3812983 h 3813543"/>
                <a:gd name="connsiteX6" fmla="*/ 500138 w 620842"/>
                <a:gd name="connsiteY6" fmla="*/ 3655821 h 3813543"/>
                <a:gd name="connsiteX7" fmla="*/ 402506 w 620842"/>
                <a:gd name="connsiteY7" fmla="*/ 1938940 h 3813543"/>
                <a:gd name="connsiteX8" fmla="*/ 416793 w 620842"/>
                <a:gd name="connsiteY8" fmla="*/ 1536509 h 3813543"/>
                <a:gd name="connsiteX9" fmla="*/ 619200 w 620842"/>
                <a:gd name="connsiteY9" fmla="*/ 1069783 h 3813543"/>
                <a:gd name="connsiteX10" fmla="*/ 545382 w 620842"/>
                <a:gd name="connsiteY10" fmla="*/ 17270 h 3813543"/>
                <a:gd name="connsiteX11" fmla="*/ 488232 w 620842"/>
                <a:gd name="connsiteY11" fmla="*/ 7745 h 3813543"/>
                <a:gd name="connsiteX12" fmla="*/ 483470 w 620842"/>
                <a:gd name="connsiteY12" fmla="*/ 998346 h 3813543"/>
                <a:gd name="connsiteX13" fmla="*/ 395363 w 620842"/>
                <a:gd name="connsiteY13" fmla="*/ 1005489 h 3813543"/>
                <a:gd name="connsiteX14" fmla="*/ 357264 w 620842"/>
                <a:gd name="connsiteY14" fmla="*/ 14890 h 3813543"/>
                <a:gd name="connsiteX15" fmla="*/ 295350 w 620842"/>
                <a:gd name="connsiteY15" fmla="*/ 10127 h 3813543"/>
                <a:gd name="connsiteX16" fmla="*/ 240583 w 620842"/>
                <a:gd name="connsiteY16" fmla="*/ 1003109 h 3813543"/>
                <a:gd name="connsiteX17" fmla="*/ 169143 w 620842"/>
                <a:gd name="connsiteY17" fmla="*/ 1010251 h 3813543"/>
                <a:gd name="connsiteX18" fmla="*/ 154858 w 620842"/>
                <a:gd name="connsiteY18" fmla="*/ 22033 h 3813543"/>
                <a:gd name="connsiteX19" fmla="*/ 92945 w 620842"/>
                <a:gd name="connsiteY19" fmla="*/ 10127 h 3813543"/>
                <a:gd name="connsiteX0" fmla="*/ 92945 w 620842"/>
                <a:gd name="connsiteY0" fmla="*/ 10127 h 3813616"/>
                <a:gd name="connsiteX1" fmla="*/ 75 w 620842"/>
                <a:gd name="connsiteY1" fmla="*/ 1017396 h 3813616"/>
                <a:gd name="connsiteX2" fmla="*/ 212006 w 620842"/>
                <a:gd name="connsiteY2" fmla="*/ 1536508 h 3813616"/>
                <a:gd name="connsiteX3" fmla="*/ 228675 w 620842"/>
                <a:gd name="connsiteY3" fmla="*/ 1941321 h 3813616"/>
                <a:gd name="connsiteX4" fmla="*/ 138188 w 620842"/>
                <a:gd name="connsiteY4" fmla="*/ 3655821 h 3813616"/>
                <a:gd name="connsiteX5" fmla="*/ 323925 w 620842"/>
                <a:gd name="connsiteY5" fmla="*/ 3812983 h 3813616"/>
                <a:gd name="connsiteX6" fmla="*/ 500138 w 620842"/>
                <a:gd name="connsiteY6" fmla="*/ 3655821 h 3813616"/>
                <a:gd name="connsiteX7" fmla="*/ 402506 w 620842"/>
                <a:gd name="connsiteY7" fmla="*/ 1938940 h 3813616"/>
                <a:gd name="connsiteX8" fmla="*/ 416793 w 620842"/>
                <a:gd name="connsiteY8" fmla="*/ 1536509 h 3813616"/>
                <a:gd name="connsiteX9" fmla="*/ 619200 w 620842"/>
                <a:gd name="connsiteY9" fmla="*/ 1069783 h 3813616"/>
                <a:gd name="connsiteX10" fmla="*/ 545382 w 620842"/>
                <a:gd name="connsiteY10" fmla="*/ 17270 h 3813616"/>
                <a:gd name="connsiteX11" fmla="*/ 488232 w 620842"/>
                <a:gd name="connsiteY11" fmla="*/ 7745 h 3813616"/>
                <a:gd name="connsiteX12" fmla="*/ 483470 w 620842"/>
                <a:gd name="connsiteY12" fmla="*/ 998346 h 3813616"/>
                <a:gd name="connsiteX13" fmla="*/ 395363 w 620842"/>
                <a:gd name="connsiteY13" fmla="*/ 1005489 h 3813616"/>
                <a:gd name="connsiteX14" fmla="*/ 357264 w 620842"/>
                <a:gd name="connsiteY14" fmla="*/ 14890 h 3813616"/>
                <a:gd name="connsiteX15" fmla="*/ 295350 w 620842"/>
                <a:gd name="connsiteY15" fmla="*/ 10127 h 3813616"/>
                <a:gd name="connsiteX16" fmla="*/ 240583 w 620842"/>
                <a:gd name="connsiteY16" fmla="*/ 1003109 h 3813616"/>
                <a:gd name="connsiteX17" fmla="*/ 169143 w 620842"/>
                <a:gd name="connsiteY17" fmla="*/ 1010251 h 3813616"/>
                <a:gd name="connsiteX18" fmla="*/ 154858 w 620842"/>
                <a:gd name="connsiteY18" fmla="*/ 22033 h 3813616"/>
                <a:gd name="connsiteX19" fmla="*/ 92945 w 620842"/>
                <a:gd name="connsiteY19" fmla="*/ 10127 h 3813616"/>
                <a:gd name="connsiteX0" fmla="*/ 92945 w 620842"/>
                <a:gd name="connsiteY0" fmla="*/ 10127 h 3813616"/>
                <a:gd name="connsiteX1" fmla="*/ 75 w 620842"/>
                <a:gd name="connsiteY1" fmla="*/ 1017396 h 3813616"/>
                <a:gd name="connsiteX2" fmla="*/ 212006 w 620842"/>
                <a:gd name="connsiteY2" fmla="*/ 1536508 h 3813616"/>
                <a:gd name="connsiteX3" fmla="*/ 228675 w 620842"/>
                <a:gd name="connsiteY3" fmla="*/ 1941321 h 3813616"/>
                <a:gd name="connsiteX4" fmla="*/ 138188 w 620842"/>
                <a:gd name="connsiteY4" fmla="*/ 3655821 h 3813616"/>
                <a:gd name="connsiteX5" fmla="*/ 323925 w 620842"/>
                <a:gd name="connsiteY5" fmla="*/ 3812983 h 3813616"/>
                <a:gd name="connsiteX6" fmla="*/ 500138 w 620842"/>
                <a:gd name="connsiteY6" fmla="*/ 3655821 h 3813616"/>
                <a:gd name="connsiteX7" fmla="*/ 402506 w 620842"/>
                <a:gd name="connsiteY7" fmla="*/ 1938940 h 3813616"/>
                <a:gd name="connsiteX8" fmla="*/ 416793 w 620842"/>
                <a:gd name="connsiteY8" fmla="*/ 1536509 h 3813616"/>
                <a:gd name="connsiteX9" fmla="*/ 619200 w 620842"/>
                <a:gd name="connsiteY9" fmla="*/ 1069783 h 3813616"/>
                <a:gd name="connsiteX10" fmla="*/ 545382 w 620842"/>
                <a:gd name="connsiteY10" fmla="*/ 17270 h 3813616"/>
                <a:gd name="connsiteX11" fmla="*/ 488232 w 620842"/>
                <a:gd name="connsiteY11" fmla="*/ 7745 h 3813616"/>
                <a:gd name="connsiteX12" fmla="*/ 483470 w 620842"/>
                <a:gd name="connsiteY12" fmla="*/ 998346 h 3813616"/>
                <a:gd name="connsiteX13" fmla="*/ 395363 w 620842"/>
                <a:gd name="connsiteY13" fmla="*/ 1005489 h 3813616"/>
                <a:gd name="connsiteX14" fmla="*/ 357264 w 620842"/>
                <a:gd name="connsiteY14" fmla="*/ 14890 h 3813616"/>
                <a:gd name="connsiteX15" fmla="*/ 295350 w 620842"/>
                <a:gd name="connsiteY15" fmla="*/ 10127 h 3813616"/>
                <a:gd name="connsiteX16" fmla="*/ 240583 w 620842"/>
                <a:gd name="connsiteY16" fmla="*/ 1003109 h 3813616"/>
                <a:gd name="connsiteX17" fmla="*/ 169143 w 620842"/>
                <a:gd name="connsiteY17" fmla="*/ 1010251 h 3813616"/>
                <a:gd name="connsiteX18" fmla="*/ 154858 w 620842"/>
                <a:gd name="connsiteY18" fmla="*/ 22033 h 3813616"/>
                <a:gd name="connsiteX19" fmla="*/ 92945 w 620842"/>
                <a:gd name="connsiteY19" fmla="*/ 10127 h 3813616"/>
                <a:gd name="connsiteX0" fmla="*/ 92945 w 620842"/>
                <a:gd name="connsiteY0" fmla="*/ 10127 h 3813616"/>
                <a:gd name="connsiteX1" fmla="*/ 75 w 620842"/>
                <a:gd name="connsiteY1" fmla="*/ 1017396 h 3813616"/>
                <a:gd name="connsiteX2" fmla="*/ 212006 w 620842"/>
                <a:gd name="connsiteY2" fmla="*/ 1536508 h 3813616"/>
                <a:gd name="connsiteX3" fmla="*/ 228675 w 620842"/>
                <a:gd name="connsiteY3" fmla="*/ 1941321 h 3813616"/>
                <a:gd name="connsiteX4" fmla="*/ 138188 w 620842"/>
                <a:gd name="connsiteY4" fmla="*/ 3655821 h 3813616"/>
                <a:gd name="connsiteX5" fmla="*/ 323925 w 620842"/>
                <a:gd name="connsiteY5" fmla="*/ 3812983 h 3813616"/>
                <a:gd name="connsiteX6" fmla="*/ 500138 w 620842"/>
                <a:gd name="connsiteY6" fmla="*/ 3655821 h 3813616"/>
                <a:gd name="connsiteX7" fmla="*/ 402506 w 620842"/>
                <a:gd name="connsiteY7" fmla="*/ 1938940 h 3813616"/>
                <a:gd name="connsiteX8" fmla="*/ 416793 w 620842"/>
                <a:gd name="connsiteY8" fmla="*/ 1536509 h 3813616"/>
                <a:gd name="connsiteX9" fmla="*/ 619200 w 620842"/>
                <a:gd name="connsiteY9" fmla="*/ 1069783 h 3813616"/>
                <a:gd name="connsiteX10" fmla="*/ 545382 w 620842"/>
                <a:gd name="connsiteY10" fmla="*/ 17270 h 3813616"/>
                <a:gd name="connsiteX11" fmla="*/ 488232 w 620842"/>
                <a:gd name="connsiteY11" fmla="*/ 7745 h 3813616"/>
                <a:gd name="connsiteX12" fmla="*/ 483470 w 620842"/>
                <a:gd name="connsiteY12" fmla="*/ 998346 h 3813616"/>
                <a:gd name="connsiteX13" fmla="*/ 395363 w 620842"/>
                <a:gd name="connsiteY13" fmla="*/ 1005489 h 3813616"/>
                <a:gd name="connsiteX14" fmla="*/ 357264 w 620842"/>
                <a:gd name="connsiteY14" fmla="*/ 14890 h 3813616"/>
                <a:gd name="connsiteX15" fmla="*/ 295350 w 620842"/>
                <a:gd name="connsiteY15" fmla="*/ 10127 h 3813616"/>
                <a:gd name="connsiteX16" fmla="*/ 240583 w 620842"/>
                <a:gd name="connsiteY16" fmla="*/ 1003109 h 3813616"/>
                <a:gd name="connsiteX17" fmla="*/ 169143 w 620842"/>
                <a:gd name="connsiteY17" fmla="*/ 1010251 h 3813616"/>
                <a:gd name="connsiteX18" fmla="*/ 154858 w 620842"/>
                <a:gd name="connsiteY18" fmla="*/ 22033 h 3813616"/>
                <a:gd name="connsiteX19" fmla="*/ 92945 w 620842"/>
                <a:gd name="connsiteY19" fmla="*/ 10127 h 3813616"/>
                <a:gd name="connsiteX0" fmla="*/ 92945 w 620842"/>
                <a:gd name="connsiteY0" fmla="*/ 10127 h 3812983"/>
                <a:gd name="connsiteX1" fmla="*/ 75 w 620842"/>
                <a:gd name="connsiteY1" fmla="*/ 1017396 h 3812983"/>
                <a:gd name="connsiteX2" fmla="*/ 212006 w 620842"/>
                <a:gd name="connsiteY2" fmla="*/ 1536508 h 3812983"/>
                <a:gd name="connsiteX3" fmla="*/ 228675 w 620842"/>
                <a:gd name="connsiteY3" fmla="*/ 1941321 h 3812983"/>
                <a:gd name="connsiteX4" fmla="*/ 138188 w 620842"/>
                <a:gd name="connsiteY4" fmla="*/ 3655821 h 3812983"/>
                <a:gd name="connsiteX5" fmla="*/ 323925 w 620842"/>
                <a:gd name="connsiteY5" fmla="*/ 3812983 h 3812983"/>
                <a:gd name="connsiteX6" fmla="*/ 500138 w 620842"/>
                <a:gd name="connsiteY6" fmla="*/ 3655821 h 3812983"/>
                <a:gd name="connsiteX7" fmla="*/ 402506 w 620842"/>
                <a:gd name="connsiteY7" fmla="*/ 1938940 h 3812983"/>
                <a:gd name="connsiteX8" fmla="*/ 416793 w 620842"/>
                <a:gd name="connsiteY8" fmla="*/ 1536509 h 3812983"/>
                <a:gd name="connsiteX9" fmla="*/ 619200 w 620842"/>
                <a:gd name="connsiteY9" fmla="*/ 1069783 h 3812983"/>
                <a:gd name="connsiteX10" fmla="*/ 545382 w 620842"/>
                <a:gd name="connsiteY10" fmla="*/ 17270 h 3812983"/>
                <a:gd name="connsiteX11" fmla="*/ 488232 w 620842"/>
                <a:gd name="connsiteY11" fmla="*/ 7745 h 3812983"/>
                <a:gd name="connsiteX12" fmla="*/ 483470 w 620842"/>
                <a:gd name="connsiteY12" fmla="*/ 998346 h 3812983"/>
                <a:gd name="connsiteX13" fmla="*/ 395363 w 620842"/>
                <a:gd name="connsiteY13" fmla="*/ 1005489 h 3812983"/>
                <a:gd name="connsiteX14" fmla="*/ 357264 w 620842"/>
                <a:gd name="connsiteY14" fmla="*/ 14890 h 3812983"/>
                <a:gd name="connsiteX15" fmla="*/ 295350 w 620842"/>
                <a:gd name="connsiteY15" fmla="*/ 10127 h 3812983"/>
                <a:gd name="connsiteX16" fmla="*/ 240583 w 620842"/>
                <a:gd name="connsiteY16" fmla="*/ 1003109 h 3812983"/>
                <a:gd name="connsiteX17" fmla="*/ 169143 w 620842"/>
                <a:gd name="connsiteY17" fmla="*/ 1010251 h 3812983"/>
                <a:gd name="connsiteX18" fmla="*/ 154858 w 620842"/>
                <a:gd name="connsiteY18" fmla="*/ 22033 h 3812983"/>
                <a:gd name="connsiteX19" fmla="*/ 92945 w 620842"/>
                <a:gd name="connsiteY19" fmla="*/ 10127 h 3812983"/>
                <a:gd name="connsiteX0" fmla="*/ 92945 w 620842"/>
                <a:gd name="connsiteY0" fmla="*/ 10127 h 3812983"/>
                <a:gd name="connsiteX1" fmla="*/ 75 w 620842"/>
                <a:gd name="connsiteY1" fmla="*/ 1017396 h 3812983"/>
                <a:gd name="connsiteX2" fmla="*/ 212006 w 620842"/>
                <a:gd name="connsiteY2" fmla="*/ 1536508 h 3812983"/>
                <a:gd name="connsiteX3" fmla="*/ 228675 w 620842"/>
                <a:gd name="connsiteY3" fmla="*/ 1941321 h 3812983"/>
                <a:gd name="connsiteX4" fmla="*/ 138188 w 620842"/>
                <a:gd name="connsiteY4" fmla="*/ 3655821 h 3812983"/>
                <a:gd name="connsiteX5" fmla="*/ 323925 w 620842"/>
                <a:gd name="connsiteY5" fmla="*/ 3812983 h 3812983"/>
                <a:gd name="connsiteX6" fmla="*/ 500138 w 620842"/>
                <a:gd name="connsiteY6" fmla="*/ 3655821 h 3812983"/>
                <a:gd name="connsiteX7" fmla="*/ 402506 w 620842"/>
                <a:gd name="connsiteY7" fmla="*/ 1938940 h 3812983"/>
                <a:gd name="connsiteX8" fmla="*/ 416793 w 620842"/>
                <a:gd name="connsiteY8" fmla="*/ 1536509 h 3812983"/>
                <a:gd name="connsiteX9" fmla="*/ 619200 w 620842"/>
                <a:gd name="connsiteY9" fmla="*/ 1069783 h 3812983"/>
                <a:gd name="connsiteX10" fmla="*/ 545382 w 620842"/>
                <a:gd name="connsiteY10" fmla="*/ 17270 h 3812983"/>
                <a:gd name="connsiteX11" fmla="*/ 488232 w 620842"/>
                <a:gd name="connsiteY11" fmla="*/ 7745 h 3812983"/>
                <a:gd name="connsiteX12" fmla="*/ 483470 w 620842"/>
                <a:gd name="connsiteY12" fmla="*/ 998346 h 3812983"/>
                <a:gd name="connsiteX13" fmla="*/ 395363 w 620842"/>
                <a:gd name="connsiteY13" fmla="*/ 1005489 h 3812983"/>
                <a:gd name="connsiteX14" fmla="*/ 357264 w 620842"/>
                <a:gd name="connsiteY14" fmla="*/ 14890 h 3812983"/>
                <a:gd name="connsiteX15" fmla="*/ 295350 w 620842"/>
                <a:gd name="connsiteY15" fmla="*/ 10127 h 3812983"/>
                <a:gd name="connsiteX16" fmla="*/ 240583 w 620842"/>
                <a:gd name="connsiteY16" fmla="*/ 1003109 h 3812983"/>
                <a:gd name="connsiteX17" fmla="*/ 169143 w 620842"/>
                <a:gd name="connsiteY17" fmla="*/ 1010251 h 3812983"/>
                <a:gd name="connsiteX18" fmla="*/ 154858 w 620842"/>
                <a:gd name="connsiteY18" fmla="*/ 22033 h 3812983"/>
                <a:gd name="connsiteX19" fmla="*/ 92945 w 620842"/>
                <a:gd name="connsiteY19" fmla="*/ 10127 h 3812983"/>
                <a:gd name="connsiteX0" fmla="*/ 92945 w 620842"/>
                <a:gd name="connsiteY0" fmla="*/ 22034 h 3812983"/>
                <a:gd name="connsiteX1" fmla="*/ 75 w 620842"/>
                <a:gd name="connsiteY1" fmla="*/ 1017396 h 3812983"/>
                <a:gd name="connsiteX2" fmla="*/ 212006 w 620842"/>
                <a:gd name="connsiteY2" fmla="*/ 1536508 h 3812983"/>
                <a:gd name="connsiteX3" fmla="*/ 228675 w 620842"/>
                <a:gd name="connsiteY3" fmla="*/ 1941321 h 3812983"/>
                <a:gd name="connsiteX4" fmla="*/ 138188 w 620842"/>
                <a:gd name="connsiteY4" fmla="*/ 3655821 h 3812983"/>
                <a:gd name="connsiteX5" fmla="*/ 323925 w 620842"/>
                <a:gd name="connsiteY5" fmla="*/ 3812983 h 3812983"/>
                <a:gd name="connsiteX6" fmla="*/ 500138 w 620842"/>
                <a:gd name="connsiteY6" fmla="*/ 3655821 h 3812983"/>
                <a:gd name="connsiteX7" fmla="*/ 402506 w 620842"/>
                <a:gd name="connsiteY7" fmla="*/ 1938940 h 3812983"/>
                <a:gd name="connsiteX8" fmla="*/ 416793 w 620842"/>
                <a:gd name="connsiteY8" fmla="*/ 1536509 h 3812983"/>
                <a:gd name="connsiteX9" fmla="*/ 619200 w 620842"/>
                <a:gd name="connsiteY9" fmla="*/ 1069783 h 3812983"/>
                <a:gd name="connsiteX10" fmla="*/ 545382 w 620842"/>
                <a:gd name="connsiteY10" fmla="*/ 17270 h 3812983"/>
                <a:gd name="connsiteX11" fmla="*/ 488232 w 620842"/>
                <a:gd name="connsiteY11" fmla="*/ 7745 h 3812983"/>
                <a:gd name="connsiteX12" fmla="*/ 483470 w 620842"/>
                <a:gd name="connsiteY12" fmla="*/ 998346 h 3812983"/>
                <a:gd name="connsiteX13" fmla="*/ 395363 w 620842"/>
                <a:gd name="connsiteY13" fmla="*/ 1005489 h 3812983"/>
                <a:gd name="connsiteX14" fmla="*/ 357264 w 620842"/>
                <a:gd name="connsiteY14" fmla="*/ 14890 h 3812983"/>
                <a:gd name="connsiteX15" fmla="*/ 295350 w 620842"/>
                <a:gd name="connsiteY15" fmla="*/ 10127 h 3812983"/>
                <a:gd name="connsiteX16" fmla="*/ 240583 w 620842"/>
                <a:gd name="connsiteY16" fmla="*/ 1003109 h 3812983"/>
                <a:gd name="connsiteX17" fmla="*/ 169143 w 620842"/>
                <a:gd name="connsiteY17" fmla="*/ 1010251 h 3812983"/>
                <a:gd name="connsiteX18" fmla="*/ 154858 w 620842"/>
                <a:gd name="connsiteY18" fmla="*/ 22033 h 3812983"/>
                <a:gd name="connsiteX19" fmla="*/ 92945 w 620842"/>
                <a:gd name="connsiteY19" fmla="*/ 22034 h 3812983"/>
                <a:gd name="connsiteX0" fmla="*/ 92945 w 620842"/>
                <a:gd name="connsiteY0" fmla="*/ 22034 h 3812983"/>
                <a:gd name="connsiteX1" fmla="*/ 75 w 620842"/>
                <a:gd name="connsiteY1" fmla="*/ 1017396 h 3812983"/>
                <a:gd name="connsiteX2" fmla="*/ 212006 w 620842"/>
                <a:gd name="connsiteY2" fmla="*/ 1536508 h 3812983"/>
                <a:gd name="connsiteX3" fmla="*/ 228675 w 620842"/>
                <a:gd name="connsiteY3" fmla="*/ 1941321 h 3812983"/>
                <a:gd name="connsiteX4" fmla="*/ 138188 w 620842"/>
                <a:gd name="connsiteY4" fmla="*/ 3655821 h 3812983"/>
                <a:gd name="connsiteX5" fmla="*/ 323925 w 620842"/>
                <a:gd name="connsiteY5" fmla="*/ 3812983 h 3812983"/>
                <a:gd name="connsiteX6" fmla="*/ 500138 w 620842"/>
                <a:gd name="connsiteY6" fmla="*/ 3655821 h 3812983"/>
                <a:gd name="connsiteX7" fmla="*/ 402506 w 620842"/>
                <a:gd name="connsiteY7" fmla="*/ 1938940 h 3812983"/>
                <a:gd name="connsiteX8" fmla="*/ 416793 w 620842"/>
                <a:gd name="connsiteY8" fmla="*/ 1536509 h 3812983"/>
                <a:gd name="connsiteX9" fmla="*/ 619200 w 620842"/>
                <a:gd name="connsiteY9" fmla="*/ 1069783 h 3812983"/>
                <a:gd name="connsiteX10" fmla="*/ 545382 w 620842"/>
                <a:gd name="connsiteY10" fmla="*/ 17270 h 3812983"/>
                <a:gd name="connsiteX11" fmla="*/ 488232 w 620842"/>
                <a:gd name="connsiteY11" fmla="*/ 7745 h 3812983"/>
                <a:gd name="connsiteX12" fmla="*/ 483470 w 620842"/>
                <a:gd name="connsiteY12" fmla="*/ 998346 h 3812983"/>
                <a:gd name="connsiteX13" fmla="*/ 395363 w 620842"/>
                <a:gd name="connsiteY13" fmla="*/ 1005489 h 3812983"/>
                <a:gd name="connsiteX14" fmla="*/ 357264 w 620842"/>
                <a:gd name="connsiteY14" fmla="*/ 14890 h 3812983"/>
                <a:gd name="connsiteX15" fmla="*/ 295350 w 620842"/>
                <a:gd name="connsiteY15" fmla="*/ 10127 h 3812983"/>
                <a:gd name="connsiteX16" fmla="*/ 240583 w 620842"/>
                <a:gd name="connsiteY16" fmla="*/ 1003109 h 3812983"/>
                <a:gd name="connsiteX17" fmla="*/ 169143 w 620842"/>
                <a:gd name="connsiteY17" fmla="*/ 1010251 h 3812983"/>
                <a:gd name="connsiteX18" fmla="*/ 154858 w 620842"/>
                <a:gd name="connsiteY18" fmla="*/ 22033 h 3812983"/>
                <a:gd name="connsiteX19" fmla="*/ 92945 w 620842"/>
                <a:gd name="connsiteY19" fmla="*/ 22034 h 3812983"/>
                <a:gd name="connsiteX0" fmla="*/ 92945 w 620842"/>
                <a:gd name="connsiteY0" fmla="*/ 22034 h 3812983"/>
                <a:gd name="connsiteX1" fmla="*/ 75 w 620842"/>
                <a:gd name="connsiteY1" fmla="*/ 1017396 h 3812983"/>
                <a:gd name="connsiteX2" fmla="*/ 212006 w 620842"/>
                <a:gd name="connsiteY2" fmla="*/ 1536508 h 3812983"/>
                <a:gd name="connsiteX3" fmla="*/ 228675 w 620842"/>
                <a:gd name="connsiteY3" fmla="*/ 1941321 h 3812983"/>
                <a:gd name="connsiteX4" fmla="*/ 138188 w 620842"/>
                <a:gd name="connsiteY4" fmla="*/ 3655821 h 3812983"/>
                <a:gd name="connsiteX5" fmla="*/ 323925 w 620842"/>
                <a:gd name="connsiteY5" fmla="*/ 3812983 h 3812983"/>
                <a:gd name="connsiteX6" fmla="*/ 500138 w 620842"/>
                <a:gd name="connsiteY6" fmla="*/ 3655821 h 3812983"/>
                <a:gd name="connsiteX7" fmla="*/ 409650 w 620842"/>
                <a:gd name="connsiteY7" fmla="*/ 2053240 h 3812983"/>
                <a:gd name="connsiteX8" fmla="*/ 416793 w 620842"/>
                <a:gd name="connsiteY8" fmla="*/ 1536509 h 3812983"/>
                <a:gd name="connsiteX9" fmla="*/ 619200 w 620842"/>
                <a:gd name="connsiteY9" fmla="*/ 1069783 h 3812983"/>
                <a:gd name="connsiteX10" fmla="*/ 545382 w 620842"/>
                <a:gd name="connsiteY10" fmla="*/ 17270 h 3812983"/>
                <a:gd name="connsiteX11" fmla="*/ 488232 w 620842"/>
                <a:gd name="connsiteY11" fmla="*/ 7745 h 3812983"/>
                <a:gd name="connsiteX12" fmla="*/ 483470 w 620842"/>
                <a:gd name="connsiteY12" fmla="*/ 998346 h 3812983"/>
                <a:gd name="connsiteX13" fmla="*/ 395363 w 620842"/>
                <a:gd name="connsiteY13" fmla="*/ 1005489 h 3812983"/>
                <a:gd name="connsiteX14" fmla="*/ 357264 w 620842"/>
                <a:gd name="connsiteY14" fmla="*/ 14890 h 3812983"/>
                <a:gd name="connsiteX15" fmla="*/ 295350 w 620842"/>
                <a:gd name="connsiteY15" fmla="*/ 10127 h 3812983"/>
                <a:gd name="connsiteX16" fmla="*/ 240583 w 620842"/>
                <a:gd name="connsiteY16" fmla="*/ 1003109 h 3812983"/>
                <a:gd name="connsiteX17" fmla="*/ 169143 w 620842"/>
                <a:gd name="connsiteY17" fmla="*/ 1010251 h 3812983"/>
                <a:gd name="connsiteX18" fmla="*/ 154858 w 620842"/>
                <a:gd name="connsiteY18" fmla="*/ 22033 h 3812983"/>
                <a:gd name="connsiteX19" fmla="*/ 92945 w 620842"/>
                <a:gd name="connsiteY19" fmla="*/ 22034 h 3812983"/>
                <a:gd name="connsiteX0" fmla="*/ 92945 w 620842"/>
                <a:gd name="connsiteY0" fmla="*/ 22034 h 3812983"/>
                <a:gd name="connsiteX1" fmla="*/ 75 w 620842"/>
                <a:gd name="connsiteY1" fmla="*/ 1017396 h 3812983"/>
                <a:gd name="connsiteX2" fmla="*/ 212006 w 620842"/>
                <a:gd name="connsiteY2" fmla="*/ 1536508 h 3812983"/>
                <a:gd name="connsiteX3" fmla="*/ 223912 w 620842"/>
                <a:gd name="connsiteY3" fmla="*/ 2055621 h 3812983"/>
                <a:gd name="connsiteX4" fmla="*/ 138188 w 620842"/>
                <a:gd name="connsiteY4" fmla="*/ 3655821 h 3812983"/>
                <a:gd name="connsiteX5" fmla="*/ 323925 w 620842"/>
                <a:gd name="connsiteY5" fmla="*/ 3812983 h 3812983"/>
                <a:gd name="connsiteX6" fmla="*/ 500138 w 620842"/>
                <a:gd name="connsiteY6" fmla="*/ 3655821 h 3812983"/>
                <a:gd name="connsiteX7" fmla="*/ 409650 w 620842"/>
                <a:gd name="connsiteY7" fmla="*/ 2053240 h 3812983"/>
                <a:gd name="connsiteX8" fmla="*/ 416793 w 620842"/>
                <a:gd name="connsiteY8" fmla="*/ 1536509 h 3812983"/>
                <a:gd name="connsiteX9" fmla="*/ 619200 w 620842"/>
                <a:gd name="connsiteY9" fmla="*/ 1069783 h 3812983"/>
                <a:gd name="connsiteX10" fmla="*/ 545382 w 620842"/>
                <a:gd name="connsiteY10" fmla="*/ 17270 h 3812983"/>
                <a:gd name="connsiteX11" fmla="*/ 488232 w 620842"/>
                <a:gd name="connsiteY11" fmla="*/ 7745 h 3812983"/>
                <a:gd name="connsiteX12" fmla="*/ 483470 w 620842"/>
                <a:gd name="connsiteY12" fmla="*/ 998346 h 3812983"/>
                <a:gd name="connsiteX13" fmla="*/ 395363 w 620842"/>
                <a:gd name="connsiteY13" fmla="*/ 1005489 h 3812983"/>
                <a:gd name="connsiteX14" fmla="*/ 357264 w 620842"/>
                <a:gd name="connsiteY14" fmla="*/ 14890 h 3812983"/>
                <a:gd name="connsiteX15" fmla="*/ 295350 w 620842"/>
                <a:gd name="connsiteY15" fmla="*/ 10127 h 3812983"/>
                <a:gd name="connsiteX16" fmla="*/ 240583 w 620842"/>
                <a:gd name="connsiteY16" fmla="*/ 1003109 h 3812983"/>
                <a:gd name="connsiteX17" fmla="*/ 169143 w 620842"/>
                <a:gd name="connsiteY17" fmla="*/ 1010251 h 3812983"/>
                <a:gd name="connsiteX18" fmla="*/ 154858 w 620842"/>
                <a:gd name="connsiteY18" fmla="*/ 22033 h 3812983"/>
                <a:gd name="connsiteX19" fmla="*/ 92945 w 620842"/>
                <a:gd name="connsiteY19" fmla="*/ 22034 h 3812983"/>
                <a:gd name="connsiteX0" fmla="*/ 92945 w 624981"/>
                <a:gd name="connsiteY0" fmla="*/ 22034 h 3812983"/>
                <a:gd name="connsiteX1" fmla="*/ 75 w 624981"/>
                <a:gd name="connsiteY1" fmla="*/ 1017396 h 3812983"/>
                <a:gd name="connsiteX2" fmla="*/ 212006 w 624981"/>
                <a:gd name="connsiteY2" fmla="*/ 1536508 h 3812983"/>
                <a:gd name="connsiteX3" fmla="*/ 223912 w 624981"/>
                <a:gd name="connsiteY3" fmla="*/ 2055621 h 3812983"/>
                <a:gd name="connsiteX4" fmla="*/ 138188 w 624981"/>
                <a:gd name="connsiteY4" fmla="*/ 3655821 h 3812983"/>
                <a:gd name="connsiteX5" fmla="*/ 323925 w 624981"/>
                <a:gd name="connsiteY5" fmla="*/ 3812983 h 3812983"/>
                <a:gd name="connsiteX6" fmla="*/ 500138 w 624981"/>
                <a:gd name="connsiteY6" fmla="*/ 3655821 h 3812983"/>
                <a:gd name="connsiteX7" fmla="*/ 409650 w 624981"/>
                <a:gd name="connsiteY7" fmla="*/ 2053240 h 3812983"/>
                <a:gd name="connsiteX8" fmla="*/ 488230 w 624981"/>
                <a:gd name="connsiteY8" fmla="*/ 1848453 h 3812983"/>
                <a:gd name="connsiteX9" fmla="*/ 619200 w 624981"/>
                <a:gd name="connsiteY9" fmla="*/ 1069783 h 3812983"/>
                <a:gd name="connsiteX10" fmla="*/ 545382 w 624981"/>
                <a:gd name="connsiteY10" fmla="*/ 17270 h 3812983"/>
                <a:gd name="connsiteX11" fmla="*/ 488232 w 624981"/>
                <a:gd name="connsiteY11" fmla="*/ 7745 h 3812983"/>
                <a:gd name="connsiteX12" fmla="*/ 483470 w 624981"/>
                <a:gd name="connsiteY12" fmla="*/ 998346 h 3812983"/>
                <a:gd name="connsiteX13" fmla="*/ 395363 w 624981"/>
                <a:gd name="connsiteY13" fmla="*/ 1005489 h 3812983"/>
                <a:gd name="connsiteX14" fmla="*/ 357264 w 624981"/>
                <a:gd name="connsiteY14" fmla="*/ 14890 h 3812983"/>
                <a:gd name="connsiteX15" fmla="*/ 295350 w 624981"/>
                <a:gd name="connsiteY15" fmla="*/ 10127 h 3812983"/>
                <a:gd name="connsiteX16" fmla="*/ 240583 w 624981"/>
                <a:gd name="connsiteY16" fmla="*/ 1003109 h 3812983"/>
                <a:gd name="connsiteX17" fmla="*/ 169143 w 624981"/>
                <a:gd name="connsiteY17" fmla="*/ 1010251 h 3812983"/>
                <a:gd name="connsiteX18" fmla="*/ 154858 w 624981"/>
                <a:gd name="connsiteY18" fmla="*/ 22033 h 3812983"/>
                <a:gd name="connsiteX19" fmla="*/ 92945 w 624981"/>
                <a:gd name="connsiteY19" fmla="*/ 22034 h 3812983"/>
                <a:gd name="connsiteX0" fmla="*/ 92945 w 624981"/>
                <a:gd name="connsiteY0" fmla="*/ 22034 h 3812983"/>
                <a:gd name="connsiteX1" fmla="*/ 75 w 624981"/>
                <a:gd name="connsiteY1" fmla="*/ 1017396 h 3812983"/>
                <a:gd name="connsiteX2" fmla="*/ 212006 w 624981"/>
                <a:gd name="connsiteY2" fmla="*/ 1536508 h 3812983"/>
                <a:gd name="connsiteX3" fmla="*/ 223912 w 624981"/>
                <a:gd name="connsiteY3" fmla="*/ 2055621 h 3812983"/>
                <a:gd name="connsiteX4" fmla="*/ 138188 w 624981"/>
                <a:gd name="connsiteY4" fmla="*/ 3655821 h 3812983"/>
                <a:gd name="connsiteX5" fmla="*/ 323925 w 624981"/>
                <a:gd name="connsiteY5" fmla="*/ 3812983 h 3812983"/>
                <a:gd name="connsiteX6" fmla="*/ 500138 w 624981"/>
                <a:gd name="connsiteY6" fmla="*/ 3655821 h 3812983"/>
                <a:gd name="connsiteX7" fmla="*/ 409650 w 624981"/>
                <a:gd name="connsiteY7" fmla="*/ 2053240 h 3812983"/>
                <a:gd name="connsiteX8" fmla="*/ 488230 w 624981"/>
                <a:gd name="connsiteY8" fmla="*/ 1848453 h 3812983"/>
                <a:gd name="connsiteX9" fmla="*/ 619200 w 624981"/>
                <a:gd name="connsiteY9" fmla="*/ 1069783 h 3812983"/>
                <a:gd name="connsiteX10" fmla="*/ 545382 w 624981"/>
                <a:gd name="connsiteY10" fmla="*/ 17270 h 3812983"/>
                <a:gd name="connsiteX11" fmla="*/ 488232 w 624981"/>
                <a:gd name="connsiteY11" fmla="*/ 7745 h 3812983"/>
                <a:gd name="connsiteX12" fmla="*/ 483470 w 624981"/>
                <a:gd name="connsiteY12" fmla="*/ 998346 h 3812983"/>
                <a:gd name="connsiteX13" fmla="*/ 395363 w 624981"/>
                <a:gd name="connsiteY13" fmla="*/ 1005489 h 3812983"/>
                <a:gd name="connsiteX14" fmla="*/ 357264 w 624981"/>
                <a:gd name="connsiteY14" fmla="*/ 14890 h 3812983"/>
                <a:gd name="connsiteX15" fmla="*/ 295350 w 624981"/>
                <a:gd name="connsiteY15" fmla="*/ 10127 h 3812983"/>
                <a:gd name="connsiteX16" fmla="*/ 240583 w 624981"/>
                <a:gd name="connsiteY16" fmla="*/ 1003109 h 3812983"/>
                <a:gd name="connsiteX17" fmla="*/ 169143 w 624981"/>
                <a:gd name="connsiteY17" fmla="*/ 1010251 h 3812983"/>
                <a:gd name="connsiteX18" fmla="*/ 154858 w 624981"/>
                <a:gd name="connsiteY18" fmla="*/ 22033 h 3812983"/>
                <a:gd name="connsiteX19" fmla="*/ 92945 w 624981"/>
                <a:gd name="connsiteY19" fmla="*/ 22034 h 3812983"/>
                <a:gd name="connsiteX0" fmla="*/ 92945 w 624981"/>
                <a:gd name="connsiteY0" fmla="*/ 22034 h 3812983"/>
                <a:gd name="connsiteX1" fmla="*/ 75 w 624981"/>
                <a:gd name="connsiteY1" fmla="*/ 1017396 h 3812983"/>
                <a:gd name="connsiteX2" fmla="*/ 212006 w 624981"/>
                <a:gd name="connsiteY2" fmla="*/ 1536508 h 3812983"/>
                <a:gd name="connsiteX3" fmla="*/ 223912 w 624981"/>
                <a:gd name="connsiteY3" fmla="*/ 2055621 h 3812983"/>
                <a:gd name="connsiteX4" fmla="*/ 138188 w 624981"/>
                <a:gd name="connsiteY4" fmla="*/ 3655821 h 3812983"/>
                <a:gd name="connsiteX5" fmla="*/ 323925 w 624981"/>
                <a:gd name="connsiteY5" fmla="*/ 3812983 h 3812983"/>
                <a:gd name="connsiteX6" fmla="*/ 500138 w 624981"/>
                <a:gd name="connsiteY6" fmla="*/ 3655821 h 3812983"/>
                <a:gd name="connsiteX7" fmla="*/ 409650 w 624981"/>
                <a:gd name="connsiteY7" fmla="*/ 2053240 h 3812983"/>
                <a:gd name="connsiteX8" fmla="*/ 488230 w 624981"/>
                <a:gd name="connsiteY8" fmla="*/ 1848453 h 3812983"/>
                <a:gd name="connsiteX9" fmla="*/ 619200 w 624981"/>
                <a:gd name="connsiteY9" fmla="*/ 1069783 h 3812983"/>
                <a:gd name="connsiteX10" fmla="*/ 545382 w 624981"/>
                <a:gd name="connsiteY10" fmla="*/ 17270 h 3812983"/>
                <a:gd name="connsiteX11" fmla="*/ 488232 w 624981"/>
                <a:gd name="connsiteY11" fmla="*/ 7745 h 3812983"/>
                <a:gd name="connsiteX12" fmla="*/ 483470 w 624981"/>
                <a:gd name="connsiteY12" fmla="*/ 998346 h 3812983"/>
                <a:gd name="connsiteX13" fmla="*/ 395363 w 624981"/>
                <a:gd name="connsiteY13" fmla="*/ 1005489 h 3812983"/>
                <a:gd name="connsiteX14" fmla="*/ 357264 w 624981"/>
                <a:gd name="connsiteY14" fmla="*/ 14890 h 3812983"/>
                <a:gd name="connsiteX15" fmla="*/ 295350 w 624981"/>
                <a:gd name="connsiteY15" fmla="*/ 10127 h 3812983"/>
                <a:gd name="connsiteX16" fmla="*/ 240583 w 624981"/>
                <a:gd name="connsiteY16" fmla="*/ 1003109 h 3812983"/>
                <a:gd name="connsiteX17" fmla="*/ 169143 w 624981"/>
                <a:gd name="connsiteY17" fmla="*/ 1010251 h 3812983"/>
                <a:gd name="connsiteX18" fmla="*/ 154858 w 624981"/>
                <a:gd name="connsiteY18" fmla="*/ 22033 h 3812983"/>
                <a:gd name="connsiteX19" fmla="*/ 92945 w 624981"/>
                <a:gd name="connsiteY19" fmla="*/ 22034 h 3812983"/>
                <a:gd name="connsiteX0" fmla="*/ 93168 w 625204"/>
                <a:gd name="connsiteY0" fmla="*/ 22034 h 3812983"/>
                <a:gd name="connsiteX1" fmla="*/ 298 w 625204"/>
                <a:gd name="connsiteY1" fmla="*/ 1017396 h 3812983"/>
                <a:gd name="connsiteX2" fmla="*/ 136029 w 625204"/>
                <a:gd name="connsiteY2" fmla="*/ 1805589 h 3812983"/>
                <a:gd name="connsiteX3" fmla="*/ 224135 w 625204"/>
                <a:gd name="connsiteY3" fmla="*/ 2055621 h 3812983"/>
                <a:gd name="connsiteX4" fmla="*/ 138411 w 625204"/>
                <a:gd name="connsiteY4" fmla="*/ 3655821 h 3812983"/>
                <a:gd name="connsiteX5" fmla="*/ 324148 w 625204"/>
                <a:gd name="connsiteY5" fmla="*/ 3812983 h 3812983"/>
                <a:gd name="connsiteX6" fmla="*/ 500361 w 625204"/>
                <a:gd name="connsiteY6" fmla="*/ 3655821 h 3812983"/>
                <a:gd name="connsiteX7" fmla="*/ 409873 w 625204"/>
                <a:gd name="connsiteY7" fmla="*/ 2053240 h 3812983"/>
                <a:gd name="connsiteX8" fmla="*/ 488453 w 625204"/>
                <a:gd name="connsiteY8" fmla="*/ 1848453 h 3812983"/>
                <a:gd name="connsiteX9" fmla="*/ 619423 w 625204"/>
                <a:gd name="connsiteY9" fmla="*/ 1069783 h 3812983"/>
                <a:gd name="connsiteX10" fmla="*/ 545605 w 625204"/>
                <a:gd name="connsiteY10" fmla="*/ 17270 h 3812983"/>
                <a:gd name="connsiteX11" fmla="*/ 488455 w 625204"/>
                <a:gd name="connsiteY11" fmla="*/ 7745 h 3812983"/>
                <a:gd name="connsiteX12" fmla="*/ 483693 w 625204"/>
                <a:gd name="connsiteY12" fmla="*/ 998346 h 3812983"/>
                <a:gd name="connsiteX13" fmla="*/ 395586 w 625204"/>
                <a:gd name="connsiteY13" fmla="*/ 1005489 h 3812983"/>
                <a:gd name="connsiteX14" fmla="*/ 357487 w 625204"/>
                <a:gd name="connsiteY14" fmla="*/ 14890 h 3812983"/>
                <a:gd name="connsiteX15" fmla="*/ 295573 w 625204"/>
                <a:gd name="connsiteY15" fmla="*/ 10127 h 3812983"/>
                <a:gd name="connsiteX16" fmla="*/ 240806 w 625204"/>
                <a:gd name="connsiteY16" fmla="*/ 1003109 h 3812983"/>
                <a:gd name="connsiteX17" fmla="*/ 169366 w 625204"/>
                <a:gd name="connsiteY17" fmla="*/ 1010251 h 3812983"/>
                <a:gd name="connsiteX18" fmla="*/ 155081 w 625204"/>
                <a:gd name="connsiteY18" fmla="*/ 22033 h 3812983"/>
                <a:gd name="connsiteX19" fmla="*/ 93168 w 625204"/>
                <a:gd name="connsiteY19" fmla="*/ 22034 h 3812983"/>
                <a:gd name="connsiteX0" fmla="*/ 93168 w 625204"/>
                <a:gd name="connsiteY0" fmla="*/ 22034 h 3812983"/>
                <a:gd name="connsiteX1" fmla="*/ 298 w 625204"/>
                <a:gd name="connsiteY1" fmla="*/ 1017396 h 3812983"/>
                <a:gd name="connsiteX2" fmla="*/ 136029 w 625204"/>
                <a:gd name="connsiteY2" fmla="*/ 1805589 h 3812983"/>
                <a:gd name="connsiteX3" fmla="*/ 224135 w 625204"/>
                <a:gd name="connsiteY3" fmla="*/ 2055621 h 3812983"/>
                <a:gd name="connsiteX4" fmla="*/ 138411 w 625204"/>
                <a:gd name="connsiteY4" fmla="*/ 3655821 h 3812983"/>
                <a:gd name="connsiteX5" fmla="*/ 324148 w 625204"/>
                <a:gd name="connsiteY5" fmla="*/ 3812983 h 3812983"/>
                <a:gd name="connsiteX6" fmla="*/ 500361 w 625204"/>
                <a:gd name="connsiteY6" fmla="*/ 3655821 h 3812983"/>
                <a:gd name="connsiteX7" fmla="*/ 409873 w 625204"/>
                <a:gd name="connsiteY7" fmla="*/ 2053240 h 3812983"/>
                <a:gd name="connsiteX8" fmla="*/ 488453 w 625204"/>
                <a:gd name="connsiteY8" fmla="*/ 1848453 h 3812983"/>
                <a:gd name="connsiteX9" fmla="*/ 619423 w 625204"/>
                <a:gd name="connsiteY9" fmla="*/ 1069783 h 3812983"/>
                <a:gd name="connsiteX10" fmla="*/ 545605 w 625204"/>
                <a:gd name="connsiteY10" fmla="*/ 17270 h 3812983"/>
                <a:gd name="connsiteX11" fmla="*/ 488455 w 625204"/>
                <a:gd name="connsiteY11" fmla="*/ 7745 h 3812983"/>
                <a:gd name="connsiteX12" fmla="*/ 483693 w 625204"/>
                <a:gd name="connsiteY12" fmla="*/ 998346 h 3812983"/>
                <a:gd name="connsiteX13" fmla="*/ 395586 w 625204"/>
                <a:gd name="connsiteY13" fmla="*/ 1005489 h 3812983"/>
                <a:gd name="connsiteX14" fmla="*/ 357487 w 625204"/>
                <a:gd name="connsiteY14" fmla="*/ 14890 h 3812983"/>
                <a:gd name="connsiteX15" fmla="*/ 295573 w 625204"/>
                <a:gd name="connsiteY15" fmla="*/ 10127 h 3812983"/>
                <a:gd name="connsiteX16" fmla="*/ 240806 w 625204"/>
                <a:gd name="connsiteY16" fmla="*/ 1003109 h 3812983"/>
                <a:gd name="connsiteX17" fmla="*/ 169366 w 625204"/>
                <a:gd name="connsiteY17" fmla="*/ 1010251 h 3812983"/>
                <a:gd name="connsiteX18" fmla="*/ 155081 w 625204"/>
                <a:gd name="connsiteY18" fmla="*/ 22033 h 3812983"/>
                <a:gd name="connsiteX19" fmla="*/ 93168 w 625204"/>
                <a:gd name="connsiteY19" fmla="*/ 22034 h 3812983"/>
                <a:gd name="connsiteX0" fmla="*/ 93168 w 625204"/>
                <a:gd name="connsiteY0" fmla="*/ 22034 h 3812983"/>
                <a:gd name="connsiteX1" fmla="*/ 298 w 625204"/>
                <a:gd name="connsiteY1" fmla="*/ 1017396 h 3812983"/>
                <a:gd name="connsiteX2" fmla="*/ 136029 w 625204"/>
                <a:gd name="connsiteY2" fmla="*/ 1805589 h 3812983"/>
                <a:gd name="connsiteX3" fmla="*/ 224135 w 625204"/>
                <a:gd name="connsiteY3" fmla="*/ 2055621 h 3812983"/>
                <a:gd name="connsiteX4" fmla="*/ 138411 w 625204"/>
                <a:gd name="connsiteY4" fmla="*/ 3655821 h 3812983"/>
                <a:gd name="connsiteX5" fmla="*/ 324148 w 625204"/>
                <a:gd name="connsiteY5" fmla="*/ 3812983 h 3812983"/>
                <a:gd name="connsiteX6" fmla="*/ 500361 w 625204"/>
                <a:gd name="connsiteY6" fmla="*/ 3655821 h 3812983"/>
                <a:gd name="connsiteX7" fmla="*/ 409873 w 625204"/>
                <a:gd name="connsiteY7" fmla="*/ 2053240 h 3812983"/>
                <a:gd name="connsiteX8" fmla="*/ 488453 w 625204"/>
                <a:gd name="connsiteY8" fmla="*/ 1848453 h 3812983"/>
                <a:gd name="connsiteX9" fmla="*/ 619423 w 625204"/>
                <a:gd name="connsiteY9" fmla="*/ 1069783 h 3812983"/>
                <a:gd name="connsiteX10" fmla="*/ 545605 w 625204"/>
                <a:gd name="connsiteY10" fmla="*/ 17270 h 3812983"/>
                <a:gd name="connsiteX11" fmla="*/ 488455 w 625204"/>
                <a:gd name="connsiteY11" fmla="*/ 7745 h 3812983"/>
                <a:gd name="connsiteX12" fmla="*/ 483693 w 625204"/>
                <a:gd name="connsiteY12" fmla="*/ 998346 h 3812983"/>
                <a:gd name="connsiteX13" fmla="*/ 395586 w 625204"/>
                <a:gd name="connsiteY13" fmla="*/ 1005489 h 3812983"/>
                <a:gd name="connsiteX14" fmla="*/ 357487 w 625204"/>
                <a:gd name="connsiteY14" fmla="*/ 14890 h 3812983"/>
                <a:gd name="connsiteX15" fmla="*/ 295573 w 625204"/>
                <a:gd name="connsiteY15" fmla="*/ 10127 h 3812983"/>
                <a:gd name="connsiteX16" fmla="*/ 240806 w 625204"/>
                <a:gd name="connsiteY16" fmla="*/ 1003109 h 3812983"/>
                <a:gd name="connsiteX17" fmla="*/ 169366 w 625204"/>
                <a:gd name="connsiteY17" fmla="*/ 1010251 h 3812983"/>
                <a:gd name="connsiteX18" fmla="*/ 155081 w 625204"/>
                <a:gd name="connsiteY18" fmla="*/ 22033 h 3812983"/>
                <a:gd name="connsiteX19" fmla="*/ 93168 w 625204"/>
                <a:gd name="connsiteY19" fmla="*/ 22034 h 3812983"/>
                <a:gd name="connsiteX0" fmla="*/ 93168 w 625204"/>
                <a:gd name="connsiteY0" fmla="*/ 22034 h 3812983"/>
                <a:gd name="connsiteX1" fmla="*/ 298 w 625204"/>
                <a:gd name="connsiteY1" fmla="*/ 1017396 h 3812983"/>
                <a:gd name="connsiteX2" fmla="*/ 136029 w 625204"/>
                <a:gd name="connsiteY2" fmla="*/ 1805589 h 3812983"/>
                <a:gd name="connsiteX3" fmla="*/ 224135 w 625204"/>
                <a:gd name="connsiteY3" fmla="*/ 2055621 h 3812983"/>
                <a:gd name="connsiteX4" fmla="*/ 138411 w 625204"/>
                <a:gd name="connsiteY4" fmla="*/ 3655821 h 3812983"/>
                <a:gd name="connsiteX5" fmla="*/ 324148 w 625204"/>
                <a:gd name="connsiteY5" fmla="*/ 3812983 h 3812983"/>
                <a:gd name="connsiteX6" fmla="*/ 500361 w 625204"/>
                <a:gd name="connsiteY6" fmla="*/ 3655821 h 3812983"/>
                <a:gd name="connsiteX7" fmla="*/ 409873 w 625204"/>
                <a:gd name="connsiteY7" fmla="*/ 2053240 h 3812983"/>
                <a:gd name="connsiteX8" fmla="*/ 488453 w 625204"/>
                <a:gd name="connsiteY8" fmla="*/ 1848453 h 3812983"/>
                <a:gd name="connsiteX9" fmla="*/ 619423 w 625204"/>
                <a:gd name="connsiteY9" fmla="*/ 1069783 h 3812983"/>
                <a:gd name="connsiteX10" fmla="*/ 545605 w 625204"/>
                <a:gd name="connsiteY10" fmla="*/ 17270 h 3812983"/>
                <a:gd name="connsiteX11" fmla="*/ 488455 w 625204"/>
                <a:gd name="connsiteY11" fmla="*/ 7745 h 3812983"/>
                <a:gd name="connsiteX12" fmla="*/ 483693 w 625204"/>
                <a:gd name="connsiteY12" fmla="*/ 998346 h 3812983"/>
                <a:gd name="connsiteX13" fmla="*/ 357487 w 625204"/>
                <a:gd name="connsiteY13" fmla="*/ 14890 h 3812983"/>
                <a:gd name="connsiteX14" fmla="*/ 295573 w 625204"/>
                <a:gd name="connsiteY14" fmla="*/ 10127 h 3812983"/>
                <a:gd name="connsiteX15" fmla="*/ 240806 w 625204"/>
                <a:gd name="connsiteY15" fmla="*/ 1003109 h 3812983"/>
                <a:gd name="connsiteX16" fmla="*/ 169366 w 625204"/>
                <a:gd name="connsiteY16" fmla="*/ 1010251 h 3812983"/>
                <a:gd name="connsiteX17" fmla="*/ 155081 w 625204"/>
                <a:gd name="connsiteY17" fmla="*/ 22033 h 3812983"/>
                <a:gd name="connsiteX18" fmla="*/ 93168 w 625204"/>
                <a:gd name="connsiteY18" fmla="*/ 22034 h 3812983"/>
                <a:gd name="connsiteX0" fmla="*/ 93168 w 625204"/>
                <a:gd name="connsiteY0" fmla="*/ 22034 h 3812983"/>
                <a:gd name="connsiteX1" fmla="*/ 298 w 625204"/>
                <a:gd name="connsiteY1" fmla="*/ 1017396 h 3812983"/>
                <a:gd name="connsiteX2" fmla="*/ 136029 w 625204"/>
                <a:gd name="connsiteY2" fmla="*/ 1805589 h 3812983"/>
                <a:gd name="connsiteX3" fmla="*/ 224135 w 625204"/>
                <a:gd name="connsiteY3" fmla="*/ 2055621 h 3812983"/>
                <a:gd name="connsiteX4" fmla="*/ 138411 w 625204"/>
                <a:gd name="connsiteY4" fmla="*/ 3655821 h 3812983"/>
                <a:gd name="connsiteX5" fmla="*/ 324148 w 625204"/>
                <a:gd name="connsiteY5" fmla="*/ 3812983 h 3812983"/>
                <a:gd name="connsiteX6" fmla="*/ 500361 w 625204"/>
                <a:gd name="connsiteY6" fmla="*/ 3655821 h 3812983"/>
                <a:gd name="connsiteX7" fmla="*/ 409873 w 625204"/>
                <a:gd name="connsiteY7" fmla="*/ 2053240 h 3812983"/>
                <a:gd name="connsiteX8" fmla="*/ 488453 w 625204"/>
                <a:gd name="connsiteY8" fmla="*/ 1848453 h 3812983"/>
                <a:gd name="connsiteX9" fmla="*/ 619423 w 625204"/>
                <a:gd name="connsiteY9" fmla="*/ 1069783 h 3812983"/>
                <a:gd name="connsiteX10" fmla="*/ 545605 w 625204"/>
                <a:gd name="connsiteY10" fmla="*/ 17270 h 3812983"/>
                <a:gd name="connsiteX11" fmla="*/ 488455 w 625204"/>
                <a:gd name="connsiteY11" fmla="*/ 7745 h 3812983"/>
                <a:gd name="connsiteX12" fmla="*/ 357487 w 625204"/>
                <a:gd name="connsiteY12" fmla="*/ 14890 h 3812983"/>
                <a:gd name="connsiteX13" fmla="*/ 295573 w 625204"/>
                <a:gd name="connsiteY13" fmla="*/ 10127 h 3812983"/>
                <a:gd name="connsiteX14" fmla="*/ 240806 w 625204"/>
                <a:gd name="connsiteY14" fmla="*/ 1003109 h 3812983"/>
                <a:gd name="connsiteX15" fmla="*/ 169366 w 625204"/>
                <a:gd name="connsiteY15" fmla="*/ 1010251 h 3812983"/>
                <a:gd name="connsiteX16" fmla="*/ 155081 w 625204"/>
                <a:gd name="connsiteY16" fmla="*/ 22033 h 3812983"/>
                <a:gd name="connsiteX17" fmla="*/ 93168 w 625204"/>
                <a:gd name="connsiteY17" fmla="*/ 22034 h 3812983"/>
                <a:gd name="connsiteX0" fmla="*/ 93168 w 625204"/>
                <a:gd name="connsiteY0" fmla="*/ 83258 h 3874207"/>
                <a:gd name="connsiteX1" fmla="*/ 298 w 625204"/>
                <a:gd name="connsiteY1" fmla="*/ 1078620 h 3874207"/>
                <a:gd name="connsiteX2" fmla="*/ 136029 w 625204"/>
                <a:gd name="connsiteY2" fmla="*/ 1866813 h 3874207"/>
                <a:gd name="connsiteX3" fmla="*/ 224135 w 625204"/>
                <a:gd name="connsiteY3" fmla="*/ 2116845 h 3874207"/>
                <a:gd name="connsiteX4" fmla="*/ 138411 w 625204"/>
                <a:gd name="connsiteY4" fmla="*/ 3717045 h 3874207"/>
                <a:gd name="connsiteX5" fmla="*/ 324148 w 625204"/>
                <a:gd name="connsiteY5" fmla="*/ 3874207 h 3874207"/>
                <a:gd name="connsiteX6" fmla="*/ 500361 w 625204"/>
                <a:gd name="connsiteY6" fmla="*/ 3717045 h 3874207"/>
                <a:gd name="connsiteX7" fmla="*/ 409873 w 625204"/>
                <a:gd name="connsiteY7" fmla="*/ 2114464 h 3874207"/>
                <a:gd name="connsiteX8" fmla="*/ 488453 w 625204"/>
                <a:gd name="connsiteY8" fmla="*/ 1909677 h 3874207"/>
                <a:gd name="connsiteX9" fmla="*/ 619423 w 625204"/>
                <a:gd name="connsiteY9" fmla="*/ 1131007 h 3874207"/>
                <a:gd name="connsiteX10" fmla="*/ 545605 w 625204"/>
                <a:gd name="connsiteY10" fmla="*/ 78494 h 3874207"/>
                <a:gd name="connsiteX11" fmla="*/ 357487 w 625204"/>
                <a:gd name="connsiteY11" fmla="*/ 76114 h 3874207"/>
                <a:gd name="connsiteX12" fmla="*/ 295573 w 625204"/>
                <a:gd name="connsiteY12" fmla="*/ 71351 h 3874207"/>
                <a:gd name="connsiteX13" fmla="*/ 240806 w 625204"/>
                <a:gd name="connsiteY13" fmla="*/ 1064333 h 3874207"/>
                <a:gd name="connsiteX14" fmla="*/ 169366 w 625204"/>
                <a:gd name="connsiteY14" fmla="*/ 1071475 h 3874207"/>
                <a:gd name="connsiteX15" fmla="*/ 155081 w 625204"/>
                <a:gd name="connsiteY15" fmla="*/ 83257 h 3874207"/>
                <a:gd name="connsiteX16" fmla="*/ 93168 w 625204"/>
                <a:gd name="connsiteY16" fmla="*/ 83258 h 3874207"/>
                <a:gd name="connsiteX0" fmla="*/ 93168 w 625204"/>
                <a:gd name="connsiteY0" fmla="*/ 136179 h 3927128"/>
                <a:gd name="connsiteX1" fmla="*/ 298 w 625204"/>
                <a:gd name="connsiteY1" fmla="*/ 1131541 h 3927128"/>
                <a:gd name="connsiteX2" fmla="*/ 136029 w 625204"/>
                <a:gd name="connsiteY2" fmla="*/ 1919734 h 3927128"/>
                <a:gd name="connsiteX3" fmla="*/ 224135 w 625204"/>
                <a:gd name="connsiteY3" fmla="*/ 2169766 h 3927128"/>
                <a:gd name="connsiteX4" fmla="*/ 138411 w 625204"/>
                <a:gd name="connsiteY4" fmla="*/ 3769966 h 3927128"/>
                <a:gd name="connsiteX5" fmla="*/ 324148 w 625204"/>
                <a:gd name="connsiteY5" fmla="*/ 3927128 h 3927128"/>
                <a:gd name="connsiteX6" fmla="*/ 500361 w 625204"/>
                <a:gd name="connsiteY6" fmla="*/ 3769966 h 3927128"/>
                <a:gd name="connsiteX7" fmla="*/ 409873 w 625204"/>
                <a:gd name="connsiteY7" fmla="*/ 2167385 h 3927128"/>
                <a:gd name="connsiteX8" fmla="*/ 488453 w 625204"/>
                <a:gd name="connsiteY8" fmla="*/ 1962598 h 3927128"/>
                <a:gd name="connsiteX9" fmla="*/ 619423 w 625204"/>
                <a:gd name="connsiteY9" fmla="*/ 1183928 h 3927128"/>
                <a:gd name="connsiteX10" fmla="*/ 545605 w 625204"/>
                <a:gd name="connsiteY10" fmla="*/ 131415 h 3927128"/>
                <a:gd name="connsiteX11" fmla="*/ 295573 w 625204"/>
                <a:gd name="connsiteY11" fmla="*/ 124272 h 3927128"/>
                <a:gd name="connsiteX12" fmla="*/ 240806 w 625204"/>
                <a:gd name="connsiteY12" fmla="*/ 1117254 h 3927128"/>
                <a:gd name="connsiteX13" fmla="*/ 169366 w 625204"/>
                <a:gd name="connsiteY13" fmla="*/ 1124396 h 3927128"/>
                <a:gd name="connsiteX14" fmla="*/ 155081 w 625204"/>
                <a:gd name="connsiteY14" fmla="*/ 136178 h 3927128"/>
                <a:gd name="connsiteX15" fmla="*/ 93168 w 625204"/>
                <a:gd name="connsiteY15" fmla="*/ 136179 h 3927128"/>
                <a:gd name="connsiteX0" fmla="*/ 93168 w 625204"/>
                <a:gd name="connsiteY0" fmla="*/ 136179 h 3927128"/>
                <a:gd name="connsiteX1" fmla="*/ 298 w 625204"/>
                <a:gd name="connsiteY1" fmla="*/ 1131541 h 3927128"/>
                <a:gd name="connsiteX2" fmla="*/ 136029 w 625204"/>
                <a:gd name="connsiteY2" fmla="*/ 1919734 h 3927128"/>
                <a:gd name="connsiteX3" fmla="*/ 224135 w 625204"/>
                <a:gd name="connsiteY3" fmla="*/ 2169766 h 3927128"/>
                <a:gd name="connsiteX4" fmla="*/ 138411 w 625204"/>
                <a:gd name="connsiteY4" fmla="*/ 3769966 h 3927128"/>
                <a:gd name="connsiteX5" fmla="*/ 324148 w 625204"/>
                <a:gd name="connsiteY5" fmla="*/ 3927128 h 3927128"/>
                <a:gd name="connsiteX6" fmla="*/ 500361 w 625204"/>
                <a:gd name="connsiteY6" fmla="*/ 3769966 h 3927128"/>
                <a:gd name="connsiteX7" fmla="*/ 409873 w 625204"/>
                <a:gd name="connsiteY7" fmla="*/ 2167385 h 3927128"/>
                <a:gd name="connsiteX8" fmla="*/ 488453 w 625204"/>
                <a:gd name="connsiteY8" fmla="*/ 1962598 h 3927128"/>
                <a:gd name="connsiteX9" fmla="*/ 619423 w 625204"/>
                <a:gd name="connsiteY9" fmla="*/ 1183928 h 3927128"/>
                <a:gd name="connsiteX10" fmla="*/ 545605 w 625204"/>
                <a:gd name="connsiteY10" fmla="*/ 131415 h 3927128"/>
                <a:gd name="connsiteX11" fmla="*/ 295573 w 625204"/>
                <a:gd name="connsiteY11" fmla="*/ 124272 h 3927128"/>
                <a:gd name="connsiteX12" fmla="*/ 169366 w 625204"/>
                <a:gd name="connsiteY12" fmla="*/ 1124396 h 3927128"/>
                <a:gd name="connsiteX13" fmla="*/ 155081 w 625204"/>
                <a:gd name="connsiteY13" fmla="*/ 136178 h 3927128"/>
                <a:gd name="connsiteX14" fmla="*/ 93168 w 625204"/>
                <a:gd name="connsiteY14" fmla="*/ 136179 h 3927128"/>
                <a:gd name="connsiteX0" fmla="*/ 93168 w 625204"/>
                <a:gd name="connsiteY0" fmla="*/ 136179 h 3927128"/>
                <a:gd name="connsiteX1" fmla="*/ 298 w 625204"/>
                <a:gd name="connsiteY1" fmla="*/ 1131541 h 3927128"/>
                <a:gd name="connsiteX2" fmla="*/ 136029 w 625204"/>
                <a:gd name="connsiteY2" fmla="*/ 1919734 h 3927128"/>
                <a:gd name="connsiteX3" fmla="*/ 224135 w 625204"/>
                <a:gd name="connsiteY3" fmla="*/ 2169766 h 3927128"/>
                <a:gd name="connsiteX4" fmla="*/ 138411 w 625204"/>
                <a:gd name="connsiteY4" fmla="*/ 3769966 h 3927128"/>
                <a:gd name="connsiteX5" fmla="*/ 324148 w 625204"/>
                <a:gd name="connsiteY5" fmla="*/ 3927128 h 3927128"/>
                <a:gd name="connsiteX6" fmla="*/ 500361 w 625204"/>
                <a:gd name="connsiteY6" fmla="*/ 3769966 h 3927128"/>
                <a:gd name="connsiteX7" fmla="*/ 409873 w 625204"/>
                <a:gd name="connsiteY7" fmla="*/ 2167385 h 3927128"/>
                <a:gd name="connsiteX8" fmla="*/ 488453 w 625204"/>
                <a:gd name="connsiteY8" fmla="*/ 1962598 h 3927128"/>
                <a:gd name="connsiteX9" fmla="*/ 619423 w 625204"/>
                <a:gd name="connsiteY9" fmla="*/ 1183928 h 3927128"/>
                <a:gd name="connsiteX10" fmla="*/ 545605 w 625204"/>
                <a:gd name="connsiteY10" fmla="*/ 131415 h 3927128"/>
                <a:gd name="connsiteX11" fmla="*/ 295573 w 625204"/>
                <a:gd name="connsiteY11" fmla="*/ 124272 h 3927128"/>
                <a:gd name="connsiteX12" fmla="*/ 155081 w 625204"/>
                <a:gd name="connsiteY12" fmla="*/ 136178 h 3927128"/>
                <a:gd name="connsiteX13" fmla="*/ 93168 w 625204"/>
                <a:gd name="connsiteY13" fmla="*/ 136179 h 3927128"/>
                <a:gd name="connsiteX0" fmla="*/ 1678 w 533714"/>
                <a:gd name="connsiteY0" fmla="*/ 136179 h 3927128"/>
                <a:gd name="connsiteX1" fmla="*/ 161220 w 533714"/>
                <a:gd name="connsiteY1" fmla="*/ 1088678 h 3927128"/>
                <a:gd name="connsiteX2" fmla="*/ 44539 w 533714"/>
                <a:gd name="connsiteY2" fmla="*/ 1919734 h 3927128"/>
                <a:gd name="connsiteX3" fmla="*/ 132645 w 533714"/>
                <a:gd name="connsiteY3" fmla="*/ 2169766 h 3927128"/>
                <a:gd name="connsiteX4" fmla="*/ 46921 w 533714"/>
                <a:gd name="connsiteY4" fmla="*/ 3769966 h 3927128"/>
                <a:gd name="connsiteX5" fmla="*/ 232658 w 533714"/>
                <a:gd name="connsiteY5" fmla="*/ 3927128 h 3927128"/>
                <a:gd name="connsiteX6" fmla="*/ 408871 w 533714"/>
                <a:gd name="connsiteY6" fmla="*/ 3769966 h 3927128"/>
                <a:gd name="connsiteX7" fmla="*/ 318383 w 533714"/>
                <a:gd name="connsiteY7" fmla="*/ 2167385 h 3927128"/>
                <a:gd name="connsiteX8" fmla="*/ 396963 w 533714"/>
                <a:gd name="connsiteY8" fmla="*/ 1962598 h 3927128"/>
                <a:gd name="connsiteX9" fmla="*/ 527933 w 533714"/>
                <a:gd name="connsiteY9" fmla="*/ 1183928 h 3927128"/>
                <a:gd name="connsiteX10" fmla="*/ 454115 w 533714"/>
                <a:gd name="connsiteY10" fmla="*/ 131415 h 3927128"/>
                <a:gd name="connsiteX11" fmla="*/ 204083 w 533714"/>
                <a:gd name="connsiteY11" fmla="*/ 124272 h 3927128"/>
                <a:gd name="connsiteX12" fmla="*/ 63591 w 533714"/>
                <a:gd name="connsiteY12" fmla="*/ 136178 h 3927128"/>
                <a:gd name="connsiteX13" fmla="*/ 1678 w 533714"/>
                <a:gd name="connsiteY13" fmla="*/ 136179 h 3927128"/>
                <a:gd name="connsiteX0" fmla="*/ 15224 w 547260"/>
                <a:gd name="connsiteY0" fmla="*/ 136179 h 3927128"/>
                <a:gd name="connsiteX1" fmla="*/ 41416 w 547260"/>
                <a:gd name="connsiteY1" fmla="*/ 1038672 h 3927128"/>
                <a:gd name="connsiteX2" fmla="*/ 58085 w 547260"/>
                <a:gd name="connsiteY2" fmla="*/ 1919734 h 3927128"/>
                <a:gd name="connsiteX3" fmla="*/ 146191 w 547260"/>
                <a:gd name="connsiteY3" fmla="*/ 2169766 h 3927128"/>
                <a:gd name="connsiteX4" fmla="*/ 60467 w 547260"/>
                <a:gd name="connsiteY4" fmla="*/ 3769966 h 3927128"/>
                <a:gd name="connsiteX5" fmla="*/ 246204 w 547260"/>
                <a:gd name="connsiteY5" fmla="*/ 3927128 h 3927128"/>
                <a:gd name="connsiteX6" fmla="*/ 422417 w 547260"/>
                <a:gd name="connsiteY6" fmla="*/ 3769966 h 3927128"/>
                <a:gd name="connsiteX7" fmla="*/ 331929 w 547260"/>
                <a:gd name="connsiteY7" fmla="*/ 2167385 h 3927128"/>
                <a:gd name="connsiteX8" fmla="*/ 410509 w 547260"/>
                <a:gd name="connsiteY8" fmla="*/ 1962598 h 3927128"/>
                <a:gd name="connsiteX9" fmla="*/ 541479 w 547260"/>
                <a:gd name="connsiteY9" fmla="*/ 1183928 h 3927128"/>
                <a:gd name="connsiteX10" fmla="*/ 467661 w 547260"/>
                <a:gd name="connsiteY10" fmla="*/ 131415 h 3927128"/>
                <a:gd name="connsiteX11" fmla="*/ 217629 w 547260"/>
                <a:gd name="connsiteY11" fmla="*/ 124272 h 3927128"/>
                <a:gd name="connsiteX12" fmla="*/ 77137 w 547260"/>
                <a:gd name="connsiteY12" fmla="*/ 136178 h 3927128"/>
                <a:gd name="connsiteX13" fmla="*/ 15224 w 547260"/>
                <a:gd name="connsiteY13" fmla="*/ 136179 h 3927128"/>
                <a:gd name="connsiteX0" fmla="*/ 3870 w 535906"/>
                <a:gd name="connsiteY0" fmla="*/ 136179 h 3927128"/>
                <a:gd name="connsiteX1" fmla="*/ 30062 w 535906"/>
                <a:gd name="connsiteY1" fmla="*/ 1038672 h 3927128"/>
                <a:gd name="connsiteX2" fmla="*/ 46731 w 535906"/>
                <a:gd name="connsiteY2" fmla="*/ 1919734 h 3927128"/>
                <a:gd name="connsiteX3" fmla="*/ 134837 w 535906"/>
                <a:gd name="connsiteY3" fmla="*/ 2169766 h 3927128"/>
                <a:gd name="connsiteX4" fmla="*/ 49113 w 535906"/>
                <a:gd name="connsiteY4" fmla="*/ 3769966 h 3927128"/>
                <a:gd name="connsiteX5" fmla="*/ 234850 w 535906"/>
                <a:gd name="connsiteY5" fmla="*/ 3927128 h 3927128"/>
                <a:gd name="connsiteX6" fmla="*/ 411063 w 535906"/>
                <a:gd name="connsiteY6" fmla="*/ 3769966 h 3927128"/>
                <a:gd name="connsiteX7" fmla="*/ 320575 w 535906"/>
                <a:gd name="connsiteY7" fmla="*/ 2167385 h 3927128"/>
                <a:gd name="connsiteX8" fmla="*/ 399155 w 535906"/>
                <a:gd name="connsiteY8" fmla="*/ 1962598 h 3927128"/>
                <a:gd name="connsiteX9" fmla="*/ 530125 w 535906"/>
                <a:gd name="connsiteY9" fmla="*/ 1183928 h 3927128"/>
                <a:gd name="connsiteX10" fmla="*/ 456307 w 535906"/>
                <a:gd name="connsiteY10" fmla="*/ 131415 h 3927128"/>
                <a:gd name="connsiteX11" fmla="*/ 206275 w 535906"/>
                <a:gd name="connsiteY11" fmla="*/ 124272 h 3927128"/>
                <a:gd name="connsiteX12" fmla="*/ 65783 w 535906"/>
                <a:gd name="connsiteY12" fmla="*/ 136178 h 3927128"/>
                <a:gd name="connsiteX13" fmla="*/ 3870 w 535906"/>
                <a:gd name="connsiteY13" fmla="*/ 136179 h 3927128"/>
                <a:gd name="connsiteX0" fmla="*/ 3870 w 535906"/>
                <a:gd name="connsiteY0" fmla="*/ 136179 h 3927128"/>
                <a:gd name="connsiteX1" fmla="*/ 30062 w 535906"/>
                <a:gd name="connsiteY1" fmla="*/ 1038672 h 3927128"/>
                <a:gd name="connsiteX2" fmla="*/ 46731 w 535906"/>
                <a:gd name="connsiteY2" fmla="*/ 1919734 h 3927128"/>
                <a:gd name="connsiteX3" fmla="*/ 134837 w 535906"/>
                <a:gd name="connsiteY3" fmla="*/ 2169766 h 3927128"/>
                <a:gd name="connsiteX4" fmla="*/ 49113 w 535906"/>
                <a:gd name="connsiteY4" fmla="*/ 3769966 h 3927128"/>
                <a:gd name="connsiteX5" fmla="*/ 234850 w 535906"/>
                <a:gd name="connsiteY5" fmla="*/ 3927128 h 3927128"/>
                <a:gd name="connsiteX6" fmla="*/ 411063 w 535906"/>
                <a:gd name="connsiteY6" fmla="*/ 3769966 h 3927128"/>
                <a:gd name="connsiteX7" fmla="*/ 320575 w 535906"/>
                <a:gd name="connsiteY7" fmla="*/ 2167385 h 3927128"/>
                <a:gd name="connsiteX8" fmla="*/ 399155 w 535906"/>
                <a:gd name="connsiteY8" fmla="*/ 1962598 h 3927128"/>
                <a:gd name="connsiteX9" fmla="*/ 530125 w 535906"/>
                <a:gd name="connsiteY9" fmla="*/ 1183928 h 3927128"/>
                <a:gd name="connsiteX10" fmla="*/ 456307 w 535906"/>
                <a:gd name="connsiteY10" fmla="*/ 131415 h 3927128"/>
                <a:gd name="connsiteX11" fmla="*/ 206275 w 535906"/>
                <a:gd name="connsiteY11" fmla="*/ 124272 h 3927128"/>
                <a:gd name="connsiteX12" fmla="*/ 65783 w 535906"/>
                <a:gd name="connsiteY12" fmla="*/ 136178 h 3927128"/>
                <a:gd name="connsiteX13" fmla="*/ 3870 w 535906"/>
                <a:gd name="connsiteY13" fmla="*/ 136179 h 3927128"/>
                <a:gd name="connsiteX0" fmla="*/ 3870 w 535906"/>
                <a:gd name="connsiteY0" fmla="*/ 136179 h 3927128"/>
                <a:gd name="connsiteX1" fmla="*/ 30062 w 535906"/>
                <a:gd name="connsiteY1" fmla="*/ 1038672 h 3927128"/>
                <a:gd name="connsiteX2" fmla="*/ 46731 w 535906"/>
                <a:gd name="connsiteY2" fmla="*/ 1919734 h 3927128"/>
                <a:gd name="connsiteX3" fmla="*/ 134837 w 535906"/>
                <a:gd name="connsiteY3" fmla="*/ 2169766 h 3927128"/>
                <a:gd name="connsiteX4" fmla="*/ 49113 w 535906"/>
                <a:gd name="connsiteY4" fmla="*/ 3769966 h 3927128"/>
                <a:gd name="connsiteX5" fmla="*/ 234850 w 535906"/>
                <a:gd name="connsiteY5" fmla="*/ 3927128 h 3927128"/>
                <a:gd name="connsiteX6" fmla="*/ 411063 w 535906"/>
                <a:gd name="connsiteY6" fmla="*/ 3769966 h 3927128"/>
                <a:gd name="connsiteX7" fmla="*/ 320575 w 535906"/>
                <a:gd name="connsiteY7" fmla="*/ 2167385 h 3927128"/>
                <a:gd name="connsiteX8" fmla="*/ 399155 w 535906"/>
                <a:gd name="connsiteY8" fmla="*/ 1962598 h 3927128"/>
                <a:gd name="connsiteX9" fmla="*/ 530125 w 535906"/>
                <a:gd name="connsiteY9" fmla="*/ 1183928 h 3927128"/>
                <a:gd name="connsiteX10" fmla="*/ 456307 w 535906"/>
                <a:gd name="connsiteY10" fmla="*/ 131415 h 3927128"/>
                <a:gd name="connsiteX11" fmla="*/ 206275 w 535906"/>
                <a:gd name="connsiteY11" fmla="*/ 124272 h 3927128"/>
                <a:gd name="connsiteX12" fmla="*/ 65783 w 535906"/>
                <a:gd name="connsiteY12" fmla="*/ 136178 h 3927128"/>
                <a:gd name="connsiteX13" fmla="*/ 3870 w 535906"/>
                <a:gd name="connsiteY13" fmla="*/ 136179 h 3927128"/>
                <a:gd name="connsiteX0" fmla="*/ 3870 w 535906"/>
                <a:gd name="connsiteY0" fmla="*/ 136179 h 3927128"/>
                <a:gd name="connsiteX1" fmla="*/ 30062 w 535906"/>
                <a:gd name="connsiteY1" fmla="*/ 1038672 h 3927128"/>
                <a:gd name="connsiteX2" fmla="*/ 34825 w 535906"/>
                <a:gd name="connsiteY2" fmla="*/ 1912590 h 3927128"/>
                <a:gd name="connsiteX3" fmla="*/ 134837 w 535906"/>
                <a:gd name="connsiteY3" fmla="*/ 2169766 h 3927128"/>
                <a:gd name="connsiteX4" fmla="*/ 49113 w 535906"/>
                <a:gd name="connsiteY4" fmla="*/ 3769966 h 3927128"/>
                <a:gd name="connsiteX5" fmla="*/ 234850 w 535906"/>
                <a:gd name="connsiteY5" fmla="*/ 3927128 h 3927128"/>
                <a:gd name="connsiteX6" fmla="*/ 411063 w 535906"/>
                <a:gd name="connsiteY6" fmla="*/ 3769966 h 3927128"/>
                <a:gd name="connsiteX7" fmla="*/ 320575 w 535906"/>
                <a:gd name="connsiteY7" fmla="*/ 2167385 h 3927128"/>
                <a:gd name="connsiteX8" fmla="*/ 399155 w 535906"/>
                <a:gd name="connsiteY8" fmla="*/ 1962598 h 3927128"/>
                <a:gd name="connsiteX9" fmla="*/ 530125 w 535906"/>
                <a:gd name="connsiteY9" fmla="*/ 1183928 h 3927128"/>
                <a:gd name="connsiteX10" fmla="*/ 456307 w 535906"/>
                <a:gd name="connsiteY10" fmla="*/ 131415 h 3927128"/>
                <a:gd name="connsiteX11" fmla="*/ 206275 w 535906"/>
                <a:gd name="connsiteY11" fmla="*/ 124272 h 3927128"/>
                <a:gd name="connsiteX12" fmla="*/ 65783 w 535906"/>
                <a:gd name="connsiteY12" fmla="*/ 136178 h 3927128"/>
                <a:gd name="connsiteX13" fmla="*/ 3870 w 535906"/>
                <a:gd name="connsiteY13" fmla="*/ 136179 h 3927128"/>
                <a:gd name="connsiteX0" fmla="*/ 3870 w 535906"/>
                <a:gd name="connsiteY0" fmla="*/ 136179 h 3927128"/>
                <a:gd name="connsiteX1" fmla="*/ 30062 w 535906"/>
                <a:gd name="connsiteY1" fmla="*/ 1038672 h 3927128"/>
                <a:gd name="connsiteX2" fmla="*/ 34825 w 535906"/>
                <a:gd name="connsiteY2" fmla="*/ 1912590 h 3927128"/>
                <a:gd name="connsiteX3" fmla="*/ 134837 w 535906"/>
                <a:gd name="connsiteY3" fmla="*/ 2169766 h 3927128"/>
                <a:gd name="connsiteX4" fmla="*/ 49113 w 535906"/>
                <a:gd name="connsiteY4" fmla="*/ 3769966 h 3927128"/>
                <a:gd name="connsiteX5" fmla="*/ 234850 w 535906"/>
                <a:gd name="connsiteY5" fmla="*/ 3927128 h 3927128"/>
                <a:gd name="connsiteX6" fmla="*/ 411063 w 535906"/>
                <a:gd name="connsiteY6" fmla="*/ 3769966 h 3927128"/>
                <a:gd name="connsiteX7" fmla="*/ 320575 w 535906"/>
                <a:gd name="connsiteY7" fmla="*/ 2167385 h 3927128"/>
                <a:gd name="connsiteX8" fmla="*/ 399155 w 535906"/>
                <a:gd name="connsiteY8" fmla="*/ 1962598 h 3927128"/>
                <a:gd name="connsiteX9" fmla="*/ 530125 w 535906"/>
                <a:gd name="connsiteY9" fmla="*/ 1183928 h 3927128"/>
                <a:gd name="connsiteX10" fmla="*/ 456307 w 535906"/>
                <a:gd name="connsiteY10" fmla="*/ 131415 h 3927128"/>
                <a:gd name="connsiteX11" fmla="*/ 206275 w 535906"/>
                <a:gd name="connsiteY11" fmla="*/ 124272 h 3927128"/>
                <a:gd name="connsiteX12" fmla="*/ 65783 w 535906"/>
                <a:gd name="connsiteY12" fmla="*/ 136178 h 3927128"/>
                <a:gd name="connsiteX13" fmla="*/ 3870 w 535906"/>
                <a:gd name="connsiteY13" fmla="*/ 136179 h 3927128"/>
                <a:gd name="connsiteX0" fmla="*/ 3870 w 535906"/>
                <a:gd name="connsiteY0" fmla="*/ 136179 h 3927128"/>
                <a:gd name="connsiteX1" fmla="*/ 30062 w 535906"/>
                <a:gd name="connsiteY1" fmla="*/ 1038672 h 3927128"/>
                <a:gd name="connsiteX2" fmla="*/ 34825 w 535906"/>
                <a:gd name="connsiteY2" fmla="*/ 1912590 h 3927128"/>
                <a:gd name="connsiteX3" fmla="*/ 134837 w 535906"/>
                <a:gd name="connsiteY3" fmla="*/ 2169766 h 3927128"/>
                <a:gd name="connsiteX4" fmla="*/ 49113 w 535906"/>
                <a:gd name="connsiteY4" fmla="*/ 3769966 h 3927128"/>
                <a:gd name="connsiteX5" fmla="*/ 234850 w 535906"/>
                <a:gd name="connsiteY5" fmla="*/ 3927128 h 3927128"/>
                <a:gd name="connsiteX6" fmla="*/ 411063 w 535906"/>
                <a:gd name="connsiteY6" fmla="*/ 3769966 h 3927128"/>
                <a:gd name="connsiteX7" fmla="*/ 320575 w 535906"/>
                <a:gd name="connsiteY7" fmla="*/ 2167385 h 3927128"/>
                <a:gd name="connsiteX8" fmla="*/ 399155 w 535906"/>
                <a:gd name="connsiteY8" fmla="*/ 1962598 h 3927128"/>
                <a:gd name="connsiteX9" fmla="*/ 530125 w 535906"/>
                <a:gd name="connsiteY9" fmla="*/ 1183928 h 3927128"/>
                <a:gd name="connsiteX10" fmla="*/ 456307 w 535906"/>
                <a:gd name="connsiteY10" fmla="*/ 131415 h 3927128"/>
                <a:gd name="connsiteX11" fmla="*/ 206275 w 535906"/>
                <a:gd name="connsiteY11" fmla="*/ 124272 h 3927128"/>
                <a:gd name="connsiteX12" fmla="*/ 65783 w 535906"/>
                <a:gd name="connsiteY12" fmla="*/ 136178 h 3927128"/>
                <a:gd name="connsiteX13" fmla="*/ 3870 w 535906"/>
                <a:gd name="connsiteY13" fmla="*/ 136179 h 3927128"/>
                <a:gd name="connsiteX0" fmla="*/ 3870 w 535906"/>
                <a:gd name="connsiteY0" fmla="*/ 136179 h 3927128"/>
                <a:gd name="connsiteX1" fmla="*/ 30062 w 535906"/>
                <a:gd name="connsiteY1" fmla="*/ 1038672 h 3927128"/>
                <a:gd name="connsiteX2" fmla="*/ 34825 w 535906"/>
                <a:gd name="connsiteY2" fmla="*/ 1912590 h 3927128"/>
                <a:gd name="connsiteX3" fmla="*/ 134837 w 535906"/>
                <a:gd name="connsiteY3" fmla="*/ 2169766 h 3927128"/>
                <a:gd name="connsiteX4" fmla="*/ 49113 w 535906"/>
                <a:gd name="connsiteY4" fmla="*/ 3769966 h 3927128"/>
                <a:gd name="connsiteX5" fmla="*/ 234850 w 535906"/>
                <a:gd name="connsiteY5" fmla="*/ 3927128 h 3927128"/>
                <a:gd name="connsiteX6" fmla="*/ 411063 w 535906"/>
                <a:gd name="connsiteY6" fmla="*/ 3769966 h 3927128"/>
                <a:gd name="connsiteX7" fmla="*/ 320575 w 535906"/>
                <a:gd name="connsiteY7" fmla="*/ 2167385 h 3927128"/>
                <a:gd name="connsiteX8" fmla="*/ 399155 w 535906"/>
                <a:gd name="connsiteY8" fmla="*/ 1962598 h 3927128"/>
                <a:gd name="connsiteX9" fmla="*/ 530125 w 535906"/>
                <a:gd name="connsiteY9" fmla="*/ 1183928 h 3927128"/>
                <a:gd name="connsiteX10" fmla="*/ 456307 w 535906"/>
                <a:gd name="connsiteY10" fmla="*/ 131415 h 3927128"/>
                <a:gd name="connsiteX11" fmla="*/ 206275 w 535906"/>
                <a:gd name="connsiteY11" fmla="*/ 124272 h 3927128"/>
                <a:gd name="connsiteX12" fmla="*/ 65783 w 535906"/>
                <a:gd name="connsiteY12" fmla="*/ 136178 h 3927128"/>
                <a:gd name="connsiteX13" fmla="*/ 3870 w 535906"/>
                <a:gd name="connsiteY13" fmla="*/ 136179 h 3927128"/>
                <a:gd name="connsiteX0" fmla="*/ 3870 w 463981"/>
                <a:gd name="connsiteY0" fmla="*/ 136179 h 3927128"/>
                <a:gd name="connsiteX1" fmla="*/ 30062 w 463981"/>
                <a:gd name="connsiteY1" fmla="*/ 1038672 h 3927128"/>
                <a:gd name="connsiteX2" fmla="*/ 34825 w 463981"/>
                <a:gd name="connsiteY2" fmla="*/ 1912590 h 3927128"/>
                <a:gd name="connsiteX3" fmla="*/ 134837 w 463981"/>
                <a:gd name="connsiteY3" fmla="*/ 2169766 h 3927128"/>
                <a:gd name="connsiteX4" fmla="*/ 49113 w 463981"/>
                <a:gd name="connsiteY4" fmla="*/ 3769966 h 3927128"/>
                <a:gd name="connsiteX5" fmla="*/ 234850 w 463981"/>
                <a:gd name="connsiteY5" fmla="*/ 3927128 h 3927128"/>
                <a:gd name="connsiteX6" fmla="*/ 411063 w 463981"/>
                <a:gd name="connsiteY6" fmla="*/ 3769966 h 3927128"/>
                <a:gd name="connsiteX7" fmla="*/ 320575 w 463981"/>
                <a:gd name="connsiteY7" fmla="*/ 2167385 h 3927128"/>
                <a:gd name="connsiteX8" fmla="*/ 399155 w 463981"/>
                <a:gd name="connsiteY8" fmla="*/ 1962598 h 3927128"/>
                <a:gd name="connsiteX9" fmla="*/ 387250 w 463981"/>
                <a:gd name="connsiteY9" fmla="*/ 1169641 h 3927128"/>
                <a:gd name="connsiteX10" fmla="*/ 456307 w 463981"/>
                <a:gd name="connsiteY10" fmla="*/ 131415 h 3927128"/>
                <a:gd name="connsiteX11" fmla="*/ 206275 w 463981"/>
                <a:gd name="connsiteY11" fmla="*/ 124272 h 3927128"/>
                <a:gd name="connsiteX12" fmla="*/ 65783 w 463981"/>
                <a:gd name="connsiteY12" fmla="*/ 136178 h 3927128"/>
                <a:gd name="connsiteX13" fmla="*/ 3870 w 463981"/>
                <a:gd name="connsiteY13" fmla="*/ 136179 h 3927128"/>
                <a:gd name="connsiteX0" fmla="*/ 3870 w 461661"/>
                <a:gd name="connsiteY0" fmla="*/ 136179 h 3927128"/>
                <a:gd name="connsiteX1" fmla="*/ 30062 w 461661"/>
                <a:gd name="connsiteY1" fmla="*/ 1038672 h 3927128"/>
                <a:gd name="connsiteX2" fmla="*/ 34825 w 461661"/>
                <a:gd name="connsiteY2" fmla="*/ 1912590 h 3927128"/>
                <a:gd name="connsiteX3" fmla="*/ 134837 w 461661"/>
                <a:gd name="connsiteY3" fmla="*/ 2169766 h 3927128"/>
                <a:gd name="connsiteX4" fmla="*/ 49113 w 461661"/>
                <a:gd name="connsiteY4" fmla="*/ 3769966 h 3927128"/>
                <a:gd name="connsiteX5" fmla="*/ 234850 w 461661"/>
                <a:gd name="connsiteY5" fmla="*/ 3927128 h 3927128"/>
                <a:gd name="connsiteX6" fmla="*/ 411063 w 461661"/>
                <a:gd name="connsiteY6" fmla="*/ 3769966 h 3927128"/>
                <a:gd name="connsiteX7" fmla="*/ 320575 w 461661"/>
                <a:gd name="connsiteY7" fmla="*/ 2167385 h 3927128"/>
                <a:gd name="connsiteX8" fmla="*/ 399155 w 461661"/>
                <a:gd name="connsiteY8" fmla="*/ 1962598 h 3927128"/>
                <a:gd name="connsiteX9" fmla="*/ 387250 w 461661"/>
                <a:gd name="connsiteY9" fmla="*/ 1169641 h 3927128"/>
                <a:gd name="connsiteX10" fmla="*/ 456307 w 461661"/>
                <a:gd name="connsiteY10" fmla="*/ 131415 h 3927128"/>
                <a:gd name="connsiteX11" fmla="*/ 206275 w 461661"/>
                <a:gd name="connsiteY11" fmla="*/ 124272 h 3927128"/>
                <a:gd name="connsiteX12" fmla="*/ 65783 w 461661"/>
                <a:gd name="connsiteY12" fmla="*/ 136178 h 3927128"/>
                <a:gd name="connsiteX13" fmla="*/ 3870 w 461661"/>
                <a:gd name="connsiteY13" fmla="*/ 136179 h 3927128"/>
                <a:gd name="connsiteX0" fmla="*/ 3870 w 461661"/>
                <a:gd name="connsiteY0" fmla="*/ 136179 h 3927128"/>
                <a:gd name="connsiteX1" fmla="*/ 30062 w 461661"/>
                <a:gd name="connsiteY1" fmla="*/ 1038672 h 3927128"/>
                <a:gd name="connsiteX2" fmla="*/ 34825 w 461661"/>
                <a:gd name="connsiteY2" fmla="*/ 1912590 h 3927128"/>
                <a:gd name="connsiteX3" fmla="*/ 134837 w 461661"/>
                <a:gd name="connsiteY3" fmla="*/ 2169766 h 3927128"/>
                <a:gd name="connsiteX4" fmla="*/ 49113 w 461661"/>
                <a:gd name="connsiteY4" fmla="*/ 3769966 h 3927128"/>
                <a:gd name="connsiteX5" fmla="*/ 234850 w 461661"/>
                <a:gd name="connsiteY5" fmla="*/ 3927128 h 3927128"/>
                <a:gd name="connsiteX6" fmla="*/ 411063 w 461661"/>
                <a:gd name="connsiteY6" fmla="*/ 3769966 h 3927128"/>
                <a:gd name="connsiteX7" fmla="*/ 320575 w 461661"/>
                <a:gd name="connsiteY7" fmla="*/ 2167385 h 3927128"/>
                <a:gd name="connsiteX8" fmla="*/ 399155 w 461661"/>
                <a:gd name="connsiteY8" fmla="*/ 1962598 h 3927128"/>
                <a:gd name="connsiteX9" fmla="*/ 387250 w 461661"/>
                <a:gd name="connsiteY9" fmla="*/ 1169641 h 3927128"/>
                <a:gd name="connsiteX10" fmla="*/ 456307 w 461661"/>
                <a:gd name="connsiteY10" fmla="*/ 131415 h 3927128"/>
                <a:gd name="connsiteX11" fmla="*/ 206275 w 461661"/>
                <a:gd name="connsiteY11" fmla="*/ 124272 h 3927128"/>
                <a:gd name="connsiteX12" fmla="*/ 65783 w 461661"/>
                <a:gd name="connsiteY12" fmla="*/ 136178 h 3927128"/>
                <a:gd name="connsiteX13" fmla="*/ 3870 w 461661"/>
                <a:gd name="connsiteY13" fmla="*/ 136179 h 3927128"/>
                <a:gd name="connsiteX0" fmla="*/ 3870 w 461661"/>
                <a:gd name="connsiteY0" fmla="*/ 136179 h 3927128"/>
                <a:gd name="connsiteX1" fmla="*/ 30062 w 461661"/>
                <a:gd name="connsiteY1" fmla="*/ 1038672 h 3927128"/>
                <a:gd name="connsiteX2" fmla="*/ 34825 w 461661"/>
                <a:gd name="connsiteY2" fmla="*/ 1912590 h 3927128"/>
                <a:gd name="connsiteX3" fmla="*/ 134837 w 461661"/>
                <a:gd name="connsiteY3" fmla="*/ 2169766 h 3927128"/>
                <a:gd name="connsiteX4" fmla="*/ 49113 w 461661"/>
                <a:gd name="connsiteY4" fmla="*/ 3769966 h 3927128"/>
                <a:gd name="connsiteX5" fmla="*/ 234850 w 461661"/>
                <a:gd name="connsiteY5" fmla="*/ 3927128 h 3927128"/>
                <a:gd name="connsiteX6" fmla="*/ 411063 w 461661"/>
                <a:gd name="connsiteY6" fmla="*/ 3769966 h 3927128"/>
                <a:gd name="connsiteX7" fmla="*/ 320575 w 461661"/>
                <a:gd name="connsiteY7" fmla="*/ 2167385 h 3927128"/>
                <a:gd name="connsiteX8" fmla="*/ 399155 w 461661"/>
                <a:gd name="connsiteY8" fmla="*/ 1962598 h 3927128"/>
                <a:gd name="connsiteX9" fmla="*/ 387250 w 461661"/>
                <a:gd name="connsiteY9" fmla="*/ 1169641 h 3927128"/>
                <a:gd name="connsiteX10" fmla="*/ 456307 w 461661"/>
                <a:gd name="connsiteY10" fmla="*/ 131415 h 3927128"/>
                <a:gd name="connsiteX11" fmla="*/ 206275 w 461661"/>
                <a:gd name="connsiteY11" fmla="*/ 124272 h 3927128"/>
                <a:gd name="connsiteX12" fmla="*/ 65783 w 461661"/>
                <a:gd name="connsiteY12" fmla="*/ 136178 h 3927128"/>
                <a:gd name="connsiteX13" fmla="*/ 3870 w 461661"/>
                <a:gd name="connsiteY13" fmla="*/ 136179 h 3927128"/>
                <a:gd name="connsiteX0" fmla="*/ 3870 w 462383"/>
                <a:gd name="connsiteY0" fmla="*/ 136179 h 3927128"/>
                <a:gd name="connsiteX1" fmla="*/ 30062 w 462383"/>
                <a:gd name="connsiteY1" fmla="*/ 1038672 h 3927128"/>
                <a:gd name="connsiteX2" fmla="*/ 34825 w 462383"/>
                <a:gd name="connsiteY2" fmla="*/ 1912590 h 3927128"/>
                <a:gd name="connsiteX3" fmla="*/ 134837 w 462383"/>
                <a:gd name="connsiteY3" fmla="*/ 2169766 h 3927128"/>
                <a:gd name="connsiteX4" fmla="*/ 49113 w 462383"/>
                <a:gd name="connsiteY4" fmla="*/ 3769966 h 3927128"/>
                <a:gd name="connsiteX5" fmla="*/ 234850 w 462383"/>
                <a:gd name="connsiteY5" fmla="*/ 3927128 h 3927128"/>
                <a:gd name="connsiteX6" fmla="*/ 411063 w 462383"/>
                <a:gd name="connsiteY6" fmla="*/ 3769966 h 3927128"/>
                <a:gd name="connsiteX7" fmla="*/ 320575 w 462383"/>
                <a:gd name="connsiteY7" fmla="*/ 2167385 h 3927128"/>
                <a:gd name="connsiteX8" fmla="*/ 399155 w 462383"/>
                <a:gd name="connsiteY8" fmla="*/ 1962598 h 3927128"/>
                <a:gd name="connsiteX9" fmla="*/ 403919 w 462383"/>
                <a:gd name="connsiteY9" fmla="*/ 1169641 h 3927128"/>
                <a:gd name="connsiteX10" fmla="*/ 456307 w 462383"/>
                <a:gd name="connsiteY10" fmla="*/ 131415 h 3927128"/>
                <a:gd name="connsiteX11" fmla="*/ 206275 w 462383"/>
                <a:gd name="connsiteY11" fmla="*/ 124272 h 3927128"/>
                <a:gd name="connsiteX12" fmla="*/ 65783 w 462383"/>
                <a:gd name="connsiteY12" fmla="*/ 136178 h 3927128"/>
                <a:gd name="connsiteX13" fmla="*/ 3870 w 462383"/>
                <a:gd name="connsiteY13" fmla="*/ 136179 h 3927128"/>
                <a:gd name="connsiteX0" fmla="*/ 3870 w 412457"/>
                <a:gd name="connsiteY0" fmla="*/ 85497 h 3876446"/>
                <a:gd name="connsiteX1" fmla="*/ 30062 w 412457"/>
                <a:gd name="connsiteY1" fmla="*/ 987990 h 3876446"/>
                <a:gd name="connsiteX2" fmla="*/ 34825 w 412457"/>
                <a:gd name="connsiteY2" fmla="*/ 1861908 h 3876446"/>
                <a:gd name="connsiteX3" fmla="*/ 134837 w 412457"/>
                <a:gd name="connsiteY3" fmla="*/ 2119084 h 3876446"/>
                <a:gd name="connsiteX4" fmla="*/ 49113 w 412457"/>
                <a:gd name="connsiteY4" fmla="*/ 3719284 h 3876446"/>
                <a:gd name="connsiteX5" fmla="*/ 234850 w 412457"/>
                <a:gd name="connsiteY5" fmla="*/ 3876446 h 3876446"/>
                <a:gd name="connsiteX6" fmla="*/ 411063 w 412457"/>
                <a:gd name="connsiteY6" fmla="*/ 3719284 h 3876446"/>
                <a:gd name="connsiteX7" fmla="*/ 320575 w 412457"/>
                <a:gd name="connsiteY7" fmla="*/ 2116703 h 3876446"/>
                <a:gd name="connsiteX8" fmla="*/ 399155 w 412457"/>
                <a:gd name="connsiteY8" fmla="*/ 1911916 h 3876446"/>
                <a:gd name="connsiteX9" fmla="*/ 403919 w 412457"/>
                <a:gd name="connsiteY9" fmla="*/ 1118959 h 3876446"/>
                <a:gd name="connsiteX10" fmla="*/ 306288 w 412457"/>
                <a:gd name="connsiteY10" fmla="*/ 223608 h 3876446"/>
                <a:gd name="connsiteX11" fmla="*/ 206275 w 412457"/>
                <a:gd name="connsiteY11" fmla="*/ 73590 h 3876446"/>
                <a:gd name="connsiteX12" fmla="*/ 65783 w 412457"/>
                <a:gd name="connsiteY12" fmla="*/ 85496 h 3876446"/>
                <a:gd name="connsiteX13" fmla="*/ 3870 w 412457"/>
                <a:gd name="connsiteY13" fmla="*/ 85497 h 3876446"/>
                <a:gd name="connsiteX0" fmla="*/ 3870 w 412457"/>
                <a:gd name="connsiteY0" fmla="*/ 96875 h 3887824"/>
                <a:gd name="connsiteX1" fmla="*/ 30062 w 412457"/>
                <a:gd name="connsiteY1" fmla="*/ 999368 h 3887824"/>
                <a:gd name="connsiteX2" fmla="*/ 34825 w 412457"/>
                <a:gd name="connsiteY2" fmla="*/ 1873286 h 3887824"/>
                <a:gd name="connsiteX3" fmla="*/ 134837 w 412457"/>
                <a:gd name="connsiteY3" fmla="*/ 2130462 h 3887824"/>
                <a:gd name="connsiteX4" fmla="*/ 49113 w 412457"/>
                <a:gd name="connsiteY4" fmla="*/ 3730662 h 3887824"/>
                <a:gd name="connsiteX5" fmla="*/ 234850 w 412457"/>
                <a:gd name="connsiteY5" fmla="*/ 3887824 h 3887824"/>
                <a:gd name="connsiteX6" fmla="*/ 411063 w 412457"/>
                <a:gd name="connsiteY6" fmla="*/ 3730662 h 3887824"/>
                <a:gd name="connsiteX7" fmla="*/ 320575 w 412457"/>
                <a:gd name="connsiteY7" fmla="*/ 2128081 h 3887824"/>
                <a:gd name="connsiteX8" fmla="*/ 399155 w 412457"/>
                <a:gd name="connsiteY8" fmla="*/ 1923294 h 3887824"/>
                <a:gd name="connsiteX9" fmla="*/ 403919 w 412457"/>
                <a:gd name="connsiteY9" fmla="*/ 1130337 h 3887824"/>
                <a:gd name="connsiteX10" fmla="*/ 389632 w 412457"/>
                <a:gd name="connsiteY10" fmla="*/ 192124 h 3887824"/>
                <a:gd name="connsiteX11" fmla="*/ 206275 w 412457"/>
                <a:gd name="connsiteY11" fmla="*/ 84968 h 3887824"/>
                <a:gd name="connsiteX12" fmla="*/ 65783 w 412457"/>
                <a:gd name="connsiteY12" fmla="*/ 96874 h 3887824"/>
                <a:gd name="connsiteX13" fmla="*/ 3870 w 412457"/>
                <a:gd name="connsiteY13" fmla="*/ 96875 h 3887824"/>
                <a:gd name="connsiteX0" fmla="*/ 3870 w 412457"/>
                <a:gd name="connsiteY0" fmla="*/ 96875 h 3887824"/>
                <a:gd name="connsiteX1" fmla="*/ 30062 w 412457"/>
                <a:gd name="connsiteY1" fmla="*/ 999368 h 3887824"/>
                <a:gd name="connsiteX2" fmla="*/ 34825 w 412457"/>
                <a:gd name="connsiteY2" fmla="*/ 1873286 h 3887824"/>
                <a:gd name="connsiteX3" fmla="*/ 134837 w 412457"/>
                <a:gd name="connsiteY3" fmla="*/ 2130462 h 3887824"/>
                <a:gd name="connsiteX4" fmla="*/ 49113 w 412457"/>
                <a:gd name="connsiteY4" fmla="*/ 3730662 h 3887824"/>
                <a:gd name="connsiteX5" fmla="*/ 234850 w 412457"/>
                <a:gd name="connsiteY5" fmla="*/ 3887824 h 3887824"/>
                <a:gd name="connsiteX6" fmla="*/ 411063 w 412457"/>
                <a:gd name="connsiteY6" fmla="*/ 3730662 h 3887824"/>
                <a:gd name="connsiteX7" fmla="*/ 320575 w 412457"/>
                <a:gd name="connsiteY7" fmla="*/ 2128081 h 3887824"/>
                <a:gd name="connsiteX8" fmla="*/ 399155 w 412457"/>
                <a:gd name="connsiteY8" fmla="*/ 1923294 h 3887824"/>
                <a:gd name="connsiteX9" fmla="*/ 403919 w 412457"/>
                <a:gd name="connsiteY9" fmla="*/ 1130337 h 3887824"/>
                <a:gd name="connsiteX10" fmla="*/ 389632 w 412457"/>
                <a:gd name="connsiteY10" fmla="*/ 192124 h 3887824"/>
                <a:gd name="connsiteX11" fmla="*/ 206275 w 412457"/>
                <a:gd name="connsiteY11" fmla="*/ 84968 h 3887824"/>
                <a:gd name="connsiteX12" fmla="*/ 65783 w 412457"/>
                <a:gd name="connsiteY12" fmla="*/ 96874 h 3887824"/>
                <a:gd name="connsiteX13" fmla="*/ 3870 w 412457"/>
                <a:gd name="connsiteY13" fmla="*/ 96875 h 3887824"/>
                <a:gd name="connsiteX0" fmla="*/ 3870 w 414173"/>
                <a:gd name="connsiteY0" fmla="*/ 93442 h 3884391"/>
                <a:gd name="connsiteX1" fmla="*/ 30062 w 414173"/>
                <a:gd name="connsiteY1" fmla="*/ 995935 h 3884391"/>
                <a:gd name="connsiteX2" fmla="*/ 34825 w 414173"/>
                <a:gd name="connsiteY2" fmla="*/ 1869853 h 3884391"/>
                <a:gd name="connsiteX3" fmla="*/ 134837 w 414173"/>
                <a:gd name="connsiteY3" fmla="*/ 2127029 h 3884391"/>
                <a:gd name="connsiteX4" fmla="*/ 49113 w 414173"/>
                <a:gd name="connsiteY4" fmla="*/ 3727229 h 3884391"/>
                <a:gd name="connsiteX5" fmla="*/ 234850 w 414173"/>
                <a:gd name="connsiteY5" fmla="*/ 3884391 h 3884391"/>
                <a:gd name="connsiteX6" fmla="*/ 411063 w 414173"/>
                <a:gd name="connsiteY6" fmla="*/ 3727229 h 3884391"/>
                <a:gd name="connsiteX7" fmla="*/ 320575 w 414173"/>
                <a:gd name="connsiteY7" fmla="*/ 2124648 h 3884391"/>
                <a:gd name="connsiteX8" fmla="*/ 399155 w 414173"/>
                <a:gd name="connsiteY8" fmla="*/ 1919861 h 3884391"/>
                <a:gd name="connsiteX9" fmla="*/ 403919 w 414173"/>
                <a:gd name="connsiteY9" fmla="*/ 1126904 h 3884391"/>
                <a:gd name="connsiteX10" fmla="*/ 396776 w 414173"/>
                <a:gd name="connsiteY10" fmla="*/ 200597 h 3884391"/>
                <a:gd name="connsiteX11" fmla="*/ 206275 w 414173"/>
                <a:gd name="connsiteY11" fmla="*/ 81535 h 3884391"/>
                <a:gd name="connsiteX12" fmla="*/ 65783 w 414173"/>
                <a:gd name="connsiteY12" fmla="*/ 93441 h 3884391"/>
                <a:gd name="connsiteX13" fmla="*/ 3870 w 414173"/>
                <a:gd name="connsiteY13" fmla="*/ 93442 h 3884391"/>
                <a:gd name="connsiteX0" fmla="*/ 3870 w 417327"/>
                <a:gd name="connsiteY0" fmla="*/ 93442 h 3884391"/>
                <a:gd name="connsiteX1" fmla="*/ 30062 w 417327"/>
                <a:gd name="connsiteY1" fmla="*/ 995935 h 3884391"/>
                <a:gd name="connsiteX2" fmla="*/ 34825 w 417327"/>
                <a:gd name="connsiteY2" fmla="*/ 1869853 h 3884391"/>
                <a:gd name="connsiteX3" fmla="*/ 134837 w 417327"/>
                <a:gd name="connsiteY3" fmla="*/ 2127029 h 3884391"/>
                <a:gd name="connsiteX4" fmla="*/ 49113 w 417327"/>
                <a:gd name="connsiteY4" fmla="*/ 3727229 h 3884391"/>
                <a:gd name="connsiteX5" fmla="*/ 234850 w 417327"/>
                <a:gd name="connsiteY5" fmla="*/ 3884391 h 3884391"/>
                <a:gd name="connsiteX6" fmla="*/ 411063 w 417327"/>
                <a:gd name="connsiteY6" fmla="*/ 3727229 h 3884391"/>
                <a:gd name="connsiteX7" fmla="*/ 320575 w 417327"/>
                <a:gd name="connsiteY7" fmla="*/ 2124648 h 3884391"/>
                <a:gd name="connsiteX8" fmla="*/ 399155 w 417327"/>
                <a:gd name="connsiteY8" fmla="*/ 1919861 h 3884391"/>
                <a:gd name="connsiteX9" fmla="*/ 411063 w 417327"/>
                <a:gd name="connsiteY9" fmla="*/ 1126904 h 3884391"/>
                <a:gd name="connsiteX10" fmla="*/ 396776 w 417327"/>
                <a:gd name="connsiteY10" fmla="*/ 200597 h 3884391"/>
                <a:gd name="connsiteX11" fmla="*/ 206275 w 417327"/>
                <a:gd name="connsiteY11" fmla="*/ 81535 h 3884391"/>
                <a:gd name="connsiteX12" fmla="*/ 65783 w 417327"/>
                <a:gd name="connsiteY12" fmla="*/ 93441 h 3884391"/>
                <a:gd name="connsiteX13" fmla="*/ 3870 w 417327"/>
                <a:gd name="connsiteY13" fmla="*/ 93442 h 3884391"/>
                <a:gd name="connsiteX0" fmla="*/ 3870 w 417315"/>
                <a:gd name="connsiteY0" fmla="*/ 93442 h 3884391"/>
                <a:gd name="connsiteX1" fmla="*/ 30062 w 417315"/>
                <a:gd name="connsiteY1" fmla="*/ 995935 h 3884391"/>
                <a:gd name="connsiteX2" fmla="*/ 34825 w 417315"/>
                <a:gd name="connsiteY2" fmla="*/ 1869853 h 3884391"/>
                <a:gd name="connsiteX3" fmla="*/ 134837 w 417315"/>
                <a:gd name="connsiteY3" fmla="*/ 2127029 h 3884391"/>
                <a:gd name="connsiteX4" fmla="*/ 49113 w 417315"/>
                <a:gd name="connsiteY4" fmla="*/ 3727229 h 3884391"/>
                <a:gd name="connsiteX5" fmla="*/ 234850 w 417315"/>
                <a:gd name="connsiteY5" fmla="*/ 3884391 h 3884391"/>
                <a:gd name="connsiteX6" fmla="*/ 411063 w 417315"/>
                <a:gd name="connsiteY6" fmla="*/ 3727229 h 3884391"/>
                <a:gd name="connsiteX7" fmla="*/ 320575 w 417315"/>
                <a:gd name="connsiteY7" fmla="*/ 2124648 h 3884391"/>
                <a:gd name="connsiteX8" fmla="*/ 399155 w 417315"/>
                <a:gd name="connsiteY8" fmla="*/ 1919861 h 3884391"/>
                <a:gd name="connsiteX9" fmla="*/ 411063 w 417315"/>
                <a:gd name="connsiteY9" fmla="*/ 1126904 h 3884391"/>
                <a:gd name="connsiteX10" fmla="*/ 396776 w 417315"/>
                <a:gd name="connsiteY10" fmla="*/ 200597 h 3884391"/>
                <a:gd name="connsiteX11" fmla="*/ 206275 w 417315"/>
                <a:gd name="connsiteY11" fmla="*/ 81535 h 3884391"/>
                <a:gd name="connsiteX12" fmla="*/ 65783 w 417315"/>
                <a:gd name="connsiteY12" fmla="*/ 93441 h 3884391"/>
                <a:gd name="connsiteX13" fmla="*/ 3870 w 417315"/>
                <a:gd name="connsiteY13" fmla="*/ 93442 h 3884391"/>
                <a:gd name="connsiteX0" fmla="*/ 3870 w 417315"/>
                <a:gd name="connsiteY0" fmla="*/ 9447 h 3800396"/>
                <a:gd name="connsiteX1" fmla="*/ 30062 w 417315"/>
                <a:gd name="connsiteY1" fmla="*/ 911940 h 3800396"/>
                <a:gd name="connsiteX2" fmla="*/ 34825 w 417315"/>
                <a:gd name="connsiteY2" fmla="*/ 1785858 h 3800396"/>
                <a:gd name="connsiteX3" fmla="*/ 134837 w 417315"/>
                <a:gd name="connsiteY3" fmla="*/ 2043034 h 3800396"/>
                <a:gd name="connsiteX4" fmla="*/ 49113 w 417315"/>
                <a:gd name="connsiteY4" fmla="*/ 3643234 h 3800396"/>
                <a:gd name="connsiteX5" fmla="*/ 234850 w 417315"/>
                <a:gd name="connsiteY5" fmla="*/ 3800396 h 3800396"/>
                <a:gd name="connsiteX6" fmla="*/ 411063 w 417315"/>
                <a:gd name="connsiteY6" fmla="*/ 3643234 h 3800396"/>
                <a:gd name="connsiteX7" fmla="*/ 320575 w 417315"/>
                <a:gd name="connsiteY7" fmla="*/ 2040653 h 3800396"/>
                <a:gd name="connsiteX8" fmla="*/ 399155 w 417315"/>
                <a:gd name="connsiteY8" fmla="*/ 1835866 h 3800396"/>
                <a:gd name="connsiteX9" fmla="*/ 411063 w 417315"/>
                <a:gd name="connsiteY9" fmla="*/ 1042909 h 3800396"/>
                <a:gd name="connsiteX10" fmla="*/ 396776 w 417315"/>
                <a:gd name="connsiteY10" fmla="*/ 116602 h 3800396"/>
                <a:gd name="connsiteX11" fmla="*/ 65783 w 417315"/>
                <a:gd name="connsiteY11" fmla="*/ 9446 h 3800396"/>
                <a:gd name="connsiteX12" fmla="*/ 3870 w 417315"/>
                <a:gd name="connsiteY12" fmla="*/ 9447 h 3800396"/>
                <a:gd name="connsiteX0" fmla="*/ 3870 w 417315"/>
                <a:gd name="connsiteY0" fmla="*/ 25845 h 3816794"/>
                <a:gd name="connsiteX1" fmla="*/ 30062 w 417315"/>
                <a:gd name="connsiteY1" fmla="*/ 928338 h 3816794"/>
                <a:gd name="connsiteX2" fmla="*/ 34825 w 417315"/>
                <a:gd name="connsiteY2" fmla="*/ 1802256 h 3816794"/>
                <a:gd name="connsiteX3" fmla="*/ 134837 w 417315"/>
                <a:gd name="connsiteY3" fmla="*/ 2059432 h 3816794"/>
                <a:gd name="connsiteX4" fmla="*/ 49113 w 417315"/>
                <a:gd name="connsiteY4" fmla="*/ 3659632 h 3816794"/>
                <a:gd name="connsiteX5" fmla="*/ 234850 w 417315"/>
                <a:gd name="connsiteY5" fmla="*/ 3816794 h 3816794"/>
                <a:gd name="connsiteX6" fmla="*/ 411063 w 417315"/>
                <a:gd name="connsiteY6" fmla="*/ 3659632 h 3816794"/>
                <a:gd name="connsiteX7" fmla="*/ 320575 w 417315"/>
                <a:gd name="connsiteY7" fmla="*/ 2057051 h 3816794"/>
                <a:gd name="connsiteX8" fmla="*/ 399155 w 417315"/>
                <a:gd name="connsiteY8" fmla="*/ 1852264 h 3816794"/>
                <a:gd name="connsiteX9" fmla="*/ 411063 w 417315"/>
                <a:gd name="connsiteY9" fmla="*/ 1059307 h 3816794"/>
                <a:gd name="connsiteX10" fmla="*/ 396776 w 417315"/>
                <a:gd name="connsiteY10" fmla="*/ 133000 h 3816794"/>
                <a:gd name="connsiteX11" fmla="*/ 296765 w 417315"/>
                <a:gd name="connsiteY11" fmla="*/ 4413 h 3816794"/>
                <a:gd name="connsiteX12" fmla="*/ 3870 w 417315"/>
                <a:gd name="connsiteY12" fmla="*/ 25845 h 3816794"/>
                <a:gd name="connsiteX0" fmla="*/ 3870 w 417315"/>
                <a:gd name="connsiteY0" fmla="*/ 25845 h 3816794"/>
                <a:gd name="connsiteX1" fmla="*/ 30062 w 417315"/>
                <a:gd name="connsiteY1" fmla="*/ 928338 h 3816794"/>
                <a:gd name="connsiteX2" fmla="*/ 34825 w 417315"/>
                <a:gd name="connsiteY2" fmla="*/ 1802256 h 3816794"/>
                <a:gd name="connsiteX3" fmla="*/ 134837 w 417315"/>
                <a:gd name="connsiteY3" fmla="*/ 2059432 h 3816794"/>
                <a:gd name="connsiteX4" fmla="*/ 49113 w 417315"/>
                <a:gd name="connsiteY4" fmla="*/ 3659632 h 3816794"/>
                <a:gd name="connsiteX5" fmla="*/ 234850 w 417315"/>
                <a:gd name="connsiteY5" fmla="*/ 3816794 h 3816794"/>
                <a:gd name="connsiteX6" fmla="*/ 411063 w 417315"/>
                <a:gd name="connsiteY6" fmla="*/ 3659632 h 3816794"/>
                <a:gd name="connsiteX7" fmla="*/ 320575 w 417315"/>
                <a:gd name="connsiteY7" fmla="*/ 2057051 h 3816794"/>
                <a:gd name="connsiteX8" fmla="*/ 399155 w 417315"/>
                <a:gd name="connsiteY8" fmla="*/ 1852264 h 3816794"/>
                <a:gd name="connsiteX9" fmla="*/ 411063 w 417315"/>
                <a:gd name="connsiteY9" fmla="*/ 1059307 h 3816794"/>
                <a:gd name="connsiteX10" fmla="*/ 396776 w 417315"/>
                <a:gd name="connsiteY10" fmla="*/ 133000 h 3816794"/>
                <a:gd name="connsiteX11" fmla="*/ 368553 w 417315"/>
                <a:gd name="connsiteY11" fmla="*/ 49656 h 3816794"/>
                <a:gd name="connsiteX12" fmla="*/ 296765 w 417315"/>
                <a:gd name="connsiteY12" fmla="*/ 4413 h 3816794"/>
                <a:gd name="connsiteX13" fmla="*/ 3870 w 417315"/>
                <a:gd name="connsiteY13" fmla="*/ 25845 h 3816794"/>
                <a:gd name="connsiteX0" fmla="*/ 3870 w 417315"/>
                <a:gd name="connsiteY0" fmla="*/ 25845 h 3816794"/>
                <a:gd name="connsiteX1" fmla="*/ 30062 w 417315"/>
                <a:gd name="connsiteY1" fmla="*/ 928338 h 3816794"/>
                <a:gd name="connsiteX2" fmla="*/ 34825 w 417315"/>
                <a:gd name="connsiteY2" fmla="*/ 1802256 h 3816794"/>
                <a:gd name="connsiteX3" fmla="*/ 134837 w 417315"/>
                <a:gd name="connsiteY3" fmla="*/ 2059432 h 3816794"/>
                <a:gd name="connsiteX4" fmla="*/ 49113 w 417315"/>
                <a:gd name="connsiteY4" fmla="*/ 3659632 h 3816794"/>
                <a:gd name="connsiteX5" fmla="*/ 234850 w 417315"/>
                <a:gd name="connsiteY5" fmla="*/ 3816794 h 3816794"/>
                <a:gd name="connsiteX6" fmla="*/ 411063 w 417315"/>
                <a:gd name="connsiteY6" fmla="*/ 3659632 h 3816794"/>
                <a:gd name="connsiteX7" fmla="*/ 320575 w 417315"/>
                <a:gd name="connsiteY7" fmla="*/ 2057051 h 3816794"/>
                <a:gd name="connsiteX8" fmla="*/ 399155 w 417315"/>
                <a:gd name="connsiteY8" fmla="*/ 1852264 h 3816794"/>
                <a:gd name="connsiteX9" fmla="*/ 411063 w 417315"/>
                <a:gd name="connsiteY9" fmla="*/ 1059307 h 3816794"/>
                <a:gd name="connsiteX10" fmla="*/ 396776 w 417315"/>
                <a:gd name="connsiteY10" fmla="*/ 133000 h 3816794"/>
                <a:gd name="connsiteX11" fmla="*/ 296765 w 417315"/>
                <a:gd name="connsiteY11" fmla="*/ 4413 h 3816794"/>
                <a:gd name="connsiteX12" fmla="*/ 3870 w 417315"/>
                <a:gd name="connsiteY12" fmla="*/ 25845 h 3816794"/>
                <a:gd name="connsiteX0" fmla="*/ 3870 w 417315"/>
                <a:gd name="connsiteY0" fmla="*/ 25845 h 3816794"/>
                <a:gd name="connsiteX1" fmla="*/ 30062 w 417315"/>
                <a:gd name="connsiteY1" fmla="*/ 928338 h 3816794"/>
                <a:gd name="connsiteX2" fmla="*/ 34825 w 417315"/>
                <a:gd name="connsiteY2" fmla="*/ 1802256 h 3816794"/>
                <a:gd name="connsiteX3" fmla="*/ 134837 w 417315"/>
                <a:gd name="connsiteY3" fmla="*/ 2059432 h 3816794"/>
                <a:gd name="connsiteX4" fmla="*/ 49113 w 417315"/>
                <a:gd name="connsiteY4" fmla="*/ 3659632 h 3816794"/>
                <a:gd name="connsiteX5" fmla="*/ 234850 w 417315"/>
                <a:gd name="connsiteY5" fmla="*/ 3816794 h 3816794"/>
                <a:gd name="connsiteX6" fmla="*/ 411063 w 417315"/>
                <a:gd name="connsiteY6" fmla="*/ 3659632 h 3816794"/>
                <a:gd name="connsiteX7" fmla="*/ 320575 w 417315"/>
                <a:gd name="connsiteY7" fmla="*/ 2057051 h 3816794"/>
                <a:gd name="connsiteX8" fmla="*/ 399155 w 417315"/>
                <a:gd name="connsiteY8" fmla="*/ 1852264 h 3816794"/>
                <a:gd name="connsiteX9" fmla="*/ 411063 w 417315"/>
                <a:gd name="connsiteY9" fmla="*/ 1059307 h 3816794"/>
                <a:gd name="connsiteX10" fmla="*/ 396776 w 417315"/>
                <a:gd name="connsiteY10" fmla="*/ 133000 h 3816794"/>
                <a:gd name="connsiteX11" fmla="*/ 296765 w 417315"/>
                <a:gd name="connsiteY11" fmla="*/ 4413 h 3816794"/>
                <a:gd name="connsiteX12" fmla="*/ 3870 w 417315"/>
                <a:gd name="connsiteY12" fmla="*/ 25845 h 3816794"/>
                <a:gd name="connsiteX0" fmla="*/ 3870 w 417315"/>
                <a:gd name="connsiteY0" fmla="*/ 25845 h 3816794"/>
                <a:gd name="connsiteX1" fmla="*/ 30062 w 417315"/>
                <a:gd name="connsiteY1" fmla="*/ 928338 h 3816794"/>
                <a:gd name="connsiteX2" fmla="*/ 34825 w 417315"/>
                <a:gd name="connsiteY2" fmla="*/ 1802256 h 3816794"/>
                <a:gd name="connsiteX3" fmla="*/ 134837 w 417315"/>
                <a:gd name="connsiteY3" fmla="*/ 2059432 h 3816794"/>
                <a:gd name="connsiteX4" fmla="*/ 49113 w 417315"/>
                <a:gd name="connsiteY4" fmla="*/ 3659632 h 3816794"/>
                <a:gd name="connsiteX5" fmla="*/ 234850 w 417315"/>
                <a:gd name="connsiteY5" fmla="*/ 3816794 h 3816794"/>
                <a:gd name="connsiteX6" fmla="*/ 411063 w 417315"/>
                <a:gd name="connsiteY6" fmla="*/ 3659632 h 3816794"/>
                <a:gd name="connsiteX7" fmla="*/ 320575 w 417315"/>
                <a:gd name="connsiteY7" fmla="*/ 2057051 h 3816794"/>
                <a:gd name="connsiteX8" fmla="*/ 399155 w 417315"/>
                <a:gd name="connsiteY8" fmla="*/ 1852264 h 3816794"/>
                <a:gd name="connsiteX9" fmla="*/ 411063 w 417315"/>
                <a:gd name="connsiteY9" fmla="*/ 1059307 h 3816794"/>
                <a:gd name="connsiteX10" fmla="*/ 396776 w 417315"/>
                <a:gd name="connsiteY10" fmla="*/ 133000 h 3816794"/>
                <a:gd name="connsiteX11" fmla="*/ 296765 w 417315"/>
                <a:gd name="connsiteY11" fmla="*/ 4413 h 3816794"/>
                <a:gd name="connsiteX12" fmla="*/ 3870 w 417315"/>
                <a:gd name="connsiteY12" fmla="*/ 25845 h 3816794"/>
                <a:gd name="connsiteX0" fmla="*/ 3870 w 417315"/>
                <a:gd name="connsiteY0" fmla="*/ 27966 h 3818915"/>
                <a:gd name="connsiteX1" fmla="*/ 30062 w 417315"/>
                <a:gd name="connsiteY1" fmla="*/ 930459 h 3818915"/>
                <a:gd name="connsiteX2" fmla="*/ 34825 w 417315"/>
                <a:gd name="connsiteY2" fmla="*/ 1804377 h 3818915"/>
                <a:gd name="connsiteX3" fmla="*/ 134837 w 417315"/>
                <a:gd name="connsiteY3" fmla="*/ 2061553 h 3818915"/>
                <a:gd name="connsiteX4" fmla="*/ 49113 w 417315"/>
                <a:gd name="connsiteY4" fmla="*/ 3661753 h 3818915"/>
                <a:gd name="connsiteX5" fmla="*/ 234850 w 417315"/>
                <a:gd name="connsiteY5" fmla="*/ 3818915 h 3818915"/>
                <a:gd name="connsiteX6" fmla="*/ 411063 w 417315"/>
                <a:gd name="connsiteY6" fmla="*/ 3661753 h 3818915"/>
                <a:gd name="connsiteX7" fmla="*/ 320575 w 417315"/>
                <a:gd name="connsiteY7" fmla="*/ 2059172 h 3818915"/>
                <a:gd name="connsiteX8" fmla="*/ 399155 w 417315"/>
                <a:gd name="connsiteY8" fmla="*/ 1854385 h 3818915"/>
                <a:gd name="connsiteX9" fmla="*/ 411063 w 417315"/>
                <a:gd name="connsiteY9" fmla="*/ 1061428 h 3818915"/>
                <a:gd name="connsiteX10" fmla="*/ 396776 w 417315"/>
                <a:gd name="connsiteY10" fmla="*/ 135121 h 3818915"/>
                <a:gd name="connsiteX11" fmla="*/ 318196 w 417315"/>
                <a:gd name="connsiteY11" fmla="*/ 4152 h 3818915"/>
                <a:gd name="connsiteX12" fmla="*/ 3870 w 417315"/>
                <a:gd name="connsiteY12" fmla="*/ 27966 h 3818915"/>
                <a:gd name="connsiteX0" fmla="*/ 182314 w 398115"/>
                <a:gd name="connsiteY0" fmla="*/ 245895 h 3815387"/>
                <a:gd name="connsiteX1" fmla="*/ 10862 w 398115"/>
                <a:gd name="connsiteY1" fmla="*/ 926931 h 3815387"/>
                <a:gd name="connsiteX2" fmla="*/ 15625 w 398115"/>
                <a:gd name="connsiteY2" fmla="*/ 1800849 h 3815387"/>
                <a:gd name="connsiteX3" fmla="*/ 115637 w 398115"/>
                <a:gd name="connsiteY3" fmla="*/ 2058025 h 3815387"/>
                <a:gd name="connsiteX4" fmla="*/ 29913 w 398115"/>
                <a:gd name="connsiteY4" fmla="*/ 3658225 h 3815387"/>
                <a:gd name="connsiteX5" fmla="*/ 215650 w 398115"/>
                <a:gd name="connsiteY5" fmla="*/ 3815387 h 3815387"/>
                <a:gd name="connsiteX6" fmla="*/ 391863 w 398115"/>
                <a:gd name="connsiteY6" fmla="*/ 3658225 h 3815387"/>
                <a:gd name="connsiteX7" fmla="*/ 301375 w 398115"/>
                <a:gd name="connsiteY7" fmla="*/ 2055644 h 3815387"/>
                <a:gd name="connsiteX8" fmla="*/ 379955 w 398115"/>
                <a:gd name="connsiteY8" fmla="*/ 1850857 h 3815387"/>
                <a:gd name="connsiteX9" fmla="*/ 391863 w 398115"/>
                <a:gd name="connsiteY9" fmla="*/ 1057900 h 3815387"/>
                <a:gd name="connsiteX10" fmla="*/ 377576 w 398115"/>
                <a:gd name="connsiteY10" fmla="*/ 131593 h 3815387"/>
                <a:gd name="connsiteX11" fmla="*/ 298996 w 398115"/>
                <a:gd name="connsiteY11" fmla="*/ 624 h 3815387"/>
                <a:gd name="connsiteX12" fmla="*/ 182314 w 398115"/>
                <a:gd name="connsiteY12" fmla="*/ 245895 h 3815387"/>
                <a:gd name="connsiteX0" fmla="*/ 132307 w 398115"/>
                <a:gd name="connsiteY0" fmla="*/ 238768 h 3815403"/>
                <a:gd name="connsiteX1" fmla="*/ 10862 w 398115"/>
                <a:gd name="connsiteY1" fmla="*/ 926947 h 3815403"/>
                <a:gd name="connsiteX2" fmla="*/ 15625 w 398115"/>
                <a:gd name="connsiteY2" fmla="*/ 1800865 h 3815403"/>
                <a:gd name="connsiteX3" fmla="*/ 115637 w 398115"/>
                <a:gd name="connsiteY3" fmla="*/ 2058041 h 3815403"/>
                <a:gd name="connsiteX4" fmla="*/ 29913 w 398115"/>
                <a:gd name="connsiteY4" fmla="*/ 3658241 h 3815403"/>
                <a:gd name="connsiteX5" fmla="*/ 215650 w 398115"/>
                <a:gd name="connsiteY5" fmla="*/ 3815403 h 3815403"/>
                <a:gd name="connsiteX6" fmla="*/ 391863 w 398115"/>
                <a:gd name="connsiteY6" fmla="*/ 3658241 h 3815403"/>
                <a:gd name="connsiteX7" fmla="*/ 301375 w 398115"/>
                <a:gd name="connsiteY7" fmla="*/ 2055660 h 3815403"/>
                <a:gd name="connsiteX8" fmla="*/ 379955 w 398115"/>
                <a:gd name="connsiteY8" fmla="*/ 1850873 h 3815403"/>
                <a:gd name="connsiteX9" fmla="*/ 391863 w 398115"/>
                <a:gd name="connsiteY9" fmla="*/ 1057916 h 3815403"/>
                <a:gd name="connsiteX10" fmla="*/ 377576 w 398115"/>
                <a:gd name="connsiteY10" fmla="*/ 131609 h 3815403"/>
                <a:gd name="connsiteX11" fmla="*/ 298996 w 398115"/>
                <a:gd name="connsiteY11" fmla="*/ 640 h 3815403"/>
                <a:gd name="connsiteX12" fmla="*/ 132307 w 398115"/>
                <a:gd name="connsiteY12" fmla="*/ 238768 h 3815403"/>
                <a:gd name="connsiteX0" fmla="*/ 132307 w 398115"/>
                <a:gd name="connsiteY0" fmla="*/ 243519 h 3820154"/>
                <a:gd name="connsiteX1" fmla="*/ 10862 w 398115"/>
                <a:gd name="connsiteY1" fmla="*/ 931698 h 3820154"/>
                <a:gd name="connsiteX2" fmla="*/ 15625 w 398115"/>
                <a:gd name="connsiteY2" fmla="*/ 1805616 h 3820154"/>
                <a:gd name="connsiteX3" fmla="*/ 115637 w 398115"/>
                <a:gd name="connsiteY3" fmla="*/ 2062792 h 3820154"/>
                <a:gd name="connsiteX4" fmla="*/ 29913 w 398115"/>
                <a:gd name="connsiteY4" fmla="*/ 3662992 h 3820154"/>
                <a:gd name="connsiteX5" fmla="*/ 215650 w 398115"/>
                <a:gd name="connsiteY5" fmla="*/ 3820154 h 3820154"/>
                <a:gd name="connsiteX6" fmla="*/ 391863 w 398115"/>
                <a:gd name="connsiteY6" fmla="*/ 3662992 h 3820154"/>
                <a:gd name="connsiteX7" fmla="*/ 301375 w 398115"/>
                <a:gd name="connsiteY7" fmla="*/ 2060411 h 3820154"/>
                <a:gd name="connsiteX8" fmla="*/ 379955 w 398115"/>
                <a:gd name="connsiteY8" fmla="*/ 1855624 h 3820154"/>
                <a:gd name="connsiteX9" fmla="*/ 391863 w 398115"/>
                <a:gd name="connsiteY9" fmla="*/ 1062667 h 3820154"/>
                <a:gd name="connsiteX10" fmla="*/ 377576 w 398115"/>
                <a:gd name="connsiteY10" fmla="*/ 136360 h 3820154"/>
                <a:gd name="connsiteX11" fmla="*/ 270421 w 398115"/>
                <a:gd name="connsiteY11" fmla="*/ 628 h 3820154"/>
                <a:gd name="connsiteX12" fmla="*/ 132307 w 398115"/>
                <a:gd name="connsiteY12" fmla="*/ 243519 h 3820154"/>
                <a:gd name="connsiteX0" fmla="*/ 132307 w 398115"/>
                <a:gd name="connsiteY0" fmla="*/ 243519 h 3820154"/>
                <a:gd name="connsiteX1" fmla="*/ 10862 w 398115"/>
                <a:gd name="connsiteY1" fmla="*/ 931698 h 3820154"/>
                <a:gd name="connsiteX2" fmla="*/ 15625 w 398115"/>
                <a:gd name="connsiteY2" fmla="*/ 1805616 h 3820154"/>
                <a:gd name="connsiteX3" fmla="*/ 115637 w 398115"/>
                <a:gd name="connsiteY3" fmla="*/ 2062792 h 3820154"/>
                <a:gd name="connsiteX4" fmla="*/ 29913 w 398115"/>
                <a:gd name="connsiteY4" fmla="*/ 3662992 h 3820154"/>
                <a:gd name="connsiteX5" fmla="*/ 215650 w 398115"/>
                <a:gd name="connsiteY5" fmla="*/ 3820154 h 3820154"/>
                <a:gd name="connsiteX6" fmla="*/ 391863 w 398115"/>
                <a:gd name="connsiteY6" fmla="*/ 3662992 h 3820154"/>
                <a:gd name="connsiteX7" fmla="*/ 301375 w 398115"/>
                <a:gd name="connsiteY7" fmla="*/ 2060411 h 3820154"/>
                <a:gd name="connsiteX8" fmla="*/ 379955 w 398115"/>
                <a:gd name="connsiteY8" fmla="*/ 1855624 h 3820154"/>
                <a:gd name="connsiteX9" fmla="*/ 391863 w 398115"/>
                <a:gd name="connsiteY9" fmla="*/ 1062667 h 3820154"/>
                <a:gd name="connsiteX10" fmla="*/ 377576 w 398115"/>
                <a:gd name="connsiteY10" fmla="*/ 136360 h 3820154"/>
                <a:gd name="connsiteX11" fmla="*/ 270421 w 398115"/>
                <a:gd name="connsiteY11" fmla="*/ 628 h 3820154"/>
                <a:gd name="connsiteX12" fmla="*/ 132307 w 398115"/>
                <a:gd name="connsiteY12" fmla="*/ 243519 h 3820154"/>
                <a:gd name="connsiteX0" fmla="*/ 132307 w 398115"/>
                <a:gd name="connsiteY0" fmla="*/ 243519 h 3820154"/>
                <a:gd name="connsiteX1" fmla="*/ 10862 w 398115"/>
                <a:gd name="connsiteY1" fmla="*/ 931698 h 3820154"/>
                <a:gd name="connsiteX2" fmla="*/ 15625 w 398115"/>
                <a:gd name="connsiteY2" fmla="*/ 1805616 h 3820154"/>
                <a:gd name="connsiteX3" fmla="*/ 115637 w 398115"/>
                <a:gd name="connsiteY3" fmla="*/ 2062792 h 3820154"/>
                <a:gd name="connsiteX4" fmla="*/ 29913 w 398115"/>
                <a:gd name="connsiteY4" fmla="*/ 3662992 h 3820154"/>
                <a:gd name="connsiteX5" fmla="*/ 215650 w 398115"/>
                <a:gd name="connsiteY5" fmla="*/ 3820154 h 3820154"/>
                <a:gd name="connsiteX6" fmla="*/ 391863 w 398115"/>
                <a:gd name="connsiteY6" fmla="*/ 3662992 h 3820154"/>
                <a:gd name="connsiteX7" fmla="*/ 301375 w 398115"/>
                <a:gd name="connsiteY7" fmla="*/ 2060411 h 3820154"/>
                <a:gd name="connsiteX8" fmla="*/ 379955 w 398115"/>
                <a:gd name="connsiteY8" fmla="*/ 1855624 h 3820154"/>
                <a:gd name="connsiteX9" fmla="*/ 391863 w 398115"/>
                <a:gd name="connsiteY9" fmla="*/ 1062667 h 3820154"/>
                <a:gd name="connsiteX10" fmla="*/ 377576 w 398115"/>
                <a:gd name="connsiteY10" fmla="*/ 136360 h 3820154"/>
                <a:gd name="connsiteX11" fmla="*/ 270421 w 398115"/>
                <a:gd name="connsiteY11" fmla="*/ 628 h 3820154"/>
                <a:gd name="connsiteX12" fmla="*/ 132307 w 398115"/>
                <a:gd name="connsiteY12" fmla="*/ 243519 h 3820154"/>
                <a:gd name="connsiteX0" fmla="*/ 132307 w 398115"/>
                <a:gd name="connsiteY0" fmla="*/ 244240 h 3820875"/>
                <a:gd name="connsiteX1" fmla="*/ 10862 w 398115"/>
                <a:gd name="connsiteY1" fmla="*/ 932419 h 3820875"/>
                <a:gd name="connsiteX2" fmla="*/ 15625 w 398115"/>
                <a:gd name="connsiteY2" fmla="*/ 1806337 h 3820875"/>
                <a:gd name="connsiteX3" fmla="*/ 115637 w 398115"/>
                <a:gd name="connsiteY3" fmla="*/ 2063513 h 3820875"/>
                <a:gd name="connsiteX4" fmla="*/ 29913 w 398115"/>
                <a:gd name="connsiteY4" fmla="*/ 3663713 h 3820875"/>
                <a:gd name="connsiteX5" fmla="*/ 215650 w 398115"/>
                <a:gd name="connsiteY5" fmla="*/ 3820875 h 3820875"/>
                <a:gd name="connsiteX6" fmla="*/ 391863 w 398115"/>
                <a:gd name="connsiteY6" fmla="*/ 3663713 h 3820875"/>
                <a:gd name="connsiteX7" fmla="*/ 301375 w 398115"/>
                <a:gd name="connsiteY7" fmla="*/ 2061132 h 3820875"/>
                <a:gd name="connsiteX8" fmla="*/ 379955 w 398115"/>
                <a:gd name="connsiteY8" fmla="*/ 1856345 h 3820875"/>
                <a:gd name="connsiteX9" fmla="*/ 391863 w 398115"/>
                <a:gd name="connsiteY9" fmla="*/ 1063388 h 3820875"/>
                <a:gd name="connsiteX10" fmla="*/ 377576 w 398115"/>
                <a:gd name="connsiteY10" fmla="*/ 137081 h 3820875"/>
                <a:gd name="connsiteX11" fmla="*/ 270421 w 398115"/>
                <a:gd name="connsiteY11" fmla="*/ 1349 h 3820875"/>
                <a:gd name="connsiteX12" fmla="*/ 132307 w 398115"/>
                <a:gd name="connsiteY12" fmla="*/ 244240 h 3820875"/>
                <a:gd name="connsiteX0" fmla="*/ 132307 w 398115"/>
                <a:gd name="connsiteY0" fmla="*/ 244240 h 3820875"/>
                <a:gd name="connsiteX1" fmla="*/ 10862 w 398115"/>
                <a:gd name="connsiteY1" fmla="*/ 932419 h 3820875"/>
                <a:gd name="connsiteX2" fmla="*/ 15625 w 398115"/>
                <a:gd name="connsiteY2" fmla="*/ 1806337 h 3820875"/>
                <a:gd name="connsiteX3" fmla="*/ 115637 w 398115"/>
                <a:gd name="connsiteY3" fmla="*/ 2063513 h 3820875"/>
                <a:gd name="connsiteX4" fmla="*/ 29913 w 398115"/>
                <a:gd name="connsiteY4" fmla="*/ 3663713 h 3820875"/>
                <a:gd name="connsiteX5" fmla="*/ 215650 w 398115"/>
                <a:gd name="connsiteY5" fmla="*/ 3820875 h 3820875"/>
                <a:gd name="connsiteX6" fmla="*/ 391863 w 398115"/>
                <a:gd name="connsiteY6" fmla="*/ 3663713 h 3820875"/>
                <a:gd name="connsiteX7" fmla="*/ 301375 w 398115"/>
                <a:gd name="connsiteY7" fmla="*/ 2061132 h 3820875"/>
                <a:gd name="connsiteX8" fmla="*/ 379955 w 398115"/>
                <a:gd name="connsiteY8" fmla="*/ 1856345 h 3820875"/>
                <a:gd name="connsiteX9" fmla="*/ 391863 w 398115"/>
                <a:gd name="connsiteY9" fmla="*/ 1063388 h 3820875"/>
                <a:gd name="connsiteX10" fmla="*/ 377576 w 398115"/>
                <a:gd name="connsiteY10" fmla="*/ 137081 h 3820875"/>
                <a:gd name="connsiteX11" fmla="*/ 270421 w 398115"/>
                <a:gd name="connsiteY11" fmla="*/ 1349 h 3820875"/>
                <a:gd name="connsiteX12" fmla="*/ 132307 w 398115"/>
                <a:gd name="connsiteY12" fmla="*/ 244240 h 3820875"/>
                <a:gd name="connsiteX0" fmla="*/ 136942 w 402750"/>
                <a:gd name="connsiteY0" fmla="*/ 244240 h 3820875"/>
                <a:gd name="connsiteX1" fmla="*/ 15497 w 402750"/>
                <a:gd name="connsiteY1" fmla="*/ 932419 h 3820875"/>
                <a:gd name="connsiteX2" fmla="*/ 20260 w 402750"/>
                <a:gd name="connsiteY2" fmla="*/ 1806337 h 3820875"/>
                <a:gd name="connsiteX3" fmla="*/ 120272 w 402750"/>
                <a:gd name="connsiteY3" fmla="*/ 2063513 h 3820875"/>
                <a:gd name="connsiteX4" fmla="*/ 34548 w 402750"/>
                <a:gd name="connsiteY4" fmla="*/ 3663713 h 3820875"/>
                <a:gd name="connsiteX5" fmla="*/ 220285 w 402750"/>
                <a:gd name="connsiteY5" fmla="*/ 3820875 h 3820875"/>
                <a:gd name="connsiteX6" fmla="*/ 396498 w 402750"/>
                <a:gd name="connsiteY6" fmla="*/ 3663713 h 3820875"/>
                <a:gd name="connsiteX7" fmla="*/ 306010 w 402750"/>
                <a:gd name="connsiteY7" fmla="*/ 2061132 h 3820875"/>
                <a:gd name="connsiteX8" fmla="*/ 384590 w 402750"/>
                <a:gd name="connsiteY8" fmla="*/ 1856345 h 3820875"/>
                <a:gd name="connsiteX9" fmla="*/ 396498 w 402750"/>
                <a:gd name="connsiteY9" fmla="*/ 1063388 h 3820875"/>
                <a:gd name="connsiteX10" fmla="*/ 382211 w 402750"/>
                <a:gd name="connsiteY10" fmla="*/ 137081 h 3820875"/>
                <a:gd name="connsiteX11" fmla="*/ 275056 w 402750"/>
                <a:gd name="connsiteY11" fmla="*/ 1349 h 3820875"/>
                <a:gd name="connsiteX12" fmla="*/ 136942 w 402750"/>
                <a:gd name="connsiteY12" fmla="*/ 244240 h 3820875"/>
                <a:gd name="connsiteX0" fmla="*/ 136942 w 402750"/>
                <a:gd name="connsiteY0" fmla="*/ 244240 h 3820875"/>
                <a:gd name="connsiteX1" fmla="*/ 15497 w 402750"/>
                <a:gd name="connsiteY1" fmla="*/ 932419 h 3820875"/>
                <a:gd name="connsiteX2" fmla="*/ 20260 w 402750"/>
                <a:gd name="connsiteY2" fmla="*/ 1806337 h 3820875"/>
                <a:gd name="connsiteX3" fmla="*/ 120272 w 402750"/>
                <a:gd name="connsiteY3" fmla="*/ 2063513 h 3820875"/>
                <a:gd name="connsiteX4" fmla="*/ 34548 w 402750"/>
                <a:gd name="connsiteY4" fmla="*/ 3663713 h 3820875"/>
                <a:gd name="connsiteX5" fmla="*/ 220285 w 402750"/>
                <a:gd name="connsiteY5" fmla="*/ 3820875 h 3820875"/>
                <a:gd name="connsiteX6" fmla="*/ 396498 w 402750"/>
                <a:gd name="connsiteY6" fmla="*/ 3663713 h 3820875"/>
                <a:gd name="connsiteX7" fmla="*/ 306010 w 402750"/>
                <a:gd name="connsiteY7" fmla="*/ 2061132 h 3820875"/>
                <a:gd name="connsiteX8" fmla="*/ 384590 w 402750"/>
                <a:gd name="connsiteY8" fmla="*/ 1856345 h 3820875"/>
                <a:gd name="connsiteX9" fmla="*/ 396498 w 402750"/>
                <a:gd name="connsiteY9" fmla="*/ 1063388 h 3820875"/>
                <a:gd name="connsiteX10" fmla="*/ 382211 w 402750"/>
                <a:gd name="connsiteY10" fmla="*/ 137081 h 3820875"/>
                <a:gd name="connsiteX11" fmla="*/ 275056 w 402750"/>
                <a:gd name="connsiteY11" fmla="*/ 1349 h 3820875"/>
                <a:gd name="connsiteX12" fmla="*/ 136942 w 402750"/>
                <a:gd name="connsiteY12" fmla="*/ 244240 h 3820875"/>
                <a:gd name="connsiteX0" fmla="*/ 136942 w 402750"/>
                <a:gd name="connsiteY0" fmla="*/ 244240 h 3820875"/>
                <a:gd name="connsiteX1" fmla="*/ 15497 w 402750"/>
                <a:gd name="connsiteY1" fmla="*/ 932419 h 3820875"/>
                <a:gd name="connsiteX2" fmla="*/ 20260 w 402750"/>
                <a:gd name="connsiteY2" fmla="*/ 1806337 h 3820875"/>
                <a:gd name="connsiteX3" fmla="*/ 120272 w 402750"/>
                <a:gd name="connsiteY3" fmla="*/ 2063513 h 3820875"/>
                <a:gd name="connsiteX4" fmla="*/ 34548 w 402750"/>
                <a:gd name="connsiteY4" fmla="*/ 3663713 h 3820875"/>
                <a:gd name="connsiteX5" fmla="*/ 220285 w 402750"/>
                <a:gd name="connsiteY5" fmla="*/ 3820875 h 3820875"/>
                <a:gd name="connsiteX6" fmla="*/ 396498 w 402750"/>
                <a:gd name="connsiteY6" fmla="*/ 3663713 h 3820875"/>
                <a:gd name="connsiteX7" fmla="*/ 306010 w 402750"/>
                <a:gd name="connsiteY7" fmla="*/ 2061132 h 3820875"/>
                <a:gd name="connsiteX8" fmla="*/ 362365 w 402750"/>
                <a:gd name="connsiteY8" fmla="*/ 1091170 h 3820875"/>
                <a:gd name="connsiteX9" fmla="*/ 396498 w 402750"/>
                <a:gd name="connsiteY9" fmla="*/ 1063388 h 3820875"/>
                <a:gd name="connsiteX10" fmla="*/ 382211 w 402750"/>
                <a:gd name="connsiteY10" fmla="*/ 137081 h 3820875"/>
                <a:gd name="connsiteX11" fmla="*/ 275056 w 402750"/>
                <a:gd name="connsiteY11" fmla="*/ 1349 h 3820875"/>
                <a:gd name="connsiteX12" fmla="*/ 136942 w 402750"/>
                <a:gd name="connsiteY12" fmla="*/ 244240 h 3820875"/>
                <a:gd name="connsiteX0" fmla="*/ 291541 w 557349"/>
                <a:gd name="connsiteY0" fmla="*/ 244240 h 3820875"/>
                <a:gd name="connsiteX1" fmla="*/ 170096 w 557349"/>
                <a:gd name="connsiteY1" fmla="*/ 932419 h 3820875"/>
                <a:gd name="connsiteX2" fmla="*/ 3409 w 557349"/>
                <a:gd name="connsiteY2" fmla="*/ 828437 h 3820875"/>
                <a:gd name="connsiteX3" fmla="*/ 274871 w 557349"/>
                <a:gd name="connsiteY3" fmla="*/ 2063513 h 3820875"/>
                <a:gd name="connsiteX4" fmla="*/ 189147 w 557349"/>
                <a:gd name="connsiteY4" fmla="*/ 3663713 h 3820875"/>
                <a:gd name="connsiteX5" fmla="*/ 374884 w 557349"/>
                <a:gd name="connsiteY5" fmla="*/ 3820875 h 3820875"/>
                <a:gd name="connsiteX6" fmla="*/ 551097 w 557349"/>
                <a:gd name="connsiteY6" fmla="*/ 3663713 h 3820875"/>
                <a:gd name="connsiteX7" fmla="*/ 460609 w 557349"/>
                <a:gd name="connsiteY7" fmla="*/ 2061132 h 3820875"/>
                <a:gd name="connsiteX8" fmla="*/ 516964 w 557349"/>
                <a:gd name="connsiteY8" fmla="*/ 1091170 h 3820875"/>
                <a:gd name="connsiteX9" fmla="*/ 551097 w 557349"/>
                <a:gd name="connsiteY9" fmla="*/ 1063388 h 3820875"/>
                <a:gd name="connsiteX10" fmla="*/ 536810 w 557349"/>
                <a:gd name="connsiteY10" fmla="*/ 137081 h 3820875"/>
                <a:gd name="connsiteX11" fmla="*/ 429655 w 557349"/>
                <a:gd name="connsiteY11" fmla="*/ 1349 h 3820875"/>
                <a:gd name="connsiteX12" fmla="*/ 291541 w 557349"/>
                <a:gd name="connsiteY12" fmla="*/ 244240 h 3820875"/>
                <a:gd name="connsiteX0" fmla="*/ 291541 w 557349"/>
                <a:gd name="connsiteY0" fmla="*/ 244240 h 3820875"/>
                <a:gd name="connsiteX1" fmla="*/ 170096 w 557349"/>
                <a:gd name="connsiteY1" fmla="*/ 932419 h 3820875"/>
                <a:gd name="connsiteX2" fmla="*/ 3409 w 557349"/>
                <a:gd name="connsiteY2" fmla="*/ 828437 h 3820875"/>
                <a:gd name="connsiteX3" fmla="*/ 274871 w 557349"/>
                <a:gd name="connsiteY3" fmla="*/ 2063513 h 3820875"/>
                <a:gd name="connsiteX4" fmla="*/ 189147 w 557349"/>
                <a:gd name="connsiteY4" fmla="*/ 3663713 h 3820875"/>
                <a:gd name="connsiteX5" fmla="*/ 374884 w 557349"/>
                <a:gd name="connsiteY5" fmla="*/ 3820875 h 3820875"/>
                <a:gd name="connsiteX6" fmla="*/ 551097 w 557349"/>
                <a:gd name="connsiteY6" fmla="*/ 3663713 h 3820875"/>
                <a:gd name="connsiteX7" fmla="*/ 460609 w 557349"/>
                <a:gd name="connsiteY7" fmla="*/ 2061132 h 3820875"/>
                <a:gd name="connsiteX8" fmla="*/ 412189 w 557349"/>
                <a:gd name="connsiteY8" fmla="*/ 1294370 h 3820875"/>
                <a:gd name="connsiteX9" fmla="*/ 551097 w 557349"/>
                <a:gd name="connsiteY9" fmla="*/ 1063388 h 3820875"/>
                <a:gd name="connsiteX10" fmla="*/ 536810 w 557349"/>
                <a:gd name="connsiteY10" fmla="*/ 137081 h 3820875"/>
                <a:gd name="connsiteX11" fmla="*/ 429655 w 557349"/>
                <a:gd name="connsiteY11" fmla="*/ 1349 h 3820875"/>
                <a:gd name="connsiteX12" fmla="*/ 291541 w 557349"/>
                <a:gd name="connsiteY12" fmla="*/ 244240 h 3820875"/>
                <a:gd name="connsiteX0" fmla="*/ 291541 w 557349"/>
                <a:gd name="connsiteY0" fmla="*/ 244240 h 3820875"/>
                <a:gd name="connsiteX1" fmla="*/ 170096 w 557349"/>
                <a:gd name="connsiteY1" fmla="*/ 932419 h 3820875"/>
                <a:gd name="connsiteX2" fmla="*/ 3409 w 557349"/>
                <a:gd name="connsiteY2" fmla="*/ 828437 h 3820875"/>
                <a:gd name="connsiteX3" fmla="*/ 274871 w 557349"/>
                <a:gd name="connsiteY3" fmla="*/ 2063513 h 3820875"/>
                <a:gd name="connsiteX4" fmla="*/ 189147 w 557349"/>
                <a:gd name="connsiteY4" fmla="*/ 3663713 h 3820875"/>
                <a:gd name="connsiteX5" fmla="*/ 374884 w 557349"/>
                <a:gd name="connsiteY5" fmla="*/ 3820875 h 3820875"/>
                <a:gd name="connsiteX6" fmla="*/ 551097 w 557349"/>
                <a:gd name="connsiteY6" fmla="*/ 3663713 h 3820875"/>
                <a:gd name="connsiteX7" fmla="*/ 412984 w 557349"/>
                <a:gd name="connsiteY7" fmla="*/ 2054782 h 3820875"/>
                <a:gd name="connsiteX8" fmla="*/ 412189 w 557349"/>
                <a:gd name="connsiteY8" fmla="*/ 1294370 h 3820875"/>
                <a:gd name="connsiteX9" fmla="*/ 551097 w 557349"/>
                <a:gd name="connsiteY9" fmla="*/ 1063388 h 3820875"/>
                <a:gd name="connsiteX10" fmla="*/ 536810 w 557349"/>
                <a:gd name="connsiteY10" fmla="*/ 137081 h 3820875"/>
                <a:gd name="connsiteX11" fmla="*/ 429655 w 557349"/>
                <a:gd name="connsiteY11" fmla="*/ 1349 h 3820875"/>
                <a:gd name="connsiteX12" fmla="*/ 291541 w 557349"/>
                <a:gd name="connsiteY12" fmla="*/ 244240 h 3820875"/>
                <a:gd name="connsiteX0" fmla="*/ 291541 w 557349"/>
                <a:gd name="connsiteY0" fmla="*/ 244240 h 3820875"/>
                <a:gd name="connsiteX1" fmla="*/ 170096 w 557349"/>
                <a:gd name="connsiteY1" fmla="*/ 932419 h 3820875"/>
                <a:gd name="connsiteX2" fmla="*/ 3409 w 557349"/>
                <a:gd name="connsiteY2" fmla="*/ 828437 h 3820875"/>
                <a:gd name="connsiteX3" fmla="*/ 287571 w 557349"/>
                <a:gd name="connsiteY3" fmla="*/ 2057163 h 3820875"/>
                <a:gd name="connsiteX4" fmla="*/ 189147 w 557349"/>
                <a:gd name="connsiteY4" fmla="*/ 3663713 h 3820875"/>
                <a:gd name="connsiteX5" fmla="*/ 374884 w 557349"/>
                <a:gd name="connsiteY5" fmla="*/ 3820875 h 3820875"/>
                <a:gd name="connsiteX6" fmla="*/ 551097 w 557349"/>
                <a:gd name="connsiteY6" fmla="*/ 3663713 h 3820875"/>
                <a:gd name="connsiteX7" fmla="*/ 412984 w 557349"/>
                <a:gd name="connsiteY7" fmla="*/ 2054782 h 3820875"/>
                <a:gd name="connsiteX8" fmla="*/ 412189 w 557349"/>
                <a:gd name="connsiteY8" fmla="*/ 1294370 h 3820875"/>
                <a:gd name="connsiteX9" fmla="*/ 551097 w 557349"/>
                <a:gd name="connsiteY9" fmla="*/ 1063388 h 3820875"/>
                <a:gd name="connsiteX10" fmla="*/ 536810 w 557349"/>
                <a:gd name="connsiteY10" fmla="*/ 137081 h 3820875"/>
                <a:gd name="connsiteX11" fmla="*/ 429655 w 557349"/>
                <a:gd name="connsiteY11" fmla="*/ 1349 h 3820875"/>
                <a:gd name="connsiteX12" fmla="*/ 291541 w 557349"/>
                <a:gd name="connsiteY12" fmla="*/ 244240 h 3820875"/>
                <a:gd name="connsiteX0" fmla="*/ 291541 w 557349"/>
                <a:gd name="connsiteY0" fmla="*/ 244240 h 3820875"/>
                <a:gd name="connsiteX1" fmla="*/ 170096 w 557349"/>
                <a:gd name="connsiteY1" fmla="*/ 932419 h 3820875"/>
                <a:gd name="connsiteX2" fmla="*/ 3409 w 557349"/>
                <a:gd name="connsiteY2" fmla="*/ 828437 h 3820875"/>
                <a:gd name="connsiteX3" fmla="*/ 287571 w 557349"/>
                <a:gd name="connsiteY3" fmla="*/ 2057163 h 3820875"/>
                <a:gd name="connsiteX4" fmla="*/ 189147 w 557349"/>
                <a:gd name="connsiteY4" fmla="*/ 3663713 h 3820875"/>
                <a:gd name="connsiteX5" fmla="*/ 374884 w 557349"/>
                <a:gd name="connsiteY5" fmla="*/ 3820875 h 3820875"/>
                <a:gd name="connsiteX6" fmla="*/ 551097 w 557349"/>
                <a:gd name="connsiteY6" fmla="*/ 3663713 h 3820875"/>
                <a:gd name="connsiteX7" fmla="*/ 412984 w 557349"/>
                <a:gd name="connsiteY7" fmla="*/ 2054782 h 3820875"/>
                <a:gd name="connsiteX8" fmla="*/ 450289 w 557349"/>
                <a:gd name="connsiteY8" fmla="*/ 1294370 h 3820875"/>
                <a:gd name="connsiteX9" fmla="*/ 551097 w 557349"/>
                <a:gd name="connsiteY9" fmla="*/ 1063388 h 3820875"/>
                <a:gd name="connsiteX10" fmla="*/ 536810 w 557349"/>
                <a:gd name="connsiteY10" fmla="*/ 137081 h 3820875"/>
                <a:gd name="connsiteX11" fmla="*/ 429655 w 557349"/>
                <a:gd name="connsiteY11" fmla="*/ 1349 h 3820875"/>
                <a:gd name="connsiteX12" fmla="*/ 291541 w 557349"/>
                <a:gd name="connsiteY12" fmla="*/ 244240 h 3820875"/>
                <a:gd name="connsiteX0" fmla="*/ 291541 w 675026"/>
                <a:gd name="connsiteY0" fmla="*/ 244240 h 3820875"/>
                <a:gd name="connsiteX1" fmla="*/ 170096 w 675026"/>
                <a:gd name="connsiteY1" fmla="*/ 932419 h 3820875"/>
                <a:gd name="connsiteX2" fmla="*/ 3409 w 675026"/>
                <a:gd name="connsiteY2" fmla="*/ 828437 h 3820875"/>
                <a:gd name="connsiteX3" fmla="*/ 287571 w 675026"/>
                <a:gd name="connsiteY3" fmla="*/ 2057163 h 3820875"/>
                <a:gd name="connsiteX4" fmla="*/ 189147 w 675026"/>
                <a:gd name="connsiteY4" fmla="*/ 3663713 h 3820875"/>
                <a:gd name="connsiteX5" fmla="*/ 374884 w 675026"/>
                <a:gd name="connsiteY5" fmla="*/ 3820875 h 3820875"/>
                <a:gd name="connsiteX6" fmla="*/ 551097 w 675026"/>
                <a:gd name="connsiteY6" fmla="*/ 3663713 h 3820875"/>
                <a:gd name="connsiteX7" fmla="*/ 412984 w 675026"/>
                <a:gd name="connsiteY7" fmla="*/ 2054782 h 3820875"/>
                <a:gd name="connsiteX8" fmla="*/ 450289 w 675026"/>
                <a:gd name="connsiteY8" fmla="*/ 1294370 h 3820875"/>
                <a:gd name="connsiteX9" fmla="*/ 674922 w 675026"/>
                <a:gd name="connsiteY9" fmla="*/ 955438 h 3820875"/>
                <a:gd name="connsiteX10" fmla="*/ 536810 w 675026"/>
                <a:gd name="connsiteY10" fmla="*/ 137081 h 3820875"/>
                <a:gd name="connsiteX11" fmla="*/ 429655 w 675026"/>
                <a:gd name="connsiteY11" fmla="*/ 1349 h 3820875"/>
                <a:gd name="connsiteX12" fmla="*/ 291541 w 675026"/>
                <a:gd name="connsiteY12" fmla="*/ 244240 h 3820875"/>
                <a:gd name="connsiteX0" fmla="*/ 291541 w 675266"/>
                <a:gd name="connsiteY0" fmla="*/ 244240 h 3820875"/>
                <a:gd name="connsiteX1" fmla="*/ 170096 w 675266"/>
                <a:gd name="connsiteY1" fmla="*/ 932419 h 3820875"/>
                <a:gd name="connsiteX2" fmla="*/ 3409 w 675266"/>
                <a:gd name="connsiteY2" fmla="*/ 828437 h 3820875"/>
                <a:gd name="connsiteX3" fmla="*/ 287571 w 675266"/>
                <a:gd name="connsiteY3" fmla="*/ 2057163 h 3820875"/>
                <a:gd name="connsiteX4" fmla="*/ 189147 w 675266"/>
                <a:gd name="connsiteY4" fmla="*/ 3663713 h 3820875"/>
                <a:gd name="connsiteX5" fmla="*/ 374884 w 675266"/>
                <a:gd name="connsiteY5" fmla="*/ 3820875 h 3820875"/>
                <a:gd name="connsiteX6" fmla="*/ 551097 w 675266"/>
                <a:gd name="connsiteY6" fmla="*/ 3663713 h 3820875"/>
                <a:gd name="connsiteX7" fmla="*/ 412984 w 675266"/>
                <a:gd name="connsiteY7" fmla="*/ 2054782 h 3820875"/>
                <a:gd name="connsiteX8" fmla="*/ 450289 w 675266"/>
                <a:gd name="connsiteY8" fmla="*/ 1294370 h 3820875"/>
                <a:gd name="connsiteX9" fmla="*/ 674922 w 675266"/>
                <a:gd name="connsiteY9" fmla="*/ 955438 h 3820875"/>
                <a:gd name="connsiteX10" fmla="*/ 616185 w 675266"/>
                <a:gd name="connsiteY10" fmla="*/ 140256 h 3820875"/>
                <a:gd name="connsiteX11" fmla="*/ 429655 w 675266"/>
                <a:gd name="connsiteY11" fmla="*/ 1349 h 3820875"/>
                <a:gd name="connsiteX12" fmla="*/ 291541 w 675266"/>
                <a:gd name="connsiteY12" fmla="*/ 244240 h 3820875"/>
                <a:gd name="connsiteX0" fmla="*/ 429655 w 675266"/>
                <a:gd name="connsiteY0" fmla="*/ 0 h 3819526"/>
                <a:gd name="connsiteX1" fmla="*/ 170096 w 675266"/>
                <a:gd name="connsiteY1" fmla="*/ 931070 h 3819526"/>
                <a:gd name="connsiteX2" fmla="*/ 3409 w 675266"/>
                <a:gd name="connsiteY2" fmla="*/ 827088 h 3819526"/>
                <a:gd name="connsiteX3" fmla="*/ 287571 w 675266"/>
                <a:gd name="connsiteY3" fmla="*/ 2055814 h 3819526"/>
                <a:gd name="connsiteX4" fmla="*/ 189147 w 675266"/>
                <a:gd name="connsiteY4" fmla="*/ 3662364 h 3819526"/>
                <a:gd name="connsiteX5" fmla="*/ 374884 w 675266"/>
                <a:gd name="connsiteY5" fmla="*/ 3819526 h 3819526"/>
                <a:gd name="connsiteX6" fmla="*/ 551097 w 675266"/>
                <a:gd name="connsiteY6" fmla="*/ 3662364 h 3819526"/>
                <a:gd name="connsiteX7" fmla="*/ 412984 w 675266"/>
                <a:gd name="connsiteY7" fmla="*/ 2053433 h 3819526"/>
                <a:gd name="connsiteX8" fmla="*/ 450289 w 675266"/>
                <a:gd name="connsiteY8" fmla="*/ 1293021 h 3819526"/>
                <a:gd name="connsiteX9" fmla="*/ 674922 w 675266"/>
                <a:gd name="connsiteY9" fmla="*/ 954089 h 3819526"/>
                <a:gd name="connsiteX10" fmla="*/ 616185 w 675266"/>
                <a:gd name="connsiteY10" fmla="*/ 138907 h 3819526"/>
                <a:gd name="connsiteX11" fmla="*/ 429655 w 675266"/>
                <a:gd name="connsiteY11" fmla="*/ 0 h 3819526"/>
                <a:gd name="connsiteX0" fmla="*/ 446506 w 692117"/>
                <a:gd name="connsiteY0" fmla="*/ 0 h 3819526"/>
                <a:gd name="connsiteX1" fmla="*/ 15497 w 692117"/>
                <a:gd name="connsiteY1" fmla="*/ 283370 h 3819526"/>
                <a:gd name="connsiteX2" fmla="*/ 20260 w 692117"/>
                <a:gd name="connsiteY2" fmla="*/ 827088 h 3819526"/>
                <a:gd name="connsiteX3" fmla="*/ 304422 w 692117"/>
                <a:gd name="connsiteY3" fmla="*/ 2055814 h 3819526"/>
                <a:gd name="connsiteX4" fmla="*/ 205998 w 692117"/>
                <a:gd name="connsiteY4" fmla="*/ 3662364 h 3819526"/>
                <a:gd name="connsiteX5" fmla="*/ 391735 w 692117"/>
                <a:gd name="connsiteY5" fmla="*/ 3819526 h 3819526"/>
                <a:gd name="connsiteX6" fmla="*/ 567948 w 692117"/>
                <a:gd name="connsiteY6" fmla="*/ 3662364 h 3819526"/>
                <a:gd name="connsiteX7" fmla="*/ 429835 w 692117"/>
                <a:gd name="connsiteY7" fmla="*/ 2053433 h 3819526"/>
                <a:gd name="connsiteX8" fmla="*/ 467140 w 692117"/>
                <a:gd name="connsiteY8" fmla="*/ 1293021 h 3819526"/>
                <a:gd name="connsiteX9" fmla="*/ 691773 w 692117"/>
                <a:gd name="connsiteY9" fmla="*/ 954089 h 3819526"/>
                <a:gd name="connsiteX10" fmla="*/ 633036 w 692117"/>
                <a:gd name="connsiteY10" fmla="*/ 138907 h 3819526"/>
                <a:gd name="connsiteX11" fmla="*/ 446506 w 692117"/>
                <a:gd name="connsiteY11" fmla="*/ 0 h 3819526"/>
                <a:gd name="connsiteX0" fmla="*/ 432311 w 677922"/>
                <a:gd name="connsiteY0" fmla="*/ 0 h 3819526"/>
                <a:gd name="connsiteX1" fmla="*/ 1302 w 677922"/>
                <a:gd name="connsiteY1" fmla="*/ 283370 h 3819526"/>
                <a:gd name="connsiteX2" fmla="*/ 177515 w 677922"/>
                <a:gd name="connsiteY2" fmla="*/ 1274763 h 3819526"/>
                <a:gd name="connsiteX3" fmla="*/ 290227 w 677922"/>
                <a:gd name="connsiteY3" fmla="*/ 2055814 h 3819526"/>
                <a:gd name="connsiteX4" fmla="*/ 191803 w 677922"/>
                <a:gd name="connsiteY4" fmla="*/ 3662364 h 3819526"/>
                <a:gd name="connsiteX5" fmla="*/ 377540 w 677922"/>
                <a:gd name="connsiteY5" fmla="*/ 3819526 h 3819526"/>
                <a:gd name="connsiteX6" fmla="*/ 553753 w 677922"/>
                <a:gd name="connsiteY6" fmla="*/ 3662364 h 3819526"/>
                <a:gd name="connsiteX7" fmla="*/ 415640 w 677922"/>
                <a:gd name="connsiteY7" fmla="*/ 2053433 h 3819526"/>
                <a:gd name="connsiteX8" fmla="*/ 452945 w 677922"/>
                <a:gd name="connsiteY8" fmla="*/ 1293021 h 3819526"/>
                <a:gd name="connsiteX9" fmla="*/ 677578 w 677922"/>
                <a:gd name="connsiteY9" fmla="*/ 954089 h 3819526"/>
                <a:gd name="connsiteX10" fmla="*/ 618841 w 677922"/>
                <a:gd name="connsiteY10" fmla="*/ 138907 h 3819526"/>
                <a:gd name="connsiteX11" fmla="*/ 432311 w 677922"/>
                <a:gd name="connsiteY11" fmla="*/ 0 h 3819526"/>
                <a:gd name="connsiteX0" fmla="*/ 432006 w 677617"/>
                <a:gd name="connsiteY0" fmla="*/ 0 h 3819526"/>
                <a:gd name="connsiteX1" fmla="*/ 997 w 677617"/>
                <a:gd name="connsiteY1" fmla="*/ 283370 h 3819526"/>
                <a:gd name="connsiteX2" fmla="*/ 231185 w 677617"/>
                <a:gd name="connsiteY2" fmla="*/ 1271588 h 3819526"/>
                <a:gd name="connsiteX3" fmla="*/ 289922 w 677617"/>
                <a:gd name="connsiteY3" fmla="*/ 2055814 h 3819526"/>
                <a:gd name="connsiteX4" fmla="*/ 191498 w 677617"/>
                <a:gd name="connsiteY4" fmla="*/ 3662364 h 3819526"/>
                <a:gd name="connsiteX5" fmla="*/ 377235 w 677617"/>
                <a:gd name="connsiteY5" fmla="*/ 3819526 h 3819526"/>
                <a:gd name="connsiteX6" fmla="*/ 553448 w 677617"/>
                <a:gd name="connsiteY6" fmla="*/ 3662364 h 3819526"/>
                <a:gd name="connsiteX7" fmla="*/ 415335 w 677617"/>
                <a:gd name="connsiteY7" fmla="*/ 2053433 h 3819526"/>
                <a:gd name="connsiteX8" fmla="*/ 452640 w 677617"/>
                <a:gd name="connsiteY8" fmla="*/ 1293021 h 3819526"/>
                <a:gd name="connsiteX9" fmla="*/ 677273 w 677617"/>
                <a:gd name="connsiteY9" fmla="*/ 954089 h 3819526"/>
                <a:gd name="connsiteX10" fmla="*/ 618536 w 677617"/>
                <a:gd name="connsiteY10" fmla="*/ 138907 h 3819526"/>
                <a:gd name="connsiteX11" fmla="*/ 432006 w 677617"/>
                <a:gd name="connsiteY11" fmla="*/ 0 h 3819526"/>
                <a:gd name="connsiteX0" fmla="*/ 431907 w 677518"/>
                <a:gd name="connsiteY0" fmla="*/ 0 h 3819526"/>
                <a:gd name="connsiteX1" fmla="*/ 898 w 677518"/>
                <a:gd name="connsiteY1" fmla="*/ 283370 h 3819526"/>
                <a:gd name="connsiteX2" fmla="*/ 256486 w 677518"/>
                <a:gd name="connsiteY2" fmla="*/ 1296988 h 3819526"/>
                <a:gd name="connsiteX3" fmla="*/ 289823 w 677518"/>
                <a:gd name="connsiteY3" fmla="*/ 2055814 h 3819526"/>
                <a:gd name="connsiteX4" fmla="*/ 191399 w 677518"/>
                <a:gd name="connsiteY4" fmla="*/ 3662364 h 3819526"/>
                <a:gd name="connsiteX5" fmla="*/ 377136 w 677518"/>
                <a:gd name="connsiteY5" fmla="*/ 3819526 h 3819526"/>
                <a:gd name="connsiteX6" fmla="*/ 553349 w 677518"/>
                <a:gd name="connsiteY6" fmla="*/ 3662364 h 3819526"/>
                <a:gd name="connsiteX7" fmla="*/ 415236 w 677518"/>
                <a:gd name="connsiteY7" fmla="*/ 2053433 h 3819526"/>
                <a:gd name="connsiteX8" fmla="*/ 452541 w 677518"/>
                <a:gd name="connsiteY8" fmla="*/ 1293021 h 3819526"/>
                <a:gd name="connsiteX9" fmla="*/ 677174 w 677518"/>
                <a:gd name="connsiteY9" fmla="*/ 954089 h 3819526"/>
                <a:gd name="connsiteX10" fmla="*/ 618437 w 677518"/>
                <a:gd name="connsiteY10" fmla="*/ 138907 h 3819526"/>
                <a:gd name="connsiteX11" fmla="*/ 431907 w 677518"/>
                <a:gd name="connsiteY11" fmla="*/ 0 h 3819526"/>
                <a:gd name="connsiteX0" fmla="*/ 433712 w 679323"/>
                <a:gd name="connsiteY0" fmla="*/ 0 h 3819526"/>
                <a:gd name="connsiteX1" fmla="*/ 2703 w 679323"/>
                <a:gd name="connsiteY1" fmla="*/ 283370 h 3819526"/>
                <a:gd name="connsiteX2" fmla="*/ 258291 w 679323"/>
                <a:gd name="connsiteY2" fmla="*/ 1296988 h 3819526"/>
                <a:gd name="connsiteX3" fmla="*/ 291628 w 679323"/>
                <a:gd name="connsiteY3" fmla="*/ 2055814 h 3819526"/>
                <a:gd name="connsiteX4" fmla="*/ 193204 w 679323"/>
                <a:gd name="connsiteY4" fmla="*/ 3662364 h 3819526"/>
                <a:gd name="connsiteX5" fmla="*/ 378941 w 679323"/>
                <a:gd name="connsiteY5" fmla="*/ 3819526 h 3819526"/>
                <a:gd name="connsiteX6" fmla="*/ 555154 w 679323"/>
                <a:gd name="connsiteY6" fmla="*/ 3662364 h 3819526"/>
                <a:gd name="connsiteX7" fmla="*/ 417041 w 679323"/>
                <a:gd name="connsiteY7" fmla="*/ 2053433 h 3819526"/>
                <a:gd name="connsiteX8" fmla="*/ 454346 w 679323"/>
                <a:gd name="connsiteY8" fmla="*/ 1293021 h 3819526"/>
                <a:gd name="connsiteX9" fmla="*/ 678979 w 679323"/>
                <a:gd name="connsiteY9" fmla="*/ 954089 h 3819526"/>
                <a:gd name="connsiteX10" fmla="*/ 620242 w 679323"/>
                <a:gd name="connsiteY10" fmla="*/ 138907 h 3819526"/>
                <a:gd name="connsiteX11" fmla="*/ 433712 w 679323"/>
                <a:gd name="connsiteY11" fmla="*/ 0 h 3819526"/>
                <a:gd name="connsiteX0" fmla="*/ 409284 w 654895"/>
                <a:gd name="connsiteY0" fmla="*/ 0 h 3819526"/>
                <a:gd name="connsiteX1" fmla="*/ 3675 w 654895"/>
                <a:gd name="connsiteY1" fmla="*/ 889795 h 3819526"/>
                <a:gd name="connsiteX2" fmla="*/ 233863 w 654895"/>
                <a:gd name="connsiteY2" fmla="*/ 1296988 h 3819526"/>
                <a:gd name="connsiteX3" fmla="*/ 267200 w 654895"/>
                <a:gd name="connsiteY3" fmla="*/ 2055814 h 3819526"/>
                <a:gd name="connsiteX4" fmla="*/ 168776 w 654895"/>
                <a:gd name="connsiteY4" fmla="*/ 3662364 h 3819526"/>
                <a:gd name="connsiteX5" fmla="*/ 354513 w 654895"/>
                <a:gd name="connsiteY5" fmla="*/ 3819526 h 3819526"/>
                <a:gd name="connsiteX6" fmla="*/ 530726 w 654895"/>
                <a:gd name="connsiteY6" fmla="*/ 3662364 h 3819526"/>
                <a:gd name="connsiteX7" fmla="*/ 392613 w 654895"/>
                <a:gd name="connsiteY7" fmla="*/ 2053433 h 3819526"/>
                <a:gd name="connsiteX8" fmla="*/ 429918 w 654895"/>
                <a:gd name="connsiteY8" fmla="*/ 1293021 h 3819526"/>
                <a:gd name="connsiteX9" fmla="*/ 654551 w 654895"/>
                <a:gd name="connsiteY9" fmla="*/ 954089 h 3819526"/>
                <a:gd name="connsiteX10" fmla="*/ 595814 w 654895"/>
                <a:gd name="connsiteY10" fmla="*/ 138907 h 3819526"/>
                <a:gd name="connsiteX11" fmla="*/ 409284 w 654895"/>
                <a:gd name="connsiteY11" fmla="*/ 0 h 3819526"/>
                <a:gd name="connsiteX0" fmla="*/ 101309 w 654895"/>
                <a:gd name="connsiteY0" fmla="*/ 1606 h 3719532"/>
                <a:gd name="connsiteX1" fmla="*/ 3675 w 654895"/>
                <a:gd name="connsiteY1" fmla="*/ 789801 h 3719532"/>
                <a:gd name="connsiteX2" fmla="*/ 233863 w 654895"/>
                <a:gd name="connsiteY2" fmla="*/ 1196994 h 3719532"/>
                <a:gd name="connsiteX3" fmla="*/ 267200 w 654895"/>
                <a:gd name="connsiteY3" fmla="*/ 1955820 h 3719532"/>
                <a:gd name="connsiteX4" fmla="*/ 168776 w 654895"/>
                <a:gd name="connsiteY4" fmla="*/ 3562370 h 3719532"/>
                <a:gd name="connsiteX5" fmla="*/ 354513 w 654895"/>
                <a:gd name="connsiteY5" fmla="*/ 3719532 h 3719532"/>
                <a:gd name="connsiteX6" fmla="*/ 530726 w 654895"/>
                <a:gd name="connsiteY6" fmla="*/ 3562370 h 3719532"/>
                <a:gd name="connsiteX7" fmla="*/ 392613 w 654895"/>
                <a:gd name="connsiteY7" fmla="*/ 1953439 h 3719532"/>
                <a:gd name="connsiteX8" fmla="*/ 429918 w 654895"/>
                <a:gd name="connsiteY8" fmla="*/ 1193027 h 3719532"/>
                <a:gd name="connsiteX9" fmla="*/ 654551 w 654895"/>
                <a:gd name="connsiteY9" fmla="*/ 854095 h 3719532"/>
                <a:gd name="connsiteX10" fmla="*/ 595814 w 654895"/>
                <a:gd name="connsiteY10" fmla="*/ 38913 h 3719532"/>
                <a:gd name="connsiteX11" fmla="*/ 101309 w 654895"/>
                <a:gd name="connsiteY11" fmla="*/ 1606 h 3719532"/>
                <a:gd name="connsiteX0" fmla="*/ 101309 w 654895"/>
                <a:gd name="connsiteY0" fmla="*/ 1606 h 3719532"/>
                <a:gd name="connsiteX1" fmla="*/ 3675 w 654895"/>
                <a:gd name="connsiteY1" fmla="*/ 789801 h 3719532"/>
                <a:gd name="connsiteX2" fmla="*/ 233863 w 654895"/>
                <a:gd name="connsiteY2" fmla="*/ 1196994 h 3719532"/>
                <a:gd name="connsiteX3" fmla="*/ 267200 w 654895"/>
                <a:gd name="connsiteY3" fmla="*/ 1955820 h 3719532"/>
                <a:gd name="connsiteX4" fmla="*/ 168776 w 654895"/>
                <a:gd name="connsiteY4" fmla="*/ 3562370 h 3719532"/>
                <a:gd name="connsiteX5" fmla="*/ 354513 w 654895"/>
                <a:gd name="connsiteY5" fmla="*/ 3719532 h 3719532"/>
                <a:gd name="connsiteX6" fmla="*/ 530726 w 654895"/>
                <a:gd name="connsiteY6" fmla="*/ 3562370 h 3719532"/>
                <a:gd name="connsiteX7" fmla="*/ 392613 w 654895"/>
                <a:gd name="connsiteY7" fmla="*/ 1953439 h 3719532"/>
                <a:gd name="connsiteX8" fmla="*/ 429918 w 654895"/>
                <a:gd name="connsiteY8" fmla="*/ 1193027 h 3719532"/>
                <a:gd name="connsiteX9" fmla="*/ 654551 w 654895"/>
                <a:gd name="connsiteY9" fmla="*/ 854095 h 3719532"/>
                <a:gd name="connsiteX10" fmla="*/ 595814 w 654895"/>
                <a:gd name="connsiteY10" fmla="*/ 38913 h 3719532"/>
                <a:gd name="connsiteX11" fmla="*/ 101309 w 654895"/>
                <a:gd name="connsiteY11" fmla="*/ 1606 h 3719532"/>
                <a:gd name="connsiteX0" fmla="*/ 142723 w 696309"/>
                <a:gd name="connsiteY0" fmla="*/ 1606 h 3719532"/>
                <a:gd name="connsiteX1" fmla="*/ 45089 w 696309"/>
                <a:gd name="connsiteY1" fmla="*/ 789801 h 3719532"/>
                <a:gd name="connsiteX2" fmla="*/ 275277 w 696309"/>
                <a:gd name="connsiteY2" fmla="*/ 1196994 h 3719532"/>
                <a:gd name="connsiteX3" fmla="*/ 308614 w 696309"/>
                <a:gd name="connsiteY3" fmla="*/ 1955820 h 3719532"/>
                <a:gd name="connsiteX4" fmla="*/ 210190 w 696309"/>
                <a:gd name="connsiteY4" fmla="*/ 3562370 h 3719532"/>
                <a:gd name="connsiteX5" fmla="*/ 395927 w 696309"/>
                <a:gd name="connsiteY5" fmla="*/ 3719532 h 3719532"/>
                <a:gd name="connsiteX6" fmla="*/ 572140 w 696309"/>
                <a:gd name="connsiteY6" fmla="*/ 3562370 h 3719532"/>
                <a:gd name="connsiteX7" fmla="*/ 434027 w 696309"/>
                <a:gd name="connsiteY7" fmla="*/ 1953439 h 3719532"/>
                <a:gd name="connsiteX8" fmla="*/ 471332 w 696309"/>
                <a:gd name="connsiteY8" fmla="*/ 1193027 h 3719532"/>
                <a:gd name="connsiteX9" fmla="*/ 695965 w 696309"/>
                <a:gd name="connsiteY9" fmla="*/ 854095 h 3719532"/>
                <a:gd name="connsiteX10" fmla="*/ 637228 w 696309"/>
                <a:gd name="connsiteY10" fmla="*/ 38913 h 3719532"/>
                <a:gd name="connsiteX11" fmla="*/ 142723 w 696309"/>
                <a:gd name="connsiteY11" fmla="*/ 1606 h 3719532"/>
                <a:gd name="connsiteX0" fmla="*/ 142723 w 696309"/>
                <a:gd name="connsiteY0" fmla="*/ 1606 h 3719532"/>
                <a:gd name="connsiteX1" fmla="*/ 45089 w 696309"/>
                <a:gd name="connsiteY1" fmla="*/ 789801 h 3719532"/>
                <a:gd name="connsiteX2" fmla="*/ 275277 w 696309"/>
                <a:gd name="connsiteY2" fmla="*/ 1196994 h 3719532"/>
                <a:gd name="connsiteX3" fmla="*/ 308614 w 696309"/>
                <a:gd name="connsiteY3" fmla="*/ 1955820 h 3719532"/>
                <a:gd name="connsiteX4" fmla="*/ 210190 w 696309"/>
                <a:gd name="connsiteY4" fmla="*/ 3562370 h 3719532"/>
                <a:gd name="connsiteX5" fmla="*/ 395927 w 696309"/>
                <a:gd name="connsiteY5" fmla="*/ 3719532 h 3719532"/>
                <a:gd name="connsiteX6" fmla="*/ 572140 w 696309"/>
                <a:gd name="connsiteY6" fmla="*/ 3562370 h 3719532"/>
                <a:gd name="connsiteX7" fmla="*/ 434027 w 696309"/>
                <a:gd name="connsiteY7" fmla="*/ 1953439 h 3719532"/>
                <a:gd name="connsiteX8" fmla="*/ 471332 w 696309"/>
                <a:gd name="connsiteY8" fmla="*/ 1193027 h 3719532"/>
                <a:gd name="connsiteX9" fmla="*/ 695965 w 696309"/>
                <a:gd name="connsiteY9" fmla="*/ 854095 h 3719532"/>
                <a:gd name="connsiteX10" fmla="*/ 637228 w 696309"/>
                <a:gd name="connsiteY10" fmla="*/ 38913 h 3719532"/>
                <a:gd name="connsiteX11" fmla="*/ 142723 w 696309"/>
                <a:gd name="connsiteY11" fmla="*/ 1606 h 3719532"/>
                <a:gd name="connsiteX0" fmla="*/ 142723 w 696309"/>
                <a:gd name="connsiteY0" fmla="*/ 1606 h 3719532"/>
                <a:gd name="connsiteX1" fmla="*/ 45089 w 696309"/>
                <a:gd name="connsiteY1" fmla="*/ 789801 h 3719532"/>
                <a:gd name="connsiteX2" fmla="*/ 275277 w 696309"/>
                <a:gd name="connsiteY2" fmla="*/ 1196994 h 3719532"/>
                <a:gd name="connsiteX3" fmla="*/ 308614 w 696309"/>
                <a:gd name="connsiteY3" fmla="*/ 1955820 h 3719532"/>
                <a:gd name="connsiteX4" fmla="*/ 210190 w 696309"/>
                <a:gd name="connsiteY4" fmla="*/ 3562370 h 3719532"/>
                <a:gd name="connsiteX5" fmla="*/ 395927 w 696309"/>
                <a:gd name="connsiteY5" fmla="*/ 3719532 h 3719532"/>
                <a:gd name="connsiteX6" fmla="*/ 572140 w 696309"/>
                <a:gd name="connsiteY6" fmla="*/ 3562370 h 3719532"/>
                <a:gd name="connsiteX7" fmla="*/ 434027 w 696309"/>
                <a:gd name="connsiteY7" fmla="*/ 1953439 h 3719532"/>
                <a:gd name="connsiteX8" fmla="*/ 471332 w 696309"/>
                <a:gd name="connsiteY8" fmla="*/ 1193027 h 3719532"/>
                <a:gd name="connsiteX9" fmla="*/ 695965 w 696309"/>
                <a:gd name="connsiteY9" fmla="*/ 854095 h 3719532"/>
                <a:gd name="connsiteX10" fmla="*/ 637228 w 696309"/>
                <a:gd name="connsiteY10" fmla="*/ 38913 h 3719532"/>
                <a:gd name="connsiteX11" fmla="*/ 142723 w 696309"/>
                <a:gd name="connsiteY11" fmla="*/ 1606 h 3719532"/>
                <a:gd name="connsiteX0" fmla="*/ 142723 w 696309"/>
                <a:gd name="connsiteY0" fmla="*/ 1606 h 3719532"/>
                <a:gd name="connsiteX1" fmla="*/ 45089 w 696309"/>
                <a:gd name="connsiteY1" fmla="*/ 789801 h 3719532"/>
                <a:gd name="connsiteX2" fmla="*/ 275277 w 696309"/>
                <a:gd name="connsiteY2" fmla="*/ 1196994 h 3719532"/>
                <a:gd name="connsiteX3" fmla="*/ 308614 w 696309"/>
                <a:gd name="connsiteY3" fmla="*/ 1955820 h 3719532"/>
                <a:gd name="connsiteX4" fmla="*/ 210190 w 696309"/>
                <a:gd name="connsiteY4" fmla="*/ 3562370 h 3719532"/>
                <a:gd name="connsiteX5" fmla="*/ 395927 w 696309"/>
                <a:gd name="connsiteY5" fmla="*/ 3719532 h 3719532"/>
                <a:gd name="connsiteX6" fmla="*/ 572140 w 696309"/>
                <a:gd name="connsiteY6" fmla="*/ 3562370 h 3719532"/>
                <a:gd name="connsiteX7" fmla="*/ 434027 w 696309"/>
                <a:gd name="connsiteY7" fmla="*/ 1953439 h 3719532"/>
                <a:gd name="connsiteX8" fmla="*/ 471332 w 696309"/>
                <a:gd name="connsiteY8" fmla="*/ 1193027 h 3719532"/>
                <a:gd name="connsiteX9" fmla="*/ 695965 w 696309"/>
                <a:gd name="connsiteY9" fmla="*/ 854095 h 3719532"/>
                <a:gd name="connsiteX10" fmla="*/ 637228 w 696309"/>
                <a:gd name="connsiteY10" fmla="*/ 38913 h 3719532"/>
                <a:gd name="connsiteX11" fmla="*/ 142723 w 696309"/>
                <a:gd name="connsiteY11" fmla="*/ 1606 h 3719532"/>
                <a:gd name="connsiteX0" fmla="*/ 142723 w 696309"/>
                <a:gd name="connsiteY0" fmla="*/ 1606 h 3719532"/>
                <a:gd name="connsiteX1" fmla="*/ 45089 w 696309"/>
                <a:gd name="connsiteY1" fmla="*/ 789801 h 3719532"/>
                <a:gd name="connsiteX2" fmla="*/ 275277 w 696309"/>
                <a:gd name="connsiteY2" fmla="*/ 1196994 h 3719532"/>
                <a:gd name="connsiteX3" fmla="*/ 308614 w 696309"/>
                <a:gd name="connsiteY3" fmla="*/ 1955820 h 3719532"/>
                <a:gd name="connsiteX4" fmla="*/ 210190 w 696309"/>
                <a:gd name="connsiteY4" fmla="*/ 3562370 h 3719532"/>
                <a:gd name="connsiteX5" fmla="*/ 395927 w 696309"/>
                <a:gd name="connsiteY5" fmla="*/ 3719532 h 3719532"/>
                <a:gd name="connsiteX6" fmla="*/ 572140 w 696309"/>
                <a:gd name="connsiteY6" fmla="*/ 3562370 h 3719532"/>
                <a:gd name="connsiteX7" fmla="*/ 434027 w 696309"/>
                <a:gd name="connsiteY7" fmla="*/ 1953439 h 3719532"/>
                <a:gd name="connsiteX8" fmla="*/ 471332 w 696309"/>
                <a:gd name="connsiteY8" fmla="*/ 1193027 h 3719532"/>
                <a:gd name="connsiteX9" fmla="*/ 695965 w 696309"/>
                <a:gd name="connsiteY9" fmla="*/ 854095 h 3719532"/>
                <a:gd name="connsiteX10" fmla="*/ 637228 w 696309"/>
                <a:gd name="connsiteY10" fmla="*/ 38913 h 3719532"/>
                <a:gd name="connsiteX11" fmla="*/ 142723 w 696309"/>
                <a:gd name="connsiteY11" fmla="*/ 1606 h 3719532"/>
                <a:gd name="connsiteX0" fmla="*/ 142723 w 696309"/>
                <a:gd name="connsiteY0" fmla="*/ 1606 h 3719532"/>
                <a:gd name="connsiteX1" fmla="*/ 45089 w 696309"/>
                <a:gd name="connsiteY1" fmla="*/ 789801 h 3719532"/>
                <a:gd name="connsiteX2" fmla="*/ 275277 w 696309"/>
                <a:gd name="connsiteY2" fmla="*/ 1196994 h 3719532"/>
                <a:gd name="connsiteX3" fmla="*/ 308614 w 696309"/>
                <a:gd name="connsiteY3" fmla="*/ 1955820 h 3719532"/>
                <a:gd name="connsiteX4" fmla="*/ 210190 w 696309"/>
                <a:gd name="connsiteY4" fmla="*/ 3562370 h 3719532"/>
                <a:gd name="connsiteX5" fmla="*/ 395927 w 696309"/>
                <a:gd name="connsiteY5" fmla="*/ 3719532 h 3719532"/>
                <a:gd name="connsiteX6" fmla="*/ 572140 w 696309"/>
                <a:gd name="connsiteY6" fmla="*/ 3562370 h 3719532"/>
                <a:gd name="connsiteX7" fmla="*/ 434027 w 696309"/>
                <a:gd name="connsiteY7" fmla="*/ 1953439 h 3719532"/>
                <a:gd name="connsiteX8" fmla="*/ 471332 w 696309"/>
                <a:gd name="connsiteY8" fmla="*/ 1193027 h 3719532"/>
                <a:gd name="connsiteX9" fmla="*/ 695965 w 696309"/>
                <a:gd name="connsiteY9" fmla="*/ 854095 h 3719532"/>
                <a:gd name="connsiteX10" fmla="*/ 637228 w 696309"/>
                <a:gd name="connsiteY10" fmla="*/ 38913 h 3719532"/>
                <a:gd name="connsiteX11" fmla="*/ 142723 w 696309"/>
                <a:gd name="connsiteY11" fmla="*/ 1606 h 3719532"/>
                <a:gd name="connsiteX0" fmla="*/ 142723 w 740565"/>
                <a:gd name="connsiteY0" fmla="*/ 1606 h 3719532"/>
                <a:gd name="connsiteX1" fmla="*/ 45089 w 740565"/>
                <a:gd name="connsiteY1" fmla="*/ 789801 h 3719532"/>
                <a:gd name="connsiteX2" fmla="*/ 275277 w 740565"/>
                <a:gd name="connsiteY2" fmla="*/ 1196994 h 3719532"/>
                <a:gd name="connsiteX3" fmla="*/ 308614 w 740565"/>
                <a:gd name="connsiteY3" fmla="*/ 1955820 h 3719532"/>
                <a:gd name="connsiteX4" fmla="*/ 210190 w 740565"/>
                <a:gd name="connsiteY4" fmla="*/ 3562370 h 3719532"/>
                <a:gd name="connsiteX5" fmla="*/ 395927 w 740565"/>
                <a:gd name="connsiteY5" fmla="*/ 3719532 h 3719532"/>
                <a:gd name="connsiteX6" fmla="*/ 572140 w 740565"/>
                <a:gd name="connsiteY6" fmla="*/ 3562370 h 3719532"/>
                <a:gd name="connsiteX7" fmla="*/ 434027 w 740565"/>
                <a:gd name="connsiteY7" fmla="*/ 1953439 h 3719532"/>
                <a:gd name="connsiteX8" fmla="*/ 471332 w 740565"/>
                <a:gd name="connsiteY8" fmla="*/ 1193027 h 3719532"/>
                <a:gd name="connsiteX9" fmla="*/ 740415 w 740565"/>
                <a:gd name="connsiteY9" fmla="*/ 755670 h 3719532"/>
                <a:gd name="connsiteX10" fmla="*/ 637228 w 740565"/>
                <a:gd name="connsiteY10" fmla="*/ 38913 h 3719532"/>
                <a:gd name="connsiteX11" fmla="*/ 142723 w 740565"/>
                <a:gd name="connsiteY11" fmla="*/ 1606 h 3719532"/>
                <a:gd name="connsiteX0" fmla="*/ 142723 w 759722"/>
                <a:gd name="connsiteY0" fmla="*/ 1606 h 3719532"/>
                <a:gd name="connsiteX1" fmla="*/ 45089 w 759722"/>
                <a:gd name="connsiteY1" fmla="*/ 789801 h 3719532"/>
                <a:gd name="connsiteX2" fmla="*/ 275277 w 759722"/>
                <a:gd name="connsiteY2" fmla="*/ 1196994 h 3719532"/>
                <a:gd name="connsiteX3" fmla="*/ 308614 w 759722"/>
                <a:gd name="connsiteY3" fmla="*/ 1955820 h 3719532"/>
                <a:gd name="connsiteX4" fmla="*/ 210190 w 759722"/>
                <a:gd name="connsiteY4" fmla="*/ 3562370 h 3719532"/>
                <a:gd name="connsiteX5" fmla="*/ 395927 w 759722"/>
                <a:gd name="connsiteY5" fmla="*/ 3719532 h 3719532"/>
                <a:gd name="connsiteX6" fmla="*/ 572140 w 759722"/>
                <a:gd name="connsiteY6" fmla="*/ 3562370 h 3719532"/>
                <a:gd name="connsiteX7" fmla="*/ 434027 w 759722"/>
                <a:gd name="connsiteY7" fmla="*/ 1953439 h 3719532"/>
                <a:gd name="connsiteX8" fmla="*/ 471332 w 759722"/>
                <a:gd name="connsiteY8" fmla="*/ 1193027 h 3719532"/>
                <a:gd name="connsiteX9" fmla="*/ 740415 w 759722"/>
                <a:gd name="connsiteY9" fmla="*/ 755670 h 3719532"/>
                <a:gd name="connsiteX10" fmla="*/ 637228 w 759722"/>
                <a:gd name="connsiteY10" fmla="*/ 38913 h 3719532"/>
                <a:gd name="connsiteX11" fmla="*/ 142723 w 759722"/>
                <a:gd name="connsiteY11" fmla="*/ 1606 h 3719532"/>
                <a:gd name="connsiteX0" fmla="*/ 142723 w 756283"/>
                <a:gd name="connsiteY0" fmla="*/ 1606 h 3719532"/>
                <a:gd name="connsiteX1" fmla="*/ 45089 w 756283"/>
                <a:gd name="connsiteY1" fmla="*/ 789801 h 3719532"/>
                <a:gd name="connsiteX2" fmla="*/ 275277 w 756283"/>
                <a:gd name="connsiteY2" fmla="*/ 1196994 h 3719532"/>
                <a:gd name="connsiteX3" fmla="*/ 308614 w 756283"/>
                <a:gd name="connsiteY3" fmla="*/ 1955820 h 3719532"/>
                <a:gd name="connsiteX4" fmla="*/ 210190 w 756283"/>
                <a:gd name="connsiteY4" fmla="*/ 3562370 h 3719532"/>
                <a:gd name="connsiteX5" fmla="*/ 395927 w 756283"/>
                <a:gd name="connsiteY5" fmla="*/ 3719532 h 3719532"/>
                <a:gd name="connsiteX6" fmla="*/ 572140 w 756283"/>
                <a:gd name="connsiteY6" fmla="*/ 3562370 h 3719532"/>
                <a:gd name="connsiteX7" fmla="*/ 434027 w 756283"/>
                <a:gd name="connsiteY7" fmla="*/ 1953439 h 3719532"/>
                <a:gd name="connsiteX8" fmla="*/ 471332 w 756283"/>
                <a:gd name="connsiteY8" fmla="*/ 1193027 h 3719532"/>
                <a:gd name="connsiteX9" fmla="*/ 734065 w 756283"/>
                <a:gd name="connsiteY9" fmla="*/ 765195 h 3719532"/>
                <a:gd name="connsiteX10" fmla="*/ 637228 w 756283"/>
                <a:gd name="connsiteY10" fmla="*/ 38913 h 3719532"/>
                <a:gd name="connsiteX11" fmla="*/ 142723 w 756283"/>
                <a:gd name="connsiteY11" fmla="*/ 1606 h 3719532"/>
                <a:gd name="connsiteX0" fmla="*/ 142723 w 756283"/>
                <a:gd name="connsiteY0" fmla="*/ 1606 h 3719532"/>
                <a:gd name="connsiteX1" fmla="*/ 45089 w 756283"/>
                <a:gd name="connsiteY1" fmla="*/ 789801 h 3719532"/>
                <a:gd name="connsiteX2" fmla="*/ 275277 w 756283"/>
                <a:gd name="connsiteY2" fmla="*/ 1196994 h 3719532"/>
                <a:gd name="connsiteX3" fmla="*/ 308614 w 756283"/>
                <a:gd name="connsiteY3" fmla="*/ 1955820 h 3719532"/>
                <a:gd name="connsiteX4" fmla="*/ 210190 w 756283"/>
                <a:gd name="connsiteY4" fmla="*/ 3562370 h 3719532"/>
                <a:gd name="connsiteX5" fmla="*/ 395927 w 756283"/>
                <a:gd name="connsiteY5" fmla="*/ 3719532 h 3719532"/>
                <a:gd name="connsiteX6" fmla="*/ 572140 w 756283"/>
                <a:gd name="connsiteY6" fmla="*/ 3562370 h 3719532"/>
                <a:gd name="connsiteX7" fmla="*/ 434027 w 756283"/>
                <a:gd name="connsiteY7" fmla="*/ 1953439 h 3719532"/>
                <a:gd name="connsiteX8" fmla="*/ 471332 w 756283"/>
                <a:gd name="connsiteY8" fmla="*/ 1193027 h 3719532"/>
                <a:gd name="connsiteX9" fmla="*/ 734065 w 756283"/>
                <a:gd name="connsiteY9" fmla="*/ 765195 h 3719532"/>
                <a:gd name="connsiteX10" fmla="*/ 637228 w 756283"/>
                <a:gd name="connsiteY10" fmla="*/ 38913 h 3719532"/>
                <a:gd name="connsiteX11" fmla="*/ 142723 w 756283"/>
                <a:gd name="connsiteY11" fmla="*/ 1606 h 3719532"/>
                <a:gd name="connsiteX0" fmla="*/ 142723 w 772946"/>
                <a:gd name="connsiteY0" fmla="*/ 1606 h 3719532"/>
                <a:gd name="connsiteX1" fmla="*/ 45089 w 772946"/>
                <a:gd name="connsiteY1" fmla="*/ 789801 h 3719532"/>
                <a:gd name="connsiteX2" fmla="*/ 275277 w 772946"/>
                <a:gd name="connsiteY2" fmla="*/ 1196994 h 3719532"/>
                <a:gd name="connsiteX3" fmla="*/ 308614 w 772946"/>
                <a:gd name="connsiteY3" fmla="*/ 1955820 h 3719532"/>
                <a:gd name="connsiteX4" fmla="*/ 210190 w 772946"/>
                <a:gd name="connsiteY4" fmla="*/ 3562370 h 3719532"/>
                <a:gd name="connsiteX5" fmla="*/ 395927 w 772946"/>
                <a:gd name="connsiteY5" fmla="*/ 3719532 h 3719532"/>
                <a:gd name="connsiteX6" fmla="*/ 572140 w 772946"/>
                <a:gd name="connsiteY6" fmla="*/ 3562370 h 3719532"/>
                <a:gd name="connsiteX7" fmla="*/ 434027 w 772946"/>
                <a:gd name="connsiteY7" fmla="*/ 1953439 h 3719532"/>
                <a:gd name="connsiteX8" fmla="*/ 471332 w 772946"/>
                <a:gd name="connsiteY8" fmla="*/ 1193027 h 3719532"/>
                <a:gd name="connsiteX9" fmla="*/ 734065 w 772946"/>
                <a:gd name="connsiteY9" fmla="*/ 765195 h 3719532"/>
                <a:gd name="connsiteX10" fmla="*/ 637228 w 772946"/>
                <a:gd name="connsiteY10" fmla="*/ 38913 h 3719532"/>
                <a:gd name="connsiteX11" fmla="*/ 142723 w 772946"/>
                <a:gd name="connsiteY11" fmla="*/ 1606 h 3719532"/>
                <a:gd name="connsiteX0" fmla="*/ 142723 w 774269"/>
                <a:gd name="connsiteY0" fmla="*/ 1606 h 3719532"/>
                <a:gd name="connsiteX1" fmla="*/ 45089 w 774269"/>
                <a:gd name="connsiteY1" fmla="*/ 789801 h 3719532"/>
                <a:gd name="connsiteX2" fmla="*/ 275277 w 774269"/>
                <a:gd name="connsiteY2" fmla="*/ 1196994 h 3719532"/>
                <a:gd name="connsiteX3" fmla="*/ 308614 w 774269"/>
                <a:gd name="connsiteY3" fmla="*/ 1955820 h 3719532"/>
                <a:gd name="connsiteX4" fmla="*/ 210190 w 774269"/>
                <a:gd name="connsiteY4" fmla="*/ 3562370 h 3719532"/>
                <a:gd name="connsiteX5" fmla="*/ 395927 w 774269"/>
                <a:gd name="connsiteY5" fmla="*/ 3719532 h 3719532"/>
                <a:gd name="connsiteX6" fmla="*/ 572140 w 774269"/>
                <a:gd name="connsiteY6" fmla="*/ 3562370 h 3719532"/>
                <a:gd name="connsiteX7" fmla="*/ 434027 w 774269"/>
                <a:gd name="connsiteY7" fmla="*/ 1953439 h 3719532"/>
                <a:gd name="connsiteX8" fmla="*/ 471332 w 774269"/>
                <a:gd name="connsiteY8" fmla="*/ 1193027 h 3719532"/>
                <a:gd name="connsiteX9" fmla="*/ 734065 w 774269"/>
                <a:gd name="connsiteY9" fmla="*/ 765195 h 3719532"/>
                <a:gd name="connsiteX10" fmla="*/ 637228 w 774269"/>
                <a:gd name="connsiteY10" fmla="*/ 38913 h 3719532"/>
                <a:gd name="connsiteX11" fmla="*/ 142723 w 774269"/>
                <a:gd name="connsiteY11" fmla="*/ 1606 h 3719532"/>
                <a:gd name="connsiteX0" fmla="*/ 142723 w 774269"/>
                <a:gd name="connsiteY0" fmla="*/ 1606 h 3719532"/>
                <a:gd name="connsiteX1" fmla="*/ 45089 w 774269"/>
                <a:gd name="connsiteY1" fmla="*/ 789801 h 3719532"/>
                <a:gd name="connsiteX2" fmla="*/ 275277 w 774269"/>
                <a:gd name="connsiteY2" fmla="*/ 1196994 h 3719532"/>
                <a:gd name="connsiteX3" fmla="*/ 308614 w 774269"/>
                <a:gd name="connsiteY3" fmla="*/ 1955820 h 3719532"/>
                <a:gd name="connsiteX4" fmla="*/ 210190 w 774269"/>
                <a:gd name="connsiteY4" fmla="*/ 3562370 h 3719532"/>
                <a:gd name="connsiteX5" fmla="*/ 395927 w 774269"/>
                <a:gd name="connsiteY5" fmla="*/ 3719532 h 3719532"/>
                <a:gd name="connsiteX6" fmla="*/ 572140 w 774269"/>
                <a:gd name="connsiteY6" fmla="*/ 3562370 h 3719532"/>
                <a:gd name="connsiteX7" fmla="*/ 434027 w 774269"/>
                <a:gd name="connsiteY7" fmla="*/ 1953439 h 3719532"/>
                <a:gd name="connsiteX8" fmla="*/ 471332 w 774269"/>
                <a:gd name="connsiteY8" fmla="*/ 1193027 h 3719532"/>
                <a:gd name="connsiteX9" fmla="*/ 734065 w 774269"/>
                <a:gd name="connsiteY9" fmla="*/ 765195 h 3719532"/>
                <a:gd name="connsiteX10" fmla="*/ 637228 w 774269"/>
                <a:gd name="connsiteY10" fmla="*/ 38913 h 3719532"/>
                <a:gd name="connsiteX11" fmla="*/ 142723 w 774269"/>
                <a:gd name="connsiteY11" fmla="*/ 1606 h 3719532"/>
                <a:gd name="connsiteX0" fmla="*/ 121257 w 784553"/>
                <a:gd name="connsiteY0" fmla="*/ 28591 h 3708417"/>
                <a:gd name="connsiteX1" fmla="*/ 55373 w 784553"/>
                <a:gd name="connsiteY1" fmla="*/ 778686 h 3708417"/>
                <a:gd name="connsiteX2" fmla="*/ 285561 w 784553"/>
                <a:gd name="connsiteY2" fmla="*/ 1185879 h 3708417"/>
                <a:gd name="connsiteX3" fmla="*/ 318898 w 784553"/>
                <a:gd name="connsiteY3" fmla="*/ 1944705 h 3708417"/>
                <a:gd name="connsiteX4" fmla="*/ 220474 w 784553"/>
                <a:gd name="connsiteY4" fmla="*/ 3551255 h 3708417"/>
                <a:gd name="connsiteX5" fmla="*/ 406211 w 784553"/>
                <a:gd name="connsiteY5" fmla="*/ 3708417 h 3708417"/>
                <a:gd name="connsiteX6" fmla="*/ 582424 w 784553"/>
                <a:gd name="connsiteY6" fmla="*/ 3551255 h 3708417"/>
                <a:gd name="connsiteX7" fmla="*/ 444311 w 784553"/>
                <a:gd name="connsiteY7" fmla="*/ 1942324 h 3708417"/>
                <a:gd name="connsiteX8" fmla="*/ 481616 w 784553"/>
                <a:gd name="connsiteY8" fmla="*/ 1181912 h 3708417"/>
                <a:gd name="connsiteX9" fmla="*/ 744349 w 784553"/>
                <a:gd name="connsiteY9" fmla="*/ 754080 h 3708417"/>
                <a:gd name="connsiteX10" fmla="*/ 647512 w 784553"/>
                <a:gd name="connsiteY10" fmla="*/ 27798 h 3708417"/>
                <a:gd name="connsiteX11" fmla="*/ 121257 w 784553"/>
                <a:gd name="connsiteY11" fmla="*/ 28591 h 3708417"/>
                <a:gd name="connsiteX0" fmla="*/ 121257 w 784553"/>
                <a:gd name="connsiteY0" fmla="*/ 93987 h 3773813"/>
                <a:gd name="connsiteX1" fmla="*/ 55373 w 784553"/>
                <a:gd name="connsiteY1" fmla="*/ 844082 h 3773813"/>
                <a:gd name="connsiteX2" fmla="*/ 285561 w 784553"/>
                <a:gd name="connsiteY2" fmla="*/ 1251275 h 3773813"/>
                <a:gd name="connsiteX3" fmla="*/ 318898 w 784553"/>
                <a:gd name="connsiteY3" fmla="*/ 2010101 h 3773813"/>
                <a:gd name="connsiteX4" fmla="*/ 220474 w 784553"/>
                <a:gd name="connsiteY4" fmla="*/ 3616651 h 3773813"/>
                <a:gd name="connsiteX5" fmla="*/ 406211 w 784553"/>
                <a:gd name="connsiteY5" fmla="*/ 3773813 h 3773813"/>
                <a:gd name="connsiteX6" fmla="*/ 582424 w 784553"/>
                <a:gd name="connsiteY6" fmla="*/ 3616651 h 3773813"/>
                <a:gd name="connsiteX7" fmla="*/ 444311 w 784553"/>
                <a:gd name="connsiteY7" fmla="*/ 2007720 h 3773813"/>
                <a:gd name="connsiteX8" fmla="*/ 481616 w 784553"/>
                <a:gd name="connsiteY8" fmla="*/ 1247308 h 3773813"/>
                <a:gd name="connsiteX9" fmla="*/ 744349 w 784553"/>
                <a:gd name="connsiteY9" fmla="*/ 819476 h 3773813"/>
                <a:gd name="connsiteX10" fmla="*/ 647512 w 784553"/>
                <a:gd name="connsiteY10" fmla="*/ 93194 h 3773813"/>
                <a:gd name="connsiteX11" fmla="*/ 121257 w 784553"/>
                <a:gd name="connsiteY11" fmla="*/ 93987 h 3773813"/>
                <a:gd name="connsiteX0" fmla="*/ 121257 w 784553"/>
                <a:gd name="connsiteY0" fmla="*/ 99825 h 3779651"/>
                <a:gd name="connsiteX1" fmla="*/ 55373 w 784553"/>
                <a:gd name="connsiteY1" fmla="*/ 849920 h 3779651"/>
                <a:gd name="connsiteX2" fmla="*/ 285561 w 784553"/>
                <a:gd name="connsiteY2" fmla="*/ 1257113 h 3779651"/>
                <a:gd name="connsiteX3" fmla="*/ 318898 w 784553"/>
                <a:gd name="connsiteY3" fmla="*/ 2015939 h 3779651"/>
                <a:gd name="connsiteX4" fmla="*/ 220474 w 784553"/>
                <a:gd name="connsiteY4" fmla="*/ 3622489 h 3779651"/>
                <a:gd name="connsiteX5" fmla="*/ 406211 w 784553"/>
                <a:gd name="connsiteY5" fmla="*/ 3779651 h 3779651"/>
                <a:gd name="connsiteX6" fmla="*/ 582424 w 784553"/>
                <a:gd name="connsiteY6" fmla="*/ 3622489 h 3779651"/>
                <a:gd name="connsiteX7" fmla="*/ 444311 w 784553"/>
                <a:gd name="connsiteY7" fmla="*/ 2013558 h 3779651"/>
                <a:gd name="connsiteX8" fmla="*/ 481616 w 784553"/>
                <a:gd name="connsiteY8" fmla="*/ 1253146 h 3779651"/>
                <a:gd name="connsiteX9" fmla="*/ 744349 w 784553"/>
                <a:gd name="connsiteY9" fmla="*/ 825314 h 3779651"/>
                <a:gd name="connsiteX10" fmla="*/ 647512 w 784553"/>
                <a:gd name="connsiteY10" fmla="*/ 99032 h 3779651"/>
                <a:gd name="connsiteX11" fmla="*/ 121257 w 784553"/>
                <a:gd name="connsiteY11" fmla="*/ 99825 h 3779651"/>
                <a:gd name="connsiteX0" fmla="*/ 120310 w 783606"/>
                <a:gd name="connsiteY0" fmla="*/ 99825 h 3779651"/>
                <a:gd name="connsiteX1" fmla="*/ 54426 w 783606"/>
                <a:gd name="connsiteY1" fmla="*/ 849920 h 3779651"/>
                <a:gd name="connsiteX2" fmla="*/ 284614 w 783606"/>
                <a:gd name="connsiteY2" fmla="*/ 1257113 h 3779651"/>
                <a:gd name="connsiteX3" fmla="*/ 317951 w 783606"/>
                <a:gd name="connsiteY3" fmla="*/ 2015939 h 3779651"/>
                <a:gd name="connsiteX4" fmla="*/ 219527 w 783606"/>
                <a:gd name="connsiteY4" fmla="*/ 3622489 h 3779651"/>
                <a:gd name="connsiteX5" fmla="*/ 405264 w 783606"/>
                <a:gd name="connsiteY5" fmla="*/ 3779651 h 3779651"/>
                <a:gd name="connsiteX6" fmla="*/ 581477 w 783606"/>
                <a:gd name="connsiteY6" fmla="*/ 3622489 h 3779651"/>
                <a:gd name="connsiteX7" fmla="*/ 443364 w 783606"/>
                <a:gd name="connsiteY7" fmla="*/ 2013558 h 3779651"/>
                <a:gd name="connsiteX8" fmla="*/ 480669 w 783606"/>
                <a:gd name="connsiteY8" fmla="*/ 1253146 h 3779651"/>
                <a:gd name="connsiteX9" fmla="*/ 743402 w 783606"/>
                <a:gd name="connsiteY9" fmla="*/ 825314 h 3779651"/>
                <a:gd name="connsiteX10" fmla="*/ 646565 w 783606"/>
                <a:gd name="connsiteY10" fmla="*/ 99032 h 3779651"/>
                <a:gd name="connsiteX11" fmla="*/ 120310 w 783606"/>
                <a:gd name="connsiteY11" fmla="*/ 99825 h 3779651"/>
                <a:gd name="connsiteX0" fmla="*/ 120310 w 783606"/>
                <a:gd name="connsiteY0" fmla="*/ 99825 h 3779651"/>
                <a:gd name="connsiteX1" fmla="*/ 54426 w 783606"/>
                <a:gd name="connsiteY1" fmla="*/ 849920 h 3779651"/>
                <a:gd name="connsiteX2" fmla="*/ 290964 w 783606"/>
                <a:gd name="connsiteY2" fmla="*/ 1257113 h 3779651"/>
                <a:gd name="connsiteX3" fmla="*/ 317951 w 783606"/>
                <a:gd name="connsiteY3" fmla="*/ 2015939 h 3779651"/>
                <a:gd name="connsiteX4" fmla="*/ 219527 w 783606"/>
                <a:gd name="connsiteY4" fmla="*/ 3622489 h 3779651"/>
                <a:gd name="connsiteX5" fmla="*/ 405264 w 783606"/>
                <a:gd name="connsiteY5" fmla="*/ 3779651 h 3779651"/>
                <a:gd name="connsiteX6" fmla="*/ 581477 w 783606"/>
                <a:gd name="connsiteY6" fmla="*/ 3622489 h 3779651"/>
                <a:gd name="connsiteX7" fmla="*/ 443364 w 783606"/>
                <a:gd name="connsiteY7" fmla="*/ 2013558 h 3779651"/>
                <a:gd name="connsiteX8" fmla="*/ 480669 w 783606"/>
                <a:gd name="connsiteY8" fmla="*/ 1253146 h 3779651"/>
                <a:gd name="connsiteX9" fmla="*/ 743402 w 783606"/>
                <a:gd name="connsiteY9" fmla="*/ 825314 h 3779651"/>
                <a:gd name="connsiteX10" fmla="*/ 646565 w 783606"/>
                <a:gd name="connsiteY10" fmla="*/ 99032 h 3779651"/>
                <a:gd name="connsiteX11" fmla="*/ 120310 w 783606"/>
                <a:gd name="connsiteY11" fmla="*/ 99825 h 3779651"/>
                <a:gd name="connsiteX0" fmla="*/ 120310 w 783606"/>
                <a:gd name="connsiteY0" fmla="*/ 99825 h 3779651"/>
                <a:gd name="connsiteX1" fmla="*/ 54426 w 783606"/>
                <a:gd name="connsiteY1" fmla="*/ 849920 h 3779651"/>
                <a:gd name="connsiteX2" fmla="*/ 290964 w 783606"/>
                <a:gd name="connsiteY2" fmla="*/ 1257113 h 3779651"/>
                <a:gd name="connsiteX3" fmla="*/ 317951 w 783606"/>
                <a:gd name="connsiteY3" fmla="*/ 2015939 h 3779651"/>
                <a:gd name="connsiteX4" fmla="*/ 219527 w 783606"/>
                <a:gd name="connsiteY4" fmla="*/ 3622489 h 3779651"/>
                <a:gd name="connsiteX5" fmla="*/ 405264 w 783606"/>
                <a:gd name="connsiteY5" fmla="*/ 3779651 h 3779651"/>
                <a:gd name="connsiteX6" fmla="*/ 581477 w 783606"/>
                <a:gd name="connsiteY6" fmla="*/ 3622489 h 3779651"/>
                <a:gd name="connsiteX7" fmla="*/ 443364 w 783606"/>
                <a:gd name="connsiteY7" fmla="*/ 2013558 h 3779651"/>
                <a:gd name="connsiteX8" fmla="*/ 480669 w 783606"/>
                <a:gd name="connsiteY8" fmla="*/ 1253146 h 3779651"/>
                <a:gd name="connsiteX9" fmla="*/ 743402 w 783606"/>
                <a:gd name="connsiteY9" fmla="*/ 825314 h 3779651"/>
                <a:gd name="connsiteX10" fmla="*/ 646565 w 783606"/>
                <a:gd name="connsiteY10" fmla="*/ 99032 h 3779651"/>
                <a:gd name="connsiteX11" fmla="*/ 120310 w 783606"/>
                <a:gd name="connsiteY11" fmla="*/ 99825 h 3779651"/>
                <a:gd name="connsiteX0" fmla="*/ 120310 w 783606"/>
                <a:gd name="connsiteY0" fmla="*/ 105047 h 3772173"/>
                <a:gd name="connsiteX1" fmla="*/ 54426 w 783606"/>
                <a:gd name="connsiteY1" fmla="*/ 842442 h 3772173"/>
                <a:gd name="connsiteX2" fmla="*/ 290964 w 783606"/>
                <a:gd name="connsiteY2" fmla="*/ 1249635 h 3772173"/>
                <a:gd name="connsiteX3" fmla="*/ 317951 w 783606"/>
                <a:gd name="connsiteY3" fmla="*/ 2008461 h 3772173"/>
                <a:gd name="connsiteX4" fmla="*/ 219527 w 783606"/>
                <a:gd name="connsiteY4" fmla="*/ 3615011 h 3772173"/>
                <a:gd name="connsiteX5" fmla="*/ 405264 w 783606"/>
                <a:gd name="connsiteY5" fmla="*/ 3772173 h 3772173"/>
                <a:gd name="connsiteX6" fmla="*/ 581477 w 783606"/>
                <a:gd name="connsiteY6" fmla="*/ 3615011 h 3772173"/>
                <a:gd name="connsiteX7" fmla="*/ 443364 w 783606"/>
                <a:gd name="connsiteY7" fmla="*/ 2006080 h 3772173"/>
                <a:gd name="connsiteX8" fmla="*/ 480669 w 783606"/>
                <a:gd name="connsiteY8" fmla="*/ 1245668 h 3772173"/>
                <a:gd name="connsiteX9" fmla="*/ 743402 w 783606"/>
                <a:gd name="connsiteY9" fmla="*/ 817836 h 3772173"/>
                <a:gd name="connsiteX10" fmla="*/ 646565 w 783606"/>
                <a:gd name="connsiteY10" fmla="*/ 91554 h 3772173"/>
                <a:gd name="connsiteX11" fmla="*/ 120310 w 783606"/>
                <a:gd name="connsiteY11" fmla="*/ 105047 h 3772173"/>
                <a:gd name="connsiteX0" fmla="*/ 120310 w 783606"/>
                <a:gd name="connsiteY0" fmla="*/ 105047 h 3772173"/>
                <a:gd name="connsiteX1" fmla="*/ 54426 w 783606"/>
                <a:gd name="connsiteY1" fmla="*/ 842442 h 3772173"/>
                <a:gd name="connsiteX2" fmla="*/ 290964 w 783606"/>
                <a:gd name="connsiteY2" fmla="*/ 1249635 h 3772173"/>
                <a:gd name="connsiteX3" fmla="*/ 317951 w 783606"/>
                <a:gd name="connsiteY3" fmla="*/ 2008461 h 3772173"/>
                <a:gd name="connsiteX4" fmla="*/ 219527 w 783606"/>
                <a:gd name="connsiteY4" fmla="*/ 3615011 h 3772173"/>
                <a:gd name="connsiteX5" fmla="*/ 405264 w 783606"/>
                <a:gd name="connsiteY5" fmla="*/ 3772173 h 3772173"/>
                <a:gd name="connsiteX6" fmla="*/ 581477 w 783606"/>
                <a:gd name="connsiteY6" fmla="*/ 3615011 h 3772173"/>
                <a:gd name="connsiteX7" fmla="*/ 443364 w 783606"/>
                <a:gd name="connsiteY7" fmla="*/ 2006080 h 3772173"/>
                <a:gd name="connsiteX8" fmla="*/ 480669 w 783606"/>
                <a:gd name="connsiteY8" fmla="*/ 1245668 h 3772173"/>
                <a:gd name="connsiteX9" fmla="*/ 743402 w 783606"/>
                <a:gd name="connsiteY9" fmla="*/ 817836 h 3772173"/>
                <a:gd name="connsiteX10" fmla="*/ 646565 w 783606"/>
                <a:gd name="connsiteY10" fmla="*/ 91554 h 3772173"/>
                <a:gd name="connsiteX11" fmla="*/ 120310 w 783606"/>
                <a:gd name="connsiteY11" fmla="*/ 105047 h 377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3606" h="3772173">
                  <a:moveTo>
                    <a:pt x="120310" y="105047"/>
                  </a:moveTo>
                  <a:cubicBezTo>
                    <a:pt x="-17538" y="249774"/>
                    <a:pt x="-33283" y="679194"/>
                    <a:pt x="54426" y="842442"/>
                  </a:cubicBezTo>
                  <a:cubicBezTo>
                    <a:pt x="198888" y="1096442"/>
                    <a:pt x="194127" y="1054373"/>
                    <a:pt x="290964" y="1249635"/>
                  </a:cubicBezTo>
                  <a:cubicBezTo>
                    <a:pt x="362401" y="1355998"/>
                    <a:pt x="319538" y="1873523"/>
                    <a:pt x="317951" y="2008461"/>
                  </a:cubicBezTo>
                  <a:cubicBezTo>
                    <a:pt x="287789" y="2579961"/>
                    <a:pt x="197301" y="3257823"/>
                    <a:pt x="219527" y="3615011"/>
                  </a:cubicBezTo>
                  <a:cubicBezTo>
                    <a:pt x="238577" y="3681685"/>
                    <a:pt x="252864" y="3767412"/>
                    <a:pt x="405264" y="3772173"/>
                  </a:cubicBezTo>
                  <a:cubicBezTo>
                    <a:pt x="564015" y="3765030"/>
                    <a:pt x="556076" y="3688829"/>
                    <a:pt x="581477" y="3615011"/>
                  </a:cubicBezTo>
                  <a:lnTo>
                    <a:pt x="443364" y="2006080"/>
                  </a:lnTo>
                  <a:cubicBezTo>
                    <a:pt x="448126" y="1871936"/>
                    <a:pt x="416376" y="1305993"/>
                    <a:pt x="480669" y="1245668"/>
                  </a:cubicBezTo>
                  <a:cubicBezTo>
                    <a:pt x="571950" y="1092475"/>
                    <a:pt x="700540" y="978174"/>
                    <a:pt x="743402" y="817836"/>
                  </a:cubicBezTo>
                  <a:cubicBezTo>
                    <a:pt x="791820" y="607490"/>
                    <a:pt x="830714" y="264592"/>
                    <a:pt x="646565" y="91554"/>
                  </a:cubicBezTo>
                  <a:cubicBezTo>
                    <a:pt x="579890" y="1463"/>
                    <a:pt x="304857" y="-64419"/>
                    <a:pt x="120310" y="105047"/>
                  </a:cubicBezTo>
                  <a:close/>
                </a:path>
              </a:pathLst>
            </a:custGeom>
            <a:gradFill flip="none" rotWithShape="1">
              <a:gsLst>
                <a:gs pos="49000">
                  <a:srgbClr val="5B9BD5">
                    <a:lumMod val="5000"/>
                    <a:lumOff val="95000"/>
                  </a:srgbClr>
                </a:gs>
                <a:gs pos="0">
                  <a:sysClr val="window" lastClr="FFFFFF">
                    <a:lumMod val="75000"/>
                  </a:sysClr>
                </a:gs>
                <a:gs pos="100000">
                  <a:sysClr val="window" lastClr="FFFFFF">
                    <a:lumMod val="85000"/>
                  </a:sysClr>
                </a:gs>
              </a:gsLst>
              <a:lin ang="0" scaled="1"/>
              <a:tileRect/>
            </a:gra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nvGrpSpPr>
            <p:cNvPr id="363" name="グループ化 362"/>
            <p:cNvGrpSpPr/>
            <p:nvPr/>
          </p:nvGrpSpPr>
          <p:grpSpPr>
            <a:xfrm>
              <a:off x="3303976" y="1747690"/>
              <a:ext cx="759930" cy="892047"/>
              <a:chOff x="3221057" y="3313517"/>
              <a:chExt cx="759930" cy="892047"/>
            </a:xfrm>
          </p:grpSpPr>
          <p:sp>
            <p:nvSpPr>
              <p:cNvPr id="364" name="円/楕円 363"/>
              <p:cNvSpPr/>
              <p:nvPr/>
            </p:nvSpPr>
            <p:spPr>
              <a:xfrm>
                <a:off x="3221057" y="3445634"/>
                <a:ext cx="759930" cy="759930"/>
              </a:xfrm>
              <a:prstGeom prst="ellipse">
                <a:avLst/>
              </a:prstGeom>
              <a:solidFill>
                <a:srgbClr val="FFCC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65" name="円/楕円 172"/>
              <p:cNvSpPr/>
              <p:nvPr/>
            </p:nvSpPr>
            <p:spPr>
              <a:xfrm rot="20897975">
                <a:off x="3438791" y="4112423"/>
                <a:ext cx="470618" cy="81290"/>
              </a:xfrm>
              <a:custGeom>
                <a:avLst/>
                <a:gdLst>
                  <a:gd name="connsiteX0" fmla="*/ 0 w 465458"/>
                  <a:gd name="connsiteY0" fmla="*/ 60303 h 120605"/>
                  <a:gd name="connsiteX1" fmla="*/ 232729 w 465458"/>
                  <a:gd name="connsiteY1" fmla="*/ 0 h 120605"/>
                  <a:gd name="connsiteX2" fmla="*/ 465458 w 465458"/>
                  <a:gd name="connsiteY2" fmla="*/ 60303 h 120605"/>
                  <a:gd name="connsiteX3" fmla="*/ 232729 w 465458"/>
                  <a:gd name="connsiteY3" fmla="*/ 120606 h 120605"/>
                  <a:gd name="connsiteX4" fmla="*/ 0 w 465458"/>
                  <a:gd name="connsiteY4" fmla="*/ 60303 h 120605"/>
                  <a:gd name="connsiteX0" fmla="*/ 3 w 465461"/>
                  <a:gd name="connsiteY0" fmla="*/ 60303 h 141593"/>
                  <a:gd name="connsiteX1" fmla="*/ 232732 w 465461"/>
                  <a:gd name="connsiteY1" fmla="*/ 0 h 141593"/>
                  <a:gd name="connsiteX2" fmla="*/ 465461 w 465461"/>
                  <a:gd name="connsiteY2" fmla="*/ 60303 h 141593"/>
                  <a:gd name="connsiteX3" fmla="*/ 228385 w 465461"/>
                  <a:gd name="connsiteY3" fmla="*/ 141593 h 141593"/>
                  <a:gd name="connsiteX4" fmla="*/ 3 w 465461"/>
                  <a:gd name="connsiteY4" fmla="*/ 60303 h 141593"/>
                  <a:gd name="connsiteX0" fmla="*/ 3 w 465461"/>
                  <a:gd name="connsiteY0" fmla="*/ 60303 h 141593"/>
                  <a:gd name="connsiteX1" fmla="*/ 232732 w 465461"/>
                  <a:gd name="connsiteY1" fmla="*/ 0 h 141593"/>
                  <a:gd name="connsiteX2" fmla="*/ 465461 w 465461"/>
                  <a:gd name="connsiteY2" fmla="*/ 60303 h 141593"/>
                  <a:gd name="connsiteX3" fmla="*/ 228385 w 465461"/>
                  <a:gd name="connsiteY3" fmla="*/ 141593 h 141593"/>
                  <a:gd name="connsiteX4" fmla="*/ 3 w 465461"/>
                  <a:gd name="connsiteY4" fmla="*/ 60303 h 141593"/>
                  <a:gd name="connsiteX0" fmla="*/ 1025 w 466483"/>
                  <a:gd name="connsiteY0" fmla="*/ 60303 h 141593"/>
                  <a:gd name="connsiteX1" fmla="*/ 233754 w 466483"/>
                  <a:gd name="connsiteY1" fmla="*/ 0 h 141593"/>
                  <a:gd name="connsiteX2" fmla="*/ 466483 w 466483"/>
                  <a:gd name="connsiteY2" fmla="*/ 60303 h 141593"/>
                  <a:gd name="connsiteX3" fmla="*/ 229407 w 466483"/>
                  <a:gd name="connsiteY3" fmla="*/ 141593 h 141593"/>
                  <a:gd name="connsiteX4" fmla="*/ 1025 w 466483"/>
                  <a:gd name="connsiteY4" fmla="*/ 60303 h 141593"/>
                  <a:gd name="connsiteX0" fmla="*/ 722 w 471326"/>
                  <a:gd name="connsiteY0" fmla="*/ 61669 h 141594"/>
                  <a:gd name="connsiteX1" fmla="*/ 238597 w 471326"/>
                  <a:gd name="connsiteY1" fmla="*/ 1 h 141594"/>
                  <a:gd name="connsiteX2" fmla="*/ 471326 w 471326"/>
                  <a:gd name="connsiteY2" fmla="*/ 60304 h 141594"/>
                  <a:gd name="connsiteX3" fmla="*/ 234250 w 471326"/>
                  <a:gd name="connsiteY3" fmla="*/ 141594 h 141594"/>
                  <a:gd name="connsiteX4" fmla="*/ 722 w 471326"/>
                  <a:gd name="connsiteY4" fmla="*/ 61669 h 141594"/>
                  <a:gd name="connsiteX0" fmla="*/ 1 w 470605"/>
                  <a:gd name="connsiteY0" fmla="*/ 18481 h 98406"/>
                  <a:gd name="connsiteX1" fmla="*/ 234247 w 470605"/>
                  <a:gd name="connsiteY1" fmla="*/ 9560 h 98406"/>
                  <a:gd name="connsiteX2" fmla="*/ 470605 w 470605"/>
                  <a:gd name="connsiteY2" fmla="*/ 17116 h 98406"/>
                  <a:gd name="connsiteX3" fmla="*/ 233529 w 470605"/>
                  <a:gd name="connsiteY3" fmla="*/ 98406 h 98406"/>
                  <a:gd name="connsiteX4" fmla="*/ 1 w 470605"/>
                  <a:gd name="connsiteY4" fmla="*/ 18481 h 98406"/>
                  <a:gd name="connsiteX0" fmla="*/ 1 w 470605"/>
                  <a:gd name="connsiteY0" fmla="*/ 12480 h 92405"/>
                  <a:gd name="connsiteX1" fmla="*/ 233598 w 470605"/>
                  <a:gd name="connsiteY1" fmla="*/ 30175 h 92405"/>
                  <a:gd name="connsiteX2" fmla="*/ 470605 w 470605"/>
                  <a:gd name="connsiteY2" fmla="*/ 11115 h 92405"/>
                  <a:gd name="connsiteX3" fmla="*/ 233529 w 470605"/>
                  <a:gd name="connsiteY3" fmla="*/ 92405 h 92405"/>
                  <a:gd name="connsiteX4" fmla="*/ 1 w 470605"/>
                  <a:gd name="connsiteY4" fmla="*/ 12480 h 92405"/>
                  <a:gd name="connsiteX0" fmla="*/ 18 w 470622"/>
                  <a:gd name="connsiteY0" fmla="*/ 12135 h 92060"/>
                  <a:gd name="connsiteX1" fmla="*/ 245274 w 470622"/>
                  <a:gd name="connsiteY1" fmla="*/ 32244 h 92060"/>
                  <a:gd name="connsiteX2" fmla="*/ 470622 w 470622"/>
                  <a:gd name="connsiteY2" fmla="*/ 10770 h 92060"/>
                  <a:gd name="connsiteX3" fmla="*/ 233546 w 470622"/>
                  <a:gd name="connsiteY3" fmla="*/ 92060 h 92060"/>
                  <a:gd name="connsiteX4" fmla="*/ 18 w 470622"/>
                  <a:gd name="connsiteY4" fmla="*/ 12135 h 92060"/>
                  <a:gd name="connsiteX0" fmla="*/ 18 w 470622"/>
                  <a:gd name="connsiteY0" fmla="*/ 14087 h 94012"/>
                  <a:gd name="connsiteX1" fmla="*/ 245274 w 470622"/>
                  <a:gd name="connsiteY1" fmla="*/ 34196 h 94012"/>
                  <a:gd name="connsiteX2" fmla="*/ 470622 w 470622"/>
                  <a:gd name="connsiteY2" fmla="*/ 12722 h 94012"/>
                  <a:gd name="connsiteX3" fmla="*/ 233546 w 470622"/>
                  <a:gd name="connsiteY3" fmla="*/ 94012 h 94012"/>
                  <a:gd name="connsiteX4" fmla="*/ 18 w 470622"/>
                  <a:gd name="connsiteY4" fmla="*/ 14087 h 94012"/>
                  <a:gd name="connsiteX0" fmla="*/ 14 w 470618"/>
                  <a:gd name="connsiteY0" fmla="*/ 12899 h 92824"/>
                  <a:gd name="connsiteX1" fmla="*/ 243821 w 470618"/>
                  <a:gd name="connsiteY1" fmla="*/ 40003 h 92824"/>
                  <a:gd name="connsiteX2" fmla="*/ 470618 w 470618"/>
                  <a:gd name="connsiteY2" fmla="*/ 11534 h 92824"/>
                  <a:gd name="connsiteX3" fmla="*/ 233542 w 470618"/>
                  <a:gd name="connsiteY3" fmla="*/ 92824 h 92824"/>
                  <a:gd name="connsiteX4" fmla="*/ 14 w 470618"/>
                  <a:gd name="connsiteY4" fmla="*/ 12899 h 92824"/>
                  <a:gd name="connsiteX0" fmla="*/ 14 w 470618"/>
                  <a:gd name="connsiteY0" fmla="*/ 11385 h 91310"/>
                  <a:gd name="connsiteX1" fmla="*/ 243821 w 470618"/>
                  <a:gd name="connsiteY1" fmla="*/ 38489 h 91310"/>
                  <a:gd name="connsiteX2" fmla="*/ 470618 w 470618"/>
                  <a:gd name="connsiteY2" fmla="*/ 10020 h 91310"/>
                  <a:gd name="connsiteX3" fmla="*/ 233542 w 470618"/>
                  <a:gd name="connsiteY3" fmla="*/ 91310 h 91310"/>
                  <a:gd name="connsiteX4" fmla="*/ 14 w 470618"/>
                  <a:gd name="connsiteY4" fmla="*/ 11385 h 91310"/>
                  <a:gd name="connsiteX0" fmla="*/ 14 w 470618"/>
                  <a:gd name="connsiteY0" fmla="*/ 1365 h 81290"/>
                  <a:gd name="connsiteX1" fmla="*/ 243821 w 470618"/>
                  <a:gd name="connsiteY1" fmla="*/ 28469 h 81290"/>
                  <a:gd name="connsiteX2" fmla="*/ 470618 w 470618"/>
                  <a:gd name="connsiteY2" fmla="*/ 0 h 81290"/>
                  <a:gd name="connsiteX3" fmla="*/ 233542 w 470618"/>
                  <a:gd name="connsiteY3" fmla="*/ 81290 h 81290"/>
                  <a:gd name="connsiteX4" fmla="*/ 14 w 470618"/>
                  <a:gd name="connsiteY4" fmla="*/ 1365 h 8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618" h="81290">
                    <a:moveTo>
                      <a:pt x="14" y="1365"/>
                    </a:moveTo>
                    <a:cubicBezTo>
                      <a:pt x="1727" y="-7438"/>
                      <a:pt x="148097" y="29980"/>
                      <a:pt x="243821" y="28469"/>
                    </a:cubicBezTo>
                    <a:cubicBezTo>
                      <a:pt x="339545" y="26958"/>
                      <a:pt x="425983" y="6088"/>
                      <a:pt x="470618" y="0"/>
                    </a:cubicBezTo>
                    <a:cubicBezTo>
                      <a:pt x="442637" y="27509"/>
                      <a:pt x="311976" y="81063"/>
                      <a:pt x="233542" y="81290"/>
                    </a:cubicBezTo>
                    <a:cubicBezTo>
                      <a:pt x="155108" y="81518"/>
                      <a:pt x="-1699" y="10168"/>
                      <a:pt x="14" y="1365"/>
                    </a:cubicBezTo>
                    <a:close/>
                  </a:path>
                </a:pathLst>
              </a:custGeom>
              <a:solidFill>
                <a:srgbClr val="FF99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66" name="フリーフォーム 365"/>
              <p:cNvSpPr/>
              <p:nvPr/>
            </p:nvSpPr>
            <p:spPr>
              <a:xfrm>
                <a:off x="3528860" y="3313517"/>
                <a:ext cx="345291" cy="236868"/>
              </a:xfrm>
              <a:custGeom>
                <a:avLst/>
                <a:gdLst>
                  <a:gd name="connsiteX0" fmla="*/ 0 w 338138"/>
                  <a:gd name="connsiteY0" fmla="*/ 145256 h 230981"/>
                  <a:gd name="connsiteX1" fmla="*/ 42863 w 338138"/>
                  <a:gd name="connsiteY1" fmla="*/ 97631 h 230981"/>
                  <a:gd name="connsiteX2" fmla="*/ 33338 w 338138"/>
                  <a:gd name="connsiteY2" fmla="*/ 42863 h 230981"/>
                  <a:gd name="connsiteX3" fmla="*/ 128588 w 338138"/>
                  <a:gd name="connsiteY3" fmla="*/ 0 h 230981"/>
                  <a:gd name="connsiteX4" fmla="*/ 192882 w 338138"/>
                  <a:gd name="connsiteY4" fmla="*/ 26194 h 230981"/>
                  <a:gd name="connsiteX5" fmla="*/ 240507 w 338138"/>
                  <a:gd name="connsiteY5" fmla="*/ 100013 h 230981"/>
                  <a:gd name="connsiteX6" fmla="*/ 316707 w 338138"/>
                  <a:gd name="connsiteY6" fmla="*/ 150019 h 230981"/>
                  <a:gd name="connsiteX7" fmla="*/ 338138 w 338138"/>
                  <a:gd name="connsiteY7" fmla="*/ 197644 h 230981"/>
                  <a:gd name="connsiteX8" fmla="*/ 307182 w 338138"/>
                  <a:gd name="connsiteY8" fmla="*/ 230981 h 230981"/>
                  <a:gd name="connsiteX9" fmla="*/ 214313 w 338138"/>
                  <a:gd name="connsiteY9" fmla="*/ 173831 h 230981"/>
                  <a:gd name="connsiteX10" fmla="*/ 0 w 338138"/>
                  <a:gd name="connsiteY10" fmla="*/ 145256 h 230981"/>
                  <a:gd name="connsiteX0" fmla="*/ 0 w 338138"/>
                  <a:gd name="connsiteY0" fmla="*/ 145648 h 231373"/>
                  <a:gd name="connsiteX1" fmla="*/ 42863 w 338138"/>
                  <a:gd name="connsiteY1" fmla="*/ 98023 h 231373"/>
                  <a:gd name="connsiteX2" fmla="*/ 33338 w 338138"/>
                  <a:gd name="connsiteY2" fmla="*/ 43255 h 231373"/>
                  <a:gd name="connsiteX3" fmla="*/ 128588 w 338138"/>
                  <a:gd name="connsiteY3" fmla="*/ 392 h 231373"/>
                  <a:gd name="connsiteX4" fmla="*/ 192882 w 338138"/>
                  <a:gd name="connsiteY4" fmla="*/ 26586 h 231373"/>
                  <a:gd name="connsiteX5" fmla="*/ 240507 w 338138"/>
                  <a:gd name="connsiteY5" fmla="*/ 100405 h 231373"/>
                  <a:gd name="connsiteX6" fmla="*/ 316707 w 338138"/>
                  <a:gd name="connsiteY6" fmla="*/ 150411 h 231373"/>
                  <a:gd name="connsiteX7" fmla="*/ 338138 w 338138"/>
                  <a:gd name="connsiteY7" fmla="*/ 198036 h 231373"/>
                  <a:gd name="connsiteX8" fmla="*/ 307182 w 338138"/>
                  <a:gd name="connsiteY8" fmla="*/ 231373 h 231373"/>
                  <a:gd name="connsiteX9" fmla="*/ 214313 w 338138"/>
                  <a:gd name="connsiteY9" fmla="*/ 174223 h 231373"/>
                  <a:gd name="connsiteX10" fmla="*/ 0 w 338138"/>
                  <a:gd name="connsiteY10" fmla="*/ 145648 h 231373"/>
                  <a:gd name="connsiteX0" fmla="*/ 0 w 338138"/>
                  <a:gd name="connsiteY0" fmla="*/ 145648 h 231373"/>
                  <a:gd name="connsiteX1" fmla="*/ 42863 w 338138"/>
                  <a:gd name="connsiteY1" fmla="*/ 98023 h 231373"/>
                  <a:gd name="connsiteX2" fmla="*/ 33338 w 338138"/>
                  <a:gd name="connsiteY2" fmla="*/ 43255 h 231373"/>
                  <a:gd name="connsiteX3" fmla="*/ 128588 w 338138"/>
                  <a:gd name="connsiteY3" fmla="*/ 392 h 231373"/>
                  <a:gd name="connsiteX4" fmla="*/ 192882 w 338138"/>
                  <a:gd name="connsiteY4" fmla="*/ 26586 h 231373"/>
                  <a:gd name="connsiteX5" fmla="*/ 240507 w 338138"/>
                  <a:gd name="connsiteY5" fmla="*/ 100405 h 231373"/>
                  <a:gd name="connsiteX6" fmla="*/ 316707 w 338138"/>
                  <a:gd name="connsiteY6" fmla="*/ 150411 h 231373"/>
                  <a:gd name="connsiteX7" fmla="*/ 338138 w 338138"/>
                  <a:gd name="connsiteY7" fmla="*/ 198036 h 231373"/>
                  <a:gd name="connsiteX8" fmla="*/ 307182 w 338138"/>
                  <a:gd name="connsiteY8" fmla="*/ 231373 h 231373"/>
                  <a:gd name="connsiteX9" fmla="*/ 214313 w 338138"/>
                  <a:gd name="connsiteY9" fmla="*/ 174223 h 231373"/>
                  <a:gd name="connsiteX10" fmla="*/ 0 w 338138"/>
                  <a:gd name="connsiteY10" fmla="*/ 145648 h 231373"/>
                  <a:gd name="connsiteX0" fmla="*/ 7153 w 345291"/>
                  <a:gd name="connsiteY0" fmla="*/ 145648 h 231373"/>
                  <a:gd name="connsiteX1" fmla="*/ 50016 w 345291"/>
                  <a:gd name="connsiteY1" fmla="*/ 98023 h 231373"/>
                  <a:gd name="connsiteX2" fmla="*/ 40491 w 345291"/>
                  <a:gd name="connsiteY2" fmla="*/ 43255 h 231373"/>
                  <a:gd name="connsiteX3" fmla="*/ 135741 w 345291"/>
                  <a:gd name="connsiteY3" fmla="*/ 392 h 231373"/>
                  <a:gd name="connsiteX4" fmla="*/ 200035 w 345291"/>
                  <a:gd name="connsiteY4" fmla="*/ 26586 h 231373"/>
                  <a:gd name="connsiteX5" fmla="*/ 247660 w 345291"/>
                  <a:gd name="connsiteY5" fmla="*/ 100405 h 231373"/>
                  <a:gd name="connsiteX6" fmla="*/ 323860 w 345291"/>
                  <a:gd name="connsiteY6" fmla="*/ 150411 h 231373"/>
                  <a:gd name="connsiteX7" fmla="*/ 345291 w 345291"/>
                  <a:gd name="connsiteY7" fmla="*/ 198036 h 231373"/>
                  <a:gd name="connsiteX8" fmla="*/ 314335 w 345291"/>
                  <a:gd name="connsiteY8" fmla="*/ 231373 h 231373"/>
                  <a:gd name="connsiteX9" fmla="*/ 221466 w 345291"/>
                  <a:gd name="connsiteY9" fmla="*/ 174223 h 231373"/>
                  <a:gd name="connsiteX10" fmla="*/ 7153 w 345291"/>
                  <a:gd name="connsiteY10" fmla="*/ 145648 h 231373"/>
                  <a:gd name="connsiteX0" fmla="*/ 7153 w 345291"/>
                  <a:gd name="connsiteY0" fmla="*/ 145989 h 231714"/>
                  <a:gd name="connsiteX1" fmla="*/ 50016 w 345291"/>
                  <a:gd name="connsiteY1" fmla="*/ 98364 h 231714"/>
                  <a:gd name="connsiteX2" fmla="*/ 40491 w 345291"/>
                  <a:gd name="connsiteY2" fmla="*/ 43596 h 231714"/>
                  <a:gd name="connsiteX3" fmla="*/ 135741 w 345291"/>
                  <a:gd name="connsiteY3" fmla="*/ 733 h 231714"/>
                  <a:gd name="connsiteX4" fmla="*/ 200035 w 345291"/>
                  <a:gd name="connsiteY4" fmla="*/ 26927 h 231714"/>
                  <a:gd name="connsiteX5" fmla="*/ 247660 w 345291"/>
                  <a:gd name="connsiteY5" fmla="*/ 100746 h 231714"/>
                  <a:gd name="connsiteX6" fmla="*/ 323860 w 345291"/>
                  <a:gd name="connsiteY6" fmla="*/ 150752 h 231714"/>
                  <a:gd name="connsiteX7" fmla="*/ 345291 w 345291"/>
                  <a:gd name="connsiteY7" fmla="*/ 198377 h 231714"/>
                  <a:gd name="connsiteX8" fmla="*/ 314335 w 345291"/>
                  <a:gd name="connsiteY8" fmla="*/ 231714 h 231714"/>
                  <a:gd name="connsiteX9" fmla="*/ 221466 w 345291"/>
                  <a:gd name="connsiteY9" fmla="*/ 174564 h 231714"/>
                  <a:gd name="connsiteX10" fmla="*/ 7153 w 345291"/>
                  <a:gd name="connsiteY10" fmla="*/ 145989 h 231714"/>
                  <a:gd name="connsiteX0" fmla="*/ 7153 w 345291"/>
                  <a:gd name="connsiteY0" fmla="*/ 145989 h 231714"/>
                  <a:gd name="connsiteX1" fmla="*/ 50016 w 345291"/>
                  <a:gd name="connsiteY1" fmla="*/ 98364 h 231714"/>
                  <a:gd name="connsiteX2" fmla="*/ 40491 w 345291"/>
                  <a:gd name="connsiteY2" fmla="*/ 43596 h 231714"/>
                  <a:gd name="connsiteX3" fmla="*/ 135741 w 345291"/>
                  <a:gd name="connsiteY3" fmla="*/ 733 h 231714"/>
                  <a:gd name="connsiteX4" fmla="*/ 200035 w 345291"/>
                  <a:gd name="connsiteY4" fmla="*/ 26927 h 231714"/>
                  <a:gd name="connsiteX5" fmla="*/ 247660 w 345291"/>
                  <a:gd name="connsiteY5" fmla="*/ 100746 h 231714"/>
                  <a:gd name="connsiteX6" fmla="*/ 323860 w 345291"/>
                  <a:gd name="connsiteY6" fmla="*/ 150752 h 231714"/>
                  <a:gd name="connsiteX7" fmla="*/ 345291 w 345291"/>
                  <a:gd name="connsiteY7" fmla="*/ 198377 h 231714"/>
                  <a:gd name="connsiteX8" fmla="*/ 314335 w 345291"/>
                  <a:gd name="connsiteY8" fmla="*/ 231714 h 231714"/>
                  <a:gd name="connsiteX9" fmla="*/ 221466 w 345291"/>
                  <a:gd name="connsiteY9" fmla="*/ 174564 h 231714"/>
                  <a:gd name="connsiteX10" fmla="*/ 7153 w 345291"/>
                  <a:gd name="connsiteY10" fmla="*/ 145989 h 231714"/>
                  <a:gd name="connsiteX0" fmla="*/ 7153 w 345291"/>
                  <a:gd name="connsiteY0" fmla="*/ 145989 h 231714"/>
                  <a:gd name="connsiteX1" fmla="*/ 50016 w 345291"/>
                  <a:gd name="connsiteY1" fmla="*/ 98364 h 231714"/>
                  <a:gd name="connsiteX2" fmla="*/ 40491 w 345291"/>
                  <a:gd name="connsiteY2" fmla="*/ 43596 h 231714"/>
                  <a:gd name="connsiteX3" fmla="*/ 135741 w 345291"/>
                  <a:gd name="connsiteY3" fmla="*/ 733 h 231714"/>
                  <a:gd name="connsiteX4" fmla="*/ 200035 w 345291"/>
                  <a:gd name="connsiteY4" fmla="*/ 26927 h 231714"/>
                  <a:gd name="connsiteX5" fmla="*/ 247660 w 345291"/>
                  <a:gd name="connsiteY5" fmla="*/ 100746 h 231714"/>
                  <a:gd name="connsiteX6" fmla="*/ 323860 w 345291"/>
                  <a:gd name="connsiteY6" fmla="*/ 150752 h 231714"/>
                  <a:gd name="connsiteX7" fmla="*/ 345291 w 345291"/>
                  <a:gd name="connsiteY7" fmla="*/ 198377 h 231714"/>
                  <a:gd name="connsiteX8" fmla="*/ 314335 w 345291"/>
                  <a:gd name="connsiteY8" fmla="*/ 231714 h 231714"/>
                  <a:gd name="connsiteX9" fmla="*/ 221466 w 345291"/>
                  <a:gd name="connsiteY9" fmla="*/ 174564 h 231714"/>
                  <a:gd name="connsiteX10" fmla="*/ 7153 w 345291"/>
                  <a:gd name="connsiteY10" fmla="*/ 145989 h 231714"/>
                  <a:gd name="connsiteX0" fmla="*/ 7153 w 346919"/>
                  <a:gd name="connsiteY0" fmla="*/ 145989 h 232195"/>
                  <a:gd name="connsiteX1" fmla="*/ 50016 w 346919"/>
                  <a:gd name="connsiteY1" fmla="*/ 98364 h 232195"/>
                  <a:gd name="connsiteX2" fmla="*/ 40491 w 346919"/>
                  <a:gd name="connsiteY2" fmla="*/ 43596 h 232195"/>
                  <a:gd name="connsiteX3" fmla="*/ 135741 w 346919"/>
                  <a:gd name="connsiteY3" fmla="*/ 733 h 232195"/>
                  <a:gd name="connsiteX4" fmla="*/ 200035 w 346919"/>
                  <a:gd name="connsiteY4" fmla="*/ 26927 h 232195"/>
                  <a:gd name="connsiteX5" fmla="*/ 247660 w 346919"/>
                  <a:gd name="connsiteY5" fmla="*/ 100746 h 232195"/>
                  <a:gd name="connsiteX6" fmla="*/ 323860 w 346919"/>
                  <a:gd name="connsiteY6" fmla="*/ 150752 h 232195"/>
                  <a:gd name="connsiteX7" fmla="*/ 345291 w 346919"/>
                  <a:gd name="connsiteY7" fmla="*/ 198377 h 232195"/>
                  <a:gd name="connsiteX8" fmla="*/ 314335 w 346919"/>
                  <a:gd name="connsiteY8" fmla="*/ 231714 h 232195"/>
                  <a:gd name="connsiteX9" fmla="*/ 221466 w 346919"/>
                  <a:gd name="connsiteY9" fmla="*/ 174564 h 232195"/>
                  <a:gd name="connsiteX10" fmla="*/ 7153 w 346919"/>
                  <a:gd name="connsiteY10" fmla="*/ 145989 h 232195"/>
                  <a:gd name="connsiteX0" fmla="*/ 7153 w 345291"/>
                  <a:gd name="connsiteY0" fmla="*/ 145989 h 236868"/>
                  <a:gd name="connsiteX1" fmla="*/ 50016 w 345291"/>
                  <a:gd name="connsiteY1" fmla="*/ 98364 h 236868"/>
                  <a:gd name="connsiteX2" fmla="*/ 40491 w 345291"/>
                  <a:gd name="connsiteY2" fmla="*/ 43596 h 236868"/>
                  <a:gd name="connsiteX3" fmla="*/ 135741 w 345291"/>
                  <a:gd name="connsiteY3" fmla="*/ 733 h 236868"/>
                  <a:gd name="connsiteX4" fmla="*/ 200035 w 345291"/>
                  <a:gd name="connsiteY4" fmla="*/ 26927 h 236868"/>
                  <a:gd name="connsiteX5" fmla="*/ 247660 w 345291"/>
                  <a:gd name="connsiteY5" fmla="*/ 100746 h 236868"/>
                  <a:gd name="connsiteX6" fmla="*/ 323860 w 345291"/>
                  <a:gd name="connsiteY6" fmla="*/ 150752 h 236868"/>
                  <a:gd name="connsiteX7" fmla="*/ 345291 w 345291"/>
                  <a:gd name="connsiteY7" fmla="*/ 198377 h 236868"/>
                  <a:gd name="connsiteX8" fmla="*/ 314335 w 345291"/>
                  <a:gd name="connsiteY8" fmla="*/ 231714 h 236868"/>
                  <a:gd name="connsiteX9" fmla="*/ 221466 w 345291"/>
                  <a:gd name="connsiteY9" fmla="*/ 174564 h 236868"/>
                  <a:gd name="connsiteX10" fmla="*/ 7153 w 345291"/>
                  <a:gd name="connsiteY10" fmla="*/ 145989 h 236868"/>
                  <a:gd name="connsiteX0" fmla="*/ 7153 w 345291"/>
                  <a:gd name="connsiteY0" fmla="*/ 145989 h 236868"/>
                  <a:gd name="connsiteX1" fmla="*/ 50016 w 345291"/>
                  <a:gd name="connsiteY1" fmla="*/ 98364 h 236868"/>
                  <a:gd name="connsiteX2" fmla="*/ 40491 w 345291"/>
                  <a:gd name="connsiteY2" fmla="*/ 43596 h 236868"/>
                  <a:gd name="connsiteX3" fmla="*/ 135741 w 345291"/>
                  <a:gd name="connsiteY3" fmla="*/ 733 h 236868"/>
                  <a:gd name="connsiteX4" fmla="*/ 200035 w 345291"/>
                  <a:gd name="connsiteY4" fmla="*/ 26927 h 236868"/>
                  <a:gd name="connsiteX5" fmla="*/ 247660 w 345291"/>
                  <a:gd name="connsiteY5" fmla="*/ 100746 h 236868"/>
                  <a:gd name="connsiteX6" fmla="*/ 323860 w 345291"/>
                  <a:gd name="connsiteY6" fmla="*/ 150752 h 236868"/>
                  <a:gd name="connsiteX7" fmla="*/ 345291 w 345291"/>
                  <a:gd name="connsiteY7" fmla="*/ 198377 h 236868"/>
                  <a:gd name="connsiteX8" fmla="*/ 314335 w 345291"/>
                  <a:gd name="connsiteY8" fmla="*/ 231714 h 236868"/>
                  <a:gd name="connsiteX9" fmla="*/ 221466 w 345291"/>
                  <a:gd name="connsiteY9" fmla="*/ 174564 h 236868"/>
                  <a:gd name="connsiteX10" fmla="*/ 7153 w 345291"/>
                  <a:gd name="connsiteY10" fmla="*/ 145989 h 236868"/>
                  <a:gd name="connsiteX0" fmla="*/ 7153 w 345291"/>
                  <a:gd name="connsiteY0" fmla="*/ 145989 h 236868"/>
                  <a:gd name="connsiteX1" fmla="*/ 50016 w 345291"/>
                  <a:gd name="connsiteY1" fmla="*/ 98364 h 236868"/>
                  <a:gd name="connsiteX2" fmla="*/ 40491 w 345291"/>
                  <a:gd name="connsiteY2" fmla="*/ 43596 h 236868"/>
                  <a:gd name="connsiteX3" fmla="*/ 135741 w 345291"/>
                  <a:gd name="connsiteY3" fmla="*/ 733 h 236868"/>
                  <a:gd name="connsiteX4" fmla="*/ 200035 w 345291"/>
                  <a:gd name="connsiteY4" fmla="*/ 26927 h 236868"/>
                  <a:gd name="connsiteX5" fmla="*/ 247660 w 345291"/>
                  <a:gd name="connsiteY5" fmla="*/ 100746 h 236868"/>
                  <a:gd name="connsiteX6" fmla="*/ 323860 w 345291"/>
                  <a:gd name="connsiteY6" fmla="*/ 150752 h 236868"/>
                  <a:gd name="connsiteX7" fmla="*/ 345291 w 345291"/>
                  <a:gd name="connsiteY7" fmla="*/ 198377 h 236868"/>
                  <a:gd name="connsiteX8" fmla="*/ 314335 w 345291"/>
                  <a:gd name="connsiteY8" fmla="*/ 231714 h 236868"/>
                  <a:gd name="connsiteX9" fmla="*/ 221466 w 345291"/>
                  <a:gd name="connsiteY9" fmla="*/ 174564 h 236868"/>
                  <a:gd name="connsiteX10" fmla="*/ 7153 w 345291"/>
                  <a:gd name="connsiteY10" fmla="*/ 145989 h 23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291" h="236868">
                    <a:moveTo>
                      <a:pt x="7153" y="145989"/>
                    </a:moveTo>
                    <a:cubicBezTo>
                      <a:pt x="-21422" y="133289"/>
                      <a:pt x="44460" y="115429"/>
                      <a:pt x="50016" y="98364"/>
                    </a:cubicBezTo>
                    <a:cubicBezTo>
                      <a:pt x="55572" y="81299"/>
                      <a:pt x="26204" y="59868"/>
                      <a:pt x="40491" y="43596"/>
                    </a:cubicBezTo>
                    <a:cubicBezTo>
                      <a:pt x="54778" y="27324"/>
                      <a:pt x="109150" y="3511"/>
                      <a:pt x="135741" y="733"/>
                    </a:cubicBezTo>
                    <a:cubicBezTo>
                      <a:pt x="162332" y="-2045"/>
                      <a:pt x="184160" y="2321"/>
                      <a:pt x="200035" y="26927"/>
                    </a:cubicBezTo>
                    <a:lnTo>
                      <a:pt x="247660" y="100746"/>
                    </a:lnTo>
                    <a:cubicBezTo>
                      <a:pt x="268297" y="121383"/>
                      <a:pt x="316716" y="134877"/>
                      <a:pt x="323860" y="150752"/>
                    </a:cubicBezTo>
                    <a:lnTo>
                      <a:pt x="345291" y="198377"/>
                    </a:lnTo>
                    <a:cubicBezTo>
                      <a:pt x="343704" y="211871"/>
                      <a:pt x="345291" y="250764"/>
                      <a:pt x="314335" y="231714"/>
                    </a:cubicBezTo>
                    <a:lnTo>
                      <a:pt x="221466" y="174564"/>
                    </a:lnTo>
                    <a:cubicBezTo>
                      <a:pt x="170269" y="160277"/>
                      <a:pt x="35728" y="158689"/>
                      <a:pt x="7153" y="145989"/>
                    </a:cubicBezTo>
                    <a:close/>
                  </a:path>
                </a:pathLst>
              </a:custGeom>
              <a:solidFill>
                <a:srgbClr val="FFCC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67" name="円/楕円 172"/>
              <p:cNvSpPr/>
              <p:nvPr/>
            </p:nvSpPr>
            <p:spPr>
              <a:xfrm rot="20897975">
                <a:off x="3581302" y="3352421"/>
                <a:ext cx="72066" cy="45719"/>
              </a:xfrm>
              <a:custGeom>
                <a:avLst/>
                <a:gdLst>
                  <a:gd name="connsiteX0" fmla="*/ 0 w 465458"/>
                  <a:gd name="connsiteY0" fmla="*/ 60303 h 120605"/>
                  <a:gd name="connsiteX1" fmla="*/ 232729 w 465458"/>
                  <a:gd name="connsiteY1" fmla="*/ 0 h 120605"/>
                  <a:gd name="connsiteX2" fmla="*/ 465458 w 465458"/>
                  <a:gd name="connsiteY2" fmla="*/ 60303 h 120605"/>
                  <a:gd name="connsiteX3" fmla="*/ 232729 w 465458"/>
                  <a:gd name="connsiteY3" fmla="*/ 120606 h 120605"/>
                  <a:gd name="connsiteX4" fmla="*/ 0 w 465458"/>
                  <a:gd name="connsiteY4" fmla="*/ 60303 h 120605"/>
                  <a:gd name="connsiteX0" fmla="*/ 3 w 465461"/>
                  <a:gd name="connsiteY0" fmla="*/ 60303 h 141593"/>
                  <a:gd name="connsiteX1" fmla="*/ 232732 w 465461"/>
                  <a:gd name="connsiteY1" fmla="*/ 0 h 141593"/>
                  <a:gd name="connsiteX2" fmla="*/ 465461 w 465461"/>
                  <a:gd name="connsiteY2" fmla="*/ 60303 h 141593"/>
                  <a:gd name="connsiteX3" fmla="*/ 228385 w 465461"/>
                  <a:gd name="connsiteY3" fmla="*/ 141593 h 141593"/>
                  <a:gd name="connsiteX4" fmla="*/ 3 w 465461"/>
                  <a:gd name="connsiteY4" fmla="*/ 60303 h 141593"/>
                  <a:gd name="connsiteX0" fmla="*/ 3 w 465461"/>
                  <a:gd name="connsiteY0" fmla="*/ 60303 h 141593"/>
                  <a:gd name="connsiteX1" fmla="*/ 232732 w 465461"/>
                  <a:gd name="connsiteY1" fmla="*/ 0 h 141593"/>
                  <a:gd name="connsiteX2" fmla="*/ 465461 w 465461"/>
                  <a:gd name="connsiteY2" fmla="*/ 60303 h 141593"/>
                  <a:gd name="connsiteX3" fmla="*/ 228385 w 465461"/>
                  <a:gd name="connsiteY3" fmla="*/ 141593 h 141593"/>
                  <a:gd name="connsiteX4" fmla="*/ 3 w 465461"/>
                  <a:gd name="connsiteY4" fmla="*/ 60303 h 141593"/>
                  <a:gd name="connsiteX0" fmla="*/ 1025 w 466483"/>
                  <a:gd name="connsiteY0" fmla="*/ 60303 h 141593"/>
                  <a:gd name="connsiteX1" fmla="*/ 233754 w 466483"/>
                  <a:gd name="connsiteY1" fmla="*/ 0 h 141593"/>
                  <a:gd name="connsiteX2" fmla="*/ 466483 w 466483"/>
                  <a:gd name="connsiteY2" fmla="*/ 60303 h 141593"/>
                  <a:gd name="connsiteX3" fmla="*/ 229407 w 466483"/>
                  <a:gd name="connsiteY3" fmla="*/ 141593 h 141593"/>
                  <a:gd name="connsiteX4" fmla="*/ 1025 w 466483"/>
                  <a:gd name="connsiteY4" fmla="*/ 60303 h 141593"/>
                  <a:gd name="connsiteX0" fmla="*/ 722 w 471326"/>
                  <a:gd name="connsiteY0" fmla="*/ 61669 h 141594"/>
                  <a:gd name="connsiteX1" fmla="*/ 238597 w 471326"/>
                  <a:gd name="connsiteY1" fmla="*/ 1 h 141594"/>
                  <a:gd name="connsiteX2" fmla="*/ 471326 w 471326"/>
                  <a:gd name="connsiteY2" fmla="*/ 60304 h 141594"/>
                  <a:gd name="connsiteX3" fmla="*/ 234250 w 471326"/>
                  <a:gd name="connsiteY3" fmla="*/ 141594 h 141594"/>
                  <a:gd name="connsiteX4" fmla="*/ 722 w 471326"/>
                  <a:gd name="connsiteY4" fmla="*/ 61669 h 141594"/>
                  <a:gd name="connsiteX0" fmla="*/ 1 w 470605"/>
                  <a:gd name="connsiteY0" fmla="*/ 18481 h 98406"/>
                  <a:gd name="connsiteX1" fmla="*/ 234247 w 470605"/>
                  <a:gd name="connsiteY1" fmla="*/ 9560 h 98406"/>
                  <a:gd name="connsiteX2" fmla="*/ 470605 w 470605"/>
                  <a:gd name="connsiteY2" fmla="*/ 17116 h 98406"/>
                  <a:gd name="connsiteX3" fmla="*/ 233529 w 470605"/>
                  <a:gd name="connsiteY3" fmla="*/ 98406 h 98406"/>
                  <a:gd name="connsiteX4" fmla="*/ 1 w 470605"/>
                  <a:gd name="connsiteY4" fmla="*/ 18481 h 98406"/>
                  <a:gd name="connsiteX0" fmla="*/ 1 w 470605"/>
                  <a:gd name="connsiteY0" fmla="*/ 12480 h 92405"/>
                  <a:gd name="connsiteX1" fmla="*/ 233598 w 470605"/>
                  <a:gd name="connsiteY1" fmla="*/ 30175 h 92405"/>
                  <a:gd name="connsiteX2" fmla="*/ 470605 w 470605"/>
                  <a:gd name="connsiteY2" fmla="*/ 11115 h 92405"/>
                  <a:gd name="connsiteX3" fmla="*/ 233529 w 470605"/>
                  <a:gd name="connsiteY3" fmla="*/ 92405 h 92405"/>
                  <a:gd name="connsiteX4" fmla="*/ 1 w 470605"/>
                  <a:gd name="connsiteY4" fmla="*/ 12480 h 92405"/>
                  <a:gd name="connsiteX0" fmla="*/ 18 w 470622"/>
                  <a:gd name="connsiteY0" fmla="*/ 12135 h 92060"/>
                  <a:gd name="connsiteX1" fmla="*/ 245274 w 470622"/>
                  <a:gd name="connsiteY1" fmla="*/ 32244 h 92060"/>
                  <a:gd name="connsiteX2" fmla="*/ 470622 w 470622"/>
                  <a:gd name="connsiteY2" fmla="*/ 10770 h 92060"/>
                  <a:gd name="connsiteX3" fmla="*/ 233546 w 470622"/>
                  <a:gd name="connsiteY3" fmla="*/ 92060 h 92060"/>
                  <a:gd name="connsiteX4" fmla="*/ 18 w 470622"/>
                  <a:gd name="connsiteY4" fmla="*/ 12135 h 92060"/>
                  <a:gd name="connsiteX0" fmla="*/ 18 w 470622"/>
                  <a:gd name="connsiteY0" fmla="*/ 14087 h 94012"/>
                  <a:gd name="connsiteX1" fmla="*/ 245274 w 470622"/>
                  <a:gd name="connsiteY1" fmla="*/ 34196 h 94012"/>
                  <a:gd name="connsiteX2" fmla="*/ 470622 w 470622"/>
                  <a:gd name="connsiteY2" fmla="*/ 12722 h 94012"/>
                  <a:gd name="connsiteX3" fmla="*/ 233546 w 470622"/>
                  <a:gd name="connsiteY3" fmla="*/ 94012 h 94012"/>
                  <a:gd name="connsiteX4" fmla="*/ 18 w 470622"/>
                  <a:gd name="connsiteY4" fmla="*/ 14087 h 94012"/>
                  <a:gd name="connsiteX0" fmla="*/ 14 w 470618"/>
                  <a:gd name="connsiteY0" fmla="*/ 12899 h 92824"/>
                  <a:gd name="connsiteX1" fmla="*/ 243821 w 470618"/>
                  <a:gd name="connsiteY1" fmla="*/ 40003 h 92824"/>
                  <a:gd name="connsiteX2" fmla="*/ 470618 w 470618"/>
                  <a:gd name="connsiteY2" fmla="*/ 11534 h 92824"/>
                  <a:gd name="connsiteX3" fmla="*/ 233542 w 470618"/>
                  <a:gd name="connsiteY3" fmla="*/ 92824 h 92824"/>
                  <a:gd name="connsiteX4" fmla="*/ 14 w 470618"/>
                  <a:gd name="connsiteY4" fmla="*/ 12899 h 92824"/>
                  <a:gd name="connsiteX0" fmla="*/ 14 w 470618"/>
                  <a:gd name="connsiteY0" fmla="*/ 11385 h 91310"/>
                  <a:gd name="connsiteX1" fmla="*/ 243821 w 470618"/>
                  <a:gd name="connsiteY1" fmla="*/ 38489 h 91310"/>
                  <a:gd name="connsiteX2" fmla="*/ 470618 w 470618"/>
                  <a:gd name="connsiteY2" fmla="*/ 10020 h 91310"/>
                  <a:gd name="connsiteX3" fmla="*/ 233542 w 470618"/>
                  <a:gd name="connsiteY3" fmla="*/ 91310 h 91310"/>
                  <a:gd name="connsiteX4" fmla="*/ 14 w 470618"/>
                  <a:gd name="connsiteY4" fmla="*/ 11385 h 91310"/>
                  <a:gd name="connsiteX0" fmla="*/ 14 w 470618"/>
                  <a:gd name="connsiteY0" fmla="*/ 1365 h 81290"/>
                  <a:gd name="connsiteX1" fmla="*/ 243821 w 470618"/>
                  <a:gd name="connsiteY1" fmla="*/ 28469 h 81290"/>
                  <a:gd name="connsiteX2" fmla="*/ 470618 w 470618"/>
                  <a:gd name="connsiteY2" fmla="*/ 0 h 81290"/>
                  <a:gd name="connsiteX3" fmla="*/ 233542 w 470618"/>
                  <a:gd name="connsiteY3" fmla="*/ 81290 h 81290"/>
                  <a:gd name="connsiteX4" fmla="*/ 14 w 470618"/>
                  <a:gd name="connsiteY4" fmla="*/ 1365 h 8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618" h="81290">
                    <a:moveTo>
                      <a:pt x="14" y="1365"/>
                    </a:moveTo>
                    <a:cubicBezTo>
                      <a:pt x="1727" y="-7438"/>
                      <a:pt x="148097" y="29980"/>
                      <a:pt x="243821" y="28469"/>
                    </a:cubicBezTo>
                    <a:cubicBezTo>
                      <a:pt x="339545" y="26958"/>
                      <a:pt x="425983" y="6088"/>
                      <a:pt x="470618" y="0"/>
                    </a:cubicBezTo>
                    <a:cubicBezTo>
                      <a:pt x="442637" y="27509"/>
                      <a:pt x="311976" y="81063"/>
                      <a:pt x="233542" y="81290"/>
                    </a:cubicBezTo>
                    <a:cubicBezTo>
                      <a:pt x="155108" y="81518"/>
                      <a:pt x="-1699" y="10168"/>
                      <a:pt x="14" y="1365"/>
                    </a:cubicBezTo>
                    <a:close/>
                  </a:path>
                </a:pathLst>
              </a:custGeom>
              <a:solidFill>
                <a:srgbClr val="FF99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68" name="円/楕円 172"/>
              <p:cNvSpPr/>
              <p:nvPr/>
            </p:nvSpPr>
            <p:spPr>
              <a:xfrm rot="16200000">
                <a:off x="3657411" y="3341787"/>
                <a:ext cx="72066" cy="45719"/>
              </a:xfrm>
              <a:custGeom>
                <a:avLst/>
                <a:gdLst>
                  <a:gd name="connsiteX0" fmla="*/ 0 w 465458"/>
                  <a:gd name="connsiteY0" fmla="*/ 60303 h 120605"/>
                  <a:gd name="connsiteX1" fmla="*/ 232729 w 465458"/>
                  <a:gd name="connsiteY1" fmla="*/ 0 h 120605"/>
                  <a:gd name="connsiteX2" fmla="*/ 465458 w 465458"/>
                  <a:gd name="connsiteY2" fmla="*/ 60303 h 120605"/>
                  <a:gd name="connsiteX3" fmla="*/ 232729 w 465458"/>
                  <a:gd name="connsiteY3" fmla="*/ 120606 h 120605"/>
                  <a:gd name="connsiteX4" fmla="*/ 0 w 465458"/>
                  <a:gd name="connsiteY4" fmla="*/ 60303 h 120605"/>
                  <a:gd name="connsiteX0" fmla="*/ 3 w 465461"/>
                  <a:gd name="connsiteY0" fmla="*/ 60303 h 141593"/>
                  <a:gd name="connsiteX1" fmla="*/ 232732 w 465461"/>
                  <a:gd name="connsiteY1" fmla="*/ 0 h 141593"/>
                  <a:gd name="connsiteX2" fmla="*/ 465461 w 465461"/>
                  <a:gd name="connsiteY2" fmla="*/ 60303 h 141593"/>
                  <a:gd name="connsiteX3" fmla="*/ 228385 w 465461"/>
                  <a:gd name="connsiteY3" fmla="*/ 141593 h 141593"/>
                  <a:gd name="connsiteX4" fmla="*/ 3 w 465461"/>
                  <a:gd name="connsiteY4" fmla="*/ 60303 h 141593"/>
                  <a:gd name="connsiteX0" fmla="*/ 3 w 465461"/>
                  <a:gd name="connsiteY0" fmla="*/ 60303 h 141593"/>
                  <a:gd name="connsiteX1" fmla="*/ 232732 w 465461"/>
                  <a:gd name="connsiteY1" fmla="*/ 0 h 141593"/>
                  <a:gd name="connsiteX2" fmla="*/ 465461 w 465461"/>
                  <a:gd name="connsiteY2" fmla="*/ 60303 h 141593"/>
                  <a:gd name="connsiteX3" fmla="*/ 228385 w 465461"/>
                  <a:gd name="connsiteY3" fmla="*/ 141593 h 141593"/>
                  <a:gd name="connsiteX4" fmla="*/ 3 w 465461"/>
                  <a:gd name="connsiteY4" fmla="*/ 60303 h 141593"/>
                  <a:gd name="connsiteX0" fmla="*/ 1025 w 466483"/>
                  <a:gd name="connsiteY0" fmla="*/ 60303 h 141593"/>
                  <a:gd name="connsiteX1" fmla="*/ 233754 w 466483"/>
                  <a:gd name="connsiteY1" fmla="*/ 0 h 141593"/>
                  <a:gd name="connsiteX2" fmla="*/ 466483 w 466483"/>
                  <a:gd name="connsiteY2" fmla="*/ 60303 h 141593"/>
                  <a:gd name="connsiteX3" fmla="*/ 229407 w 466483"/>
                  <a:gd name="connsiteY3" fmla="*/ 141593 h 141593"/>
                  <a:gd name="connsiteX4" fmla="*/ 1025 w 466483"/>
                  <a:gd name="connsiteY4" fmla="*/ 60303 h 141593"/>
                  <a:gd name="connsiteX0" fmla="*/ 722 w 471326"/>
                  <a:gd name="connsiteY0" fmla="*/ 61669 h 141594"/>
                  <a:gd name="connsiteX1" fmla="*/ 238597 w 471326"/>
                  <a:gd name="connsiteY1" fmla="*/ 1 h 141594"/>
                  <a:gd name="connsiteX2" fmla="*/ 471326 w 471326"/>
                  <a:gd name="connsiteY2" fmla="*/ 60304 h 141594"/>
                  <a:gd name="connsiteX3" fmla="*/ 234250 w 471326"/>
                  <a:gd name="connsiteY3" fmla="*/ 141594 h 141594"/>
                  <a:gd name="connsiteX4" fmla="*/ 722 w 471326"/>
                  <a:gd name="connsiteY4" fmla="*/ 61669 h 141594"/>
                  <a:gd name="connsiteX0" fmla="*/ 1 w 470605"/>
                  <a:gd name="connsiteY0" fmla="*/ 18481 h 98406"/>
                  <a:gd name="connsiteX1" fmla="*/ 234247 w 470605"/>
                  <a:gd name="connsiteY1" fmla="*/ 9560 h 98406"/>
                  <a:gd name="connsiteX2" fmla="*/ 470605 w 470605"/>
                  <a:gd name="connsiteY2" fmla="*/ 17116 h 98406"/>
                  <a:gd name="connsiteX3" fmla="*/ 233529 w 470605"/>
                  <a:gd name="connsiteY3" fmla="*/ 98406 h 98406"/>
                  <a:gd name="connsiteX4" fmla="*/ 1 w 470605"/>
                  <a:gd name="connsiteY4" fmla="*/ 18481 h 98406"/>
                  <a:gd name="connsiteX0" fmla="*/ 1 w 470605"/>
                  <a:gd name="connsiteY0" fmla="*/ 12480 h 92405"/>
                  <a:gd name="connsiteX1" fmla="*/ 233598 w 470605"/>
                  <a:gd name="connsiteY1" fmla="*/ 30175 h 92405"/>
                  <a:gd name="connsiteX2" fmla="*/ 470605 w 470605"/>
                  <a:gd name="connsiteY2" fmla="*/ 11115 h 92405"/>
                  <a:gd name="connsiteX3" fmla="*/ 233529 w 470605"/>
                  <a:gd name="connsiteY3" fmla="*/ 92405 h 92405"/>
                  <a:gd name="connsiteX4" fmla="*/ 1 w 470605"/>
                  <a:gd name="connsiteY4" fmla="*/ 12480 h 92405"/>
                  <a:gd name="connsiteX0" fmla="*/ 18 w 470622"/>
                  <a:gd name="connsiteY0" fmla="*/ 12135 h 92060"/>
                  <a:gd name="connsiteX1" fmla="*/ 245274 w 470622"/>
                  <a:gd name="connsiteY1" fmla="*/ 32244 h 92060"/>
                  <a:gd name="connsiteX2" fmla="*/ 470622 w 470622"/>
                  <a:gd name="connsiteY2" fmla="*/ 10770 h 92060"/>
                  <a:gd name="connsiteX3" fmla="*/ 233546 w 470622"/>
                  <a:gd name="connsiteY3" fmla="*/ 92060 h 92060"/>
                  <a:gd name="connsiteX4" fmla="*/ 18 w 470622"/>
                  <a:gd name="connsiteY4" fmla="*/ 12135 h 92060"/>
                  <a:gd name="connsiteX0" fmla="*/ 18 w 470622"/>
                  <a:gd name="connsiteY0" fmla="*/ 14087 h 94012"/>
                  <a:gd name="connsiteX1" fmla="*/ 245274 w 470622"/>
                  <a:gd name="connsiteY1" fmla="*/ 34196 h 94012"/>
                  <a:gd name="connsiteX2" fmla="*/ 470622 w 470622"/>
                  <a:gd name="connsiteY2" fmla="*/ 12722 h 94012"/>
                  <a:gd name="connsiteX3" fmla="*/ 233546 w 470622"/>
                  <a:gd name="connsiteY3" fmla="*/ 94012 h 94012"/>
                  <a:gd name="connsiteX4" fmla="*/ 18 w 470622"/>
                  <a:gd name="connsiteY4" fmla="*/ 14087 h 94012"/>
                  <a:gd name="connsiteX0" fmla="*/ 14 w 470618"/>
                  <a:gd name="connsiteY0" fmla="*/ 12899 h 92824"/>
                  <a:gd name="connsiteX1" fmla="*/ 243821 w 470618"/>
                  <a:gd name="connsiteY1" fmla="*/ 40003 h 92824"/>
                  <a:gd name="connsiteX2" fmla="*/ 470618 w 470618"/>
                  <a:gd name="connsiteY2" fmla="*/ 11534 h 92824"/>
                  <a:gd name="connsiteX3" fmla="*/ 233542 w 470618"/>
                  <a:gd name="connsiteY3" fmla="*/ 92824 h 92824"/>
                  <a:gd name="connsiteX4" fmla="*/ 14 w 470618"/>
                  <a:gd name="connsiteY4" fmla="*/ 12899 h 92824"/>
                  <a:gd name="connsiteX0" fmla="*/ 14 w 470618"/>
                  <a:gd name="connsiteY0" fmla="*/ 11385 h 91310"/>
                  <a:gd name="connsiteX1" fmla="*/ 243821 w 470618"/>
                  <a:gd name="connsiteY1" fmla="*/ 38489 h 91310"/>
                  <a:gd name="connsiteX2" fmla="*/ 470618 w 470618"/>
                  <a:gd name="connsiteY2" fmla="*/ 10020 h 91310"/>
                  <a:gd name="connsiteX3" fmla="*/ 233542 w 470618"/>
                  <a:gd name="connsiteY3" fmla="*/ 91310 h 91310"/>
                  <a:gd name="connsiteX4" fmla="*/ 14 w 470618"/>
                  <a:gd name="connsiteY4" fmla="*/ 11385 h 91310"/>
                  <a:gd name="connsiteX0" fmla="*/ 14 w 470618"/>
                  <a:gd name="connsiteY0" fmla="*/ 1365 h 81290"/>
                  <a:gd name="connsiteX1" fmla="*/ 243821 w 470618"/>
                  <a:gd name="connsiteY1" fmla="*/ 28469 h 81290"/>
                  <a:gd name="connsiteX2" fmla="*/ 470618 w 470618"/>
                  <a:gd name="connsiteY2" fmla="*/ 0 h 81290"/>
                  <a:gd name="connsiteX3" fmla="*/ 233542 w 470618"/>
                  <a:gd name="connsiteY3" fmla="*/ 81290 h 81290"/>
                  <a:gd name="connsiteX4" fmla="*/ 14 w 470618"/>
                  <a:gd name="connsiteY4" fmla="*/ 1365 h 8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618" h="81290">
                    <a:moveTo>
                      <a:pt x="14" y="1365"/>
                    </a:moveTo>
                    <a:cubicBezTo>
                      <a:pt x="1727" y="-7438"/>
                      <a:pt x="148097" y="29980"/>
                      <a:pt x="243821" y="28469"/>
                    </a:cubicBezTo>
                    <a:cubicBezTo>
                      <a:pt x="339545" y="26958"/>
                      <a:pt x="425983" y="6088"/>
                      <a:pt x="470618" y="0"/>
                    </a:cubicBezTo>
                    <a:cubicBezTo>
                      <a:pt x="442637" y="27509"/>
                      <a:pt x="311976" y="81063"/>
                      <a:pt x="233542" y="81290"/>
                    </a:cubicBezTo>
                    <a:cubicBezTo>
                      <a:pt x="155108" y="81518"/>
                      <a:pt x="-1699" y="10168"/>
                      <a:pt x="14" y="1365"/>
                    </a:cubicBezTo>
                    <a:close/>
                  </a:path>
                </a:pathLst>
              </a:custGeom>
              <a:solidFill>
                <a:srgbClr val="FF99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69" name="円/楕円 172"/>
              <p:cNvSpPr/>
              <p:nvPr/>
            </p:nvSpPr>
            <p:spPr>
              <a:xfrm rot="16200000" flipV="1">
                <a:off x="3796270" y="3459626"/>
                <a:ext cx="45719" cy="45719"/>
              </a:xfrm>
              <a:custGeom>
                <a:avLst/>
                <a:gdLst>
                  <a:gd name="connsiteX0" fmla="*/ 0 w 465458"/>
                  <a:gd name="connsiteY0" fmla="*/ 60303 h 120605"/>
                  <a:gd name="connsiteX1" fmla="*/ 232729 w 465458"/>
                  <a:gd name="connsiteY1" fmla="*/ 0 h 120605"/>
                  <a:gd name="connsiteX2" fmla="*/ 465458 w 465458"/>
                  <a:gd name="connsiteY2" fmla="*/ 60303 h 120605"/>
                  <a:gd name="connsiteX3" fmla="*/ 232729 w 465458"/>
                  <a:gd name="connsiteY3" fmla="*/ 120606 h 120605"/>
                  <a:gd name="connsiteX4" fmla="*/ 0 w 465458"/>
                  <a:gd name="connsiteY4" fmla="*/ 60303 h 120605"/>
                  <a:gd name="connsiteX0" fmla="*/ 3 w 465461"/>
                  <a:gd name="connsiteY0" fmla="*/ 60303 h 141593"/>
                  <a:gd name="connsiteX1" fmla="*/ 232732 w 465461"/>
                  <a:gd name="connsiteY1" fmla="*/ 0 h 141593"/>
                  <a:gd name="connsiteX2" fmla="*/ 465461 w 465461"/>
                  <a:gd name="connsiteY2" fmla="*/ 60303 h 141593"/>
                  <a:gd name="connsiteX3" fmla="*/ 228385 w 465461"/>
                  <a:gd name="connsiteY3" fmla="*/ 141593 h 141593"/>
                  <a:gd name="connsiteX4" fmla="*/ 3 w 465461"/>
                  <a:gd name="connsiteY4" fmla="*/ 60303 h 141593"/>
                  <a:gd name="connsiteX0" fmla="*/ 3 w 465461"/>
                  <a:gd name="connsiteY0" fmla="*/ 60303 h 141593"/>
                  <a:gd name="connsiteX1" fmla="*/ 232732 w 465461"/>
                  <a:gd name="connsiteY1" fmla="*/ 0 h 141593"/>
                  <a:gd name="connsiteX2" fmla="*/ 465461 w 465461"/>
                  <a:gd name="connsiteY2" fmla="*/ 60303 h 141593"/>
                  <a:gd name="connsiteX3" fmla="*/ 228385 w 465461"/>
                  <a:gd name="connsiteY3" fmla="*/ 141593 h 141593"/>
                  <a:gd name="connsiteX4" fmla="*/ 3 w 465461"/>
                  <a:gd name="connsiteY4" fmla="*/ 60303 h 141593"/>
                  <a:gd name="connsiteX0" fmla="*/ 1025 w 466483"/>
                  <a:gd name="connsiteY0" fmla="*/ 60303 h 141593"/>
                  <a:gd name="connsiteX1" fmla="*/ 233754 w 466483"/>
                  <a:gd name="connsiteY1" fmla="*/ 0 h 141593"/>
                  <a:gd name="connsiteX2" fmla="*/ 466483 w 466483"/>
                  <a:gd name="connsiteY2" fmla="*/ 60303 h 141593"/>
                  <a:gd name="connsiteX3" fmla="*/ 229407 w 466483"/>
                  <a:gd name="connsiteY3" fmla="*/ 141593 h 141593"/>
                  <a:gd name="connsiteX4" fmla="*/ 1025 w 466483"/>
                  <a:gd name="connsiteY4" fmla="*/ 60303 h 141593"/>
                  <a:gd name="connsiteX0" fmla="*/ 722 w 471326"/>
                  <a:gd name="connsiteY0" fmla="*/ 61669 h 141594"/>
                  <a:gd name="connsiteX1" fmla="*/ 238597 w 471326"/>
                  <a:gd name="connsiteY1" fmla="*/ 1 h 141594"/>
                  <a:gd name="connsiteX2" fmla="*/ 471326 w 471326"/>
                  <a:gd name="connsiteY2" fmla="*/ 60304 h 141594"/>
                  <a:gd name="connsiteX3" fmla="*/ 234250 w 471326"/>
                  <a:gd name="connsiteY3" fmla="*/ 141594 h 141594"/>
                  <a:gd name="connsiteX4" fmla="*/ 722 w 471326"/>
                  <a:gd name="connsiteY4" fmla="*/ 61669 h 141594"/>
                  <a:gd name="connsiteX0" fmla="*/ 1 w 470605"/>
                  <a:gd name="connsiteY0" fmla="*/ 18481 h 98406"/>
                  <a:gd name="connsiteX1" fmla="*/ 234247 w 470605"/>
                  <a:gd name="connsiteY1" fmla="*/ 9560 h 98406"/>
                  <a:gd name="connsiteX2" fmla="*/ 470605 w 470605"/>
                  <a:gd name="connsiteY2" fmla="*/ 17116 h 98406"/>
                  <a:gd name="connsiteX3" fmla="*/ 233529 w 470605"/>
                  <a:gd name="connsiteY3" fmla="*/ 98406 h 98406"/>
                  <a:gd name="connsiteX4" fmla="*/ 1 w 470605"/>
                  <a:gd name="connsiteY4" fmla="*/ 18481 h 98406"/>
                  <a:gd name="connsiteX0" fmla="*/ 1 w 470605"/>
                  <a:gd name="connsiteY0" fmla="*/ 12480 h 92405"/>
                  <a:gd name="connsiteX1" fmla="*/ 233598 w 470605"/>
                  <a:gd name="connsiteY1" fmla="*/ 30175 h 92405"/>
                  <a:gd name="connsiteX2" fmla="*/ 470605 w 470605"/>
                  <a:gd name="connsiteY2" fmla="*/ 11115 h 92405"/>
                  <a:gd name="connsiteX3" fmla="*/ 233529 w 470605"/>
                  <a:gd name="connsiteY3" fmla="*/ 92405 h 92405"/>
                  <a:gd name="connsiteX4" fmla="*/ 1 w 470605"/>
                  <a:gd name="connsiteY4" fmla="*/ 12480 h 92405"/>
                  <a:gd name="connsiteX0" fmla="*/ 18 w 470622"/>
                  <a:gd name="connsiteY0" fmla="*/ 12135 h 92060"/>
                  <a:gd name="connsiteX1" fmla="*/ 245274 w 470622"/>
                  <a:gd name="connsiteY1" fmla="*/ 32244 h 92060"/>
                  <a:gd name="connsiteX2" fmla="*/ 470622 w 470622"/>
                  <a:gd name="connsiteY2" fmla="*/ 10770 h 92060"/>
                  <a:gd name="connsiteX3" fmla="*/ 233546 w 470622"/>
                  <a:gd name="connsiteY3" fmla="*/ 92060 h 92060"/>
                  <a:gd name="connsiteX4" fmla="*/ 18 w 470622"/>
                  <a:gd name="connsiteY4" fmla="*/ 12135 h 92060"/>
                  <a:gd name="connsiteX0" fmla="*/ 18 w 470622"/>
                  <a:gd name="connsiteY0" fmla="*/ 14087 h 94012"/>
                  <a:gd name="connsiteX1" fmla="*/ 245274 w 470622"/>
                  <a:gd name="connsiteY1" fmla="*/ 34196 h 94012"/>
                  <a:gd name="connsiteX2" fmla="*/ 470622 w 470622"/>
                  <a:gd name="connsiteY2" fmla="*/ 12722 h 94012"/>
                  <a:gd name="connsiteX3" fmla="*/ 233546 w 470622"/>
                  <a:gd name="connsiteY3" fmla="*/ 94012 h 94012"/>
                  <a:gd name="connsiteX4" fmla="*/ 18 w 470622"/>
                  <a:gd name="connsiteY4" fmla="*/ 14087 h 94012"/>
                  <a:gd name="connsiteX0" fmla="*/ 14 w 470618"/>
                  <a:gd name="connsiteY0" fmla="*/ 12899 h 92824"/>
                  <a:gd name="connsiteX1" fmla="*/ 243821 w 470618"/>
                  <a:gd name="connsiteY1" fmla="*/ 40003 h 92824"/>
                  <a:gd name="connsiteX2" fmla="*/ 470618 w 470618"/>
                  <a:gd name="connsiteY2" fmla="*/ 11534 h 92824"/>
                  <a:gd name="connsiteX3" fmla="*/ 233542 w 470618"/>
                  <a:gd name="connsiteY3" fmla="*/ 92824 h 92824"/>
                  <a:gd name="connsiteX4" fmla="*/ 14 w 470618"/>
                  <a:gd name="connsiteY4" fmla="*/ 12899 h 92824"/>
                  <a:gd name="connsiteX0" fmla="*/ 14 w 470618"/>
                  <a:gd name="connsiteY0" fmla="*/ 11385 h 91310"/>
                  <a:gd name="connsiteX1" fmla="*/ 243821 w 470618"/>
                  <a:gd name="connsiteY1" fmla="*/ 38489 h 91310"/>
                  <a:gd name="connsiteX2" fmla="*/ 470618 w 470618"/>
                  <a:gd name="connsiteY2" fmla="*/ 10020 h 91310"/>
                  <a:gd name="connsiteX3" fmla="*/ 233542 w 470618"/>
                  <a:gd name="connsiteY3" fmla="*/ 91310 h 91310"/>
                  <a:gd name="connsiteX4" fmla="*/ 14 w 470618"/>
                  <a:gd name="connsiteY4" fmla="*/ 11385 h 91310"/>
                  <a:gd name="connsiteX0" fmla="*/ 14 w 470618"/>
                  <a:gd name="connsiteY0" fmla="*/ 1365 h 81290"/>
                  <a:gd name="connsiteX1" fmla="*/ 243821 w 470618"/>
                  <a:gd name="connsiteY1" fmla="*/ 28469 h 81290"/>
                  <a:gd name="connsiteX2" fmla="*/ 470618 w 470618"/>
                  <a:gd name="connsiteY2" fmla="*/ 0 h 81290"/>
                  <a:gd name="connsiteX3" fmla="*/ 233542 w 470618"/>
                  <a:gd name="connsiteY3" fmla="*/ 81290 h 81290"/>
                  <a:gd name="connsiteX4" fmla="*/ 14 w 470618"/>
                  <a:gd name="connsiteY4" fmla="*/ 1365 h 81290"/>
                  <a:gd name="connsiteX0" fmla="*/ 14 w 470618"/>
                  <a:gd name="connsiteY0" fmla="*/ 36136 h 116061"/>
                  <a:gd name="connsiteX1" fmla="*/ 243820 w 470618"/>
                  <a:gd name="connsiteY1" fmla="*/ 39 h 116061"/>
                  <a:gd name="connsiteX2" fmla="*/ 470618 w 470618"/>
                  <a:gd name="connsiteY2" fmla="*/ 34771 h 116061"/>
                  <a:gd name="connsiteX3" fmla="*/ 233542 w 470618"/>
                  <a:gd name="connsiteY3" fmla="*/ 116061 h 116061"/>
                  <a:gd name="connsiteX4" fmla="*/ 14 w 470618"/>
                  <a:gd name="connsiteY4" fmla="*/ 36136 h 116061"/>
                  <a:gd name="connsiteX0" fmla="*/ 14 w 278764"/>
                  <a:gd name="connsiteY0" fmla="*/ 36593 h 116850"/>
                  <a:gd name="connsiteX1" fmla="*/ 243820 w 278764"/>
                  <a:gd name="connsiteY1" fmla="*/ 496 h 116850"/>
                  <a:gd name="connsiteX2" fmla="*/ 278761 w 278764"/>
                  <a:gd name="connsiteY2" fmla="*/ 60506 h 116850"/>
                  <a:gd name="connsiteX3" fmla="*/ 233542 w 278764"/>
                  <a:gd name="connsiteY3" fmla="*/ 116518 h 116850"/>
                  <a:gd name="connsiteX4" fmla="*/ 14 w 278764"/>
                  <a:gd name="connsiteY4" fmla="*/ 36593 h 116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764" h="116850">
                    <a:moveTo>
                      <a:pt x="14" y="36593"/>
                    </a:moveTo>
                    <a:cubicBezTo>
                      <a:pt x="1727" y="17256"/>
                      <a:pt x="197362" y="-3489"/>
                      <a:pt x="243820" y="496"/>
                    </a:cubicBezTo>
                    <a:cubicBezTo>
                      <a:pt x="290278" y="4481"/>
                      <a:pt x="234126" y="66594"/>
                      <a:pt x="278761" y="60506"/>
                    </a:cubicBezTo>
                    <a:cubicBezTo>
                      <a:pt x="250780" y="88015"/>
                      <a:pt x="280000" y="120503"/>
                      <a:pt x="233542" y="116518"/>
                    </a:cubicBezTo>
                    <a:cubicBezTo>
                      <a:pt x="187084" y="112533"/>
                      <a:pt x="-1699" y="55930"/>
                      <a:pt x="14" y="36593"/>
                    </a:cubicBezTo>
                    <a:close/>
                  </a:path>
                </a:pathLst>
              </a:custGeom>
              <a:solidFill>
                <a:srgbClr val="FF99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70" name="円/楕円 172"/>
              <p:cNvSpPr/>
              <p:nvPr/>
            </p:nvSpPr>
            <p:spPr>
              <a:xfrm rot="16200000">
                <a:off x="3715455" y="3405891"/>
                <a:ext cx="45719" cy="45719"/>
              </a:xfrm>
              <a:custGeom>
                <a:avLst/>
                <a:gdLst>
                  <a:gd name="connsiteX0" fmla="*/ 0 w 465458"/>
                  <a:gd name="connsiteY0" fmla="*/ 60303 h 120605"/>
                  <a:gd name="connsiteX1" fmla="*/ 232729 w 465458"/>
                  <a:gd name="connsiteY1" fmla="*/ 0 h 120605"/>
                  <a:gd name="connsiteX2" fmla="*/ 465458 w 465458"/>
                  <a:gd name="connsiteY2" fmla="*/ 60303 h 120605"/>
                  <a:gd name="connsiteX3" fmla="*/ 232729 w 465458"/>
                  <a:gd name="connsiteY3" fmla="*/ 120606 h 120605"/>
                  <a:gd name="connsiteX4" fmla="*/ 0 w 465458"/>
                  <a:gd name="connsiteY4" fmla="*/ 60303 h 120605"/>
                  <a:gd name="connsiteX0" fmla="*/ 3 w 465461"/>
                  <a:gd name="connsiteY0" fmla="*/ 60303 h 141593"/>
                  <a:gd name="connsiteX1" fmla="*/ 232732 w 465461"/>
                  <a:gd name="connsiteY1" fmla="*/ 0 h 141593"/>
                  <a:gd name="connsiteX2" fmla="*/ 465461 w 465461"/>
                  <a:gd name="connsiteY2" fmla="*/ 60303 h 141593"/>
                  <a:gd name="connsiteX3" fmla="*/ 228385 w 465461"/>
                  <a:gd name="connsiteY3" fmla="*/ 141593 h 141593"/>
                  <a:gd name="connsiteX4" fmla="*/ 3 w 465461"/>
                  <a:gd name="connsiteY4" fmla="*/ 60303 h 141593"/>
                  <a:gd name="connsiteX0" fmla="*/ 3 w 465461"/>
                  <a:gd name="connsiteY0" fmla="*/ 60303 h 141593"/>
                  <a:gd name="connsiteX1" fmla="*/ 232732 w 465461"/>
                  <a:gd name="connsiteY1" fmla="*/ 0 h 141593"/>
                  <a:gd name="connsiteX2" fmla="*/ 465461 w 465461"/>
                  <a:gd name="connsiteY2" fmla="*/ 60303 h 141593"/>
                  <a:gd name="connsiteX3" fmla="*/ 228385 w 465461"/>
                  <a:gd name="connsiteY3" fmla="*/ 141593 h 141593"/>
                  <a:gd name="connsiteX4" fmla="*/ 3 w 465461"/>
                  <a:gd name="connsiteY4" fmla="*/ 60303 h 141593"/>
                  <a:gd name="connsiteX0" fmla="*/ 1025 w 466483"/>
                  <a:gd name="connsiteY0" fmla="*/ 60303 h 141593"/>
                  <a:gd name="connsiteX1" fmla="*/ 233754 w 466483"/>
                  <a:gd name="connsiteY1" fmla="*/ 0 h 141593"/>
                  <a:gd name="connsiteX2" fmla="*/ 466483 w 466483"/>
                  <a:gd name="connsiteY2" fmla="*/ 60303 h 141593"/>
                  <a:gd name="connsiteX3" fmla="*/ 229407 w 466483"/>
                  <a:gd name="connsiteY3" fmla="*/ 141593 h 141593"/>
                  <a:gd name="connsiteX4" fmla="*/ 1025 w 466483"/>
                  <a:gd name="connsiteY4" fmla="*/ 60303 h 141593"/>
                  <a:gd name="connsiteX0" fmla="*/ 722 w 471326"/>
                  <a:gd name="connsiteY0" fmla="*/ 61669 h 141594"/>
                  <a:gd name="connsiteX1" fmla="*/ 238597 w 471326"/>
                  <a:gd name="connsiteY1" fmla="*/ 1 h 141594"/>
                  <a:gd name="connsiteX2" fmla="*/ 471326 w 471326"/>
                  <a:gd name="connsiteY2" fmla="*/ 60304 h 141594"/>
                  <a:gd name="connsiteX3" fmla="*/ 234250 w 471326"/>
                  <a:gd name="connsiteY3" fmla="*/ 141594 h 141594"/>
                  <a:gd name="connsiteX4" fmla="*/ 722 w 471326"/>
                  <a:gd name="connsiteY4" fmla="*/ 61669 h 141594"/>
                  <a:gd name="connsiteX0" fmla="*/ 1 w 470605"/>
                  <a:gd name="connsiteY0" fmla="*/ 18481 h 98406"/>
                  <a:gd name="connsiteX1" fmla="*/ 234247 w 470605"/>
                  <a:gd name="connsiteY1" fmla="*/ 9560 h 98406"/>
                  <a:gd name="connsiteX2" fmla="*/ 470605 w 470605"/>
                  <a:gd name="connsiteY2" fmla="*/ 17116 h 98406"/>
                  <a:gd name="connsiteX3" fmla="*/ 233529 w 470605"/>
                  <a:gd name="connsiteY3" fmla="*/ 98406 h 98406"/>
                  <a:gd name="connsiteX4" fmla="*/ 1 w 470605"/>
                  <a:gd name="connsiteY4" fmla="*/ 18481 h 98406"/>
                  <a:gd name="connsiteX0" fmla="*/ 1 w 470605"/>
                  <a:gd name="connsiteY0" fmla="*/ 12480 h 92405"/>
                  <a:gd name="connsiteX1" fmla="*/ 233598 w 470605"/>
                  <a:gd name="connsiteY1" fmla="*/ 30175 h 92405"/>
                  <a:gd name="connsiteX2" fmla="*/ 470605 w 470605"/>
                  <a:gd name="connsiteY2" fmla="*/ 11115 h 92405"/>
                  <a:gd name="connsiteX3" fmla="*/ 233529 w 470605"/>
                  <a:gd name="connsiteY3" fmla="*/ 92405 h 92405"/>
                  <a:gd name="connsiteX4" fmla="*/ 1 w 470605"/>
                  <a:gd name="connsiteY4" fmla="*/ 12480 h 92405"/>
                  <a:gd name="connsiteX0" fmla="*/ 18 w 470622"/>
                  <a:gd name="connsiteY0" fmla="*/ 12135 h 92060"/>
                  <a:gd name="connsiteX1" fmla="*/ 245274 w 470622"/>
                  <a:gd name="connsiteY1" fmla="*/ 32244 h 92060"/>
                  <a:gd name="connsiteX2" fmla="*/ 470622 w 470622"/>
                  <a:gd name="connsiteY2" fmla="*/ 10770 h 92060"/>
                  <a:gd name="connsiteX3" fmla="*/ 233546 w 470622"/>
                  <a:gd name="connsiteY3" fmla="*/ 92060 h 92060"/>
                  <a:gd name="connsiteX4" fmla="*/ 18 w 470622"/>
                  <a:gd name="connsiteY4" fmla="*/ 12135 h 92060"/>
                  <a:gd name="connsiteX0" fmla="*/ 18 w 470622"/>
                  <a:gd name="connsiteY0" fmla="*/ 14087 h 94012"/>
                  <a:gd name="connsiteX1" fmla="*/ 245274 w 470622"/>
                  <a:gd name="connsiteY1" fmla="*/ 34196 h 94012"/>
                  <a:gd name="connsiteX2" fmla="*/ 470622 w 470622"/>
                  <a:gd name="connsiteY2" fmla="*/ 12722 h 94012"/>
                  <a:gd name="connsiteX3" fmla="*/ 233546 w 470622"/>
                  <a:gd name="connsiteY3" fmla="*/ 94012 h 94012"/>
                  <a:gd name="connsiteX4" fmla="*/ 18 w 470622"/>
                  <a:gd name="connsiteY4" fmla="*/ 14087 h 94012"/>
                  <a:gd name="connsiteX0" fmla="*/ 14 w 470618"/>
                  <a:gd name="connsiteY0" fmla="*/ 12899 h 92824"/>
                  <a:gd name="connsiteX1" fmla="*/ 243821 w 470618"/>
                  <a:gd name="connsiteY1" fmla="*/ 40003 h 92824"/>
                  <a:gd name="connsiteX2" fmla="*/ 470618 w 470618"/>
                  <a:gd name="connsiteY2" fmla="*/ 11534 h 92824"/>
                  <a:gd name="connsiteX3" fmla="*/ 233542 w 470618"/>
                  <a:gd name="connsiteY3" fmla="*/ 92824 h 92824"/>
                  <a:gd name="connsiteX4" fmla="*/ 14 w 470618"/>
                  <a:gd name="connsiteY4" fmla="*/ 12899 h 92824"/>
                  <a:gd name="connsiteX0" fmla="*/ 14 w 470618"/>
                  <a:gd name="connsiteY0" fmla="*/ 11385 h 91310"/>
                  <a:gd name="connsiteX1" fmla="*/ 243821 w 470618"/>
                  <a:gd name="connsiteY1" fmla="*/ 38489 h 91310"/>
                  <a:gd name="connsiteX2" fmla="*/ 470618 w 470618"/>
                  <a:gd name="connsiteY2" fmla="*/ 10020 h 91310"/>
                  <a:gd name="connsiteX3" fmla="*/ 233542 w 470618"/>
                  <a:gd name="connsiteY3" fmla="*/ 91310 h 91310"/>
                  <a:gd name="connsiteX4" fmla="*/ 14 w 470618"/>
                  <a:gd name="connsiteY4" fmla="*/ 11385 h 91310"/>
                  <a:gd name="connsiteX0" fmla="*/ 14 w 470618"/>
                  <a:gd name="connsiteY0" fmla="*/ 1365 h 81290"/>
                  <a:gd name="connsiteX1" fmla="*/ 243821 w 470618"/>
                  <a:gd name="connsiteY1" fmla="*/ 28469 h 81290"/>
                  <a:gd name="connsiteX2" fmla="*/ 470618 w 470618"/>
                  <a:gd name="connsiteY2" fmla="*/ 0 h 81290"/>
                  <a:gd name="connsiteX3" fmla="*/ 233542 w 470618"/>
                  <a:gd name="connsiteY3" fmla="*/ 81290 h 81290"/>
                  <a:gd name="connsiteX4" fmla="*/ 14 w 470618"/>
                  <a:gd name="connsiteY4" fmla="*/ 1365 h 81290"/>
                  <a:gd name="connsiteX0" fmla="*/ 14 w 470618"/>
                  <a:gd name="connsiteY0" fmla="*/ 36136 h 116061"/>
                  <a:gd name="connsiteX1" fmla="*/ 243820 w 470618"/>
                  <a:gd name="connsiteY1" fmla="*/ 39 h 116061"/>
                  <a:gd name="connsiteX2" fmla="*/ 470618 w 470618"/>
                  <a:gd name="connsiteY2" fmla="*/ 34771 h 116061"/>
                  <a:gd name="connsiteX3" fmla="*/ 233542 w 470618"/>
                  <a:gd name="connsiteY3" fmla="*/ 116061 h 116061"/>
                  <a:gd name="connsiteX4" fmla="*/ 14 w 470618"/>
                  <a:gd name="connsiteY4" fmla="*/ 36136 h 116061"/>
                  <a:gd name="connsiteX0" fmla="*/ 14 w 278764"/>
                  <a:gd name="connsiteY0" fmla="*/ 36593 h 116850"/>
                  <a:gd name="connsiteX1" fmla="*/ 243820 w 278764"/>
                  <a:gd name="connsiteY1" fmla="*/ 496 h 116850"/>
                  <a:gd name="connsiteX2" fmla="*/ 278761 w 278764"/>
                  <a:gd name="connsiteY2" fmla="*/ 60506 h 116850"/>
                  <a:gd name="connsiteX3" fmla="*/ 233542 w 278764"/>
                  <a:gd name="connsiteY3" fmla="*/ 116518 h 116850"/>
                  <a:gd name="connsiteX4" fmla="*/ 14 w 278764"/>
                  <a:gd name="connsiteY4" fmla="*/ 36593 h 116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764" h="116850">
                    <a:moveTo>
                      <a:pt x="14" y="36593"/>
                    </a:moveTo>
                    <a:cubicBezTo>
                      <a:pt x="1727" y="17256"/>
                      <a:pt x="197362" y="-3489"/>
                      <a:pt x="243820" y="496"/>
                    </a:cubicBezTo>
                    <a:cubicBezTo>
                      <a:pt x="290278" y="4481"/>
                      <a:pt x="234126" y="66594"/>
                      <a:pt x="278761" y="60506"/>
                    </a:cubicBezTo>
                    <a:cubicBezTo>
                      <a:pt x="250780" y="88015"/>
                      <a:pt x="280000" y="120503"/>
                      <a:pt x="233542" y="116518"/>
                    </a:cubicBezTo>
                    <a:cubicBezTo>
                      <a:pt x="187084" y="112533"/>
                      <a:pt x="-1699" y="55930"/>
                      <a:pt x="14" y="36593"/>
                    </a:cubicBezTo>
                    <a:close/>
                  </a:path>
                </a:pathLst>
              </a:custGeom>
              <a:solidFill>
                <a:srgbClr val="FF99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371" name="グループ化 370"/>
            <p:cNvGrpSpPr/>
            <p:nvPr/>
          </p:nvGrpSpPr>
          <p:grpSpPr>
            <a:xfrm>
              <a:off x="685420" y="2018407"/>
              <a:ext cx="2059420" cy="2059420"/>
              <a:chOff x="685420" y="3567807"/>
              <a:chExt cx="2059420" cy="2059420"/>
            </a:xfrm>
          </p:grpSpPr>
          <p:sp>
            <p:nvSpPr>
              <p:cNvPr id="372" name="円/楕円 371"/>
              <p:cNvSpPr/>
              <p:nvPr/>
            </p:nvSpPr>
            <p:spPr>
              <a:xfrm>
                <a:off x="685420" y="3567807"/>
                <a:ext cx="2059420" cy="2059420"/>
              </a:xfrm>
              <a:prstGeom prst="ellipse">
                <a:avLst/>
              </a:prstGeom>
              <a:gradFill flip="none" rotWithShape="1">
                <a:gsLst>
                  <a:gs pos="0">
                    <a:sysClr val="window" lastClr="FFFFFF">
                      <a:lumMod val="85000"/>
                    </a:sysClr>
                  </a:gs>
                  <a:gs pos="100000">
                    <a:sysClr val="window" lastClr="FFFFFF"/>
                  </a:gs>
                </a:gsLst>
                <a:lin ang="5400000" scaled="1"/>
                <a:tileRect/>
              </a:gradFill>
              <a:ln w="12700" cap="flat" cmpd="sng" algn="ctr">
                <a:solidFill>
                  <a:sysClr val="window" lastClr="FFFFFF">
                    <a:lumMod val="75000"/>
                  </a:sys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nvGrpSpPr>
              <p:cNvPr id="373" name="グループ化 372"/>
              <p:cNvGrpSpPr/>
              <p:nvPr/>
            </p:nvGrpSpPr>
            <p:grpSpPr>
              <a:xfrm>
                <a:off x="1200521" y="4082908"/>
                <a:ext cx="1029218" cy="1029218"/>
                <a:chOff x="971450" y="3853838"/>
                <a:chExt cx="1487358" cy="1487358"/>
              </a:xfrm>
            </p:grpSpPr>
            <p:sp>
              <p:nvSpPr>
                <p:cNvPr id="374" name="円/楕円 373"/>
                <p:cNvSpPr/>
                <p:nvPr/>
              </p:nvSpPr>
              <p:spPr>
                <a:xfrm>
                  <a:off x="971450" y="3853838"/>
                  <a:ext cx="1487358" cy="1487358"/>
                </a:xfrm>
                <a:prstGeom prst="ellipse">
                  <a:avLst/>
                </a:prstGeom>
                <a:gradFill flip="none" rotWithShape="1">
                  <a:gsLst>
                    <a:gs pos="0">
                      <a:sysClr val="window" lastClr="FFFFFF">
                        <a:lumMod val="65000"/>
                      </a:sysClr>
                    </a:gs>
                    <a:gs pos="100000">
                      <a:sysClr val="window" lastClr="FFFFFF"/>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75" name="円/楕円 374"/>
                <p:cNvSpPr/>
                <p:nvPr/>
              </p:nvSpPr>
              <p:spPr>
                <a:xfrm rot="16200000" flipV="1">
                  <a:off x="1005253" y="3887641"/>
                  <a:ext cx="1419752" cy="1419752"/>
                </a:xfrm>
                <a:prstGeom prst="ellipse">
                  <a:avLst/>
                </a:prstGeom>
                <a:gradFill flip="none" rotWithShape="1">
                  <a:gsLst>
                    <a:gs pos="0">
                      <a:sysClr val="window" lastClr="FFFFFF">
                        <a:lumMod val="85000"/>
                      </a:sysClr>
                    </a:gs>
                    <a:gs pos="100000">
                      <a:sysClr val="window" lastClr="FFFFFF"/>
                    </a:gs>
                  </a:gsLst>
                  <a:lin ang="5400000" scaled="1"/>
                  <a:tileRect/>
                </a:gradFill>
                <a:ln w="12700" cap="flat" cmpd="sng" algn="ctr">
                  <a:solidFill>
                    <a:sysClr val="window" lastClr="FFFFFF">
                      <a:lumMod val="7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sp>
          <p:nvSpPr>
            <p:cNvPr id="376" name="フリーフォーム 375"/>
            <p:cNvSpPr/>
            <p:nvPr/>
          </p:nvSpPr>
          <p:spPr>
            <a:xfrm rot="16200000">
              <a:off x="1584858" y="2948562"/>
              <a:ext cx="302282" cy="1455145"/>
            </a:xfrm>
            <a:custGeom>
              <a:avLst/>
              <a:gdLst>
                <a:gd name="connsiteX0" fmla="*/ 119063 w 628650"/>
                <a:gd name="connsiteY0" fmla="*/ 0 h 3833813"/>
                <a:gd name="connsiteX1" fmla="*/ 0 w 628650"/>
                <a:gd name="connsiteY1" fmla="*/ 1014413 h 3833813"/>
                <a:gd name="connsiteX2" fmla="*/ 228600 w 628650"/>
                <a:gd name="connsiteY2" fmla="*/ 1543050 h 3833813"/>
                <a:gd name="connsiteX3" fmla="*/ 238125 w 628650"/>
                <a:gd name="connsiteY3" fmla="*/ 1938338 h 3833813"/>
                <a:gd name="connsiteX4" fmla="*/ 147638 w 628650"/>
                <a:gd name="connsiteY4" fmla="*/ 3652838 h 3833813"/>
                <a:gd name="connsiteX5" fmla="*/ 342900 w 628650"/>
                <a:gd name="connsiteY5" fmla="*/ 3833813 h 3833813"/>
                <a:gd name="connsiteX6" fmla="*/ 509588 w 628650"/>
                <a:gd name="connsiteY6" fmla="*/ 3652838 h 3833813"/>
                <a:gd name="connsiteX7" fmla="*/ 409575 w 628650"/>
                <a:gd name="connsiteY7" fmla="*/ 1890713 h 3833813"/>
                <a:gd name="connsiteX8" fmla="*/ 419100 w 628650"/>
                <a:gd name="connsiteY8" fmla="*/ 1538288 h 3833813"/>
                <a:gd name="connsiteX9" fmla="*/ 628650 w 628650"/>
                <a:gd name="connsiteY9" fmla="*/ 1066800 h 3833813"/>
                <a:gd name="connsiteX10" fmla="*/ 523875 w 628650"/>
                <a:gd name="connsiteY10" fmla="*/ 0 h 3833813"/>
                <a:gd name="connsiteX11" fmla="*/ 457200 w 628650"/>
                <a:gd name="connsiteY11" fmla="*/ 1028700 h 3833813"/>
                <a:gd name="connsiteX12" fmla="*/ 333375 w 628650"/>
                <a:gd name="connsiteY12" fmla="*/ 0 h 3833813"/>
                <a:gd name="connsiteX13" fmla="*/ 214313 w 628650"/>
                <a:gd name="connsiteY13" fmla="*/ 1009650 h 3833813"/>
                <a:gd name="connsiteX14" fmla="*/ 119063 w 628650"/>
                <a:gd name="connsiteY14" fmla="*/ 0 h 3833813"/>
                <a:gd name="connsiteX0" fmla="*/ 128588 w 628650"/>
                <a:gd name="connsiteY0" fmla="*/ 14288 h 3833813"/>
                <a:gd name="connsiteX1" fmla="*/ 0 w 628650"/>
                <a:gd name="connsiteY1" fmla="*/ 1014413 h 3833813"/>
                <a:gd name="connsiteX2" fmla="*/ 228600 w 628650"/>
                <a:gd name="connsiteY2" fmla="*/ 1543050 h 3833813"/>
                <a:gd name="connsiteX3" fmla="*/ 238125 w 628650"/>
                <a:gd name="connsiteY3" fmla="*/ 1938338 h 3833813"/>
                <a:gd name="connsiteX4" fmla="*/ 147638 w 628650"/>
                <a:gd name="connsiteY4" fmla="*/ 3652838 h 3833813"/>
                <a:gd name="connsiteX5" fmla="*/ 342900 w 628650"/>
                <a:gd name="connsiteY5" fmla="*/ 3833813 h 3833813"/>
                <a:gd name="connsiteX6" fmla="*/ 509588 w 628650"/>
                <a:gd name="connsiteY6" fmla="*/ 3652838 h 3833813"/>
                <a:gd name="connsiteX7" fmla="*/ 409575 w 628650"/>
                <a:gd name="connsiteY7" fmla="*/ 1890713 h 3833813"/>
                <a:gd name="connsiteX8" fmla="*/ 419100 w 628650"/>
                <a:gd name="connsiteY8" fmla="*/ 1538288 h 3833813"/>
                <a:gd name="connsiteX9" fmla="*/ 628650 w 628650"/>
                <a:gd name="connsiteY9" fmla="*/ 1066800 h 3833813"/>
                <a:gd name="connsiteX10" fmla="*/ 523875 w 628650"/>
                <a:gd name="connsiteY10" fmla="*/ 0 h 3833813"/>
                <a:gd name="connsiteX11" fmla="*/ 457200 w 628650"/>
                <a:gd name="connsiteY11" fmla="*/ 1028700 h 3833813"/>
                <a:gd name="connsiteX12" fmla="*/ 333375 w 628650"/>
                <a:gd name="connsiteY12" fmla="*/ 0 h 3833813"/>
                <a:gd name="connsiteX13" fmla="*/ 214313 w 628650"/>
                <a:gd name="connsiteY13" fmla="*/ 1009650 h 3833813"/>
                <a:gd name="connsiteX14" fmla="*/ 128588 w 628650"/>
                <a:gd name="connsiteY14" fmla="*/ 14288 h 3833813"/>
                <a:gd name="connsiteX0" fmla="*/ 119063 w 619125"/>
                <a:gd name="connsiteY0" fmla="*/ 14288 h 3833813"/>
                <a:gd name="connsiteX1" fmla="*/ 0 w 619125"/>
                <a:gd name="connsiteY1" fmla="*/ 1014413 h 3833813"/>
                <a:gd name="connsiteX2" fmla="*/ 219075 w 619125"/>
                <a:gd name="connsiteY2" fmla="*/ 1543050 h 3833813"/>
                <a:gd name="connsiteX3" fmla="*/ 228600 w 619125"/>
                <a:gd name="connsiteY3" fmla="*/ 1938338 h 3833813"/>
                <a:gd name="connsiteX4" fmla="*/ 138113 w 619125"/>
                <a:gd name="connsiteY4" fmla="*/ 3652838 h 3833813"/>
                <a:gd name="connsiteX5" fmla="*/ 333375 w 619125"/>
                <a:gd name="connsiteY5" fmla="*/ 3833813 h 3833813"/>
                <a:gd name="connsiteX6" fmla="*/ 500063 w 619125"/>
                <a:gd name="connsiteY6" fmla="*/ 3652838 h 3833813"/>
                <a:gd name="connsiteX7" fmla="*/ 400050 w 619125"/>
                <a:gd name="connsiteY7" fmla="*/ 1890713 h 3833813"/>
                <a:gd name="connsiteX8" fmla="*/ 409575 w 619125"/>
                <a:gd name="connsiteY8" fmla="*/ 1538288 h 3833813"/>
                <a:gd name="connsiteX9" fmla="*/ 619125 w 619125"/>
                <a:gd name="connsiteY9" fmla="*/ 1066800 h 3833813"/>
                <a:gd name="connsiteX10" fmla="*/ 514350 w 619125"/>
                <a:gd name="connsiteY10" fmla="*/ 0 h 3833813"/>
                <a:gd name="connsiteX11" fmla="*/ 447675 w 619125"/>
                <a:gd name="connsiteY11" fmla="*/ 1028700 h 3833813"/>
                <a:gd name="connsiteX12" fmla="*/ 323850 w 619125"/>
                <a:gd name="connsiteY12" fmla="*/ 0 h 3833813"/>
                <a:gd name="connsiteX13" fmla="*/ 204788 w 619125"/>
                <a:gd name="connsiteY13" fmla="*/ 1009650 h 3833813"/>
                <a:gd name="connsiteX14" fmla="*/ 119063 w 619125"/>
                <a:gd name="connsiteY14" fmla="*/ 14288 h 3833813"/>
                <a:gd name="connsiteX0" fmla="*/ 119112 w 619174"/>
                <a:gd name="connsiteY0" fmla="*/ 14288 h 3833813"/>
                <a:gd name="connsiteX1" fmla="*/ 49 w 619174"/>
                <a:gd name="connsiteY1" fmla="*/ 1014413 h 3833813"/>
                <a:gd name="connsiteX2" fmla="*/ 219124 w 619174"/>
                <a:gd name="connsiteY2" fmla="*/ 1543050 h 3833813"/>
                <a:gd name="connsiteX3" fmla="*/ 228649 w 619174"/>
                <a:gd name="connsiteY3" fmla="*/ 1938338 h 3833813"/>
                <a:gd name="connsiteX4" fmla="*/ 138162 w 619174"/>
                <a:gd name="connsiteY4" fmla="*/ 3652838 h 3833813"/>
                <a:gd name="connsiteX5" fmla="*/ 333424 w 619174"/>
                <a:gd name="connsiteY5" fmla="*/ 3833813 h 3833813"/>
                <a:gd name="connsiteX6" fmla="*/ 500112 w 619174"/>
                <a:gd name="connsiteY6" fmla="*/ 3652838 h 3833813"/>
                <a:gd name="connsiteX7" fmla="*/ 400099 w 619174"/>
                <a:gd name="connsiteY7" fmla="*/ 1890713 h 3833813"/>
                <a:gd name="connsiteX8" fmla="*/ 409624 w 619174"/>
                <a:gd name="connsiteY8" fmla="*/ 1538288 h 3833813"/>
                <a:gd name="connsiteX9" fmla="*/ 619174 w 619174"/>
                <a:gd name="connsiteY9" fmla="*/ 1066800 h 3833813"/>
                <a:gd name="connsiteX10" fmla="*/ 514399 w 619174"/>
                <a:gd name="connsiteY10" fmla="*/ 0 h 3833813"/>
                <a:gd name="connsiteX11" fmla="*/ 447724 w 619174"/>
                <a:gd name="connsiteY11" fmla="*/ 1028700 h 3833813"/>
                <a:gd name="connsiteX12" fmla="*/ 323899 w 619174"/>
                <a:gd name="connsiteY12" fmla="*/ 0 h 3833813"/>
                <a:gd name="connsiteX13" fmla="*/ 204837 w 619174"/>
                <a:gd name="connsiteY13" fmla="*/ 1009650 h 3833813"/>
                <a:gd name="connsiteX14" fmla="*/ 119112 w 619174"/>
                <a:gd name="connsiteY14" fmla="*/ 14288 h 3833813"/>
                <a:gd name="connsiteX0" fmla="*/ 119115 w 619177"/>
                <a:gd name="connsiteY0" fmla="*/ 14288 h 3833813"/>
                <a:gd name="connsiteX1" fmla="*/ 52 w 619177"/>
                <a:gd name="connsiteY1" fmla="*/ 1014413 h 3833813"/>
                <a:gd name="connsiteX2" fmla="*/ 211983 w 619177"/>
                <a:gd name="connsiteY2" fmla="*/ 1533525 h 3833813"/>
                <a:gd name="connsiteX3" fmla="*/ 228652 w 619177"/>
                <a:gd name="connsiteY3" fmla="*/ 1938338 h 3833813"/>
                <a:gd name="connsiteX4" fmla="*/ 138165 w 619177"/>
                <a:gd name="connsiteY4" fmla="*/ 3652838 h 3833813"/>
                <a:gd name="connsiteX5" fmla="*/ 333427 w 619177"/>
                <a:gd name="connsiteY5" fmla="*/ 3833813 h 3833813"/>
                <a:gd name="connsiteX6" fmla="*/ 500115 w 619177"/>
                <a:gd name="connsiteY6" fmla="*/ 3652838 h 3833813"/>
                <a:gd name="connsiteX7" fmla="*/ 400102 w 619177"/>
                <a:gd name="connsiteY7" fmla="*/ 1890713 h 3833813"/>
                <a:gd name="connsiteX8" fmla="*/ 409627 w 619177"/>
                <a:gd name="connsiteY8" fmla="*/ 1538288 h 3833813"/>
                <a:gd name="connsiteX9" fmla="*/ 619177 w 619177"/>
                <a:gd name="connsiteY9" fmla="*/ 1066800 h 3833813"/>
                <a:gd name="connsiteX10" fmla="*/ 514402 w 619177"/>
                <a:gd name="connsiteY10" fmla="*/ 0 h 3833813"/>
                <a:gd name="connsiteX11" fmla="*/ 447727 w 619177"/>
                <a:gd name="connsiteY11" fmla="*/ 1028700 h 3833813"/>
                <a:gd name="connsiteX12" fmla="*/ 323902 w 619177"/>
                <a:gd name="connsiteY12" fmla="*/ 0 h 3833813"/>
                <a:gd name="connsiteX13" fmla="*/ 204840 w 619177"/>
                <a:gd name="connsiteY13" fmla="*/ 1009650 h 3833813"/>
                <a:gd name="connsiteX14" fmla="*/ 119115 w 619177"/>
                <a:gd name="connsiteY14" fmla="*/ 14288 h 3833813"/>
                <a:gd name="connsiteX0" fmla="*/ 119138 w 619200"/>
                <a:gd name="connsiteY0" fmla="*/ 14288 h 3833813"/>
                <a:gd name="connsiteX1" fmla="*/ 75 w 619200"/>
                <a:gd name="connsiteY1" fmla="*/ 1014413 h 3833813"/>
                <a:gd name="connsiteX2" fmla="*/ 212006 w 619200"/>
                <a:gd name="connsiteY2" fmla="*/ 1533525 h 3833813"/>
                <a:gd name="connsiteX3" fmla="*/ 228675 w 619200"/>
                <a:gd name="connsiteY3" fmla="*/ 1938338 h 3833813"/>
                <a:gd name="connsiteX4" fmla="*/ 138188 w 619200"/>
                <a:gd name="connsiteY4" fmla="*/ 3652838 h 3833813"/>
                <a:gd name="connsiteX5" fmla="*/ 333450 w 619200"/>
                <a:gd name="connsiteY5" fmla="*/ 3833813 h 3833813"/>
                <a:gd name="connsiteX6" fmla="*/ 500138 w 619200"/>
                <a:gd name="connsiteY6" fmla="*/ 3652838 h 3833813"/>
                <a:gd name="connsiteX7" fmla="*/ 400125 w 619200"/>
                <a:gd name="connsiteY7" fmla="*/ 1890713 h 3833813"/>
                <a:gd name="connsiteX8" fmla="*/ 409650 w 619200"/>
                <a:gd name="connsiteY8" fmla="*/ 1538288 h 3833813"/>
                <a:gd name="connsiteX9" fmla="*/ 619200 w 619200"/>
                <a:gd name="connsiteY9" fmla="*/ 1066800 h 3833813"/>
                <a:gd name="connsiteX10" fmla="*/ 514425 w 619200"/>
                <a:gd name="connsiteY10" fmla="*/ 0 h 3833813"/>
                <a:gd name="connsiteX11" fmla="*/ 447750 w 619200"/>
                <a:gd name="connsiteY11" fmla="*/ 1028700 h 3833813"/>
                <a:gd name="connsiteX12" fmla="*/ 323925 w 619200"/>
                <a:gd name="connsiteY12" fmla="*/ 0 h 3833813"/>
                <a:gd name="connsiteX13" fmla="*/ 204863 w 619200"/>
                <a:gd name="connsiteY13" fmla="*/ 1009650 h 3833813"/>
                <a:gd name="connsiteX14" fmla="*/ 119138 w 619200"/>
                <a:gd name="connsiteY14" fmla="*/ 14288 h 3833813"/>
                <a:gd name="connsiteX0" fmla="*/ 119138 w 619200"/>
                <a:gd name="connsiteY0" fmla="*/ 14288 h 3833813"/>
                <a:gd name="connsiteX1" fmla="*/ 75 w 619200"/>
                <a:gd name="connsiteY1" fmla="*/ 1014413 h 3833813"/>
                <a:gd name="connsiteX2" fmla="*/ 212006 w 619200"/>
                <a:gd name="connsiteY2" fmla="*/ 1533525 h 3833813"/>
                <a:gd name="connsiteX3" fmla="*/ 228675 w 619200"/>
                <a:gd name="connsiteY3" fmla="*/ 1938338 h 3833813"/>
                <a:gd name="connsiteX4" fmla="*/ 138188 w 619200"/>
                <a:gd name="connsiteY4" fmla="*/ 3652838 h 3833813"/>
                <a:gd name="connsiteX5" fmla="*/ 333450 w 619200"/>
                <a:gd name="connsiteY5" fmla="*/ 3833813 h 3833813"/>
                <a:gd name="connsiteX6" fmla="*/ 500138 w 619200"/>
                <a:gd name="connsiteY6" fmla="*/ 3652838 h 3833813"/>
                <a:gd name="connsiteX7" fmla="*/ 400125 w 619200"/>
                <a:gd name="connsiteY7" fmla="*/ 1890713 h 3833813"/>
                <a:gd name="connsiteX8" fmla="*/ 423937 w 619200"/>
                <a:gd name="connsiteY8" fmla="*/ 1538288 h 3833813"/>
                <a:gd name="connsiteX9" fmla="*/ 619200 w 619200"/>
                <a:gd name="connsiteY9" fmla="*/ 1066800 h 3833813"/>
                <a:gd name="connsiteX10" fmla="*/ 514425 w 619200"/>
                <a:gd name="connsiteY10" fmla="*/ 0 h 3833813"/>
                <a:gd name="connsiteX11" fmla="*/ 447750 w 619200"/>
                <a:gd name="connsiteY11" fmla="*/ 1028700 h 3833813"/>
                <a:gd name="connsiteX12" fmla="*/ 323925 w 619200"/>
                <a:gd name="connsiteY12" fmla="*/ 0 h 3833813"/>
                <a:gd name="connsiteX13" fmla="*/ 204863 w 619200"/>
                <a:gd name="connsiteY13" fmla="*/ 1009650 h 3833813"/>
                <a:gd name="connsiteX14" fmla="*/ 119138 w 619200"/>
                <a:gd name="connsiteY14" fmla="*/ 14288 h 3833813"/>
                <a:gd name="connsiteX0" fmla="*/ 119138 w 620088"/>
                <a:gd name="connsiteY0" fmla="*/ 14288 h 3833813"/>
                <a:gd name="connsiteX1" fmla="*/ 75 w 620088"/>
                <a:gd name="connsiteY1" fmla="*/ 1014413 h 3833813"/>
                <a:gd name="connsiteX2" fmla="*/ 212006 w 620088"/>
                <a:gd name="connsiteY2" fmla="*/ 1533525 h 3833813"/>
                <a:gd name="connsiteX3" fmla="*/ 228675 w 620088"/>
                <a:gd name="connsiteY3" fmla="*/ 1938338 h 3833813"/>
                <a:gd name="connsiteX4" fmla="*/ 138188 w 620088"/>
                <a:gd name="connsiteY4" fmla="*/ 3652838 h 3833813"/>
                <a:gd name="connsiteX5" fmla="*/ 333450 w 620088"/>
                <a:gd name="connsiteY5" fmla="*/ 3833813 h 3833813"/>
                <a:gd name="connsiteX6" fmla="*/ 500138 w 620088"/>
                <a:gd name="connsiteY6" fmla="*/ 3652838 h 3833813"/>
                <a:gd name="connsiteX7" fmla="*/ 400125 w 620088"/>
                <a:gd name="connsiteY7" fmla="*/ 1890713 h 3833813"/>
                <a:gd name="connsiteX8" fmla="*/ 423937 w 620088"/>
                <a:gd name="connsiteY8" fmla="*/ 1538288 h 3833813"/>
                <a:gd name="connsiteX9" fmla="*/ 619200 w 620088"/>
                <a:gd name="connsiteY9" fmla="*/ 1066800 h 3833813"/>
                <a:gd name="connsiteX10" fmla="*/ 514425 w 620088"/>
                <a:gd name="connsiteY10" fmla="*/ 0 h 3833813"/>
                <a:gd name="connsiteX11" fmla="*/ 447750 w 620088"/>
                <a:gd name="connsiteY11" fmla="*/ 1028700 h 3833813"/>
                <a:gd name="connsiteX12" fmla="*/ 323925 w 620088"/>
                <a:gd name="connsiteY12" fmla="*/ 0 h 3833813"/>
                <a:gd name="connsiteX13" fmla="*/ 204863 w 620088"/>
                <a:gd name="connsiteY13" fmla="*/ 1009650 h 3833813"/>
                <a:gd name="connsiteX14" fmla="*/ 119138 w 620088"/>
                <a:gd name="connsiteY14" fmla="*/ 14288 h 3833813"/>
                <a:gd name="connsiteX0" fmla="*/ 119138 w 620088"/>
                <a:gd name="connsiteY0" fmla="*/ 14288 h 3833813"/>
                <a:gd name="connsiteX1" fmla="*/ 75 w 620088"/>
                <a:gd name="connsiteY1" fmla="*/ 1014413 h 3833813"/>
                <a:gd name="connsiteX2" fmla="*/ 212006 w 620088"/>
                <a:gd name="connsiteY2" fmla="*/ 1533525 h 3833813"/>
                <a:gd name="connsiteX3" fmla="*/ 228675 w 620088"/>
                <a:gd name="connsiteY3" fmla="*/ 1938338 h 3833813"/>
                <a:gd name="connsiteX4" fmla="*/ 138188 w 620088"/>
                <a:gd name="connsiteY4" fmla="*/ 3652838 h 3833813"/>
                <a:gd name="connsiteX5" fmla="*/ 333450 w 620088"/>
                <a:gd name="connsiteY5" fmla="*/ 3833813 h 3833813"/>
                <a:gd name="connsiteX6" fmla="*/ 500138 w 620088"/>
                <a:gd name="connsiteY6" fmla="*/ 3652838 h 3833813"/>
                <a:gd name="connsiteX7" fmla="*/ 400125 w 620088"/>
                <a:gd name="connsiteY7" fmla="*/ 1890713 h 3833813"/>
                <a:gd name="connsiteX8" fmla="*/ 423937 w 620088"/>
                <a:gd name="connsiteY8" fmla="*/ 1538288 h 3833813"/>
                <a:gd name="connsiteX9" fmla="*/ 619200 w 620088"/>
                <a:gd name="connsiteY9" fmla="*/ 1066800 h 3833813"/>
                <a:gd name="connsiteX10" fmla="*/ 514425 w 620088"/>
                <a:gd name="connsiteY10" fmla="*/ 0 h 3833813"/>
                <a:gd name="connsiteX11" fmla="*/ 447750 w 620088"/>
                <a:gd name="connsiteY11" fmla="*/ 1028700 h 3833813"/>
                <a:gd name="connsiteX12" fmla="*/ 323925 w 620088"/>
                <a:gd name="connsiteY12" fmla="*/ 0 h 3833813"/>
                <a:gd name="connsiteX13" fmla="*/ 204863 w 620088"/>
                <a:gd name="connsiteY13" fmla="*/ 1009650 h 3833813"/>
                <a:gd name="connsiteX14" fmla="*/ 119138 w 620088"/>
                <a:gd name="connsiteY14" fmla="*/ 14288 h 3833813"/>
                <a:gd name="connsiteX0" fmla="*/ 119138 w 620618"/>
                <a:gd name="connsiteY0" fmla="*/ 14288 h 3833813"/>
                <a:gd name="connsiteX1" fmla="*/ 75 w 620618"/>
                <a:gd name="connsiteY1" fmla="*/ 1014413 h 3833813"/>
                <a:gd name="connsiteX2" fmla="*/ 212006 w 620618"/>
                <a:gd name="connsiteY2" fmla="*/ 1533525 h 3833813"/>
                <a:gd name="connsiteX3" fmla="*/ 228675 w 620618"/>
                <a:gd name="connsiteY3" fmla="*/ 1938338 h 3833813"/>
                <a:gd name="connsiteX4" fmla="*/ 138188 w 620618"/>
                <a:gd name="connsiteY4" fmla="*/ 3652838 h 3833813"/>
                <a:gd name="connsiteX5" fmla="*/ 333450 w 620618"/>
                <a:gd name="connsiteY5" fmla="*/ 3833813 h 3833813"/>
                <a:gd name="connsiteX6" fmla="*/ 500138 w 620618"/>
                <a:gd name="connsiteY6" fmla="*/ 3652838 h 3833813"/>
                <a:gd name="connsiteX7" fmla="*/ 400125 w 620618"/>
                <a:gd name="connsiteY7" fmla="*/ 1890713 h 3833813"/>
                <a:gd name="connsiteX8" fmla="*/ 423937 w 620618"/>
                <a:gd name="connsiteY8" fmla="*/ 1538288 h 3833813"/>
                <a:gd name="connsiteX9" fmla="*/ 619200 w 620618"/>
                <a:gd name="connsiteY9" fmla="*/ 1066800 h 3833813"/>
                <a:gd name="connsiteX10" fmla="*/ 514425 w 620618"/>
                <a:gd name="connsiteY10" fmla="*/ 0 h 3833813"/>
                <a:gd name="connsiteX11" fmla="*/ 447750 w 620618"/>
                <a:gd name="connsiteY11" fmla="*/ 1028700 h 3833813"/>
                <a:gd name="connsiteX12" fmla="*/ 323925 w 620618"/>
                <a:gd name="connsiteY12" fmla="*/ 0 h 3833813"/>
                <a:gd name="connsiteX13" fmla="*/ 204863 w 620618"/>
                <a:gd name="connsiteY13" fmla="*/ 1009650 h 3833813"/>
                <a:gd name="connsiteX14" fmla="*/ 119138 w 620618"/>
                <a:gd name="connsiteY14" fmla="*/ 14288 h 3833813"/>
                <a:gd name="connsiteX0" fmla="*/ 119138 w 620523"/>
                <a:gd name="connsiteY0" fmla="*/ 14288 h 3833813"/>
                <a:gd name="connsiteX1" fmla="*/ 75 w 620523"/>
                <a:gd name="connsiteY1" fmla="*/ 1014413 h 3833813"/>
                <a:gd name="connsiteX2" fmla="*/ 212006 w 620523"/>
                <a:gd name="connsiteY2" fmla="*/ 1533525 h 3833813"/>
                <a:gd name="connsiteX3" fmla="*/ 228675 w 620523"/>
                <a:gd name="connsiteY3" fmla="*/ 1938338 h 3833813"/>
                <a:gd name="connsiteX4" fmla="*/ 138188 w 620523"/>
                <a:gd name="connsiteY4" fmla="*/ 3652838 h 3833813"/>
                <a:gd name="connsiteX5" fmla="*/ 333450 w 620523"/>
                <a:gd name="connsiteY5" fmla="*/ 3833813 h 3833813"/>
                <a:gd name="connsiteX6" fmla="*/ 500138 w 620523"/>
                <a:gd name="connsiteY6" fmla="*/ 3652838 h 3833813"/>
                <a:gd name="connsiteX7" fmla="*/ 400125 w 620523"/>
                <a:gd name="connsiteY7" fmla="*/ 1890713 h 3833813"/>
                <a:gd name="connsiteX8" fmla="*/ 416793 w 620523"/>
                <a:gd name="connsiteY8" fmla="*/ 1533526 h 3833813"/>
                <a:gd name="connsiteX9" fmla="*/ 619200 w 620523"/>
                <a:gd name="connsiteY9" fmla="*/ 1066800 h 3833813"/>
                <a:gd name="connsiteX10" fmla="*/ 514425 w 620523"/>
                <a:gd name="connsiteY10" fmla="*/ 0 h 3833813"/>
                <a:gd name="connsiteX11" fmla="*/ 447750 w 620523"/>
                <a:gd name="connsiteY11" fmla="*/ 1028700 h 3833813"/>
                <a:gd name="connsiteX12" fmla="*/ 323925 w 620523"/>
                <a:gd name="connsiteY12" fmla="*/ 0 h 3833813"/>
                <a:gd name="connsiteX13" fmla="*/ 204863 w 620523"/>
                <a:gd name="connsiteY13" fmla="*/ 1009650 h 3833813"/>
                <a:gd name="connsiteX14" fmla="*/ 119138 w 620523"/>
                <a:gd name="connsiteY14" fmla="*/ 14288 h 3833813"/>
                <a:gd name="connsiteX0" fmla="*/ 119138 w 620842"/>
                <a:gd name="connsiteY0" fmla="*/ 14288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0125 w 620842"/>
                <a:gd name="connsiteY7" fmla="*/ 1890713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19138 w 620842"/>
                <a:gd name="connsiteY14" fmla="*/ 14288 h 3833813"/>
                <a:gd name="connsiteX0" fmla="*/ 119138 w 620842"/>
                <a:gd name="connsiteY0" fmla="*/ 14288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0125 w 620842"/>
                <a:gd name="connsiteY7" fmla="*/ 1928813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19138 w 620842"/>
                <a:gd name="connsiteY14" fmla="*/ 14288 h 3833813"/>
                <a:gd name="connsiteX0" fmla="*/ 119138 w 620842"/>
                <a:gd name="connsiteY0" fmla="*/ 14288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19138 w 620842"/>
                <a:gd name="connsiteY14" fmla="*/ 14288 h 3833813"/>
                <a:gd name="connsiteX0" fmla="*/ 119138 w 620842"/>
                <a:gd name="connsiteY0" fmla="*/ 14288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19138 w 620842"/>
                <a:gd name="connsiteY14" fmla="*/ 14288 h 3833813"/>
                <a:gd name="connsiteX0" fmla="*/ 119138 w 620842"/>
                <a:gd name="connsiteY0" fmla="*/ 14288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19138 w 620842"/>
                <a:gd name="connsiteY14" fmla="*/ 14288 h 3833813"/>
                <a:gd name="connsiteX0" fmla="*/ 119138 w 620842"/>
                <a:gd name="connsiteY0" fmla="*/ 14288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19138 w 620842"/>
                <a:gd name="connsiteY14" fmla="*/ 14288 h 3833813"/>
                <a:gd name="connsiteX0" fmla="*/ 119138 w 620842"/>
                <a:gd name="connsiteY0" fmla="*/ 14288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19138 w 620842"/>
                <a:gd name="connsiteY14" fmla="*/ 14288 h 3833813"/>
                <a:gd name="connsiteX0" fmla="*/ 119138 w 620842"/>
                <a:gd name="connsiteY0" fmla="*/ 14288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19138 w 620842"/>
                <a:gd name="connsiteY14" fmla="*/ 14288 h 3833813"/>
                <a:gd name="connsiteX0" fmla="*/ 119138 w 620842"/>
                <a:gd name="connsiteY0" fmla="*/ 14288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19138 w 620842"/>
                <a:gd name="connsiteY14" fmla="*/ 14288 h 3833813"/>
                <a:gd name="connsiteX0" fmla="*/ 123901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23901 w 620842"/>
                <a:gd name="connsiteY14" fmla="*/ 7144 h 3833813"/>
                <a:gd name="connsiteX0" fmla="*/ 123901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23901 w 620842"/>
                <a:gd name="connsiteY14" fmla="*/ 7144 h 3833813"/>
                <a:gd name="connsiteX0" fmla="*/ 123901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23901 w 620842"/>
                <a:gd name="connsiteY14" fmla="*/ 7144 h 3833813"/>
                <a:gd name="connsiteX0" fmla="*/ 123901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23901 w 620842"/>
                <a:gd name="connsiteY14" fmla="*/ 7144 h 3833813"/>
                <a:gd name="connsiteX0" fmla="*/ 123901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23901 w 620842"/>
                <a:gd name="connsiteY14" fmla="*/ 7144 h 3833813"/>
                <a:gd name="connsiteX0" fmla="*/ 123901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23901 w 620842"/>
                <a:gd name="connsiteY14" fmla="*/ 7144 h 3833813"/>
                <a:gd name="connsiteX0" fmla="*/ 102470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02470 w 620842"/>
                <a:gd name="connsiteY14" fmla="*/ 7144 h 3833813"/>
                <a:gd name="connsiteX0" fmla="*/ 102470 w 620842"/>
                <a:gd name="connsiteY0" fmla="*/ 109135 h 3935804"/>
                <a:gd name="connsiteX1" fmla="*/ 75 w 620842"/>
                <a:gd name="connsiteY1" fmla="*/ 1116404 h 3935804"/>
                <a:gd name="connsiteX2" fmla="*/ 212006 w 620842"/>
                <a:gd name="connsiteY2" fmla="*/ 1635516 h 3935804"/>
                <a:gd name="connsiteX3" fmla="*/ 228675 w 620842"/>
                <a:gd name="connsiteY3" fmla="*/ 2040329 h 3935804"/>
                <a:gd name="connsiteX4" fmla="*/ 138188 w 620842"/>
                <a:gd name="connsiteY4" fmla="*/ 3754829 h 3935804"/>
                <a:gd name="connsiteX5" fmla="*/ 333450 w 620842"/>
                <a:gd name="connsiteY5" fmla="*/ 3935804 h 3935804"/>
                <a:gd name="connsiteX6" fmla="*/ 500138 w 620842"/>
                <a:gd name="connsiteY6" fmla="*/ 3754829 h 3935804"/>
                <a:gd name="connsiteX7" fmla="*/ 402506 w 620842"/>
                <a:gd name="connsiteY7" fmla="*/ 2037948 h 3935804"/>
                <a:gd name="connsiteX8" fmla="*/ 416793 w 620842"/>
                <a:gd name="connsiteY8" fmla="*/ 1635517 h 3935804"/>
                <a:gd name="connsiteX9" fmla="*/ 619200 w 620842"/>
                <a:gd name="connsiteY9" fmla="*/ 1168791 h 3935804"/>
                <a:gd name="connsiteX10" fmla="*/ 514425 w 620842"/>
                <a:gd name="connsiteY10" fmla="*/ 101991 h 3935804"/>
                <a:gd name="connsiteX11" fmla="*/ 447750 w 620842"/>
                <a:gd name="connsiteY11" fmla="*/ 1130691 h 3935804"/>
                <a:gd name="connsiteX12" fmla="*/ 323925 w 620842"/>
                <a:gd name="connsiteY12" fmla="*/ 101991 h 3935804"/>
                <a:gd name="connsiteX13" fmla="*/ 204863 w 620842"/>
                <a:gd name="connsiteY13" fmla="*/ 1111641 h 3935804"/>
                <a:gd name="connsiteX14" fmla="*/ 135807 w 620842"/>
                <a:gd name="connsiteY14" fmla="*/ 140091 h 3935804"/>
                <a:gd name="connsiteX15" fmla="*/ 102470 w 620842"/>
                <a:gd name="connsiteY15" fmla="*/ 109135 h 3935804"/>
                <a:gd name="connsiteX0" fmla="*/ 102470 w 620842"/>
                <a:gd name="connsiteY0" fmla="*/ 118974 h 3945643"/>
                <a:gd name="connsiteX1" fmla="*/ 75 w 620842"/>
                <a:gd name="connsiteY1" fmla="*/ 1126243 h 3945643"/>
                <a:gd name="connsiteX2" fmla="*/ 212006 w 620842"/>
                <a:gd name="connsiteY2" fmla="*/ 1645355 h 3945643"/>
                <a:gd name="connsiteX3" fmla="*/ 228675 w 620842"/>
                <a:gd name="connsiteY3" fmla="*/ 2050168 h 3945643"/>
                <a:gd name="connsiteX4" fmla="*/ 138188 w 620842"/>
                <a:gd name="connsiteY4" fmla="*/ 3764668 h 3945643"/>
                <a:gd name="connsiteX5" fmla="*/ 333450 w 620842"/>
                <a:gd name="connsiteY5" fmla="*/ 3945643 h 3945643"/>
                <a:gd name="connsiteX6" fmla="*/ 500138 w 620842"/>
                <a:gd name="connsiteY6" fmla="*/ 3764668 h 3945643"/>
                <a:gd name="connsiteX7" fmla="*/ 402506 w 620842"/>
                <a:gd name="connsiteY7" fmla="*/ 2047787 h 3945643"/>
                <a:gd name="connsiteX8" fmla="*/ 416793 w 620842"/>
                <a:gd name="connsiteY8" fmla="*/ 1645356 h 3945643"/>
                <a:gd name="connsiteX9" fmla="*/ 619200 w 620842"/>
                <a:gd name="connsiteY9" fmla="*/ 1178630 h 3945643"/>
                <a:gd name="connsiteX10" fmla="*/ 514425 w 620842"/>
                <a:gd name="connsiteY10" fmla="*/ 111830 h 3945643"/>
                <a:gd name="connsiteX11" fmla="*/ 447750 w 620842"/>
                <a:gd name="connsiteY11" fmla="*/ 1140530 h 3945643"/>
                <a:gd name="connsiteX12" fmla="*/ 323925 w 620842"/>
                <a:gd name="connsiteY12" fmla="*/ 111830 h 3945643"/>
                <a:gd name="connsiteX13" fmla="*/ 204863 w 620842"/>
                <a:gd name="connsiteY13" fmla="*/ 1121480 h 3945643"/>
                <a:gd name="connsiteX14" fmla="*/ 159620 w 620842"/>
                <a:gd name="connsiteY14" fmla="*/ 128499 h 3945643"/>
                <a:gd name="connsiteX15" fmla="*/ 102470 w 620842"/>
                <a:gd name="connsiteY15" fmla="*/ 118974 h 3945643"/>
                <a:gd name="connsiteX0" fmla="*/ 102470 w 620842"/>
                <a:gd name="connsiteY0" fmla="*/ 73116 h 3899785"/>
                <a:gd name="connsiteX1" fmla="*/ 75 w 620842"/>
                <a:gd name="connsiteY1" fmla="*/ 1080385 h 3899785"/>
                <a:gd name="connsiteX2" fmla="*/ 212006 w 620842"/>
                <a:gd name="connsiteY2" fmla="*/ 1599497 h 3899785"/>
                <a:gd name="connsiteX3" fmla="*/ 228675 w 620842"/>
                <a:gd name="connsiteY3" fmla="*/ 2004310 h 3899785"/>
                <a:gd name="connsiteX4" fmla="*/ 138188 w 620842"/>
                <a:gd name="connsiteY4" fmla="*/ 3718810 h 3899785"/>
                <a:gd name="connsiteX5" fmla="*/ 333450 w 620842"/>
                <a:gd name="connsiteY5" fmla="*/ 3899785 h 3899785"/>
                <a:gd name="connsiteX6" fmla="*/ 500138 w 620842"/>
                <a:gd name="connsiteY6" fmla="*/ 3718810 h 3899785"/>
                <a:gd name="connsiteX7" fmla="*/ 402506 w 620842"/>
                <a:gd name="connsiteY7" fmla="*/ 2001929 h 3899785"/>
                <a:gd name="connsiteX8" fmla="*/ 416793 w 620842"/>
                <a:gd name="connsiteY8" fmla="*/ 1599498 h 3899785"/>
                <a:gd name="connsiteX9" fmla="*/ 619200 w 620842"/>
                <a:gd name="connsiteY9" fmla="*/ 1132772 h 3899785"/>
                <a:gd name="connsiteX10" fmla="*/ 514425 w 620842"/>
                <a:gd name="connsiteY10" fmla="*/ 65972 h 3899785"/>
                <a:gd name="connsiteX11" fmla="*/ 447750 w 620842"/>
                <a:gd name="connsiteY11" fmla="*/ 1094672 h 3899785"/>
                <a:gd name="connsiteX12" fmla="*/ 323925 w 620842"/>
                <a:gd name="connsiteY12" fmla="*/ 65972 h 3899785"/>
                <a:gd name="connsiteX13" fmla="*/ 204863 w 620842"/>
                <a:gd name="connsiteY13" fmla="*/ 1075622 h 3899785"/>
                <a:gd name="connsiteX14" fmla="*/ 159620 w 620842"/>
                <a:gd name="connsiteY14" fmla="*/ 82641 h 3899785"/>
                <a:gd name="connsiteX15" fmla="*/ 102470 w 620842"/>
                <a:gd name="connsiteY15" fmla="*/ 73116 h 3899785"/>
                <a:gd name="connsiteX0" fmla="*/ 102470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59620 w 620842"/>
                <a:gd name="connsiteY14" fmla="*/ 16669 h 3833813"/>
                <a:gd name="connsiteX15" fmla="*/ 102470 w 620842"/>
                <a:gd name="connsiteY15" fmla="*/ 7144 h 3833813"/>
                <a:gd name="connsiteX0" fmla="*/ 102470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59620 w 620842"/>
                <a:gd name="connsiteY14" fmla="*/ 16669 h 3833813"/>
                <a:gd name="connsiteX15" fmla="*/ 102470 w 620842"/>
                <a:gd name="connsiteY15"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59620 w 620842"/>
                <a:gd name="connsiteY14" fmla="*/ 16669 h 3833813"/>
                <a:gd name="connsiteX15" fmla="*/ 92945 w 620842"/>
                <a:gd name="connsiteY15"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59620 w 620842"/>
                <a:gd name="connsiteY14" fmla="*/ 16669 h 3833813"/>
                <a:gd name="connsiteX15" fmla="*/ 92945 w 620842"/>
                <a:gd name="connsiteY15"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54858 w 620842"/>
                <a:gd name="connsiteY14" fmla="*/ 19050 h 3833813"/>
                <a:gd name="connsiteX15" fmla="*/ 92945 w 620842"/>
                <a:gd name="connsiteY15"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54858 w 620842"/>
                <a:gd name="connsiteY14" fmla="*/ 19050 h 3833813"/>
                <a:gd name="connsiteX15" fmla="*/ 92945 w 620842"/>
                <a:gd name="connsiteY15"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54858 w 620842"/>
                <a:gd name="connsiteY14" fmla="*/ 19050 h 3833813"/>
                <a:gd name="connsiteX15" fmla="*/ 92945 w 620842"/>
                <a:gd name="connsiteY15"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4863 w 620842"/>
                <a:gd name="connsiteY13" fmla="*/ 1009650 h 3833813"/>
                <a:gd name="connsiteX14" fmla="*/ 154858 w 620842"/>
                <a:gd name="connsiteY14" fmla="*/ 19050 h 3833813"/>
                <a:gd name="connsiteX15" fmla="*/ 92945 w 620842"/>
                <a:gd name="connsiteY15"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2481 w 620842"/>
                <a:gd name="connsiteY13" fmla="*/ 1009650 h 3833813"/>
                <a:gd name="connsiteX14" fmla="*/ 154858 w 620842"/>
                <a:gd name="connsiteY14" fmla="*/ 19050 h 3833813"/>
                <a:gd name="connsiteX15" fmla="*/ 92945 w 620842"/>
                <a:gd name="connsiteY15"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202481 w 620842"/>
                <a:gd name="connsiteY13" fmla="*/ 1009650 h 3833813"/>
                <a:gd name="connsiteX14" fmla="*/ 154858 w 620842"/>
                <a:gd name="connsiteY14" fmla="*/ 19050 h 3833813"/>
                <a:gd name="connsiteX15" fmla="*/ 92945 w 620842"/>
                <a:gd name="connsiteY15"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3925 w 620842"/>
                <a:gd name="connsiteY12" fmla="*/ 0 h 3833813"/>
                <a:gd name="connsiteX13" fmla="*/ 176287 w 620842"/>
                <a:gd name="connsiteY13" fmla="*/ 1007268 h 3833813"/>
                <a:gd name="connsiteX14" fmla="*/ 154858 w 620842"/>
                <a:gd name="connsiteY14" fmla="*/ 19050 h 3833813"/>
                <a:gd name="connsiteX15" fmla="*/ 92945 w 620842"/>
                <a:gd name="connsiteY15" fmla="*/ 7144 h 3833813"/>
                <a:gd name="connsiteX0" fmla="*/ 92945 w 620842"/>
                <a:gd name="connsiteY0" fmla="*/ 7234 h 3833903"/>
                <a:gd name="connsiteX1" fmla="*/ 75 w 620842"/>
                <a:gd name="connsiteY1" fmla="*/ 1014503 h 3833903"/>
                <a:gd name="connsiteX2" fmla="*/ 212006 w 620842"/>
                <a:gd name="connsiteY2" fmla="*/ 1533615 h 3833903"/>
                <a:gd name="connsiteX3" fmla="*/ 228675 w 620842"/>
                <a:gd name="connsiteY3" fmla="*/ 1938428 h 3833903"/>
                <a:gd name="connsiteX4" fmla="*/ 138188 w 620842"/>
                <a:gd name="connsiteY4" fmla="*/ 3652928 h 3833903"/>
                <a:gd name="connsiteX5" fmla="*/ 333450 w 620842"/>
                <a:gd name="connsiteY5" fmla="*/ 3833903 h 3833903"/>
                <a:gd name="connsiteX6" fmla="*/ 500138 w 620842"/>
                <a:gd name="connsiteY6" fmla="*/ 3652928 h 3833903"/>
                <a:gd name="connsiteX7" fmla="*/ 402506 w 620842"/>
                <a:gd name="connsiteY7" fmla="*/ 1936047 h 3833903"/>
                <a:gd name="connsiteX8" fmla="*/ 416793 w 620842"/>
                <a:gd name="connsiteY8" fmla="*/ 1533616 h 3833903"/>
                <a:gd name="connsiteX9" fmla="*/ 619200 w 620842"/>
                <a:gd name="connsiteY9" fmla="*/ 1066890 h 3833903"/>
                <a:gd name="connsiteX10" fmla="*/ 514425 w 620842"/>
                <a:gd name="connsiteY10" fmla="*/ 90 h 3833903"/>
                <a:gd name="connsiteX11" fmla="*/ 447750 w 620842"/>
                <a:gd name="connsiteY11" fmla="*/ 1028790 h 3833903"/>
                <a:gd name="connsiteX12" fmla="*/ 323925 w 620842"/>
                <a:gd name="connsiteY12" fmla="*/ 90 h 3833903"/>
                <a:gd name="connsiteX13" fmla="*/ 214389 w 620842"/>
                <a:gd name="connsiteY13" fmla="*/ 969260 h 3833903"/>
                <a:gd name="connsiteX14" fmla="*/ 176287 w 620842"/>
                <a:gd name="connsiteY14" fmla="*/ 1007358 h 3833903"/>
                <a:gd name="connsiteX15" fmla="*/ 154858 w 620842"/>
                <a:gd name="connsiteY15" fmla="*/ 19140 h 3833903"/>
                <a:gd name="connsiteX16" fmla="*/ 92945 w 620842"/>
                <a:gd name="connsiteY16" fmla="*/ 7234 h 3833903"/>
                <a:gd name="connsiteX0" fmla="*/ 92945 w 620842"/>
                <a:gd name="connsiteY0" fmla="*/ 7231 h 3833900"/>
                <a:gd name="connsiteX1" fmla="*/ 75 w 620842"/>
                <a:gd name="connsiteY1" fmla="*/ 1014500 h 3833900"/>
                <a:gd name="connsiteX2" fmla="*/ 212006 w 620842"/>
                <a:gd name="connsiteY2" fmla="*/ 1533612 h 3833900"/>
                <a:gd name="connsiteX3" fmla="*/ 228675 w 620842"/>
                <a:gd name="connsiteY3" fmla="*/ 1938425 h 3833900"/>
                <a:gd name="connsiteX4" fmla="*/ 138188 w 620842"/>
                <a:gd name="connsiteY4" fmla="*/ 3652925 h 3833900"/>
                <a:gd name="connsiteX5" fmla="*/ 333450 w 620842"/>
                <a:gd name="connsiteY5" fmla="*/ 3833900 h 3833900"/>
                <a:gd name="connsiteX6" fmla="*/ 500138 w 620842"/>
                <a:gd name="connsiteY6" fmla="*/ 3652925 h 3833900"/>
                <a:gd name="connsiteX7" fmla="*/ 402506 w 620842"/>
                <a:gd name="connsiteY7" fmla="*/ 1936044 h 3833900"/>
                <a:gd name="connsiteX8" fmla="*/ 416793 w 620842"/>
                <a:gd name="connsiteY8" fmla="*/ 1533613 h 3833900"/>
                <a:gd name="connsiteX9" fmla="*/ 619200 w 620842"/>
                <a:gd name="connsiteY9" fmla="*/ 1066887 h 3833900"/>
                <a:gd name="connsiteX10" fmla="*/ 514425 w 620842"/>
                <a:gd name="connsiteY10" fmla="*/ 87 h 3833900"/>
                <a:gd name="connsiteX11" fmla="*/ 447750 w 620842"/>
                <a:gd name="connsiteY11" fmla="*/ 1028787 h 3833900"/>
                <a:gd name="connsiteX12" fmla="*/ 323925 w 620842"/>
                <a:gd name="connsiteY12" fmla="*/ 87 h 3833900"/>
                <a:gd name="connsiteX13" fmla="*/ 240583 w 620842"/>
                <a:gd name="connsiteY13" fmla="*/ 1000213 h 3833900"/>
                <a:gd name="connsiteX14" fmla="*/ 176287 w 620842"/>
                <a:gd name="connsiteY14" fmla="*/ 1007355 h 3833900"/>
                <a:gd name="connsiteX15" fmla="*/ 154858 w 620842"/>
                <a:gd name="connsiteY15" fmla="*/ 19137 h 3833900"/>
                <a:gd name="connsiteX16" fmla="*/ 92945 w 620842"/>
                <a:gd name="connsiteY16" fmla="*/ 7231 h 3833900"/>
                <a:gd name="connsiteX0" fmla="*/ 92945 w 620842"/>
                <a:gd name="connsiteY0" fmla="*/ 7231 h 3833900"/>
                <a:gd name="connsiteX1" fmla="*/ 75 w 620842"/>
                <a:gd name="connsiteY1" fmla="*/ 1014500 h 3833900"/>
                <a:gd name="connsiteX2" fmla="*/ 212006 w 620842"/>
                <a:gd name="connsiteY2" fmla="*/ 1533612 h 3833900"/>
                <a:gd name="connsiteX3" fmla="*/ 228675 w 620842"/>
                <a:gd name="connsiteY3" fmla="*/ 1938425 h 3833900"/>
                <a:gd name="connsiteX4" fmla="*/ 138188 w 620842"/>
                <a:gd name="connsiteY4" fmla="*/ 3652925 h 3833900"/>
                <a:gd name="connsiteX5" fmla="*/ 333450 w 620842"/>
                <a:gd name="connsiteY5" fmla="*/ 3833900 h 3833900"/>
                <a:gd name="connsiteX6" fmla="*/ 500138 w 620842"/>
                <a:gd name="connsiteY6" fmla="*/ 3652925 h 3833900"/>
                <a:gd name="connsiteX7" fmla="*/ 402506 w 620842"/>
                <a:gd name="connsiteY7" fmla="*/ 1936044 h 3833900"/>
                <a:gd name="connsiteX8" fmla="*/ 416793 w 620842"/>
                <a:gd name="connsiteY8" fmla="*/ 1533613 h 3833900"/>
                <a:gd name="connsiteX9" fmla="*/ 619200 w 620842"/>
                <a:gd name="connsiteY9" fmla="*/ 1066887 h 3833900"/>
                <a:gd name="connsiteX10" fmla="*/ 514425 w 620842"/>
                <a:gd name="connsiteY10" fmla="*/ 87 h 3833900"/>
                <a:gd name="connsiteX11" fmla="*/ 447750 w 620842"/>
                <a:gd name="connsiteY11" fmla="*/ 1028787 h 3833900"/>
                <a:gd name="connsiteX12" fmla="*/ 323925 w 620842"/>
                <a:gd name="connsiteY12" fmla="*/ 87 h 3833900"/>
                <a:gd name="connsiteX13" fmla="*/ 240583 w 620842"/>
                <a:gd name="connsiteY13" fmla="*/ 1000213 h 3833900"/>
                <a:gd name="connsiteX14" fmla="*/ 176287 w 620842"/>
                <a:gd name="connsiteY14" fmla="*/ 1007355 h 3833900"/>
                <a:gd name="connsiteX15" fmla="*/ 154858 w 620842"/>
                <a:gd name="connsiteY15" fmla="*/ 19137 h 3833900"/>
                <a:gd name="connsiteX16" fmla="*/ 92945 w 620842"/>
                <a:gd name="connsiteY16" fmla="*/ 7231 h 3833900"/>
                <a:gd name="connsiteX0" fmla="*/ 92945 w 620842"/>
                <a:gd name="connsiteY0" fmla="*/ 7231 h 3833900"/>
                <a:gd name="connsiteX1" fmla="*/ 75 w 620842"/>
                <a:gd name="connsiteY1" fmla="*/ 1014500 h 3833900"/>
                <a:gd name="connsiteX2" fmla="*/ 212006 w 620842"/>
                <a:gd name="connsiteY2" fmla="*/ 1533612 h 3833900"/>
                <a:gd name="connsiteX3" fmla="*/ 228675 w 620842"/>
                <a:gd name="connsiteY3" fmla="*/ 1938425 h 3833900"/>
                <a:gd name="connsiteX4" fmla="*/ 138188 w 620842"/>
                <a:gd name="connsiteY4" fmla="*/ 3652925 h 3833900"/>
                <a:gd name="connsiteX5" fmla="*/ 333450 w 620842"/>
                <a:gd name="connsiteY5" fmla="*/ 3833900 h 3833900"/>
                <a:gd name="connsiteX6" fmla="*/ 500138 w 620842"/>
                <a:gd name="connsiteY6" fmla="*/ 3652925 h 3833900"/>
                <a:gd name="connsiteX7" fmla="*/ 402506 w 620842"/>
                <a:gd name="connsiteY7" fmla="*/ 1936044 h 3833900"/>
                <a:gd name="connsiteX8" fmla="*/ 416793 w 620842"/>
                <a:gd name="connsiteY8" fmla="*/ 1533613 h 3833900"/>
                <a:gd name="connsiteX9" fmla="*/ 619200 w 620842"/>
                <a:gd name="connsiteY9" fmla="*/ 1066887 h 3833900"/>
                <a:gd name="connsiteX10" fmla="*/ 514425 w 620842"/>
                <a:gd name="connsiteY10" fmla="*/ 87 h 3833900"/>
                <a:gd name="connsiteX11" fmla="*/ 447750 w 620842"/>
                <a:gd name="connsiteY11" fmla="*/ 1028787 h 3833900"/>
                <a:gd name="connsiteX12" fmla="*/ 323925 w 620842"/>
                <a:gd name="connsiteY12" fmla="*/ 87 h 3833900"/>
                <a:gd name="connsiteX13" fmla="*/ 240583 w 620842"/>
                <a:gd name="connsiteY13" fmla="*/ 1000213 h 3833900"/>
                <a:gd name="connsiteX14" fmla="*/ 169143 w 620842"/>
                <a:gd name="connsiteY14" fmla="*/ 1007355 h 3833900"/>
                <a:gd name="connsiteX15" fmla="*/ 154858 w 620842"/>
                <a:gd name="connsiteY15" fmla="*/ 19137 h 3833900"/>
                <a:gd name="connsiteX16" fmla="*/ 92945 w 620842"/>
                <a:gd name="connsiteY16" fmla="*/ 7231 h 3833900"/>
                <a:gd name="connsiteX0" fmla="*/ 92945 w 620842"/>
                <a:gd name="connsiteY0" fmla="*/ 7231 h 3833900"/>
                <a:gd name="connsiteX1" fmla="*/ 75 w 620842"/>
                <a:gd name="connsiteY1" fmla="*/ 1014500 h 3833900"/>
                <a:gd name="connsiteX2" fmla="*/ 212006 w 620842"/>
                <a:gd name="connsiteY2" fmla="*/ 1533612 h 3833900"/>
                <a:gd name="connsiteX3" fmla="*/ 228675 w 620842"/>
                <a:gd name="connsiteY3" fmla="*/ 1938425 h 3833900"/>
                <a:gd name="connsiteX4" fmla="*/ 138188 w 620842"/>
                <a:gd name="connsiteY4" fmla="*/ 3652925 h 3833900"/>
                <a:gd name="connsiteX5" fmla="*/ 333450 w 620842"/>
                <a:gd name="connsiteY5" fmla="*/ 3833900 h 3833900"/>
                <a:gd name="connsiteX6" fmla="*/ 500138 w 620842"/>
                <a:gd name="connsiteY6" fmla="*/ 3652925 h 3833900"/>
                <a:gd name="connsiteX7" fmla="*/ 402506 w 620842"/>
                <a:gd name="connsiteY7" fmla="*/ 1936044 h 3833900"/>
                <a:gd name="connsiteX8" fmla="*/ 416793 w 620842"/>
                <a:gd name="connsiteY8" fmla="*/ 1533613 h 3833900"/>
                <a:gd name="connsiteX9" fmla="*/ 619200 w 620842"/>
                <a:gd name="connsiteY9" fmla="*/ 1066887 h 3833900"/>
                <a:gd name="connsiteX10" fmla="*/ 514425 w 620842"/>
                <a:gd name="connsiteY10" fmla="*/ 87 h 3833900"/>
                <a:gd name="connsiteX11" fmla="*/ 447750 w 620842"/>
                <a:gd name="connsiteY11" fmla="*/ 1028787 h 3833900"/>
                <a:gd name="connsiteX12" fmla="*/ 323925 w 620842"/>
                <a:gd name="connsiteY12" fmla="*/ 87 h 3833900"/>
                <a:gd name="connsiteX13" fmla="*/ 240583 w 620842"/>
                <a:gd name="connsiteY13" fmla="*/ 1000213 h 3833900"/>
                <a:gd name="connsiteX14" fmla="*/ 169143 w 620842"/>
                <a:gd name="connsiteY14" fmla="*/ 1007355 h 3833900"/>
                <a:gd name="connsiteX15" fmla="*/ 154858 w 620842"/>
                <a:gd name="connsiteY15" fmla="*/ 19137 h 3833900"/>
                <a:gd name="connsiteX16" fmla="*/ 92945 w 620842"/>
                <a:gd name="connsiteY16" fmla="*/ 7231 h 3833900"/>
                <a:gd name="connsiteX0" fmla="*/ 92945 w 620842"/>
                <a:gd name="connsiteY0" fmla="*/ 7231 h 3833900"/>
                <a:gd name="connsiteX1" fmla="*/ 75 w 620842"/>
                <a:gd name="connsiteY1" fmla="*/ 1014500 h 3833900"/>
                <a:gd name="connsiteX2" fmla="*/ 212006 w 620842"/>
                <a:gd name="connsiteY2" fmla="*/ 1533612 h 3833900"/>
                <a:gd name="connsiteX3" fmla="*/ 228675 w 620842"/>
                <a:gd name="connsiteY3" fmla="*/ 1938425 h 3833900"/>
                <a:gd name="connsiteX4" fmla="*/ 138188 w 620842"/>
                <a:gd name="connsiteY4" fmla="*/ 3652925 h 3833900"/>
                <a:gd name="connsiteX5" fmla="*/ 333450 w 620842"/>
                <a:gd name="connsiteY5" fmla="*/ 3833900 h 3833900"/>
                <a:gd name="connsiteX6" fmla="*/ 500138 w 620842"/>
                <a:gd name="connsiteY6" fmla="*/ 3652925 h 3833900"/>
                <a:gd name="connsiteX7" fmla="*/ 402506 w 620842"/>
                <a:gd name="connsiteY7" fmla="*/ 1936044 h 3833900"/>
                <a:gd name="connsiteX8" fmla="*/ 416793 w 620842"/>
                <a:gd name="connsiteY8" fmla="*/ 1533613 h 3833900"/>
                <a:gd name="connsiteX9" fmla="*/ 619200 w 620842"/>
                <a:gd name="connsiteY9" fmla="*/ 1066887 h 3833900"/>
                <a:gd name="connsiteX10" fmla="*/ 514425 w 620842"/>
                <a:gd name="connsiteY10" fmla="*/ 87 h 3833900"/>
                <a:gd name="connsiteX11" fmla="*/ 447750 w 620842"/>
                <a:gd name="connsiteY11" fmla="*/ 1028787 h 3833900"/>
                <a:gd name="connsiteX12" fmla="*/ 323925 w 620842"/>
                <a:gd name="connsiteY12" fmla="*/ 87 h 3833900"/>
                <a:gd name="connsiteX13" fmla="*/ 240583 w 620842"/>
                <a:gd name="connsiteY13" fmla="*/ 1000213 h 3833900"/>
                <a:gd name="connsiteX14" fmla="*/ 169143 w 620842"/>
                <a:gd name="connsiteY14" fmla="*/ 1007355 h 3833900"/>
                <a:gd name="connsiteX15" fmla="*/ 154858 w 620842"/>
                <a:gd name="connsiteY15" fmla="*/ 19137 h 3833900"/>
                <a:gd name="connsiteX16" fmla="*/ 92945 w 620842"/>
                <a:gd name="connsiteY16" fmla="*/ 7231 h 3833900"/>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00113 w 620842"/>
                <a:gd name="connsiteY12" fmla="*/ 4762 h 3833813"/>
                <a:gd name="connsiteX13" fmla="*/ 240583 w 620842"/>
                <a:gd name="connsiteY13" fmla="*/ 1000126 h 3833813"/>
                <a:gd name="connsiteX14" fmla="*/ 169143 w 620842"/>
                <a:gd name="connsiteY14" fmla="*/ 1007268 h 3833813"/>
                <a:gd name="connsiteX15" fmla="*/ 154858 w 620842"/>
                <a:gd name="connsiteY15" fmla="*/ 19050 h 3833813"/>
                <a:gd name="connsiteX16" fmla="*/ 92945 w 620842"/>
                <a:gd name="connsiteY16"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21545 w 620842"/>
                <a:gd name="connsiteY12" fmla="*/ 166688 h 3833813"/>
                <a:gd name="connsiteX13" fmla="*/ 300113 w 620842"/>
                <a:gd name="connsiteY13" fmla="*/ 4762 h 3833813"/>
                <a:gd name="connsiteX14" fmla="*/ 240583 w 620842"/>
                <a:gd name="connsiteY14" fmla="*/ 1000126 h 3833813"/>
                <a:gd name="connsiteX15" fmla="*/ 169143 w 620842"/>
                <a:gd name="connsiteY15" fmla="*/ 1007268 h 3833813"/>
                <a:gd name="connsiteX16" fmla="*/ 154858 w 620842"/>
                <a:gd name="connsiteY16" fmla="*/ 19050 h 3833813"/>
                <a:gd name="connsiteX17" fmla="*/ 92945 w 620842"/>
                <a:gd name="connsiteY17"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57264 w 620842"/>
                <a:gd name="connsiteY12" fmla="*/ 11907 h 3833813"/>
                <a:gd name="connsiteX13" fmla="*/ 300113 w 620842"/>
                <a:gd name="connsiteY13" fmla="*/ 4762 h 3833813"/>
                <a:gd name="connsiteX14" fmla="*/ 240583 w 620842"/>
                <a:gd name="connsiteY14" fmla="*/ 1000126 h 3833813"/>
                <a:gd name="connsiteX15" fmla="*/ 169143 w 620842"/>
                <a:gd name="connsiteY15" fmla="*/ 1007268 h 3833813"/>
                <a:gd name="connsiteX16" fmla="*/ 154858 w 620842"/>
                <a:gd name="connsiteY16" fmla="*/ 19050 h 3833813"/>
                <a:gd name="connsiteX17" fmla="*/ 92945 w 620842"/>
                <a:gd name="connsiteY17"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57264 w 620842"/>
                <a:gd name="connsiteY12" fmla="*/ 11907 h 3833813"/>
                <a:gd name="connsiteX13" fmla="*/ 300113 w 620842"/>
                <a:gd name="connsiteY13" fmla="*/ 4762 h 3833813"/>
                <a:gd name="connsiteX14" fmla="*/ 240583 w 620842"/>
                <a:gd name="connsiteY14" fmla="*/ 1000126 h 3833813"/>
                <a:gd name="connsiteX15" fmla="*/ 169143 w 620842"/>
                <a:gd name="connsiteY15" fmla="*/ 1007268 h 3833813"/>
                <a:gd name="connsiteX16" fmla="*/ 154858 w 620842"/>
                <a:gd name="connsiteY16" fmla="*/ 19050 h 3833813"/>
                <a:gd name="connsiteX17" fmla="*/ 92945 w 620842"/>
                <a:gd name="connsiteY17"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57264 w 620842"/>
                <a:gd name="connsiteY12" fmla="*/ 11907 h 3833813"/>
                <a:gd name="connsiteX13" fmla="*/ 295350 w 620842"/>
                <a:gd name="connsiteY13" fmla="*/ 7144 h 3833813"/>
                <a:gd name="connsiteX14" fmla="*/ 240583 w 620842"/>
                <a:gd name="connsiteY14" fmla="*/ 1000126 h 3833813"/>
                <a:gd name="connsiteX15" fmla="*/ 169143 w 620842"/>
                <a:gd name="connsiteY15" fmla="*/ 1007268 h 3833813"/>
                <a:gd name="connsiteX16" fmla="*/ 154858 w 620842"/>
                <a:gd name="connsiteY16" fmla="*/ 19050 h 3833813"/>
                <a:gd name="connsiteX17" fmla="*/ 92945 w 620842"/>
                <a:gd name="connsiteY17"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57264 w 620842"/>
                <a:gd name="connsiteY12" fmla="*/ 11907 h 3833813"/>
                <a:gd name="connsiteX13" fmla="*/ 295350 w 620842"/>
                <a:gd name="connsiteY13" fmla="*/ 7144 h 3833813"/>
                <a:gd name="connsiteX14" fmla="*/ 240583 w 620842"/>
                <a:gd name="connsiteY14" fmla="*/ 1000126 h 3833813"/>
                <a:gd name="connsiteX15" fmla="*/ 169143 w 620842"/>
                <a:gd name="connsiteY15" fmla="*/ 1007268 h 3833813"/>
                <a:gd name="connsiteX16" fmla="*/ 154858 w 620842"/>
                <a:gd name="connsiteY16" fmla="*/ 19050 h 3833813"/>
                <a:gd name="connsiteX17" fmla="*/ 92945 w 620842"/>
                <a:gd name="connsiteY17"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47750 w 620842"/>
                <a:gd name="connsiteY11" fmla="*/ 1028700 h 3833813"/>
                <a:gd name="connsiteX12" fmla="*/ 357264 w 620842"/>
                <a:gd name="connsiteY12" fmla="*/ 11907 h 3833813"/>
                <a:gd name="connsiteX13" fmla="*/ 295350 w 620842"/>
                <a:gd name="connsiteY13" fmla="*/ 7144 h 3833813"/>
                <a:gd name="connsiteX14" fmla="*/ 240583 w 620842"/>
                <a:gd name="connsiteY14" fmla="*/ 1000126 h 3833813"/>
                <a:gd name="connsiteX15" fmla="*/ 169143 w 620842"/>
                <a:gd name="connsiteY15" fmla="*/ 1007268 h 3833813"/>
                <a:gd name="connsiteX16" fmla="*/ 154858 w 620842"/>
                <a:gd name="connsiteY16" fmla="*/ 19050 h 3833813"/>
                <a:gd name="connsiteX17" fmla="*/ 92945 w 620842"/>
                <a:gd name="connsiteY17"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04888 w 620842"/>
                <a:gd name="connsiteY11" fmla="*/ 1002506 h 3833813"/>
                <a:gd name="connsiteX12" fmla="*/ 357264 w 620842"/>
                <a:gd name="connsiteY12" fmla="*/ 11907 h 3833813"/>
                <a:gd name="connsiteX13" fmla="*/ 295350 w 620842"/>
                <a:gd name="connsiteY13" fmla="*/ 7144 h 3833813"/>
                <a:gd name="connsiteX14" fmla="*/ 240583 w 620842"/>
                <a:gd name="connsiteY14" fmla="*/ 1000126 h 3833813"/>
                <a:gd name="connsiteX15" fmla="*/ 169143 w 620842"/>
                <a:gd name="connsiteY15" fmla="*/ 1007268 h 3833813"/>
                <a:gd name="connsiteX16" fmla="*/ 154858 w 620842"/>
                <a:gd name="connsiteY16" fmla="*/ 19050 h 3833813"/>
                <a:gd name="connsiteX17" fmla="*/ 92945 w 620842"/>
                <a:gd name="connsiteY17"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19176 w 620842"/>
                <a:gd name="connsiteY11" fmla="*/ 888206 h 3833813"/>
                <a:gd name="connsiteX12" fmla="*/ 404888 w 620842"/>
                <a:gd name="connsiteY12" fmla="*/ 1002506 h 3833813"/>
                <a:gd name="connsiteX13" fmla="*/ 357264 w 620842"/>
                <a:gd name="connsiteY13" fmla="*/ 11907 h 3833813"/>
                <a:gd name="connsiteX14" fmla="*/ 295350 w 620842"/>
                <a:gd name="connsiteY14" fmla="*/ 7144 h 3833813"/>
                <a:gd name="connsiteX15" fmla="*/ 240583 w 620842"/>
                <a:gd name="connsiteY15" fmla="*/ 1000126 h 3833813"/>
                <a:gd name="connsiteX16" fmla="*/ 169143 w 620842"/>
                <a:gd name="connsiteY16" fmla="*/ 1007268 h 3833813"/>
                <a:gd name="connsiteX17" fmla="*/ 154858 w 620842"/>
                <a:gd name="connsiteY17" fmla="*/ 19050 h 3833813"/>
                <a:gd name="connsiteX18" fmla="*/ 92945 w 620842"/>
                <a:gd name="connsiteY18"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83470 w 620842"/>
                <a:gd name="connsiteY11" fmla="*/ 995363 h 3833813"/>
                <a:gd name="connsiteX12" fmla="*/ 404888 w 620842"/>
                <a:gd name="connsiteY12" fmla="*/ 1002506 h 3833813"/>
                <a:gd name="connsiteX13" fmla="*/ 357264 w 620842"/>
                <a:gd name="connsiteY13" fmla="*/ 11907 h 3833813"/>
                <a:gd name="connsiteX14" fmla="*/ 295350 w 620842"/>
                <a:gd name="connsiteY14" fmla="*/ 7144 h 3833813"/>
                <a:gd name="connsiteX15" fmla="*/ 240583 w 620842"/>
                <a:gd name="connsiteY15" fmla="*/ 1000126 h 3833813"/>
                <a:gd name="connsiteX16" fmla="*/ 169143 w 620842"/>
                <a:gd name="connsiteY16" fmla="*/ 1007268 h 3833813"/>
                <a:gd name="connsiteX17" fmla="*/ 154858 w 620842"/>
                <a:gd name="connsiteY17" fmla="*/ 19050 h 3833813"/>
                <a:gd name="connsiteX18" fmla="*/ 92945 w 620842"/>
                <a:gd name="connsiteY18"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83470 w 620842"/>
                <a:gd name="connsiteY11" fmla="*/ 995363 h 3833813"/>
                <a:gd name="connsiteX12" fmla="*/ 404888 w 620842"/>
                <a:gd name="connsiteY12" fmla="*/ 1002506 h 3833813"/>
                <a:gd name="connsiteX13" fmla="*/ 357264 w 620842"/>
                <a:gd name="connsiteY13" fmla="*/ 11907 h 3833813"/>
                <a:gd name="connsiteX14" fmla="*/ 295350 w 620842"/>
                <a:gd name="connsiteY14" fmla="*/ 7144 h 3833813"/>
                <a:gd name="connsiteX15" fmla="*/ 240583 w 620842"/>
                <a:gd name="connsiteY15" fmla="*/ 1000126 h 3833813"/>
                <a:gd name="connsiteX16" fmla="*/ 169143 w 620842"/>
                <a:gd name="connsiteY16" fmla="*/ 1007268 h 3833813"/>
                <a:gd name="connsiteX17" fmla="*/ 154858 w 620842"/>
                <a:gd name="connsiteY17" fmla="*/ 19050 h 3833813"/>
                <a:gd name="connsiteX18" fmla="*/ 92945 w 620842"/>
                <a:gd name="connsiteY18"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83470 w 620842"/>
                <a:gd name="connsiteY11" fmla="*/ 995363 h 3833813"/>
                <a:gd name="connsiteX12" fmla="*/ 404888 w 620842"/>
                <a:gd name="connsiteY12" fmla="*/ 1002506 h 3833813"/>
                <a:gd name="connsiteX13" fmla="*/ 357264 w 620842"/>
                <a:gd name="connsiteY13" fmla="*/ 11907 h 3833813"/>
                <a:gd name="connsiteX14" fmla="*/ 295350 w 620842"/>
                <a:gd name="connsiteY14" fmla="*/ 7144 h 3833813"/>
                <a:gd name="connsiteX15" fmla="*/ 240583 w 620842"/>
                <a:gd name="connsiteY15" fmla="*/ 1000126 h 3833813"/>
                <a:gd name="connsiteX16" fmla="*/ 169143 w 620842"/>
                <a:gd name="connsiteY16" fmla="*/ 1007268 h 3833813"/>
                <a:gd name="connsiteX17" fmla="*/ 154858 w 620842"/>
                <a:gd name="connsiteY17" fmla="*/ 19050 h 3833813"/>
                <a:gd name="connsiteX18" fmla="*/ 92945 w 620842"/>
                <a:gd name="connsiteY18" fmla="*/ 7144 h 3833813"/>
                <a:gd name="connsiteX0" fmla="*/ 92945 w 620842"/>
                <a:gd name="connsiteY0" fmla="*/ 7144 h 3833813"/>
                <a:gd name="connsiteX1" fmla="*/ 75 w 620842"/>
                <a:gd name="connsiteY1" fmla="*/ 1014413 h 3833813"/>
                <a:gd name="connsiteX2" fmla="*/ 212006 w 620842"/>
                <a:gd name="connsiteY2" fmla="*/ 1533525 h 3833813"/>
                <a:gd name="connsiteX3" fmla="*/ 228675 w 620842"/>
                <a:gd name="connsiteY3" fmla="*/ 1938338 h 3833813"/>
                <a:gd name="connsiteX4" fmla="*/ 138188 w 620842"/>
                <a:gd name="connsiteY4" fmla="*/ 3652838 h 3833813"/>
                <a:gd name="connsiteX5" fmla="*/ 333450 w 620842"/>
                <a:gd name="connsiteY5" fmla="*/ 3833813 h 3833813"/>
                <a:gd name="connsiteX6" fmla="*/ 500138 w 620842"/>
                <a:gd name="connsiteY6" fmla="*/ 3652838 h 3833813"/>
                <a:gd name="connsiteX7" fmla="*/ 402506 w 620842"/>
                <a:gd name="connsiteY7" fmla="*/ 1935957 h 3833813"/>
                <a:gd name="connsiteX8" fmla="*/ 416793 w 620842"/>
                <a:gd name="connsiteY8" fmla="*/ 1533526 h 3833813"/>
                <a:gd name="connsiteX9" fmla="*/ 619200 w 620842"/>
                <a:gd name="connsiteY9" fmla="*/ 1066800 h 3833813"/>
                <a:gd name="connsiteX10" fmla="*/ 514425 w 620842"/>
                <a:gd name="connsiteY10" fmla="*/ 0 h 3833813"/>
                <a:gd name="connsiteX11" fmla="*/ 483470 w 620842"/>
                <a:gd name="connsiteY11" fmla="*/ 995363 h 3833813"/>
                <a:gd name="connsiteX12" fmla="*/ 395363 w 620842"/>
                <a:gd name="connsiteY12" fmla="*/ 1002506 h 3833813"/>
                <a:gd name="connsiteX13" fmla="*/ 357264 w 620842"/>
                <a:gd name="connsiteY13" fmla="*/ 11907 h 3833813"/>
                <a:gd name="connsiteX14" fmla="*/ 295350 w 620842"/>
                <a:gd name="connsiteY14" fmla="*/ 7144 h 3833813"/>
                <a:gd name="connsiteX15" fmla="*/ 240583 w 620842"/>
                <a:gd name="connsiteY15" fmla="*/ 1000126 h 3833813"/>
                <a:gd name="connsiteX16" fmla="*/ 169143 w 620842"/>
                <a:gd name="connsiteY16" fmla="*/ 1007268 h 3833813"/>
                <a:gd name="connsiteX17" fmla="*/ 154858 w 620842"/>
                <a:gd name="connsiteY17" fmla="*/ 19050 h 3833813"/>
                <a:gd name="connsiteX18" fmla="*/ 92945 w 620842"/>
                <a:gd name="connsiteY18" fmla="*/ 7144 h 3833813"/>
                <a:gd name="connsiteX0" fmla="*/ 92945 w 620842"/>
                <a:gd name="connsiteY0" fmla="*/ 5877 h 3832546"/>
                <a:gd name="connsiteX1" fmla="*/ 75 w 620842"/>
                <a:gd name="connsiteY1" fmla="*/ 1013146 h 3832546"/>
                <a:gd name="connsiteX2" fmla="*/ 212006 w 620842"/>
                <a:gd name="connsiteY2" fmla="*/ 1532258 h 3832546"/>
                <a:gd name="connsiteX3" fmla="*/ 228675 w 620842"/>
                <a:gd name="connsiteY3" fmla="*/ 1937071 h 3832546"/>
                <a:gd name="connsiteX4" fmla="*/ 138188 w 620842"/>
                <a:gd name="connsiteY4" fmla="*/ 3651571 h 3832546"/>
                <a:gd name="connsiteX5" fmla="*/ 333450 w 620842"/>
                <a:gd name="connsiteY5" fmla="*/ 3832546 h 3832546"/>
                <a:gd name="connsiteX6" fmla="*/ 500138 w 620842"/>
                <a:gd name="connsiteY6" fmla="*/ 3651571 h 3832546"/>
                <a:gd name="connsiteX7" fmla="*/ 402506 w 620842"/>
                <a:gd name="connsiteY7" fmla="*/ 1934690 h 3832546"/>
                <a:gd name="connsiteX8" fmla="*/ 416793 w 620842"/>
                <a:gd name="connsiteY8" fmla="*/ 1532259 h 3832546"/>
                <a:gd name="connsiteX9" fmla="*/ 619200 w 620842"/>
                <a:gd name="connsiteY9" fmla="*/ 1065533 h 3832546"/>
                <a:gd name="connsiteX10" fmla="*/ 488232 w 620842"/>
                <a:gd name="connsiteY10" fmla="*/ 3495 h 3832546"/>
                <a:gd name="connsiteX11" fmla="*/ 483470 w 620842"/>
                <a:gd name="connsiteY11" fmla="*/ 994096 h 3832546"/>
                <a:gd name="connsiteX12" fmla="*/ 395363 w 620842"/>
                <a:gd name="connsiteY12" fmla="*/ 1001239 h 3832546"/>
                <a:gd name="connsiteX13" fmla="*/ 357264 w 620842"/>
                <a:gd name="connsiteY13" fmla="*/ 10640 h 3832546"/>
                <a:gd name="connsiteX14" fmla="*/ 295350 w 620842"/>
                <a:gd name="connsiteY14" fmla="*/ 5877 h 3832546"/>
                <a:gd name="connsiteX15" fmla="*/ 240583 w 620842"/>
                <a:gd name="connsiteY15" fmla="*/ 998859 h 3832546"/>
                <a:gd name="connsiteX16" fmla="*/ 169143 w 620842"/>
                <a:gd name="connsiteY16" fmla="*/ 1006001 h 3832546"/>
                <a:gd name="connsiteX17" fmla="*/ 154858 w 620842"/>
                <a:gd name="connsiteY17" fmla="*/ 17783 h 3832546"/>
                <a:gd name="connsiteX18" fmla="*/ 92945 w 620842"/>
                <a:gd name="connsiteY18" fmla="*/ 5877 h 3832546"/>
                <a:gd name="connsiteX0" fmla="*/ 92945 w 620842"/>
                <a:gd name="connsiteY0" fmla="*/ 5877 h 3832546"/>
                <a:gd name="connsiteX1" fmla="*/ 75 w 620842"/>
                <a:gd name="connsiteY1" fmla="*/ 1013146 h 3832546"/>
                <a:gd name="connsiteX2" fmla="*/ 212006 w 620842"/>
                <a:gd name="connsiteY2" fmla="*/ 1532258 h 3832546"/>
                <a:gd name="connsiteX3" fmla="*/ 228675 w 620842"/>
                <a:gd name="connsiteY3" fmla="*/ 1937071 h 3832546"/>
                <a:gd name="connsiteX4" fmla="*/ 138188 w 620842"/>
                <a:gd name="connsiteY4" fmla="*/ 3651571 h 3832546"/>
                <a:gd name="connsiteX5" fmla="*/ 333450 w 620842"/>
                <a:gd name="connsiteY5" fmla="*/ 3832546 h 3832546"/>
                <a:gd name="connsiteX6" fmla="*/ 500138 w 620842"/>
                <a:gd name="connsiteY6" fmla="*/ 3651571 h 3832546"/>
                <a:gd name="connsiteX7" fmla="*/ 402506 w 620842"/>
                <a:gd name="connsiteY7" fmla="*/ 1934690 h 3832546"/>
                <a:gd name="connsiteX8" fmla="*/ 416793 w 620842"/>
                <a:gd name="connsiteY8" fmla="*/ 1532259 h 3832546"/>
                <a:gd name="connsiteX9" fmla="*/ 619200 w 620842"/>
                <a:gd name="connsiteY9" fmla="*/ 1065533 h 3832546"/>
                <a:gd name="connsiteX10" fmla="*/ 507282 w 620842"/>
                <a:gd name="connsiteY10" fmla="*/ 146370 h 3832546"/>
                <a:gd name="connsiteX11" fmla="*/ 488232 w 620842"/>
                <a:gd name="connsiteY11" fmla="*/ 3495 h 3832546"/>
                <a:gd name="connsiteX12" fmla="*/ 483470 w 620842"/>
                <a:gd name="connsiteY12" fmla="*/ 994096 h 3832546"/>
                <a:gd name="connsiteX13" fmla="*/ 395363 w 620842"/>
                <a:gd name="connsiteY13" fmla="*/ 1001239 h 3832546"/>
                <a:gd name="connsiteX14" fmla="*/ 357264 w 620842"/>
                <a:gd name="connsiteY14" fmla="*/ 10640 h 3832546"/>
                <a:gd name="connsiteX15" fmla="*/ 295350 w 620842"/>
                <a:gd name="connsiteY15" fmla="*/ 5877 h 3832546"/>
                <a:gd name="connsiteX16" fmla="*/ 240583 w 620842"/>
                <a:gd name="connsiteY16" fmla="*/ 998859 h 3832546"/>
                <a:gd name="connsiteX17" fmla="*/ 169143 w 620842"/>
                <a:gd name="connsiteY17" fmla="*/ 1006001 h 3832546"/>
                <a:gd name="connsiteX18" fmla="*/ 154858 w 620842"/>
                <a:gd name="connsiteY18" fmla="*/ 17783 h 3832546"/>
                <a:gd name="connsiteX19" fmla="*/ 92945 w 620842"/>
                <a:gd name="connsiteY19" fmla="*/ 5877 h 3832546"/>
                <a:gd name="connsiteX0" fmla="*/ 92945 w 620842"/>
                <a:gd name="connsiteY0" fmla="*/ 5877 h 3832546"/>
                <a:gd name="connsiteX1" fmla="*/ 75 w 620842"/>
                <a:gd name="connsiteY1" fmla="*/ 1013146 h 3832546"/>
                <a:gd name="connsiteX2" fmla="*/ 212006 w 620842"/>
                <a:gd name="connsiteY2" fmla="*/ 1532258 h 3832546"/>
                <a:gd name="connsiteX3" fmla="*/ 228675 w 620842"/>
                <a:gd name="connsiteY3" fmla="*/ 1937071 h 3832546"/>
                <a:gd name="connsiteX4" fmla="*/ 138188 w 620842"/>
                <a:gd name="connsiteY4" fmla="*/ 3651571 h 3832546"/>
                <a:gd name="connsiteX5" fmla="*/ 333450 w 620842"/>
                <a:gd name="connsiteY5" fmla="*/ 3832546 h 3832546"/>
                <a:gd name="connsiteX6" fmla="*/ 500138 w 620842"/>
                <a:gd name="connsiteY6" fmla="*/ 3651571 h 3832546"/>
                <a:gd name="connsiteX7" fmla="*/ 402506 w 620842"/>
                <a:gd name="connsiteY7" fmla="*/ 1934690 h 3832546"/>
                <a:gd name="connsiteX8" fmla="*/ 416793 w 620842"/>
                <a:gd name="connsiteY8" fmla="*/ 1532259 h 3832546"/>
                <a:gd name="connsiteX9" fmla="*/ 619200 w 620842"/>
                <a:gd name="connsiteY9" fmla="*/ 1065533 h 3832546"/>
                <a:gd name="connsiteX10" fmla="*/ 552526 w 620842"/>
                <a:gd name="connsiteY10" fmla="*/ 13020 h 3832546"/>
                <a:gd name="connsiteX11" fmla="*/ 488232 w 620842"/>
                <a:gd name="connsiteY11" fmla="*/ 3495 h 3832546"/>
                <a:gd name="connsiteX12" fmla="*/ 483470 w 620842"/>
                <a:gd name="connsiteY12" fmla="*/ 994096 h 3832546"/>
                <a:gd name="connsiteX13" fmla="*/ 395363 w 620842"/>
                <a:gd name="connsiteY13" fmla="*/ 1001239 h 3832546"/>
                <a:gd name="connsiteX14" fmla="*/ 357264 w 620842"/>
                <a:gd name="connsiteY14" fmla="*/ 10640 h 3832546"/>
                <a:gd name="connsiteX15" fmla="*/ 295350 w 620842"/>
                <a:gd name="connsiteY15" fmla="*/ 5877 h 3832546"/>
                <a:gd name="connsiteX16" fmla="*/ 240583 w 620842"/>
                <a:gd name="connsiteY16" fmla="*/ 998859 h 3832546"/>
                <a:gd name="connsiteX17" fmla="*/ 169143 w 620842"/>
                <a:gd name="connsiteY17" fmla="*/ 1006001 h 3832546"/>
                <a:gd name="connsiteX18" fmla="*/ 154858 w 620842"/>
                <a:gd name="connsiteY18" fmla="*/ 17783 h 3832546"/>
                <a:gd name="connsiteX19" fmla="*/ 92945 w 620842"/>
                <a:gd name="connsiteY19" fmla="*/ 5877 h 3832546"/>
                <a:gd name="connsiteX0" fmla="*/ 92945 w 620842"/>
                <a:gd name="connsiteY0" fmla="*/ 6957 h 3833626"/>
                <a:gd name="connsiteX1" fmla="*/ 75 w 620842"/>
                <a:gd name="connsiteY1" fmla="*/ 1014226 h 3833626"/>
                <a:gd name="connsiteX2" fmla="*/ 212006 w 620842"/>
                <a:gd name="connsiteY2" fmla="*/ 1533338 h 3833626"/>
                <a:gd name="connsiteX3" fmla="*/ 228675 w 620842"/>
                <a:gd name="connsiteY3" fmla="*/ 1938151 h 3833626"/>
                <a:gd name="connsiteX4" fmla="*/ 138188 w 620842"/>
                <a:gd name="connsiteY4" fmla="*/ 3652651 h 3833626"/>
                <a:gd name="connsiteX5" fmla="*/ 333450 w 620842"/>
                <a:gd name="connsiteY5" fmla="*/ 3833626 h 3833626"/>
                <a:gd name="connsiteX6" fmla="*/ 500138 w 620842"/>
                <a:gd name="connsiteY6" fmla="*/ 3652651 h 3833626"/>
                <a:gd name="connsiteX7" fmla="*/ 402506 w 620842"/>
                <a:gd name="connsiteY7" fmla="*/ 1935770 h 3833626"/>
                <a:gd name="connsiteX8" fmla="*/ 416793 w 620842"/>
                <a:gd name="connsiteY8" fmla="*/ 1533339 h 3833626"/>
                <a:gd name="connsiteX9" fmla="*/ 619200 w 620842"/>
                <a:gd name="connsiteY9" fmla="*/ 1066613 h 3833626"/>
                <a:gd name="connsiteX10" fmla="*/ 552526 w 620842"/>
                <a:gd name="connsiteY10" fmla="*/ 14100 h 3833626"/>
                <a:gd name="connsiteX11" fmla="*/ 488232 w 620842"/>
                <a:gd name="connsiteY11" fmla="*/ 4575 h 3833626"/>
                <a:gd name="connsiteX12" fmla="*/ 483470 w 620842"/>
                <a:gd name="connsiteY12" fmla="*/ 995176 h 3833626"/>
                <a:gd name="connsiteX13" fmla="*/ 395363 w 620842"/>
                <a:gd name="connsiteY13" fmla="*/ 1002319 h 3833626"/>
                <a:gd name="connsiteX14" fmla="*/ 357264 w 620842"/>
                <a:gd name="connsiteY14" fmla="*/ 11720 h 3833626"/>
                <a:gd name="connsiteX15" fmla="*/ 295350 w 620842"/>
                <a:gd name="connsiteY15" fmla="*/ 6957 h 3833626"/>
                <a:gd name="connsiteX16" fmla="*/ 240583 w 620842"/>
                <a:gd name="connsiteY16" fmla="*/ 999939 h 3833626"/>
                <a:gd name="connsiteX17" fmla="*/ 169143 w 620842"/>
                <a:gd name="connsiteY17" fmla="*/ 1007081 h 3833626"/>
                <a:gd name="connsiteX18" fmla="*/ 154858 w 620842"/>
                <a:gd name="connsiteY18" fmla="*/ 18863 h 3833626"/>
                <a:gd name="connsiteX19" fmla="*/ 92945 w 620842"/>
                <a:gd name="connsiteY19" fmla="*/ 6957 h 3833626"/>
                <a:gd name="connsiteX0" fmla="*/ 92945 w 620842"/>
                <a:gd name="connsiteY0" fmla="*/ 10127 h 3836796"/>
                <a:gd name="connsiteX1" fmla="*/ 75 w 620842"/>
                <a:gd name="connsiteY1" fmla="*/ 1017396 h 3836796"/>
                <a:gd name="connsiteX2" fmla="*/ 212006 w 620842"/>
                <a:gd name="connsiteY2" fmla="*/ 1536508 h 3836796"/>
                <a:gd name="connsiteX3" fmla="*/ 228675 w 620842"/>
                <a:gd name="connsiteY3" fmla="*/ 1941321 h 3836796"/>
                <a:gd name="connsiteX4" fmla="*/ 138188 w 620842"/>
                <a:gd name="connsiteY4" fmla="*/ 3655821 h 3836796"/>
                <a:gd name="connsiteX5" fmla="*/ 333450 w 620842"/>
                <a:gd name="connsiteY5" fmla="*/ 3836796 h 3836796"/>
                <a:gd name="connsiteX6" fmla="*/ 500138 w 620842"/>
                <a:gd name="connsiteY6" fmla="*/ 3655821 h 3836796"/>
                <a:gd name="connsiteX7" fmla="*/ 402506 w 620842"/>
                <a:gd name="connsiteY7" fmla="*/ 1938940 h 3836796"/>
                <a:gd name="connsiteX8" fmla="*/ 416793 w 620842"/>
                <a:gd name="connsiteY8" fmla="*/ 1536509 h 3836796"/>
                <a:gd name="connsiteX9" fmla="*/ 619200 w 620842"/>
                <a:gd name="connsiteY9" fmla="*/ 1069783 h 3836796"/>
                <a:gd name="connsiteX10" fmla="*/ 552526 w 620842"/>
                <a:gd name="connsiteY10" fmla="*/ 17270 h 3836796"/>
                <a:gd name="connsiteX11" fmla="*/ 488232 w 620842"/>
                <a:gd name="connsiteY11" fmla="*/ 7745 h 3836796"/>
                <a:gd name="connsiteX12" fmla="*/ 483470 w 620842"/>
                <a:gd name="connsiteY12" fmla="*/ 998346 h 3836796"/>
                <a:gd name="connsiteX13" fmla="*/ 395363 w 620842"/>
                <a:gd name="connsiteY13" fmla="*/ 1005489 h 3836796"/>
                <a:gd name="connsiteX14" fmla="*/ 357264 w 620842"/>
                <a:gd name="connsiteY14" fmla="*/ 14890 h 3836796"/>
                <a:gd name="connsiteX15" fmla="*/ 295350 w 620842"/>
                <a:gd name="connsiteY15" fmla="*/ 10127 h 3836796"/>
                <a:gd name="connsiteX16" fmla="*/ 240583 w 620842"/>
                <a:gd name="connsiteY16" fmla="*/ 1003109 h 3836796"/>
                <a:gd name="connsiteX17" fmla="*/ 169143 w 620842"/>
                <a:gd name="connsiteY17" fmla="*/ 1010251 h 3836796"/>
                <a:gd name="connsiteX18" fmla="*/ 154858 w 620842"/>
                <a:gd name="connsiteY18" fmla="*/ 22033 h 3836796"/>
                <a:gd name="connsiteX19" fmla="*/ 92945 w 620842"/>
                <a:gd name="connsiteY19" fmla="*/ 10127 h 3836796"/>
                <a:gd name="connsiteX0" fmla="*/ 92945 w 620842"/>
                <a:gd name="connsiteY0" fmla="*/ 10127 h 3836796"/>
                <a:gd name="connsiteX1" fmla="*/ 75 w 620842"/>
                <a:gd name="connsiteY1" fmla="*/ 1017396 h 3836796"/>
                <a:gd name="connsiteX2" fmla="*/ 212006 w 620842"/>
                <a:gd name="connsiteY2" fmla="*/ 1536508 h 3836796"/>
                <a:gd name="connsiteX3" fmla="*/ 228675 w 620842"/>
                <a:gd name="connsiteY3" fmla="*/ 1941321 h 3836796"/>
                <a:gd name="connsiteX4" fmla="*/ 138188 w 620842"/>
                <a:gd name="connsiteY4" fmla="*/ 3655821 h 3836796"/>
                <a:gd name="connsiteX5" fmla="*/ 333450 w 620842"/>
                <a:gd name="connsiteY5" fmla="*/ 3836796 h 3836796"/>
                <a:gd name="connsiteX6" fmla="*/ 500138 w 620842"/>
                <a:gd name="connsiteY6" fmla="*/ 3655821 h 3836796"/>
                <a:gd name="connsiteX7" fmla="*/ 402506 w 620842"/>
                <a:gd name="connsiteY7" fmla="*/ 1938940 h 3836796"/>
                <a:gd name="connsiteX8" fmla="*/ 416793 w 620842"/>
                <a:gd name="connsiteY8" fmla="*/ 1536509 h 3836796"/>
                <a:gd name="connsiteX9" fmla="*/ 619200 w 620842"/>
                <a:gd name="connsiteY9" fmla="*/ 1069783 h 3836796"/>
                <a:gd name="connsiteX10" fmla="*/ 545382 w 620842"/>
                <a:gd name="connsiteY10" fmla="*/ 17270 h 3836796"/>
                <a:gd name="connsiteX11" fmla="*/ 488232 w 620842"/>
                <a:gd name="connsiteY11" fmla="*/ 7745 h 3836796"/>
                <a:gd name="connsiteX12" fmla="*/ 483470 w 620842"/>
                <a:gd name="connsiteY12" fmla="*/ 998346 h 3836796"/>
                <a:gd name="connsiteX13" fmla="*/ 395363 w 620842"/>
                <a:gd name="connsiteY13" fmla="*/ 1005489 h 3836796"/>
                <a:gd name="connsiteX14" fmla="*/ 357264 w 620842"/>
                <a:gd name="connsiteY14" fmla="*/ 14890 h 3836796"/>
                <a:gd name="connsiteX15" fmla="*/ 295350 w 620842"/>
                <a:gd name="connsiteY15" fmla="*/ 10127 h 3836796"/>
                <a:gd name="connsiteX16" fmla="*/ 240583 w 620842"/>
                <a:gd name="connsiteY16" fmla="*/ 1003109 h 3836796"/>
                <a:gd name="connsiteX17" fmla="*/ 169143 w 620842"/>
                <a:gd name="connsiteY17" fmla="*/ 1010251 h 3836796"/>
                <a:gd name="connsiteX18" fmla="*/ 154858 w 620842"/>
                <a:gd name="connsiteY18" fmla="*/ 22033 h 3836796"/>
                <a:gd name="connsiteX19" fmla="*/ 92945 w 620842"/>
                <a:gd name="connsiteY19" fmla="*/ 10127 h 3836796"/>
                <a:gd name="connsiteX0" fmla="*/ 92945 w 620842"/>
                <a:gd name="connsiteY0" fmla="*/ 10127 h 3836796"/>
                <a:gd name="connsiteX1" fmla="*/ 75 w 620842"/>
                <a:gd name="connsiteY1" fmla="*/ 1017396 h 3836796"/>
                <a:gd name="connsiteX2" fmla="*/ 212006 w 620842"/>
                <a:gd name="connsiteY2" fmla="*/ 1536508 h 3836796"/>
                <a:gd name="connsiteX3" fmla="*/ 228675 w 620842"/>
                <a:gd name="connsiteY3" fmla="*/ 1941321 h 3836796"/>
                <a:gd name="connsiteX4" fmla="*/ 138188 w 620842"/>
                <a:gd name="connsiteY4" fmla="*/ 3655821 h 3836796"/>
                <a:gd name="connsiteX5" fmla="*/ 333450 w 620842"/>
                <a:gd name="connsiteY5" fmla="*/ 3836796 h 3836796"/>
                <a:gd name="connsiteX6" fmla="*/ 500138 w 620842"/>
                <a:gd name="connsiteY6" fmla="*/ 3655821 h 3836796"/>
                <a:gd name="connsiteX7" fmla="*/ 402506 w 620842"/>
                <a:gd name="connsiteY7" fmla="*/ 1938940 h 3836796"/>
                <a:gd name="connsiteX8" fmla="*/ 416793 w 620842"/>
                <a:gd name="connsiteY8" fmla="*/ 1536509 h 3836796"/>
                <a:gd name="connsiteX9" fmla="*/ 619200 w 620842"/>
                <a:gd name="connsiteY9" fmla="*/ 1069783 h 3836796"/>
                <a:gd name="connsiteX10" fmla="*/ 545382 w 620842"/>
                <a:gd name="connsiteY10" fmla="*/ 17270 h 3836796"/>
                <a:gd name="connsiteX11" fmla="*/ 488232 w 620842"/>
                <a:gd name="connsiteY11" fmla="*/ 7745 h 3836796"/>
                <a:gd name="connsiteX12" fmla="*/ 483470 w 620842"/>
                <a:gd name="connsiteY12" fmla="*/ 998346 h 3836796"/>
                <a:gd name="connsiteX13" fmla="*/ 395363 w 620842"/>
                <a:gd name="connsiteY13" fmla="*/ 1005489 h 3836796"/>
                <a:gd name="connsiteX14" fmla="*/ 357264 w 620842"/>
                <a:gd name="connsiteY14" fmla="*/ 14890 h 3836796"/>
                <a:gd name="connsiteX15" fmla="*/ 295350 w 620842"/>
                <a:gd name="connsiteY15" fmla="*/ 10127 h 3836796"/>
                <a:gd name="connsiteX16" fmla="*/ 240583 w 620842"/>
                <a:gd name="connsiteY16" fmla="*/ 1003109 h 3836796"/>
                <a:gd name="connsiteX17" fmla="*/ 169143 w 620842"/>
                <a:gd name="connsiteY17" fmla="*/ 1010251 h 3836796"/>
                <a:gd name="connsiteX18" fmla="*/ 154858 w 620842"/>
                <a:gd name="connsiteY18" fmla="*/ 22033 h 3836796"/>
                <a:gd name="connsiteX19" fmla="*/ 92945 w 620842"/>
                <a:gd name="connsiteY19" fmla="*/ 10127 h 3836796"/>
                <a:gd name="connsiteX0" fmla="*/ 92945 w 620842"/>
                <a:gd name="connsiteY0" fmla="*/ 10127 h 3836796"/>
                <a:gd name="connsiteX1" fmla="*/ 75 w 620842"/>
                <a:gd name="connsiteY1" fmla="*/ 1017396 h 3836796"/>
                <a:gd name="connsiteX2" fmla="*/ 212006 w 620842"/>
                <a:gd name="connsiteY2" fmla="*/ 1536508 h 3836796"/>
                <a:gd name="connsiteX3" fmla="*/ 228675 w 620842"/>
                <a:gd name="connsiteY3" fmla="*/ 1941321 h 3836796"/>
                <a:gd name="connsiteX4" fmla="*/ 138188 w 620842"/>
                <a:gd name="connsiteY4" fmla="*/ 3655821 h 3836796"/>
                <a:gd name="connsiteX5" fmla="*/ 333450 w 620842"/>
                <a:gd name="connsiteY5" fmla="*/ 3836796 h 3836796"/>
                <a:gd name="connsiteX6" fmla="*/ 500138 w 620842"/>
                <a:gd name="connsiteY6" fmla="*/ 3655821 h 3836796"/>
                <a:gd name="connsiteX7" fmla="*/ 402506 w 620842"/>
                <a:gd name="connsiteY7" fmla="*/ 1938940 h 3836796"/>
                <a:gd name="connsiteX8" fmla="*/ 416793 w 620842"/>
                <a:gd name="connsiteY8" fmla="*/ 1536509 h 3836796"/>
                <a:gd name="connsiteX9" fmla="*/ 619200 w 620842"/>
                <a:gd name="connsiteY9" fmla="*/ 1069783 h 3836796"/>
                <a:gd name="connsiteX10" fmla="*/ 545382 w 620842"/>
                <a:gd name="connsiteY10" fmla="*/ 17270 h 3836796"/>
                <a:gd name="connsiteX11" fmla="*/ 488232 w 620842"/>
                <a:gd name="connsiteY11" fmla="*/ 7745 h 3836796"/>
                <a:gd name="connsiteX12" fmla="*/ 483470 w 620842"/>
                <a:gd name="connsiteY12" fmla="*/ 998346 h 3836796"/>
                <a:gd name="connsiteX13" fmla="*/ 395363 w 620842"/>
                <a:gd name="connsiteY13" fmla="*/ 1005489 h 3836796"/>
                <a:gd name="connsiteX14" fmla="*/ 357264 w 620842"/>
                <a:gd name="connsiteY14" fmla="*/ 14890 h 3836796"/>
                <a:gd name="connsiteX15" fmla="*/ 295350 w 620842"/>
                <a:gd name="connsiteY15" fmla="*/ 10127 h 3836796"/>
                <a:gd name="connsiteX16" fmla="*/ 240583 w 620842"/>
                <a:gd name="connsiteY16" fmla="*/ 1003109 h 3836796"/>
                <a:gd name="connsiteX17" fmla="*/ 169143 w 620842"/>
                <a:gd name="connsiteY17" fmla="*/ 1010251 h 3836796"/>
                <a:gd name="connsiteX18" fmla="*/ 154858 w 620842"/>
                <a:gd name="connsiteY18" fmla="*/ 22033 h 3836796"/>
                <a:gd name="connsiteX19" fmla="*/ 92945 w 620842"/>
                <a:gd name="connsiteY19" fmla="*/ 10127 h 3836796"/>
                <a:gd name="connsiteX0" fmla="*/ 92945 w 620842"/>
                <a:gd name="connsiteY0" fmla="*/ 10127 h 3836796"/>
                <a:gd name="connsiteX1" fmla="*/ 75 w 620842"/>
                <a:gd name="connsiteY1" fmla="*/ 1017396 h 3836796"/>
                <a:gd name="connsiteX2" fmla="*/ 212006 w 620842"/>
                <a:gd name="connsiteY2" fmla="*/ 1536508 h 3836796"/>
                <a:gd name="connsiteX3" fmla="*/ 228675 w 620842"/>
                <a:gd name="connsiteY3" fmla="*/ 1941321 h 3836796"/>
                <a:gd name="connsiteX4" fmla="*/ 138188 w 620842"/>
                <a:gd name="connsiteY4" fmla="*/ 3655821 h 3836796"/>
                <a:gd name="connsiteX5" fmla="*/ 333450 w 620842"/>
                <a:gd name="connsiteY5" fmla="*/ 3836796 h 3836796"/>
                <a:gd name="connsiteX6" fmla="*/ 500138 w 620842"/>
                <a:gd name="connsiteY6" fmla="*/ 3655821 h 3836796"/>
                <a:gd name="connsiteX7" fmla="*/ 402506 w 620842"/>
                <a:gd name="connsiteY7" fmla="*/ 1938940 h 3836796"/>
                <a:gd name="connsiteX8" fmla="*/ 416793 w 620842"/>
                <a:gd name="connsiteY8" fmla="*/ 1536509 h 3836796"/>
                <a:gd name="connsiteX9" fmla="*/ 619200 w 620842"/>
                <a:gd name="connsiteY9" fmla="*/ 1069783 h 3836796"/>
                <a:gd name="connsiteX10" fmla="*/ 545382 w 620842"/>
                <a:gd name="connsiteY10" fmla="*/ 17270 h 3836796"/>
                <a:gd name="connsiteX11" fmla="*/ 488232 w 620842"/>
                <a:gd name="connsiteY11" fmla="*/ 7745 h 3836796"/>
                <a:gd name="connsiteX12" fmla="*/ 483470 w 620842"/>
                <a:gd name="connsiteY12" fmla="*/ 998346 h 3836796"/>
                <a:gd name="connsiteX13" fmla="*/ 395363 w 620842"/>
                <a:gd name="connsiteY13" fmla="*/ 1005489 h 3836796"/>
                <a:gd name="connsiteX14" fmla="*/ 357264 w 620842"/>
                <a:gd name="connsiteY14" fmla="*/ 14890 h 3836796"/>
                <a:gd name="connsiteX15" fmla="*/ 295350 w 620842"/>
                <a:gd name="connsiteY15" fmla="*/ 10127 h 3836796"/>
                <a:gd name="connsiteX16" fmla="*/ 240583 w 620842"/>
                <a:gd name="connsiteY16" fmla="*/ 1003109 h 3836796"/>
                <a:gd name="connsiteX17" fmla="*/ 169143 w 620842"/>
                <a:gd name="connsiteY17" fmla="*/ 1010251 h 3836796"/>
                <a:gd name="connsiteX18" fmla="*/ 154858 w 620842"/>
                <a:gd name="connsiteY18" fmla="*/ 22033 h 3836796"/>
                <a:gd name="connsiteX19" fmla="*/ 92945 w 620842"/>
                <a:gd name="connsiteY19" fmla="*/ 10127 h 3836796"/>
                <a:gd name="connsiteX0" fmla="*/ 92945 w 620842"/>
                <a:gd name="connsiteY0" fmla="*/ 10127 h 3836796"/>
                <a:gd name="connsiteX1" fmla="*/ 75 w 620842"/>
                <a:gd name="connsiteY1" fmla="*/ 1017396 h 3836796"/>
                <a:gd name="connsiteX2" fmla="*/ 212006 w 620842"/>
                <a:gd name="connsiteY2" fmla="*/ 1536508 h 3836796"/>
                <a:gd name="connsiteX3" fmla="*/ 228675 w 620842"/>
                <a:gd name="connsiteY3" fmla="*/ 1941321 h 3836796"/>
                <a:gd name="connsiteX4" fmla="*/ 138188 w 620842"/>
                <a:gd name="connsiteY4" fmla="*/ 3655821 h 3836796"/>
                <a:gd name="connsiteX5" fmla="*/ 333450 w 620842"/>
                <a:gd name="connsiteY5" fmla="*/ 3836796 h 3836796"/>
                <a:gd name="connsiteX6" fmla="*/ 500138 w 620842"/>
                <a:gd name="connsiteY6" fmla="*/ 3655821 h 3836796"/>
                <a:gd name="connsiteX7" fmla="*/ 402506 w 620842"/>
                <a:gd name="connsiteY7" fmla="*/ 1938940 h 3836796"/>
                <a:gd name="connsiteX8" fmla="*/ 416793 w 620842"/>
                <a:gd name="connsiteY8" fmla="*/ 1536509 h 3836796"/>
                <a:gd name="connsiteX9" fmla="*/ 619200 w 620842"/>
                <a:gd name="connsiteY9" fmla="*/ 1069783 h 3836796"/>
                <a:gd name="connsiteX10" fmla="*/ 545382 w 620842"/>
                <a:gd name="connsiteY10" fmla="*/ 17270 h 3836796"/>
                <a:gd name="connsiteX11" fmla="*/ 488232 w 620842"/>
                <a:gd name="connsiteY11" fmla="*/ 7745 h 3836796"/>
                <a:gd name="connsiteX12" fmla="*/ 483470 w 620842"/>
                <a:gd name="connsiteY12" fmla="*/ 998346 h 3836796"/>
                <a:gd name="connsiteX13" fmla="*/ 395363 w 620842"/>
                <a:gd name="connsiteY13" fmla="*/ 1005489 h 3836796"/>
                <a:gd name="connsiteX14" fmla="*/ 357264 w 620842"/>
                <a:gd name="connsiteY14" fmla="*/ 14890 h 3836796"/>
                <a:gd name="connsiteX15" fmla="*/ 295350 w 620842"/>
                <a:gd name="connsiteY15" fmla="*/ 10127 h 3836796"/>
                <a:gd name="connsiteX16" fmla="*/ 240583 w 620842"/>
                <a:gd name="connsiteY16" fmla="*/ 1003109 h 3836796"/>
                <a:gd name="connsiteX17" fmla="*/ 169143 w 620842"/>
                <a:gd name="connsiteY17" fmla="*/ 1010251 h 3836796"/>
                <a:gd name="connsiteX18" fmla="*/ 154858 w 620842"/>
                <a:gd name="connsiteY18" fmla="*/ 22033 h 3836796"/>
                <a:gd name="connsiteX19" fmla="*/ 92945 w 620842"/>
                <a:gd name="connsiteY19" fmla="*/ 10127 h 3836796"/>
                <a:gd name="connsiteX0" fmla="*/ 92945 w 620842"/>
                <a:gd name="connsiteY0" fmla="*/ 10127 h 3836796"/>
                <a:gd name="connsiteX1" fmla="*/ 75 w 620842"/>
                <a:gd name="connsiteY1" fmla="*/ 1017396 h 3836796"/>
                <a:gd name="connsiteX2" fmla="*/ 212006 w 620842"/>
                <a:gd name="connsiteY2" fmla="*/ 1536508 h 3836796"/>
                <a:gd name="connsiteX3" fmla="*/ 228675 w 620842"/>
                <a:gd name="connsiteY3" fmla="*/ 1941321 h 3836796"/>
                <a:gd name="connsiteX4" fmla="*/ 138188 w 620842"/>
                <a:gd name="connsiteY4" fmla="*/ 3655821 h 3836796"/>
                <a:gd name="connsiteX5" fmla="*/ 333450 w 620842"/>
                <a:gd name="connsiteY5" fmla="*/ 3836796 h 3836796"/>
                <a:gd name="connsiteX6" fmla="*/ 500138 w 620842"/>
                <a:gd name="connsiteY6" fmla="*/ 3655821 h 3836796"/>
                <a:gd name="connsiteX7" fmla="*/ 402506 w 620842"/>
                <a:gd name="connsiteY7" fmla="*/ 1938940 h 3836796"/>
                <a:gd name="connsiteX8" fmla="*/ 416793 w 620842"/>
                <a:gd name="connsiteY8" fmla="*/ 1536509 h 3836796"/>
                <a:gd name="connsiteX9" fmla="*/ 619200 w 620842"/>
                <a:gd name="connsiteY9" fmla="*/ 1069783 h 3836796"/>
                <a:gd name="connsiteX10" fmla="*/ 545382 w 620842"/>
                <a:gd name="connsiteY10" fmla="*/ 17270 h 3836796"/>
                <a:gd name="connsiteX11" fmla="*/ 488232 w 620842"/>
                <a:gd name="connsiteY11" fmla="*/ 7745 h 3836796"/>
                <a:gd name="connsiteX12" fmla="*/ 483470 w 620842"/>
                <a:gd name="connsiteY12" fmla="*/ 998346 h 3836796"/>
                <a:gd name="connsiteX13" fmla="*/ 395363 w 620842"/>
                <a:gd name="connsiteY13" fmla="*/ 1005489 h 3836796"/>
                <a:gd name="connsiteX14" fmla="*/ 357264 w 620842"/>
                <a:gd name="connsiteY14" fmla="*/ 14890 h 3836796"/>
                <a:gd name="connsiteX15" fmla="*/ 295350 w 620842"/>
                <a:gd name="connsiteY15" fmla="*/ 10127 h 3836796"/>
                <a:gd name="connsiteX16" fmla="*/ 240583 w 620842"/>
                <a:gd name="connsiteY16" fmla="*/ 1003109 h 3836796"/>
                <a:gd name="connsiteX17" fmla="*/ 169143 w 620842"/>
                <a:gd name="connsiteY17" fmla="*/ 1010251 h 3836796"/>
                <a:gd name="connsiteX18" fmla="*/ 154858 w 620842"/>
                <a:gd name="connsiteY18" fmla="*/ 22033 h 3836796"/>
                <a:gd name="connsiteX19" fmla="*/ 92945 w 620842"/>
                <a:gd name="connsiteY19" fmla="*/ 10127 h 3836796"/>
                <a:gd name="connsiteX0" fmla="*/ 92945 w 620842"/>
                <a:gd name="connsiteY0" fmla="*/ 10127 h 3812983"/>
                <a:gd name="connsiteX1" fmla="*/ 75 w 620842"/>
                <a:gd name="connsiteY1" fmla="*/ 1017396 h 3812983"/>
                <a:gd name="connsiteX2" fmla="*/ 212006 w 620842"/>
                <a:gd name="connsiteY2" fmla="*/ 1536508 h 3812983"/>
                <a:gd name="connsiteX3" fmla="*/ 228675 w 620842"/>
                <a:gd name="connsiteY3" fmla="*/ 1941321 h 3812983"/>
                <a:gd name="connsiteX4" fmla="*/ 138188 w 620842"/>
                <a:gd name="connsiteY4" fmla="*/ 3655821 h 3812983"/>
                <a:gd name="connsiteX5" fmla="*/ 323925 w 620842"/>
                <a:gd name="connsiteY5" fmla="*/ 3812983 h 3812983"/>
                <a:gd name="connsiteX6" fmla="*/ 500138 w 620842"/>
                <a:gd name="connsiteY6" fmla="*/ 3655821 h 3812983"/>
                <a:gd name="connsiteX7" fmla="*/ 402506 w 620842"/>
                <a:gd name="connsiteY7" fmla="*/ 1938940 h 3812983"/>
                <a:gd name="connsiteX8" fmla="*/ 416793 w 620842"/>
                <a:gd name="connsiteY8" fmla="*/ 1536509 h 3812983"/>
                <a:gd name="connsiteX9" fmla="*/ 619200 w 620842"/>
                <a:gd name="connsiteY9" fmla="*/ 1069783 h 3812983"/>
                <a:gd name="connsiteX10" fmla="*/ 545382 w 620842"/>
                <a:gd name="connsiteY10" fmla="*/ 17270 h 3812983"/>
                <a:gd name="connsiteX11" fmla="*/ 488232 w 620842"/>
                <a:gd name="connsiteY11" fmla="*/ 7745 h 3812983"/>
                <a:gd name="connsiteX12" fmla="*/ 483470 w 620842"/>
                <a:gd name="connsiteY12" fmla="*/ 998346 h 3812983"/>
                <a:gd name="connsiteX13" fmla="*/ 395363 w 620842"/>
                <a:gd name="connsiteY13" fmla="*/ 1005489 h 3812983"/>
                <a:gd name="connsiteX14" fmla="*/ 357264 w 620842"/>
                <a:gd name="connsiteY14" fmla="*/ 14890 h 3812983"/>
                <a:gd name="connsiteX15" fmla="*/ 295350 w 620842"/>
                <a:gd name="connsiteY15" fmla="*/ 10127 h 3812983"/>
                <a:gd name="connsiteX16" fmla="*/ 240583 w 620842"/>
                <a:gd name="connsiteY16" fmla="*/ 1003109 h 3812983"/>
                <a:gd name="connsiteX17" fmla="*/ 169143 w 620842"/>
                <a:gd name="connsiteY17" fmla="*/ 1010251 h 3812983"/>
                <a:gd name="connsiteX18" fmla="*/ 154858 w 620842"/>
                <a:gd name="connsiteY18" fmla="*/ 22033 h 3812983"/>
                <a:gd name="connsiteX19" fmla="*/ 92945 w 620842"/>
                <a:gd name="connsiteY19" fmla="*/ 10127 h 3812983"/>
                <a:gd name="connsiteX0" fmla="*/ 92945 w 620842"/>
                <a:gd name="connsiteY0" fmla="*/ 10127 h 3813543"/>
                <a:gd name="connsiteX1" fmla="*/ 75 w 620842"/>
                <a:gd name="connsiteY1" fmla="*/ 1017396 h 3813543"/>
                <a:gd name="connsiteX2" fmla="*/ 212006 w 620842"/>
                <a:gd name="connsiteY2" fmla="*/ 1536508 h 3813543"/>
                <a:gd name="connsiteX3" fmla="*/ 228675 w 620842"/>
                <a:gd name="connsiteY3" fmla="*/ 1941321 h 3813543"/>
                <a:gd name="connsiteX4" fmla="*/ 138188 w 620842"/>
                <a:gd name="connsiteY4" fmla="*/ 3655821 h 3813543"/>
                <a:gd name="connsiteX5" fmla="*/ 323925 w 620842"/>
                <a:gd name="connsiteY5" fmla="*/ 3812983 h 3813543"/>
                <a:gd name="connsiteX6" fmla="*/ 500138 w 620842"/>
                <a:gd name="connsiteY6" fmla="*/ 3655821 h 3813543"/>
                <a:gd name="connsiteX7" fmla="*/ 402506 w 620842"/>
                <a:gd name="connsiteY7" fmla="*/ 1938940 h 3813543"/>
                <a:gd name="connsiteX8" fmla="*/ 416793 w 620842"/>
                <a:gd name="connsiteY8" fmla="*/ 1536509 h 3813543"/>
                <a:gd name="connsiteX9" fmla="*/ 619200 w 620842"/>
                <a:gd name="connsiteY9" fmla="*/ 1069783 h 3813543"/>
                <a:gd name="connsiteX10" fmla="*/ 545382 w 620842"/>
                <a:gd name="connsiteY10" fmla="*/ 17270 h 3813543"/>
                <a:gd name="connsiteX11" fmla="*/ 488232 w 620842"/>
                <a:gd name="connsiteY11" fmla="*/ 7745 h 3813543"/>
                <a:gd name="connsiteX12" fmla="*/ 483470 w 620842"/>
                <a:gd name="connsiteY12" fmla="*/ 998346 h 3813543"/>
                <a:gd name="connsiteX13" fmla="*/ 395363 w 620842"/>
                <a:gd name="connsiteY13" fmla="*/ 1005489 h 3813543"/>
                <a:gd name="connsiteX14" fmla="*/ 357264 w 620842"/>
                <a:gd name="connsiteY14" fmla="*/ 14890 h 3813543"/>
                <a:gd name="connsiteX15" fmla="*/ 295350 w 620842"/>
                <a:gd name="connsiteY15" fmla="*/ 10127 h 3813543"/>
                <a:gd name="connsiteX16" fmla="*/ 240583 w 620842"/>
                <a:gd name="connsiteY16" fmla="*/ 1003109 h 3813543"/>
                <a:gd name="connsiteX17" fmla="*/ 169143 w 620842"/>
                <a:gd name="connsiteY17" fmla="*/ 1010251 h 3813543"/>
                <a:gd name="connsiteX18" fmla="*/ 154858 w 620842"/>
                <a:gd name="connsiteY18" fmla="*/ 22033 h 3813543"/>
                <a:gd name="connsiteX19" fmla="*/ 92945 w 620842"/>
                <a:gd name="connsiteY19" fmla="*/ 10127 h 3813543"/>
                <a:gd name="connsiteX0" fmla="*/ 92945 w 620842"/>
                <a:gd name="connsiteY0" fmla="*/ 10127 h 3813616"/>
                <a:gd name="connsiteX1" fmla="*/ 75 w 620842"/>
                <a:gd name="connsiteY1" fmla="*/ 1017396 h 3813616"/>
                <a:gd name="connsiteX2" fmla="*/ 212006 w 620842"/>
                <a:gd name="connsiteY2" fmla="*/ 1536508 h 3813616"/>
                <a:gd name="connsiteX3" fmla="*/ 228675 w 620842"/>
                <a:gd name="connsiteY3" fmla="*/ 1941321 h 3813616"/>
                <a:gd name="connsiteX4" fmla="*/ 138188 w 620842"/>
                <a:gd name="connsiteY4" fmla="*/ 3655821 h 3813616"/>
                <a:gd name="connsiteX5" fmla="*/ 323925 w 620842"/>
                <a:gd name="connsiteY5" fmla="*/ 3812983 h 3813616"/>
                <a:gd name="connsiteX6" fmla="*/ 500138 w 620842"/>
                <a:gd name="connsiteY6" fmla="*/ 3655821 h 3813616"/>
                <a:gd name="connsiteX7" fmla="*/ 402506 w 620842"/>
                <a:gd name="connsiteY7" fmla="*/ 1938940 h 3813616"/>
                <a:gd name="connsiteX8" fmla="*/ 416793 w 620842"/>
                <a:gd name="connsiteY8" fmla="*/ 1536509 h 3813616"/>
                <a:gd name="connsiteX9" fmla="*/ 619200 w 620842"/>
                <a:gd name="connsiteY9" fmla="*/ 1069783 h 3813616"/>
                <a:gd name="connsiteX10" fmla="*/ 545382 w 620842"/>
                <a:gd name="connsiteY10" fmla="*/ 17270 h 3813616"/>
                <a:gd name="connsiteX11" fmla="*/ 488232 w 620842"/>
                <a:gd name="connsiteY11" fmla="*/ 7745 h 3813616"/>
                <a:gd name="connsiteX12" fmla="*/ 483470 w 620842"/>
                <a:gd name="connsiteY12" fmla="*/ 998346 h 3813616"/>
                <a:gd name="connsiteX13" fmla="*/ 395363 w 620842"/>
                <a:gd name="connsiteY13" fmla="*/ 1005489 h 3813616"/>
                <a:gd name="connsiteX14" fmla="*/ 357264 w 620842"/>
                <a:gd name="connsiteY14" fmla="*/ 14890 h 3813616"/>
                <a:gd name="connsiteX15" fmla="*/ 295350 w 620842"/>
                <a:gd name="connsiteY15" fmla="*/ 10127 h 3813616"/>
                <a:gd name="connsiteX16" fmla="*/ 240583 w 620842"/>
                <a:gd name="connsiteY16" fmla="*/ 1003109 h 3813616"/>
                <a:gd name="connsiteX17" fmla="*/ 169143 w 620842"/>
                <a:gd name="connsiteY17" fmla="*/ 1010251 h 3813616"/>
                <a:gd name="connsiteX18" fmla="*/ 154858 w 620842"/>
                <a:gd name="connsiteY18" fmla="*/ 22033 h 3813616"/>
                <a:gd name="connsiteX19" fmla="*/ 92945 w 620842"/>
                <a:gd name="connsiteY19" fmla="*/ 10127 h 3813616"/>
                <a:gd name="connsiteX0" fmla="*/ 92945 w 620842"/>
                <a:gd name="connsiteY0" fmla="*/ 10127 h 3813616"/>
                <a:gd name="connsiteX1" fmla="*/ 75 w 620842"/>
                <a:gd name="connsiteY1" fmla="*/ 1017396 h 3813616"/>
                <a:gd name="connsiteX2" fmla="*/ 212006 w 620842"/>
                <a:gd name="connsiteY2" fmla="*/ 1536508 h 3813616"/>
                <a:gd name="connsiteX3" fmla="*/ 228675 w 620842"/>
                <a:gd name="connsiteY3" fmla="*/ 1941321 h 3813616"/>
                <a:gd name="connsiteX4" fmla="*/ 138188 w 620842"/>
                <a:gd name="connsiteY4" fmla="*/ 3655821 h 3813616"/>
                <a:gd name="connsiteX5" fmla="*/ 323925 w 620842"/>
                <a:gd name="connsiteY5" fmla="*/ 3812983 h 3813616"/>
                <a:gd name="connsiteX6" fmla="*/ 500138 w 620842"/>
                <a:gd name="connsiteY6" fmla="*/ 3655821 h 3813616"/>
                <a:gd name="connsiteX7" fmla="*/ 402506 w 620842"/>
                <a:gd name="connsiteY7" fmla="*/ 1938940 h 3813616"/>
                <a:gd name="connsiteX8" fmla="*/ 416793 w 620842"/>
                <a:gd name="connsiteY8" fmla="*/ 1536509 h 3813616"/>
                <a:gd name="connsiteX9" fmla="*/ 619200 w 620842"/>
                <a:gd name="connsiteY9" fmla="*/ 1069783 h 3813616"/>
                <a:gd name="connsiteX10" fmla="*/ 545382 w 620842"/>
                <a:gd name="connsiteY10" fmla="*/ 17270 h 3813616"/>
                <a:gd name="connsiteX11" fmla="*/ 488232 w 620842"/>
                <a:gd name="connsiteY11" fmla="*/ 7745 h 3813616"/>
                <a:gd name="connsiteX12" fmla="*/ 483470 w 620842"/>
                <a:gd name="connsiteY12" fmla="*/ 998346 h 3813616"/>
                <a:gd name="connsiteX13" fmla="*/ 395363 w 620842"/>
                <a:gd name="connsiteY13" fmla="*/ 1005489 h 3813616"/>
                <a:gd name="connsiteX14" fmla="*/ 357264 w 620842"/>
                <a:gd name="connsiteY14" fmla="*/ 14890 h 3813616"/>
                <a:gd name="connsiteX15" fmla="*/ 295350 w 620842"/>
                <a:gd name="connsiteY15" fmla="*/ 10127 h 3813616"/>
                <a:gd name="connsiteX16" fmla="*/ 240583 w 620842"/>
                <a:gd name="connsiteY16" fmla="*/ 1003109 h 3813616"/>
                <a:gd name="connsiteX17" fmla="*/ 169143 w 620842"/>
                <a:gd name="connsiteY17" fmla="*/ 1010251 h 3813616"/>
                <a:gd name="connsiteX18" fmla="*/ 154858 w 620842"/>
                <a:gd name="connsiteY18" fmla="*/ 22033 h 3813616"/>
                <a:gd name="connsiteX19" fmla="*/ 92945 w 620842"/>
                <a:gd name="connsiteY19" fmla="*/ 10127 h 3813616"/>
                <a:gd name="connsiteX0" fmla="*/ 92945 w 620842"/>
                <a:gd name="connsiteY0" fmla="*/ 10127 h 3813616"/>
                <a:gd name="connsiteX1" fmla="*/ 75 w 620842"/>
                <a:gd name="connsiteY1" fmla="*/ 1017396 h 3813616"/>
                <a:gd name="connsiteX2" fmla="*/ 212006 w 620842"/>
                <a:gd name="connsiteY2" fmla="*/ 1536508 h 3813616"/>
                <a:gd name="connsiteX3" fmla="*/ 228675 w 620842"/>
                <a:gd name="connsiteY3" fmla="*/ 1941321 h 3813616"/>
                <a:gd name="connsiteX4" fmla="*/ 138188 w 620842"/>
                <a:gd name="connsiteY4" fmla="*/ 3655821 h 3813616"/>
                <a:gd name="connsiteX5" fmla="*/ 323925 w 620842"/>
                <a:gd name="connsiteY5" fmla="*/ 3812983 h 3813616"/>
                <a:gd name="connsiteX6" fmla="*/ 500138 w 620842"/>
                <a:gd name="connsiteY6" fmla="*/ 3655821 h 3813616"/>
                <a:gd name="connsiteX7" fmla="*/ 402506 w 620842"/>
                <a:gd name="connsiteY7" fmla="*/ 1938940 h 3813616"/>
                <a:gd name="connsiteX8" fmla="*/ 416793 w 620842"/>
                <a:gd name="connsiteY8" fmla="*/ 1536509 h 3813616"/>
                <a:gd name="connsiteX9" fmla="*/ 619200 w 620842"/>
                <a:gd name="connsiteY9" fmla="*/ 1069783 h 3813616"/>
                <a:gd name="connsiteX10" fmla="*/ 545382 w 620842"/>
                <a:gd name="connsiteY10" fmla="*/ 17270 h 3813616"/>
                <a:gd name="connsiteX11" fmla="*/ 488232 w 620842"/>
                <a:gd name="connsiteY11" fmla="*/ 7745 h 3813616"/>
                <a:gd name="connsiteX12" fmla="*/ 483470 w 620842"/>
                <a:gd name="connsiteY12" fmla="*/ 998346 h 3813616"/>
                <a:gd name="connsiteX13" fmla="*/ 395363 w 620842"/>
                <a:gd name="connsiteY13" fmla="*/ 1005489 h 3813616"/>
                <a:gd name="connsiteX14" fmla="*/ 357264 w 620842"/>
                <a:gd name="connsiteY14" fmla="*/ 14890 h 3813616"/>
                <a:gd name="connsiteX15" fmla="*/ 295350 w 620842"/>
                <a:gd name="connsiteY15" fmla="*/ 10127 h 3813616"/>
                <a:gd name="connsiteX16" fmla="*/ 240583 w 620842"/>
                <a:gd name="connsiteY16" fmla="*/ 1003109 h 3813616"/>
                <a:gd name="connsiteX17" fmla="*/ 169143 w 620842"/>
                <a:gd name="connsiteY17" fmla="*/ 1010251 h 3813616"/>
                <a:gd name="connsiteX18" fmla="*/ 154858 w 620842"/>
                <a:gd name="connsiteY18" fmla="*/ 22033 h 3813616"/>
                <a:gd name="connsiteX19" fmla="*/ 92945 w 620842"/>
                <a:gd name="connsiteY19" fmla="*/ 10127 h 3813616"/>
                <a:gd name="connsiteX0" fmla="*/ 92945 w 620842"/>
                <a:gd name="connsiteY0" fmla="*/ 10127 h 3812983"/>
                <a:gd name="connsiteX1" fmla="*/ 75 w 620842"/>
                <a:gd name="connsiteY1" fmla="*/ 1017396 h 3812983"/>
                <a:gd name="connsiteX2" fmla="*/ 212006 w 620842"/>
                <a:gd name="connsiteY2" fmla="*/ 1536508 h 3812983"/>
                <a:gd name="connsiteX3" fmla="*/ 228675 w 620842"/>
                <a:gd name="connsiteY3" fmla="*/ 1941321 h 3812983"/>
                <a:gd name="connsiteX4" fmla="*/ 138188 w 620842"/>
                <a:gd name="connsiteY4" fmla="*/ 3655821 h 3812983"/>
                <a:gd name="connsiteX5" fmla="*/ 323925 w 620842"/>
                <a:gd name="connsiteY5" fmla="*/ 3812983 h 3812983"/>
                <a:gd name="connsiteX6" fmla="*/ 500138 w 620842"/>
                <a:gd name="connsiteY6" fmla="*/ 3655821 h 3812983"/>
                <a:gd name="connsiteX7" fmla="*/ 402506 w 620842"/>
                <a:gd name="connsiteY7" fmla="*/ 1938940 h 3812983"/>
                <a:gd name="connsiteX8" fmla="*/ 416793 w 620842"/>
                <a:gd name="connsiteY8" fmla="*/ 1536509 h 3812983"/>
                <a:gd name="connsiteX9" fmla="*/ 619200 w 620842"/>
                <a:gd name="connsiteY9" fmla="*/ 1069783 h 3812983"/>
                <a:gd name="connsiteX10" fmla="*/ 545382 w 620842"/>
                <a:gd name="connsiteY10" fmla="*/ 17270 h 3812983"/>
                <a:gd name="connsiteX11" fmla="*/ 488232 w 620842"/>
                <a:gd name="connsiteY11" fmla="*/ 7745 h 3812983"/>
                <a:gd name="connsiteX12" fmla="*/ 483470 w 620842"/>
                <a:gd name="connsiteY12" fmla="*/ 998346 h 3812983"/>
                <a:gd name="connsiteX13" fmla="*/ 395363 w 620842"/>
                <a:gd name="connsiteY13" fmla="*/ 1005489 h 3812983"/>
                <a:gd name="connsiteX14" fmla="*/ 357264 w 620842"/>
                <a:gd name="connsiteY14" fmla="*/ 14890 h 3812983"/>
                <a:gd name="connsiteX15" fmla="*/ 295350 w 620842"/>
                <a:gd name="connsiteY15" fmla="*/ 10127 h 3812983"/>
                <a:gd name="connsiteX16" fmla="*/ 240583 w 620842"/>
                <a:gd name="connsiteY16" fmla="*/ 1003109 h 3812983"/>
                <a:gd name="connsiteX17" fmla="*/ 169143 w 620842"/>
                <a:gd name="connsiteY17" fmla="*/ 1010251 h 3812983"/>
                <a:gd name="connsiteX18" fmla="*/ 154858 w 620842"/>
                <a:gd name="connsiteY18" fmla="*/ 22033 h 3812983"/>
                <a:gd name="connsiteX19" fmla="*/ 92945 w 620842"/>
                <a:gd name="connsiteY19" fmla="*/ 10127 h 3812983"/>
                <a:gd name="connsiteX0" fmla="*/ 92945 w 620842"/>
                <a:gd name="connsiteY0" fmla="*/ 10127 h 3812983"/>
                <a:gd name="connsiteX1" fmla="*/ 75 w 620842"/>
                <a:gd name="connsiteY1" fmla="*/ 1017396 h 3812983"/>
                <a:gd name="connsiteX2" fmla="*/ 212006 w 620842"/>
                <a:gd name="connsiteY2" fmla="*/ 1536508 h 3812983"/>
                <a:gd name="connsiteX3" fmla="*/ 228675 w 620842"/>
                <a:gd name="connsiteY3" fmla="*/ 1941321 h 3812983"/>
                <a:gd name="connsiteX4" fmla="*/ 138188 w 620842"/>
                <a:gd name="connsiteY4" fmla="*/ 3655821 h 3812983"/>
                <a:gd name="connsiteX5" fmla="*/ 323925 w 620842"/>
                <a:gd name="connsiteY5" fmla="*/ 3812983 h 3812983"/>
                <a:gd name="connsiteX6" fmla="*/ 500138 w 620842"/>
                <a:gd name="connsiteY6" fmla="*/ 3655821 h 3812983"/>
                <a:gd name="connsiteX7" fmla="*/ 402506 w 620842"/>
                <a:gd name="connsiteY7" fmla="*/ 1938940 h 3812983"/>
                <a:gd name="connsiteX8" fmla="*/ 416793 w 620842"/>
                <a:gd name="connsiteY8" fmla="*/ 1536509 h 3812983"/>
                <a:gd name="connsiteX9" fmla="*/ 619200 w 620842"/>
                <a:gd name="connsiteY9" fmla="*/ 1069783 h 3812983"/>
                <a:gd name="connsiteX10" fmla="*/ 545382 w 620842"/>
                <a:gd name="connsiteY10" fmla="*/ 17270 h 3812983"/>
                <a:gd name="connsiteX11" fmla="*/ 488232 w 620842"/>
                <a:gd name="connsiteY11" fmla="*/ 7745 h 3812983"/>
                <a:gd name="connsiteX12" fmla="*/ 483470 w 620842"/>
                <a:gd name="connsiteY12" fmla="*/ 998346 h 3812983"/>
                <a:gd name="connsiteX13" fmla="*/ 395363 w 620842"/>
                <a:gd name="connsiteY13" fmla="*/ 1005489 h 3812983"/>
                <a:gd name="connsiteX14" fmla="*/ 357264 w 620842"/>
                <a:gd name="connsiteY14" fmla="*/ 14890 h 3812983"/>
                <a:gd name="connsiteX15" fmla="*/ 295350 w 620842"/>
                <a:gd name="connsiteY15" fmla="*/ 10127 h 3812983"/>
                <a:gd name="connsiteX16" fmla="*/ 240583 w 620842"/>
                <a:gd name="connsiteY16" fmla="*/ 1003109 h 3812983"/>
                <a:gd name="connsiteX17" fmla="*/ 169143 w 620842"/>
                <a:gd name="connsiteY17" fmla="*/ 1010251 h 3812983"/>
                <a:gd name="connsiteX18" fmla="*/ 154858 w 620842"/>
                <a:gd name="connsiteY18" fmla="*/ 22033 h 3812983"/>
                <a:gd name="connsiteX19" fmla="*/ 92945 w 620842"/>
                <a:gd name="connsiteY19" fmla="*/ 10127 h 3812983"/>
                <a:gd name="connsiteX0" fmla="*/ 92945 w 620842"/>
                <a:gd name="connsiteY0" fmla="*/ 22034 h 3812983"/>
                <a:gd name="connsiteX1" fmla="*/ 75 w 620842"/>
                <a:gd name="connsiteY1" fmla="*/ 1017396 h 3812983"/>
                <a:gd name="connsiteX2" fmla="*/ 212006 w 620842"/>
                <a:gd name="connsiteY2" fmla="*/ 1536508 h 3812983"/>
                <a:gd name="connsiteX3" fmla="*/ 228675 w 620842"/>
                <a:gd name="connsiteY3" fmla="*/ 1941321 h 3812983"/>
                <a:gd name="connsiteX4" fmla="*/ 138188 w 620842"/>
                <a:gd name="connsiteY4" fmla="*/ 3655821 h 3812983"/>
                <a:gd name="connsiteX5" fmla="*/ 323925 w 620842"/>
                <a:gd name="connsiteY5" fmla="*/ 3812983 h 3812983"/>
                <a:gd name="connsiteX6" fmla="*/ 500138 w 620842"/>
                <a:gd name="connsiteY6" fmla="*/ 3655821 h 3812983"/>
                <a:gd name="connsiteX7" fmla="*/ 402506 w 620842"/>
                <a:gd name="connsiteY7" fmla="*/ 1938940 h 3812983"/>
                <a:gd name="connsiteX8" fmla="*/ 416793 w 620842"/>
                <a:gd name="connsiteY8" fmla="*/ 1536509 h 3812983"/>
                <a:gd name="connsiteX9" fmla="*/ 619200 w 620842"/>
                <a:gd name="connsiteY9" fmla="*/ 1069783 h 3812983"/>
                <a:gd name="connsiteX10" fmla="*/ 545382 w 620842"/>
                <a:gd name="connsiteY10" fmla="*/ 17270 h 3812983"/>
                <a:gd name="connsiteX11" fmla="*/ 488232 w 620842"/>
                <a:gd name="connsiteY11" fmla="*/ 7745 h 3812983"/>
                <a:gd name="connsiteX12" fmla="*/ 483470 w 620842"/>
                <a:gd name="connsiteY12" fmla="*/ 998346 h 3812983"/>
                <a:gd name="connsiteX13" fmla="*/ 395363 w 620842"/>
                <a:gd name="connsiteY13" fmla="*/ 1005489 h 3812983"/>
                <a:gd name="connsiteX14" fmla="*/ 357264 w 620842"/>
                <a:gd name="connsiteY14" fmla="*/ 14890 h 3812983"/>
                <a:gd name="connsiteX15" fmla="*/ 295350 w 620842"/>
                <a:gd name="connsiteY15" fmla="*/ 10127 h 3812983"/>
                <a:gd name="connsiteX16" fmla="*/ 240583 w 620842"/>
                <a:gd name="connsiteY16" fmla="*/ 1003109 h 3812983"/>
                <a:gd name="connsiteX17" fmla="*/ 169143 w 620842"/>
                <a:gd name="connsiteY17" fmla="*/ 1010251 h 3812983"/>
                <a:gd name="connsiteX18" fmla="*/ 154858 w 620842"/>
                <a:gd name="connsiteY18" fmla="*/ 22033 h 3812983"/>
                <a:gd name="connsiteX19" fmla="*/ 92945 w 620842"/>
                <a:gd name="connsiteY19" fmla="*/ 22034 h 3812983"/>
                <a:gd name="connsiteX0" fmla="*/ 92945 w 620842"/>
                <a:gd name="connsiteY0" fmla="*/ 22034 h 3812983"/>
                <a:gd name="connsiteX1" fmla="*/ 75 w 620842"/>
                <a:gd name="connsiteY1" fmla="*/ 1017396 h 3812983"/>
                <a:gd name="connsiteX2" fmla="*/ 212006 w 620842"/>
                <a:gd name="connsiteY2" fmla="*/ 1536508 h 3812983"/>
                <a:gd name="connsiteX3" fmla="*/ 228675 w 620842"/>
                <a:gd name="connsiteY3" fmla="*/ 1941321 h 3812983"/>
                <a:gd name="connsiteX4" fmla="*/ 138188 w 620842"/>
                <a:gd name="connsiteY4" fmla="*/ 3655821 h 3812983"/>
                <a:gd name="connsiteX5" fmla="*/ 323925 w 620842"/>
                <a:gd name="connsiteY5" fmla="*/ 3812983 h 3812983"/>
                <a:gd name="connsiteX6" fmla="*/ 500138 w 620842"/>
                <a:gd name="connsiteY6" fmla="*/ 3655821 h 3812983"/>
                <a:gd name="connsiteX7" fmla="*/ 402506 w 620842"/>
                <a:gd name="connsiteY7" fmla="*/ 1938940 h 3812983"/>
                <a:gd name="connsiteX8" fmla="*/ 416793 w 620842"/>
                <a:gd name="connsiteY8" fmla="*/ 1536509 h 3812983"/>
                <a:gd name="connsiteX9" fmla="*/ 619200 w 620842"/>
                <a:gd name="connsiteY9" fmla="*/ 1069783 h 3812983"/>
                <a:gd name="connsiteX10" fmla="*/ 545382 w 620842"/>
                <a:gd name="connsiteY10" fmla="*/ 17270 h 3812983"/>
                <a:gd name="connsiteX11" fmla="*/ 488232 w 620842"/>
                <a:gd name="connsiteY11" fmla="*/ 7745 h 3812983"/>
                <a:gd name="connsiteX12" fmla="*/ 483470 w 620842"/>
                <a:gd name="connsiteY12" fmla="*/ 998346 h 3812983"/>
                <a:gd name="connsiteX13" fmla="*/ 395363 w 620842"/>
                <a:gd name="connsiteY13" fmla="*/ 1005489 h 3812983"/>
                <a:gd name="connsiteX14" fmla="*/ 357264 w 620842"/>
                <a:gd name="connsiteY14" fmla="*/ 14890 h 3812983"/>
                <a:gd name="connsiteX15" fmla="*/ 295350 w 620842"/>
                <a:gd name="connsiteY15" fmla="*/ 10127 h 3812983"/>
                <a:gd name="connsiteX16" fmla="*/ 240583 w 620842"/>
                <a:gd name="connsiteY16" fmla="*/ 1003109 h 3812983"/>
                <a:gd name="connsiteX17" fmla="*/ 169143 w 620842"/>
                <a:gd name="connsiteY17" fmla="*/ 1010251 h 3812983"/>
                <a:gd name="connsiteX18" fmla="*/ 154858 w 620842"/>
                <a:gd name="connsiteY18" fmla="*/ 22033 h 3812983"/>
                <a:gd name="connsiteX19" fmla="*/ 92945 w 620842"/>
                <a:gd name="connsiteY19" fmla="*/ 22034 h 3812983"/>
                <a:gd name="connsiteX0" fmla="*/ 92945 w 620842"/>
                <a:gd name="connsiteY0" fmla="*/ 22034 h 3812983"/>
                <a:gd name="connsiteX1" fmla="*/ 75 w 620842"/>
                <a:gd name="connsiteY1" fmla="*/ 1017396 h 3812983"/>
                <a:gd name="connsiteX2" fmla="*/ 212006 w 620842"/>
                <a:gd name="connsiteY2" fmla="*/ 1536508 h 3812983"/>
                <a:gd name="connsiteX3" fmla="*/ 228675 w 620842"/>
                <a:gd name="connsiteY3" fmla="*/ 1941321 h 3812983"/>
                <a:gd name="connsiteX4" fmla="*/ 138188 w 620842"/>
                <a:gd name="connsiteY4" fmla="*/ 3655821 h 3812983"/>
                <a:gd name="connsiteX5" fmla="*/ 323925 w 620842"/>
                <a:gd name="connsiteY5" fmla="*/ 3812983 h 3812983"/>
                <a:gd name="connsiteX6" fmla="*/ 500138 w 620842"/>
                <a:gd name="connsiteY6" fmla="*/ 3655821 h 3812983"/>
                <a:gd name="connsiteX7" fmla="*/ 409650 w 620842"/>
                <a:gd name="connsiteY7" fmla="*/ 2053240 h 3812983"/>
                <a:gd name="connsiteX8" fmla="*/ 416793 w 620842"/>
                <a:gd name="connsiteY8" fmla="*/ 1536509 h 3812983"/>
                <a:gd name="connsiteX9" fmla="*/ 619200 w 620842"/>
                <a:gd name="connsiteY9" fmla="*/ 1069783 h 3812983"/>
                <a:gd name="connsiteX10" fmla="*/ 545382 w 620842"/>
                <a:gd name="connsiteY10" fmla="*/ 17270 h 3812983"/>
                <a:gd name="connsiteX11" fmla="*/ 488232 w 620842"/>
                <a:gd name="connsiteY11" fmla="*/ 7745 h 3812983"/>
                <a:gd name="connsiteX12" fmla="*/ 483470 w 620842"/>
                <a:gd name="connsiteY12" fmla="*/ 998346 h 3812983"/>
                <a:gd name="connsiteX13" fmla="*/ 395363 w 620842"/>
                <a:gd name="connsiteY13" fmla="*/ 1005489 h 3812983"/>
                <a:gd name="connsiteX14" fmla="*/ 357264 w 620842"/>
                <a:gd name="connsiteY14" fmla="*/ 14890 h 3812983"/>
                <a:gd name="connsiteX15" fmla="*/ 295350 w 620842"/>
                <a:gd name="connsiteY15" fmla="*/ 10127 h 3812983"/>
                <a:gd name="connsiteX16" fmla="*/ 240583 w 620842"/>
                <a:gd name="connsiteY16" fmla="*/ 1003109 h 3812983"/>
                <a:gd name="connsiteX17" fmla="*/ 169143 w 620842"/>
                <a:gd name="connsiteY17" fmla="*/ 1010251 h 3812983"/>
                <a:gd name="connsiteX18" fmla="*/ 154858 w 620842"/>
                <a:gd name="connsiteY18" fmla="*/ 22033 h 3812983"/>
                <a:gd name="connsiteX19" fmla="*/ 92945 w 620842"/>
                <a:gd name="connsiteY19" fmla="*/ 22034 h 3812983"/>
                <a:gd name="connsiteX0" fmla="*/ 92945 w 620842"/>
                <a:gd name="connsiteY0" fmla="*/ 22034 h 3812983"/>
                <a:gd name="connsiteX1" fmla="*/ 75 w 620842"/>
                <a:gd name="connsiteY1" fmla="*/ 1017396 h 3812983"/>
                <a:gd name="connsiteX2" fmla="*/ 212006 w 620842"/>
                <a:gd name="connsiteY2" fmla="*/ 1536508 h 3812983"/>
                <a:gd name="connsiteX3" fmla="*/ 223912 w 620842"/>
                <a:gd name="connsiteY3" fmla="*/ 2055621 h 3812983"/>
                <a:gd name="connsiteX4" fmla="*/ 138188 w 620842"/>
                <a:gd name="connsiteY4" fmla="*/ 3655821 h 3812983"/>
                <a:gd name="connsiteX5" fmla="*/ 323925 w 620842"/>
                <a:gd name="connsiteY5" fmla="*/ 3812983 h 3812983"/>
                <a:gd name="connsiteX6" fmla="*/ 500138 w 620842"/>
                <a:gd name="connsiteY6" fmla="*/ 3655821 h 3812983"/>
                <a:gd name="connsiteX7" fmla="*/ 409650 w 620842"/>
                <a:gd name="connsiteY7" fmla="*/ 2053240 h 3812983"/>
                <a:gd name="connsiteX8" fmla="*/ 416793 w 620842"/>
                <a:gd name="connsiteY8" fmla="*/ 1536509 h 3812983"/>
                <a:gd name="connsiteX9" fmla="*/ 619200 w 620842"/>
                <a:gd name="connsiteY9" fmla="*/ 1069783 h 3812983"/>
                <a:gd name="connsiteX10" fmla="*/ 545382 w 620842"/>
                <a:gd name="connsiteY10" fmla="*/ 17270 h 3812983"/>
                <a:gd name="connsiteX11" fmla="*/ 488232 w 620842"/>
                <a:gd name="connsiteY11" fmla="*/ 7745 h 3812983"/>
                <a:gd name="connsiteX12" fmla="*/ 483470 w 620842"/>
                <a:gd name="connsiteY12" fmla="*/ 998346 h 3812983"/>
                <a:gd name="connsiteX13" fmla="*/ 395363 w 620842"/>
                <a:gd name="connsiteY13" fmla="*/ 1005489 h 3812983"/>
                <a:gd name="connsiteX14" fmla="*/ 357264 w 620842"/>
                <a:gd name="connsiteY14" fmla="*/ 14890 h 3812983"/>
                <a:gd name="connsiteX15" fmla="*/ 295350 w 620842"/>
                <a:gd name="connsiteY15" fmla="*/ 10127 h 3812983"/>
                <a:gd name="connsiteX16" fmla="*/ 240583 w 620842"/>
                <a:gd name="connsiteY16" fmla="*/ 1003109 h 3812983"/>
                <a:gd name="connsiteX17" fmla="*/ 169143 w 620842"/>
                <a:gd name="connsiteY17" fmla="*/ 1010251 h 3812983"/>
                <a:gd name="connsiteX18" fmla="*/ 154858 w 620842"/>
                <a:gd name="connsiteY18" fmla="*/ 22033 h 3812983"/>
                <a:gd name="connsiteX19" fmla="*/ 92945 w 620842"/>
                <a:gd name="connsiteY19" fmla="*/ 22034 h 3812983"/>
                <a:gd name="connsiteX0" fmla="*/ 92945 w 624981"/>
                <a:gd name="connsiteY0" fmla="*/ 22034 h 3812983"/>
                <a:gd name="connsiteX1" fmla="*/ 75 w 624981"/>
                <a:gd name="connsiteY1" fmla="*/ 1017396 h 3812983"/>
                <a:gd name="connsiteX2" fmla="*/ 212006 w 624981"/>
                <a:gd name="connsiteY2" fmla="*/ 1536508 h 3812983"/>
                <a:gd name="connsiteX3" fmla="*/ 223912 w 624981"/>
                <a:gd name="connsiteY3" fmla="*/ 2055621 h 3812983"/>
                <a:gd name="connsiteX4" fmla="*/ 138188 w 624981"/>
                <a:gd name="connsiteY4" fmla="*/ 3655821 h 3812983"/>
                <a:gd name="connsiteX5" fmla="*/ 323925 w 624981"/>
                <a:gd name="connsiteY5" fmla="*/ 3812983 h 3812983"/>
                <a:gd name="connsiteX6" fmla="*/ 500138 w 624981"/>
                <a:gd name="connsiteY6" fmla="*/ 3655821 h 3812983"/>
                <a:gd name="connsiteX7" fmla="*/ 409650 w 624981"/>
                <a:gd name="connsiteY7" fmla="*/ 2053240 h 3812983"/>
                <a:gd name="connsiteX8" fmla="*/ 488230 w 624981"/>
                <a:gd name="connsiteY8" fmla="*/ 1848453 h 3812983"/>
                <a:gd name="connsiteX9" fmla="*/ 619200 w 624981"/>
                <a:gd name="connsiteY9" fmla="*/ 1069783 h 3812983"/>
                <a:gd name="connsiteX10" fmla="*/ 545382 w 624981"/>
                <a:gd name="connsiteY10" fmla="*/ 17270 h 3812983"/>
                <a:gd name="connsiteX11" fmla="*/ 488232 w 624981"/>
                <a:gd name="connsiteY11" fmla="*/ 7745 h 3812983"/>
                <a:gd name="connsiteX12" fmla="*/ 483470 w 624981"/>
                <a:gd name="connsiteY12" fmla="*/ 998346 h 3812983"/>
                <a:gd name="connsiteX13" fmla="*/ 395363 w 624981"/>
                <a:gd name="connsiteY13" fmla="*/ 1005489 h 3812983"/>
                <a:gd name="connsiteX14" fmla="*/ 357264 w 624981"/>
                <a:gd name="connsiteY14" fmla="*/ 14890 h 3812983"/>
                <a:gd name="connsiteX15" fmla="*/ 295350 w 624981"/>
                <a:gd name="connsiteY15" fmla="*/ 10127 h 3812983"/>
                <a:gd name="connsiteX16" fmla="*/ 240583 w 624981"/>
                <a:gd name="connsiteY16" fmla="*/ 1003109 h 3812983"/>
                <a:gd name="connsiteX17" fmla="*/ 169143 w 624981"/>
                <a:gd name="connsiteY17" fmla="*/ 1010251 h 3812983"/>
                <a:gd name="connsiteX18" fmla="*/ 154858 w 624981"/>
                <a:gd name="connsiteY18" fmla="*/ 22033 h 3812983"/>
                <a:gd name="connsiteX19" fmla="*/ 92945 w 624981"/>
                <a:gd name="connsiteY19" fmla="*/ 22034 h 3812983"/>
                <a:gd name="connsiteX0" fmla="*/ 92945 w 624981"/>
                <a:gd name="connsiteY0" fmla="*/ 22034 h 3812983"/>
                <a:gd name="connsiteX1" fmla="*/ 75 w 624981"/>
                <a:gd name="connsiteY1" fmla="*/ 1017396 h 3812983"/>
                <a:gd name="connsiteX2" fmla="*/ 212006 w 624981"/>
                <a:gd name="connsiteY2" fmla="*/ 1536508 h 3812983"/>
                <a:gd name="connsiteX3" fmla="*/ 223912 w 624981"/>
                <a:gd name="connsiteY3" fmla="*/ 2055621 h 3812983"/>
                <a:gd name="connsiteX4" fmla="*/ 138188 w 624981"/>
                <a:gd name="connsiteY4" fmla="*/ 3655821 h 3812983"/>
                <a:gd name="connsiteX5" fmla="*/ 323925 w 624981"/>
                <a:gd name="connsiteY5" fmla="*/ 3812983 h 3812983"/>
                <a:gd name="connsiteX6" fmla="*/ 500138 w 624981"/>
                <a:gd name="connsiteY6" fmla="*/ 3655821 h 3812983"/>
                <a:gd name="connsiteX7" fmla="*/ 409650 w 624981"/>
                <a:gd name="connsiteY7" fmla="*/ 2053240 h 3812983"/>
                <a:gd name="connsiteX8" fmla="*/ 488230 w 624981"/>
                <a:gd name="connsiteY8" fmla="*/ 1848453 h 3812983"/>
                <a:gd name="connsiteX9" fmla="*/ 619200 w 624981"/>
                <a:gd name="connsiteY9" fmla="*/ 1069783 h 3812983"/>
                <a:gd name="connsiteX10" fmla="*/ 545382 w 624981"/>
                <a:gd name="connsiteY10" fmla="*/ 17270 h 3812983"/>
                <a:gd name="connsiteX11" fmla="*/ 488232 w 624981"/>
                <a:gd name="connsiteY11" fmla="*/ 7745 h 3812983"/>
                <a:gd name="connsiteX12" fmla="*/ 483470 w 624981"/>
                <a:gd name="connsiteY12" fmla="*/ 998346 h 3812983"/>
                <a:gd name="connsiteX13" fmla="*/ 395363 w 624981"/>
                <a:gd name="connsiteY13" fmla="*/ 1005489 h 3812983"/>
                <a:gd name="connsiteX14" fmla="*/ 357264 w 624981"/>
                <a:gd name="connsiteY14" fmla="*/ 14890 h 3812983"/>
                <a:gd name="connsiteX15" fmla="*/ 295350 w 624981"/>
                <a:gd name="connsiteY15" fmla="*/ 10127 h 3812983"/>
                <a:gd name="connsiteX16" fmla="*/ 240583 w 624981"/>
                <a:gd name="connsiteY16" fmla="*/ 1003109 h 3812983"/>
                <a:gd name="connsiteX17" fmla="*/ 169143 w 624981"/>
                <a:gd name="connsiteY17" fmla="*/ 1010251 h 3812983"/>
                <a:gd name="connsiteX18" fmla="*/ 154858 w 624981"/>
                <a:gd name="connsiteY18" fmla="*/ 22033 h 3812983"/>
                <a:gd name="connsiteX19" fmla="*/ 92945 w 624981"/>
                <a:gd name="connsiteY19" fmla="*/ 22034 h 3812983"/>
                <a:gd name="connsiteX0" fmla="*/ 92945 w 624981"/>
                <a:gd name="connsiteY0" fmla="*/ 22034 h 3812983"/>
                <a:gd name="connsiteX1" fmla="*/ 75 w 624981"/>
                <a:gd name="connsiteY1" fmla="*/ 1017396 h 3812983"/>
                <a:gd name="connsiteX2" fmla="*/ 212006 w 624981"/>
                <a:gd name="connsiteY2" fmla="*/ 1536508 h 3812983"/>
                <a:gd name="connsiteX3" fmla="*/ 223912 w 624981"/>
                <a:gd name="connsiteY3" fmla="*/ 2055621 h 3812983"/>
                <a:gd name="connsiteX4" fmla="*/ 138188 w 624981"/>
                <a:gd name="connsiteY4" fmla="*/ 3655821 h 3812983"/>
                <a:gd name="connsiteX5" fmla="*/ 323925 w 624981"/>
                <a:gd name="connsiteY5" fmla="*/ 3812983 h 3812983"/>
                <a:gd name="connsiteX6" fmla="*/ 500138 w 624981"/>
                <a:gd name="connsiteY6" fmla="*/ 3655821 h 3812983"/>
                <a:gd name="connsiteX7" fmla="*/ 409650 w 624981"/>
                <a:gd name="connsiteY7" fmla="*/ 2053240 h 3812983"/>
                <a:gd name="connsiteX8" fmla="*/ 488230 w 624981"/>
                <a:gd name="connsiteY8" fmla="*/ 1848453 h 3812983"/>
                <a:gd name="connsiteX9" fmla="*/ 619200 w 624981"/>
                <a:gd name="connsiteY9" fmla="*/ 1069783 h 3812983"/>
                <a:gd name="connsiteX10" fmla="*/ 545382 w 624981"/>
                <a:gd name="connsiteY10" fmla="*/ 17270 h 3812983"/>
                <a:gd name="connsiteX11" fmla="*/ 488232 w 624981"/>
                <a:gd name="connsiteY11" fmla="*/ 7745 h 3812983"/>
                <a:gd name="connsiteX12" fmla="*/ 483470 w 624981"/>
                <a:gd name="connsiteY12" fmla="*/ 998346 h 3812983"/>
                <a:gd name="connsiteX13" fmla="*/ 395363 w 624981"/>
                <a:gd name="connsiteY13" fmla="*/ 1005489 h 3812983"/>
                <a:gd name="connsiteX14" fmla="*/ 357264 w 624981"/>
                <a:gd name="connsiteY14" fmla="*/ 14890 h 3812983"/>
                <a:gd name="connsiteX15" fmla="*/ 295350 w 624981"/>
                <a:gd name="connsiteY15" fmla="*/ 10127 h 3812983"/>
                <a:gd name="connsiteX16" fmla="*/ 240583 w 624981"/>
                <a:gd name="connsiteY16" fmla="*/ 1003109 h 3812983"/>
                <a:gd name="connsiteX17" fmla="*/ 169143 w 624981"/>
                <a:gd name="connsiteY17" fmla="*/ 1010251 h 3812983"/>
                <a:gd name="connsiteX18" fmla="*/ 154858 w 624981"/>
                <a:gd name="connsiteY18" fmla="*/ 22033 h 3812983"/>
                <a:gd name="connsiteX19" fmla="*/ 92945 w 624981"/>
                <a:gd name="connsiteY19" fmla="*/ 22034 h 3812983"/>
                <a:gd name="connsiteX0" fmla="*/ 93168 w 625204"/>
                <a:gd name="connsiteY0" fmla="*/ 22034 h 3812983"/>
                <a:gd name="connsiteX1" fmla="*/ 298 w 625204"/>
                <a:gd name="connsiteY1" fmla="*/ 1017396 h 3812983"/>
                <a:gd name="connsiteX2" fmla="*/ 136029 w 625204"/>
                <a:gd name="connsiteY2" fmla="*/ 1805589 h 3812983"/>
                <a:gd name="connsiteX3" fmla="*/ 224135 w 625204"/>
                <a:gd name="connsiteY3" fmla="*/ 2055621 h 3812983"/>
                <a:gd name="connsiteX4" fmla="*/ 138411 w 625204"/>
                <a:gd name="connsiteY4" fmla="*/ 3655821 h 3812983"/>
                <a:gd name="connsiteX5" fmla="*/ 324148 w 625204"/>
                <a:gd name="connsiteY5" fmla="*/ 3812983 h 3812983"/>
                <a:gd name="connsiteX6" fmla="*/ 500361 w 625204"/>
                <a:gd name="connsiteY6" fmla="*/ 3655821 h 3812983"/>
                <a:gd name="connsiteX7" fmla="*/ 409873 w 625204"/>
                <a:gd name="connsiteY7" fmla="*/ 2053240 h 3812983"/>
                <a:gd name="connsiteX8" fmla="*/ 488453 w 625204"/>
                <a:gd name="connsiteY8" fmla="*/ 1848453 h 3812983"/>
                <a:gd name="connsiteX9" fmla="*/ 619423 w 625204"/>
                <a:gd name="connsiteY9" fmla="*/ 1069783 h 3812983"/>
                <a:gd name="connsiteX10" fmla="*/ 545605 w 625204"/>
                <a:gd name="connsiteY10" fmla="*/ 17270 h 3812983"/>
                <a:gd name="connsiteX11" fmla="*/ 488455 w 625204"/>
                <a:gd name="connsiteY11" fmla="*/ 7745 h 3812983"/>
                <a:gd name="connsiteX12" fmla="*/ 483693 w 625204"/>
                <a:gd name="connsiteY12" fmla="*/ 998346 h 3812983"/>
                <a:gd name="connsiteX13" fmla="*/ 395586 w 625204"/>
                <a:gd name="connsiteY13" fmla="*/ 1005489 h 3812983"/>
                <a:gd name="connsiteX14" fmla="*/ 357487 w 625204"/>
                <a:gd name="connsiteY14" fmla="*/ 14890 h 3812983"/>
                <a:gd name="connsiteX15" fmla="*/ 295573 w 625204"/>
                <a:gd name="connsiteY15" fmla="*/ 10127 h 3812983"/>
                <a:gd name="connsiteX16" fmla="*/ 240806 w 625204"/>
                <a:gd name="connsiteY16" fmla="*/ 1003109 h 3812983"/>
                <a:gd name="connsiteX17" fmla="*/ 169366 w 625204"/>
                <a:gd name="connsiteY17" fmla="*/ 1010251 h 3812983"/>
                <a:gd name="connsiteX18" fmla="*/ 155081 w 625204"/>
                <a:gd name="connsiteY18" fmla="*/ 22033 h 3812983"/>
                <a:gd name="connsiteX19" fmla="*/ 93168 w 625204"/>
                <a:gd name="connsiteY19" fmla="*/ 22034 h 3812983"/>
                <a:gd name="connsiteX0" fmla="*/ 93168 w 625204"/>
                <a:gd name="connsiteY0" fmla="*/ 22034 h 3812983"/>
                <a:gd name="connsiteX1" fmla="*/ 298 w 625204"/>
                <a:gd name="connsiteY1" fmla="*/ 1017396 h 3812983"/>
                <a:gd name="connsiteX2" fmla="*/ 136029 w 625204"/>
                <a:gd name="connsiteY2" fmla="*/ 1805589 h 3812983"/>
                <a:gd name="connsiteX3" fmla="*/ 224135 w 625204"/>
                <a:gd name="connsiteY3" fmla="*/ 2055621 h 3812983"/>
                <a:gd name="connsiteX4" fmla="*/ 138411 w 625204"/>
                <a:gd name="connsiteY4" fmla="*/ 3655821 h 3812983"/>
                <a:gd name="connsiteX5" fmla="*/ 324148 w 625204"/>
                <a:gd name="connsiteY5" fmla="*/ 3812983 h 3812983"/>
                <a:gd name="connsiteX6" fmla="*/ 500361 w 625204"/>
                <a:gd name="connsiteY6" fmla="*/ 3655821 h 3812983"/>
                <a:gd name="connsiteX7" fmla="*/ 409873 w 625204"/>
                <a:gd name="connsiteY7" fmla="*/ 2053240 h 3812983"/>
                <a:gd name="connsiteX8" fmla="*/ 488453 w 625204"/>
                <a:gd name="connsiteY8" fmla="*/ 1848453 h 3812983"/>
                <a:gd name="connsiteX9" fmla="*/ 619423 w 625204"/>
                <a:gd name="connsiteY9" fmla="*/ 1069783 h 3812983"/>
                <a:gd name="connsiteX10" fmla="*/ 545605 w 625204"/>
                <a:gd name="connsiteY10" fmla="*/ 17270 h 3812983"/>
                <a:gd name="connsiteX11" fmla="*/ 488455 w 625204"/>
                <a:gd name="connsiteY11" fmla="*/ 7745 h 3812983"/>
                <a:gd name="connsiteX12" fmla="*/ 483693 w 625204"/>
                <a:gd name="connsiteY12" fmla="*/ 998346 h 3812983"/>
                <a:gd name="connsiteX13" fmla="*/ 395586 w 625204"/>
                <a:gd name="connsiteY13" fmla="*/ 1005489 h 3812983"/>
                <a:gd name="connsiteX14" fmla="*/ 357487 w 625204"/>
                <a:gd name="connsiteY14" fmla="*/ 14890 h 3812983"/>
                <a:gd name="connsiteX15" fmla="*/ 295573 w 625204"/>
                <a:gd name="connsiteY15" fmla="*/ 10127 h 3812983"/>
                <a:gd name="connsiteX16" fmla="*/ 240806 w 625204"/>
                <a:gd name="connsiteY16" fmla="*/ 1003109 h 3812983"/>
                <a:gd name="connsiteX17" fmla="*/ 169366 w 625204"/>
                <a:gd name="connsiteY17" fmla="*/ 1010251 h 3812983"/>
                <a:gd name="connsiteX18" fmla="*/ 155081 w 625204"/>
                <a:gd name="connsiteY18" fmla="*/ 22033 h 3812983"/>
                <a:gd name="connsiteX19" fmla="*/ 93168 w 625204"/>
                <a:gd name="connsiteY19" fmla="*/ 22034 h 3812983"/>
                <a:gd name="connsiteX0" fmla="*/ 93168 w 625204"/>
                <a:gd name="connsiteY0" fmla="*/ 22034 h 3812983"/>
                <a:gd name="connsiteX1" fmla="*/ 298 w 625204"/>
                <a:gd name="connsiteY1" fmla="*/ 1017396 h 3812983"/>
                <a:gd name="connsiteX2" fmla="*/ 136029 w 625204"/>
                <a:gd name="connsiteY2" fmla="*/ 1805589 h 3812983"/>
                <a:gd name="connsiteX3" fmla="*/ 224135 w 625204"/>
                <a:gd name="connsiteY3" fmla="*/ 2055621 h 3812983"/>
                <a:gd name="connsiteX4" fmla="*/ 138411 w 625204"/>
                <a:gd name="connsiteY4" fmla="*/ 3655821 h 3812983"/>
                <a:gd name="connsiteX5" fmla="*/ 324148 w 625204"/>
                <a:gd name="connsiteY5" fmla="*/ 3812983 h 3812983"/>
                <a:gd name="connsiteX6" fmla="*/ 500361 w 625204"/>
                <a:gd name="connsiteY6" fmla="*/ 3655821 h 3812983"/>
                <a:gd name="connsiteX7" fmla="*/ 409873 w 625204"/>
                <a:gd name="connsiteY7" fmla="*/ 2053240 h 3812983"/>
                <a:gd name="connsiteX8" fmla="*/ 488453 w 625204"/>
                <a:gd name="connsiteY8" fmla="*/ 1848453 h 3812983"/>
                <a:gd name="connsiteX9" fmla="*/ 619423 w 625204"/>
                <a:gd name="connsiteY9" fmla="*/ 1069783 h 3812983"/>
                <a:gd name="connsiteX10" fmla="*/ 545605 w 625204"/>
                <a:gd name="connsiteY10" fmla="*/ 17270 h 3812983"/>
                <a:gd name="connsiteX11" fmla="*/ 488455 w 625204"/>
                <a:gd name="connsiteY11" fmla="*/ 7745 h 3812983"/>
                <a:gd name="connsiteX12" fmla="*/ 483693 w 625204"/>
                <a:gd name="connsiteY12" fmla="*/ 998346 h 3812983"/>
                <a:gd name="connsiteX13" fmla="*/ 395586 w 625204"/>
                <a:gd name="connsiteY13" fmla="*/ 1005489 h 3812983"/>
                <a:gd name="connsiteX14" fmla="*/ 357487 w 625204"/>
                <a:gd name="connsiteY14" fmla="*/ 14890 h 3812983"/>
                <a:gd name="connsiteX15" fmla="*/ 295573 w 625204"/>
                <a:gd name="connsiteY15" fmla="*/ 10127 h 3812983"/>
                <a:gd name="connsiteX16" fmla="*/ 240806 w 625204"/>
                <a:gd name="connsiteY16" fmla="*/ 1003109 h 3812983"/>
                <a:gd name="connsiteX17" fmla="*/ 169366 w 625204"/>
                <a:gd name="connsiteY17" fmla="*/ 1010251 h 3812983"/>
                <a:gd name="connsiteX18" fmla="*/ 155081 w 625204"/>
                <a:gd name="connsiteY18" fmla="*/ 22033 h 3812983"/>
                <a:gd name="connsiteX19" fmla="*/ 93168 w 625204"/>
                <a:gd name="connsiteY19" fmla="*/ 22034 h 3812983"/>
                <a:gd name="connsiteX0" fmla="*/ 93168 w 625204"/>
                <a:gd name="connsiteY0" fmla="*/ 22034 h 3812983"/>
                <a:gd name="connsiteX1" fmla="*/ 298 w 625204"/>
                <a:gd name="connsiteY1" fmla="*/ 1017396 h 3812983"/>
                <a:gd name="connsiteX2" fmla="*/ 136029 w 625204"/>
                <a:gd name="connsiteY2" fmla="*/ 1805589 h 3812983"/>
                <a:gd name="connsiteX3" fmla="*/ 224135 w 625204"/>
                <a:gd name="connsiteY3" fmla="*/ 2055621 h 3812983"/>
                <a:gd name="connsiteX4" fmla="*/ 138411 w 625204"/>
                <a:gd name="connsiteY4" fmla="*/ 3655821 h 3812983"/>
                <a:gd name="connsiteX5" fmla="*/ 324148 w 625204"/>
                <a:gd name="connsiteY5" fmla="*/ 3812983 h 3812983"/>
                <a:gd name="connsiteX6" fmla="*/ 500361 w 625204"/>
                <a:gd name="connsiteY6" fmla="*/ 3655821 h 3812983"/>
                <a:gd name="connsiteX7" fmla="*/ 409873 w 625204"/>
                <a:gd name="connsiteY7" fmla="*/ 2053240 h 3812983"/>
                <a:gd name="connsiteX8" fmla="*/ 488453 w 625204"/>
                <a:gd name="connsiteY8" fmla="*/ 1848453 h 3812983"/>
                <a:gd name="connsiteX9" fmla="*/ 619423 w 625204"/>
                <a:gd name="connsiteY9" fmla="*/ 1069783 h 3812983"/>
                <a:gd name="connsiteX10" fmla="*/ 545605 w 625204"/>
                <a:gd name="connsiteY10" fmla="*/ 17270 h 3812983"/>
                <a:gd name="connsiteX11" fmla="*/ 488455 w 625204"/>
                <a:gd name="connsiteY11" fmla="*/ 7745 h 3812983"/>
                <a:gd name="connsiteX12" fmla="*/ 483693 w 625204"/>
                <a:gd name="connsiteY12" fmla="*/ 998346 h 3812983"/>
                <a:gd name="connsiteX13" fmla="*/ 357487 w 625204"/>
                <a:gd name="connsiteY13" fmla="*/ 14890 h 3812983"/>
                <a:gd name="connsiteX14" fmla="*/ 295573 w 625204"/>
                <a:gd name="connsiteY14" fmla="*/ 10127 h 3812983"/>
                <a:gd name="connsiteX15" fmla="*/ 240806 w 625204"/>
                <a:gd name="connsiteY15" fmla="*/ 1003109 h 3812983"/>
                <a:gd name="connsiteX16" fmla="*/ 169366 w 625204"/>
                <a:gd name="connsiteY16" fmla="*/ 1010251 h 3812983"/>
                <a:gd name="connsiteX17" fmla="*/ 155081 w 625204"/>
                <a:gd name="connsiteY17" fmla="*/ 22033 h 3812983"/>
                <a:gd name="connsiteX18" fmla="*/ 93168 w 625204"/>
                <a:gd name="connsiteY18" fmla="*/ 22034 h 3812983"/>
                <a:gd name="connsiteX0" fmla="*/ 93168 w 625204"/>
                <a:gd name="connsiteY0" fmla="*/ 22034 h 3812983"/>
                <a:gd name="connsiteX1" fmla="*/ 298 w 625204"/>
                <a:gd name="connsiteY1" fmla="*/ 1017396 h 3812983"/>
                <a:gd name="connsiteX2" fmla="*/ 136029 w 625204"/>
                <a:gd name="connsiteY2" fmla="*/ 1805589 h 3812983"/>
                <a:gd name="connsiteX3" fmla="*/ 224135 w 625204"/>
                <a:gd name="connsiteY3" fmla="*/ 2055621 h 3812983"/>
                <a:gd name="connsiteX4" fmla="*/ 138411 w 625204"/>
                <a:gd name="connsiteY4" fmla="*/ 3655821 h 3812983"/>
                <a:gd name="connsiteX5" fmla="*/ 324148 w 625204"/>
                <a:gd name="connsiteY5" fmla="*/ 3812983 h 3812983"/>
                <a:gd name="connsiteX6" fmla="*/ 500361 w 625204"/>
                <a:gd name="connsiteY6" fmla="*/ 3655821 h 3812983"/>
                <a:gd name="connsiteX7" fmla="*/ 409873 w 625204"/>
                <a:gd name="connsiteY7" fmla="*/ 2053240 h 3812983"/>
                <a:gd name="connsiteX8" fmla="*/ 488453 w 625204"/>
                <a:gd name="connsiteY8" fmla="*/ 1848453 h 3812983"/>
                <a:gd name="connsiteX9" fmla="*/ 619423 w 625204"/>
                <a:gd name="connsiteY9" fmla="*/ 1069783 h 3812983"/>
                <a:gd name="connsiteX10" fmla="*/ 545605 w 625204"/>
                <a:gd name="connsiteY10" fmla="*/ 17270 h 3812983"/>
                <a:gd name="connsiteX11" fmla="*/ 488455 w 625204"/>
                <a:gd name="connsiteY11" fmla="*/ 7745 h 3812983"/>
                <a:gd name="connsiteX12" fmla="*/ 357487 w 625204"/>
                <a:gd name="connsiteY12" fmla="*/ 14890 h 3812983"/>
                <a:gd name="connsiteX13" fmla="*/ 295573 w 625204"/>
                <a:gd name="connsiteY13" fmla="*/ 10127 h 3812983"/>
                <a:gd name="connsiteX14" fmla="*/ 240806 w 625204"/>
                <a:gd name="connsiteY14" fmla="*/ 1003109 h 3812983"/>
                <a:gd name="connsiteX15" fmla="*/ 169366 w 625204"/>
                <a:gd name="connsiteY15" fmla="*/ 1010251 h 3812983"/>
                <a:gd name="connsiteX16" fmla="*/ 155081 w 625204"/>
                <a:gd name="connsiteY16" fmla="*/ 22033 h 3812983"/>
                <a:gd name="connsiteX17" fmla="*/ 93168 w 625204"/>
                <a:gd name="connsiteY17" fmla="*/ 22034 h 3812983"/>
                <a:gd name="connsiteX0" fmla="*/ 93168 w 625204"/>
                <a:gd name="connsiteY0" fmla="*/ 83258 h 3874207"/>
                <a:gd name="connsiteX1" fmla="*/ 298 w 625204"/>
                <a:gd name="connsiteY1" fmla="*/ 1078620 h 3874207"/>
                <a:gd name="connsiteX2" fmla="*/ 136029 w 625204"/>
                <a:gd name="connsiteY2" fmla="*/ 1866813 h 3874207"/>
                <a:gd name="connsiteX3" fmla="*/ 224135 w 625204"/>
                <a:gd name="connsiteY3" fmla="*/ 2116845 h 3874207"/>
                <a:gd name="connsiteX4" fmla="*/ 138411 w 625204"/>
                <a:gd name="connsiteY4" fmla="*/ 3717045 h 3874207"/>
                <a:gd name="connsiteX5" fmla="*/ 324148 w 625204"/>
                <a:gd name="connsiteY5" fmla="*/ 3874207 h 3874207"/>
                <a:gd name="connsiteX6" fmla="*/ 500361 w 625204"/>
                <a:gd name="connsiteY6" fmla="*/ 3717045 h 3874207"/>
                <a:gd name="connsiteX7" fmla="*/ 409873 w 625204"/>
                <a:gd name="connsiteY7" fmla="*/ 2114464 h 3874207"/>
                <a:gd name="connsiteX8" fmla="*/ 488453 w 625204"/>
                <a:gd name="connsiteY8" fmla="*/ 1909677 h 3874207"/>
                <a:gd name="connsiteX9" fmla="*/ 619423 w 625204"/>
                <a:gd name="connsiteY9" fmla="*/ 1131007 h 3874207"/>
                <a:gd name="connsiteX10" fmla="*/ 545605 w 625204"/>
                <a:gd name="connsiteY10" fmla="*/ 78494 h 3874207"/>
                <a:gd name="connsiteX11" fmla="*/ 357487 w 625204"/>
                <a:gd name="connsiteY11" fmla="*/ 76114 h 3874207"/>
                <a:gd name="connsiteX12" fmla="*/ 295573 w 625204"/>
                <a:gd name="connsiteY12" fmla="*/ 71351 h 3874207"/>
                <a:gd name="connsiteX13" fmla="*/ 240806 w 625204"/>
                <a:gd name="connsiteY13" fmla="*/ 1064333 h 3874207"/>
                <a:gd name="connsiteX14" fmla="*/ 169366 w 625204"/>
                <a:gd name="connsiteY14" fmla="*/ 1071475 h 3874207"/>
                <a:gd name="connsiteX15" fmla="*/ 155081 w 625204"/>
                <a:gd name="connsiteY15" fmla="*/ 83257 h 3874207"/>
                <a:gd name="connsiteX16" fmla="*/ 93168 w 625204"/>
                <a:gd name="connsiteY16" fmla="*/ 83258 h 3874207"/>
                <a:gd name="connsiteX0" fmla="*/ 93168 w 625204"/>
                <a:gd name="connsiteY0" fmla="*/ 136179 h 3927128"/>
                <a:gd name="connsiteX1" fmla="*/ 298 w 625204"/>
                <a:gd name="connsiteY1" fmla="*/ 1131541 h 3927128"/>
                <a:gd name="connsiteX2" fmla="*/ 136029 w 625204"/>
                <a:gd name="connsiteY2" fmla="*/ 1919734 h 3927128"/>
                <a:gd name="connsiteX3" fmla="*/ 224135 w 625204"/>
                <a:gd name="connsiteY3" fmla="*/ 2169766 h 3927128"/>
                <a:gd name="connsiteX4" fmla="*/ 138411 w 625204"/>
                <a:gd name="connsiteY4" fmla="*/ 3769966 h 3927128"/>
                <a:gd name="connsiteX5" fmla="*/ 324148 w 625204"/>
                <a:gd name="connsiteY5" fmla="*/ 3927128 h 3927128"/>
                <a:gd name="connsiteX6" fmla="*/ 500361 w 625204"/>
                <a:gd name="connsiteY6" fmla="*/ 3769966 h 3927128"/>
                <a:gd name="connsiteX7" fmla="*/ 409873 w 625204"/>
                <a:gd name="connsiteY7" fmla="*/ 2167385 h 3927128"/>
                <a:gd name="connsiteX8" fmla="*/ 488453 w 625204"/>
                <a:gd name="connsiteY8" fmla="*/ 1962598 h 3927128"/>
                <a:gd name="connsiteX9" fmla="*/ 619423 w 625204"/>
                <a:gd name="connsiteY9" fmla="*/ 1183928 h 3927128"/>
                <a:gd name="connsiteX10" fmla="*/ 545605 w 625204"/>
                <a:gd name="connsiteY10" fmla="*/ 131415 h 3927128"/>
                <a:gd name="connsiteX11" fmla="*/ 295573 w 625204"/>
                <a:gd name="connsiteY11" fmla="*/ 124272 h 3927128"/>
                <a:gd name="connsiteX12" fmla="*/ 240806 w 625204"/>
                <a:gd name="connsiteY12" fmla="*/ 1117254 h 3927128"/>
                <a:gd name="connsiteX13" fmla="*/ 169366 w 625204"/>
                <a:gd name="connsiteY13" fmla="*/ 1124396 h 3927128"/>
                <a:gd name="connsiteX14" fmla="*/ 155081 w 625204"/>
                <a:gd name="connsiteY14" fmla="*/ 136178 h 3927128"/>
                <a:gd name="connsiteX15" fmla="*/ 93168 w 625204"/>
                <a:gd name="connsiteY15" fmla="*/ 136179 h 3927128"/>
                <a:gd name="connsiteX0" fmla="*/ 93168 w 625204"/>
                <a:gd name="connsiteY0" fmla="*/ 136179 h 3927128"/>
                <a:gd name="connsiteX1" fmla="*/ 298 w 625204"/>
                <a:gd name="connsiteY1" fmla="*/ 1131541 h 3927128"/>
                <a:gd name="connsiteX2" fmla="*/ 136029 w 625204"/>
                <a:gd name="connsiteY2" fmla="*/ 1919734 h 3927128"/>
                <a:gd name="connsiteX3" fmla="*/ 224135 w 625204"/>
                <a:gd name="connsiteY3" fmla="*/ 2169766 h 3927128"/>
                <a:gd name="connsiteX4" fmla="*/ 138411 w 625204"/>
                <a:gd name="connsiteY4" fmla="*/ 3769966 h 3927128"/>
                <a:gd name="connsiteX5" fmla="*/ 324148 w 625204"/>
                <a:gd name="connsiteY5" fmla="*/ 3927128 h 3927128"/>
                <a:gd name="connsiteX6" fmla="*/ 500361 w 625204"/>
                <a:gd name="connsiteY6" fmla="*/ 3769966 h 3927128"/>
                <a:gd name="connsiteX7" fmla="*/ 409873 w 625204"/>
                <a:gd name="connsiteY7" fmla="*/ 2167385 h 3927128"/>
                <a:gd name="connsiteX8" fmla="*/ 488453 w 625204"/>
                <a:gd name="connsiteY8" fmla="*/ 1962598 h 3927128"/>
                <a:gd name="connsiteX9" fmla="*/ 619423 w 625204"/>
                <a:gd name="connsiteY9" fmla="*/ 1183928 h 3927128"/>
                <a:gd name="connsiteX10" fmla="*/ 545605 w 625204"/>
                <a:gd name="connsiteY10" fmla="*/ 131415 h 3927128"/>
                <a:gd name="connsiteX11" fmla="*/ 295573 w 625204"/>
                <a:gd name="connsiteY11" fmla="*/ 124272 h 3927128"/>
                <a:gd name="connsiteX12" fmla="*/ 169366 w 625204"/>
                <a:gd name="connsiteY12" fmla="*/ 1124396 h 3927128"/>
                <a:gd name="connsiteX13" fmla="*/ 155081 w 625204"/>
                <a:gd name="connsiteY13" fmla="*/ 136178 h 3927128"/>
                <a:gd name="connsiteX14" fmla="*/ 93168 w 625204"/>
                <a:gd name="connsiteY14" fmla="*/ 136179 h 3927128"/>
                <a:gd name="connsiteX0" fmla="*/ 93168 w 625204"/>
                <a:gd name="connsiteY0" fmla="*/ 136179 h 3927128"/>
                <a:gd name="connsiteX1" fmla="*/ 298 w 625204"/>
                <a:gd name="connsiteY1" fmla="*/ 1131541 h 3927128"/>
                <a:gd name="connsiteX2" fmla="*/ 136029 w 625204"/>
                <a:gd name="connsiteY2" fmla="*/ 1919734 h 3927128"/>
                <a:gd name="connsiteX3" fmla="*/ 224135 w 625204"/>
                <a:gd name="connsiteY3" fmla="*/ 2169766 h 3927128"/>
                <a:gd name="connsiteX4" fmla="*/ 138411 w 625204"/>
                <a:gd name="connsiteY4" fmla="*/ 3769966 h 3927128"/>
                <a:gd name="connsiteX5" fmla="*/ 324148 w 625204"/>
                <a:gd name="connsiteY5" fmla="*/ 3927128 h 3927128"/>
                <a:gd name="connsiteX6" fmla="*/ 500361 w 625204"/>
                <a:gd name="connsiteY6" fmla="*/ 3769966 h 3927128"/>
                <a:gd name="connsiteX7" fmla="*/ 409873 w 625204"/>
                <a:gd name="connsiteY7" fmla="*/ 2167385 h 3927128"/>
                <a:gd name="connsiteX8" fmla="*/ 488453 w 625204"/>
                <a:gd name="connsiteY8" fmla="*/ 1962598 h 3927128"/>
                <a:gd name="connsiteX9" fmla="*/ 619423 w 625204"/>
                <a:gd name="connsiteY9" fmla="*/ 1183928 h 3927128"/>
                <a:gd name="connsiteX10" fmla="*/ 545605 w 625204"/>
                <a:gd name="connsiteY10" fmla="*/ 131415 h 3927128"/>
                <a:gd name="connsiteX11" fmla="*/ 295573 w 625204"/>
                <a:gd name="connsiteY11" fmla="*/ 124272 h 3927128"/>
                <a:gd name="connsiteX12" fmla="*/ 155081 w 625204"/>
                <a:gd name="connsiteY12" fmla="*/ 136178 h 3927128"/>
                <a:gd name="connsiteX13" fmla="*/ 93168 w 625204"/>
                <a:gd name="connsiteY13" fmla="*/ 136179 h 3927128"/>
                <a:gd name="connsiteX0" fmla="*/ 1678 w 533714"/>
                <a:gd name="connsiteY0" fmla="*/ 136179 h 3927128"/>
                <a:gd name="connsiteX1" fmla="*/ 161220 w 533714"/>
                <a:gd name="connsiteY1" fmla="*/ 1088678 h 3927128"/>
                <a:gd name="connsiteX2" fmla="*/ 44539 w 533714"/>
                <a:gd name="connsiteY2" fmla="*/ 1919734 h 3927128"/>
                <a:gd name="connsiteX3" fmla="*/ 132645 w 533714"/>
                <a:gd name="connsiteY3" fmla="*/ 2169766 h 3927128"/>
                <a:gd name="connsiteX4" fmla="*/ 46921 w 533714"/>
                <a:gd name="connsiteY4" fmla="*/ 3769966 h 3927128"/>
                <a:gd name="connsiteX5" fmla="*/ 232658 w 533714"/>
                <a:gd name="connsiteY5" fmla="*/ 3927128 h 3927128"/>
                <a:gd name="connsiteX6" fmla="*/ 408871 w 533714"/>
                <a:gd name="connsiteY6" fmla="*/ 3769966 h 3927128"/>
                <a:gd name="connsiteX7" fmla="*/ 318383 w 533714"/>
                <a:gd name="connsiteY7" fmla="*/ 2167385 h 3927128"/>
                <a:gd name="connsiteX8" fmla="*/ 396963 w 533714"/>
                <a:gd name="connsiteY8" fmla="*/ 1962598 h 3927128"/>
                <a:gd name="connsiteX9" fmla="*/ 527933 w 533714"/>
                <a:gd name="connsiteY9" fmla="*/ 1183928 h 3927128"/>
                <a:gd name="connsiteX10" fmla="*/ 454115 w 533714"/>
                <a:gd name="connsiteY10" fmla="*/ 131415 h 3927128"/>
                <a:gd name="connsiteX11" fmla="*/ 204083 w 533714"/>
                <a:gd name="connsiteY11" fmla="*/ 124272 h 3927128"/>
                <a:gd name="connsiteX12" fmla="*/ 63591 w 533714"/>
                <a:gd name="connsiteY12" fmla="*/ 136178 h 3927128"/>
                <a:gd name="connsiteX13" fmla="*/ 1678 w 533714"/>
                <a:gd name="connsiteY13" fmla="*/ 136179 h 3927128"/>
                <a:gd name="connsiteX0" fmla="*/ 15224 w 547260"/>
                <a:gd name="connsiteY0" fmla="*/ 136179 h 3927128"/>
                <a:gd name="connsiteX1" fmla="*/ 41416 w 547260"/>
                <a:gd name="connsiteY1" fmla="*/ 1038672 h 3927128"/>
                <a:gd name="connsiteX2" fmla="*/ 58085 w 547260"/>
                <a:gd name="connsiteY2" fmla="*/ 1919734 h 3927128"/>
                <a:gd name="connsiteX3" fmla="*/ 146191 w 547260"/>
                <a:gd name="connsiteY3" fmla="*/ 2169766 h 3927128"/>
                <a:gd name="connsiteX4" fmla="*/ 60467 w 547260"/>
                <a:gd name="connsiteY4" fmla="*/ 3769966 h 3927128"/>
                <a:gd name="connsiteX5" fmla="*/ 246204 w 547260"/>
                <a:gd name="connsiteY5" fmla="*/ 3927128 h 3927128"/>
                <a:gd name="connsiteX6" fmla="*/ 422417 w 547260"/>
                <a:gd name="connsiteY6" fmla="*/ 3769966 h 3927128"/>
                <a:gd name="connsiteX7" fmla="*/ 331929 w 547260"/>
                <a:gd name="connsiteY7" fmla="*/ 2167385 h 3927128"/>
                <a:gd name="connsiteX8" fmla="*/ 410509 w 547260"/>
                <a:gd name="connsiteY8" fmla="*/ 1962598 h 3927128"/>
                <a:gd name="connsiteX9" fmla="*/ 541479 w 547260"/>
                <a:gd name="connsiteY9" fmla="*/ 1183928 h 3927128"/>
                <a:gd name="connsiteX10" fmla="*/ 467661 w 547260"/>
                <a:gd name="connsiteY10" fmla="*/ 131415 h 3927128"/>
                <a:gd name="connsiteX11" fmla="*/ 217629 w 547260"/>
                <a:gd name="connsiteY11" fmla="*/ 124272 h 3927128"/>
                <a:gd name="connsiteX12" fmla="*/ 77137 w 547260"/>
                <a:gd name="connsiteY12" fmla="*/ 136178 h 3927128"/>
                <a:gd name="connsiteX13" fmla="*/ 15224 w 547260"/>
                <a:gd name="connsiteY13" fmla="*/ 136179 h 3927128"/>
                <a:gd name="connsiteX0" fmla="*/ 3870 w 535906"/>
                <a:gd name="connsiteY0" fmla="*/ 136179 h 3927128"/>
                <a:gd name="connsiteX1" fmla="*/ 30062 w 535906"/>
                <a:gd name="connsiteY1" fmla="*/ 1038672 h 3927128"/>
                <a:gd name="connsiteX2" fmla="*/ 46731 w 535906"/>
                <a:gd name="connsiteY2" fmla="*/ 1919734 h 3927128"/>
                <a:gd name="connsiteX3" fmla="*/ 134837 w 535906"/>
                <a:gd name="connsiteY3" fmla="*/ 2169766 h 3927128"/>
                <a:gd name="connsiteX4" fmla="*/ 49113 w 535906"/>
                <a:gd name="connsiteY4" fmla="*/ 3769966 h 3927128"/>
                <a:gd name="connsiteX5" fmla="*/ 234850 w 535906"/>
                <a:gd name="connsiteY5" fmla="*/ 3927128 h 3927128"/>
                <a:gd name="connsiteX6" fmla="*/ 411063 w 535906"/>
                <a:gd name="connsiteY6" fmla="*/ 3769966 h 3927128"/>
                <a:gd name="connsiteX7" fmla="*/ 320575 w 535906"/>
                <a:gd name="connsiteY7" fmla="*/ 2167385 h 3927128"/>
                <a:gd name="connsiteX8" fmla="*/ 399155 w 535906"/>
                <a:gd name="connsiteY8" fmla="*/ 1962598 h 3927128"/>
                <a:gd name="connsiteX9" fmla="*/ 530125 w 535906"/>
                <a:gd name="connsiteY9" fmla="*/ 1183928 h 3927128"/>
                <a:gd name="connsiteX10" fmla="*/ 456307 w 535906"/>
                <a:gd name="connsiteY10" fmla="*/ 131415 h 3927128"/>
                <a:gd name="connsiteX11" fmla="*/ 206275 w 535906"/>
                <a:gd name="connsiteY11" fmla="*/ 124272 h 3927128"/>
                <a:gd name="connsiteX12" fmla="*/ 65783 w 535906"/>
                <a:gd name="connsiteY12" fmla="*/ 136178 h 3927128"/>
                <a:gd name="connsiteX13" fmla="*/ 3870 w 535906"/>
                <a:gd name="connsiteY13" fmla="*/ 136179 h 3927128"/>
                <a:gd name="connsiteX0" fmla="*/ 3870 w 535906"/>
                <a:gd name="connsiteY0" fmla="*/ 136179 h 3927128"/>
                <a:gd name="connsiteX1" fmla="*/ 30062 w 535906"/>
                <a:gd name="connsiteY1" fmla="*/ 1038672 h 3927128"/>
                <a:gd name="connsiteX2" fmla="*/ 46731 w 535906"/>
                <a:gd name="connsiteY2" fmla="*/ 1919734 h 3927128"/>
                <a:gd name="connsiteX3" fmla="*/ 134837 w 535906"/>
                <a:gd name="connsiteY3" fmla="*/ 2169766 h 3927128"/>
                <a:gd name="connsiteX4" fmla="*/ 49113 w 535906"/>
                <a:gd name="connsiteY4" fmla="*/ 3769966 h 3927128"/>
                <a:gd name="connsiteX5" fmla="*/ 234850 w 535906"/>
                <a:gd name="connsiteY5" fmla="*/ 3927128 h 3927128"/>
                <a:gd name="connsiteX6" fmla="*/ 411063 w 535906"/>
                <a:gd name="connsiteY6" fmla="*/ 3769966 h 3927128"/>
                <a:gd name="connsiteX7" fmla="*/ 320575 w 535906"/>
                <a:gd name="connsiteY7" fmla="*/ 2167385 h 3927128"/>
                <a:gd name="connsiteX8" fmla="*/ 399155 w 535906"/>
                <a:gd name="connsiteY8" fmla="*/ 1962598 h 3927128"/>
                <a:gd name="connsiteX9" fmla="*/ 530125 w 535906"/>
                <a:gd name="connsiteY9" fmla="*/ 1183928 h 3927128"/>
                <a:gd name="connsiteX10" fmla="*/ 456307 w 535906"/>
                <a:gd name="connsiteY10" fmla="*/ 131415 h 3927128"/>
                <a:gd name="connsiteX11" fmla="*/ 206275 w 535906"/>
                <a:gd name="connsiteY11" fmla="*/ 124272 h 3927128"/>
                <a:gd name="connsiteX12" fmla="*/ 65783 w 535906"/>
                <a:gd name="connsiteY12" fmla="*/ 136178 h 3927128"/>
                <a:gd name="connsiteX13" fmla="*/ 3870 w 535906"/>
                <a:gd name="connsiteY13" fmla="*/ 136179 h 3927128"/>
                <a:gd name="connsiteX0" fmla="*/ 3870 w 535906"/>
                <a:gd name="connsiteY0" fmla="*/ 136179 h 3927128"/>
                <a:gd name="connsiteX1" fmla="*/ 30062 w 535906"/>
                <a:gd name="connsiteY1" fmla="*/ 1038672 h 3927128"/>
                <a:gd name="connsiteX2" fmla="*/ 46731 w 535906"/>
                <a:gd name="connsiteY2" fmla="*/ 1919734 h 3927128"/>
                <a:gd name="connsiteX3" fmla="*/ 134837 w 535906"/>
                <a:gd name="connsiteY3" fmla="*/ 2169766 h 3927128"/>
                <a:gd name="connsiteX4" fmla="*/ 49113 w 535906"/>
                <a:gd name="connsiteY4" fmla="*/ 3769966 h 3927128"/>
                <a:gd name="connsiteX5" fmla="*/ 234850 w 535906"/>
                <a:gd name="connsiteY5" fmla="*/ 3927128 h 3927128"/>
                <a:gd name="connsiteX6" fmla="*/ 411063 w 535906"/>
                <a:gd name="connsiteY6" fmla="*/ 3769966 h 3927128"/>
                <a:gd name="connsiteX7" fmla="*/ 320575 w 535906"/>
                <a:gd name="connsiteY7" fmla="*/ 2167385 h 3927128"/>
                <a:gd name="connsiteX8" fmla="*/ 399155 w 535906"/>
                <a:gd name="connsiteY8" fmla="*/ 1962598 h 3927128"/>
                <a:gd name="connsiteX9" fmla="*/ 530125 w 535906"/>
                <a:gd name="connsiteY9" fmla="*/ 1183928 h 3927128"/>
                <a:gd name="connsiteX10" fmla="*/ 456307 w 535906"/>
                <a:gd name="connsiteY10" fmla="*/ 131415 h 3927128"/>
                <a:gd name="connsiteX11" fmla="*/ 206275 w 535906"/>
                <a:gd name="connsiteY11" fmla="*/ 124272 h 3927128"/>
                <a:gd name="connsiteX12" fmla="*/ 65783 w 535906"/>
                <a:gd name="connsiteY12" fmla="*/ 136178 h 3927128"/>
                <a:gd name="connsiteX13" fmla="*/ 3870 w 535906"/>
                <a:gd name="connsiteY13" fmla="*/ 136179 h 3927128"/>
                <a:gd name="connsiteX0" fmla="*/ 3870 w 535906"/>
                <a:gd name="connsiteY0" fmla="*/ 136179 h 3927128"/>
                <a:gd name="connsiteX1" fmla="*/ 30062 w 535906"/>
                <a:gd name="connsiteY1" fmla="*/ 1038672 h 3927128"/>
                <a:gd name="connsiteX2" fmla="*/ 34825 w 535906"/>
                <a:gd name="connsiteY2" fmla="*/ 1912590 h 3927128"/>
                <a:gd name="connsiteX3" fmla="*/ 134837 w 535906"/>
                <a:gd name="connsiteY3" fmla="*/ 2169766 h 3927128"/>
                <a:gd name="connsiteX4" fmla="*/ 49113 w 535906"/>
                <a:gd name="connsiteY4" fmla="*/ 3769966 h 3927128"/>
                <a:gd name="connsiteX5" fmla="*/ 234850 w 535906"/>
                <a:gd name="connsiteY5" fmla="*/ 3927128 h 3927128"/>
                <a:gd name="connsiteX6" fmla="*/ 411063 w 535906"/>
                <a:gd name="connsiteY6" fmla="*/ 3769966 h 3927128"/>
                <a:gd name="connsiteX7" fmla="*/ 320575 w 535906"/>
                <a:gd name="connsiteY7" fmla="*/ 2167385 h 3927128"/>
                <a:gd name="connsiteX8" fmla="*/ 399155 w 535906"/>
                <a:gd name="connsiteY8" fmla="*/ 1962598 h 3927128"/>
                <a:gd name="connsiteX9" fmla="*/ 530125 w 535906"/>
                <a:gd name="connsiteY9" fmla="*/ 1183928 h 3927128"/>
                <a:gd name="connsiteX10" fmla="*/ 456307 w 535906"/>
                <a:gd name="connsiteY10" fmla="*/ 131415 h 3927128"/>
                <a:gd name="connsiteX11" fmla="*/ 206275 w 535906"/>
                <a:gd name="connsiteY11" fmla="*/ 124272 h 3927128"/>
                <a:gd name="connsiteX12" fmla="*/ 65783 w 535906"/>
                <a:gd name="connsiteY12" fmla="*/ 136178 h 3927128"/>
                <a:gd name="connsiteX13" fmla="*/ 3870 w 535906"/>
                <a:gd name="connsiteY13" fmla="*/ 136179 h 3927128"/>
                <a:gd name="connsiteX0" fmla="*/ 3870 w 535906"/>
                <a:gd name="connsiteY0" fmla="*/ 136179 h 3927128"/>
                <a:gd name="connsiteX1" fmla="*/ 30062 w 535906"/>
                <a:gd name="connsiteY1" fmla="*/ 1038672 h 3927128"/>
                <a:gd name="connsiteX2" fmla="*/ 34825 w 535906"/>
                <a:gd name="connsiteY2" fmla="*/ 1912590 h 3927128"/>
                <a:gd name="connsiteX3" fmla="*/ 134837 w 535906"/>
                <a:gd name="connsiteY3" fmla="*/ 2169766 h 3927128"/>
                <a:gd name="connsiteX4" fmla="*/ 49113 w 535906"/>
                <a:gd name="connsiteY4" fmla="*/ 3769966 h 3927128"/>
                <a:gd name="connsiteX5" fmla="*/ 234850 w 535906"/>
                <a:gd name="connsiteY5" fmla="*/ 3927128 h 3927128"/>
                <a:gd name="connsiteX6" fmla="*/ 411063 w 535906"/>
                <a:gd name="connsiteY6" fmla="*/ 3769966 h 3927128"/>
                <a:gd name="connsiteX7" fmla="*/ 320575 w 535906"/>
                <a:gd name="connsiteY7" fmla="*/ 2167385 h 3927128"/>
                <a:gd name="connsiteX8" fmla="*/ 399155 w 535906"/>
                <a:gd name="connsiteY8" fmla="*/ 1962598 h 3927128"/>
                <a:gd name="connsiteX9" fmla="*/ 530125 w 535906"/>
                <a:gd name="connsiteY9" fmla="*/ 1183928 h 3927128"/>
                <a:gd name="connsiteX10" fmla="*/ 456307 w 535906"/>
                <a:gd name="connsiteY10" fmla="*/ 131415 h 3927128"/>
                <a:gd name="connsiteX11" fmla="*/ 206275 w 535906"/>
                <a:gd name="connsiteY11" fmla="*/ 124272 h 3927128"/>
                <a:gd name="connsiteX12" fmla="*/ 65783 w 535906"/>
                <a:gd name="connsiteY12" fmla="*/ 136178 h 3927128"/>
                <a:gd name="connsiteX13" fmla="*/ 3870 w 535906"/>
                <a:gd name="connsiteY13" fmla="*/ 136179 h 3927128"/>
                <a:gd name="connsiteX0" fmla="*/ 3870 w 535906"/>
                <a:gd name="connsiteY0" fmla="*/ 136179 h 3927128"/>
                <a:gd name="connsiteX1" fmla="*/ 30062 w 535906"/>
                <a:gd name="connsiteY1" fmla="*/ 1038672 h 3927128"/>
                <a:gd name="connsiteX2" fmla="*/ 34825 w 535906"/>
                <a:gd name="connsiteY2" fmla="*/ 1912590 h 3927128"/>
                <a:gd name="connsiteX3" fmla="*/ 134837 w 535906"/>
                <a:gd name="connsiteY3" fmla="*/ 2169766 h 3927128"/>
                <a:gd name="connsiteX4" fmla="*/ 49113 w 535906"/>
                <a:gd name="connsiteY4" fmla="*/ 3769966 h 3927128"/>
                <a:gd name="connsiteX5" fmla="*/ 234850 w 535906"/>
                <a:gd name="connsiteY5" fmla="*/ 3927128 h 3927128"/>
                <a:gd name="connsiteX6" fmla="*/ 411063 w 535906"/>
                <a:gd name="connsiteY6" fmla="*/ 3769966 h 3927128"/>
                <a:gd name="connsiteX7" fmla="*/ 320575 w 535906"/>
                <a:gd name="connsiteY7" fmla="*/ 2167385 h 3927128"/>
                <a:gd name="connsiteX8" fmla="*/ 399155 w 535906"/>
                <a:gd name="connsiteY8" fmla="*/ 1962598 h 3927128"/>
                <a:gd name="connsiteX9" fmla="*/ 530125 w 535906"/>
                <a:gd name="connsiteY9" fmla="*/ 1183928 h 3927128"/>
                <a:gd name="connsiteX10" fmla="*/ 456307 w 535906"/>
                <a:gd name="connsiteY10" fmla="*/ 131415 h 3927128"/>
                <a:gd name="connsiteX11" fmla="*/ 206275 w 535906"/>
                <a:gd name="connsiteY11" fmla="*/ 124272 h 3927128"/>
                <a:gd name="connsiteX12" fmla="*/ 65783 w 535906"/>
                <a:gd name="connsiteY12" fmla="*/ 136178 h 3927128"/>
                <a:gd name="connsiteX13" fmla="*/ 3870 w 535906"/>
                <a:gd name="connsiteY13" fmla="*/ 136179 h 3927128"/>
                <a:gd name="connsiteX0" fmla="*/ 3870 w 535906"/>
                <a:gd name="connsiteY0" fmla="*/ 136179 h 3927128"/>
                <a:gd name="connsiteX1" fmla="*/ 30062 w 535906"/>
                <a:gd name="connsiteY1" fmla="*/ 1038672 h 3927128"/>
                <a:gd name="connsiteX2" fmla="*/ 34825 w 535906"/>
                <a:gd name="connsiteY2" fmla="*/ 1912590 h 3927128"/>
                <a:gd name="connsiteX3" fmla="*/ 134837 w 535906"/>
                <a:gd name="connsiteY3" fmla="*/ 2169766 h 3927128"/>
                <a:gd name="connsiteX4" fmla="*/ 49113 w 535906"/>
                <a:gd name="connsiteY4" fmla="*/ 3769966 h 3927128"/>
                <a:gd name="connsiteX5" fmla="*/ 234850 w 535906"/>
                <a:gd name="connsiteY5" fmla="*/ 3927128 h 3927128"/>
                <a:gd name="connsiteX6" fmla="*/ 411063 w 535906"/>
                <a:gd name="connsiteY6" fmla="*/ 3769966 h 3927128"/>
                <a:gd name="connsiteX7" fmla="*/ 320575 w 535906"/>
                <a:gd name="connsiteY7" fmla="*/ 2167385 h 3927128"/>
                <a:gd name="connsiteX8" fmla="*/ 399155 w 535906"/>
                <a:gd name="connsiteY8" fmla="*/ 1962598 h 3927128"/>
                <a:gd name="connsiteX9" fmla="*/ 530125 w 535906"/>
                <a:gd name="connsiteY9" fmla="*/ 1183928 h 3927128"/>
                <a:gd name="connsiteX10" fmla="*/ 456307 w 535906"/>
                <a:gd name="connsiteY10" fmla="*/ 131415 h 3927128"/>
                <a:gd name="connsiteX11" fmla="*/ 206275 w 535906"/>
                <a:gd name="connsiteY11" fmla="*/ 124272 h 3927128"/>
                <a:gd name="connsiteX12" fmla="*/ 65783 w 535906"/>
                <a:gd name="connsiteY12" fmla="*/ 136178 h 3927128"/>
                <a:gd name="connsiteX13" fmla="*/ 3870 w 535906"/>
                <a:gd name="connsiteY13" fmla="*/ 136179 h 3927128"/>
                <a:gd name="connsiteX0" fmla="*/ 3870 w 463981"/>
                <a:gd name="connsiteY0" fmla="*/ 136179 h 3927128"/>
                <a:gd name="connsiteX1" fmla="*/ 30062 w 463981"/>
                <a:gd name="connsiteY1" fmla="*/ 1038672 h 3927128"/>
                <a:gd name="connsiteX2" fmla="*/ 34825 w 463981"/>
                <a:gd name="connsiteY2" fmla="*/ 1912590 h 3927128"/>
                <a:gd name="connsiteX3" fmla="*/ 134837 w 463981"/>
                <a:gd name="connsiteY3" fmla="*/ 2169766 h 3927128"/>
                <a:gd name="connsiteX4" fmla="*/ 49113 w 463981"/>
                <a:gd name="connsiteY4" fmla="*/ 3769966 h 3927128"/>
                <a:gd name="connsiteX5" fmla="*/ 234850 w 463981"/>
                <a:gd name="connsiteY5" fmla="*/ 3927128 h 3927128"/>
                <a:gd name="connsiteX6" fmla="*/ 411063 w 463981"/>
                <a:gd name="connsiteY6" fmla="*/ 3769966 h 3927128"/>
                <a:gd name="connsiteX7" fmla="*/ 320575 w 463981"/>
                <a:gd name="connsiteY7" fmla="*/ 2167385 h 3927128"/>
                <a:gd name="connsiteX8" fmla="*/ 399155 w 463981"/>
                <a:gd name="connsiteY8" fmla="*/ 1962598 h 3927128"/>
                <a:gd name="connsiteX9" fmla="*/ 387250 w 463981"/>
                <a:gd name="connsiteY9" fmla="*/ 1169641 h 3927128"/>
                <a:gd name="connsiteX10" fmla="*/ 456307 w 463981"/>
                <a:gd name="connsiteY10" fmla="*/ 131415 h 3927128"/>
                <a:gd name="connsiteX11" fmla="*/ 206275 w 463981"/>
                <a:gd name="connsiteY11" fmla="*/ 124272 h 3927128"/>
                <a:gd name="connsiteX12" fmla="*/ 65783 w 463981"/>
                <a:gd name="connsiteY12" fmla="*/ 136178 h 3927128"/>
                <a:gd name="connsiteX13" fmla="*/ 3870 w 463981"/>
                <a:gd name="connsiteY13" fmla="*/ 136179 h 3927128"/>
                <a:gd name="connsiteX0" fmla="*/ 3870 w 461661"/>
                <a:gd name="connsiteY0" fmla="*/ 136179 h 3927128"/>
                <a:gd name="connsiteX1" fmla="*/ 30062 w 461661"/>
                <a:gd name="connsiteY1" fmla="*/ 1038672 h 3927128"/>
                <a:gd name="connsiteX2" fmla="*/ 34825 w 461661"/>
                <a:gd name="connsiteY2" fmla="*/ 1912590 h 3927128"/>
                <a:gd name="connsiteX3" fmla="*/ 134837 w 461661"/>
                <a:gd name="connsiteY3" fmla="*/ 2169766 h 3927128"/>
                <a:gd name="connsiteX4" fmla="*/ 49113 w 461661"/>
                <a:gd name="connsiteY4" fmla="*/ 3769966 h 3927128"/>
                <a:gd name="connsiteX5" fmla="*/ 234850 w 461661"/>
                <a:gd name="connsiteY5" fmla="*/ 3927128 h 3927128"/>
                <a:gd name="connsiteX6" fmla="*/ 411063 w 461661"/>
                <a:gd name="connsiteY6" fmla="*/ 3769966 h 3927128"/>
                <a:gd name="connsiteX7" fmla="*/ 320575 w 461661"/>
                <a:gd name="connsiteY7" fmla="*/ 2167385 h 3927128"/>
                <a:gd name="connsiteX8" fmla="*/ 399155 w 461661"/>
                <a:gd name="connsiteY8" fmla="*/ 1962598 h 3927128"/>
                <a:gd name="connsiteX9" fmla="*/ 387250 w 461661"/>
                <a:gd name="connsiteY9" fmla="*/ 1169641 h 3927128"/>
                <a:gd name="connsiteX10" fmla="*/ 456307 w 461661"/>
                <a:gd name="connsiteY10" fmla="*/ 131415 h 3927128"/>
                <a:gd name="connsiteX11" fmla="*/ 206275 w 461661"/>
                <a:gd name="connsiteY11" fmla="*/ 124272 h 3927128"/>
                <a:gd name="connsiteX12" fmla="*/ 65783 w 461661"/>
                <a:gd name="connsiteY12" fmla="*/ 136178 h 3927128"/>
                <a:gd name="connsiteX13" fmla="*/ 3870 w 461661"/>
                <a:gd name="connsiteY13" fmla="*/ 136179 h 3927128"/>
                <a:gd name="connsiteX0" fmla="*/ 3870 w 461661"/>
                <a:gd name="connsiteY0" fmla="*/ 136179 h 3927128"/>
                <a:gd name="connsiteX1" fmla="*/ 30062 w 461661"/>
                <a:gd name="connsiteY1" fmla="*/ 1038672 h 3927128"/>
                <a:gd name="connsiteX2" fmla="*/ 34825 w 461661"/>
                <a:gd name="connsiteY2" fmla="*/ 1912590 h 3927128"/>
                <a:gd name="connsiteX3" fmla="*/ 134837 w 461661"/>
                <a:gd name="connsiteY3" fmla="*/ 2169766 h 3927128"/>
                <a:gd name="connsiteX4" fmla="*/ 49113 w 461661"/>
                <a:gd name="connsiteY4" fmla="*/ 3769966 h 3927128"/>
                <a:gd name="connsiteX5" fmla="*/ 234850 w 461661"/>
                <a:gd name="connsiteY5" fmla="*/ 3927128 h 3927128"/>
                <a:gd name="connsiteX6" fmla="*/ 411063 w 461661"/>
                <a:gd name="connsiteY6" fmla="*/ 3769966 h 3927128"/>
                <a:gd name="connsiteX7" fmla="*/ 320575 w 461661"/>
                <a:gd name="connsiteY7" fmla="*/ 2167385 h 3927128"/>
                <a:gd name="connsiteX8" fmla="*/ 399155 w 461661"/>
                <a:gd name="connsiteY8" fmla="*/ 1962598 h 3927128"/>
                <a:gd name="connsiteX9" fmla="*/ 387250 w 461661"/>
                <a:gd name="connsiteY9" fmla="*/ 1169641 h 3927128"/>
                <a:gd name="connsiteX10" fmla="*/ 456307 w 461661"/>
                <a:gd name="connsiteY10" fmla="*/ 131415 h 3927128"/>
                <a:gd name="connsiteX11" fmla="*/ 206275 w 461661"/>
                <a:gd name="connsiteY11" fmla="*/ 124272 h 3927128"/>
                <a:gd name="connsiteX12" fmla="*/ 65783 w 461661"/>
                <a:gd name="connsiteY12" fmla="*/ 136178 h 3927128"/>
                <a:gd name="connsiteX13" fmla="*/ 3870 w 461661"/>
                <a:gd name="connsiteY13" fmla="*/ 136179 h 3927128"/>
                <a:gd name="connsiteX0" fmla="*/ 3870 w 461661"/>
                <a:gd name="connsiteY0" fmla="*/ 136179 h 3927128"/>
                <a:gd name="connsiteX1" fmla="*/ 30062 w 461661"/>
                <a:gd name="connsiteY1" fmla="*/ 1038672 h 3927128"/>
                <a:gd name="connsiteX2" fmla="*/ 34825 w 461661"/>
                <a:gd name="connsiteY2" fmla="*/ 1912590 h 3927128"/>
                <a:gd name="connsiteX3" fmla="*/ 134837 w 461661"/>
                <a:gd name="connsiteY3" fmla="*/ 2169766 h 3927128"/>
                <a:gd name="connsiteX4" fmla="*/ 49113 w 461661"/>
                <a:gd name="connsiteY4" fmla="*/ 3769966 h 3927128"/>
                <a:gd name="connsiteX5" fmla="*/ 234850 w 461661"/>
                <a:gd name="connsiteY5" fmla="*/ 3927128 h 3927128"/>
                <a:gd name="connsiteX6" fmla="*/ 411063 w 461661"/>
                <a:gd name="connsiteY6" fmla="*/ 3769966 h 3927128"/>
                <a:gd name="connsiteX7" fmla="*/ 320575 w 461661"/>
                <a:gd name="connsiteY7" fmla="*/ 2167385 h 3927128"/>
                <a:gd name="connsiteX8" fmla="*/ 399155 w 461661"/>
                <a:gd name="connsiteY8" fmla="*/ 1962598 h 3927128"/>
                <a:gd name="connsiteX9" fmla="*/ 387250 w 461661"/>
                <a:gd name="connsiteY9" fmla="*/ 1169641 h 3927128"/>
                <a:gd name="connsiteX10" fmla="*/ 456307 w 461661"/>
                <a:gd name="connsiteY10" fmla="*/ 131415 h 3927128"/>
                <a:gd name="connsiteX11" fmla="*/ 206275 w 461661"/>
                <a:gd name="connsiteY11" fmla="*/ 124272 h 3927128"/>
                <a:gd name="connsiteX12" fmla="*/ 65783 w 461661"/>
                <a:gd name="connsiteY12" fmla="*/ 136178 h 3927128"/>
                <a:gd name="connsiteX13" fmla="*/ 3870 w 461661"/>
                <a:gd name="connsiteY13" fmla="*/ 136179 h 3927128"/>
                <a:gd name="connsiteX0" fmla="*/ 3870 w 462383"/>
                <a:gd name="connsiteY0" fmla="*/ 136179 h 3927128"/>
                <a:gd name="connsiteX1" fmla="*/ 30062 w 462383"/>
                <a:gd name="connsiteY1" fmla="*/ 1038672 h 3927128"/>
                <a:gd name="connsiteX2" fmla="*/ 34825 w 462383"/>
                <a:gd name="connsiteY2" fmla="*/ 1912590 h 3927128"/>
                <a:gd name="connsiteX3" fmla="*/ 134837 w 462383"/>
                <a:gd name="connsiteY3" fmla="*/ 2169766 h 3927128"/>
                <a:gd name="connsiteX4" fmla="*/ 49113 w 462383"/>
                <a:gd name="connsiteY4" fmla="*/ 3769966 h 3927128"/>
                <a:gd name="connsiteX5" fmla="*/ 234850 w 462383"/>
                <a:gd name="connsiteY5" fmla="*/ 3927128 h 3927128"/>
                <a:gd name="connsiteX6" fmla="*/ 411063 w 462383"/>
                <a:gd name="connsiteY6" fmla="*/ 3769966 h 3927128"/>
                <a:gd name="connsiteX7" fmla="*/ 320575 w 462383"/>
                <a:gd name="connsiteY7" fmla="*/ 2167385 h 3927128"/>
                <a:gd name="connsiteX8" fmla="*/ 399155 w 462383"/>
                <a:gd name="connsiteY8" fmla="*/ 1962598 h 3927128"/>
                <a:gd name="connsiteX9" fmla="*/ 403919 w 462383"/>
                <a:gd name="connsiteY9" fmla="*/ 1169641 h 3927128"/>
                <a:gd name="connsiteX10" fmla="*/ 456307 w 462383"/>
                <a:gd name="connsiteY10" fmla="*/ 131415 h 3927128"/>
                <a:gd name="connsiteX11" fmla="*/ 206275 w 462383"/>
                <a:gd name="connsiteY11" fmla="*/ 124272 h 3927128"/>
                <a:gd name="connsiteX12" fmla="*/ 65783 w 462383"/>
                <a:gd name="connsiteY12" fmla="*/ 136178 h 3927128"/>
                <a:gd name="connsiteX13" fmla="*/ 3870 w 462383"/>
                <a:gd name="connsiteY13" fmla="*/ 136179 h 3927128"/>
                <a:gd name="connsiteX0" fmla="*/ 3870 w 412457"/>
                <a:gd name="connsiteY0" fmla="*/ 85497 h 3876446"/>
                <a:gd name="connsiteX1" fmla="*/ 30062 w 412457"/>
                <a:gd name="connsiteY1" fmla="*/ 987990 h 3876446"/>
                <a:gd name="connsiteX2" fmla="*/ 34825 w 412457"/>
                <a:gd name="connsiteY2" fmla="*/ 1861908 h 3876446"/>
                <a:gd name="connsiteX3" fmla="*/ 134837 w 412457"/>
                <a:gd name="connsiteY3" fmla="*/ 2119084 h 3876446"/>
                <a:gd name="connsiteX4" fmla="*/ 49113 w 412457"/>
                <a:gd name="connsiteY4" fmla="*/ 3719284 h 3876446"/>
                <a:gd name="connsiteX5" fmla="*/ 234850 w 412457"/>
                <a:gd name="connsiteY5" fmla="*/ 3876446 h 3876446"/>
                <a:gd name="connsiteX6" fmla="*/ 411063 w 412457"/>
                <a:gd name="connsiteY6" fmla="*/ 3719284 h 3876446"/>
                <a:gd name="connsiteX7" fmla="*/ 320575 w 412457"/>
                <a:gd name="connsiteY7" fmla="*/ 2116703 h 3876446"/>
                <a:gd name="connsiteX8" fmla="*/ 399155 w 412457"/>
                <a:gd name="connsiteY8" fmla="*/ 1911916 h 3876446"/>
                <a:gd name="connsiteX9" fmla="*/ 403919 w 412457"/>
                <a:gd name="connsiteY9" fmla="*/ 1118959 h 3876446"/>
                <a:gd name="connsiteX10" fmla="*/ 306288 w 412457"/>
                <a:gd name="connsiteY10" fmla="*/ 223608 h 3876446"/>
                <a:gd name="connsiteX11" fmla="*/ 206275 w 412457"/>
                <a:gd name="connsiteY11" fmla="*/ 73590 h 3876446"/>
                <a:gd name="connsiteX12" fmla="*/ 65783 w 412457"/>
                <a:gd name="connsiteY12" fmla="*/ 85496 h 3876446"/>
                <a:gd name="connsiteX13" fmla="*/ 3870 w 412457"/>
                <a:gd name="connsiteY13" fmla="*/ 85497 h 3876446"/>
                <a:gd name="connsiteX0" fmla="*/ 3870 w 412457"/>
                <a:gd name="connsiteY0" fmla="*/ 96875 h 3887824"/>
                <a:gd name="connsiteX1" fmla="*/ 30062 w 412457"/>
                <a:gd name="connsiteY1" fmla="*/ 999368 h 3887824"/>
                <a:gd name="connsiteX2" fmla="*/ 34825 w 412457"/>
                <a:gd name="connsiteY2" fmla="*/ 1873286 h 3887824"/>
                <a:gd name="connsiteX3" fmla="*/ 134837 w 412457"/>
                <a:gd name="connsiteY3" fmla="*/ 2130462 h 3887824"/>
                <a:gd name="connsiteX4" fmla="*/ 49113 w 412457"/>
                <a:gd name="connsiteY4" fmla="*/ 3730662 h 3887824"/>
                <a:gd name="connsiteX5" fmla="*/ 234850 w 412457"/>
                <a:gd name="connsiteY5" fmla="*/ 3887824 h 3887824"/>
                <a:gd name="connsiteX6" fmla="*/ 411063 w 412457"/>
                <a:gd name="connsiteY6" fmla="*/ 3730662 h 3887824"/>
                <a:gd name="connsiteX7" fmla="*/ 320575 w 412457"/>
                <a:gd name="connsiteY7" fmla="*/ 2128081 h 3887824"/>
                <a:gd name="connsiteX8" fmla="*/ 399155 w 412457"/>
                <a:gd name="connsiteY8" fmla="*/ 1923294 h 3887824"/>
                <a:gd name="connsiteX9" fmla="*/ 403919 w 412457"/>
                <a:gd name="connsiteY9" fmla="*/ 1130337 h 3887824"/>
                <a:gd name="connsiteX10" fmla="*/ 389632 w 412457"/>
                <a:gd name="connsiteY10" fmla="*/ 192124 h 3887824"/>
                <a:gd name="connsiteX11" fmla="*/ 206275 w 412457"/>
                <a:gd name="connsiteY11" fmla="*/ 84968 h 3887824"/>
                <a:gd name="connsiteX12" fmla="*/ 65783 w 412457"/>
                <a:gd name="connsiteY12" fmla="*/ 96874 h 3887824"/>
                <a:gd name="connsiteX13" fmla="*/ 3870 w 412457"/>
                <a:gd name="connsiteY13" fmla="*/ 96875 h 3887824"/>
                <a:gd name="connsiteX0" fmla="*/ 3870 w 412457"/>
                <a:gd name="connsiteY0" fmla="*/ 96875 h 3887824"/>
                <a:gd name="connsiteX1" fmla="*/ 30062 w 412457"/>
                <a:gd name="connsiteY1" fmla="*/ 999368 h 3887824"/>
                <a:gd name="connsiteX2" fmla="*/ 34825 w 412457"/>
                <a:gd name="connsiteY2" fmla="*/ 1873286 h 3887824"/>
                <a:gd name="connsiteX3" fmla="*/ 134837 w 412457"/>
                <a:gd name="connsiteY3" fmla="*/ 2130462 h 3887824"/>
                <a:gd name="connsiteX4" fmla="*/ 49113 w 412457"/>
                <a:gd name="connsiteY4" fmla="*/ 3730662 h 3887824"/>
                <a:gd name="connsiteX5" fmla="*/ 234850 w 412457"/>
                <a:gd name="connsiteY5" fmla="*/ 3887824 h 3887824"/>
                <a:gd name="connsiteX6" fmla="*/ 411063 w 412457"/>
                <a:gd name="connsiteY6" fmla="*/ 3730662 h 3887824"/>
                <a:gd name="connsiteX7" fmla="*/ 320575 w 412457"/>
                <a:gd name="connsiteY7" fmla="*/ 2128081 h 3887824"/>
                <a:gd name="connsiteX8" fmla="*/ 399155 w 412457"/>
                <a:gd name="connsiteY8" fmla="*/ 1923294 h 3887824"/>
                <a:gd name="connsiteX9" fmla="*/ 403919 w 412457"/>
                <a:gd name="connsiteY9" fmla="*/ 1130337 h 3887824"/>
                <a:gd name="connsiteX10" fmla="*/ 389632 w 412457"/>
                <a:gd name="connsiteY10" fmla="*/ 192124 h 3887824"/>
                <a:gd name="connsiteX11" fmla="*/ 206275 w 412457"/>
                <a:gd name="connsiteY11" fmla="*/ 84968 h 3887824"/>
                <a:gd name="connsiteX12" fmla="*/ 65783 w 412457"/>
                <a:gd name="connsiteY12" fmla="*/ 96874 h 3887824"/>
                <a:gd name="connsiteX13" fmla="*/ 3870 w 412457"/>
                <a:gd name="connsiteY13" fmla="*/ 96875 h 3887824"/>
                <a:gd name="connsiteX0" fmla="*/ 3870 w 414173"/>
                <a:gd name="connsiteY0" fmla="*/ 93442 h 3884391"/>
                <a:gd name="connsiteX1" fmla="*/ 30062 w 414173"/>
                <a:gd name="connsiteY1" fmla="*/ 995935 h 3884391"/>
                <a:gd name="connsiteX2" fmla="*/ 34825 w 414173"/>
                <a:gd name="connsiteY2" fmla="*/ 1869853 h 3884391"/>
                <a:gd name="connsiteX3" fmla="*/ 134837 w 414173"/>
                <a:gd name="connsiteY3" fmla="*/ 2127029 h 3884391"/>
                <a:gd name="connsiteX4" fmla="*/ 49113 w 414173"/>
                <a:gd name="connsiteY4" fmla="*/ 3727229 h 3884391"/>
                <a:gd name="connsiteX5" fmla="*/ 234850 w 414173"/>
                <a:gd name="connsiteY5" fmla="*/ 3884391 h 3884391"/>
                <a:gd name="connsiteX6" fmla="*/ 411063 w 414173"/>
                <a:gd name="connsiteY6" fmla="*/ 3727229 h 3884391"/>
                <a:gd name="connsiteX7" fmla="*/ 320575 w 414173"/>
                <a:gd name="connsiteY7" fmla="*/ 2124648 h 3884391"/>
                <a:gd name="connsiteX8" fmla="*/ 399155 w 414173"/>
                <a:gd name="connsiteY8" fmla="*/ 1919861 h 3884391"/>
                <a:gd name="connsiteX9" fmla="*/ 403919 w 414173"/>
                <a:gd name="connsiteY9" fmla="*/ 1126904 h 3884391"/>
                <a:gd name="connsiteX10" fmla="*/ 396776 w 414173"/>
                <a:gd name="connsiteY10" fmla="*/ 200597 h 3884391"/>
                <a:gd name="connsiteX11" fmla="*/ 206275 w 414173"/>
                <a:gd name="connsiteY11" fmla="*/ 81535 h 3884391"/>
                <a:gd name="connsiteX12" fmla="*/ 65783 w 414173"/>
                <a:gd name="connsiteY12" fmla="*/ 93441 h 3884391"/>
                <a:gd name="connsiteX13" fmla="*/ 3870 w 414173"/>
                <a:gd name="connsiteY13" fmla="*/ 93442 h 3884391"/>
                <a:gd name="connsiteX0" fmla="*/ 3870 w 417327"/>
                <a:gd name="connsiteY0" fmla="*/ 93442 h 3884391"/>
                <a:gd name="connsiteX1" fmla="*/ 30062 w 417327"/>
                <a:gd name="connsiteY1" fmla="*/ 995935 h 3884391"/>
                <a:gd name="connsiteX2" fmla="*/ 34825 w 417327"/>
                <a:gd name="connsiteY2" fmla="*/ 1869853 h 3884391"/>
                <a:gd name="connsiteX3" fmla="*/ 134837 w 417327"/>
                <a:gd name="connsiteY3" fmla="*/ 2127029 h 3884391"/>
                <a:gd name="connsiteX4" fmla="*/ 49113 w 417327"/>
                <a:gd name="connsiteY4" fmla="*/ 3727229 h 3884391"/>
                <a:gd name="connsiteX5" fmla="*/ 234850 w 417327"/>
                <a:gd name="connsiteY5" fmla="*/ 3884391 h 3884391"/>
                <a:gd name="connsiteX6" fmla="*/ 411063 w 417327"/>
                <a:gd name="connsiteY6" fmla="*/ 3727229 h 3884391"/>
                <a:gd name="connsiteX7" fmla="*/ 320575 w 417327"/>
                <a:gd name="connsiteY7" fmla="*/ 2124648 h 3884391"/>
                <a:gd name="connsiteX8" fmla="*/ 399155 w 417327"/>
                <a:gd name="connsiteY8" fmla="*/ 1919861 h 3884391"/>
                <a:gd name="connsiteX9" fmla="*/ 411063 w 417327"/>
                <a:gd name="connsiteY9" fmla="*/ 1126904 h 3884391"/>
                <a:gd name="connsiteX10" fmla="*/ 396776 w 417327"/>
                <a:gd name="connsiteY10" fmla="*/ 200597 h 3884391"/>
                <a:gd name="connsiteX11" fmla="*/ 206275 w 417327"/>
                <a:gd name="connsiteY11" fmla="*/ 81535 h 3884391"/>
                <a:gd name="connsiteX12" fmla="*/ 65783 w 417327"/>
                <a:gd name="connsiteY12" fmla="*/ 93441 h 3884391"/>
                <a:gd name="connsiteX13" fmla="*/ 3870 w 417327"/>
                <a:gd name="connsiteY13" fmla="*/ 93442 h 3884391"/>
                <a:gd name="connsiteX0" fmla="*/ 3870 w 417315"/>
                <a:gd name="connsiteY0" fmla="*/ 93442 h 3884391"/>
                <a:gd name="connsiteX1" fmla="*/ 30062 w 417315"/>
                <a:gd name="connsiteY1" fmla="*/ 995935 h 3884391"/>
                <a:gd name="connsiteX2" fmla="*/ 34825 w 417315"/>
                <a:gd name="connsiteY2" fmla="*/ 1869853 h 3884391"/>
                <a:gd name="connsiteX3" fmla="*/ 134837 w 417315"/>
                <a:gd name="connsiteY3" fmla="*/ 2127029 h 3884391"/>
                <a:gd name="connsiteX4" fmla="*/ 49113 w 417315"/>
                <a:gd name="connsiteY4" fmla="*/ 3727229 h 3884391"/>
                <a:gd name="connsiteX5" fmla="*/ 234850 w 417315"/>
                <a:gd name="connsiteY5" fmla="*/ 3884391 h 3884391"/>
                <a:gd name="connsiteX6" fmla="*/ 411063 w 417315"/>
                <a:gd name="connsiteY6" fmla="*/ 3727229 h 3884391"/>
                <a:gd name="connsiteX7" fmla="*/ 320575 w 417315"/>
                <a:gd name="connsiteY7" fmla="*/ 2124648 h 3884391"/>
                <a:gd name="connsiteX8" fmla="*/ 399155 w 417315"/>
                <a:gd name="connsiteY8" fmla="*/ 1919861 h 3884391"/>
                <a:gd name="connsiteX9" fmla="*/ 411063 w 417315"/>
                <a:gd name="connsiteY9" fmla="*/ 1126904 h 3884391"/>
                <a:gd name="connsiteX10" fmla="*/ 396776 w 417315"/>
                <a:gd name="connsiteY10" fmla="*/ 200597 h 3884391"/>
                <a:gd name="connsiteX11" fmla="*/ 206275 w 417315"/>
                <a:gd name="connsiteY11" fmla="*/ 81535 h 3884391"/>
                <a:gd name="connsiteX12" fmla="*/ 65783 w 417315"/>
                <a:gd name="connsiteY12" fmla="*/ 93441 h 3884391"/>
                <a:gd name="connsiteX13" fmla="*/ 3870 w 417315"/>
                <a:gd name="connsiteY13" fmla="*/ 93442 h 3884391"/>
                <a:gd name="connsiteX0" fmla="*/ 3870 w 417315"/>
                <a:gd name="connsiteY0" fmla="*/ 9447 h 3800396"/>
                <a:gd name="connsiteX1" fmla="*/ 30062 w 417315"/>
                <a:gd name="connsiteY1" fmla="*/ 911940 h 3800396"/>
                <a:gd name="connsiteX2" fmla="*/ 34825 w 417315"/>
                <a:gd name="connsiteY2" fmla="*/ 1785858 h 3800396"/>
                <a:gd name="connsiteX3" fmla="*/ 134837 w 417315"/>
                <a:gd name="connsiteY3" fmla="*/ 2043034 h 3800396"/>
                <a:gd name="connsiteX4" fmla="*/ 49113 w 417315"/>
                <a:gd name="connsiteY4" fmla="*/ 3643234 h 3800396"/>
                <a:gd name="connsiteX5" fmla="*/ 234850 w 417315"/>
                <a:gd name="connsiteY5" fmla="*/ 3800396 h 3800396"/>
                <a:gd name="connsiteX6" fmla="*/ 411063 w 417315"/>
                <a:gd name="connsiteY6" fmla="*/ 3643234 h 3800396"/>
                <a:gd name="connsiteX7" fmla="*/ 320575 w 417315"/>
                <a:gd name="connsiteY7" fmla="*/ 2040653 h 3800396"/>
                <a:gd name="connsiteX8" fmla="*/ 399155 w 417315"/>
                <a:gd name="connsiteY8" fmla="*/ 1835866 h 3800396"/>
                <a:gd name="connsiteX9" fmla="*/ 411063 w 417315"/>
                <a:gd name="connsiteY9" fmla="*/ 1042909 h 3800396"/>
                <a:gd name="connsiteX10" fmla="*/ 396776 w 417315"/>
                <a:gd name="connsiteY10" fmla="*/ 116602 h 3800396"/>
                <a:gd name="connsiteX11" fmla="*/ 65783 w 417315"/>
                <a:gd name="connsiteY11" fmla="*/ 9446 h 3800396"/>
                <a:gd name="connsiteX12" fmla="*/ 3870 w 417315"/>
                <a:gd name="connsiteY12" fmla="*/ 9447 h 3800396"/>
                <a:gd name="connsiteX0" fmla="*/ 3870 w 417315"/>
                <a:gd name="connsiteY0" fmla="*/ 25845 h 3816794"/>
                <a:gd name="connsiteX1" fmla="*/ 30062 w 417315"/>
                <a:gd name="connsiteY1" fmla="*/ 928338 h 3816794"/>
                <a:gd name="connsiteX2" fmla="*/ 34825 w 417315"/>
                <a:gd name="connsiteY2" fmla="*/ 1802256 h 3816794"/>
                <a:gd name="connsiteX3" fmla="*/ 134837 w 417315"/>
                <a:gd name="connsiteY3" fmla="*/ 2059432 h 3816794"/>
                <a:gd name="connsiteX4" fmla="*/ 49113 w 417315"/>
                <a:gd name="connsiteY4" fmla="*/ 3659632 h 3816794"/>
                <a:gd name="connsiteX5" fmla="*/ 234850 w 417315"/>
                <a:gd name="connsiteY5" fmla="*/ 3816794 h 3816794"/>
                <a:gd name="connsiteX6" fmla="*/ 411063 w 417315"/>
                <a:gd name="connsiteY6" fmla="*/ 3659632 h 3816794"/>
                <a:gd name="connsiteX7" fmla="*/ 320575 w 417315"/>
                <a:gd name="connsiteY7" fmla="*/ 2057051 h 3816794"/>
                <a:gd name="connsiteX8" fmla="*/ 399155 w 417315"/>
                <a:gd name="connsiteY8" fmla="*/ 1852264 h 3816794"/>
                <a:gd name="connsiteX9" fmla="*/ 411063 w 417315"/>
                <a:gd name="connsiteY9" fmla="*/ 1059307 h 3816794"/>
                <a:gd name="connsiteX10" fmla="*/ 396776 w 417315"/>
                <a:gd name="connsiteY10" fmla="*/ 133000 h 3816794"/>
                <a:gd name="connsiteX11" fmla="*/ 296765 w 417315"/>
                <a:gd name="connsiteY11" fmla="*/ 4413 h 3816794"/>
                <a:gd name="connsiteX12" fmla="*/ 3870 w 417315"/>
                <a:gd name="connsiteY12" fmla="*/ 25845 h 3816794"/>
                <a:gd name="connsiteX0" fmla="*/ 3870 w 417315"/>
                <a:gd name="connsiteY0" fmla="*/ 25845 h 3816794"/>
                <a:gd name="connsiteX1" fmla="*/ 30062 w 417315"/>
                <a:gd name="connsiteY1" fmla="*/ 928338 h 3816794"/>
                <a:gd name="connsiteX2" fmla="*/ 34825 w 417315"/>
                <a:gd name="connsiteY2" fmla="*/ 1802256 h 3816794"/>
                <a:gd name="connsiteX3" fmla="*/ 134837 w 417315"/>
                <a:gd name="connsiteY3" fmla="*/ 2059432 h 3816794"/>
                <a:gd name="connsiteX4" fmla="*/ 49113 w 417315"/>
                <a:gd name="connsiteY4" fmla="*/ 3659632 h 3816794"/>
                <a:gd name="connsiteX5" fmla="*/ 234850 w 417315"/>
                <a:gd name="connsiteY5" fmla="*/ 3816794 h 3816794"/>
                <a:gd name="connsiteX6" fmla="*/ 411063 w 417315"/>
                <a:gd name="connsiteY6" fmla="*/ 3659632 h 3816794"/>
                <a:gd name="connsiteX7" fmla="*/ 320575 w 417315"/>
                <a:gd name="connsiteY7" fmla="*/ 2057051 h 3816794"/>
                <a:gd name="connsiteX8" fmla="*/ 399155 w 417315"/>
                <a:gd name="connsiteY8" fmla="*/ 1852264 h 3816794"/>
                <a:gd name="connsiteX9" fmla="*/ 411063 w 417315"/>
                <a:gd name="connsiteY9" fmla="*/ 1059307 h 3816794"/>
                <a:gd name="connsiteX10" fmla="*/ 396776 w 417315"/>
                <a:gd name="connsiteY10" fmla="*/ 133000 h 3816794"/>
                <a:gd name="connsiteX11" fmla="*/ 368553 w 417315"/>
                <a:gd name="connsiteY11" fmla="*/ 49656 h 3816794"/>
                <a:gd name="connsiteX12" fmla="*/ 296765 w 417315"/>
                <a:gd name="connsiteY12" fmla="*/ 4413 h 3816794"/>
                <a:gd name="connsiteX13" fmla="*/ 3870 w 417315"/>
                <a:gd name="connsiteY13" fmla="*/ 25845 h 3816794"/>
                <a:gd name="connsiteX0" fmla="*/ 3870 w 417315"/>
                <a:gd name="connsiteY0" fmla="*/ 25845 h 3816794"/>
                <a:gd name="connsiteX1" fmla="*/ 30062 w 417315"/>
                <a:gd name="connsiteY1" fmla="*/ 928338 h 3816794"/>
                <a:gd name="connsiteX2" fmla="*/ 34825 w 417315"/>
                <a:gd name="connsiteY2" fmla="*/ 1802256 h 3816794"/>
                <a:gd name="connsiteX3" fmla="*/ 134837 w 417315"/>
                <a:gd name="connsiteY3" fmla="*/ 2059432 h 3816794"/>
                <a:gd name="connsiteX4" fmla="*/ 49113 w 417315"/>
                <a:gd name="connsiteY4" fmla="*/ 3659632 h 3816794"/>
                <a:gd name="connsiteX5" fmla="*/ 234850 w 417315"/>
                <a:gd name="connsiteY5" fmla="*/ 3816794 h 3816794"/>
                <a:gd name="connsiteX6" fmla="*/ 411063 w 417315"/>
                <a:gd name="connsiteY6" fmla="*/ 3659632 h 3816794"/>
                <a:gd name="connsiteX7" fmla="*/ 320575 w 417315"/>
                <a:gd name="connsiteY7" fmla="*/ 2057051 h 3816794"/>
                <a:gd name="connsiteX8" fmla="*/ 399155 w 417315"/>
                <a:gd name="connsiteY8" fmla="*/ 1852264 h 3816794"/>
                <a:gd name="connsiteX9" fmla="*/ 411063 w 417315"/>
                <a:gd name="connsiteY9" fmla="*/ 1059307 h 3816794"/>
                <a:gd name="connsiteX10" fmla="*/ 396776 w 417315"/>
                <a:gd name="connsiteY10" fmla="*/ 133000 h 3816794"/>
                <a:gd name="connsiteX11" fmla="*/ 296765 w 417315"/>
                <a:gd name="connsiteY11" fmla="*/ 4413 h 3816794"/>
                <a:gd name="connsiteX12" fmla="*/ 3870 w 417315"/>
                <a:gd name="connsiteY12" fmla="*/ 25845 h 3816794"/>
                <a:gd name="connsiteX0" fmla="*/ 3870 w 417315"/>
                <a:gd name="connsiteY0" fmla="*/ 25845 h 3816794"/>
                <a:gd name="connsiteX1" fmla="*/ 30062 w 417315"/>
                <a:gd name="connsiteY1" fmla="*/ 928338 h 3816794"/>
                <a:gd name="connsiteX2" fmla="*/ 34825 w 417315"/>
                <a:gd name="connsiteY2" fmla="*/ 1802256 h 3816794"/>
                <a:gd name="connsiteX3" fmla="*/ 134837 w 417315"/>
                <a:gd name="connsiteY3" fmla="*/ 2059432 h 3816794"/>
                <a:gd name="connsiteX4" fmla="*/ 49113 w 417315"/>
                <a:gd name="connsiteY4" fmla="*/ 3659632 h 3816794"/>
                <a:gd name="connsiteX5" fmla="*/ 234850 w 417315"/>
                <a:gd name="connsiteY5" fmla="*/ 3816794 h 3816794"/>
                <a:gd name="connsiteX6" fmla="*/ 411063 w 417315"/>
                <a:gd name="connsiteY6" fmla="*/ 3659632 h 3816794"/>
                <a:gd name="connsiteX7" fmla="*/ 320575 w 417315"/>
                <a:gd name="connsiteY7" fmla="*/ 2057051 h 3816794"/>
                <a:gd name="connsiteX8" fmla="*/ 399155 w 417315"/>
                <a:gd name="connsiteY8" fmla="*/ 1852264 h 3816794"/>
                <a:gd name="connsiteX9" fmla="*/ 411063 w 417315"/>
                <a:gd name="connsiteY9" fmla="*/ 1059307 h 3816794"/>
                <a:gd name="connsiteX10" fmla="*/ 396776 w 417315"/>
                <a:gd name="connsiteY10" fmla="*/ 133000 h 3816794"/>
                <a:gd name="connsiteX11" fmla="*/ 296765 w 417315"/>
                <a:gd name="connsiteY11" fmla="*/ 4413 h 3816794"/>
                <a:gd name="connsiteX12" fmla="*/ 3870 w 417315"/>
                <a:gd name="connsiteY12" fmla="*/ 25845 h 3816794"/>
                <a:gd name="connsiteX0" fmla="*/ 3870 w 417315"/>
                <a:gd name="connsiteY0" fmla="*/ 25845 h 3816794"/>
                <a:gd name="connsiteX1" fmla="*/ 30062 w 417315"/>
                <a:gd name="connsiteY1" fmla="*/ 928338 h 3816794"/>
                <a:gd name="connsiteX2" fmla="*/ 34825 w 417315"/>
                <a:gd name="connsiteY2" fmla="*/ 1802256 h 3816794"/>
                <a:gd name="connsiteX3" fmla="*/ 134837 w 417315"/>
                <a:gd name="connsiteY3" fmla="*/ 2059432 h 3816794"/>
                <a:gd name="connsiteX4" fmla="*/ 49113 w 417315"/>
                <a:gd name="connsiteY4" fmla="*/ 3659632 h 3816794"/>
                <a:gd name="connsiteX5" fmla="*/ 234850 w 417315"/>
                <a:gd name="connsiteY5" fmla="*/ 3816794 h 3816794"/>
                <a:gd name="connsiteX6" fmla="*/ 411063 w 417315"/>
                <a:gd name="connsiteY6" fmla="*/ 3659632 h 3816794"/>
                <a:gd name="connsiteX7" fmla="*/ 320575 w 417315"/>
                <a:gd name="connsiteY7" fmla="*/ 2057051 h 3816794"/>
                <a:gd name="connsiteX8" fmla="*/ 399155 w 417315"/>
                <a:gd name="connsiteY8" fmla="*/ 1852264 h 3816794"/>
                <a:gd name="connsiteX9" fmla="*/ 411063 w 417315"/>
                <a:gd name="connsiteY9" fmla="*/ 1059307 h 3816794"/>
                <a:gd name="connsiteX10" fmla="*/ 396776 w 417315"/>
                <a:gd name="connsiteY10" fmla="*/ 133000 h 3816794"/>
                <a:gd name="connsiteX11" fmla="*/ 296765 w 417315"/>
                <a:gd name="connsiteY11" fmla="*/ 4413 h 3816794"/>
                <a:gd name="connsiteX12" fmla="*/ 3870 w 417315"/>
                <a:gd name="connsiteY12" fmla="*/ 25845 h 3816794"/>
                <a:gd name="connsiteX0" fmla="*/ 3870 w 417315"/>
                <a:gd name="connsiteY0" fmla="*/ 27966 h 3818915"/>
                <a:gd name="connsiteX1" fmla="*/ 30062 w 417315"/>
                <a:gd name="connsiteY1" fmla="*/ 930459 h 3818915"/>
                <a:gd name="connsiteX2" fmla="*/ 34825 w 417315"/>
                <a:gd name="connsiteY2" fmla="*/ 1804377 h 3818915"/>
                <a:gd name="connsiteX3" fmla="*/ 134837 w 417315"/>
                <a:gd name="connsiteY3" fmla="*/ 2061553 h 3818915"/>
                <a:gd name="connsiteX4" fmla="*/ 49113 w 417315"/>
                <a:gd name="connsiteY4" fmla="*/ 3661753 h 3818915"/>
                <a:gd name="connsiteX5" fmla="*/ 234850 w 417315"/>
                <a:gd name="connsiteY5" fmla="*/ 3818915 h 3818915"/>
                <a:gd name="connsiteX6" fmla="*/ 411063 w 417315"/>
                <a:gd name="connsiteY6" fmla="*/ 3661753 h 3818915"/>
                <a:gd name="connsiteX7" fmla="*/ 320575 w 417315"/>
                <a:gd name="connsiteY7" fmla="*/ 2059172 h 3818915"/>
                <a:gd name="connsiteX8" fmla="*/ 399155 w 417315"/>
                <a:gd name="connsiteY8" fmla="*/ 1854385 h 3818915"/>
                <a:gd name="connsiteX9" fmla="*/ 411063 w 417315"/>
                <a:gd name="connsiteY9" fmla="*/ 1061428 h 3818915"/>
                <a:gd name="connsiteX10" fmla="*/ 396776 w 417315"/>
                <a:gd name="connsiteY10" fmla="*/ 135121 h 3818915"/>
                <a:gd name="connsiteX11" fmla="*/ 318196 w 417315"/>
                <a:gd name="connsiteY11" fmla="*/ 4152 h 3818915"/>
                <a:gd name="connsiteX12" fmla="*/ 3870 w 417315"/>
                <a:gd name="connsiteY12" fmla="*/ 27966 h 3818915"/>
                <a:gd name="connsiteX0" fmla="*/ 182314 w 398115"/>
                <a:gd name="connsiteY0" fmla="*/ 245895 h 3815387"/>
                <a:gd name="connsiteX1" fmla="*/ 10862 w 398115"/>
                <a:gd name="connsiteY1" fmla="*/ 926931 h 3815387"/>
                <a:gd name="connsiteX2" fmla="*/ 15625 w 398115"/>
                <a:gd name="connsiteY2" fmla="*/ 1800849 h 3815387"/>
                <a:gd name="connsiteX3" fmla="*/ 115637 w 398115"/>
                <a:gd name="connsiteY3" fmla="*/ 2058025 h 3815387"/>
                <a:gd name="connsiteX4" fmla="*/ 29913 w 398115"/>
                <a:gd name="connsiteY4" fmla="*/ 3658225 h 3815387"/>
                <a:gd name="connsiteX5" fmla="*/ 215650 w 398115"/>
                <a:gd name="connsiteY5" fmla="*/ 3815387 h 3815387"/>
                <a:gd name="connsiteX6" fmla="*/ 391863 w 398115"/>
                <a:gd name="connsiteY6" fmla="*/ 3658225 h 3815387"/>
                <a:gd name="connsiteX7" fmla="*/ 301375 w 398115"/>
                <a:gd name="connsiteY7" fmla="*/ 2055644 h 3815387"/>
                <a:gd name="connsiteX8" fmla="*/ 379955 w 398115"/>
                <a:gd name="connsiteY8" fmla="*/ 1850857 h 3815387"/>
                <a:gd name="connsiteX9" fmla="*/ 391863 w 398115"/>
                <a:gd name="connsiteY9" fmla="*/ 1057900 h 3815387"/>
                <a:gd name="connsiteX10" fmla="*/ 377576 w 398115"/>
                <a:gd name="connsiteY10" fmla="*/ 131593 h 3815387"/>
                <a:gd name="connsiteX11" fmla="*/ 298996 w 398115"/>
                <a:gd name="connsiteY11" fmla="*/ 624 h 3815387"/>
                <a:gd name="connsiteX12" fmla="*/ 182314 w 398115"/>
                <a:gd name="connsiteY12" fmla="*/ 245895 h 3815387"/>
                <a:gd name="connsiteX0" fmla="*/ 132307 w 398115"/>
                <a:gd name="connsiteY0" fmla="*/ 238768 h 3815403"/>
                <a:gd name="connsiteX1" fmla="*/ 10862 w 398115"/>
                <a:gd name="connsiteY1" fmla="*/ 926947 h 3815403"/>
                <a:gd name="connsiteX2" fmla="*/ 15625 w 398115"/>
                <a:gd name="connsiteY2" fmla="*/ 1800865 h 3815403"/>
                <a:gd name="connsiteX3" fmla="*/ 115637 w 398115"/>
                <a:gd name="connsiteY3" fmla="*/ 2058041 h 3815403"/>
                <a:gd name="connsiteX4" fmla="*/ 29913 w 398115"/>
                <a:gd name="connsiteY4" fmla="*/ 3658241 h 3815403"/>
                <a:gd name="connsiteX5" fmla="*/ 215650 w 398115"/>
                <a:gd name="connsiteY5" fmla="*/ 3815403 h 3815403"/>
                <a:gd name="connsiteX6" fmla="*/ 391863 w 398115"/>
                <a:gd name="connsiteY6" fmla="*/ 3658241 h 3815403"/>
                <a:gd name="connsiteX7" fmla="*/ 301375 w 398115"/>
                <a:gd name="connsiteY7" fmla="*/ 2055660 h 3815403"/>
                <a:gd name="connsiteX8" fmla="*/ 379955 w 398115"/>
                <a:gd name="connsiteY8" fmla="*/ 1850873 h 3815403"/>
                <a:gd name="connsiteX9" fmla="*/ 391863 w 398115"/>
                <a:gd name="connsiteY9" fmla="*/ 1057916 h 3815403"/>
                <a:gd name="connsiteX10" fmla="*/ 377576 w 398115"/>
                <a:gd name="connsiteY10" fmla="*/ 131609 h 3815403"/>
                <a:gd name="connsiteX11" fmla="*/ 298996 w 398115"/>
                <a:gd name="connsiteY11" fmla="*/ 640 h 3815403"/>
                <a:gd name="connsiteX12" fmla="*/ 132307 w 398115"/>
                <a:gd name="connsiteY12" fmla="*/ 238768 h 3815403"/>
                <a:gd name="connsiteX0" fmla="*/ 132307 w 398115"/>
                <a:gd name="connsiteY0" fmla="*/ 243519 h 3820154"/>
                <a:gd name="connsiteX1" fmla="*/ 10862 w 398115"/>
                <a:gd name="connsiteY1" fmla="*/ 931698 h 3820154"/>
                <a:gd name="connsiteX2" fmla="*/ 15625 w 398115"/>
                <a:gd name="connsiteY2" fmla="*/ 1805616 h 3820154"/>
                <a:gd name="connsiteX3" fmla="*/ 115637 w 398115"/>
                <a:gd name="connsiteY3" fmla="*/ 2062792 h 3820154"/>
                <a:gd name="connsiteX4" fmla="*/ 29913 w 398115"/>
                <a:gd name="connsiteY4" fmla="*/ 3662992 h 3820154"/>
                <a:gd name="connsiteX5" fmla="*/ 215650 w 398115"/>
                <a:gd name="connsiteY5" fmla="*/ 3820154 h 3820154"/>
                <a:gd name="connsiteX6" fmla="*/ 391863 w 398115"/>
                <a:gd name="connsiteY6" fmla="*/ 3662992 h 3820154"/>
                <a:gd name="connsiteX7" fmla="*/ 301375 w 398115"/>
                <a:gd name="connsiteY7" fmla="*/ 2060411 h 3820154"/>
                <a:gd name="connsiteX8" fmla="*/ 379955 w 398115"/>
                <a:gd name="connsiteY8" fmla="*/ 1855624 h 3820154"/>
                <a:gd name="connsiteX9" fmla="*/ 391863 w 398115"/>
                <a:gd name="connsiteY9" fmla="*/ 1062667 h 3820154"/>
                <a:gd name="connsiteX10" fmla="*/ 377576 w 398115"/>
                <a:gd name="connsiteY10" fmla="*/ 136360 h 3820154"/>
                <a:gd name="connsiteX11" fmla="*/ 270421 w 398115"/>
                <a:gd name="connsiteY11" fmla="*/ 628 h 3820154"/>
                <a:gd name="connsiteX12" fmla="*/ 132307 w 398115"/>
                <a:gd name="connsiteY12" fmla="*/ 243519 h 3820154"/>
                <a:gd name="connsiteX0" fmla="*/ 132307 w 398115"/>
                <a:gd name="connsiteY0" fmla="*/ 243519 h 3820154"/>
                <a:gd name="connsiteX1" fmla="*/ 10862 w 398115"/>
                <a:gd name="connsiteY1" fmla="*/ 931698 h 3820154"/>
                <a:gd name="connsiteX2" fmla="*/ 15625 w 398115"/>
                <a:gd name="connsiteY2" fmla="*/ 1805616 h 3820154"/>
                <a:gd name="connsiteX3" fmla="*/ 115637 w 398115"/>
                <a:gd name="connsiteY3" fmla="*/ 2062792 h 3820154"/>
                <a:gd name="connsiteX4" fmla="*/ 29913 w 398115"/>
                <a:gd name="connsiteY4" fmla="*/ 3662992 h 3820154"/>
                <a:gd name="connsiteX5" fmla="*/ 215650 w 398115"/>
                <a:gd name="connsiteY5" fmla="*/ 3820154 h 3820154"/>
                <a:gd name="connsiteX6" fmla="*/ 391863 w 398115"/>
                <a:gd name="connsiteY6" fmla="*/ 3662992 h 3820154"/>
                <a:gd name="connsiteX7" fmla="*/ 301375 w 398115"/>
                <a:gd name="connsiteY7" fmla="*/ 2060411 h 3820154"/>
                <a:gd name="connsiteX8" fmla="*/ 379955 w 398115"/>
                <a:gd name="connsiteY8" fmla="*/ 1855624 h 3820154"/>
                <a:gd name="connsiteX9" fmla="*/ 391863 w 398115"/>
                <a:gd name="connsiteY9" fmla="*/ 1062667 h 3820154"/>
                <a:gd name="connsiteX10" fmla="*/ 377576 w 398115"/>
                <a:gd name="connsiteY10" fmla="*/ 136360 h 3820154"/>
                <a:gd name="connsiteX11" fmla="*/ 270421 w 398115"/>
                <a:gd name="connsiteY11" fmla="*/ 628 h 3820154"/>
                <a:gd name="connsiteX12" fmla="*/ 132307 w 398115"/>
                <a:gd name="connsiteY12" fmla="*/ 243519 h 3820154"/>
                <a:gd name="connsiteX0" fmla="*/ 132307 w 398115"/>
                <a:gd name="connsiteY0" fmla="*/ 243519 h 3820154"/>
                <a:gd name="connsiteX1" fmla="*/ 10862 w 398115"/>
                <a:gd name="connsiteY1" fmla="*/ 931698 h 3820154"/>
                <a:gd name="connsiteX2" fmla="*/ 15625 w 398115"/>
                <a:gd name="connsiteY2" fmla="*/ 1805616 h 3820154"/>
                <a:gd name="connsiteX3" fmla="*/ 115637 w 398115"/>
                <a:gd name="connsiteY3" fmla="*/ 2062792 h 3820154"/>
                <a:gd name="connsiteX4" fmla="*/ 29913 w 398115"/>
                <a:gd name="connsiteY4" fmla="*/ 3662992 h 3820154"/>
                <a:gd name="connsiteX5" fmla="*/ 215650 w 398115"/>
                <a:gd name="connsiteY5" fmla="*/ 3820154 h 3820154"/>
                <a:gd name="connsiteX6" fmla="*/ 391863 w 398115"/>
                <a:gd name="connsiteY6" fmla="*/ 3662992 h 3820154"/>
                <a:gd name="connsiteX7" fmla="*/ 301375 w 398115"/>
                <a:gd name="connsiteY7" fmla="*/ 2060411 h 3820154"/>
                <a:gd name="connsiteX8" fmla="*/ 379955 w 398115"/>
                <a:gd name="connsiteY8" fmla="*/ 1855624 h 3820154"/>
                <a:gd name="connsiteX9" fmla="*/ 391863 w 398115"/>
                <a:gd name="connsiteY9" fmla="*/ 1062667 h 3820154"/>
                <a:gd name="connsiteX10" fmla="*/ 377576 w 398115"/>
                <a:gd name="connsiteY10" fmla="*/ 136360 h 3820154"/>
                <a:gd name="connsiteX11" fmla="*/ 270421 w 398115"/>
                <a:gd name="connsiteY11" fmla="*/ 628 h 3820154"/>
                <a:gd name="connsiteX12" fmla="*/ 132307 w 398115"/>
                <a:gd name="connsiteY12" fmla="*/ 243519 h 3820154"/>
                <a:gd name="connsiteX0" fmla="*/ 132307 w 398115"/>
                <a:gd name="connsiteY0" fmla="*/ 244240 h 3820875"/>
                <a:gd name="connsiteX1" fmla="*/ 10862 w 398115"/>
                <a:gd name="connsiteY1" fmla="*/ 932419 h 3820875"/>
                <a:gd name="connsiteX2" fmla="*/ 15625 w 398115"/>
                <a:gd name="connsiteY2" fmla="*/ 1806337 h 3820875"/>
                <a:gd name="connsiteX3" fmla="*/ 115637 w 398115"/>
                <a:gd name="connsiteY3" fmla="*/ 2063513 h 3820875"/>
                <a:gd name="connsiteX4" fmla="*/ 29913 w 398115"/>
                <a:gd name="connsiteY4" fmla="*/ 3663713 h 3820875"/>
                <a:gd name="connsiteX5" fmla="*/ 215650 w 398115"/>
                <a:gd name="connsiteY5" fmla="*/ 3820875 h 3820875"/>
                <a:gd name="connsiteX6" fmla="*/ 391863 w 398115"/>
                <a:gd name="connsiteY6" fmla="*/ 3663713 h 3820875"/>
                <a:gd name="connsiteX7" fmla="*/ 301375 w 398115"/>
                <a:gd name="connsiteY7" fmla="*/ 2061132 h 3820875"/>
                <a:gd name="connsiteX8" fmla="*/ 379955 w 398115"/>
                <a:gd name="connsiteY8" fmla="*/ 1856345 h 3820875"/>
                <a:gd name="connsiteX9" fmla="*/ 391863 w 398115"/>
                <a:gd name="connsiteY9" fmla="*/ 1063388 h 3820875"/>
                <a:gd name="connsiteX10" fmla="*/ 377576 w 398115"/>
                <a:gd name="connsiteY10" fmla="*/ 137081 h 3820875"/>
                <a:gd name="connsiteX11" fmla="*/ 270421 w 398115"/>
                <a:gd name="connsiteY11" fmla="*/ 1349 h 3820875"/>
                <a:gd name="connsiteX12" fmla="*/ 132307 w 398115"/>
                <a:gd name="connsiteY12" fmla="*/ 244240 h 3820875"/>
                <a:gd name="connsiteX0" fmla="*/ 132307 w 398115"/>
                <a:gd name="connsiteY0" fmla="*/ 244240 h 3820875"/>
                <a:gd name="connsiteX1" fmla="*/ 10862 w 398115"/>
                <a:gd name="connsiteY1" fmla="*/ 932419 h 3820875"/>
                <a:gd name="connsiteX2" fmla="*/ 15625 w 398115"/>
                <a:gd name="connsiteY2" fmla="*/ 1806337 h 3820875"/>
                <a:gd name="connsiteX3" fmla="*/ 115637 w 398115"/>
                <a:gd name="connsiteY3" fmla="*/ 2063513 h 3820875"/>
                <a:gd name="connsiteX4" fmla="*/ 29913 w 398115"/>
                <a:gd name="connsiteY4" fmla="*/ 3663713 h 3820875"/>
                <a:gd name="connsiteX5" fmla="*/ 215650 w 398115"/>
                <a:gd name="connsiteY5" fmla="*/ 3820875 h 3820875"/>
                <a:gd name="connsiteX6" fmla="*/ 391863 w 398115"/>
                <a:gd name="connsiteY6" fmla="*/ 3663713 h 3820875"/>
                <a:gd name="connsiteX7" fmla="*/ 301375 w 398115"/>
                <a:gd name="connsiteY7" fmla="*/ 2061132 h 3820875"/>
                <a:gd name="connsiteX8" fmla="*/ 379955 w 398115"/>
                <a:gd name="connsiteY8" fmla="*/ 1856345 h 3820875"/>
                <a:gd name="connsiteX9" fmla="*/ 391863 w 398115"/>
                <a:gd name="connsiteY9" fmla="*/ 1063388 h 3820875"/>
                <a:gd name="connsiteX10" fmla="*/ 377576 w 398115"/>
                <a:gd name="connsiteY10" fmla="*/ 137081 h 3820875"/>
                <a:gd name="connsiteX11" fmla="*/ 270421 w 398115"/>
                <a:gd name="connsiteY11" fmla="*/ 1349 h 3820875"/>
                <a:gd name="connsiteX12" fmla="*/ 132307 w 398115"/>
                <a:gd name="connsiteY12" fmla="*/ 244240 h 3820875"/>
                <a:gd name="connsiteX0" fmla="*/ 136942 w 402750"/>
                <a:gd name="connsiteY0" fmla="*/ 244240 h 3820875"/>
                <a:gd name="connsiteX1" fmla="*/ 15497 w 402750"/>
                <a:gd name="connsiteY1" fmla="*/ 932419 h 3820875"/>
                <a:gd name="connsiteX2" fmla="*/ 20260 w 402750"/>
                <a:gd name="connsiteY2" fmla="*/ 1806337 h 3820875"/>
                <a:gd name="connsiteX3" fmla="*/ 120272 w 402750"/>
                <a:gd name="connsiteY3" fmla="*/ 2063513 h 3820875"/>
                <a:gd name="connsiteX4" fmla="*/ 34548 w 402750"/>
                <a:gd name="connsiteY4" fmla="*/ 3663713 h 3820875"/>
                <a:gd name="connsiteX5" fmla="*/ 220285 w 402750"/>
                <a:gd name="connsiteY5" fmla="*/ 3820875 h 3820875"/>
                <a:gd name="connsiteX6" fmla="*/ 396498 w 402750"/>
                <a:gd name="connsiteY6" fmla="*/ 3663713 h 3820875"/>
                <a:gd name="connsiteX7" fmla="*/ 306010 w 402750"/>
                <a:gd name="connsiteY7" fmla="*/ 2061132 h 3820875"/>
                <a:gd name="connsiteX8" fmla="*/ 384590 w 402750"/>
                <a:gd name="connsiteY8" fmla="*/ 1856345 h 3820875"/>
                <a:gd name="connsiteX9" fmla="*/ 396498 w 402750"/>
                <a:gd name="connsiteY9" fmla="*/ 1063388 h 3820875"/>
                <a:gd name="connsiteX10" fmla="*/ 382211 w 402750"/>
                <a:gd name="connsiteY10" fmla="*/ 137081 h 3820875"/>
                <a:gd name="connsiteX11" fmla="*/ 275056 w 402750"/>
                <a:gd name="connsiteY11" fmla="*/ 1349 h 3820875"/>
                <a:gd name="connsiteX12" fmla="*/ 136942 w 402750"/>
                <a:gd name="connsiteY12" fmla="*/ 244240 h 3820875"/>
                <a:gd name="connsiteX0" fmla="*/ 136942 w 402750"/>
                <a:gd name="connsiteY0" fmla="*/ 244240 h 3820875"/>
                <a:gd name="connsiteX1" fmla="*/ 15497 w 402750"/>
                <a:gd name="connsiteY1" fmla="*/ 932419 h 3820875"/>
                <a:gd name="connsiteX2" fmla="*/ 20260 w 402750"/>
                <a:gd name="connsiteY2" fmla="*/ 1806337 h 3820875"/>
                <a:gd name="connsiteX3" fmla="*/ 120272 w 402750"/>
                <a:gd name="connsiteY3" fmla="*/ 2063513 h 3820875"/>
                <a:gd name="connsiteX4" fmla="*/ 34548 w 402750"/>
                <a:gd name="connsiteY4" fmla="*/ 3663713 h 3820875"/>
                <a:gd name="connsiteX5" fmla="*/ 220285 w 402750"/>
                <a:gd name="connsiteY5" fmla="*/ 3820875 h 3820875"/>
                <a:gd name="connsiteX6" fmla="*/ 396498 w 402750"/>
                <a:gd name="connsiteY6" fmla="*/ 3663713 h 3820875"/>
                <a:gd name="connsiteX7" fmla="*/ 306010 w 402750"/>
                <a:gd name="connsiteY7" fmla="*/ 2061132 h 3820875"/>
                <a:gd name="connsiteX8" fmla="*/ 384590 w 402750"/>
                <a:gd name="connsiteY8" fmla="*/ 1856345 h 3820875"/>
                <a:gd name="connsiteX9" fmla="*/ 396498 w 402750"/>
                <a:gd name="connsiteY9" fmla="*/ 1063388 h 3820875"/>
                <a:gd name="connsiteX10" fmla="*/ 382211 w 402750"/>
                <a:gd name="connsiteY10" fmla="*/ 137081 h 3820875"/>
                <a:gd name="connsiteX11" fmla="*/ 275056 w 402750"/>
                <a:gd name="connsiteY11" fmla="*/ 1349 h 3820875"/>
                <a:gd name="connsiteX12" fmla="*/ 136942 w 402750"/>
                <a:gd name="connsiteY12" fmla="*/ 244240 h 3820875"/>
                <a:gd name="connsiteX0" fmla="*/ 136942 w 402750"/>
                <a:gd name="connsiteY0" fmla="*/ 244240 h 3820875"/>
                <a:gd name="connsiteX1" fmla="*/ 15497 w 402750"/>
                <a:gd name="connsiteY1" fmla="*/ 932419 h 3820875"/>
                <a:gd name="connsiteX2" fmla="*/ 20260 w 402750"/>
                <a:gd name="connsiteY2" fmla="*/ 1806337 h 3820875"/>
                <a:gd name="connsiteX3" fmla="*/ 120272 w 402750"/>
                <a:gd name="connsiteY3" fmla="*/ 2063513 h 3820875"/>
                <a:gd name="connsiteX4" fmla="*/ 34548 w 402750"/>
                <a:gd name="connsiteY4" fmla="*/ 3663713 h 3820875"/>
                <a:gd name="connsiteX5" fmla="*/ 220285 w 402750"/>
                <a:gd name="connsiteY5" fmla="*/ 3820875 h 3820875"/>
                <a:gd name="connsiteX6" fmla="*/ 396498 w 402750"/>
                <a:gd name="connsiteY6" fmla="*/ 3663713 h 3820875"/>
                <a:gd name="connsiteX7" fmla="*/ 306010 w 402750"/>
                <a:gd name="connsiteY7" fmla="*/ 2061132 h 3820875"/>
                <a:gd name="connsiteX8" fmla="*/ 362365 w 402750"/>
                <a:gd name="connsiteY8" fmla="*/ 1091170 h 3820875"/>
                <a:gd name="connsiteX9" fmla="*/ 396498 w 402750"/>
                <a:gd name="connsiteY9" fmla="*/ 1063388 h 3820875"/>
                <a:gd name="connsiteX10" fmla="*/ 382211 w 402750"/>
                <a:gd name="connsiteY10" fmla="*/ 137081 h 3820875"/>
                <a:gd name="connsiteX11" fmla="*/ 275056 w 402750"/>
                <a:gd name="connsiteY11" fmla="*/ 1349 h 3820875"/>
                <a:gd name="connsiteX12" fmla="*/ 136942 w 402750"/>
                <a:gd name="connsiteY12" fmla="*/ 244240 h 3820875"/>
                <a:gd name="connsiteX0" fmla="*/ 291541 w 557349"/>
                <a:gd name="connsiteY0" fmla="*/ 244240 h 3820875"/>
                <a:gd name="connsiteX1" fmla="*/ 170096 w 557349"/>
                <a:gd name="connsiteY1" fmla="*/ 932419 h 3820875"/>
                <a:gd name="connsiteX2" fmla="*/ 3409 w 557349"/>
                <a:gd name="connsiteY2" fmla="*/ 828437 h 3820875"/>
                <a:gd name="connsiteX3" fmla="*/ 274871 w 557349"/>
                <a:gd name="connsiteY3" fmla="*/ 2063513 h 3820875"/>
                <a:gd name="connsiteX4" fmla="*/ 189147 w 557349"/>
                <a:gd name="connsiteY4" fmla="*/ 3663713 h 3820875"/>
                <a:gd name="connsiteX5" fmla="*/ 374884 w 557349"/>
                <a:gd name="connsiteY5" fmla="*/ 3820875 h 3820875"/>
                <a:gd name="connsiteX6" fmla="*/ 551097 w 557349"/>
                <a:gd name="connsiteY6" fmla="*/ 3663713 h 3820875"/>
                <a:gd name="connsiteX7" fmla="*/ 460609 w 557349"/>
                <a:gd name="connsiteY7" fmla="*/ 2061132 h 3820875"/>
                <a:gd name="connsiteX8" fmla="*/ 516964 w 557349"/>
                <a:gd name="connsiteY8" fmla="*/ 1091170 h 3820875"/>
                <a:gd name="connsiteX9" fmla="*/ 551097 w 557349"/>
                <a:gd name="connsiteY9" fmla="*/ 1063388 h 3820875"/>
                <a:gd name="connsiteX10" fmla="*/ 536810 w 557349"/>
                <a:gd name="connsiteY10" fmla="*/ 137081 h 3820875"/>
                <a:gd name="connsiteX11" fmla="*/ 429655 w 557349"/>
                <a:gd name="connsiteY11" fmla="*/ 1349 h 3820875"/>
                <a:gd name="connsiteX12" fmla="*/ 291541 w 557349"/>
                <a:gd name="connsiteY12" fmla="*/ 244240 h 3820875"/>
                <a:gd name="connsiteX0" fmla="*/ 291541 w 557349"/>
                <a:gd name="connsiteY0" fmla="*/ 244240 h 3820875"/>
                <a:gd name="connsiteX1" fmla="*/ 170096 w 557349"/>
                <a:gd name="connsiteY1" fmla="*/ 932419 h 3820875"/>
                <a:gd name="connsiteX2" fmla="*/ 3409 w 557349"/>
                <a:gd name="connsiteY2" fmla="*/ 828437 h 3820875"/>
                <a:gd name="connsiteX3" fmla="*/ 274871 w 557349"/>
                <a:gd name="connsiteY3" fmla="*/ 2063513 h 3820875"/>
                <a:gd name="connsiteX4" fmla="*/ 189147 w 557349"/>
                <a:gd name="connsiteY4" fmla="*/ 3663713 h 3820875"/>
                <a:gd name="connsiteX5" fmla="*/ 374884 w 557349"/>
                <a:gd name="connsiteY5" fmla="*/ 3820875 h 3820875"/>
                <a:gd name="connsiteX6" fmla="*/ 551097 w 557349"/>
                <a:gd name="connsiteY6" fmla="*/ 3663713 h 3820875"/>
                <a:gd name="connsiteX7" fmla="*/ 460609 w 557349"/>
                <a:gd name="connsiteY7" fmla="*/ 2061132 h 3820875"/>
                <a:gd name="connsiteX8" fmla="*/ 412189 w 557349"/>
                <a:gd name="connsiteY8" fmla="*/ 1294370 h 3820875"/>
                <a:gd name="connsiteX9" fmla="*/ 551097 w 557349"/>
                <a:gd name="connsiteY9" fmla="*/ 1063388 h 3820875"/>
                <a:gd name="connsiteX10" fmla="*/ 536810 w 557349"/>
                <a:gd name="connsiteY10" fmla="*/ 137081 h 3820875"/>
                <a:gd name="connsiteX11" fmla="*/ 429655 w 557349"/>
                <a:gd name="connsiteY11" fmla="*/ 1349 h 3820875"/>
                <a:gd name="connsiteX12" fmla="*/ 291541 w 557349"/>
                <a:gd name="connsiteY12" fmla="*/ 244240 h 3820875"/>
                <a:gd name="connsiteX0" fmla="*/ 291541 w 557349"/>
                <a:gd name="connsiteY0" fmla="*/ 244240 h 3820875"/>
                <a:gd name="connsiteX1" fmla="*/ 170096 w 557349"/>
                <a:gd name="connsiteY1" fmla="*/ 932419 h 3820875"/>
                <a:gd name="connsiteX2" fmla="*/ 3409 w 557349"/>
                <a:gd name="connsiteY2" fmla="*/ 828437 h 3820875"/>
                <a:gd name="connsiteX3" fmla="*/ 274871 w 557349"/>
                <a:gd name="connsiteY3" fmla="*/ 2063513 h 3820875"/>
                <a:gd name="connsiteX4" fmla="*/ 189147 w 557349"/>
                <a:gd name="connsiteY4" fmla="*/ 3663713 h 3820875"/>
                <a:gd name="connsiteX5" fmla="*/ 374884 w 557349"/>
                <a:gd name="connsiteY5" fmla="*/ 3820875 h 3820875"/>
                <a:gd name="connsiteX6" fmla="*/ 551097 w 557349"/>
                <a:gd name="connsiteY6" fmla="*/ 3663713 h 3820875"/>
                <a:gd name="connsiteX7" fmla="*/ 412984 w 557349"/>
                <a:gd name="connsiteY7" fmla="*/ 2054782 h 3820875"/>
                <a:gd name="connsiteX8" fmla="*/ 412189 w 557349"/>
                <a:gd name="connsiteY8" fmla="*/ 1294370 h 3820875"/>
                <a:gd name="connsiteX9" fmla="*/ 551097 w 557349"/>
                <a:gd name="connsiteY9" fmla="*/ 1063388 h 3820875"/>
                <a:gd name="connsiteX10" fmla="*/ 536810 w 557349"/>
                <a:gd name="connsiteY10" fmla="*/ 137081 h 3820875"/>
                <a:gd name="connsiteX11" fmla="*/ 429655 w 557349"/>
                <a:gd name="connsiteY11" fmla="*/ 1349 h 3820875"/>
                <a:gd name="connsiteX12" fmla="*/ 291541 w 557349"/>
                <a:gd name="connsiteY12" fmla="*/ 244240 h 3820875"/>
                <a:gd name="connsiteX0" fmla="*/ 291541 w 557349"/>
                <a:gd name="connsiteY0" fmla="*/ 244240 h 3820875"/>
                <a:gd name="connsiteX1" fmla="*/ 170096 w 557349"/>
                <a:gd name="connsiteY1" fmla="*/ 932419 h 3820875"/>
                <a:gd name="connsiteX2" fmla="*/ 3409 w 557349"/>
                <a:gd name="connsiteY2" fmla="*/ 828437 h 3820875"/>
                <a:gd name="connsiteX3" fmla="*/ 287571 w 557349"/>
                <a:gd name="connsiteY3" fmla="*/ 2057163 h 3820875"/>
                <a:gd name="connsiteX4" fmla="*/ 189147 w 557349"/>
                <a:gd name="connsiteY4" fmla="*/ 3663713 h 3820875"/>
                <a:gd name="connsiteX5" fmla="*/ 374884 w 557349"/>
                <a:gd name="connsiteY5" fmla="*/ 3820875 h 3820875"/>
                <a:gd name="connsiteX6" fmla="*/ 551097 w 557349"/>
                <a:gd name="connsiteY6" fmla="*/ 3663713 h 3820875"/>
                <a:gd name="connsiteX7" fmla="*/ 412984 w 557349"/>
                <a:gd name="connsiteY7" fmla="*/ 2054782 h 3820875"/>
                <a:gd name="connsiteX8" fmla="*/ 412189 w 557349"/>
                <a:gd name="connsiteY8" fmla="*/ 1294370 h 3820875"/>
                <a:gd name="connsiteX9" fmla="*/ 551097 w 557349"/>
                <a:gd name="connsiteY9" fmla="*/ 1063388 h 3820875"/>
                <a:gd name="connsiteX10" fmla="*/ 536810 w 557349"/>
                <a:gd name="connsiteY10" fmla="*/ 137081 h 3820875"/>
                <a:gd name="connsiteX11" fmla="*/ 429655 w 557349"/>
                <a:gd name="connsiteY11" fmla="*/ 1349 h 3820875"/>
                <a:gd name="connsiteX12" fmla="*/ 291541 w 557349"/>
                <a:gd name="connsiteY12" fmla="*/ 244240 h 3820875"/>
                <a:gd name="connsiteX0" fmla="*/ 291541 w 557349"/>
                <a:gd name="connsiteY0" fmla="*/ 244240 h 3820875"/>
                <a:gd name="connsiteX1" fmla="*/ 170096 w 557349"/>
                <a:gd name="connsiteY1" fmla="*/ 932419 h 3820875"/>
                <a:gd name="connsiteX2" fmla="*/ 3409 w 557349"/>
                <a:gd name="connsiteY2" fmla="*/ 828437 h 3820875"/>
                <a:gd name="connsiteX3" fmla="*/ 287571 w 557349"/>
                <a:gd name="connsiteY3" fmla="*/ 2057163 h 3820875"/>
                <a:gd name="connsiteX4" fmla="*/ 189147 w 557349"/>
                <a:gd name="connsiteY4" fmla="*/ 3663713 h 3820875"/>
                <a:gd name="connsiteX5" fmla="*/ 374884 w 557349"/>
                <a:gd name="connsiteY5" fmla="*/ 3820875 h 3820875"/>
                <a:gd name="connsiteX6" fmla="*/ 551097 w 557349"/>
                <a:gd name="connsiteY6" fmla="*/ 3663713 h 3820875"/>
                <a:gd name="connsiteX7" fmla="*/ 412984 w 557349"/>
                <a:gd name="connsiteY7" fmla="*/ 2054782 h 3820875"/>
                <a:gd name="connsiteX8" fmla="*/ 450289 w 557349"/>
                <a:gd name="connsiteY8" fmla="*/ 1294370 h 3820875"/>
                <a:gd name="connsiteX9" fmla="*/ 551097 w 557349"/>
                <a:gd name="connsiteY9" fmla="*/ 1063388 h 3820875"/>
                <a:gd name="connsiteX10" fmla="*/ 536810 w 557349"/>
                <a:gd name="connsiteY10" fmla="*/ 137081 h 3820875"/>
                <a:gd name="connsiteX11" fmla="*/ 429655 w 557349"/>
                <a:gd name="connsiteY11" fmla="*/ 1349 h 3820875"/>
                <a:gd name="connsiteX12" fmla="*/ 291541 w 557349"/>
                <a:gd name="connsiteY12" fmla="*/ 244240 h 3820875"/>
                <a:gd name="connsiteX0" fmla="*/ 291541 w 675026"/>
                <a:gd name="connsiteY0" fmla="*/ 244240 h 3820875"/>
                <a:gd name="connsiteX1" fmla="*/ 170096 w 675026"/>
                <a:gd name="connsiteY1" fmla="*/ 932419 h 3820875"/>
                <a:gd name="connsiteX2" fmla="*/ 3409 w 675026"/>
                <a:gd name="connsiteY2" fmla="*/ 828437 h 3820875"/>
                <a:gd name="connsiteX3" fmla="*/ 287571 w 675026"/>
                <a:gd name="connsiteY3" fmla="*/ 2057163 h 3820875"/>
                <a:gd name="connsiteX4" fmla="*/ 189147 w 675026"/>
                <a:gd name="connsiteY4" fmla="*/ 3663713 h 3820875"/>
                <a:gd name="connsiteX5" fmla="*/ 374884 w 675026"/>
                <a:gd name="connsiteY5" fmla="*/ 3820875 h 3820875"/>
                <a:gd name="connsiteX6" fmla="*/ 551097 w 675026"/>
                <a:gd name="connsiteY6" fmla="*/ 3663713 h 3820875"/>
                <a:gd name="connsiteX7" fmla="*/ 412984 w 675026"/>
                <a:gd name="connsiteY7" fmla="*/ 2054782 h 3820875"/>
                <a:gd name="connsiteX8" fmla="*/ 450289 w 675026"/>
                <a:gd name="connsiteY8" fmla="*/ 1294370 h 3820875"/>
                <a:gd name="connsiteX9" fmla="*/ 674922 w 675026"/>
                <a:gd name="connsiteY9" fmla="*/ 955438 h 3820875"/>
                <a:gd name="connsiteX10" fmla="*/ 536810 w 675026"/>
                <a:gd name="connsiteY10" fmla="*/ 137081 h 3820875"/>
                <a:gd name="connsiteX11" fmla="*/ 429655 w 675026"/>
                <a:gd name="connsiteY11" fmla="*/ 1349 h 3820875"/>
                <a:gd name="connsiteX12" fmla="*/ 291541 w 675026"/>
                <a:gd name="connsiteY12" fmla="*/ 244240 h 3820875"/>
                <a:gd name="connsiteX0" fmla="*/ 291541 w 675266"/>
                <a:gd name="connsiteY0" fmla="*/ 244240 h 3820875"/>
                <a:gd name="connsiteX1" fmla="*/ 170096 w 675266"/>
                <a:gd name="connsiteY1" fmla="*/ 932419 h 3820875"/>
                <a:gd name="connsiteX2" fmla="*/ 3409 w 675266"/>
                <a:gd name="connsiteY2" fmla="*/ 828437 h 3820875"/>
                <a:gd name="connsiteX3" fmla="*/ 287571 w 675266"/>
                <a:gd name="connsiteY3" fmla="*/ 2057163 h 3820875"/>
                <a:gd name="connsiteX4" fmla="*/ 189147 w 675266"/>
                <a:gd name="connsiteY4" fmla="*/ 3663713 h 3820875"/>
                <a:gd name="connsiteX5" fmla="*/ 374884 w 675266"/>
                <a:gd name="connsiteY5" fmla="*/ 3820875 h 3820875"/>
                <a:gd name="connsiteX6" fmla="*/ 551097 w 675266"/>
                <a:gd name="connsiteY6" fmla="*/ 3663713 h 3820875"/>
                <a:gd name="connsiteX7" fmla="*/ 412984 w 675266"/>
                <a:gd name="connsiteY7" fmla="*/ 2054782 h 3820875"/>
                <a:gd name="connsiteX8" fmla="*/ 450289 w 675266"/>
                <a:gd name="connsiteY8" fmla="*/ 1294370 h 3820875"/>
                <a:gd name="connsiteX9" fmla="*/ 674922 w 675266"/>
                <a:gd name="connsiteY9" fmla="*/ 955438 h 3820875"/>
                <a:gd name="connsiteX10" fmla="*/ 616185 w 675266"/>
                <a:gd name="connsiteY10" fmla="*/ 140256 h 3820875"/>
                <a:gd name="connsiteX11" fmla="*/ 429655 w 675266"/>
                <a:gd name="connsiteY11" fmla="*/ 1349 h 3820875"/>
                <a:gd name="connsiteX12" fmla="*/ 291541 w 675266"/>
                <a:gd name="connsiteY12" fmla="*/ 244240 h 3820875"/>
                <a:gd name="connsiteX0" fmla="*/ 429655 w 675266"/>
                <a:gd name="connsiteY0" fmla="*/ 0 h 3819526"/>
                <a:gd name="connsiteX1" fmla="*/ 170096 w 675266"/>
                <a:gd name="connsiteY1" fmla="*/ 931070 h 3819526"/>
                <a:gd name="connsiteX2" fmla="*/ 3409 w 675266"/>
                <a:gd name="connsiteY2" fmla="*/ 827088 h 3819526"/>
                <a:gd name="connsiteX3" fmla="*/ 287571 w 675266"/>
                <a:gd name="connsiteY3" fmla="*/ 2055814 h 3819526"/>
                <a:gd name="connsiteX4" fmla="*/ 189147 w 675266"/>
                <a:gd name="connsiteY4" fmla="*/ 3662364 h 3819526"/>
                <a:gd name="connsiteX5" fmla="*/ 374884 w 675266"/>
                <a:gd name="connsiteY5" fmla="*/ 3819526 h 3819526"/>
                <a:gd name="connsiteX6" fmla="*/ 551097 w 675266"/>
                <a:gd name="connsiteY6" fmla="*/ 3662364 h 3819526"/>
                <a:gd name="connsiteX7" fmla="*/ 412984 w 675266"/>
                <a:gd name="connsiteY7" fmla="*/ 2053433 h 3819526"/>
                <a:gd name="connsiteX8" fmla="*/ 450289 w 675266"/>
                <a:gd name="connsiteY8" fmla="*/ 1293021 h 3819526"/>
                <a:gd name="connsiteX9" fmla="*/ 674922 w 675266"/>
                <a:gd name="connsiteY9" fmla="*/ 954089 h 3819526"/>
                <a:gd name="connsiteX10" fmla="*/ 616185 w 675266"/>
                <a:gd name="connsiteY10" fmla="*/ 138907 h 3819526"/>
                <a:gd name="connsiteX11" fmla="*/ 429655 w 675266"/>
                <a:gd name="connsiteY11" fmla="*/ 0 h 3819526"/>
                <a:gd name="connsiteX0" fmla="*/ 446506 w 692117"/>
                <a:gd name="connsiteY0" fmla="*/ 0 h 3819526"/>
                <a:gd name="connsiteX1" fmla="*/ 15497 w 692117"/>
                <a:gd name="connsiteY1" fmla="*/ 283370 h 3819526"/>
                <a:gd name="connsiteX2" fmla="*/ 20260 w 692117"/>
                <a:gd name="connsiteY2" fmla="*/ 827088 h 3819526"/>
                <a:gd name="connsiteX3" fmla="*/ 304422 w 692117"/>
                <a:gd name="connsiteY3" fmla="*/ 2055814 h 3819526"/>
                <a:gd name="connsiteX4" fmla="*/ 205998 w 692117"/>
                <a:gd name="connsiteY4" fmla="*/ 3662364 h 3819526"/>
                <a:gd name="connsiteX5" fmla="*/ 391735 w 692117"/>
                <a:gd name="connsiteY5" fmla="*/ 3819526 h 3819526"/>
                <a:gd name="connsiteX6" fmla="*/ 567948 w 692117"/>
                <a:gd name="connsiteY6" fmla="*/ 3662364 h 3819526"/>
                <a:gd name="connsiteX7" fmla="*/ 429835 w 692117"/>
                <a:gd name="connsiteY7" fmla="*/ 2053433 h 3819526"/>
                <a:gd name="connsiteX8" fmla="*/ 467140 w 692117"/>
                <a:gd name="connsiteY8" fmla="*/ 1293021 h 3819526"/>
                <a:gd name="connsiteX9" fmla="*/ 691773 w 692117"/>
                <a:gd name="connsiteY9" fmla="*/ 954089 h 3819526"/>
                <a:gd name="connsiteX10" fmla="*/ 633036 w 692117"/>
                <a:gd name="connsiteY10" fmla="*/ 138907 h 3819526"/>
                <a:gd name="connsiteX11" fmla="*/ 446506 w 692117"/>
                <a:gd name="connsiteY11" fmla="*/ 0 h 3819526"/>
                <a:gd name="connsiteX0" fmla="*/ 432311 w 677922"/>
                <a:gd name="connsiteY0" fmla="*/ 0 h 3819526"/>
                <a:gd name="connsiteX1" fmla="*/ 1302 w 677922"/>
                <a:gd name="connsiteY1" fmla="*/ 283370 h 3819526"/>
                <a:gd name="connsiteX2" fmla="*/ 177515 w 677922"/>
                <a:gd name="connsiteY2" fmla="*/ 1274763 h 3819526"/>
                <a:gd name="connsiteX3" fmla="*/ 290227 w 677922"/>
                <a:gd name="connsiteY3" fmla="*/ 2055814 h 3819526"/>
                <a:gd name="connsiteX4" fmla="*/ 191803 w 677922"/>
                <a:gd name="connsiteY4" fmla="*/ 3662364 h 3819526"/>
                <a:gd name="connsiteX5" fmla="*/ 377540 w 677922"/>
                <a:gd name="connsiteY5" fmla="*/ 3819526 h 3819526"/>
                <a:gd name="connsiteX6" fmla="*/ 553753 w 677922"/>
                <a:gd name="connsiteY6" fmla="*/ 3662364 h 3819526"/>
                <a:gd name="connsiteX7" fmla="*/ 415640 w 677922"/>
                <a:gd name="connsiteY7" fmla="*/ 2053433 h 3819526"/>
                <a:gd name="connsiteX8" fmla="*/ 452945 w 677922"/>
                <a:gd name="connsiteY8" fmla="*/ 1293021 h 3819526"/>
                <a:gd name="connsiteX9" fmla="*/ 677578 w 677922"/>
                <a:gd name="connsiteY9" fmla="*/ 954089 h 3819526"/>
                <a:gd name="connsiteX10" fmla="*/ 618841 w 677922"/>
                <a:gd name="connsiteY10" fmla="*/ 138907 h 3819526"/>
                <a:gd name="connsiteX11" fmla="*/ 432311 w 677922"/>
                <a:gd name="connsiteY11" fmla="*/ 0 h 3819526"/>
                <a:gd name="connsiteX0" fmla="*/ 432006 w 677617"/>
                <a:gd name="connsiteY0" fmla="*/ 0 h 3819526"/>
                <a:gd name="connsiteX1" fmla="*/ 997 w 677617"/>
                <a:gd name="connsiteY1" fmla="*/ 283370 h 3819526"/>
                <a:gd name="connsiteX2" fmla="*/ 231185 w 677617"/>
                <a:gd name="connsiteY2" fmla="*/ 1271588 h 3819526"/>
                <a:gd name="connsiteX3" fmla="*/ 289922 w 677617"/>
                <a:gd name="connsiteY3" fmla="*/ 2055814 h 3819526"/>
                <a:gd name="connsiteX4" fmla="*/ 191498 w 677617"/>
                <a:gd name="connsiteY4" fmla="*/ 3662364 h 3819526"/>
                <a:gd name="connsiteX5" fmla="*/ 377235 w 677617"/>
                <a:gd name="connsiteY5" fmla="*/ 3819526 h 3819526"/>
                <a:gd name="connsiteX6" fmla="*/ 553448 w 677617"/>
                <a:gd name="connsiteY6" fmla="*/ 3662364 h 3819526"/>
                <a:gd name="connsiteX7" fmla="*/ 415335 w 677617"/>
                <a:gd name="connsiteY7" fmla="*/ 2053433 h 3819526"/>
                <a:gd name="connsiteX8" fmla="*/ 452640 w 677617"/>
                <a:gd name="connsiteY8" fmla="*/ 1293021 h 3819526"/>
                <a:gd name="connsiteX9" fmla="*/ 677273 w 677617"/>
                <a:gd name="connsiteY9" fmla="*/ 954089 h 3819526"/>
                <a:gd name="connsiteX10" fmla="*/ 618536 w 677617"/>
                <a:gd name="connsiteY10" fmla="*/ 138907 h 3819526"/>
                <a:gd name="connsiteX11" fmla="*/ 432006 w 677617"/>
                <a:gd name="connsiteY11" fmla="*/ 0 h 3819526"/>
                <a:gd name="connsiteX0" fmla="*/ 431907 w 677518"/>
                <a:gd name="connsiteY0" fmla="*/ 0 h 3819526"/>
                <a:gd name="connsiteX1" fmla="*/ 898 w 677518"/>
                <a:gd name="connsiteY1" fmla="*/ 283370 h 3819526"/>
                <a:gd name="connsiteX2" fmla="*/ 256486 w 677518"/>
                <a:gd name="connsiteY2" fmla="*/ 1296988 h 3819526"/>
                <a:gd name="connsiteX3" fmla="*/ 289823 w 677518"/>
                <a:gd name="connsiteY3" fmla="*/ 2055814 h 3819526"/>
                <a:gd name="connsiteX4" fmla="*/ 191399 w 677518"/>
                <a:gd name="connsiteY4" fmla="*/ 3662364 h 3819526"/>
                <a:gd name="connsiteX5" fmla="*/ 377136 w 677518"/>
                <a:gd name="connsiteY5" fmla="*/ 3819526 h 3819526"/>
                <a:gd name="connsiteX6" fmla="*/ 553349 w 677518"/>
                <a:gd name="connsiteY6" fmla="*/ 3662364 h 3819526"/>
                <a:gd name="connsiteX7" fmla="*/ 415236 w 677518"/>
                <a:gd name="connsiteY7" fmla="*/ 2053433 h 3819526"/>
                <a:gd name="connsiteX8" fmla="*/ 452541 w 677518"/>
                <a:gd name="connsiteY8" fmla="*/ 1293021 h 3819526"/>
                <a:gd name="connsiteX9" fmla="*/ 677174 w 677518"/>
                <a:gd name="connsiteY9" fmla="*/ 954089 h 3819526"/>
                <a:gd name="connsiteX10" fmla="*/ 618437 w 677518"/>
                <a:gd name="connsiteY10" fmla="*/ 138907 h 3819526"/>
                <a:gd name="connsiteX11" fmla="*/ 431907 w 677518"/>
                <a:gd name="connsiteY11" fmla="*/ 0 h 3819526"/>
                <a:gd name="connsiteX0" fmla="*/ 433712 w 679323"/>
                <a:gd name="connsiteY0" fmla="*/ 0 h 3819526"/>
                <a:gd name="connsiteX1" fmla="*/ 2703 w 679323"/>
                <a:gd name="connsiteY1" fmla="*/ 283370 h 3819526"/>
                <a:gd name="connsiteX2" fmla="*/ 258291 w 679323"/>
                <a:gd name="connsiteY2" fmla="*/ 1296988 h 3819526"/>
                <a:gd name="connsiteX3" fmla="*/ 291628 w 679323"/>
                <a:gd name="connsiteY3" fmla="*/ 2055814 h 3819526"/>
                <a:gd name="connsiteX4" fmla="*/ 193204 w 679323"/>
                <a:gd name="connsiteY4" fmla="*/ 3662364 h 3819526"/>
                <a:gd name="connsiteX5" fmla="*/ 378941 w 679323"/>
                <a:gd name="connsiteY5" fmla="*/ 3819526 h 3819526"/>
                <a:gd name="connsiteX6" fmla="*/ 555154 w 679323"/>
                <a:gd name="connsiteY6" fmla="*/ 3662364 h 3819526"/>
                <a:gd name="connsiteX7" fmla="*/ 417041 w 679323"/>
                <a:gd name="connsiteY7" fmla="*/ 2053433 h 3819526"/>
                <a:gd name="connsiteX8" fmla="*/ 454346 w 679323"/>
                <a:gd name="connsiteY8" fmla="*/ 1293021 h 3819526"/>
                <a:gd name="connsiteX9" fmla="*/ 678979 w 679323"/>
                <a:gd name="connsiteY9" fmla="*/ 954089 h 3819526"/>
                <a:gd name="connsiteX10" fmla="*/ 620242 w 679323"/>
                <a:gd name="connsiteY10" fmla="*/ 138907 h 3819526"/>
                <a:gd name="connsiteX11" fmla="*/ 433712 w 679323"/>
                <a:gd name="connsiteY11" fmla="*/ 0 h 3819526"/>
                <a:gd name="connsiteX0" fmla="*/ 409284 w 654895"/>
                <a:gd name="connsiteY0" fmla="*/ 0 h 3819526"/>
                <a:gd name="connsiteX1" fmla="*/ 3675 w 654895"/>
                <a:gd name="connsiteY1" fmla="*/ 889795 h 3819526"/>
                <a:gd name="connsiteX2" fmla="*/ 233863 w 654895"/>
                <a:gd name="connsiteY2" fmla="*/ 1296988 h 3819526"/>
                <a:gd name="connsiteX3" fmla="*/ 267200 w 654895"/>
                <a:gd name="connsiteY3" fmla="*/ 2055814 h 3819526"/>
                <a:gd name="connsiteX4" fmla="*/ 168776 w 654895"/>
                <a:gd name="connsiteY4" fmla="*/ 3662364 h 3819526"/>
                <a:gd name="connsiteX5" fmla="*/ 354513 w 654895"/>
                <a:gd name="connsiteY5" fmla="*/ 3819526 h 3819526"/>
                <a:gd name="connsiteX6" fmla="*/ 530726 w 654895"/>
                <a:gd name="connsiteY6" fmla="*/ 3662364 h 3819526"/>
                <a:gd name="connsiteX7" fmla="*/ 392613 w 654895"/>
                <a:gd name="connsiteY7" fmla="*/ 2053433 h 3819526"/>
                <a:gd name="connsiteX8" fmla="*/ 429918 w 654895"/>
                <a:gd name="connsiteY8" fmla="*/ 1293021 h 3819526"/>
                <a:gd name="connsiteX9" fmla="*/ 654551 w 654895"/>
                <a:gd name="connsiteY9" fmla="*/ 954089 h 3819526"/>
                <a:gd name="connsiteX10" fmla="*/ 595814 w 654895"/>
                <a:gd name="connsiteY10" fmla="*/ 138907 h 3819526"/>
                <a:gd name="connsiteX11" fmla="*/ 409284 w 654895"/>
                <a:gd name="connsiteY11" fmla="*/ 0 h 3819526"/>
                <a:gd name="connsiteX0" fmla="*/ 101309 w 654895"/>
                <a:gd name="connsiteY0" fmla="*/ 1606 h 3719532"/>
                <a:gd name="connsiteX1" fmla="*/ 3675 w 654895"/>
                <a:gd name="connsiteY1" fmla="*/ 789801 h 3719532"/>
                <a:gd name="connsiteX2" fmla="*/ 233863 w 654895"/>
                <a:gd name="connsiteY2" fmla="*/ 1196994 h 3719532"/>
                <a:gd name="connsiteX3" fmla="*/ 267200 w 654895"/>
                <a:gd name="connsiteY3" fmla="*/ 1955820 h 3719532"/>
                <a:gd name="connsiteX4" fmla="*/ 168776 w 654895"/>
                <a:gd name="connsiteY4" fmla="*/ 3562370 h 3719532"/>
                <a:gd name="connsiteX5" fmla="*/ 354513 w 654895"/>
                <a:gd name="connsiteY5" fmla="*/ 3719532 h 3719532"/>
                <a:gd name="connsiteX6" fmla="*/ 530726 w 654895"/>
                <a:gd name="connsiteY6" fmla="*/ 3562370 h 3719532"/>
                <a:gd name="connsiteX7" fmla="*/ 392613 w 654895"/>
                <a:gd name="connsiteY7" fmla="*/ 1953439 h 3719532"/>
                <a:gd name="connsiteX8" fmla="*/ 429918 w 654895"/>
                <a:gd name="connsiteY8" fmla="*/ 1193027 h 3719532"/>
                <a:gd name="connsiteX9" fmla="*/ 654551 w 654895"/>
                <a:gd name="connsiteY9" fmla="*/ 854095 h 3719532"/>
                <a:gd name="connsiteX10" fmla="*/ 595814 w 654895"/>
                <a:gd name="connsiteY10" fmla="*/ 38913 h 3719532"/>
                <a:gd name="connsiteX11" fmla="*/ 101309 w 654895"/>
                <a:gd name="connsiteY11" fmla="*/ 1606 h 3719532"/>
                <a:gd name="connsiteX0" fmla="*/ 101309 w 654895"/>
                <a:gd name="connsiteY0" fmla="*/ 1606 h 3719532"/>
                <a:gd name="connsiteX1" fmla="*/ 3675 w 654895"/>
                <a:gd name="connsiteY1" fmla="*/ 789801 h 3719532"/>
                <a:gd name="connsiteX2" fmla="*/ 233863 w 654895"/>
                <a:gd name="connsiteY2" fmla="*/ 1196994 h 3719532"/>
                <a:gd name="connsiteX3" fmla="*/ 267200 w 654895"/>
                <a:gd name="connsiteY3" fmla="*/ 1955820 h 3719532"/>
                <a:gd name="connsiteX4" fmla="*/ 168776 w 654895"/>
                <a:gd name="connsiteY4" fmla="*/ 3562370 h 3719532"/>
                <a:gd name="connsiteX5" fmla="*/ 354513 w 654895"/>
                <a:gd name="connsiteY5" fmla="*/ 3719532 h 3719532"/>
                <a:gd name="connsiteX6" fmla="*/ 530726 w 654895"/>
                <a:gd name="connsiteY6" fmla="*/ 3562370 h 3719532"/>
                <a:gd name="connsiteX7" fmla="*/ 392613 w 654895"/>
                <a:gd name="connsiteY7" fmla="*/ 1953439 h 3719532"/>
                <a:gd name="connsiteX8" fmla="*/ 429918 w 654895"/>
                <a:gd name="connsiteY8" fmla="*/ 1193027 h 3719532"/>
                <a:gd name="connsiteX9" fmla="*/ 654551 w 654895"/>
                <a:gd name="connsiteY9" fmla="*/ 854095 h 3719532"/>
                <a:gd name="connsiteX10" fmla="*/ 595814 w 654895"/>
                <a:gd name="connsiteY10" fmla="*/ 38913 h 3719532"/>
                <a:gd name="connsiteX11" fmla="*/ 101309 w 654895"/>
                <a:gd name="connsiteY11" fmla="*/ 1606 h 3719532"/>
                <a:gd name="connsiteX0" fmla="*/ 142723 w 696309"/>
                <a:gd name="connsiteY0" fmla="*/ 1606 h 3719532"/>
                <a:gd name="connsiteX1" fmla="*/ 45089 w 696309"/>
                <a:gd name="connsiteY1" fmla="*/ 789801 h 3719532"/>
                <a:gd name="connsiteX2" fmla="*/ 275277 w 696309"/>
                <a:gd name="connsiteY2" fmla="*/ 1196994 h 3719532"/>
                <a:gd name="connsiteX3" fmla="*/ 308614 w 696309"/>
                <a:gd name="connsiteY3" fmla="*/ 1955820 h 3719532"/>
                <a:gd name="connsiteX4" fmla="*/ 210190 w 696309"/>
                <a:gd name="connsiteY4" fmla="*/ 3562370 h 3719532"/>
                <a:gd name="connsiteX5" fmla="*/ 395927 w 696309"/>
                <a:gd name="connsiteY5" fmla="*/ 3719532 h 3719532"/>
                <a:gd name="connsiteX6" fmla="*/ 572140 w 696309"/>
                <a:gd name="connsiteY6" fmla="*/ 3562370 h 3719532"/>
                <a:gd name="connsiteX7" fmla="*/ 434027 w 696309"/>
                <a:gd name="connsiteY7" fmla="*/ 1953439 h 3719532"/>
                <a:gd name="connsiteX8" fmla="*/ 471332 w 696309"/>
                <a:gd name="connsiteY8" fmla="*/ 1193027 h 3719532"/>
                <a:gd name="connsiteX9" fmla="*/ 695965 w 696309"/>
                <a:gd name="connsiteY9" fmla="*/ 854095 h 3719532"/>
                <a:gd name="connsiteX10" fmla="*/ 637228 w 696309"/>
                <a:gd name="connsiteY10" fmla="*/ 38913 h 3719532"/>
                <a:gd name="connsiteX11" fmla="*/ 142723 w 696309"/>
                <a:gd name="connsiteY11" fmla="*/ 1606 h 3719532"/>
                <a:gd name="connsiteX0" fmla="*/ 142723 w 696309"/>
                <a:gd name="connsiteY0" fmla="*/ 1606 h 3719532"/>
                <a:gd name="connsiteX1" fmla="*/ 45089 w 696309"/>
                <a:gd name="connsiteY1" fmla="*/ 789801 h 3719532"/>
                <a:gd name="connsiteX2" fmla="*/ 275277 w 696309"/>
                <a:gd name="connsiteY2" fmla="*/ 1196994 h 3719532"/>
                <a:gd name="connsiteX3" fmla="*/ 308614 w 696309"/>
                <a:gd name="connsiteY3" fmla="*/ 1955820 h 3719532"/>
                <a:gd name="connsiteX4" fmla="*/ 210190 w 696309"/>
                <a:gd name="connsiteY4" fmla="*/ 3562370 h 3719532"/>
                <a:gd name="connsiteX5" fmla="*/ 395927 w 696309"/>
                <a:gd name="connsiteY5" fmla="*/ 3719532 h 3719532"/>
                <a:gd name="connsiteX6" fmla="*/ 572140 w 696309"/>
                <a:gd name="connsiteY6" fmla="*/ 3562370 h 3719532"/>
                <a:gd name="connsiteX7" fmla="*/ 434027 w 696309"/>
                <a:gd name="connsiteY7" fmla="*/ 1953439 h 3719532"/>
                <a:gd name="connsiteX8" fmla="*/ 471332 w 696309"/>
                <a:gd name="connsiteY8" fmla="*/ 1193027 h 3719532"/>
                <a:gd name="connsiteX9" fmla="*/ 695965 w 696309"/>
                <a:gd name="connsiteY9" fmla="*/ 854095 h 3719532"/>
                <a:gd name="connsiteX10" fmla="*/ 637228 w 696309"/>
                <a:gd name="connsiteY10" fmla="*/ 38913 h 3719532"/>
                <a:gd name="connsiteX11" fmla="*/ 142723 w 696309"/>
                <a:gd name="connsiteY11" fmla="*/ 1606 h 3719532"/>
                <a:gd name="connsiteX0" fmla="*/ 142723 w 696309"/>
                <a:gd name="connsiteY0" fmla="*/ 1606 h 3719532"/>
                <a:gd name="connsiteX1" fmla="*/ 45089 w 696309"/>
                <a:gd name="connsiteY1" fmla="*/ 789801 h 3719532"/>
                <a:gd name="connsiteX2" fmla="*/ 275277 w 696309"/>
                <a:gd name="connsiteY2" fmla="*/ 1196994 h 3719532"/>
                <a:gd name="connsiteX3" fmla="*/ 308614 w 696309"/>
                <a:gd name="connsiteY3" fmla="*/ 1955820 h 3719532"/>
                <a:gd name="connsiteX4" fmla="*/ 210190 w 696309"/>
                <a:gd name="connsiteY4" fmla="*/ 3562370 h 3719532"/>
                <a:gd name="connsiteX5" fmla="*/ 395927 w 696309"/>
                <a:gd name="connsiteY5" fmla="*/ 3719532 h 3719532"/>
                <a:gd name="connsiteX6" fmla="*/ 572140 w 696309"/>
                <a:gd name="connsiteY6" fmla="*/ 3562370 h 3719532"/>
                <a:gd name="connsiteX7" fmla="*/ 434027 w 696309"/>
                <a:gd name="connsiteY7" fmla="*/ 1953439 h 3719532"/>
                <a:gd name="connsiteX8" fmla="*/ 471332 w 696309"/>
                <a:gd name="connsiteY8" fmla="*/ 1193027 h 3719532"/>
                <a:gd name="connsiteX9" fmla="*/ 695965 w 696309"/>
                <a:gd name="connsiteY9" fmla="*/ 854095 h 3719532"/>
                <a:gd name="connsiteX10" fmla="*/ 637228 w 696309"/>
                <a:gd name="connsiteY10" fmla="*/ 38913 h 3719532"/>
                <a:gd name="connsiteX11" fmla="*/ 142723 w 696309"/>
                <a:gd name="connsiteY11" fmla="*/ 1606 h 3719532"/>
                <a:gd name="connsiteX0" fmla="*/ 142723 w 696309"/>
                <a:gd name="connsiteY0" fmla="*/ 1606 h 3719532"/>
                <a:gd name="connsiteX1" fmla="*/ 45089 w 696309"/>
                <a:gd name="connsiteY1" fmla="*/ 789801 h 3719532"/>
                <a:gd name="connsiteX2" fmla="*/ 275277 w 696309"/>
                <a:gd name="connsiteY2" fmla="*/ 1196994 h 3719532"/>
                <a:gd name="connsiteX3" fmla="*/ 308614 w 696309"/>
                <a:gd name="connsiteY3" fmla="*/ 1955820 h 3719532"/>
                <a:gd name="connsiteX4" fmla="*/ 210190 w 696309"/>
                <a:gd name="connsiteY4" fmla="*/ 3562370 h 3719532"/>
                <a:gd name="connsiteX5" fmla="*/ 395927 w 696309"/>
                <a:gd name="connsiteY5" fmla="*/ 3719532 h 3719532"/>
                <a:gd name="connsiteX6" fmla="*/ 572140 w 696309"/>
                <a:gd name="connsiteY6" fmla="*/ 3562370 h 3719532"/>
                <a:gd name="connsiteX7" fmla="*/ 434027 w 696309"/>
                <a:gd name="connsiteY7" fmla="*/ 1953439 h 3719532"/>
                <a:gd name="connsiteX8" fmla="*/ 471332 w 696309"/>
                <a:gd name="connsiteY8" fmla="*/ 1193027 h 3719532"/>
                <a:gd name="connsiteX9" fmla="*/ 695965 w 696309"/>
                <a:gd name="connsiteY9" fmla="*/ 854095 h 3719532"/>
                <a:gd name="connsiteX10" fmla="*/ 637228 w 696309"/>
                <a:gd name="connsiteY10" fmla="*/ 38913 h 3719532"/>
                <a:gd name="connsiteX11" fmla="*/ 142723 w 696309"/>
                <a:gd name="connsiteY11" fmla="*/ 1606 h 3719532"/>
                <a:gd name="connsiteX0" fmla="*/ 142723 w 696309"/>
                <a:gd name="connsiteY0" fmla="*/ 1606 h 3719532"/>
                <a:gd name="connsiteX1" fmla="*/ 45089 w 696309"/>
                <a:gd name="connsiteY1" fmla="*/ 789801 h 3719532"/>
                <a:gd name="connsiteX2" fmla="*/ 275277 w 696309"/>
                <a:gd name="connsiteY2" fmla="*/ 1196994 h 3719532"/>
                <a:gd name="connsiteX3" fmla="*/ 308614 w 696309"/>
                <a:gd name="connsiteY3" fmla="*/ 1955820 h 3719532"/>
                <a:gd name="connsiteX4" fmla="*/ 210190 w 696309"/>
                <a:gd name="connsiteY4" fmla="*/ 3562370 h 3719532"/>
                <a:gd name="connsiteX5" fmla="*/ 395927 w 696309"/>
                <a:gd name="connsiteY5" fmla="*/ 3719532 h 3719532"/>
                <a:gd name="connsiteX6" fmla="*/ 572140 w 696309"/>
                <a:gd name="connsiteY6" fmla="*/ 3562370 h 3719532"/>
                <a:gd name="connsiteX7" fmla="*/ 434027 w 696309"/>
                <a:gd name="connsiteY7" fmla="*/ 1953439 h 3719532"/>
                <a:gd name="connsiteX8" fmla="*/ 471332 w 696309"/>
                <a:gd name="connsiteY8" fmla="*/ 1193027 h 3719532"/>
                <a:gd name="connsiteX9" fmla="*/ 695965 w 696309"/>
                <a:gd name="connsiteY9" fmla="*/ 854095 h 3719532"/>
                <a:gd name="connsiteX10" fmla="*/ 637228 w 696309"/>
                <a:gd name="connsiteY10" fmla="*/ 38913 h 3719532"/>
                <a:gd name="connsiteX11" fmla="*/ 142723 w 696309"/>
                <a:gd name="connsiteY11" fmla="*/ 1606 h 3719532"/>
                <a:gd name="connsiteX0" fmla="*/ 142723 w 696309"/>
                <a:gd name="connsiteY0" fmla="*/ 1606 h 3719532"/>
                <a:gd name="connsiteX1" fmla="*/ 45089 w 696309"/>
                <a:gd name="connsiteY1" fmla="*/ 789801 h 3719532"/>
                <a:gd name="connsiteX2" fmla="*/ 275277 w 696309"/>
                <a:gd name="connsiteY2" fmla="*/ 1196994 h 3719532"/>
                <a:gd name="connsiteX3" fmla="*/ 308614 w 696309"/>
                <a:gd name="connsiteY3" fmla="*/ 1955820 h 3719532"/>
                <a:gd name="connsiteX4" fmla="*/ 210190 w 696309"/>
                <a:gd name="connsiteY4" fmla="*/ 3562370 h 3719532"/>
                <a:gd name="connsiteX5" fmla="*/ 395927 w 696309"/>
                <a:gd name="connsiteY5" fmla="*/ 3719532 h 3719532"/>
                <a:gd name="connsiteX6" fmla="*/ 572140 w 696309"/>
                <a:gd name="connsiteY6" fmla="*/ 3562370 h 3719532"/>
                <a:gd name="connsiteX7" fmla="*/ 434027 w 696309"/>
                <a:gd name="connsiteY7" fmla="*/ 1953439 h 3719532"/>
                <a:gd name="connsiteX8" fmla="*/ 471332 w 696309"/>
                <a:gd name="connsiteY8" fmla="*/ 1193027 h 3719532"/>
                <a:gd name="connsiteX9" fmla="*/ 695965 w 696309"/>
                <a:gd name="connsiteY9" fmla="*/ 854095 h 3719532"/>
                <a:gd name="connsiteX10" fmla="*/ 637228 w 696309"/>
                <a:gd name="connsiteY10" fmla="*/ 38913 h 3719532"/>
                <a:gd name="connsiteX11" fmla="*/ 142723 w 696309"/>
                <a:gd name="connsiteY11" fmla="*/ 1606 h 3719532"/>
                <a:gd name="connsiteX0" fmla="*/ 142723 w 740565"/>
                <a:gd name="connsiteY0" fmla="*/ 1606 h 3719532"/>
                <a:gd name="connsiteX1" fmla="*/ 45089 w 740565"/>
                <a:gd name="connsiteY1" fmla="*/ 789801 h 3719532"/>
                <a:gd name="connsiteX2" fmla="*/ 275277 w 740565"/>
                <a:gd name="connsiteY2" fmla="*/ 1196994 h 3719532"/>
                <a:gd name="connsiteX3" fmla="*/ 308614 w 740565"/>
                <a:gd name="connsiteY3" fmla="*/ 1955820 h 3719532"/>
                <a:gd name="connsiteX4" fmla="*/ 210190 w 740565"/>
                <a:gd name="connsiteY4" fmla="*/ 3562370 h 3719532"/>
                <a:gd name="connsiteX5" fmla="*/ 395927 w 740565"/>
                <a:gd name="connsiteY5" fmla="*/ 3719532 h 3719532"/>
                <a:gd name="connsiteX6" fmla="*/ 572140 w 740565"/>
                <a:gd name="connsiteY6" fmla="*/ 3562370 h 3719532"/>
                <a:gd name="connsiteX7" fmla="*/ 434027 w 740565"/>
                <a:gd name="connsiteY7" fmla="*/ 1953439 h 3719532"/>
                <a:gd name="connsiteX8" fmla="*/ 471332 w 740565"/>
                <a:gd name="connsiteY8" fmla="*/ 1193027 h 3719532"/>
                <a:gd name="connsiteX9" fmla="*/ 740415 w 740565"/>
                <a:gd name="connsiteY9" fmla="*/ 755670 h 3719532"/>
                <a:gd name="connsiteX10" fmla="*/ 637228 w 740565"/>
                <a:gd name="connsiteY10" fmla="*/ 38913 h 3719532"/>
                <a:gd name="connsiteX11" fmla="*/ 142723 w 740565"/>
                <a:gd name="connsiteY11" fmla="*/ 1606 h 3719532"/>
                <a:gd name="connsiteX0" fmla="*/ 142723 w 759722"/>
                <a:gd name="connsiteY0" fmla="*/ 1606 h 3719532"/>
                <a:gd name="connsiteX1" fmla="*/ 45089 w 759722"/>
                <a:gd name="connsiteY1" fmla="*/ 789801 h 3719532"/>
                <a:gd name="connsiteX2" fmla="*/ 275277 w 759722"/>
                <a:gd name="connsiteY2" fmla="*/ 1196994 h 3719532"/>
                <a:gd name="connsiteX3" fmla="*/ 308614 w 759722"/>
                <a:gd name="connsiteY3" fmla="*/ 1955820 h 3719532"/>
                <a:gd name="connsiteX4" fmla="*/ 210190 w 759722"/>
                <a:gd name="connsiteY4" fmla="*/ 3562370 h 3719532"/>
                <a:gd name="connsiteX5" fmla="*/ 395927 w 759722"/>
                <a:gd name="connsiteY5" fmla="*/ 3719532 h 3719532"/>
                <a:gd name="connsiteX6" fmla="*/ 572140 w 759722"/>
                <a:gd name="connsiteY6" fmla="*/ 3562370 h 3719532"/>
                <a:gd name="connsiteX7" fmla="*/ 434027 w 759722"/>
                <a:gd name="connsiteY7" fmla="*/ 1953439 h 3719532"/>
                <a:gd name="connsiteX8" fmla="*/ 471332 w 759722"/>
                <a:gd name="connsiteY8" fmla="*/ 1193027 h 3719532"/>
                <a:gd name="connsiteX9" fmla="*/ 740415 w 759722"/>
                <a:gd name="connsiteY9" fmla="*/ 755670 h 3719532"/>
                <a:gd name="connsiteX10" fmla="*/ 637228 w 759722"/>
                <a:gd name="connsiteY10" fmla="*/ 38913 h 3719532"/>
                <a:gd name="connsiteX11" fmla="*/ 142723 w 759722"/>
                <a:gd name="connsiteY11" fmla="*/ 1606 h 3719532"/>
                <a:gd name="connsiteX0" fmla="*/ 142723 w 756283"/>
                <a:gd name="connsiteY0" fmla="*/ 1606 h 3719532"/>
                <a:gd name="connsiteX1" fmla="*/ 45089 w 756283"/>
                <a:gd name="connsiteY1" fmla="*/ 789801 h 3719532"/>
                <a:gd name="connsiteX2" fmla="*/ 275277 w 756283"/>
                <a:gd name="connsiteY2" fmla="*/ 1196994 h 3719532"/>
                <a:gd name="connsiteX3" fmla="*/ 308614 w 756283"/>
                <a:gd name="connsiteY3" fmla="*/ 1955820 h 3719532"/>
                <a:gd name="connsiteX4" fmla="*/ 210190 w 756283"/>
                <a:gd name="connsiteY4" fmla="*/ 3562370 h 3719532"/>
                <a:gd name="connsiteX5" fmla="*/ 395927 w 756283"/>
                <a:gd name="connsiteY5" fmla="*/ 3719532 h 3719532"/>
                <a:gd name="connsiteX6" fmla="*/ 572140 w 756283"/>
                <a:gd name="connsiteY6" fmla="*/ 3562370 h 3719532"/>
                <a:gd name="connsiteX7" fmla="*/ 434027 w 756283"/>
                <a:gd name="connsiteY7" fmla="*/ 1953439 h 3719532"/>
                <a:gd name="connsiteX8" fmla="*/ 471332 w 756283"/>
                <a:gd name="connsiteY8" fmla="*/ 1193027 h 3719532"/>
                <a:gd name="connsiteX9" fmla="*/ 734065 w 756283"/>
                <a:gd name="connsiteY9" fmla="*/ 765195 h 3719532"/>
                <a:gd name="connsiteX10" fmla="*/ 637228 w 756283"/>
                <a:gd name="connsiteY10" fmla="*/ 38913 h 3719532"/>
                <a:gd name="connsiteX11" fmla="*/ 142723 w 756283"/>
                <a:gd name="connsiteY11" fmla="*/ 1606 h 3719532"/>
                <a:gd name="connsiteX0" fmla="*/ 142723 w 756283"/>
                <a:gd name="connsiteY0" fmla="*/ 1606 h 3719532"/>
                <a:gd name="connsiteX1" fmla="*/ 45089 w 756283"/>
                <a:gd name="connsiteY1" fmla="*/ 789801 h 3719532"/>
                <a:gd name="connsiteX2" fmla="*/ 275277 w 756283"/>
                <a:gd name="connsiteY2" fmla="*/ 1196994 h 3719532"/>
                <a:gd name="connsiteX3" fmla="*/ 308614 w 756283"/>
                <a:gd name="connsiteY3" fmla="*/ 1955820 h 3719532"/>
                <a:gd name="connsiteX4" fmla="*/ 210190 w 756283"/>
                <a:gd name="connsiteY4" fmla="*/ 3562370 h 3719532"/>
                <a:gd name="connsiteX5" fmla="*/ 395927 w 756283"/>
                <a:gd name="connsiteY5" fmla="*/ 3719532 h 3719532"/>
                <a:gd name="connsiteX6" fmla="*/ 572140 w 756283"/>
                <a:gd name="connsiteY6" fmla="*/ 3562370 h 3719532"/>
                <a:gd name="connsiteX7" fmla="*/ 434027 w 756283"/>
                <a:gd name="connsiteY7" fmla="*/ 1953439 h 3719532"/>
                <a:gd name="connsiteX8" fmla="*/ 471332 w 756283"/>
                <a:gd name="connsiteY8" fmla="*/ 1193027 h 3719532"/>
                <a:gd name="connsiteX9" fmla="*/ 734065 w 756283"/>
                <a:gd name="connsiteY9" fmla="*/ 765195 h 3719532"/>
                <a:gd name="connsiteX10" fmla="*/ 637228 w 756283"/>
                <a:gd name="connsiteY10" fmla="*/ 38913 h 3719532"/>
                <a:gd name="connsiteX11" fmla="*/ 142723 w 756283"/>
                <a:gd name="connsiteY11" fmla="*/ 1606 h 3719532"/>
                <a:gd name="connsiteX0" fmla="*/ 142723 w 772946"/>
                <a:gd name="connsiteY0" fmla="*/ 1606 h 3719532"/>
                <a:gd name="connsiteX1" fmla="*/ 45089 w 772946"/>
                <a:gd name="connsiteY1" fmla="*/ 789801 h 3719532"/>
                <a:gd name="connsiteX2" fmla="*/ 275277 w 772946"/>
                <a:gd name="connsiteY2" fmla="*/ 1196994 h 3719532"/>
                <a:gd name="connsiteX3" fmla="*/ 308614 w 772946"/>
                <a:gd name="connsiteY3" fmla="*/ 1955820 h 3719532"/>
                <a:gd name="connsiteX4" fmla="*/ 210190 w 772946"/>
                <a:gd name="connsiteY4" fmla="*/ 3562370 h 3719532"/>
                <a:gd name="connsiteX5" fmla="*/ 395927 w 772946"/>
                <a:gd name="connsiteY5" fmla="*/ 3719532 h 3719532"/>
                <a:gd name="connsiteX6" fmla="*/ 572140 w 772946"/>
                <a:gd name="connsiteY6" fmla="*/ 3562370 h 3719532"/>
                <a:gd name="connsiteX7" fmla="*/ 434027 w 772946"/>
                <a:gd name="connsiteY7" fmla="*/ 1953439 h 3719532"/>
                <a:gd name="connsiteX8" fmla="*/ 471332 w 772946"/>
                <a:gd name="connsiteY8" fmla="*/ 1193027 h 3719532"/>
                <a:gd name="connsiteX9" fmla="*/ 734065 w 772946"/>
                <a:gd name="connsiteY9" fmla="*/ 765195 h 3719532"/>
                <a:gd name="connsiteX10" fmla="*/ 637228 w 772946"/>
                <a:gd name="connsiteY10" fmla="*/ 38913 h 3719532"/>
                <a:gd name="connsiteX11" fmla="*/ 142723 w 772946"/>
                <a:gd name="connsiteY11" fmla="*/ 1606 h 3719532"/>
                <a:gd name="connsiteX0" fmla="*/ 142723 w 774269"/>
                <a:gd name="connsiteY0" fmla="*/ 1606 h 3719532"/>
                <a:gd name="connsiteX1" fmla="*/ 45089 w 774269"/>
                <a:gd name="connsiteY1" fmla="*/ 789801 h 3719532"/>
                <a:gd name="connsiteX2" fmla="*/ 275277 w 774269"/>
                <a:gd name="connsiteY2" fmla="*/ 1196994 h 3719532"/>
                <a:gd name="connsiteX3" fmla="*/ 308614 w 774269"/>
                <a:gd name="connsiteY3" fmla="*/ 1955820 h 3719532"/>
                <a:gd name="connsiteX4" fmla="*/ 210190 w 774269"/>
                <a:gd name="connsiteY4" fmla="*/ 3562370 h 3719532"/>
                <a:gd name="connsiteX5" fmla="*/ 395927 w 774269"/>
                <a:gd name="connsiteY5" fmla="*/ 3719532 h 3719532"/>
                <a:gd name="connsiteX6" fmla="*/ 572140 w 774269"/>
                <a:gd name="connsiteY6" fmla="*/ 3562370 h 3719532"/>
                <a:gd name="connsiteX7" fmla="*/ 434027 w 774269"/>
                <a:gd name="connsiteY7" fmla="*/ 1953439 h 3719532"/>
                <a:gd name="connsiteX8" fmla="*/ 471332 w 774269"/>
                <a:gd name="connsiteY8" fmla="*/ 1193027 h 3719532"/>
                <a:gd name="connsiteX9" fmla="*/ 734065 w 774269"/>
                <a:gd name="connsiteY9" fmla="*/ 765195 h 3719532"/>
                <a:gd name="connsiteX10" fmla="*/ 637228 w 774269"/>
                <a:gd name="connsiteY10" fmla="*/ 38913 h 3719532"/>
                <a:gd name="connsiteX11" fmla="*/ 142723 w 774269"/>
                <a:gd name="connsiteY11" fmla="*/ 1606 h 3719532"/>
                <a:gd name="connsiteX0" fmla="*/ 142723 w 774269"/>
                <a:gd name="connsiteY0" fmla="*/ 1606 h 3719532"/>
                <a:gd name="connsiteX1" fmla="*/ 45089 w 774269"/>
                <a:gd name="connsiteY1" fmla="*/ 789801 h 3719532"/>
                <a:gd name="connsiteX2" fmla="*/ 275277 w 774269"/>
                <a:gd name="connsiteY2" fmla="*/ 1196994 h 3719532"/>
                <a:gd name="connsiteX3" fmla="*/ 308614 w 774269"/>
                <a:gd name="connsiteY3" fmla="*/ 1955820 h 3719532"/>
                <a:gd name="connsiteX4" fmla="*/ 210190 w 774269"/>
                <a:gd name="connsiteY4" fmla="*/ 3562370 h 3719532"/>
                <a:gd name="connsiteX5" fmla="*/ 395927 w 774269"/>
                <a:gd name="connsiteY5" fmla="*/ 3719532 h 3719532"/>
                <a:gd name="connsiteX6" fmla="*/ 572140 w 774269"/>
                <a:gd name="connsiteY6" fmla="*/ 3562370 h 3719532"/>
                <a:gd name="connsiteX7" fmla="*/ 434027 w 774269"/>
                <a:gd name="connsiteY7" fmla="*/ 1953439 h 3719532"/>
                <a:gd name="connsiteX8" fmla="*/ 471332 w 774269"/>
                <a:gd name="connsiteY8" fmla="*/ 1193027 h 3719532"/>
                <a:gd name="connsiteX9" fmla="*/ 734065 w 774269"/>
                <a:gd name="connsiteY9" fmla="*/ 765195 h 3719532"/>
                <a:gd name="connsiteX10" fmla="*/ 637228 w 774269"/>
                <a:gd name="connsiteY10" fmla="*/ 38913 h 3719532"/>
                <a:gd name="connsiteX11" fmla="*/ 142723 w 774269"/>
                <a:gd name="connsiteY11" fmla="*/ 1606 h 3719532"/>
                <a:gd name="connsiteX0" fmla="*/ 121257 w 784553"/>
                <a:gd name="connsiteY0" fmla="*/ 28591 h 3708417"/>
                <a:gd name="connsiteX1" fmla="*/ 55373 w 784553"/>
                <a:gd name="connsiteY1" fmla="*/ 778686 h 3708417"/>
                <a:gd name="connsiteX2" fmla="*/ 285561 w 784553"/>
                <a:gd name="connsiteY2" fmla="*/ 1185879 h 3708417"/>
                <a:gd name="connsiteX3" fmla="*/ 318898 w 784553"/>
                <a:gd name="connsiteY3" fmla="*/ 1944705 h 3708417"/>
                <a:gd name="connsiteX4" fmla="*/ 220474 w 784553"/>
                <a:gd name="connsiteY4" fmla="*/ 3551255 h 3708417"/>
                <a:gd name="connsiteX5" fmla="*/ 406211 w 784553"/>
                <a:gd name="connsiteY5" fmla="*/ 3708417 h 3708417"/>
                <a:gd name="connsiteX6" fmla="*/ 582424 w 784553"/>
                <a:gd name="connsiteY6" fmla="*/ 3551255 h 3708417"/>
                <a:gd name="connsiteX7" fmla="*/ 444311 w 784553"/>
                <a:gd name="connsiteY7" fmla="*/ 1942324 h 3708417"/>
                <a:gd name="connsiteX8" fmla="*/ 481616 w 784553"/>
                <a:gd name="connsiteY8" fmla="*/ 1181912 h 3708417"/>
                <a:gd name="connsiteX9" fmla="*/ 744349 w 784553"/>
                <a:gd name="connsiteY9" fmla="*/ 754080 h 3708417"/>
                <a:gd name="connsiteX10" fmla="*/ 647512 w 784553"/>
                <a:gd name="connsiteY10" fmla="*/ 27798 h 3708417"/>
                <a:gd name="connsiteX11" fmla="*/ 121257 w 784553"/>
                <a:gd name="connsiteY11" fmla="*/ 28591 h 3708417"/>
                <a:gd name="connsiteX0" fmla="*/ 121257 w 784553"/>
                <a:gd name="connsiteY0" fmla="*/ 93987 h 3773813"/>
                <a:gd name="connsiteX1" fmla="*/ 55373 w 784553"/>
                <a:gd name="connsiteY1" fmla="*/ 844082 h 3773813"/>
                <a:gd name="connsiteX2" fmla="*/ 285561 w 784553"/>
                <a:gd name="connsiteY2" fmla="*/ 1251275 h 3773813"/>
                <a:gd name="connsiteX3" fmla="*/ 318898 w 784553"/>
                <a:gd name="connsiteY3" fmla="*/ 2010101 h 3773813"/>
                <a:gd name="connsiteX4" fmla="*/ 220474 w 784553"/>
                <a:gd name="connsiteY4" fmla="*/ 3616651 h 3773813"/>
                <a:gd name="connsiteX5" fmla="*/ 406211 w 784553"/>
                <a:gd name="connsiteY5" fmla="*/ 3773813 h 3773813"/>
                <a:gd name="connsiteX6" fmla="*/ 582424 w 784553"/>
                <a:gd name="connsiteY6" fmla="*/ 3616651 h 3773813"/>
                <a:gd name="connsiteX7" fmla="*/ 444311 w 784553"/>
                <a:gd name="connsiteY7" fmla="*/ 2007720 h 3773813"/>
                <a:gd name="connsiteX8" fmla="*/ 481616 w 784553"/>
                <a:gd name="connsiteY8" fmla="*/ 1247308 h 3773813"/>
                <a:gd name="connsiteX9" fmla="*/ 744349 w 784553"/>
                <a:gd name="connsiteY9" fmla="*/ 819476 h 3773813"/>
                <a:gd name="connsiteX10" fmla="*/ 647512 w 784553"/>
                <a:gd name="connsiteY10" fmla="*/ 93194 h 3773813"/>
                <a:gd name="connsiteX11" fmla="*/ 121257 w 784553"/>
                <a:gd name="connsiteY11" fmla="*/ 93987 h 3773813"/>
                <a:gd name="connsiteX0" fmla="*/ 121257 w 784553"/>
                <a:gd name="connsiteY0" fmla="*/ 99825 h 3779651"/>
                <a:gd name="connsiteX1" fmla="*/ 55373 w 784553"/>
                <a:gd name="connsiteY1" fmla="*/ 849920 h 3779651"/>
                <a:gd name="connsiteX2" fmla="*/ 285561 w 784553"/>
                <a:gd name="connsiteY2" fmla="*/ 1257113 h 3779651"/>
                <a:gd name="connsiteX3" fmla="*/ 318898 w 784553"/>
                <a:gd name="connsiteY3" fmla="*/ 2015939 h 3779651"/>
                <a:gd name="connsiteX4" fmla="*/ 220474 w 784553"/>
                <a:gd name="connsiteY4" fmla="*/ 3622489 h 3779651"/>
                <a:gd name="connsiteX5" fmla="*/ 406211 w 784553"/>
                <a:gd name="connsiteY5" fmla="*/ 3779651 h 3779651"/>
                <a:gd name="connsiteX6" fmla="*/ 582424 w 784553"/>
                <a:gd name="connsiteY6" fmla="*/ 3622489 h 3779651"/>
                <a:gd name="connsiteX7" fmla="*/ 444311 w 784553"/>
                <a:gd name="connsiteY7" fmla="*/ 2013558 h 3779651"/>
                <a:gd name="connsiteX8" fmla="*/ 481616 w 784553"/>
                <a:gd name="connsiteY8" fmla="*/ 1253146 h 3779651"/>
                <a:gd name="connsiteX9" fmla="*/ 744349 w 784553"/>
                <a:gd name="connsiteY9" fmla="*/ 825314 h 3779651"/>
                <a:gd name="connsiteX10" fmla="*/ 647512 w 784553"/>
                <a:gd name="connsiteY10" fmla="*/ 99032 h 3779651"/>
                <a:gd name="connsiteX11" fmla="*/ 121257 w 784553"/>
                <a:gd name="connsiteY11" fmla="*/ 99825 h 3779651"/>
                <a:gd name="connsiteX0" fmla="*/ 120310 w 783606"/>
                <a:gd name="connsiteY0" fmla="*/ 99825 h 3779651"/>
                <a:gd name="connsiteX1" fmla="*/ 54426 w 783606"/>
                <a:gd name="connsiteY1" fmla="*/ 849920 h 3779651"/>
                <a:gd name="connsiteX2" fmla="*/ 284614 w 783606"/>
                <a:gd name="connsiteY2" fmla="*/ 1257113 h 3779651"/>
                <a:gd name="connsiteX3" fmla="*/ 317951 w 783606"/>
                <a:gd name="connsiteY3" fmla="*/ 2015939 h 3779651"/>
                <a:gd name="connsiteX4" fmla="*/ 219527 w 783606"/>
                <a:gd name="connsiteY4" fmla="*/ 3622489 h 3779651"/>
                <a:gd name="connsiteX5" fmla="*/ 405264 w 783606"/>
                <a:gd name="connsiteY5" fmla="*/ 3779651 h 3779651"/>
                <a:gd name="connsiteX6" fmla="*/ 581477 w 783606"/>
                <a:gd name="connsiteY6" fmla="*/ 3622489 h 3779651"/>
                <a:gd name="connsiteX7" fmla="*/ 443364 w 783606"/>
                <a:gd name="connsiteY7" fmla="*/ 2013558 h 3779651"/>
                <a:gd name="connsiteX8" fmla="*/ 480669 w 783606"/>
                <a:gd name="connsiteY8" fmla="*/ 1253146 h 3779651"/>
                <a:gd name="connsiteX9" fmla="*/ 743402 w 783606"/>
                <a:gd name="connsiteY9" fmla="*/ 825314 h 3779651"/>
                <a:gd name="connsiteX10" fmla="*/ 646565 w 783606"/>
                <a:gd name="connsiteY10" fmla="*/ 99032 h 3779651"/>
                <a:gd name="connsiteX11" fmla="*/ 120310 w 783606"/>
                <a:gd name="connsiteY11" fmla="*/ 99825 h 3779651"/>
                <a:gd name="connsiteX0" fmla="*/ 120310 w 783606"/>
                <a:gd name="connsiteY0" fmla="*/ 99825 h 3779651"/>
                <a:gd name="connsiteX1" fmla="*/ 54426 w 783606"/>
                <a:gd name="connsiteY1" fmla="*/ 849920 h 3779651"/>
                <a:gd name="connsiteX2" fmla="*/ 290964 w 783606"/>
                <a:gd name="connsiteY2" fmla="*/ 1257113 h 3779651"/>
                <a:gd name="connsiteX3" fmla="*/ 317951 w 783606"/>
                <a:gd name="connsiteY3" fmla="*/ 2015939 h 3779651"/>
                <a:gd name="connsiteX4" fmla="*/ 219527 w 783606"/>
                <a:gd name="connsiteY4" fmla="*/ 3622489 h 3779651"/>
                <a:gd name="connsiteX5" fmla="*/ 405264 w 783606"/>
                <a:gd name="connsiteY5" fmla="*/ 3779651 h 3779651"/>
                <a:gd name="connsiteX6" fmla="*/ 581477 w 783606"/>
                <a:gd name="connsiteY6" fmla="*/ 3622489 h 3779651"/>
                <a:gd name="connsiteX7" fmla="*/ 443364 w 783606"/>
                <a:gd name="connsiteY7" fmla="*/ 2013558 h 3779651"/>
                <a:gd name="connsiteX8" fmla="*/ 480669 w 783606"/>
                <a:gd name="connsiteY8" fmla="*/ 1253146 h 3779651"/>
                <a:gd name="connsiteX9" fmla="*/ 743402 w 783606"/>
                <a:gd name="connsiteY9" fmla="*/ 825314 h 3779651"/>
                <a:gd name="connsiteX10" fmla="*/ 646565 w 783606"/>
                <a:gd name="connsiteY10" fmla="*/ 99032 h 3779651"/>
                <a:gd name="connsiteX11" fmla="*/ 120310 w 783606"/>
                <a:gd name="connsiteY11" fmla="*/ 99825 h 3779651"/>
                <a:gd name="connsiteX0" fmla="*/ 120310 w 783606"/>
                <a:gd name="connsiteY0" fmla="*/ 99825 h 3779651"/>
                <a:gd name="connsiteX1" fmla="*/ 54426 w 783606"/>
                <a:gd name="connsiteY1" fmla="*/ 849920 h 3779651"/>
                <a:gd name="connsiteX2" fmla="*/ 290964 w 783606"/>
                <a:gd name="connsiteY2" fmla="*/ 1257113 h 3779651"/>
                <a:gd name="connsiteX3" fmla="*/ 317951 w 783606"/>
                <a:gd name="connsiteY3" fmla="*/ 2015939 h 3779651"/>
                <a:gd name="connsiteX4" fmla="*/ 219527 w 783606"/>
                <a:gd name="connsiteY4" fmla="*/ 3622489 h 3779651"/>
                <a:gd name="connsiteX5" fmla="*/ 405264 w 783606"/>
                <a:gd name="connsiteY5" fmla="*/ 3779651 h 3779651"/>
                <a:gd name="connsiteX6" fmla="*/ 581477 w 783606"/>
                <a:gd name="connsiteY6" fmla="*/ 3622489 h 3779651"/>
                <a:gd name="connsiteX7" fmla="*/ 443364 w 783606"/>
                <a:gd name="connsiteY7" fmla="*/ 2013558 h 3779651"/>
                <a:gd name="connsiteX8" fmla="*/ 480669 w 783606"/>
                <a:gd name="connsiteY8" fmla="*/ 1253146 h 3779651"/>
                <a:gd name="connsiteX9" fmla="*/ 743402 w 783606"/>
                <a:gd name="connsiteY9" fmla="*/ 825314 h 3779651"/>
                <a:gd name="connsiteX10" fmla="*/ 646565 w 783606"/>
                <a:gd name="connsiteY10" fmla="*/ 99032 h 3779651"/>
                <a:gd name="connsiteX11" fmla="*/ 120310 w 783606"/>
                <a:gd name="connsiteY11" fmla="*/ 99825 h 3779651"/>
                <a:gd name="connsiteX0" fmla="*/ 120310 w 783606"/>
                <a:gd name="connsiteY0" fmla="*/ 105047 h 3772173"/>
                <a:gd name="connsiteX1" fmla="*/ 54426 w 783606"/>
                <a:gd name="connsiteY1" fmla="*/ 842442 h 3772173"/>
                <a:gd name="connsiteX2" fmla="*/ 290964 w 783606"/>
                <a:gd name="connsiteY2" fmla="*/ 1249635 h 3772173"/>
                <a:gd name="connsiteX3" fmla="*/ 317951 w 783606"/>
                <a:gd name="connsiteY3" fmla="*/ 2008461 h 3772173"/>
                <a:gd name="connsiteX4" fmla="*/ 219527 w 783606"/>
                <a:gd name="connsiteY4" fmla="*/ 3615011 h 3772173"/>
                <a:gd name="connsiteX5" fmla="*/ 405264 w 783606"/>
                <a:gd name="connsiteY5" fmla="*/ 3772173 h 3772173"/>
                <a:gd name="connsiteX6" fmla="*/ 581477 w 783606"/>
                <a:gd name="connsiteY6" fmla="*/ 3615011 h 3772173"/>
                <a:gd name="connsiteX7" fmla="*/ 443364 w 783606"/>
                <a:gd name="connsiteY7" fmla="*/ 2006080 h 3772173"/>
                <a:gd name="connsiteX8" fmla="*/ 480669 w 783606"/>
                <a:gd name="connsiteY8" fmla="*/ 1245668 h 3772173"/>
                <a:gd name="connsiteX9" fmla="*/ 743402 w 783606"/>
                <a:gd name="connsiteY9" fmla="*/ 817836 h 3772173"/>
                <a:gd name="connsiteX10" fmla="*/ 646565 w 783606"/>
                <a:gd name="connsiteY10" fmla="*/ 91554 h 3772173"/>
                <a:gd name="connsiteX11" fmla="*/ 120310 w 783606"/>
                <a:gd name="connsiteY11" fmla="*/ 105047 h 3772173"/>
                <a:gd name="connsiteX0" fmla="*/ 120310 w 783606"/>
                <a:gd name="connsiteY0" fmla="*/ 105047 h 3772173"/>
                <a:gd name="connsiteX1" fmla="*/ 54426 w 783606"/>
                <a:gd name="connsiteY1" fmla="*/ 842442 h 3772173"/>
                <a:gd name="connsiteX2" fmla="*/ 290964 w 783606"/>
                <a:gd name="connsiteY2" fmla="*/ 1249635 h 3772173"/>
                <a:gd name="connsiteX3" fmla="*/ 317951 w 783606"/>
                <a:gd name="connsiteY3" fmla="*/ 2008461 h 3772173"/>
                <a:gd name="connsiteX4" fmla="*/ 219527 w 783606"/>
                <a:gd name="connsiteY4" fmla="*/ 3615011 h 3772173"/>
                <a:gd name="connsiteX5" fmla="*/ 405264 w 783606"/>
                <a:gd name="connsiteY5" fmla="*/ 3772173 h 3772173"/>
                <a:gd name="connsiteX6" fmla="*/ 581477 w 783606"/>
                <a:gd name="connsiteY6" fmla="*/ 3615011 h 3772173"/>
                <a:gd name="connsiteX7" fmla="*/ 443364 w 783606"/>
                <a:gd name="connsiteY7" fmla="*/ 2006080 h 3772173"/>
                <a:gd name="connsiteX8" fmla="*/ 480669 w 783606"/>
                <a:gd name="connsiteY8" fmla="*/ 1245668 h 3772173"/>
                <a:gd name="connsiteX9" fmla="*/ 743402 w 783606"/>
                <a:gd name="connsiteY9" fmla="*/ 817836 h 3772173"/>
                <a:gd name="connsiteX10" fmla="*/ 646565 w 783606"/>
                <a:gd name="connsiteY10" fmla="*/ 91554 h 3772173"/>
                <a:gd name="connsiteX11" fmla="*/ 120310 w 783606"/>
                <a:gd name="connsiteY11" fmla="*/ 105047 h 377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3606" h="3772173">
                  <a:moveTo>
                    <a:pt x="120310" y="105047"/>
                  </a:moveTo>
                  <a:cubicBezTo>
                    <a:pt x="-17538" y="249774"/>
                    <a:pt x="-33283" y="679194"/>
                    <a:pt x="54426" y="842442"/>
                  </a:cubicBezTo>
                  <a:cubicBezTo>
                    <a:pt x="198888" y="1096442"/>
                    <a:pt x="194127" y="1054373"/>
                    <a:pt x="290964" y="1249635"/>
                  </a:cubicBezTo>
                  <a:cubicBezTo>
                    <a:pt x="362401" y="1355998"/>
                    <a:pt x="319538" y="1873523"/>
                    <a:pt x="317951" y="2008461"/>
                  </a:cubicBezTo>
                  <a:cubicBezTo>
                    <a:pt x="287789" y="2579961"/>
                    <a:pt x="197301" y="3257823"/>
                    <a:pt x="219527" y="3615011"/>
                  </a:cubicBezTo>
                  <a:cubicBezTo>
                    <a:pt x="238577" y="3681685"/>
                    <a:pt x="252864" y="3767412"/>
                    <a:pt x="405264" y="3772173"/>
                  </a:cubicBezTo>
                  <a:cubicBezTo>
                    <a:pt x="564015" y="3765030"/>
                    <a:pt x="556076" y="3688829"/>
                    <a:pt x="581477" y="3615011"/>
                  </a:cubicBezTo>
                  <a:lnTo>
                    <a:pt x="443364" y="2006080"/>
                  </a:lnTo>
                  <a:cubicBezTo>
                    <a:pt x="448126" y="1871936"/>
                    <a:pt x="416376" y="1305993"/>
                    <a:pt x="480669" y="1245668"/>
                  </a:cubicBezTo>
                  <a:cubicBezTo>
                    <a:pt x="571950" y="1092475"/>
                    <a:pt x="700540" y="978174"/>
                    <a:pt x="743402" y="817836"/>
                  </a:cubicBezTo>
                  <a:cubicBezTo>
                    <a:pt x="791820" y="607490"/>
                    <a:pt x="830714" y="264592"/>
                    <a:pt x="646565" y="91554"/>
                  </a:cubicBezTo>
                  <a:cubicBezTo>
                    <a:pt x="579890" y="1463"/>
                    <a:pt x="304857" y="-64419"/>
                    <a:pt x="120310" y="105047"/>
                  </a:cubicBezTo>
                  <a:close/>
                </a:path>
              </a:pathLst>
            </a:custGeom>
            <a:gradFill flip="none" rotWithShape="1">
              <a:gsLst>
                <a:gs pos="49000">
                  <a:srgbClr val="5B9BD5">
                    <a:lumMod val="5000"/>
                    <a:lumOff val="95000"/>
                  </a:srgbClr>
                </a:gs>
                <a:gs pos="0">
                  <a:sysClr val="window" lastClr="FFFFFF">
                    <a:lumMod val="75000"/>
                  </a:sysClr>
                </a:gs>
                <a:gs pos="100000">
                  <a:sysClr val="window" lastClr="FFFFFF">
                    <a:lumMod val="85000"/>
                  </a:sysClr>
                </a:gs>
              </a:gsLst>
              <a:lin ang="0" scaled="1"/>
              <a:tileRect/>
            </a:gra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nvGrpSpPr>
            <p:cNvPr id="377" name="グループ化 376"/>
            <p:cNvGrpSpPr/>
            <p:nvPr/>
          </p:nvGrpSpPr>
          <p:grpSpPr>
            <a:xfrm>
              <a:off x="705025" y="1585680"/>
              <a:ext cx="699135" cy="503056"/>
              <a:chOff x="966064" y="2165070"/>
              <a:chExt cx="1661457" cy="1195486"/>
            </a:xfrm>
          </p:grpSpPr>
          <p:sp>
            <p:nvSpPr>
              <p:cNvPr id="378" name="上カーブ矢印 377"/>
              <p:cNvSpPr/>
              <p:nvPr/>
            </p:nvSpPr>
            <p:spPr>
              <a:xfrm rot="16200000" flipH="1">
                <a:off x="2254106" y="2571396"/>
                <a:ext cx="347541" cy="399289"/>
              </a:xfrm>
              <a:prstGeom prst="curvedUpArrow">
                <a:avLst>
                  <a:gd name="adj1" fmla="val 33284"/>
                  <a:gd name="adj2" fmla="val 31574"/>
                  <a:gd name="adj3" fmla="val 0"/>
                </a:avLst>
              </a:prstGeom>
              <a:gradFill>
                <a:gsLst>
                  <a:gs pos="18000">
                    <a:sysClr val="window" lastClr="FFFFFF">
                      <a:lumMod val="85000"/>
                    </a:sysClr>
                  </a:gs>
                  <a:gs pos="11000">
                    <a:srgbClr val="E4E4E4"/>
                  </a:gs>
                  <a:gs pos="0">
                    <a:sysClr val="window" lastClr="FFFFFF"/>
                  </a:gs>
                  <a:gs pos="55000">
                    <a:sysClr val="window" lastClr="FFFFFF"/>
                  </a:gs>
                </a:gsLst>
                <a:lin ang="16200000" scaled="1"/>
              </a:gradFill>
              <a:ln w="12700" cap="flat" cmpd="sng" algn="ctr">
                <a:solidFill>
                  <a:sysClr val="window" lastClr="FFFFFF">
                    <a:lumMod val="6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a:ea typeface="ＭＳ Ｐゴシック"/>
                  <a:cs typeface="+mn-cs"/>
                </a:endParaRPr>
              </a:p>
            </p:txBody>
          </p:sp>
          <p:sp>
            <p:nvSpPr>
              <p:cNvPr id="379" name="円/楕円 193"/>
              <p:cNvSpPr/>
              <p:nvPr/>
            </p:nvSpPr>
            <p:spPr>
              <a:xfrm>
                <a:off x="1069812" y="2663269"/>
                <a:ext cx="1235587" cy="697287"/>
              </a:xfrm>
              <a:custGeom>
                <a:avLst/>
                <a:gdLst>
                  <a:gd name="connsiteX0" fmla="*/ 0 w 1987549"/>
                  <a:gd name="connsiteY0" fmla="*/ 833211 h 1666422"/>
                  <a:gd name="connsiteX1" fmla="*/ 993775 w 1987549"/>
                  <a:gd name="connsiteY1" fmla="*/ 0 h 1666422"/>
                  <a:gd name="connsiteX2" fmla="*/ 1987550 w 1987549"/>
                  <a:gd name="connsiteY2" fmla="*/ 833211 h 1666422"/>
                  <a:gd name="connsiteX3" fmla="*/ 993775 w 1987549"/>
                  <a:gd name="connsiteY3" fmla="*/ 1666422 h 1666422"/>
                  <a:gd name="connsiteX4" fmla="*/ 0 w 1987549"/>
                  <a:gd name="connsiteY4" fmla="*/ 833211 h 1666422"/>
                  <a:gd name="connsiteX0" fmla="*/ 0 w 2097616"/>
                  <a:gd name="connsiteY0" fmla="*/ 392081 h 1725969"/>
                  <a:gd name="connsiteX1" fmla="*/ 1103841 w 2097616"/>
                  <a:gd name="connsiteY1" fmla="*/ 49937 h 1725969"/>
                  <a:gd name="connsiteX2" fmla="*/ 2097616 w 2097616"/>
                  <a:gd name="connsiteY2" fmla="*/ 883148 h 1725969"/>
                  <a:gd name="connsiteX3" fmla="*/ 1103841 w 2097616"/>
                  <a:gd name="connsiteY3" fmla="*/ 1716359 h 1725969"/>
                  <a:gd name="connsiteX4" fmla="*/ 0 w 2097616"/>
                  <a:gd name="connsiteY4" fmla="*/ 392081 h 1725969"/>
                  <a:gd name="connsiteX0" fmla="*/ 0 w 2258483"/>
                  <a:gd name="connsiteY0" fmla="*/ 356966 h 1681251"/>
                  <a:gd name="connsiteX1" fmla="*/ 1103841 w 2258483"/>
                  <a:gd name="connsiteY1" fmla="*/ 14822 h 1681251"/>
                  <a:gd name="connsiteX2" fmla="*/ 2258483 w 2258483"/>
                  <a:gd name="connsiteY2" fmla="*/ 373900 h 1681251"/>
                  <a:gd name="connsiteX3" fmla="*/ 1103841 w 2258483"/>
                  <a:gd name="connsiteY3" fmla="*/ 1681244 h 1681251"/>
                  <a:gd name="connsiteX4" fmla="*/ 0 w 2258483"/>
                  <a:gd name="connsiteY4" fmla="*/ 356966 h 1681251"/>
                  <a:gd name="connsiteX0" fmla="*/ 0 w 2258483"/>
                  <a:gd name="connsiteY0" fmla="*/ 356966 h 1681575"/>
                  <a:gd name="connsiteX1" fmla="*/ 1103841 w 2258483"/>
                  <a:gd name="connsiteY1" fmla="*/ 14822 h 1681575"/>
                  <a:gd name="connsiteX2" fmla="*/ 2258483 w 2258483"/>
                  <a:gd name="connsiteY2" fmla="*/ 373900 h 1681575"/>
                  <a:gd name="connsiteX3" fmla="*/ 1103841 w 2258483"/>
                  <a:gd name="connsiteY3" fmla="*/ 1681244 h 1681575"/>
                  <a:gd name="connsiteX4" fmla="*/ 0 w 2258483"/>
                  <a:gd name="connsiteY4" fmla="*/ 356966 h 1681575"/>
                  <a:gd name="connsiteX0" fmla="*/ 741 w 2259224"/>
                  <a:gd name="connsiteY0" fmla="*/ 150026 h 1474635"/>
                  <a:gd name="connsiteX1" fmla="*/ 1206182 w 2259224"/>
                  <a:gd name="connsiteY1" fmla="*/ 341282 h 1474635"/>
                  <a:gd name="connsiteX2" fmla="*/ 2259224 w 2259224"/>
                  <a:gd name="connsiteY2" fmla="*/ 166960 h 1474635"/>
                  <a:gd name="connsiteX3" fmla="*/ 1104582 w 2259224"/>
                  <a:gd name="connsiteY3" fmla="*/ 1474304 h 1474635"/>
                  <a:gd name="connsiteX4" fmla="*/ 741 w 2259224"/>
                  <a:gd name="connsiteY4" fmla="*/ 150026 h 1474635"/>
                  <a:gd name="connsiteX0" fmla="*/ 1025 w 2259508"/>
                  <a:gd name="connsiteY0" fmla="*/ 150026 h 1474311"/>
                  <a:gd name="connsiteX1" fmla="*/ 1206466 w 2259508"/>
                  <a:gd name="connsiteY1" fmla="*/ 341282 h 1474311"/>
                  <a:gd name="connsiteX2" fmla="*/ 2259508 w 2259508"/>
                  <a:gd name="connsiteY2" fmla="*/ 166960 h 1474311"/>
                  <a:gd name="connsiteX3" fmla="*/ 1104866 w 2259508"/>
                  <a:gd name="connsiteY3" fmla="*/ 1474304 h 1474311"/>
                  <a:gd name="connsiteX4" fmla="*/ 1025 w 2259508"/>
                  <a:gd name="connsiteY4" fmla="*/ 150026 h 147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508" h="1474311">
                    <a:moveTo>
                      <a:pt x="1025" y="150026"/>
                    </a:moveTo>
                    <a:cubicBezTo>
                      <a:pt x="17958" y="-38811"/>
                      <a:pt x="830052" y="338460"/>
                      <a:pt x="1206466" y="341282"/>
                    </a:cubicBezTo>
                    <a:cubicBezTo>
                      <a:pt x="1582880" y="344104"/>
                      <a:pt x="2259508" y="-293210"/>
                      <a:pt x="2259508" y="166960"/>
                    </a:cubicBezTo>
                    <a:cubicBezTo>
                      <a:pt x="2259508" y="627130"/>
                      <a:pt x="2040080" y="1477126"/>
                      <a:pt x="1104866" y="1474304"/>
                    </a:cubicBezTo>
                    <a:cubicBezTo>
                      <a:pt x="169652" y="1471482"/>
                      <a:pt x="-15908" y="338863"/>
                      <a:pt x="1025" y="150026"/>
                    </a:cubicBezTo>
                    <a:close/>
                  </a:path>
                </a:pathLst>
              </a:custGeom>
              <a:solidFill>
                <a:sysClr val="window" lastClr="FFFFFF">
                  <a:lumMod val="95000"/>
                </a:sysClr>
              </a:solidFill>
              <a:ln w="12700"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80" name="円/楕円 205"/>
              <p:cNvSpPr/>
              <p:nvPr/>
            </p:nvSpPr>
            <p:spPr>
              <a:xfrm>
                <a:off x="966064" y="2165070"/>
                <a:ext cx="1353720" cy="1056628"/>
              </a:xfrm>
              <a:custGeom>
                <a:avLst/>
                <a:gdLst>
                  <a:gd name="connsiteX0" fmla="*/ 0 w 1353720"/>
                  <a:gd name="connsiteY0" fmla="*/ 528314 h 1056627"/>
                  <a:gd name="connsiteX1" fmla="*/ 676860 w 1353720"/>
                  <a:gd name="connsiteY1" fmla="*/ 0 h 1056627"/>
                  <a:gd name="connsiteX2" fmla="*/ 1353720 w 1353720"/>
                  <a:gd name="connsiteY2" fmla="*/ 528314 h 1056627"/>
                  <a:gd name="connsiteX3" fmla="*/ 676860 w 1353720"/>
                  <a:gd name="connsiteY3" fmla="*/ 1056628 h 1056627"/>
                  <a:gd name="connsiteX4" fmla="*/ 0 w 1353720"/>
                  <a:gd name="connsiteY4" fmla="*/ 528314 h 1056627"/>
                  <a:gd name="connsiteX0" fmla="*/ 0 w 1353720"/>
                  <a:gd name="connsiteY0" fmla="*/ 528314 h 1056628"/>
                  <a:gd name="connsiteX1" fmla="*/ 676860 w 1353720"/>
                  <a:gd name="connsiteY1" fmla="*/ 0 h 1056628"/>
                  <a:gd name="connsiteX2" fmla="*/ 1353720 w 1353720"/>
                  <a:gd name="connsiteY2" fmla="*/ 528314 h 1056628"/>
                  <a:gd name="connsiteX3" fmla="*/ 676860 w 1353720"/>
                  <a:gd name="connsiteY3" fmla="*/ 1056628 h 1056628"/>
                  <a:gd name="connsiteX4" fmla="*/ 0 w 1353720"/>
                  <a:gd name="connsiteY4" fmla="*/ 528314 h 1056628"/>
                  <a:gd name="connsiteX0" fmla="*/ 12679 w 1366399"/>
                  <a:gd name="connsiteY0" fmla="*/ 528314 h 1056628"/>
                  <a:gd name="connsiteX1" fmla="*/ 689539 w 1366399"/>
                  <a:gd name="connsiteY1" fmla="*/ 0 h 1056628"/>
                  <a:gd name="connsiteX2" fmla="*/ 1366399 w 1366399"/>
                  <a:gd name="connsiteY2" fmla="*/ 528314 h 1056628"/>
                  <a:gd name="connsiteX3" fmla="*/ 689539 w 1366399"/>
                  <a:gd name="connsiteY3" fmla="*/ 1056628 h 1056628"/>
                  <a:gd name="connsiteX4" fmla="*/ 12679 w 1366399"/>
                  <a:gd name="connsiteY4" fmla="*/ 528314 h 1056628"/>
                  <a:gd name="connsiteX0" fmla="*/ 780 w 1354500"/>
                  <a:gd name="connsiteY0" fmla="*/ 528314 h 1056628"/>
                  <a:gd name="connsiteX1" fmla="*/ 677640 w 1354500"/>
                  <a:gd name="connsiteY1" fmla="*/ 0 h 1056628"/>
                  <a:gd name="connsiteX2" fmla="*/ 1354500 w 1354500"/>
                  <a:gd name="connsiteY2" fmla="*/ 528314 h 1056628"/>
                  <a:gd name="connsiteX3" fmla="*/ 677640 w 1354500"/>
                  <a:gd name="connsiteY3" fmla="*/ 1056628 h 1056628"/>
                  <a:gd name="connsiteX4" fmla="*/ 780 w 1354500"/>
                  <a:gd name="connsiteY4" fmla="*/ 528314 h 1056628"/>
                  <a:gd name="connsiteX0" fmla="*/ 780 w 1354500"/>
                  <a:gd name="connsiteY0" fmla="*/ 528314 h 1056628"/>
                  <a:gd name="connsiteX1" fmla="*/ 677640 w 1354500"/>
                  <a:gd name="connsiteY1" fmla="*/ 0 h 1056628"/>
                  <a:gd name="connsiteX2" fmla="*/ 1354500 w 1354500"/>
                  <a:gd name="connsiteY2" fmla="*/ 528314 h 1056628"/>
                  <a:gd name="connsiteX3" fmla="*/ 677640 w 1354500"/>
                  <a:gd name="connsiteY3" fmla="*/ 1056628 h 1056628"/>
                  <a:gd name="connsiteX4" fmla="*/ 780 w 1354500"/>
                  <a:gd name="connsiteY4" fmla="*/ 528314 h 1056628"/>
                  <a:gd name="connsiteX0" fmla="*/ 780 w 1354500"/>
                  <a:gd name="connsiteY0" fmla="*/ 528314 h 1056628"/>
                  <a:gd name="connsiteX1" fmla="*/ 677640 w 1354500"/>
                  <a:gd name="connsiteY1" fmla="*/ 0 h 1056628"/>
                  <a:gd name="connsiteX2" fmla="*/ 1354500 w 1354500"/>
                  <a:gd name="connsiteY2" fmla="*/ 528314 h 1056628"/>
                  <a:gd name="connsiteX3" fmla="*/ 677640 w 1354500"/>
                  <a:gd name="connsiteY3" fmla="*/ 1056628 h 1056628"/>
                  <a:gd name="connsiteX4" fmla="*/ 780 w 1354500"/>
                  <a:gd name="connsiteY4" fmla="*/ 528314 h 1056628"/>
                  <a:gd name="connsiteX0" fmla="*/ 0 w 1353720"/>
                  <a:gd name="connsiteY0" fmla="*/ 528314 h 1056628"/>
                  <a:gd name="connsiteX1" fmla="*/ 676860 w 1353720"/>
                  <a:gd name="connsiteY1" fmla="*/ 0 h 1056628"/>
                  <a:gd name="connsiteX2" fmla="*/ 1353720 w 1353720"/>
                  <a:gd name="connsiteY2" fmla="*/ 528314 h 1056628"/>
                  <a:gd name="connsiteX3" fmla="*/ 676860 w 1353720"/>
                  <a:gd name="connsiteY3" fmla="*/ 1056628 h 1056628"/>
                  <a:gd name="connsiteX4" fmla="*/ 0 w 1353720"/>
                  <a:gd name="connsiteY4" fmla="*/ 528314 h 1056628"/>
                  <a:gd name="connsiteX0" fmla="*/ 0 w 1353720"/>
                  <a:gd name="connsiteY0" fmla="*/ 528314 h 1056628"/>
                  <a:gd name="connsiteX1" fmla="*/ 676860 w 1353720"/>
                  <a:gd name="connsiteY1" fmla="*/ 0 h 1056628"/>
                  <a:gd name="connsiteX2" fmla="*/ 1353720 w 1353720"/>
                  <a:gd name="connsiteY2" fmla="*/ 528314 h 1056628"/>
                  <a:gd name="connsiteX3" fmla="*/ 676860 w 1353720"/>
                  <a:gd name="connsiteY3" fmla="*/ 1056628 h 1056628"/>
                  <a:gd name="connsiteX4" fmla="*/ 0 w 1353720"/>
                  <a:gd name="connsiteY4" fmla="*/ 528314 h 1056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720" h="1056628">
                    <a:moveTo>
                      <a:pt x="0" y="528314"/>
                    </a:moveTo>
                    <a:cubicBezTo>
                      <a:pt x="119406" y="388815"/>
                      <a:pt x="303041" y="0"/>
                      <a:pt x="676860" y="0"/>
                    </a:cubicBezTo>
                    <a:cubicBezTo>
                      <a:pt x="1050679" y="0"/>
                      <a:pt x="1353720" y="236534"/>
                      <a:pt x="1353720" y="528314"/>
                    </a:cubicBezTo>
                    <a:cubicBezTo>
                      <a:pt x="1353720" y="820094"/>
                      <a:pt x="1050679" y="1056628"/>
                      <a:pt x="676860" y="1056628"/>
                    </a:cubicBezTo>
                    <a:cubicBezTo>
                      <a:pt x="303041" y="1056628"/>
                      <a:pt x="111433" y="672970"/>
                      <a:pt x="0" y="528314"/>
                    </a:cubicBezTo>
                    <a:close/>
                  </a:path>
                </a:pathLst>
              </a:custGeom>
              <a:solidFill>
                <a:sysClr val="window" lastClr="FFFFFF">
                  <a:lumMod val="95000"/>
                </a:sysClr>
              </a:solidFill>
              <a:ln w="12700"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81" name="円/楕円 380"/>
              <p:cNvSpPr/>
              <p:nvPr/>
            </p:nvSpPr>
            <p:spPr>
              <a:xfrm>
                <a:off x="1276260" y="2352461"/>
                <a:ext cx="834433" cy="665809"/>
              </a:xfrm>
              <a:prstGeom prst="ellipse">
                <a:avLst/>
              </a:prstGeom>
              <a:solidFill>
                <a:sysClr val="window" lastClr="FFFFFF"/>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grpSp>
          <p:nvGrpSpPr>
            <p:cNvPr id="382" name="グループ化 381"/>
            <p:cNvGrpSpPr/>
            <p:nvPr/>
          </p:nvGrpSpPr>
          <p:grpSpPr>
            <a:xfrm>
              <a:off x="1021548" y="2325430"/>
              <a:ext cx="1677585" cy="1237295"/>
              <a:chOff x="1021548" y="3874830"/>
              <a:chExt cx="1677585" cy="1237295"/>
            </a:xfrm>
          </p:grpSpPr>
          <p:grpSp>
            <p:nvGrpSpPr>
              <p:cNvPr id="383" name="グループ化 382"/>
              <p:cNvGrpSpPr/>
              <p:nvPr/>
            </p:nvGrpSpPr>
            <p:grpSpPr>
              <a:xfrm>
                <a:off x="1021548" y="3874830"/>
                <a:ext cx="1677585" cy="1237295"/>
                <a:chOff x="1021548" y="3874830"/>
                <a:chExt cx="1677585" cy="1237295"/>
              </a:xfrm>
            </p:grpSpPr>
            <p:sp>
              <p:nvSpPr>
                <p:cNvPr id="385" name="上カーブ矢印 384"/>
                <p:cNvSpPr/>
                <p:nvPr/>
              </p:nvSpPr>
              <p:spPr>
                <a:xfrm rot="16729227" flipH="1">
                  <a:off x="2252361" y="4400468"/>
                  <a:ext cx="499446" cy="394099"/>
                </a:xfrm>
                <a:prstGeom prst="curvedUpArrow">
                  <a:avLst>
                    <a:gd name="adj1" fmla="val 33284"/>
                    <a:gd name="adj2" fmla="val 31574"/>
                    <a:gd name="adj3" fmla="val 0"/>
                  </a:avLst>
                </a:prstGeom>
                <a:gradFill>
                  <a:gsLst>
                    <a:gs pos="18000">
                      <a:sysClr val="window" lastClr="FFFFFF">
                        <a:lumMod val="85000"/>
                      </a:sysClr>
                    </a:gs>
                    <a:gs pos="11000">
                      <a:srgbClr val="E4E4E4"/>
                    </a:gs>
                    <a:gs pos="0">
                      <a:sysClr val="window" lastClr="FFFFFF"/>
                    </a:gs>
                    <a:gs pos="55000">
                      <a:sysClr val="window" lastClr="FFFFFF"/>
                    </a:gs>
                  </a:gsLst>
                  <a:lin ang="16200000" scaled="1"/>
                </a:gradFill>
                <a:ln w="12700" cap="flat" cmpd="sng" algn="ctr">
                  <a:solidFill>
                    <a:sysClr val="window" lastClr="FFFFFF">
                      <a:lumMod val="6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a:ea typeface="ＭＳ Ｐゴシック"/>
                    <a:cs typeface="+mn-cs"/>
                  </a:endParaRPr>
                </a:p>
              </p:txBody>
            </p:sp>
            <p:sp>
              <p:nvSpPr>
                <p:cNvPr id="386" name="円/楕円 193"/>
                <p:cNvSpPr/>
                <p:nvPr/>
              </p:nvSpPr>
              <p:spPr>
                <a:xfrm>
                  <a:off x="1021620" y="4414838"/>
                  <a:ext cx="1343968" cy="697287"/>
                </a:xfrm>
                <a:custGeom>
                  <a:avLst/>
                  <a:gdLst>
                    <a:gd name="connsiteX0" fmla="*/ 0 w 1987549"/>
                    <a:gd name="connsiteY0" fmla="*/ 833211 h 1666422"/>
                    <a:gd name="connsiteX1" fmla="*/ 993775 w 1987549"/>
                    <a:gd name="connsiteY1" fmla="*/ 0 h 1666422"/>
                    <a:gd name="connsiteX2" fmla="*/ 1987550 w 1987549"/>
                    <a:gd name="connsiteY2" fmla="*/ 833211 h 1666422"/>
                    <a:gd name="connsiteX3" fmla="*/ 993775 w 1987549"/>
                    <a:gd name="connsiteY3" fmla="*/ 1666422 h 1666422"/>
                    <a:gd name="connsiteX4" fmla="*/ 0 w 1987549"/>
                    <a:gd name="connsiteY4" fmla="*/ 833211 h 1666422"/>
                    <a:gd name="connsiteX0" fmla="*/ 0 w 2097616"/>
                    <a:gd name="connsiteY0" fmla="*/ 392081 h 1725969"/>
                    <a:gd name="connsiteX1" fmla="*/ 1103841 w 2097616"/>
                    <a:gd name="connsiteY1" fmla="*/ 49937 h 1725969"/>
                    <a:gd name="connsiteX2" fmla="*/ 2097616 w 2097616"/>
                    <a:gd name="connsiteY2" fmla="*/ 883148 h 1725969"/>
                    <a:gd name="connsiteX3" fmla="*/ 1103841 w 2097616"/>
                    <a:gd name="connsiteY3" fmla="*/ 1716359 h 1725969"/>
                    <a:gd name="connsiteX4" fmla="*/ 0 w 2097616"/>
                    <a:gd name="connsiteY4" fmla="*/ 392081 h 1725969"/>
                    <a:gd name="connsiteX0" fmla="*/ 0 w 2258483"/>
                    <a:gd name="connsiteY0" fmla="*/ 356966 h 1681251"/>
                    <a:gd name="connsiteX1" fmla="*/ 1103841 w 2258483"/>
                    <a:gd name="connsiteY1" fmla="*/ 14822 h 1681251"/>
                    <a:gd name="connsiteX2" fmla="*/ 2258483 w 2258483"/>
                    <a:gd name="connsiteY2" fmla="*/ 373900 h 1681251"/>
                    <a:gd name="connsiteX3" fmla="*/ 1103841 w 2258483"/>
                    <a:gd name="connsiteY3" fmla="*/ 1681244 h 1681251"/>
                    <a:gd name="connsiteX4" fmla="*/ 0 w 2258483"/>
                    <a:gd name="connsiteY4" fmla="*/ 356966 h 1681251"/>
                    <a:gd name="connsiteX0" fmla="*/ 0 w 2258483"/>
                    <a:gd name="connsiteY0" fmla="*/ 356966 h 1681575"/>
                    <a:gd name="connsiteX1" fmla="*/ 1103841 w 2258483"/>
                    <a:gd name="connsiteY1" fmla="*/ 14822 h 1681575"/>
                    <a:gd name="connsiteX2" fmla="*/ 2258483 w 2258483"/>
                    <a:gd name="connsiteY2" fmla="*/ 373900 h 1681575"/>
                    <a:gd name="connsiteX3" fmla="*/ 1103841 w 2258483"/>
                    <a:gd name="connsiteY3" fmla="*/ 1681244 h 1681575"/>
                    <a:gd name="connsiteX4" fmla="*/ 0 w 2258483"/>
                    <a:gd name="connsiteY4" fmla="*/ 356966 h 1681575"/>
                    <a:gd name="connsiteX0" fmla="*/ 741 w 2259224"/>
                    <a:gd name="connsiteY0" fmla="*/ 150026 h 1474635"/>
                    <a:gd name="connsiteX1" fmla="*/ 1206182 w 2259224"/>
                    <a:gd name="connsiteY1" fmla="*/ 341282 h 1474635"/>
                    <a:gd name="connsiteX2" fmla="*/ 2259224 w 2259224"/>
                    <a:gd name="connsiteY2" fmla="*/ 166960 h 1474635"/>
                    <a:gd name="connsiteX3" fmla="*/ 1104582 w 2259224"/>
                    <a:gd name="connsiteY3" fmla="*/ 1474304 h 1474635"/>
                    <a:gd name="connsiteX4" fmla="*/ 741 w 2259224"/>
                    <a:gd name="connsiteY4" fmla="*/ 150026 h 1474635"/>
                    <a:gd name="connsiteX0" fmla="*/ 1025 w 2259508"/>
                    <a:gd name="connsiteY0" fmla="*/ 150026 h 1474311"/>
                    <a:gd name="connsiteX1" fmla="*/ 1206466 w 2259508"/>
                    <a:gd name="connsiteY1" fmla="*/ 341282 h 1474311"/>
                    <a:gd name="connsiteX2" fmla="*/ 2259508 w 2259508"/>
                    <a:gd name="connsiteY2" fmla="*/ 166960 h 1474311"/>
                    <a:gd name="connsiteX3" fmla="*/ 1104866 w 2259508"/>
                    <a:gd name="connsiteY3" fmla="*/ 1474304 h 1474311"/>
                    <a:gd name="connsiteX4" fmla="*/ 1025 w 2259508"/>
                    <a:gd name="connsiteY4" fmla="*/ 150026 h 147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508" h="1474311">
                      <a:moveTo>
                        <a:pt x="1025" y="150026"/>
                      </a:moveTo>
                      <a:cubicBezTo>
                        <a:pt x="17958" y="-38811"/>
                        <a:pt x="830052" y="338460"/>
                        <a:pt x="1206466" y="341282"/>
                      </a:cubicBezTo>
                      <a:cubicBezTo>
                        <a:pt x="1582880" y="344104"/>
                        <a:pt x="2259508" y="-293210"/>
                        <a:pt x="2259508" y="166960"/>
                      </a:cubicBezTo>
                      <a:cubicBezTo>
                        <a:pt x="2259508" y="627130"/>
                        <a:pt x="2040080" y="1477126"/>
                        <a:pt x="1104866" y="1474304"/>
                      </a:cubicBezTo>
                      <a:cubicBezTo>
                        <a:pt x="169652" y="1471482"/>
                        <a:pt x="-15908" y="338863"/>
                        <a:pt x="1025" y="150026"/>
                      </a:cubicBezTo>
                      <a:close/>
                    </a:path>
                  </a:pathLst>
                </a:custGeom>
                <a:gradFill flip="none" rotWithShape="1">
                  <a:gsLst>
                    <a:gs pos="18000">
                      <a:sysClr val="window" lastClr="FFFFFF">
                        <a:lumMod val="85000"/>
                      </a:sysClr>
                    </a:gs>
                    <a:gs pos="100000">
                      <a:srgbClr val="E4E4E4"/>
                    </a:gs>
                    <a:gs pos="0">
                      <a:sysClr val="window" lastClr="FFFFFF"/>
                    </a:gs>
                    <a:gs pos="100000">
                      <a:sysClr val="window" lastClr="FFFFFF"/>
                    </a:gs>
                  </a:gsLst>
                  <a:lin ang="16200000" scaled="1"/>
                  <a:tileRect/>
                </a:gradFill>
                <a:ln w="12700"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87" name="円/楕円 386"/>
                <p:cNvSpPr/>
                <p:nvPr/>
              </p:nvSpPr>
              <p:spPr>
                <a:xfrm>
                  <a:off x="1021548" y="3874830"/>
                  <a:ext cx="1353720" cy="1056627"/>
                </a:xfrm>
                <a:prstGeom prst="ellipse">
                  <a:avLst/>
                </a:prstGeom>
                <a:solidFill>
                  <a:srgbClr val="5B9BD5"/>
                </a:solidFill>
                <a:ln w="12700" cap="flat" cmpd="sng" algn="ctr">
                  <a:solidFill>
                    <a:sysClr val="window" lastClr="FFFFFF">
                      <a:lumMod val="6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88" name="円/楕円 387"/>
                <p:cNvSpPr/>
                <p:nvPr/>
              </p:nvSpPr>
              <p:spPr>
                <a:xfrm>
                  <a:off x="1037791" y="3887862"/>
                  <a:ext cx="1320326" cy="1030562"/>
                </a:xfrm>
                <a:prstGeom prst="ellipse">
                  <a:avLst/>
                </a:prstGeom>
                <a:gradFill flip="none" rotWithShape="1">
                  <a:gsLst>
                    <a:gs pos="42000">
                      <a:sysClr val="window" lastClr="FFFFFF">
                        <a:lumMod val="85000"/>
                      </a:sysClr>
                    </a:gs>
                    <a:gs pos="66000">
                      <a:srgbClr val="E4E4E4"/>
                    </a:gs>
                    <a:gs pos="0">
                      <a:sysClr val="window" lastClr="FFFFFF"/>
                    </a:gs>
                    <a:gs pos="100000">
                      <a:sysClr val="window" lastClr="FFFFFF"/>
                    </a:gs>
                  </a:gsLst>
                  <a:lin ang="0" scaled="1"/>
                  <a:tileRect/>
                </a:gra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89" name="円/楕円 388"/>
                <p:cNvSpPr/>
                <p:nvPr/>
              </p:nvSpPr>
              <p:spPr>
                <a:xfrm>
                  <a:off x="1167667" y="3982266"/>
                  <a:ext cx="1084254" cy="865146"/>
                </a:xfrm>
                <a:prstGeom prst="ellipse">
                  <a:avLst/>
                </a:prstGeom>
                <a:solidFill>
                  <a:srgbClr val="660033"/>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sp>
            <p:nvSpPr>
              <p:cNvPr id="384" name="円/楕円 172"/>
              <p:cNvSpPr/>
              <p:nvPr/>
            </p:nvSpPr>
            <p:spPr>
              <a:xfrm rot="10800000">
                <a:off x="1474485" y="4005411"/>
                <a:ext cx="470618" cy="45719"/>
              </a:xfrm>
              <a:custGeom>
                <a:avLst/>
                <a:gdLst>
                  <a:gd name="connsiteX0" fmla="*/ 0 w 465458"/>
                  <a:gd name="connsiteY0" fmla="*/ 60303 h 120605"/>
                  <a:gd name="connsiteX1" fmla="*/ 232729 w 465458"/>
                  <a:gd name="connsiteY1" fmla="*/ 0 h 120605"/>
                  <a:gd name="connsiteX2" fmla="*/ 465458 w 465458"/>
                  <a:gd name="connsiteY2" fmla="*/ 60303 h 120605"/>
                  <a:gd name="connsiteX3" fmla="*/ 232729 w 465458"/>
                  <a:gd name="connsiteY3" fmla="*/ 120606 h 120605"/>
                  <a:gd name="connsiteX4" fmla="*/ 0 w 465458"/>
                  <a:gd name="connsiteY4" fmla="*/ 60303 h 120605"/>
                  <a:gd name="connsiteX0" fmla="*/ 3 w 465461"/>
                  <a:gd name="connsiteY0" fmla="*/ 60303 h 141593"/>
                  <a:gd name="connsiteX1" fmla="*/ 232732 w 465461"/>
                  <a:gd name="connsiteY1" fmla="*/ 0 h 141593"/>
                  <a:gd name="connsiteX2" fmla="*/ 465461 w 465461"/>
                  <a:gd name="connsiteY2" fmla="*/ 60303 h 141593"/>
                  <a:gd name="connsiteX3" fmla="*/ 228385 w 465461"/>
                  <a:gd name="connsiteY3" fmla="*/ 141593 h 141593"/>
                  <a:gd name="connsiteX4" fmla="*/ 3 w 465461"/>
                  <a:gd name="connsiteY4" fmla="*/ 60303 h 141593"/>
                  <a:gd name="connsiteX0" fmla="*/ 3 w 465461"/>
                  <a:gd name="connsiteY0" fmla="*/ 60303 h 141593"/>
                  <a:gd name="connsiteX1" fmla="*/ 232732 w 465461"/>
                  <a:gd name="connsiteY1" fmla="*/ 0 h 141593"/>
                  <a:gd name="connsiteX2" fmla="*/ 465461 w 465461"/>
                  <a:gd name="connsiteY2" fmla="*/ 60303 h 141593"/>
                  <a:gd name="connsiteX3" fmla="*/ 228385 w 465461"/>
                  <a:gd name="connsiteY3" fmla="*/ 141593 h 141593"/>
                  <a:gd name="connsiteX4" fmla="*/ 3 w 465461"/>
                  <a:gd name="connsiteY4" fmla="*/ 60303 h 141593"/>
                  <a:gd name="connsiteX0" fmla="*/ 1025 w 466483"/>
                  <a:gd name="connsiteY0" fmla="*/ 60303 h 141593"/>
                  <a:gd name="connsiteX1" fmla="*/ 233754 w 466483"/>
                  <a:gd name="connsiteY1" fmla="*/ 0 h 141593"/>
                  <a:gd name="connsiteX2" fmla="*/ 466483 w 466483"/>
                  <a:gd name="connsiteY2" fmla="*/ 60303 h 141593"/>
                  <a:gd name="connsiteX3" fmla="*/ 229407 w 466483"/>
                  <a:gd name="connsiteY3" fmla="*/ 141593 h 141593"/>
                  <a:gd name="connsiteX4" fmla="*/ 1025 w 466483"/>
                  <a:gd name="connsiteY4" fmla="*/ 60303 h 141593"/>
                  <a:gd name="connsiteX0" fmla="*/ 722 w 471326"/>
                  <a:gd name="connsiteY0" fmla="*/ 61669 h 141594"/>
                  <a:gd name="connsiteX1" fmla="*/ 238597 w 471326"/>
                  <a:gd name="connsiteY1" fmla="*/ 1 h 141594"/>
                  <a:gd name="connsiteX2" fmla="*/ 471326 w 471326"/>
                  <a:gd name="connsiteY2" fmla="*/ 60304 h 141594"/>
                  <a:gd name="connsiteX3" fmla="*/ 234250 w 471326"/>
                  <a:gd name="connsiteY3" fmla="*/ 141594 h 141594"/>
                  <a:gd name="connsiteX4" fmla="*/ 722 w 471326"/>
                  <a:gd name="connsiteY4" fmla="*/ 61669 h 141594"/>
                  <a:gd name="connsiteX0" fmla="*/ 1 w 470605"/>
                  <a:gd name="connsiteY0" fmla="*/ 18481 h 98406"/>
                  <a:gd name="connsiteX1" fmla="*/ 234247 w 470605"/>
                  <a:gd name="connsiteY1" fmla="*/ 9560 h 98406"/>
                  <a:gd name="connsiteX2" fmla="*/ 470605 w 470605"/>
                  <a:gd name="connsiteY2" fmla="*/ 17116 h 98406"/>
                  <a:gd name="connsiteX3" fmla="*/ 233529 w 470605"/>
                  <a:gd name="connsiteY3" fmla="*/ 98406 h 98406"/>
                  <a:gd name="connsiteX4" fmla="*/ 1 w 470605"/>
                  <a:gd name="connsiteY4" fmla="*/ 18481 h 98406"/>
                  <a:gd name="connsiteX0" fmla="*/ 1 w 470605"/>
                  <a:gd name="connsiteY0" fmla="*/ 12480 h 92405"/>
                  <a:gd name="connsiteX1" fmla="*/ 233598 w 470605"/>
                  <a:gd name="connsiteY1" fmla="*/ 30175 h 92405"/>
                  <a:gd name="connsiteX2" fmla="*/ 470605 w 470605"/>
                  <a:gd name="connsiteY2" fmla="*/ 11115 h 92405"/>
                  <a:gd name="connsiteX3" fmla="*/ 233529 w 470605"/>
                  <a:gd name="connsiteY3" fmla="*/ 92405 h 92405"/>
                  <a:gd name="connsiteX4" fmla="*/ 1 w 470605"/>
                  <a:gd name="connsiteY4" fmla="*/ 12480 h 92405"/>
                  <a:gd name="connsiteX0" fmla="*/ 18 w 470622"/>
                  <a:gd name="connsiteY0" fmla="*/ 12135 h 92060"/>
                  <a:gd name="connsiteX1" fmla="*/ 245274 w 470622"/>
                  <a:gd name="connsiteY1" fmla="*/ 32244 h 92060"/>
                  <a:gd name="connsiteX2" fmla="*/ 470622 w 470622"/>
                  <a:gd name="connsiteY2" fmla="*/ 10770 h 92060"/>
                  <a:gd name="connsiteX3" fmla="*/ 233546 w 470622"/>
                  <a:gd name="connsiteY3" fmla="*/ 92060 h 92060"/>
                  <a:gd name="connsiteX4" fmla="*/ 18 w 470622"/>
                  <a:gd name="connsiteY4" fmla="*/ 12135 h 92060"/>
                  <a:gd name="connsiteX0" fmla="*/ 18 w 470622"/>
                  <a:gd name="connsiteY0" fmla="*/ 14087 h 94012"/>
                  <a:gd name="connsiteX1" fmla="*/ 245274 w 470622"/>
                  <a:gd name="connsiteY1" fmla="*/ 34196 h 94012"/>
                  <a:gd name="connsiteX2" fmla="*/ 470622 w 470622"/>
                  <a:gd name="connsiteY2" fmla="*/ 12722 h 94012"/>
                  <a:gd name="connsiteX3" fmla="*/ 233546 w 470622"/>
                  <a:gd name="connsiteY3" fmla="*/ 94012 h 94012"/>
                  <a:gd name="connsiteX4" fmla="*/ 18 w 470622"/>
                  <a:gd name="connsiteY4" fmla="*/ 14087 h 94012"/>
                  <a:gd name="connsiteX0" fmla="*/ 14 w 470618"/>
                  <a:gd name="connsiteY0" fmla="*/ 12899 h 92824"/>
                  <a:gd name="connsiteX1" fmla="*/ 243821 w 470618"/>
                  <a:gd name="connsiteY1" fmla="*/ 40003 h 92824"/>
                  <a:gd name="connsiteX2" fmla="*/ 470618 w 470618"/>
                  <a:gd name="connsiteY2" fmla="*/ 11534 h 92824"/>
                  <a:gd name="connsiteX3" fmla="*/ 233542 w 470618"/>
                  <a:gd name="connsiteY3" fmla="*/ 92824 h 92824"/>
                  <a:gd name="connsiteX4" fmla="*/ 14 w 470618"/>
                  <a:gd name="connsiteY4" fmla="*/ 12899 h 92824"/>
                  <a:gd name="connsiteX0" fmla="*/ 14 w 470618"/>
                  <a:gd name="connsiteY0" fmla="*/ 11385 h 91310"/>
                  <a:gd name="connsiteX1" fmla="*/ 243821 w 470618"/>
                  <a:gd name="connsiteY1" fmla="*/ 38489 h 91310"/>
                  <a:gd name="connsiteX2" fmla="*/ 470618 w 470618"/>
                  <a:gd name="connsiteY2" fmla="*/ 10020 h 91310"/>
                  <a:gd name="connsiteX3" fmla="*/ 233542 w 470618"/>
                  <a:gd name="connsiteY3" fmla="*/ 91310 h 91310"/>
                  <a:gd name="connsiteX4" fmla="*/ 14 w 470618"/>
                  <a:gd name="connsiteY4" fmla="*/ 11385 h 91310"/>
                  <a:gd name="connsiteX0" fmla="*/ 14 w 470618"/>
                  <a:gd name="connsiteY0" fmla="*/ 1365 h 81290"/>
                  <a:gd name="connsiteX1" fmla="*/ 243821 w 470618"/>
                  <a:gd name="connsiteY1" fmla="*/ 28469 h 81290"/>
                  <a:gd name="connsiteX2" fmla="*/ 470618 w 470618"/>
                  <a:gd name="connsiteY2" fmla="*/ 0 h 81290"/>
                  <a:gd name="connsiteX3" fmla="*/ 233542 w 470618"/>
                  <a:gd name="connsiteY3" fmla="*/ 81290 h 81290"/>
                  <a:gd name="connsiteX4" fmla="*/ 14 w 470618"/>
                  <a:gd name="connsiteY4" fmla="*/ 1365 h 8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618" h="81290">
                    <a:moveTo>
                      <a:pt x="14" y="1365"/>
                    </a:moveTo>
                    <a:cubicBezTo>
                      <a:pt x="1727" y="-7438"/>
                      <a:pt x="148097" y="29980"/>
                      <a:pt x="243821" y="28469"/>
                    </a:cubicBezTo>
                    <a:cubicBezTo>
                      <a:pt x="339545" y="26958"/>
                      <a:pt x="425983" y="6088"/>
                      <a:pt x="470618" y="0"/>
                    </a:cubicBezTo>
                    <a:cubicBezTo>
                      <a:pt x="442637" y="27509"/>
                      <a:pt x="311976" y="81063"/>
                      <a:pt x="233542" y="81290"/>
                    </a:cubicBezTo>
                    <a:cubicBezTo>
                      <a:pt x="155108" y="81518"/>
                      <a:pt x="-1699" y="10168"/>
                      <a:pt x="14" y="1365"/>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sp>
          <p:nvSpPr>
            <p:cNvPr id="390" name="直方体 389"/>
            <p:cNvSpPr/>
            <p:nvPr/>
          </p:nvSpPr>
          <p:spPr>
            <a:xfrm>
              <a:off x="1072143" y="3440948"/>
              <a:ext cx="315882" cy="315882"/>
            </a:xfrm>
            <a:prstGeom prst="cube">
              <a:avLst>
                <a:gd name="adj" fmla="val 29825"/>
              </a:avLst>
            </a:prstGeom>
            <a:solidFill>
              <a:sysClr val="window" lastClr="FFFFFF">
                <a:lumMod val="95000"/>
              </a:sysClr>
            </a:solidFill>
            <a:ln w="12700" cap="flat" cmpd="sng" algn="ctr">
              <a:solidFill>
                <a:sysClr val="window" lastClr="FFFFFF">
                  <a:lumMod val="6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sp>
        <p:nvSpPr>
          <p:cNvPr id="394" name="フリーフォーム 393"/>
          <p:cNvSpPr/>
          <p:nvPr/>
        </p:nvSpPr>
        <p:spPr>
          <a:xfrm>
            <a:off x="558191" y="6428075"/>
            <a:ext cx="289724" cy="139001"/>
          </a:xfrm>
          <a:custGeom>
            <a:avLst/>
            <a:gdLst>
              <a:gd name="connsiteX0" fmla="*/ 155575 w 334343"/>
              <a:gd name="connsiteY0" fmla="*/ 107950 h 107950"/>
              <a:gd name="connsiteX1" fmla="*/ 330200 w 334343"/>
              <a:gd name="connsiteY1" fmla="*/ 41275 h 107950"/>
              <a:gd name="connsiteX2" fmla="*/ 0 w 334343"/>
              <a:gd name="connsiteY2" fmla="*/ 0 h 107950"/>
              <a:gd name="connsiteX0" fmla="*/ 155575 w 332129"/>
              <a:gd name="connsiteY0" fmla="*/ 115887 h 115887"/>
              <a:gd name="connsiteX1" fmla="*/ 330200 w 332129"/>
              <a:gd name="connsiteY1" fmla="*/ 49212 h 115887"/>
              <a:gd name="connsiteX2" fmla="*/ 0 w 332129"/>
              <a:gd name="connsiteY2" fmla="*/ 7937 h 115887"/>
              <a:gd name="connsiteX0" fmla="*/ 155575 w 332262"/>
              <a:gd name="connsiteY0" fmla="*/ 115887 h 116627"/>
              <a:gd name="connsiteX1" fmla="*/ 330200 w 332262"/>
              <a:gd name="connsiteY1" fmla="*/ 49212 h 116627"/>
              <a:gd name="connsiteX2" fmla="*/ 0 w 332262"/>
              <a:gd name="connsiteY2" fmla="*/ 7937 h 116627"/>
              <a:gd name="connsiteX0" fmla="*/ 155575 w 332216"/>
              <a:gd name="connsiteY0" fmla="*/ 115887 h 119209"/>
              <a:gd name="connsiteX1" fmla="*/ 330200 w 332216"/>
              <a:gd name="connsiteY1" fmla="*/ 49212 h 119209"/>
              <a:gd name="connsiteX2" fmla="*/ 0 w 332216"/>
              <a:gd name="connsiteY2" fmla="*/ 7937 h 119209"/>
              <a:gd name="connsiteX0" fmla="*/ 155575 w 330245"/>
              <a:gd name="connsiteY0" fmla="*/ 110507 h 111709"/>
              <a:gd name="connsiteX1" fmla="*/ 330200 w 330245"/>
              <a:gd name="connsiteY1" fmla="*/ 43832 h 111709"/>
              <a:gd name="connsiteX2" fmla="*/ 0 w 330245"/>
              <a:gd name="connsiteY2" fmla="*/ 2557 h 111709"/>
              <a:gd name="connsiteX0" fmla="*/ 155575 w 330226"/>
              <a:gd name="connsiteY0" fmla="*/ 110507 h 110979"/>
              <a:gd name="connsiteX1" fmla="*/ 330200 w 330226"/>
              <a:gd name="connsiteY1" fmla="*/ 43832 h 110979"/>
              <a:gd name="connsiteX2" fmla="*/ 0 w 330226"/>
              <a:gd name="connsiteY2" fmla="*/ 2557 h 110979"/>
              <a:gd name="connsiteX0" fmla="*/ 115094 w 291497"/>
              <a:gd name="connsiteY0" fmla="*/ 107950 h 107961"/>
              <a:gd name="connsiteX1" fmla="*/ 289719 w 291497"/>
              <a:gd name="connsiteY1" fmla="*/ 41275 h 107961"/>
              <a:gd name="connsiteX2" fmla="*/ 0 w 291497"/>
              <a:gd name="connsiteY2" fmla="*/ 0 h 107961"/>
              <a:gd name="connsiteX0" fmla="*/ 115094 w 291497"/>
              <a:gd name="connsiteY0" fmla="*/ 108706 h 108717"/>
              <a:gd name="connsiteX1" fmla="*/ 289719 w 291497"/>
              <a:gd name="connsiteY1" fmla="*/ 42031 h 108717"/>
              <a:gd name="connsiteX2" fmla="*/ 0 w 291497"/>
              <a:gd name="connsiteY2" fmla="*/ 756 h 108717"/>
              <a:gd name="connsiteX0" fmla="*/ 115094 w 289964"/>
              <a:gd name="connsiteY0" fmla="*/ 113976 h 114060"/>
              <a:gd name="connsiteX1" fmla="*/ 289719 w 289964"/>
              <a:gd name="connsiteY1" fmla="*/ 47301 h 114060"/>
              <a:gd name="connsiteX2" fmla="*/ 0 w 289964"/>
              <a:gd name="connsiteY2" fmla="*/ 6026 h 114060"/>
              <a:gd name="connsiteX0" fmla="*/ 115094 w 289756"/>
              <a:gd name="connsiteY0" fmla="*/ 113976 h 114060"/>
              <a:gd name="connsiteX1" fmla="*/ 289719 w 289756"/>
              <a:gd name="connsiteY1" fmla="*/ 47301 h 114060"/>
              <a:gd name="connsiteX2" fmla="*/ 0 w 289756"/>
              <a:gd name="connsiteY2" fmla="*/ 6026 h 114060"/>
              <a:gd name="connsiteX0" fmla="*/ 119856 w 291690"/>
              <a:gd name="connsiteY0" fmla="*/ 106760 h 106771"/>
              <a:gd name="connsiteX1" fmla="*/ 289719 w 291690"/>
              <a:gd name="connsiteY1" fmla="*/ 42025 h 106771"/>
              <a:gd name="connsiteX2" fmla="*/ 0 w 291690"/>
              <a:gd name="connsiteY2" fmla="*/ 750 h 106771"/>
              <a:gd name="connsiteX0" fmla="*/ 119856 w 289795"/>
              <a:gd name="connsiteY0" fmla="*/ 118239 h 120085"/>
              <a:gd name="connsiteX1" fmla="*/ 289719 w 289795"/>
              <a:gd name="connsiteY1" fmla="*/ 53504 h 120085"/>
              <a:gd name="connsiteX2" fmla="*/ 0 w 289795"/>
              <a:gd name="connsiteY2" fmla="*/ 12229 h 120085"/>
              <a:gd name="connsiteX0" fmla="*/ 119856 w 289724"/>
              <a:gd name="connsiteY0" fmla="*/ 113067 h 113257"/>
              <a:gd name="connsiteX1" fmla="*/ 289719 w 289724"/>
              <a:gd name="connsiteY1" fmla="*/ 48332 h 113257"/>
              <a:gd name="connsiteX2" fmla="*/ 0 w 289724"/>
              <a:gd name="connsiteY2" fmla="*/ 7057 h 113257"/>
            </a:gdLst>
            <a:ahLst/>
            <a:cxnLst>
              <a:cxn ang="0">
                <a:pos x="connsiteX0" y="connsiteY0"/>
              </a:cxn>
              <a:cxn ang="0">
                <a:pos x="connsiteX1" y="connsiteY1"/>
              </a:cxn>
              <a:cxn ang="0">
                <a:pos x="connsiteX2" y="connsiteY2"/>
              </a:cxn>
            </a:cxnLst>
            <a:rect l="l" t="t" r="r" b="b"/>
            <a:pathLst>
              <a:path w="289724" h="113257">
                <a:moveTo>
                  <a:pt x="119856" y="113067"/>
                </a:moveTo>
                <a:cubicBezTo>
                  <a:pt x="172508" y="113947"/>
                  <a:pt x="290645" y="114506"/>
                  <a:pt x="289719" y="48332"/>
                </a:cubicBezTo>
                <a:cubicBezTo>
                  <a:pt x="288793" y="-17842"/>
                  <a:pt x="152135" y="1236"/>
                  <a:pt x="0" y="7057"/>
                </a:cubicBezTo>
              </a:path>
            </a:pathLst>
          </a:custGeom>
          <a:noFill/>
          <a:ln cap="rnd">
            <a:solidFill>
              <a:schemeClr val="bg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395" name="フリーフォーム 394"/>
          <p:cNvSpPr/>
          <p:nvPr/>
        </p:nvSpPr>
        <p:spPr>
          <a:xfrm>
            <a:off x="1362075" y="6386513"/>
            <a:ext cx="342900" cy="111918"/>
          </a:xfrm>
          <a:custGeom>
            <a:avLst/>
            <a:gdLst>
              <a:gd name="connsiteX0" fmla="*/ 0 w 342900"/>
              <a:gd name="connsiteY0" fmla="*/ 111918 h 111918"/>
              <a:gd name="connsiteX1" fmla="*/ 176213 w 342900"/>
              <a:gd name="connsiteY1" fmla="*/ 0 h 111918"/>
              <a:gd name="connsiteX2" fmla="*/ 342900 w 342900"/>
              <a:gd name="connsiteY2" fmla="*/ 111918 h 111918"/>
              <a:gd name="connsiteX0" fmla="*/ 0 w 342900"/>
              <a:gd name="connsiteY0" fmla="*/ 111918 h 111918"/>
              <a:gd name="connsiteX1" fmla="*/ 176213 w 342900"/>
              <a:gd name="connsiteY1" fmla="*/ 0 h 111918"/>
              <a:gd name="connsiteX2" fmla="*/ 342900 w 342900"/>
              <a:gd name="connsiteY2" fmla="*/ 111918 h 111918"/>
              <a:gd name="connsiteX0" fmla="*/ 0 w 342900"/>
              <a:gd name="connsiteY0" fmla="*/ 111924 h 111924"/>
              <a:gd name="connsiteX1" fmla="*/ 176213 w 342900"/>
              <a:gd name="connsiteY1" fmla="*/ 6 h 111924"/>
              <a:gd name="connsiteX2" fmla="*/ 342900 w 342900"/>
              <a:gd name="connsiteY2" fmla="*/ 111924 h 111924"/>
              <a:gd name="connsiteX0" fmla="*/ 0 w 342900"/>
              <a:gd name="connsiteY0" fmla="*/ 111918 h 111918"/>
              <a:gd name="connsiteX1" fmla="*/ 176213 w 342900"/>
              <a:gd name="connsiteY1" fmla="*/ 0 h 111918"/>
              <a:gd name="connsiteX2" fmla="*/ 342900 w 342900"/>
              <a:gd name="connsiteY2" fmla="*/ 111918 h 111918"/>
            </a:gdLst>
            <a:ahLst/>
            <a:cxnLst>
              <a:cxn ang="0">
                <a:pos x="connsiteX0" y="connsiteY0"/>
              </a:cxn>
              <a:cxn ang="0">
                <a:pos x="connsiteX1" y="connsiteY1"/>
              </a:cxn>
              <a:cxn ang="0">
                <a:pos x="connsiteX2" y="connsiteY2"/>
              </a:cxn>
            </a:cxnLst>
            <a:rect l="l" t="t" r="r" b="b"/>
            <a:pathLst>
              <a:path w="342900" h="111918">
                <a:moveTo>
                  <a:pt x="0" y="111918"/>
                </a:moveTo>
                <a:cubicBezTo>
                  <a:pt x="58738" y="74612"/>
                  <a:pt x="157957" y="6350"/>
                  <a:pt x="176213" y="0"/>
                </a:cubicBezTo>
                <a:cubicBezTo>
                  <a:pt x="196057" y="3968"/>
                  <a:pt x="287338" y="74612"/>
                  <a:pt x="342900" y="111918"/>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396" name="フリーフォーム 395"/>
          <p:cNvSpPr/>
          <p:nvPr/>
        </p:nvSpPr>
        <p:spPr>
          <a:xfrm>
            <a:off x="1407319" y="6417469"/>
            <a:ext cx="250031" cy="152400"/>
          </a:xfrm>
          <a:custGeom>
            <a:avLst/>
            <a:gdLst>
              <a:gd name="connsiteX0" fmla="*/ 0 w 250031"/>
              <a:gd name="connsiteY0" fmla="*/ 52387 h 152400"/>
              <a:gd name="connsiteX1" fmla="*/ 4762 w 250031"/>
              <a:gd name="connsiteY1" fmla="*/ 152400 h 152400"/>
              <a:gd name="connsiteX2" fmla="*/ 247650 w 250031"/>
              <a:gd name="connsiteY2" fmla="*/ 150019 h 152400"/>
              <a:gd name="connsiteX3" fmla="*/ 250031 w 250031"/>
              <a:gd name="connsiteY3" fmla="*/ 0 h 152400"/>
            </a:gdLst>
            <a:ahLst/>
            <a:cxnLst>
              <a:cxn ang="0">
                <a:pos x="connsiteX0" y="connsiteY0"/>
              </a:cxn>
              <a:cxn ang="0">
                <a:pos x="connsiteX1" y="connsiteY1"/>
              </a:cxn>
              <a:cxn ang="0">
                <a:pos x="connsiteX2" y="connsiteY2"/>
              </a:cxn>
              <a:cxn ang="0">
                <a:pos x="connsiteX3" y="connsiteY3"/>
              </a:cxn>
            </a:cxnLst>
            <a:rect l="l" t="t" r="r" b="b"/>
            <a:pathLst>
              <a:path w="250031" h="152400">
                <a:moveTo>
                  <a:pt x="0" y="52387"/>
                </a:moveTo>
                <a:lnTo>
                  <a:pt x="4762" y="152400"/>
                </a:lnTo>
                <a:lnTo>
                  <a:pt x="247650" y="150019"/>
                </a:lnTo>
                <a:cubicBezTo>
                  <a:pt x="248444" y="100013"/>
                  <a:pt x="249237" y="50006"/>
                  <a:pt x="250031" y="0"/>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cxnSp>
        <p:nvCxnSpPr>
          <p:cNvPr id="400" name="直線コネクタ 399"/>
          <p:cNvCxnSpPr/>
          <p:nvPr/>
        </p:nvCxnSpPr>
        <p:spPr>
          <a:xfrm>
            <a:off x="2218656" y="6417469"/>
            <a:ext cx="259087"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1" name="直線コネクタ 400"/>
          <p:cNvCxnSpPr/>
          <p:nvPr/>
        </p:nvCxnSpPr>
        <p:spPr>
          <a:xfrm>
            <a:off x="2302669" y="6493669"/>
            <a:ext cx="186468"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3" name="直線コネクタ 402"/>
          <p:cNvCxnSpPr/>
          <p:nvPr/>
        </p:nvCxnSpPr>
        <p:spPr>
          <a:xfrm>
            <a:off x="2291275" y="6567076"/>
            <a:ext cx="186468"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4" name="直線コネクタ 403"/>
          <p:cNvCxnSpPr/>
          <p:nvPr/>
        </p:nvCxnSpPr>
        <p:spPr>
          <a:xfrm>
            <a:off x="3011612" y="6415088"/>
            <a:ext cx="303088" cy="2381"/>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6" name="直線コネクタ 405"/>
          <p:cNvCxnSpPr/>
          <p:nvPr/>
        </p:nvCxnSpPr>
        <p:spPr>
          <a:xfrm>
            <a:off x="3163156" y="6418993"/>
            <a:ext cx="0" cy="148083"/>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09" name="フリーフォーム 408"/>
          <p:cNvSpPr/>
          <p:nvPr/>
        </p:nvSpPr>
        <p:spPr>
          <a:xfrm rot="10800000">
            <a:off x="3052487" y="6493034"/>
            <a:ext cx="221337" cy="76726"/>
          </a:xfrm>
          <a:custGeom>
            <a:avLst/>
            <a:gdLst>
              <a:gd name="connsiteX0" fmla="*/ 0 w 342900"/>
              <a:gd name="connsiteY0" fmla="*/ 111918 h 111918"/>
              <a:gd name="connsiteX1" fmla="*/ 176213 w 342900"/>
              <a:gd name="connsiteY1" fmla="*/ 0 h 111918"/>
              <a:gd name="connsiteX2" fmla="*/ 342900 w 342900"/>
              <a:gd name="connsiteY2" fmla="*/ 111918 h 111918"/>
              <a:gd name="connsiteX0" fmla="*/ 0 w 342900"/>
              <a:gd name="connsiteY0" fmla="*/ 111918 h 111918"/>
              <a:gd name="connsiteX1" fmla="*/ 176213 w 342900"/>
              <a:gd name="connsiteY1" fmla="*/ 0 h 111918"/>
              <a:gd name="connsiteX2" fmla="*/ 342900 w 342900"/>
              <a:gd name="connsiteY2" fmla="*/ 111918 h 111918"/>
              <a:gd name="connsiteX0" fmla="*/ 0 w 342900"/>
              <a:gd name="connsiteY0" fmla="*/ 111924 h 111924"/>
              <a:gd name="connsiteX1" fmla="*/ 176213 w 342900"/>
              <a:gd name="connsiteY1" fmla="*/ 6 h 111924"/>
              <a:gd name="connsiteX2" fmla="*/ 342900 w 342900"/>
              <a:gd name="connsiteY2" fmla="*/ 111924 h 111924"/>
              <a:gd name="connsiteX0" fmla="*/ 0 w 342900"/>
              <a:gd name="connsiteY0" fmla="*/ 111918 h 111918"/>
              <a:gd name="connsiteX1" fmla="*/ 176213 w 342900"/>
              <a:gd name="connsiteY1" fmla="*/ 0 h 111918"/>
              <a:gd name="connsiteX2" fmla="*/ 342900 w 342900"/>
              <a:gd name="connsiteY2" fmla="*/ 111918 h 111918"/>
            </a:gdLst>
            <a:ahLst/>
            <a:cxnLst>
              <a:cxn ang="0">
                <a:pos x="connsiteX0" y="connsiteY0"/>
              </a:cxn>
              <a:cxn ang="0">
                <a:pos x="connsiteX1" y="connsiteY1"/>
              </a:cxn>
              <a:cxn ang="0">
                <a:pos x="connsiteX2" y="connsiteY2"/>
              </a:cxn>
            </a:cxnLst>
            <a:rect l="l" t="t" r="r" b="b"/>
            <a:pathLst>
              <a:path w="342900" h="111918">
                <a:moveTo>
                  <a:pt x="0" y="111918"/>
                </a:moveTo>
                <a:cubicBezTo>
                  <a:pt x="58738" y="74612"/>
                  <a:pt x="157957" y="6350"/>
                  <a:pt x="176213" y="0"/>
                </a:cubicBezTo>
                <a:cubicBezTo>
                  <a:pt x="196057" y="3968"/>
                  <a:pt x="287338" y="74612"/>
                  <a:pt x="342900" y="111918"/>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aphicFrame>
        <p:nvGraphicFramePr>
          <p:cNvPr id="411" name="表 410"/>
          <p:cNvGraphicFramePr>
            <a:graphicFrameLocks noGrp="1"/>
          </p:cNvGraphicFramePr>
          <p:nvPr/>
        </p:nvGraphicFramePr>
        <p:xfrm>
          <a:off x="906681" y="1675387"/>
          <a:ext cx="2542024" cy="3940504"/>
        </p:xfrm>
        <a:graphic>
          <a:graphicData uri="http://schemas.openxmlformats.org/drawingml/2006/table">
            <a:tbl>
              <a:tblPr>
                <a:tableStyleId>{5C22544A-7EE6-4342-B048-85BDC9FD1C3A}</a:tableStyleId>
              </a:tblPr>
              <a:tblGrid>
                <a:gridCol w="2542024">
                  <a:extLst>
                    <a:ext uri="{9D8B030D-6E8A-4147-A177-3AD203B41FA5}">
                      <a16:colId xmlns:a16="http://schemas.microsoft.com/office/drawing/2014/main" val="20000"/>
                    </a:ext>
                  </a:extLst>
                </a:gridCol>
              </a:tblGrid>
              <a:tr h="492563">
                <a:tc>
                  <a:txBody>
                    <a:bodyPr/>
                    <a:lstStyle/>
                    <a:p>
                      <a:r>
                        <a:rPr kumimoji="1" lang="ja-JP" altLang="en-US" b="1" dirty="0"/>
                        <a:t>スライドショー</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92563">
                <a:tc>
                  <a:txBody>
                    <a:bodyPr/>
                    <a:lstStyle/>
                    <a:p>
                      <a:r>
                        <a:rPr kumimoji="1" lang="ja-JP" altLang="en-US" b="1" dirty="0"/>
                        <a:t>編集</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92563">
                <a:tc>
                  <a:txBody>
                    <a:bodyPr/>
                    <a:lstStyle/>
                    <a:p>
                      <a:r>
                        <a:rPr kumimoji="1" lang="ja-JP" altLang="en-US" b="1" dirty="0"/>
                        <a:t>左に回転</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92563">
                <a:tc>
                  <a:txBody>
                    <a:bodyPr/>
                    <a:lstStyle/>
                    <a:p>
                      <a:r>
                        <a:rPr kumimoji="1" lang="ja-JP" altLang="en-US" b="1" dirty="0"/>
                        <a:t>右に回転</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92563">
                <a:tc>
                  <a:txBody>
                    <a:bodyPr/>
                    <a:lstStyle/>
                    <a:p>
                      <a:r>
                        <a:rPr kumimoji="1" lang="ja-JP" altLang="en-US" b="1" dirty="0"/>
                        <a:t>切り抜き</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92563">
                <a:tc>
                  <a:txBody>
                    <a:bodyPr/>
                    <a:lstStyle/>
                    <a:p>
                      <a:r>
                        <a:rPr kumimoji="1" lang="ja-JP" altLang="en-US" b="1" dirty="0"/>
                        <a:t>登録</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92563">
                <a:tc>
                  <a:txBody>
                    <a:bodyPr/>
                    <a:lstStyle/>
                    <a:p>
                      <a:r>
                        <a:rPr kumimoji="1" lang="ja-JP" altLang="en-US" b="1" dirty="0"/>
                        <a:t>移動／コピー</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92563">
                <a:tc>
                  <a:txBody>
                    <a:bodyPr/>
                    <a:lstStyle/>
                    <a:p>
                      <a:r>
                        <a:rPr kumimoji="1" lang="ja-JP" altLang="en-US" b="1" dirty="0"/>
                        <a:t>地図に表示</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
        <p:nvSpPr>
          <p:cNvPr id="5" name="円/楕円 4"/>
          <p:cNvSpPr/>
          <p:nvPr/>
        </p:nvSpPr>
        <p:spPr>
          <a:xfrm>
            <a:off x="192353" y="5019245"/>
            <a:ext cx="3787163" cy="7292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6" name="右矢印 5"/>
          <p:cNvSpPr/>
          <p:nvPr/>
        </p:nvSpPr>
        <p:spPr>
          <a:xfrm>
            <a:off x="3944014" y="2961637"/>
            <a:ext cx="922684" cy="135026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393" name="四角形 2"/>
          <p:cNvSpPr txBox="1">
            <a:spLocks/>
          </p:cNvSpPr>
          <p:nvPr/>
        </p:nvSpPr>
        <p:spPr>
          <a:xfrm>
            <a:off x="467544" y="0"/>
            <a:ext cx="8229046" cy="611131"/>
          </a:xfrm>
          <a:prstGeom prst="rect">
            <a:avLst/>
          </a:prstGeom>
          <a:noFill/>
          <a:ln w="25400" cap="flat" cmpd="sng" algn="ctr">
            <a:noFill/>
            <a:prstDash val="solid"/>
            <a:round/>
          </a:ln>
        </p:spPr>
        <p:txBody>
          <a:bodyPr vert="horz" wrap="square" lIns="91398" tIns="45699" rIns="91398" bIns="45699" numCol="1" anchor="t"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a:lstStyle>
          <a:p>
            <a:pPr marL="0" marR="0" lvl="0" indent="0" algn="l" defTabSz="899662" rtl="0" eaLnBrk="0" fontAlgn="base" latinLnBrk="0" hangingPunct="0">
              <a:lnSpc>
                <a:spcPct val="100000"/>
              </a:lnSpc>
              <a:spcBef>
                <a:spcPct val="0"/>
              </a:spcBef>
              <a:spcAft>
                <a:spcPct val="0"/>
              </a:spcAft>
              <a:buClr>
                <a:srgbClr val="000000">
                  <a:alpha val="100000"/>
                </a:srgbClr>
              </a:buClr>
              <a:buSzPct val="100000"/>
              <a:buFontTx/>
              <a:buNone/>
              <a:tabLst/>
              <a:defRPr/>
            </a:pPr>
            <a:r>
              <a:rPr kumimoji="1" lang="ja-JP" altLang="en-US" sz="4198" b="0" i="0" u="none" strike="noStrike" kern="0" cap="none" spc="5" normalizeH="0" baseline="0" noProof="0" dirty="0">
                <a:ln>
                  <a:noFill/>
                </a:ln>
                <a:solidFill>
                  <a:srgbClr val="1F497D"/>
                </a:solidFill>
                <a:effectLst/>
                <a:uLnTx/>
                <a:uFillTx/>
                <a:latin typeface="Garamond"/>
                <a:ea typeface="ＭＳ Ｐゴシック"/>
                <a:cs typeface="+mj-cs"/>
                <a:sym typeface="Wingdings"/>
              </a:rPr>
              <a:t>写真から場所がわかる</a:t>
            </a:r>
          </a:p>
        </p:txBody>
      </p:sp>
      <p:grpSp>
        <p:nvGrpSpPr>
          <p:cNvPr id="397" name="グループ化 396"/>
          <p:cNvGrpSpPr/>
          <p:nvPr/>
        </p:nvGrpSpPr>
        <p:grpSpPr>
          <a:xfrm>
            <a:off x="5058605" y="736142"/>
            <a:ext cx="3704995" cy="5985073"/>
            <a:chOff x="5058605" y="736142"/>
            <a:chExt cx="3704995" cy="5985073"/>
          </a:xfrm>
        </p:grpSpPr>
        <p:grpSp>
          <p:nvGrpSpPr>
            <p:cNvPr id="398" name="グループ化 397"/>
            <p:cNvGrpSpPr/>
            <p:nvPr/>
          </p:nvGrpSpPr>
          <p:grpSpPr>
            <a:xfrm>
              <a:off x="5058605" y="1208012"/>
              <a:ext cx="3704995" cy="4604253"/>
              <a:chOff x="1726930" y="1208012"/>
              <a:chExt cx="3704995" cy="4604253"/>
            </a:xfrm>
          </p:grpSpPr>
          <p:sp>
            <p:nvSpPr>
              <p:cNvPr id="445" name="正方形/長方形 444"/>
              <p:cNvSpPr/>
              <p:nvPr/>
            </p:nvSpPr>
            <p:spPr>
              <a:xfrm>
                <a:off x="1733198" y="2242404"/>
                <a:ext cx="3686189" cy="35698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46" name="フリーフォーム 445"/>
              <p:cNvSpPr/>
              <p:nvPr/>
            </p:nvSpPr>
            <p:spPr>
              <a:xfrm>
                <a:off x="1898837" y="1208012"/>
                <a:ext cx="3520550" cy="4593204"/>
              </a:xfrm>
              <a:custGeom>
                <a:avLst/>
                <a:gdLst>
                  <a:gd name="connsiteX0" fmla="*/ 0 w 5069941"/>
                  <a:gd name="connsiteY0" fmla="*/ 4753069 h 6681457"/>
                  <a:gd name="connsiteX1" fmla="*/ 181069 w 5069941"/>
                  <a:gd name="connsiteY1" fmla="*/ 4544840 h 6681457"/>
                  <a:gd name="connsiteX2" fmla="*/ 362139 w 5069941"/>
                  <a:gd name="connsiteY2" fmla="*/ 4590107 h 6681457"/>
                  <a:gd name="connsiteX3" fmla="*/ 1004935 w 5069941"/>
                  <a:gd name="connsiteY3" fmla="*/ 5694630 h 6681457"/>
                  <a:gd name="connsiteX4" fmla="*/ 425513 w 5069941"/>
                  <a:gd name="connsiteY4" fmla="*/ 6654297 h 6681457"/>
                  <a:gd name="connsiteX5" fmla="*/ 832919 w 5069941"/>
                  <a:gd name="connsiteY5" fmla="*/ 6663351 h 6681457"/>
                  <a:gd name="connsiteX6" fmla="*/ 1321806 w 5069941"/>
                  <a:gd name="connsiteY6" fmla="*/ 5821378 h 6681457"/>
                  <a:gd name="connsiteX7" fmla="*/ 2245260 w 5069941"/>
                  <a:gd name="connsiteY7" fmla="*/ 6681457 h 6681457"/>
                  <a:gd name="connsiteX8" fmla="*/ 2734147 w 5069941"/>
                  <a:gd name="connsiteY8" fmla="*/ 6681457 h 6681457"/>
                  <a:gd name="connsiteX9" fmla="*/ 1557196 w 5069941"/>
                  <a:gd name="connsiteY9" fmla="*/ 5604095 h 6681457"/>
                  <a:gd name="connsiteX10" fmla="*/ 1095469 w 5069941"/>
                  <a:gd name="connsiteY10" fmla="*/ 4744016 h 6681457"/>
                  <a:gd name="connsiteX11" fmla="*/ 1195058 w 5069941"/>
                  <a:gd name="connsiteY11" fmla="*/ 4526733 h 6681457"/>
                  <a:gd name="connsiteX12" fmla="*/ 4897925 w 5069941"/>
                  <a:gd name="connsiteY12" fmla="*/ 1493822 h 6681457"/>
                  <a:gd name="connsiteX13" fmla="*/ 5060887 w 5069941"/>
                  <a:gd name="connsiteY13" fmla="*/ 1720158 h 6681457"/>
                  <a:gd name="connsiteX14" fmla="*/ 5069941 w 5069941"/>
                  <a:gd name="connsiteY14" fmla="*/ 344032 h 6681457"/>
                  <a:gd name="connsiteX15" fmla="*/ 3277355 w 5069941"/>
                  <a:gd name="connsiteY15" fmla="*/ 0 h 6681457"/>
                  <a:gd name="connsiteX16" fmla="*/ 3286408 w 5069941"/>
                  <a:gd name="connsiteY16" fmla="*/ 9053 h 6681457"/>
                  <a:gd name="connsiteX0" fmla="*/ 0 w 5084229"/>
                  <a:gd name="connsiteY0" fmla="*/ 4793550 h 6681457"/>
                  <a:gd name="connsiteX1" fmla="*/ 195357 w 5084229"/>
                  <a:gd name="connsiteY1" fmla="*/ 4544840 h 6681457"/>
                  <a:gd name="connsiteX2" fmla="*/ 376427 w 5084229"/>
                  <a:gd name="connsiteY2" fmla="*/ 4590107 h 6681457"/>
                  <a:gd name="connsiteX3" fmla="*/ 1019223 w 5084229"/>
                  <a:gd name="connsiteY3" fmla="*/ 5694630 h 6681457"/>
                  <a:gd name="connsiteX4" fmla="*/ 439801 w 5084229"/>
                  <a:gd name="connsiteY4" fmla="*/ 6654297 h 6681457"/>
                  <a:gd name="connsiteX5" fmla="*/ 847207 w 5084229"/>
                  <a:gd name="connsiteY5" fmla="*/ 6663351 h 6681457"/>
                  <a:gd name="connsiteX6" fmla="*/ 1336094 w 5084229"/>
                  <a:gd name="connsiteY6" fmla="*/ 5821378 h 6681457"/>
                  <a:gd name="connsiteX7" fmla="*/ 2259548 w 5084229"/>
                  <a:gd name="connsiteY7" fmla="*/ 6681457 h 6681457"/>
                  <a:gd name="connsiteX8" fmla="*/ 2748435 w 5084229"/>
                  <a:gd name="connsiteY8" fmla="*/ 6681457 h 6681457"/>
                  <a:gd name="connsiteX9" fmla="*/ 1571484 w 5084229"/>
                  <a:gd name="connsiteY9" fmla="*/ 5604095 h 6681457"/>
                  <a:gd name="connsiteX10" fmla="*/ 1109757 w 5084229"/>
                  <a:gd name="connsiteY10" fmla="*/ 4744016 h 6681457"/>
                  <a:gd name="connsiteX11" fmla="*/ 1209346 w 5084229"/>
                  <a:gd name="connsiteY11" fmla="*/ 4526733 h 6681457"/>
                  <a:gd name="connsiteX12" fmla="*/ 4912213 w 5084229"/>
                  <a:gd name="connsiteY12" fmla="*/ 1493822 h 6681457"/>
                  <a:gd name="connsiteX13" fmla="*/ 5075175 w 5084229"/>
                  <a:gd name="connsiteY13" fmla="*/ 1720158 h 6681457"/>
                  <a:gd name="connsiteX14" fmla="*/ 5084229 w 5084229"/>
                  <a:gd name="connsiteY14" fmla="*/ 344032 h 6681457"/>
                  <a:gd name="connsiteX15" fmla="*/ 3291643 w 5084229"/>
                  <a:gd name="connsiteY15" fmla="*/ 0 h 6681457"/>
                  <a:gd name="connsiteX16" fmla="*/ 3300696 w 5084229"/>
                  <a:gd name="connsiteY16" fmla="*/ 9053 h 6681457"/>
                  <a:gd name="connsiteX0" fmla="*/ 0 w 5084229"/>
                  <a:gd name="connsiteY0" fmla="*/ 4793550 h 6681457"/>
                  <a:gd name="connsiteX1" fmla="*/ 195357 w 5084229"/>
                  <a:gd name="connsiteY1" fmla="*/ 4544840 h 6681457"/>
                  <a:gd name="connsiteX2" fmla="*/ 376427 w 5084229"/>
                  <a:gd name="connsiteY2" fmla="*/ 4590107 h 6681457"/>
                  <a:gd name="connsiteX3" fmla="*/ 1019223 w 5084229"/>
                  <a:gd name="connsiteY3" fmla="*/ 5694630 h 6681457"/>
                  <a:gd name="connsiteX4" fmla="*/ 439801 w 5084229"/>
                  <a:gd name="connsiteY4" fmla="*/ 6654297 h 6681457"/>
                  <a:gd name="connsiteX5" fmla="*/ 847207 w 5084229"/>
                  <a:gd name="connsiteY5" fmla="*/ 6663351 h 6681457"/>
                  <a:gd name="connsiteX6" fmla="*/ 1336094 w 5084229"/>
                  <a:gd name="connsiteY6" fmla="*/ 5821378 h 6681457"/>
                  <a:gd name="connsiteX7" fmla="*/ 2259548 w 5084229"/>
                  <a:gd name="connsiteY7" fmla="*/ 6681457 h 6681457"/>
                  <a:gd name="connsiteX8" fmla="*/ 2748435 w 5084229"/>
                  <a:gd name="connsiteY8" fmla="*/ 6681457 h 6681457"/>
                  <a:gd name="connsiteX9" fmla="*/ 1602440 w 5084229"/>
                  <a:gd name="connsiteY9" fmla="*/ 5604095 h 6681457"/>
                  <a:gd name="connsiteX10" fmla="*/ 1109757 w 5084229"/>
                  <a:gd name="connsiteY10" fmla="*/ 4744016 h 6681457"/>
                  <a:gd name="connsiteX11" fmla="*/ 1209346 w 5084229"/>
                  <a:gd name="connsiteY11" fmla="*/ 4526733 h 6681457"/>
                  <a:gd name="connsiteX12" fmla="*/ 4912213 w 5084229"/>
                  <a:gd name="connsiteY12" fmla="*/ 1493822 h 6681457"/>
                  <a:gd name="connsiteX13" fmla="*/ 5075175 w 5084229"/>
                  <a:gd name="connsiteY13" fmla="*/ 1720158 h 6681457"/>
                  <a:gd name="connsiteX14" fmla="*/ 5084229 w 5084229"/>
                  <a:gd name="connsiteY14" fmla="*/ 344032 h 6681457"/>
                  <a:gd name="connsiteX15" fmla="*/ 3291643 w 5084229"/>
                  <a:gd name="connsiteY15" fmla="*/ 0 h 6681457"/>
                  <a:gd name="connsiteX16" fmla="*/ 3300696 w 5084229"/>
                  <a:gd name="connsiteY16" fmla="*/ 9053 h 6681457"/>
                  <a:gd name="connsiteX0" fmla="*/ 0 w 5084229"/>
                  <a:gd name="connsiteY0" fmla="*/ 4793550 h 6681457"/>
                  <a:gd name="connsiteX1" fmla="*/ 195357 w 5084229"/>
                  <a:gd name="connsiteY1" fmla="*/ 4544840 h 6681457"/>
                  <a:gd name="connsiteX2" fmla="*/ 376427 w 5084229"/>
                  <a:gd name="connsiteY2" fmla="*/ 4590107 h 6681457"/>
                  <a:gd name="connsiteX3" fmla="*/ 1019223 w 5084229"/>
                  <a:gd name="connsiteY3" fmla="*/ 5694630 h 6681457"/>
                  <a:gd name="connsiteX4" fmla="*/ 439801 w 5084229"/>
                  <a:gd name="connsiteY4" fmla="*/ 6654297 h 6681457"/>
                  <a:gd name="connsiteX5" fmla="*/ 847207 w 5084229"/>
                  <a:gd name="connsiteY5" fmla="*/ 6663351 h 6681457"/>
                  <a:gd name="connsiteX6" fmla="*/ 1336094 w 5084229"/>
                  <a:gd name="connsiteY6" fmla="*/ 5821378 h 6681457"/>
                  <a:gd name="connsiteX7" fmla="*/ 2259548 w 5084229"/>
                  <a:gd name="connsiteY7" fmla="*/ 6681457 h 6681457"/>
                  <a:gd name="connsiteX8" fmla="*/ 2748435 w 5084229"/>
                  <a:gd name="connsiteY8" fmla="*/ 6681457 h 6681457"/>
                  <a:gd name="connsiteX9" fmla="*/ 1602440 w 5084229"/>
                  <a:gd name="connsiteY9" fmla="*/ 5604095 h 6681457"/>
                  <a:gd name="connsiteX10" fmla="*/ 1135951 w 5084229"/>
                  <a:gd name="connsiteY10" fmla="*/ 4715441 h 6681457"/>
                  <a:gd name="connsiteX11" fmla="*/ 1209346 w 5084229"/>
                  <a:gd name="connsiteY11" fmla="*/ 4526733 h 6681457"/>
                  <a:gd name="connsiteX12" fmla="*/ 4912213 w 5084229"/>
                  <a:gd name="connsiteY12" fmla="*/ 1493822 h 6681457"/>
                  <a:gd name="connsiteX13" fmla="*/ 5075175 w 5084229"/>
                  <a:gd name="connsiteY13" fmla="*/ 1720158 h 6681457"/>
                  <a:gd name="connsiteX14" fmla="*/ 5084229 w 5084229"/>
                  <a:gd name="connsiteY14" fmla="*/ 344032 h 6681457"/>
                  <a:gd name="connsiteX15" fmla="*/ 3291643 w 5084229"/>
                  <a:gd name="connsiteY15" fmla="*/ 0 h 6681457"/>
                  <a:gd name="connsiteX16" fmla="*/ 3300696 w 5084229"/>
                  <a:gd name="connsiteY16" fmla="*/ 9053 h 6681457"/>
                  <a:gd name="connsiteX0" fmla="*/ 0 w 5084229"/>
                  <a:gd name="connsiteY0" fmla="*/ 4793550 h 6681457"/>
                  <a:gd name="connsiteX1" fmla="*/ 195357 w 5084229"/>
                  <a:gd name="connsiteY1" fmla="*/ 4544840 h 6681457"/>
                  <a:gd name="connsiteX2" fmla="*/ 376427 w 5084229"/>
                  <a:gd name="connsiteY2" fmla="*/ 4590107 h 6681457"/>
                  <a:gd name="connsiteX3" fmla="*/ 1019223 w 5084229"/>
                  <a:gd name="connsiteY3" fmla="*/ 5694630 h 6681457"/>
                  <a:gd name="connsiteX4" fmla="*/ 439801 w 5084229"/>
                  <a:gd name="connsiteY4" fmla="*/ 6654297 h 6681457"/>
                  <a:gd name="connsiteX5" fmla="*/ 847207 w 5084229"/>
                  <a:gd name="connsiteY5" fmla="*/ 6663351 h 6681457"/>
                  <a:gd name="connsiteX6" fmla="*/ 1336094 w 5084229"/>
                  <a:gd name="connsiteY6" fmla="*/ 5821378 h 6681457"/>
                  <a:gd name="connsiteX7" fmla="*/ 2259548 w 5084229"/>
                  <a:gd name="connsiteY7" fmla="*/ 6681457 h 6681457"/>
                  <a:gd name="connsiteX8" fmla="*/ 2748435 w 5084229"/>
                  <a:gd name="connsiteY8" fmla="*/ 6681457 h 6681457"/>
                  <a:gd name="connsiteX9" fmla="*/ 1602440 w 5084229"/>
                  <a:gd name="connsiteY9" fmla="*/ 5604095 h 6681457"/>
                  <a:gd name="connsiteX10" fmla="*/ 1135951 w 5084229"/>
                  <a:gd name="connsiteY10" fmla="*/ 4715441 h 6681457"/>
                  <a:gd name="connsiteX11" fmla="*/ 1209346 w 5084229"/>
                  <a:gd name="connsiteY11" fmla="*/ 4526733 h 6681457"/>
                  <a:gd name="connsiteX12" fmla="*/ 4912213 w 5084229"/>
                  <a:gd name="connsiteY12" fmla="*/ 1493822 h 6681457"/>
                  <a:gd name="connsiteX13" fmla="*/ 5075175 w 5084229"/>
                  <a:gd name="connsiteY13" fmla="*/ 1720158 h 6681457"/>
                  <a:gd name="connsiteX14" fmla="*/ 5084229 w 5084229"/>
                  <a:gd name="connsiteY14" fmla="*/ 344032 h 6681457"/>
                  <a:gd name="connsiteX15" fmla="*/ 3291643 w 5084229"/>
                  <a:gd name="connsiteY15" fmla="*/ 0 h 6681457"/>
                  <a:gd name="connsiteX16" fmla="*/ 3300696 w 5084229"/>
                  <a:gd name="connsiteY16" fmla="*/ 9053 h 6681457"/>
                  <a:gd name="connsiteX0" fmla="*/ 0 w 5084229"/>
                  <a:gd name="connsiteY0" fmla="*/ 4793550 h 6681457"/>
                  <a:gd name="connsiteX1" fmla="*/ 195357 w 5084229"/>
                  <a:gd name="connsiteY1" fmla="*/ 4544840 h 6681457"/>
                  <a:gd name="connsiteX2" fmla="*/ 376427 w 5084229"/>
                  <a:gd name="connsiteY2" fmla="*/ 4590107 h 6681457"/>
                  <a:gd name="connsiteX3" fmla="*/ 1019223 w 5084229"/>
                  <a:gd name="connsiteY3" fmla="*/ 5694630 h 6681457"/>
                  <a:gd name="connsiteX4" fmla="*/ 439801 w 5084229"/>
                  <a:gd name="connsiteY4" fmla="*/ 6654297 h 6681457"/>
                  <a:gd name="connsiteX5" fmla="*/ 847207 w 5084229"/>
                  <a:gd name="connsiteY5" fmla="*/ 6663351 h 6681457"/>
                  <a:gd name="connsiteX6" fmla="*/ 1336094 w 5084229"/>
                  <a:gd name="connsiteY6" fmla="*/ 5821378 h 6681457"/>
                  <a:gd name="connsiteX7" fmla="*/ 2259548 w 5084229"/>
                  <a:gd name="connsiteY7" fmla="*/ 6681457 h 6681457"/>
                  <a:gd name="connsiteX8" fmla="*/ 2748435 w 5084229"/>
                  <a:gd name="connsiteY8" fmla="*/ 6681457 h 6681457"/>
                  <a:gd name="connsiteX9" fmla="*/ 1602440 w 5084229"/>
                  <a:gd name="connsiteY9" fmla="*/ 5604095 h 6681457"/>
                  <a:gd name="connsiteX10" fmla="*/ 1135951 w 5084229"/>
                  <a:gd name="connsiteY10" fmla="*/ 4715441 h 6681457"/>
                  <a:gd name="connsiteX11" fmla="*/ 1209346 w 5084229"/>
                  <a:gd name="connsiteY11" fmla="*/ 4526733 h 6681457"/>
                  <a:gd name="connsiteX12" fmla="*/ 4912213 w 5084229"/>
                  <a:gd name="connsiteY12" fmla="*/ 1493822 h 6681457"/>
                  <a:gd name="connsiteX13" fmla="*/ 5075175 w 5084229"/>
                  <a:gd name="connsiteY13" fmla="*/ 1720158 h 6681457"/>
                  <a:gd name="connsiteX14" fmla="*/ 5084229 w 5084229"/>
                  <a:gd name="connsiteY14" fmla="*/ 344032 h 6681457"/>
                  <a:gd name="connsiteX15" fmla="*/ 3291643 w 5084229"/>
                  <a:gd name="connsiteY15" fmla="*/ 0 h 6681457"/>
                  <a:gd name="connsiteX16" fmla="*/ 3300696 w 5084229"/>
                  <a:gd name="connsiteY16" fmla="*/ 9053 h 6681457"/>
                  <a:gd name="connsiteX0" fmla="*/ 0 w 5084229"/>
                  <a:gd name="connsiteY0" fmla="*/ 4793550 h 6681457"/>
                  <a:gd name="connsiteX1" fmla="*/ 195357 w 5084229"/>
                  <a:gd name="connsiteY1" fmla="*/ 4544840 h 6681457"/>
                  <a:gd name="connsiteX2" fmla="*/ 376427 w 5084229"/>
                  <a:gd name="connsiteY2" fmla="*/ 4590107 h 6681457"/>
                  <a:gd name="connsiteX3" fmla="*/ 1019223 w 5084229"/>
                  <a:gd name="connsiteY3" fmla="*/ 5694630 h 6681457"/>
                  <a:gd name="connsiteX4" fmla="*/ 439801 w 5084229"/>
                  <a:gd name="connsiteY4" fmla="*/ 6654297 h 6681457"/>
                  <a:gd name="connsiteX5" fmla="*/ 847207 w 5084229"/>
                  <a:gd name="connsiteY5" fmla="*/ 6663351 h 6681457"/>
                  <a:gd name="connsiteX6" fmla="*/ 1336094 w 5084229"/>
                  <a:gd name="connsiteY6" fmla="*/ 5821378 h 6681457"/>
                  <a:gd name="connsiteX7" fmla="*/ 2228597 w 5084229"/>
                  <a:gd name="connsiteY7" fmla="*/ 6650507 h 6681457"/>
                  <a:gd name="connsiteX8" fmla="*/ 2748435 w 5084229"/>
                  <a:gd name="connsiteY8" fmla="*/ 6681457 h 6681457"/>
                  <a:gd name="connsiteX9" fmla="*/ 1602440 w 5084229"/>
                  <a:gd name="connsiteY9" fmla="*/ 5604095 h 6681457"/>
                  <a:gd name="connsiteX10" fmla="*/ 1135951 w 5084229"/>
                  <a:gd name="connsiteY10" fmla="*/ 4715441 h 6681457"/>
                  <a:gd name="connsiteX11" fmla="*/ 1209346 w 5084229"/>
                  <a:gd name="connsiteY11" fmla="*/ 4526733 h 6681457"/>
                  <a:gd name="connsiteX12" fmla="*/ 4912213 w 5084229"/>
                  <a:gd name="connsiteY12" fmla="*/ 1493822 h 6681457"/>
                  <a:gd name="connsiteX13" fmla="*/ 5075175 w 5084229"/>
                  <a:gd name="connsiteY13" fmla="*/ 1720158 h 6681457"/>
                  <a:gd name="connsiteX14" fmla="*/ 5084229 w 5084229"/>
                  <a:gd name="connsiteY14" fmla="*/ 344032 h 6681457"/>
                  <a:gd name="connsiteX15" fmla="*/ 3291643 w 5084229"/>
                  <a:gd name="connsiteY15" fmla="*/ 0 h 6681457"/>
                  <a:gd name="connsiteX16" fmla="*/ 3300696 w 5084229"/>
                  <a:gd name="connsiteY16" fmla="*/ 9053 h 6681457"/>
                  <a:gd name="connsiteX0" fmla="*/ 0 w 5084229"/>
                  <a:gd name="connsiteY0" fmla="*/ 4793550 h 6663352"/>
                  <a:gd name="connsiteX1" fmla="*/ 195357 w 5084229"/>
                  <a:gd name="connsiteY1" fmla="*/ 4544840 h 6663352"/>
                  <a:gd name="connsiteX2" fmla="*/ 376427 w 5084229"/>
                  <a:gd name="connsiteY2" fmla="*/ 4590107 h 6663352"/>
                  <a:gd name="connsiteX3" fmla="*/ 1019223 w 5084229"/>
                  <a:gd name="connsiteY3" fmla="*/ 5694630 h 6663352"/>
                  <a:gd name="connsiteX4" fmla="*/ 439801 w 5084229"/>
                  <a:gd name="connsiteY4" fmla="*/ 6654297 h 6663352"/>
                  <a:gd name="connsiteX5" fmla="*/ 847207 w 5084229"/>
                  <a:gd name="connsiteY5" fmla="*/ 6663351 h 6663352"/>
                  <a:gd name="connsiteX6" fmla="*/ 1336094 w 5084229"/>
                  <a:gd name="connsiteY6" fmla="*/ 5821378 h 6663352"/>
                  <a:gd name="connsiteX7" fmla="*/ 2228597 w 5084229"/>
                  <a:gd name="connsiteY7" fmla="*/ 6650507 h 6663352"/>
                  <a:gd name="connsiteX8" fmla="*/ 2734680 w 5084229"/>
                  <a:gd name="connsiteY8" fmla="*/ 6647067 h 6663352"/>
                  <a:gd name="connsiteX9" fmla="*/ 1602440 w 5084229"/>
                  <a:gd name="connsiteY9" fmla="*/ 5604095 h 6663352"/>
                  <a:gd name="connsiteX10" fmla="*/ 1135951 w 5084229"/>
                  <a:gd name="connsiteY10" fmla="*/ 4715441 h 6663352"/>
                  <a:gd name="connsiteX11" fmla="*/ 1209346 w 5084229"/>
                  <a:gd name="connsiteY11" fmla="*/ 4526733 h 6663352"/>
                  <a:gd name="connsiteX12" fmla="*/ 4912213 w 5084229"/>
                  <a:gd name="connsiteY12" fmla="*/ 1493822 h 6663352"/>
                  <a:gd name="connsiteX13" fmla="*/ 5075175 w 5084229"/>
                  <a:gd name="connsiteY13" fmla="*/ 1720158 h 6663352"/>
                  <a:gd name="connsiteX14" fmla="*/ 5084229 w 5084229"/>
                  <a:gd name="connsiteY14" fmla="*/ 344032 h 6663352"/>
                  <a:gd name="connsiteX15" fmla="*/ 3291643 w 5084229"/>
                  <a:gd name="connsiteY15" fmla="*/ 0 h 6663352"/>
                  <a:gd name="connsiteX16" fmla="*/ 3300696 w 5084229"/>
                  <a:gd name="connsiteY16" fmla="*/ 9053 h 6663352"/>
                  <a:gd name="connsiteX0" fmla="*/ 0 w 5084229"/>
                  <a:gd name="connsiteY0" fmla="*/ 4793550 h 6663351"/>
                  <a:gd name="connsiteX1" fmla="*/ 195357 w 5084229"/>
                  <a:gd name="connsiteY1" fmla="*/ 4544840 h 6663351"/>
                  <a:gd name="connsiteX2" fmla="*/ 376427 w 5084229"/>
                  <a:gd name="connsiteY2" fmla="*/ 4590107 h 6663351"/>
                  <a:gd name="connsiteX3" fmla="*/ 1019223 w 5084229"/>
                  <a:gd name="connsiteY3" fmla="*/ 5694630 h 6663351"/>
                  <a:gd name="connsiteX4" fmla="*/ 439801 w 5084229"/>
                  <a:gd name="connsiteY4" fmla="*/ 6654297 h 6663351"/>
                  <a:gd name="connsiteX5" fmla="*/ 847207 w 5084229"/>
                  <a:gd name="connsiteY5" fmla="*/ 6663351 h 6663351"/>
                  <a:gd name="connsiteX6" fmla="*/ 1336094 w 5084229"/>
                  <a:gd name="connsiteY6" fmla="*/ 5821378 h 6663351"/>
                  <a:gd name="connsiteX7" fmla="*/ 2225157 w 5084229"/>
                  <a:gd name="connsiteY7" fmla="*/ 6643629 h 6663351"/>
                  <a:gd name="connsiteX8" fmla="*/ 2734680 w 5084229"/>
                  <a:gd name="connsiteY8" fmla="*/ 6647067 h 6663351"/>
                  <a:gd name="connsiteX9" fmla="*/ 1602440 w 5084229"/>
                  <a:gd name="connsiteY9" fmla="*/ 5604095 h 6663351"/>
                  <a:gd name="connsiteX10" fmla="*/ 1135951 w 5084229"/>
                  <a:gd name="connsiteY10" fmla="*/ 4715441 h 6663351"/>
                  <a:gd name="connsiteX11" fmla="*/ 1209346 w 5084229"/>
                  <a:gd name="connsiteY11" fmla="*/ 4526733 h 6663351"/>
                  <a:gd name="connsiteX12" fmla="*/ 4912213 w 5084229"/>
                  <a:gd name="connsiteY12" fmla="*/ 1493822 h 6663351"/>
                  <a:gd name="connsiteX13" fmla="*/ 5075175 w 5084229"/>
                  <a:gd name="connsiteY13" fmla="*/ 1720158 h 6663351"/>
                  <a:gd name="connsiteX14" fmla="*/ 5084229 w 5084229"/>
                  <a:gd name="connsiteY14" fmla="*/ 344032 h 6663351"/>
                  <a:gd name="connsiteX15" fmla="*/ 3291643 w 5084229"/>
                  <a:gd name="connsiteY15" fmla="*/ 0 h 6663351"/>
                  <a:gd name="connsiteX16" fmla="*/ 3300696 w 5084229"/>
                  <a:gd name="connsiteY16" fmla="*/ 9053 h 6663351"/>
                  <a:gd name="connsiteX0" fmla="*/ 0 w 5084229"/>
                  <a:gd name="connsiteY0" fmla="*/ 4793550 h 6654298"/>
                  <a:gd name="connsiteX1" fmla="*/ 195357 w 5084229"/>
                  <a:gd name="connsiteY1" fmla="*/ 4544840 h 6654298"/>
                  <a:gd name="connsiteX2" fmla="*/ 376427 w 5084229"/>
                  <a:gd name="connsiteY2" fmla="*/ 4590107 h 6654298"/>
                  <a:gd name="connsiteX3" fmla="*/ 1019223 w 5084229"/>
                  <a:gd name="connsiteY3" fmla="*/ 5694630 h 6654298"/>
                  <a:gd name="connsiteX4" fmla="*/ 439801 w 5084229"/>
                  <a:gd name="connsiteY4" fmla="*/ 6654297 h 6654298"/>
                  <a:gd name="connsiteX5" fmla="*/ 867839 w 5084229"/>
                  <a:gd name="connsiteY5" fmla="*/ 6639278 h 6654298"/>
                  <a:gd name="connsiteX6" fmla="*/ 1336094 w 5084229"/>
                  <a:gd name="connsiteY6" fmla="*/ 5821378 h 6654298"/>
                  <a:gd name="connsiteX7" fmla="*/ 2225157 w 5084229"/>
                  <a:gd name="connsiteY7" fmla="*/ 6643629 h 6654298"/>
                  <a:gd name="connsiteX8" fmla="*/ 2734680 w 5084229"/>
                  <a:gd name="connsiteY8" fmla="*/ 6647067 h 6654298"/>
                  <a:gd name="connsiteX9" fmla="*/ 1602440 w 5084229"/>
                  <a:gd name="connsiteY9" fmla="*/ 5604095 h 6654298"/>
                  <a:gd name="connsiteX10" fmla="*/ 1135951 w 5084229"/>
                  <a:gd name="connsiteY10" fmla="*/ 4715441 h 6654298"/>
                  <a:gd name="connsiteX11" fmla="*/ 1209346 w 5084229"/>
                  <a:gd name="connsiteY11" fmla="*/ 4526733 h 6654298"/>
                  <a:gd name="connsiteX12" fmla="*/ 4912213 w 5084229"/>
                  <a:gd name="connsiteY12" fmla="*/ 1493822 h 6654298"/>
                  <a:gd name="connsiteX13" fmla="*/ 5075175 w 5084229"/>
                  <a:gd name="connsiteY13" fmla="*/ 1720158 h 6654298"/>
                  <a:gd name="connsiteX14" fmla="*/ 5084229 w 5084229"/>
                  <a:gd name="connsiteY14" fmla="*/ 344032 h 6654298"/>
                  <a:gd name="connsiteX15" fmla="*/ 3291643 w 5084229"/>
                  <a:gd name="connsiteY15" fmla="*/ 0 h 6654298"/>
                  <a:gd name="connsiteX16" fmla="*/ 3300696 w 5084229"/>
                  <a:gd name="connsiteY16" fmla="*/ 9053 h 6654298"/>
                  <a:gd name="connsiteX0" fmla="*/ 0 w 5084229"/>
                  <a:gd name="connsiteY0" fmla="*/ 4793550 h 6647067"/>
                  <a:gd name="connsiteX1" fmla="*/ 195357 w 5084229"/>
                  <a:gd name="connsiteY1" fmla="*/ 4544840 h 6647067"/>
                  <a:gd name="connsiteX2" fmla="*/ 376427 w 5084229"/>
                  <a:gd name="connsiteY2" fmla="*/ 4590107 h 6647067"/>
                  <a:gd name="connsiteX3" fmla="*/ 1019223 w 5084229"/>
                  <a:gd name="connsiteY3" fmla="*/ 5694630 h 6647067"/>
                  <a:gd name="connsiteX4" fmla="*/ 439801 w 5084229"/>
                  <a:gd name="connsiteY4" fmla="*/ 6640542 h 6647067"/>
                  <a:gd name="connsiteX5" fmla="*/ 867839 w 5084229"/>
                  <a:gd name="connsiteY5" fmla="*/ 6639278 h 6647067"/>
                  <a:gd name="connsiteX6" fmla="*/ 1336094 w 5084229"/>
                  <a:gd name="connsiteY6" fmla="*/ 5821378 h 6647067"/>
                  <a:gd name="connsiteX7" fmla="*/ 2225157 w 5084229"/>
                  <a:gd name="connsiteY7" fmla="*/ 6643629 h 6647067"/>
                  <a:gd name="connsiteX8" fmla="*/ 2734680 w 5084229"/>
                  <a:gd name="connsiteY8" fmla="*/ 6647067 h 6647067"/>
                  <a:gd name="connsiteX9" fmla="*/ 1602440 w 5084229"/>
                  <a:gd name="connsiteY9" fmla="*/ 5604095 h 6647067"/>
                  <a:gd name="connsiteX10" fmla="*/ 1135951 w 5084229"/>
                  <a:gd name="connsiteY10" fmla="*/ 4715441 h 6647067"/>
                  <a:gd name="connsiteX11" fmla="*/ 1209346 w 5084229"/>
                  <a:gd name="connsiteY11" fmla="*/ 4526733 h 6647067"/>
                  <a:gd name="connsiteX12" fmla="*/ 4912213 w 5084229"/>
                  <a:gd name="connsiteY12" fmla="*/ 1493822 h 6647067"/>
                  <a:gd name="connsiteX13" fmla="*/ 5075175 w 5084229"/>
                  <a:gd name="connsiteY13" fmla="*/ 1720158 h 6647067"/>
                  <a:gd name="connsiteX14" fmla="*/ 5084229 w 5084229"/>
                  <a:gd name="connsiteY14" fmla="*/ 344032 h 6647067"/>
                  <a:gd name="connsiteX15" fmla="*/ 3291643 w 5084229"/>
                  <a:gd name="connsiteY15" fmla="*/ 0 h 6647067"/>
                  <a:gd name="connsiteX16" fmla="*/ 3300696 w 5084229"/>
                  <a:gd name="connsiteY16" fmla="*/ 9053 h 6647067"/>
                  <a:gd name="connsiteX0" fmla="*/ 0 w 5084229"/>
                  <a:gd name="connsiteY0" fmla="*/ 4793550 h 6647067"/>
                  <a:gd name="connsiteX1" fmla="*/ 195357 w 5084229"/>
                  <a:gd name="connsiteY1" fmla="*/ 4544840 h 6647067"/>
                  <a:gd name="connsiteX2" fmla="*/ 376427 w 5084229"/>
                  <a:gd name="connsiteY2" fmla="*/ 4590107 h 6647067"/>
                  <a:gd name="connsiteX3" fmla="*/ 1019223 w 5084229"/>
                  <a:gd name="connsiteY3" fmla="*/ 5694630 h 6647067"/>
                  <a:gd name="connsiteX4" fmla="*/ 453556 w 5084229"/>
                  <a:gd name="connsiteY4" fmla="*/ 6623347 h 6647067"/>
                  <a:gd name="connsiteX5" fmla="*/ 867839 w 5084229"/>
                  <a:gd name="connsiteY5" fmla="*/ 6639278 h 6647067"/>
                  <a:gd name="connsiteX6" fmla="*/ 1336094 w 5084229"/>
                  <a:gd name="connsiteY6" fmla="*/ 5821378 h 6647067"/>
                  <a:gd name="connsiteX7" fmla="*/ 2225157 w 5084229"/>
                  <a:gd name="connsiteY7" fmla="*/ 6643629 h 6647067"/>
                  <a:gd name="connsiteX8" fmla="*/ 2734680 w 5084229"/>
                  <a:gd name="connsiteY8" fmla="*/ 6647067 h 6647067"/>
                  <a:gd name="connsiteX9" fmla="*/ 1602440 w 5084229"/>
                  <a:gd name="connsiteY9" fmla="*/ 5604095 h 6647067"/>
                  <a:gd name="connsiteX10" fmla="*/ 1135951 w 5084229"/>
                  <a:gd name="connsiteY10" fmla="*/ 4715441 h 6647067"/>
                  <a:gd name="connsiteX11" fmla="*/ 1209346 w 5084229"/>
                  <a:gd name="connsiteY11" fmla="*/ 4526733 h 6647067"/>
                  <a:gd name="connsiteX12" fmla="*/ 4912213 w 5084229"/>
                  <a:gd name="connsiteY12" fmla="*/ 1493822 h 6647067"/>
                  <a:gd name="connsiteX13" fmla="*/ 5075175 w 5084229"/>
                  <a:gd name="connsiteY13" fmla="*/ 1720158 h 6647067"/>
                  <a:gd name="connsiteX14" fmla="*/ 5084229 w 5084229"/>
                  <a:gd name="connsiteY14" fmla="*/ 344032 h 6647067"/>
                  <a:gd name="connsiteX15" fmla="*/ 3291643 w 5084229"/>
                  <a:gd name="connsiteY15" fmla="*/ 0 h 6647067"/>
                  <a:gd name="connsiteX16" fmla="*/ 3300696 w 5084229"/>
                  <a:gd name="connsiteY16" fmla="*/ 9053 h 6647067"/>
                  <a:gd name="connsiteX0" fmla="*/ 0 w 5084229"/>
                  <a:gd name="connsiteY0" fmla="*/ 4793550 h 6647067"/>
                  <a:gd name="connsiteX1" fmla="*/ 195357 w 5084229"/>
                  <a:gd name="connsiteY1" fmla="*/ 4544840 h 6647067"/>
                  <a:gd name="connsiteX2" fmla="*/ 376427 w 5084229"/>
                  <a:gd name="connsiteY2" fmla="*/ 4590107 h 6647067"/>
                  <a:gd name="connsiteX3" fmla="*/ 1019223 w 5084229"/>
                  <a:gd name="connsiteY3" fmla="*/ 5694630 h 6647067"/>
                  <a:gd name="connsiteX4" fmla="*/ 453556 w 5084229"/>
                  <a:gd name="connsiteY4" fmla="*/ 6623347 h 6647067"/>
                  <a:gd name="connsiteX5" fmla="*/ 871278 w 5084229"/>
                  <a:gd name="connsiteY5" fmla="*/ 6618646 h 6647067"/>
                  <a:gd name="connsiteX6" fmla="*/ 1336094 w 5084229"/>
                  <a:gd name="connsiteY6" fmla="*/ 5821378 h 6647067"/>
                  <a:gd name="connsiteX7" fmla="*/ 2225157 w 5084229"/>
                  <a:gd name="connsiteY7" fmla="*/ 6643629 h 6647067"/>
                  <a:gd name="connsiteX8" fmla="*/ 2734680 w 5084229"/>
                  <a:gd name="connsiteY8" fmla="*/ 6647067 h 6647067"/>
                  <a:gd name="connsiteX9" fmla="*/ 1602440 w 5084229"/>
                  <a:gd name="connsiteY9" fmla="*/ 5604095 h 6647067"/>
                  <a:gd name="connsiteX10" fmla="*/ 1135951 w 5084229"/>
                  <a:gd name="connsiteY10" fmla="*/ 4715441 h 6647067"/>
                  <a:gd name="connsiteX11" fmla="*/ 1209346 w 5084229"/>
                  <a:gd name="connsiteY11" fmla="*/ 4526733 h 6647067"/>
                  <a:gd name="connsiteX12" fmla="*/ 4912213 w 5084229"/>
                  <a:gd name="connsiteY12" fmla="*/ 1493822 h 6647067"/>
                  <a:gd name="connsiteX13" fmla="*/ 5075175 w 5084229"/>
                  <a:gd name="connsiteY13" fmla="*/ 1720158 h 6647067"/>
                  <a:gd name="connsiteX14" fmla="*/ 5084229 w 5084229"/>
                  <a:gd name="connsiteY14" fmla="*/ 344032 h 6647067"/>
                  <a:gd name="connsiteX15" fmla="*/ 3291643 w 5084229"/>
                  <a:gd name="connsiteY15" fmla="*/ 0 h 6647067"/>
                  <a:gd name="connsiteX16" fmla="*/ 3300696 w 5084229"/>
                  <a:gd name="connsiteY16" fmla="*/ 9053 h 6647067"/>
                  <a:gd name="connsiteX0" fmla="*/ 0 w 5084229"/>
                  <a:gd name="connsiteY0" fmla="*/ 4793550 h 6647067"/>
                  <a:gd name="connsiteX1" fmla="*/ 195357 w 5084229"/>
                  <a:gd name="connsiteY1" fmla="*/ 4544840 h 6647067"/>
                  <a:gd name="connsiteX2" fmla="*/ 376427 w 5084229"/>
                  <a:gd name="connsiteY2" fmla="*/ 4590107 h 6647067"/>
                  <a:gd name="connsiteX3" fmla="*/ 1019223 w 5084229"/>
                  <a:gd name="connsiteY3" fmla="*/ 5694630 h 6647067"/>
                  <a:gd name="connsiteX4" fmla="*/ 453556 w 5084229"/>
                  <a:gd name="connsiteY4" fmla="*/ 6623347 h 6647067"/>
                  <a:gd name="connsiteX5" fmla="*/ 871278 w 5084229"/>
                  <a:gd name="connsiteY5" fmla="*/ 6618646 h 6647067"/>
                  <a:gd name="connsiteX6" fmla="*/ 1336094 w 5084229"/>
                  <a:gd name="connsiteY6" fmla="*/ 5821378 h 6647067"/>
                  <a:gd name="connsiteX7" fmla="*/ 2214840 w 5084229"/>
                  <a:gd name="connsiteY7" fmla="*/ 6629874 h 6647067"/>
                  <a:gd name="connsiteX8" fmla="*/ 2734680 w 5084229"/>
                  <a:gd name="connsiteY8" fmla="*/ 6647067 h 6647067"/>
                  <a:gd name="connsiteX9" fmla="*/ 1602440 w 5084229"/>
                  <a:gd name="connsiteY9" fmla="*/ 5604095 h 6647067"/>
                  <a:gd name="connsiteX10" fmla="*/ 1135951 w 5084229"/>
                  <a:gd name="connsiteY10" fmla="*/ 4715441 h 6647067"/>
                  <a:gd name="connsiteX11" fmla="*/ 1209346 w 5084229"/>
                  <a:gd name="connsiteY11" fmla="*/ 4526733 h 6647067"/>
                  <a:gd name="connsiteX12" fmla="*/ 4912213 w 5084229"/>
                  <a:gd name="connsiteY12" fmla="*/ 1493822 h 6647067"/>
                  <a:gd name="connsiteX13" fmla="*/ 5075175 w 5084229"/>
                  <a:gd name="connsiteY13" fmla="*/ 1720158 h 6647067"/>
                  <a:gd name="connsiteX14" fmla="*/ 5084229 w 5084229"/>
                  <a:gd name="connsiteY14" fmla="*/ 344032 h 6647067"/>
                  <a:gd name="connsiteX15" fmla="*/ 3291643 w 5084229"/>
                  <a:gd name="connsiteY15" fmla="*/ 0 h 6647067"/>
                  <a:gd name="connsiteX16" fmla="*/ 3300696 w 5084229"/>
                  <a:gd name="connsiteY16" fmla="*/ 9053 h 6647067"/>
                  <a:gd name="connsiteX0" fmla="*/ 0 w 5084229"/>
                  <a:gd name="connsiteY0" fmla="*/ 4793550 h 6633311"/>
                  <a:gd name="connsiteX1" fmla="*/ 195357 w 5084229"/>
                  <a:gd name="connsiteY1" fmla="*/ 4544840 h 6633311"/>
                  <a:gd name="connsiteX2" fmla="*/ 376427 w 5084229"/>
                  <a:gd name="connsiteY2" fmla="*/ 4590107 h 6633311"/>
                  <a:gd name="connsiteX3" fmla="*/ 1019223 w 5084229"/>
                  <a:gd name="connsiteY3" fmla="*/ 5694630 h 6633311"/>
                  <a:gd name="connsiteX4" fmla="*/ 453556 w 5084229"/>
                  <a:gd name="connsiteY4" fmla="*/ 6623347 h 6633311"/>
                  <a:gd name="connsiteX5" fmla="*/ 871278 w 5084229"/>
                  <a:gd name="connsiteY5" fmla="*/ 6618646 h 6633311"/>
                  <a:gd name="connsiteX6" fmla="*/ 1336094 w 5084229"/>
                  <a:gd name="connsiteY6" fmla="*/ 5821378 h 6633311"/>
                  <a:gd name="connsiteX7" fmla="*/ 2214840 w 5084229"/>
                  <a:gd name="connsiteY7" fmla="*/ 6629874 h 6633311"/>
                  <a:gd name="connsiteX8" fmla="*/ 2734680 w 5084229"/>
                  <a:gd name="connsiteY8" fmla="*/ 6633311 h 6633311"/>
                  <a:gd name="connsiteX9" fmla="*/ 1602440 w 5084229"/>
                  <a:gd name="connsiteY9" fmla="*/ 5604095 h 6633311"/>
                  <a:gd name="connsiteX10" fmla="*/ 1135951 w 5084229"/>
                  <a:gd name="connsiteY10" fmla="*/ 4715441 h 6633311"/>
                  <a:gd name="connsiteX11" fmla="*/ 1209346 w 5084229"/>
                  <a:gd name="connsiteY11" fmla="*/ 4526733 h 6633311"/>
                  <a:gd name="connsiteX12" fmla="*/ 4912213 w 5084229"/>
                  <a:gd name="connsiteY12" fmla="*/ 1493822 h 6633311"/>
                  <a:gd name="connsiteX13" fmla="*/ 5075175 w 5084229"/>
                  <a:gd name="connsiteY13" fmla="*/ 1720158 h 6633311"/>
                  <a:gd name="connsiteX14" fmla="*/ 5084229 w 5084229"/>
                  <a:gd name="connsiteY14" fmla="*/ 344032 h 6633311"/>
                  <a:gd name="connsiteX15" fmla="*/ 3291643 w 5084229"/>
                  <a:gd name="connsiteY15" fmla="*/ 0 h 6633311"/>
                  <a:gd name="connsiteX16" fmla="*/ 3300696 w 5084229"/>
                  <a:gd name="connsiteY16" fmla="*/ 9053 h 663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4229" h="6633311">
                    <a:moveTo>
                      <a:pt x="0" y="4793550"/>
                    </a:moveTo>
                    <a:lnTo>
                      <a:pt x="195357" y="4544840"/>
                    </a:lnTo>
                    <a:lnTo>
                      <a:pt x="376427" y="4590107"/>
                    </a:lnTo>
                    <a:lnTo>
                      <a:pt x="1019223" y="5694630"/>
                    </a:lnTo>
                    <a:lnTo>
                      <a:pt x="453556" y="6623347"/>
                    </a:lnTo>
                    <a:lnTo>
                      <a:pt x="871278" y="6618646"/>
                    </a:lnTo>
                    <a:lnTo>
                      <a:pt x="1336094" y="5821378"/>
                    </a:lnTo>
                    <a:lnTo>
                      <a:pt x="2214840" y="6629874"/>
                    </a:lnTo>
                    <a:lnTo>
                      <a:pt x="2734680" y="6633311"/>
                    </a:lnTo>
                    <a:lnTo>
                      <a:pt x="1602440" y="5604095"/>
                    </a:lnTo>
                    <a:cubicBezTo>
                      <a:pt x="1423132" y="5329308"/>
                      <a:pt x="1239059" y="5033090"/>
                      <a:pt x="1135951" y="4715441"/>
                    </a:cubicBezTo>
                    <a:lnTo>
                      <a:pt x="1209346" y="4526733"/>
                    </a:lnTo>
                    <a:lnTo>
                      <a:pt x="4912213" y="1493822"/>
                    </a:lnTo>
                    <a:lnTo>
                      <a:pt x="5075175" y="1720158"/>
                    </a:lnTo>
                    <a:lnTo>
                      <a:pt x="5084229" y="344032"/>
                    </a:lnTo>
                    <a:lnTo>
                      <a:pt x="3291643" y="0"/>
                    </a:lnTo>
                    <a:lnTo>
                      <a:pt x="3300696" y="9053"/>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47" name="フリーフォーム 446"/>
              <p:cNvSpPr/>
              <p:nvPr/>
            </p:nvSpPr>
            <p:spPr>
              <a:xfrm>
                <a:off x="3620175" y="1646846"/>
                <a:ext cx="1184846" cy="1291419"/>
              </a:xfrm>
              <a:custGeom>
                <a:avLst/>
                <a:gdLst>
                  <a:gd name="connsiteX0" fmla="*/ 0 w 1711105"/>
                  <a:gd name="connsiteY0" fmla="*/ 1729211 h 1865013"/>
                  <a:gd name="connsiteX1" fmla="*/ 144856 w 1711105"/>
                  <a:gd name="connsiteY1" fmla="*/ 1865013 h 1865013"/>
                  <a:gd name="connsiteX2" fmla="*/ 1711105 w 1711105"/>
                  <a:gd name="connsiteY2" fmla="*/ 606582 h 1865013"/>
                  <a:gd name="connsiteX3" fmla="*/ 1674891 w 1711105"/>
                  <a:gd name="connsiteY3" fmla="*/ 380245 h 1865013"/>
                  <a:gd name="connsiteX4" fmla="*/ 534155 w 1711105"/>
                  <a:gd name="connsiteY4" fmla="*/ 0 h 1865013"/>
                  <a:gd name="connsiteX5" fmla="*/ 0 w 1711105"/>
                  <a:gd name="connsiteY5" fmla="*/ 1729211 h 186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1105" h="1865013">
                    <a:moveTo>
                      <a:pt x="0" y="1729211"/>
                    </a:moveTo>
                    <a:lnTo>
                      <a:pt x="144856" y="1865013"/>
                    </a:lnTo>
                    <a:lnTo>
                      <a:pt x="1711105" y="606582"/>
                    </a:lnTo>
                    <a:lnTo>
                      <a:pt x="1674891" y="380245"/>
                    </a:lnTo>
                    <a:lnTo>
                      <a:pt x="534155" y="0"/>
                    </a:lnTo>
                    <a:lnTo>
                      <a:pt x="0" y="1729211"/>
                    </a:lnTo>
                    <a:close/>
                  </a:path>
                </a:pathLst>
              </a:cu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48" name="フリーフォーム 447"/>
              <p:cNvSpPr/>
              <p:nvPr/>
            </p:nvSpPr>
            <p:spPr>
              <a:xfrm>
                <a:off x="1752248" y="1214283"/>
                <a:ext cx="2037192" cy="720939"/>
              </a:xfrm>
              <a:custGeom>
                <a:avLst/>
                <a:gdLst>
                  <a:gd name="connsiteX0" fmla="*/ 0 w 2969537"/>
                  <a:gd name="connsiteY0" fmla="*/ 181070 h 1041149"/>
                  <a:gd name="connsiteX1" fmla="*/ 2833735 w 2969537"/>
                  <a:gd name="connsiteY1" fmla="*/ 1041149 h 1041149"/>
                  <a:gd name="connsiteX2" fmla="*/ 2969537 w 2969537"/>
                  <a:gd name="connsiteY2" fmla="*/ 570369 h 1041149"/>
                  <a:gd name="connsiteX3" fmla="*/ 878186 w 2969537"/>
                  <a:gd name="connsiteY3" fmla="*/ 0 h 1041149"/>
                  <a:gd name="connsiteX4" fmla="*/ 54321 w 2969537"/>
                  <a:gd name="connsiteY4" fmla="*/ 0 h 1041149"/>
                  <a:gd name="connsiteX5" fmla="*/ 0 w 2969537"/>
                  <a:gd name="connsiteY5" fmla="*/ 181070 h 1041149"/>
                  <a:gd name="connsiteX0" fmla="*/ 0 w 2942026"/>
                  <a:gd name="connsiteY0" fmla="*/ 181070 h 1041149"/>
                  <a:gd name="connsiteX1" fmla="*/ 2806224 w 2942026"/>
                  <a:gd name="connsiteY1" fmla="*/ 1041149 h 1041149"/>
                  <a:gd name="connsiteX2" fmla="*/ 2942026 w 2942026"/>
                  <a:gd name="connsiteY2" fmla="*/ 570369 h 1041149"/>
                  <a:gd name="connsiteX3" fmla="*/ 850675 w 2942026"/>
                  <a:gd name="connsiteY3" fmla="*/ 0 h 1041149"/>
                  <a:gd name="connsiteX4" fmla="*/ 26810 w 2942026"/>
                  <a:gd name="connsiteY4" fmla="*/ 0 h 1041149"/>
                  <a:gd name="connsiteX5" fmla="*/ 0 w 2942026"/>
                  <a:gd name="connsiteY5" fmla="*/ 181070 h 104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2026" h="1041149">
                    <a:moveTo>
                      <a:pt x="0" y="181070"/>
                    </a:moveTo>
                    <a:lnTo>
                      <a:pt x="2806224" y="1041149"/>
                    </a:lnTo>
                    <a:lnTo>
                      <a:pt x="2942026" y="570369"/>
                    </a:lnTo>
                    <a:lnTo>
                      <a:pt x="850675" y="0"/>
                    </a:lnTo>
                    <a:lnTo>
                      <a:pt x="26810" y="0"/>
                    </a:lnTo>
                    <a:lnTo>
                      <a:pt x="0" y="181070"/>
                    </a:lnTo>
                    <a:close/>
                  </a:path>
                </a:pathLst>
              </a:cu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49" name="フリーフォーム 448"/>
              <p:cNvSpPr/>
              <p:nvPr/>
            </p:nvSpPr>
            <p:spPr>
              <a:xfrm>
                <a:off x="1745736" y="1465044"/>
                <a:ext cx="1924592" cy="959161"/>
              </a:xfrm>
              <a:custGeom>
                <a:avLst/>
                <a:gdLst>
                  <a:gd name="connsiteX0" fmla="*/ 0 w 2779414"/>
                  <a:gd name="connsiteY0" fmla="*/ 615636 h 1385180"/>
                  <a:gd name="connsiteX1" fmla="*/ 2598345 w 2779414"/>
                  <a:gd name="connsiteY1" fmla="*/ 1385180 h 1385180"/>
                  <a:gd name="connsiteX2" fmla="*/ 2779414 w 2779414"/>
                  <a:gd name="connsiteY2" fmla="*/ 787652 h 1385180"/>
                  <a:gd name="connsiteX3" fmla="*/ 0 w 2779414"/>
                  <a:gd name="connsiteY3" fmla="*/ 0 h 1385180"/>
                  <a:gd name="connsiteX4" fmla="*/ 0 w 2779414"/>
                  <a:gd name="connsiteY4" fmla="*/ 615636 h 1385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9414" h="1385180">
                    <a:moveTo>
                      <a:pt x="0" y="615636"/>
                    </a:moveTo>
                    <a:lnTo>
                      <a:pt x="2598345" y="1385180"/>
                    </a:lnTo>
                    <a:lnTo>
                      <a:pt x="2779414" y="787652"/>
                    </a:lnTo>
                    <a:lnTo>
                      <a:pt x="0" y="0"/>
                    </a:lnTo>
                    <a:lnTo>
                      <a:pt x="0" y="615636"/>
                    </a:lnTo>
                    <a:close/>
                  </a:path>
                </a:pathLst>
              </a:cu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50" name="フリーフォーム 449"/>
              <p:cNvSpPr/>
              <p:nvPr/>
            </p:nvSpPr>
            <p:spPr>
              <a:xfrm>
                <a:off x="1745738" y="1966566"/>
                <a:ext cx="1767866" cy="1836826"/>
              </a:xfrm>
              <a:custGeom>
                <a:avLst/>
                <a:gdLst>
                  <a:gd name="connsiteX0" fmla="*/ 0 w 2598344"/>
                  <a:gd name="connsiteY0" fmla="*/ 2571184 h 2652666"/>
                  <a:gd name="connsiteX1" fmla="*/ 1385180 w 2598344"/>
                  <a:gd name="connsiteY1" fmla="*/ 2652666 h 2652666"/>
                  <a:gd name="connsiteX2" fmla="*/ 2263366 w 2598344"/>
                  <a:gd name="connsiteY2" fmla="*/ 1865014 h 2652666"/>
                  <a:gd name="connsiteX3" fmla="*/ 2598344 w 2598344"/>
                  <a:gd name="connsiteY3" fmla="*/ 769545 h 2652666"/>
                  <a:gd name="connsiteX4" fmla="*/ 45267 w 2598344"/>
                  <a:gd name="connsiteY4" fmla="*/ 0 h 2652666"/>
                  <a:gd name="connsiteX5" fmla="*/ 0 w 2598344"/>
                  <a:gd name="connsiteY5" fmla="*/ 2571184 h 2652666"/>
                  <a:gd name="connsiteX0" fmla="*/ 9755 w 2553077"/>
                  <a:gd name="connsiteY0" fmla="*/ 2580354 h 2652666"/>
                  <a:gd name="connsiteX1" fmla="*/ 1339913 w 2553077"/>
                  <a:gd name="connsiteY1" fmla="*/ 2652666 h 2652666"/>
                  <a:gd name="connsiteX2" fmla="*/ 2218099 w 2553077"/>
                  <a:gd name="connsiteY2" fmla="*/ 1865014 h 2652666"/>
                  <a:gd name="connsiteX3" fmla="*/ 2553077 w 2553077"/>
                  <a:gd name="connsiteY3" fmla="*/ 769545 h 2652666"/>
                  <a:gd name="connsiteX4" fmla="*/ 0 w 2553077"/>
                  <a:gd name="connsiteY4" fmla="*/ 0 h 2652666"/>
                  <a:gd name="connsiteX5" fmla="*/ 9755 w 2553077"/>
                  <a:gd name="connsiteY5" fmla="*/ 2580354 h 265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3077" h="2652666">
                    <a:moveTo>
                      <a:pt x="9755" y="2580354"/>
                    </a:moveTo>
                    <a:lnTo>
                      <a:pt x="1339913" y="2652666"/>
                    </a:lnTo>
                    <a:lnTo>
                      <a:pt x="2218099" y="1865014"/>
                    </a:lnTo>
                    <a:lnTo>
                      <a:pt x="2553077" y="769545"/>
                    </a:lnTo>
                    <a:lnTo>
                      <a:pt x="0" y="0"/>
                    </a:lnTo>
                    <a:cubicBezTo>
                      <a:pt x="3252" y="860118"/>
                      <a:pt x="6503" y="1720236"/>
                      <a:pt x="9755" y="2580354"/>
                    </a:cubicBezTo>
                    <a:close/>
                  </a:path>
                </a:pathLst>
              </a:cu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51" name="フリーフォーム 450"/>
              <p:cNvSpPr/>
              <p:nvPr/>
            </p:nvSpPr>
            <p:spPr>
              <a:xfrm>
                <a:off x="1739467" y="4154458"/>
                <a:ext cx="125380" cy="250761"/>
              </a:xfrm>
              <a:custGeom>
                <a:avLst/>
                <a:gdLst>
                  <a:gd name="connsiteX0" fmla="*/ 9053 w 181069"/>
                  <a:gd name="connsiteY0" fmla="*/ 0 h 362138"/>
                  <a:gd name="connsiteX1" fmla="*/ 162962 w 181069"/>
                  <a:gd name="connsiteY1" fmla="*/ 54321 h 362138"/>
                  <a:gd name="connsiteX2" fmla="*/ 181069 w 181069"/>
                  <a:gd name="connsiteY2" fmla="*/ 181069 h 362138"/>
                  <a:gd name="connsiteX3" fmla="*/ 0 w 181069"/>
                  <a:gd name="connsiteY3" fmla="*/ 362138 h 362138"/>
                  <a:gd name="connsiteX4" fmla="*/ 9053 w 181069"/>
                  <a:gd name="connsiteY4" fmla="*/ 0 h 362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9" h="362138">
                    <a:moveTo>
                      <a:pt x="9053" y="0"/>
                    </a:moveTo>
                    <a:lnTo>
                      <a:pt x="162962" y="54321"/>
                    </a:lnTo>
                    <a:lnTo>
                      <a:pt x="181069" y="181069"/>
                    </a:lnTo>
                    <a:lnTo>
                      <a:pt x="0" y="362138"/>
                    </a:lnTo>
                    <a:lnTo>
                      <a:pt x="9053" y="0"/>
                    </a:lnTo>
                    <a:close/>
                  </a:path>
                </a:pathLst>
              </a:cu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52" name="フリーフォーム 451"/>
              <p:cNvSpPr/>
              <p:nvPr/>
            </p:nvSpPr>
            <p:spPr>
              <a:xfrm>
                <a:off x="1726930" y="4806436"/>
                <a:ext cx="547196" cy="858857"/>
              </a:xfrm>
              <a:custGeom>
                <a:avLst/>
                <a:gdLst>
                  <a:gd name="connsiteX0" fmla="*/ 0 w 751437"/>
                  <a:gd name="connsiteY0" fmla="*/ 0 h 1240325"/>
                  <a:gd name="connsiteX1" fmla="*/ 724277 w 751437"/>
                  <a:gd name="connsiteY1" fmla="*/ 298764 h 1240325"/>
                  <a:gd name="connsiteX2" fmla="*/ 751437 w 751437"/>
                  <a:gd name="connsiteY2" fmla="*/ 977774 h 1240325"/>
                  <a:gd name="connsiteX3" fmla="*/ 497940 w 751437"/>
                  <a:gd name="connsiteY3" fmla="*/ 1240325 h 1240325"/>
                  <a:gd name="connsiteX4" fmla="*/ 461726 w 751437"/>
                  <a:gd name="connsiteY4" fmla="*/ 1122630 h 1240325"/>
                  <a:gd name="connsiteX0" fmla="*/ 0 w 751437"/>
                  <a:gd name="connsiteY0" fmla="*/ 0 h 1240325"/>
                  <a:gd name="connsiteX1" fmla="*/ 724277 w 751437"/>
                  <a:gd name="connsiteY1" fmla="*/ 298764 h 1240325"/>
                  <a:gd name="connsiteX2" fmla="*/ 751437 w 751437"/>
                  <a:gd name="connsiteY2" fmla="*/ 977774 h 1240325"/>
                  <a:gd name="connsiteX3" fmla="*/ 497940 w 751437"/>
                  <a:gd name="connsiteY3" fmla="*/ 1240325 h 1240325"/>
                  <a:gd name="connsiteX4" fmla="*/ 461726 w 751437"/>
                  <a:gd name="connsiteY4" fmla="*/ 1122630 h 1240325"/>
                  <a:gd name="connsiteX0" fmla="*/ 0 w 751437"/>
                  <a:gd name="connsiteY0" fmla="*/ 0 h 1240325"/>
                  <a:gd name="connsiteX1" fmla="*/ 724277 w 751437"/>
                  <a:gd name="connsiteY1" fmla="*/ 298764 h 1240325"/>
                  <a:gd name="connsiteX2" fmla="*/ 751437 w 751437"/>
                  <a:gd name="connsiteY2" fmla="*/ 977774 h 1240325"/>
                  <a:gd name="connsiteX3" fmla="*/ 497940 w 751437"/>
                  <a:gd name="connsiteY3" fmla="*/ 1240325 h 1240325"/>
                  <a:gd name="connsiteX4" fmla="*/ 461726 w 751437"/>
                  <a:gd name="connsiteY4" fmla="*/ 1122630 h 1240325"/>
                  <a:gd name="connsiteX0" fmla="*/ 0 w 779088"/>
                  <a:gd name="connsiteY0" fmla="*/ 0 h 1240325"/>
                  <a:gd name="connsiteX1" fmla="*/ 724277 w 779088"/>
                  <a:gd name="connsiteY1" fmla="*/ 298764 h 1240325"/>
                  <a:gd name="connsiteX2" fmla="*/ 751437 w 779088"/>
                  <a:gd name="connsiteY2" fmla="*/ 977774 h 1240325"/>
                  <a:gd name="connsiteX3" fmla="*/ 497940 w 779088"/>
                  <a:gd name="connsiteY3" fmla="*/ 1240325 h 1240325"/>
                  <a:gd name="connsiteX4" fmla="*/ 461726 w 779088"/>
                  <a:gd name="connsiteY4" fmla="*/ 1122630 h 1240325"/>
                  <a:gd name="connsiteX0" fmla="*/ 0 w 792694"/>
                  <a:gd name="connsiteY0" fmla="*/ 0 h 1240325"/>
                  <a:gd name="connsiteX1" fmla="*/ 724277 w 792694"/>
                  <a:gd name="connsiteY1" fmla="*/ 298764 h 1240325"/>
                  <a:gd name="connsiteX2" fmla="*/ 751437 w 792694"/>
                  <a:gd name="connsiteY2" fmla="*/ 977774 h 1240325"/>
                  <a:gd name="connsiteX3" fmla="*/ 497940 w 792694"/>
                  <a:gd name="connsiteY3" fmla="*/ 1240325 h 1240325"/>
                  <a:gd name="connsiteX4" fmla="*/ 461726 w 792694"/>
                  <a:gd name="connsiteY4" fmla="*/ 1122630 h 1240325"/>
                  <a:gd name="connsiteX0" fmla="*/ 0 w 791056"/>
                  <a:gd name="connsiteY0" fmla="*/ 0 h 1240325"/>
                  <a:gd name="connsiteX1" fmla="*/ 719515 w 791056"/>
                  <a:gd name="connsiteY1" fmla="*/ 324958 h 1240325"/>
                  <a:gd name="connsiteX2" fmla="*/ 751437 w 791056"/>
                  <a:gd name="connsiteY2" fmla="*/ 977774 h 1240325"/>
                  <a:gd name="connsiteX3" fmla="*/ 497940 w 791056"/>
                  <a:gd name="connsiteY3" fmla="*/ 1240325 h 1240325"/>
                  <a:gd name="connsiteX4" fmla="*/ 461726 w 791056"/>
                  <a:gd name="connsiteY4" fmla="*/ 1122630 h 1240325"/>
                  <a:gd name="connsiteX0" fmla="*/ 0 w 795920"/>
                  <a:gd name="connsiteY0" fmla="*/ 0 h 1240325"/>
                  <a:gd name="connsiteX1" fmla="*/ 719515 w 795920"/>
                  <a:gd name="connsiteY1" fmla="*/ 324958 h 1240325"/>
                  <a:gd name="connsiteX2" fmla="*/ 751437 w 795920"/>
                  <a:gd name="connsiteY2" fmla="*/ 977774 h 1240325"/>
                  <a:gd name="connsiteX3" fmla="*/ 497940 w 795920"/>
                  <a:gd name="connsiteY3" fmla="*/ 1240325 h 1240325"/>
                  <a:gd name="connsiteX4" fmla="*/ 461726 w 795920"/>
                  <a:gd name="connsiteY4" fmla="*/ 1122630 h 1240325"/>
                  <a:gd name="connsiteX0" fmla="*/ 0 w 795920"/>
                  <a:gd name="connsiteY0" fmla="*/ 0 h 1240325"/>
                  <a:gd name="connsiteX1" fmla="*/ 719515 w 795920"/>
                  <a:gd name="connsiteY1" fmla="*/ 324958 h 1240325"/>
                  <a:gd name="connsiteX2" fmla="*/ 751437 w 795920"/>
                  <a:gd name="connsiteY2" fmla="*/ 977774 h 1240325"/>
                  <a:gd name="connsiteX3" fmla="*/ 497940 w 795920"/>
                  <a:gd name="connsiteY3" fmla="*/ 1240325 h 1240325"/>
                  <a:gd name="connsiteX4" fmla="*/ 461726 w 795920"/>
                  <a:gd name="connsiteY4" fmla="*/ 1122630 h 1240325"/>
                  <a:gd name="connsiteX0" fmla="*/ 0 w 790238"/>
                  <a:gd name="connsiteY0" fmla="*/ 0 h 1240325"/>
                  <a:gd name="connsiteX1" fmla="*/ 719515 w 790238"/>
                  <a:gd name="connsiteY1" fmla="*/ 324958 h 1240325"/>
                  <a:gd name="connsiteX2" fmla="*/ 741912 w 790238"/>
                  <a:gd name="connsiteY2" fmla="*/ 975392 h 1240325"/>
                  <a:gd name="connsiteX3" fmla="*/ 497940 w 790238"/>
                  <a:gd name="connsiteY3" fmla="*/ 1240325 h 1240325"/>
                  <a:gd name="connsiteX4" fmla="*/ 461726 w 790238"/>
                  <a:gd name="connsiteY4" fmla="*/ 1122630 h 1240325"/>
                  <a:gd name="connsiteX0" fmla="*/ 0 w 790238"/>
                  <a:gd name="connsiteY0" fmla="*/ 0 h 1240325"/>
                  <a:gd name="connsiteX1" fmla="*/ 719515 w 790238"/>
                  <a:gd name="connsiteY1" fmla="*/ 324958 h 1240325"/>
                  <a:gd name="connsiteX2" fmla="*/ 741912 w 790238"/>
                  <a:gd name="connsiteY2" fmla="*/ 975392 h 1240325"/>
                  <a:gd name="connsiteX3" fmla="*/ 497940 w 790238"/>
                  <a:gd name="connsiteY3" fmla="*/ 1240325 h 1240325"/>
                  <a:gd name="connsiteX4" fmla="*/ 461726 w 790238"/>
                  <a:gd name="connsiteY4" fmla="*/ 1122630 h 124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238" h="1240325">
                    <a:moveTo>
                      <a:pt x="0" y="0"/>
                    </a:moveTo>
                    <a:cubicBezTo>
                      <a:pt x="272382" y="56726"/>
                      <a:pt x="528095" y="146788"/>
                      <a:pt x="719515" y="324958"/>
                    </a:cubicBezTo>
                    <a:cubicBezTo>
                      <a:pt x="804768" y="525101"/>
                      <a:pt x="813821" y="710955"/>
                      <a:pt x="741912" y="975392"/>
                    </a:cubicBezTo>
                    <a:cubicBezTo>
                      <a:pt x="690751" y="1070053"/>
                      <a:pt x="622920" y="1229008"/>
                      <a:pt x="497940" y="1240325"/>
                    </a:cubicBezTo>
                    <a:lnTo>
                      <a:pt x="461726" y="1122630"/>
                    </a:lnTo>
                  </a:path>
                </a:pathLst>
              </a:cu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53" name="フリーフォーム 452"/>
              <p:cNvSpPr/>
              <p:nvPr/>
            </p:nvSpPr>
            <p:spPr>
              <a:xfrm>
                <a:off x="1901777" y="4567691"/>
                <a:ext cx="524286" cy="875558"/>
              </a:xfrm>
              <a:custGeom>
                <a:avLst/>
                <a:gdLst>
                  <a:gd name="connsiteX0" fmla="*/ 0 w 726281"/>
                  <a:gd name="connsiteY0" fmla="*/ 0 h 1293019"/>
                  <a:gd name="connsiteX1" fmla="*/ 426243 w 726281"/>
                  <a:gd name="connsiteY1" fmla="*/ 419100 h 1293019"/>
                  <a:gd name="connsiteX2" fmla="*/ 700087 w 726281"/>
                  <a:gd name="connsiteY2" fmla="*/ 711994 h 1293019"/>
                  <a:gd name="connsiteX3" fmla="*/ 726281 w 726281"/>
                  <a:gd name="connsiteY3" fmla="*/ 1293019 h 1293019"/>
                  <a:gd name="connsiteX0" fmla="*/ 0 w 737337"/>
                  <a:gd name="connsiteY0" fmla="*/ 0 h 1293019"/>
                  <a:gd name="connsiteX1" fmla="*/ 426243 w 737337"/>
                  <a:gd name="connsiteY1" fmla="*/ 419100 h 1293019"/>
                  <a:gd name="connsiteX2" fmla="*/ 700087 w 737337"/>
                  <a:gd name="connsiteY2" fmla="*/ 711994 h 1293019"/>
                  <a:gd name="connsiteX3" fmla="*/ 726281 w 737337"/>
                  <a:gd name="connsiteY3" fmla="*/ 1293019 h 1293019"/>
                  <a:gd name="connsiteX0" fmla="*/ 0 w 736472"/>
                  <a:gd name="connsiteY0" fmla="*/ 0 h 1264444"/>
                  <a:gd name="connsiteX1" fmla="*/ 426243 w 736472"/>
                  <a:gd name="connsiteY1" fmla="*/ 419100 h 1264444"/>
                  <a:gd name="connsiteX2" fmla="*/ 700087 w 736472"/>
                  <a:gd name="connsiteY2" fmla="*/ 711994 h 1264444"/>
                  <a:gd name="connsiteX3" fmla="*/ 723899 w 736472"/>
                  <a:gd name="connsiteY3" fmla="*/ 1264444 h 1264444"/>
                  <a:gd name="connsiteX0" fmla="*/ 0 w 757152"/>
                  <a:gd name="connsiteY0" fmla="*/ 0 h 1264444"/>
                  <a:gd name="connsiteX1" fmla="*/ 426243 w 757152"/>
                  <a:gd name="connsiteY1" fmla="*/ 419100 h 1264444"/>
                  <a:gd name="connsiteX2" fmla="*/ 700087 w 757152"/>
                  <a:gd name="connsiteY2" fmla="*/ 711994 h 1264444"/>
                  <a:gd name="connsiteX3" fmla="*/ 723899 w 757152"/>
                  <a:gd name="connsiteY3" fmla="*/ 1264444 h 1264444"/>
                  <a:gd name="connsiteX0" fmla="*/ 0 w 757152"/>
                  <a:gd name="connsiteY0" fmla="*/ 0 h 1264444"/>
                  <a:gd name="connsiteX1" fmla="*/ 426243 w 757152"/>
                  <a:gd name="connsiteY1" fmla="*/ 419100 h 1264444"/>
                  <a:gd name="connsiteX2" fmla="*/ 700087 w 757152"/>
                  <a:gd name="connsiteY2" fmla="*/ 711994 h 1264444"/>
                  <a:gd name="connsiteX3" fmla="*/ 723899 w 757152"/>
                  <a:gd name="connsiteY3" fmla="*/ 1264444 h 1264444"/>
                  <a:gd name="connsiteX0" fmla="*/ 0 w 757152"/>
                  <a:gd name="connsiteY0" fmla="*/ 0 h 1264444"/>
                  <a:gd name="connsiteX1" fmla="*/ 426243 w 757152"/>
                  <a:gd name="connsiteY1" fmla="*/ 419100 h 1264444"/>
                  <a:gd name="connsiteX2" fmla="*/ 700087 w 757152"/>
                  <a:gd name="connsiteY2" fmla="*/ 711994 h 1264444"/>
                  <a:gd name="connsiteX3" fmla="*/ 723899 w 757152"/>
                  <a:gd name="connsiteY3" fmla="*/ 1264444 h 1264444"/>
                  <a:gd name="connsiteX0" fmla="*/ 0 w 757152"/>
                  <a:gd name="connsiteY0" fmla="*/ 0 h 1264444"/>
                  <a:gd name="connsiteX1" fmla="*/ 426243 w 757152"/>
                  <a:gd name="connsiteY1" fmla="*/ 419100 h 1264444"/>
                  <a:gd name="connsiteX2" fmla="*/ 700087 w 757152"/>
                  <a:gd name="connsiteY2" fmla="*/ 711994 h 1264444"/>
                  <a:gd name="connsiteX3" fmla="*/ 723899 w 757152"/>
                  <a:gd name="connsiteY3" fmla="*/ 1264444 h 1264444"/>
                  <a:gd name="connsiteX0" fmla="*/ 0 w 757152"/>
                  <a:gd name="connsiteY0" fmla="*/ 0 h 1264444"/>
                  <a:gd name="connsiteX1" fmla="*/ 297655 w 757152"/>
                  <a:gd name="connsiteY1" fmla="*/ 419100 h 1264444"/>
                  <a:gd name="connsiteX2" fmla="*/ 700087 w 757152"/>
                  <a:gd name="connsiteY2" fmla="*/ 711994 h 1264444"/>
                  <a:gd name="connsiteX3" fmla="*/ 723899 w 757152"/>
                  <a:gd name="connsiteY3" fmla="*/ 1264444 h 1264444"/>
                  <a:gd name="connsiteX0" fmla="*/ 0 w 757152"/>
                  <a:gd name="connsiteY0" fmla="*/ 0 h 1264444"/>
                  <a:gd name="connsiteX1" fmla="*/ 409574 w 757152"/>
                  <a:gd name="connsiteY1" fmla="*/ 388143 h 1264444"/>
                  <a:gd name="connsiteX2" fmla="*/ 700087 w 757152"/>
                  <a:gd name="connsiteY2" fmla="*/ 711994 h 1264444"/>
                  <a:gd name="connsiteX3" fmla="*/ 723899 w 757152"/>
                  <a:gd name="connsiteY3" fmla="*/ 1264444 h 1264444"/>
                  <a:gd name="connsiteX0" fmla="*/ 0 w 757152"/>
                  <a:gd name="connsiteY0" fmla="*/ 0 h 1264444"/>
                  <a:gd name="connsiteX1" fmla="*/ 409574 w 757152"/>
                  <a:gd name="connsiteY1" fmla="*/ 388143 h 1264444"/>
                  <a:gd name="connsiteX2" fmla="*/ 700087 w 757152"/>
                  <a:gd name="connsiteY2" fmla="*/ 711994 h 1264444"/>
                  <a:gd name="connsiteX3" fmla="*/ 723899 w 757152"/>
                  <a:gd name="connsiteY3" fmla="*/ 1264444 h 1264444"/>
                  <a:gd name="connsiteX0" fmla="*/ 0 w 757152"/>
                  <a:gd name="connsiteY0" fmla="*/ 0 h 1264444"/>
                  <a:gd name="connsiteX1" fmla="*/ 409574 w 757152"/>
                  <a:gd name="connsiteY1" fmla="*/ 388143 h 1264444"/>
                  <a:gd name="connsiteX2" fmla="*/ 700087 w 757152"/>
                  <a:gd name="connsiteY2" fmla="*/ 711994 h 1264444"/>
                  <a:gd name="connsiteX3" fmla="*/ 723899 w 757152"/>
                  <a:gd name="connsiteY3" fmla="*/ 1264444 h 1264444"/>
                </a:gdLst>
                <a:ahLst/>
                <a:cxnLst>
                  <a:cxn ang="0">
                    <a:pos x="connsiteX0" y="connsiteY0"/>
                  </a:cxn>
                  <a:cxn ang="0">
                    <a:pos x="connsiteX1" y="connsiteY1"/>
                  </a:cxn>
                  <a:cxn ang="0">
                    <a:pos x="connsiteX2" y="connsiteY2"/>
                  </a:cxn>
                  <a:cxn ang="0">
                    <a:pos x="connsiteX3" y="connsiteY3"/>
                  </a:cxn>
                </a:cxnLst>
                <a:rect l="l" t="t" r="r" b="b"/>
                <a:pathLst>
                  <a:path w="757152" h="1264444">
                    <a:moveTo>
                      <a:pt x="0" y="0"/>
                    </a:moveTo>
                    <a:cubicBezTo>
                      <a:pt x="107950" y="188912"/>
                      <a:pt x="225424" y="284956"/>
                      <a:pt x="409574" y="388143"/>
                    </a:cubicBezTo>
                    <a:cubicBezTo>
                      <a:pt x="584199" y="490537"/>
                      <a:pt x="661193" y="628651"/>
                      <a:pt x="700087" y="711994"/>
                    </a:cubicBezTo>
                    <a:cubicBezTo>
                      <a:pt x="770731" y="903288"/>
                      <a:pt x="772318" y="1032669"/>
                      <a:pt x="723899" y="1264444"/>
                    </a:cubicBezTo>
                  </a:path>
                </a:pathLst>
              </a:cu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54" name="フリーフォーム 453"/>
              <p:cNvSpPr/>
              <p:nvPr/>
            </p:nvSpPr>
            <p:spPr>
              <a:xfrm>
                <a:off x="2120528" y="2283435"/>
                <a:ext cx="1336696" cy="1253153"/>
              </a:xfrm>
              <a:custGeom>
                <a:avLst/>
                <a:gdLst>
                  <a:gd name="connsiteX0" fmla="*/ 1930400 w 1930400"/>
                  <a:gd name="connsiteY0" fmla="*/ 517525 h 1809750"/>
                  <a:gd name="connsiteX1" fmla="*/ 311150 w 1930400"/>
                  <a:gd name="connsiteY1" fmla="*/ 0 h 1809750"/>
                  <a:gd name="connsiteX2" fmla="*/ 0 w 1930400"/>
                  <a:gd name="connsiteY2" fmla="*/ 939800 h 1809750"/>
                  <a:gd name="connsiteX3" fmla="*/ 1171575 w 1930400"/>
                  <a:gd name="connsiteY3" fmla="*/ 1809750 h 1809750"/>
                  <a:gd name="connsiteX4" fmla="*/ 1654175 w 1930400"/>
                  <a:gd name="connsiteY4" fmla="*/ 1384300 h 1809750"/>
                  <a:gd name="connsiteX5" fmla="*/ 1930400 w 1930400"/>
                  <a:gd name="connsiteY5" fmla="*/ 517525 h 180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0400" h="1809750">
                    <a:moveTo>
                      <a:pt x="1930400" y="517525"/>
                    </a:moveTo>
                    <a:lnTo>
                      <a:pt x="311150" y="0"/>
                    </a:lnTo>
                    <a:lnTo>
                      <a:pt x="0" y="939800"/>
                    </a:lnTo>
                    <a:lnTo>
                      <a:pt x="1171575" y="1809750"/>
                    </a:lnTo>
                    <a:lnTo>
                      <a:pt x="1654175" y="1384300"/>
                    </a:lnTo>
                    <a:lnTo>
                      <a:pt x="1930400" y="517525"/>
                    </a:lnTo>
                    <a:close/>
                  </a:path>
                </a:pathLst>
              </a:cu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55" name="フリーフォーム 454"/>
              <p:cNvSpPr/>
              <p:nvPr/>
            </p:nvSpPr>
            <p:spPr>
              <a:xfrm>
                <a:off x="2729974" y="3320677"/>
                <a:ext cx="1667562" cy="1560988"/>
              </a:xfrm>
              <a:custGeom>
                <a:avLst/>
                <a:gdLst>
                  <a:gd name="connsiteX0" fmla="*/ 0 w 2408222"/>
                  <a:gd name="connsiteY0" fmla="*/ 1738265 h 2254313"/>
                  <a:gd name="connsiteX1" fmla="*/ 389299 w 2408222"/>
                  <a:gd name="connsiteY1" fmla="*/ 2245259 h 2254313"/>
                  <a:gd name="connsiteX2" fmla="*/ 860079 w 2408222"/>
                  <a:gd name="connsiteY2" fmla="*/ 2254313 h 2254313"/>
                  <a:gd name="connsiteX3" fmla="*/ 2408222 w 2408222"/>
                  <a:gd name="connsiteY3" fmla="*/ 606582 h 2254313"/>
                  <a:gd name="connsiteX4" fmla="*/ 1901228 w 2408222"/>
                  <a:gd name="connsiteY4" fmla="*/ 0 h 2254313"/>
                  <a:gd name="connsiteX5" fmla="*/ 9054 w 2408222"/>
                  <a:gd name="connsiteY5" fmla="*/ 1530035 h 2254313"/>
                  <a:gd name="connsiteX6" fmla="*/ 0 w 2408222"/>
                  <a:gd name="connsiteY6" fmla="*/ 1738265 h 225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8222" h="2254313">
                    <a:moveTo>
                      <a:pt x="0" y="1738265"/>
                    </a:moveTo>
                    <a:lnTo>
                      <a:pt x="389299" y="2245259"/>
                    </a:lnTo>
                    <a:lnTo>
                      <a:pt x="860079" y="2254313"/>
                    </a:lnTo>
                    <a:lnTo>
                      <a:pt x="2408222" y="606582"/>
                    </a:lnTo>
                    <a:lnTo>
                      <a:pt x="1901228" y="0"/>
                    </a:lnTo>
                    <a:lnTo>
                      <a:pt x="9054" y="1530035"/>
                    </a:lnTo>
                    <a:lnTo>
                      <a:pt x="0" y="1738265"/>
                    </a:lnTo>
                    <a:close/>
                  </a:path>
                </a:pathLst>
              </a:cu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56" name="フリーフォーム 455"/>
              <p:cNvSpPr/>
              <p:nvPr/>
            </p:nvSpPr>
            <p:spPr>
              <a:xfrm>
                <a:off x="4303500" y="2461820"/>
                <a:ext cx="1128425" cy="2018627"/>
              </a:xfrm>
              <a:custGeom>
                <a:avLst/>
                <a:gdLst>
                  <a:gd name="connsiteX0" fmla="*/ 1629624 w 1629624"/>
                  <a:gd name="connsiteY0" fmla="*/ 135802 h 2915216"/>
                  <a:gd name="connsiteX1" fmla="*/ 1502875 w 1629624"/>
                  <a:gd name="connsiteY1" fmla="*/ 0 h 2915216"/>
                  <a:gd name="connsiteX2" fmla="*/ 570368 w 1629624"/>
                  <a:gd name="connsiteY2" fmla="*/ 887240 h 2915216"/>
                  <a:gd name="connsiteX3" fmla="*/ 506994 w 1629624"/>
                  <a:gd name="connsiteY3" fmla="*/ 841972 h 2915216"/>
                  <a:gd name="connsiteX4" fmla="*/ 380245 w 1629624"/>
                  <a:gd name="connsiteY4" fmla="*/ 959667 h 2915216"/>
                  <a:gd name="connsiteX5" fmla="*/ 660903 w 1629624"/>
                  <a:gd name="connsiteY5" fmla="*/ 1303699 h 2915216"/>
                  <a:gd name="connsiteX6" fmla="*/ 534154 w 1629624"/>
                  <a:gd name="connsiteY6" fmla="*/ 1403287 h 2915216"/>
                  <a:gd name="connsiteX7" fmla="*/ 298764 w 1629624"/>
                  <a:gd name="connsiteY7" fmla="*/ 1186004 h 2915216"/>
                  <a:gd name="connsiteX8" fmla="*/ 0 w 1629624"/>
                  <a:gd name="connsiteY8" fmla="*/ 1412341 h 2915216"/>
                  <a:gd name="connsiteX9" fmla="*/ 1403287 w 1629624"/>
                  <a:gd name="connsiteY9" fmla="*/ 2915216 h 2915216"/>
                  <a:gd name="connsiteX10" fmla="*/ 1584356 w 1629624"/>
                  <a:gd name="connsiteY10" fmla="*/ 2679826 h 2915216"/>
                  <a:gd name="connsiteX11" fmla="*/ 1629624 w 1629624"/>
                  <a:gd name="connsiteY11" fmla="*/ 135802 h 291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9624" h="2915216">
                    <a:moveTo>
                      <a:pt x="1629624" y="135802"/>
                    </a:moveTo>
                    <a:lnTo>
                      <a:pt x="1502875" y="0"/>
                    </a:lnTo>
                    <a:lnTo>
                      <a:pt x="570368" y="887240"/>
                    </a:lnTo>
                    <a:lnTo>
                      <a:pt x="506994" y="841972"/>
                    </a:lnTo>
                    <a:lnTo>
                      <a:pt x="380245" y="959667"/>
                    </a:lnTo>
                    <a:lnTo>
                      <a:pt x="660903" y="1303699"/>
                    </a:lnTo>
                    <a:lnTo>
                      <a:pt x="534154" y="1403287"/>
                    </a:lnTo>
                    <a:lnTo>
                      <a:pt x="298764" y="1186004"/>
                    </a:lnTo>
                    <a:lnTo>
                      <a:pt x="0" y="1412341"/>
                    </a:lnTo>
                    <a:lnTo>
                      <a:pt x="1403287" y="2915216"/>
                    </a:lnTo>
                    <a:lnTo>
                      <a:pt x="1584356" y="2679826"/>
                    </a:lnTo>
                    <a:lnTo>
                      <a:pt x="1629624" y="135802"/>
                    </a:lnTo>
                    <a:close/>
                  </a:path>
                </a:pathLst>
              </a:cu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57" name="フリーフォーム 456"/>
              <p:cNvSpPr/>
              <p:nvPr/>
            </p:nvSpPr>
            <p:spPr>
              <a:xfrm>
                <a:off x="3670328" y="1704987"/>
                <a:ext cx="1075565" cy="1153108"/>
              </a:xfrm>
              <a:custGeom>
                <a:avLst/>
                <a:gdLst>
                  <a:gd name="connsiteX0" fmla="*/ 0 w 1711105"/>
                  <a:gd name="connsiteY0" fmla="*/ 1729211 h 1865013"/>
                  <a:gd name="connsiteX1" fmla="*/ 144856 w 1711105"/>
                  <a:gd name="connsiteY1" fmla="*/ 1865013 h 1865013"/>
                  <a:gd name="connsiteX2" fmla="*/ 1711105 w 1711105"/>
                  <a:gd name="connsiteY2" fmla="*/ 606582 h 1865013"/>
                  <a:gd name="connsiteX3" fmla="*/ 1674891 w 1711105"/>
                  <a:gd name="connsiteY3" fmla="*/ 380245 h 1865013"/>
                  <a:gd name="connsiteX4" fmla="*/ 534155 w 1711105"/>
                  <a:gd name="connsiteY4" fmla="*/ 0 h 1865013"/>
                  <a:gd name="connsiteX5" fmla="*/ 0 w 1711105"/>
                  <a:gd name="connsiteY5" fmla="*/ 1729211 h 186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1105" h="1865013">
                    <a:moveTo>
                      <a:pt x="0" y="1729211"/>
                    </a:moveTo>
                    <a:lnTo>
                      <a:pt x="144856" y="1865013"/>
                    </a:lnTo>
                    <a:lnTo>
                      <a:pt x="1711105" y="606582"/>
                    </a:lnTo>
                    <a:lnTo>
                      <a:pt x="1674891" y="380245"/>
                    </a:lnTo>
                    <a:lnTo>
                      <a:pt x="534155" y="0"/>
                    </a:lnTo>
                    <a:lnTo>
                      <a:pt x="0" y="1729211"/>
                    </a:lnTo>
                    <a:close/>
                  </a:path>
                </a:pathLst>
              </a:cu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58" name="フリーフォーム 457"/>
              <p:cNvSpPr/>
              <p:nvPr/>
            </p:nvSpPr>
            <p:spPr>
              <a:xfrm>
                <a:off x="1858578" y="1546541"/>
                <a:ext cx="608096" cy="514060"/>
              </a:xfrm>
              <a:custGeom>
                <a:avLst/>
                <a:gdLst>
                  <a:gd name="connsiteX0" fmla="*/ 54321 w 878187"/>
                  <a:gd name="connsiteY0" fmla="*/ 0 h 742384"/>
                  <a:gd name="connsiteX1" fmla="*/ 0 w 878187"/>
                  <a:gd name="connsiteY1" fmla="*/ 217283 h 742384"/>
                  <a:gd name="connsiteX2" fmla="*/ 497941 w 878187"/>
                  <a:gd name="connsiteY2" fmla="*/ 334978 h 742384"/>
                  <a:gd name="connsiteX3" fmla="*/ 434567 w 878187"/>
                  <a:gd name="connsiteY3" fmla="*/ 624689 h 742384"/>
                  <a:gd name="connsiteX4" fmla="*/ 778598 w 878187"/>
                  <a:gd name="connsiteY4" fmla="*/ 742384 h 742384"/>
                  <a:gd name="connsiteX5" fmla="*/ 878187 w 878187"/>
                  <a:gd name="connsiteY5" fmla="*/ 235390 h 742384"/>
                  <a:gd name="connsiteX6" fmla="*/ 54321 w 878187"/>
                  <a:gd name="connsiteY6" fmla="*/ 0 h 74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187" h="742384">
                    <a:moveTo>
                      <a:pt x="54321" y="0"/>
                    </a:moveTo>
                    <a:lnTo>
                      <a:pt x="0" y="217283"/>
                    </a:lnTo>
                    <a:lnTo>
                      <a:pt x="497941" y="334978"/>
                    </a:lnTo>
                    <a:lnTo>
                      <a:pt x="434567" y="624689"/>
                    </a:lnTo>
                    <a:lnTo>
                      <a:pt x="778598" y="742384"/>
                    </a:lnTo>
                    <a:lnTo>
                      <a:pt x="878187" y="235390"/>
                    </a:lnTo>
                    <a:lnTo>
                      <a:pt x="54321" y="0"/>
                    </a:lnTo>
                    <a:close/>
                  </a:path>
                </a:pathLst>
              </a:cu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59" name="フリーフォーム 458"/>
              <p:cNvSpPr/>
              <p:nvPr/>
            </p:nvSpPr>
            <p:spPr>
              <a:xfrm>
                <a:off x="4209464" y="1584156"/>
                <a:ext cx="959161" cy="225685"/>
              </a:xfrm>
              <a:custGeom>
                <a:avLst/>
                <a:gdLst>
                  <a:gd name="connsiteX0" fmla="*/ 0 w 1385180"/>
                  <a:gd name="connsiteY0" fmla="*/ 0 h 325925"/>
                  <a:gd name="connsiteX1" fmla="*/ 271604 w 1385180"/>
                  <a:gd name="connsiteY1" fmla="*/ 190123 h 325925"/>
                  <a:gd name="connsiteX2" fmla="*/ 968721 w 1385180"/>
                  <a:gd name="connsiteY2" fmla="*/ 325925 h 325925"/>
                  <a:gd name="connsiteX3" fmla="*/ 1385180 w 1385180"/>
                  <a:gd name="connsiteY3" fmla="*/ 253497 h 325925"/>
                  <a:gd name="connsiteX4" fmla="*/ 887240 w 1385180"/>
                  <a:gd name="connsiteY4" fmla="*/ 108642 h 325925"/>
                  <a:gd name="connsiteX5" fmla="*/ 371192 w 1385180"/>
                  <a:gd name="connsiteY5" fmla="*/ 9053 h 325925"/>
                  <a:gd name="connsiteX6" fmla="*/ 0 w 1385180"/>
                  <a:gd name="connsiteY6" fmla="*/ 0 h 32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5180" h="325925">
                    <a:moveTo>
                      <a:pt x="0" y="0"/>
                    </a:moveTo>
                    <a:lnTo>
                      <a:pt x="271604" y="190123"/>
                    </a:lnTo>
                    <a:lnTo>
                      <a:pt x="968721" y="325925"/>
                    </a:lnTo>
                    <a:lnTo>
                      <a:pt x="1385180" y="253497"/>
                    </a:lnTo>
                    <a:lnTo>
                      <a:pt x="887240" y="108642"/>
                    </a:lnTo>
                    <a:lnTo>
                      <a:pt x="371192" y="9053"/>
                    </a:lnTo>
                    <a:lnTo>
                      <a:pt x="0" y="0"/>
                    </a:lnTo>
                    <a:close/>
                  </a:path>
                </a:pathLst>
              </a:custGeom>
              <a:solidFill>
                <a:srgbClr val="92D05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60" name="フリーフォーム 459"/>
              <p:cNvSpPr/>
              <p:nvPr/>
            </p:nvSpPr>
            <p:spPr>
              <a:xfrm>
                <a:off x="4207919" y="1935221"/>
                <a:ext cx="1161316" cy="933432"/>
              </a:xfrm>
              <a:custGeom>
                <a:avLst/>
                <a:gdLst>
                  <a:gd name="connsiteX0" fmla="*/ 0 w 1692998"/>
                  <a:gd name="connsiteY0" fmla="*/ 1303699 h 1367073"/>
                  <a:gd name="connsiteX1" fmla="*/ 108642 w 1692998"/>
                  <a:gd name="connsiteY1" fmla="*/ 1367073 h 1367073"/>
                  <a:gd name="connsiteX2" fmla="*/ 1692998 w 1692998"/>
                  <a:gd name="connsiteY2" fmla="*/ 36214 h 1367073"/>
                  <a:gd name="connsiteX3" fmla="*/ 1656784 w 1692998"/>
                  <a:gd name="connsiteY3" fmla="*/ 0 h 1367073"/>
                  <a:gd name="connsiteX4" fmla="*/ 0 w 1692998"/>
                  <a:gd name="connsiteY4" fmla="*/ 1303699 h 1367073"/>
                  <a:gd name="connsiteX0" fmla="*/ 0 w 1692998"/>
                  <a:gd name="connsiteY0" fmla="*/ 1303699 h 1348023"/>
                  <a:gd name="connsiteX1" fmla="*/ 83242 w 1692998"/>
                  <a:gd name="connsiteY1" fmla="*/ 1348023 h 1348023"/>
                  <a:gd name="connsiteX2" fmla="*/ 1692998 w 1692998"/>
                  <a:gd name="connsiteY2" fmla="*/ 36214 h 1348023"/>
                  <a:gd name="connsiteX3" fmla="*/ 1656784 w 1692998"/>
                  <a:gd name="connsiteY3" fmla="*/ 0 h 1348023"/>
                  <a:gd name="connsiteX4" fmla="*/ 0 w 1692998"/>
                  <a:gd name="connsiteY4" fmla="*/ 1303699 h 1348023"/>
                  <a:gd name="connsiteX0" fmla="*/ 0 w 1677123"/>
                  <a:gd name="connsiteY0" fmla="*/ 1287824 h 1348023"/>
                  <a:gd name="connsiteX1" fmla="*/ 67367 w 1677123"/>
                  <a:gd name="connsiteY1" fmla="*/ 1348023 h 1348023"/>
                  <a:gd name="connsiteX2" fmla="*/ 1677123 w 1677123"/>
                  <a:gd name="connsiteY2" fmla="*/ 36214 h 1348023"/>
                  <a:gd name="connsiteX3" fmla="*/ 1640909 w 1677123"/>
                  <a:gd name="connsiteY3" fmla="*/ 0 h 1348023"/>
                  <a:gd name="connsiteX4" fmla="*/ 0 w 1677123"/>
                  <a:gd name="connsiteY4" fmla="*/ 1287824 h 134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123" h="1348023">
                    <a:moveTo>
                      <a:pt x="0" y="1287824"/>
                    </a:moveTo>
                    <a:lnTo>
                      <a:pt x="67367" y="1348023"/>
                    </a:lnTo>
                    <a:lnTo>
                      <a:pt x="1677123" y="36214"/>
                    </a:lnTo>
                    <a:lnTo>
                      <a:pt x="1640909" y="0"/>
                    </a:lnTo>
                    <a:lnTo>
                      <a:pt x="0" y="1287824"/>
                    </a:lnTo>
                    <a:close/>
                  </a:path>
                </a:pathLst>
              </a:custGeom>
              <a:solidFill>
                <a:srgbClr val="92D05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61" name="フリーフォーム 460"/>
              <p:cNvSpPr/>
              <p:nvPr/>
            </p:nvSpPr>
            <p:spPr>
              <a:xfrm>
                <a:off x="3844163" y="2938592"/>
                <a:ext cx="274814" cy="233042"/>
              </a:xfrm>
              <a:custGeom>
                <a:avLst/>
                <a:gdLst>
                  <a:gd name="connsiteX0" fmla="*/ 339725 w 396875"/>
                  <a:gd name="connsiteY0" fmla="*/ 0 h 336550"/>
                  <a:gd name="connsiteX1" fmla="*/ 396875 w 396875"/>
                  <a:gd name="connsiteY1" fmla="*/ 57150 h 336550"/>
                  <a:gd name="connsiteX2" fmla="*/ 38100 w 396875"/>
                  <a:gd name="connsiteY2" fmla="*/ 336550 h 336550"/>
                  <a:gd name="connsiteX3" fmla="*/ 0 w 396875"/>
                  <a:gd name="connsiteY3" fmla="*/ 276225 h 336550"/>
                  <a:gd name="connsiteX4" fmla="*/ 339725 w 396875"/>
                  <a:gd name="connsiteY4" fmla="*/ 0 h 33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875" h="336550">
                    <a:moveTo>
                      <a:pt x="339725" y="0"/>
                    </a:moveTo>
                    <a:lnTo>
                      <a:pt x="396875" y="57150"/>
                    </a:lnTo>
                    <a:lnTo>
                      <a:pt x="38100" y="336550"/>
                    </a:lnTo>
                    <a:lnTo>
                      <a:pt x="0" y="276225"/>
                    </a:lnTo>
                    <a:lnTo>
                      <a:pt x="339725" y="0"/>
                    </a:lnTo>
                    <a:close/>
                  </a:path>
                </a:pathLst>
              </a:custGeom>
              <a:solidFill>
                <a:srgbClr val="92D05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62" name="フリーフォーム 461"/>
              <p:cNvSpPr/>
              <p:nvPr/>
            </p:nvSpPr>
            <p:spPr>
              <a:xfrm>
                <a:off x="1810538" y="3844380"/>
                <a:ext cx="751892" cy="211057"/>
              </a:xfrm>
              <a:custGeom>
                <a:avLst/>
                <a:gdLst>
                  <a:gd name="connsiteX0" fmla="*/ 9525 w 1085850"/>
                  <a:gd name="connsiteY0" fmla="*/ 0 h 304800"/>
                  <a:gd name="connsiteX1" fmla="*/ 0 w 1085850"/>
                  <a:gd name="connsiteY1" fmla="*/ 69850 h 304800"/>
                  <a:gd name="connsiteX2" fmla="*/ 882650 w 1085850"/>
                  <a:gd name="connsiteY2" fmla="*/ 304800 h 304800"/>
                  <a:gd name="connsiteX3" fmla="*/ 1085850 w 1085850"/>
                  <a:gd name="connsiteY3" fmla="*/ 85725 h 304800"/>
                  <a:gd name="connsiteX4" fmla="*/ 9525 w 1085850"/>
                  <a:gd name="connsiteY4" fmla="*/ 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50" h="304800">
                    <a:moveTo>
                      <a:pt x="9525" y="0"/>
                    </a:moveTo>
                    <a:lnTo>
                      <a:pt x="0" y="69850"/>
                    </a:lnTo>
                    <a:lnTo>
                      <a:pt x="882650" y="304800"/>
                    </a:lnTo>
                    <a:lnTo>
                      <a:pt x="1085850" y="85725"/>
                    </a:lnTo>
                    <a:lnTo>
                      <a:pt x="9525" y="0"/>
                    </a:lnTo>
                    <a:close/>
                  </a:path>
                </a:pathLst>
              </a:custGeom>
              <a:solidFill>
                <a:srgbClr val="92D05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63" name="フリーフォーム 462"/>
              <p:cNvSpPr/>
              <p:nvPr/>
            </p:nvSpPr>
            <p:spPr>
              <a:xfrm>
                <a:off x="2955963" y="3653109"/>
                <a:ext cx="219851" cy="193469"/>
              </a:xfrm>
              <a:custGeom>
                <a:avLst/>
                <a:gdLst>
                  <a:gd name="connsiteX0" fmla="*/ 0 w 317500"/>
                  <a:gd name="connsiteY0" fmla="*/ 228600 h 279400"/>
                  <a:gd name="connsiteX1" fmla="*/ 50800 w 317500"/>
                  <a:gd name="connsiteY1" fmla="*/ 279400 h 279400"/>
                  <a:gd name="connsiteX2" fmla="*/ 317500 w 317500"/>
                  <a:gd name="connsiteY2" fmla="*/ 38100 h 279400"/>
                  <a:gd name="connsiteX3" fmla="*/ 273050 w 317500"/>
                  <a:gd name="connsiteY3" fmla="*/ 0 h 279400"/>
                  <a:gd name="connsiteX4" fmla="*/ 0 w 317500"/>
                  <a:gd name="connsiteY4" fmla="*/ 228600 h 27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0" h="279400">
                    <a:moveTo>
                      <a:pt x="0" y="228600"/>
                    </a:moveTo>
                    <a:lnTo>
                      <a:pt x="50800" y="279400"/>
                    </a:lnTo>
                    <a:lnTo>
                      <a:pt x="317500" y="38100"/>
                    </a:lnTo>
                    <a:lnTo>
                      <a:pt x="273050" y="0"/>
                    </a:lnTo>
                    <a:lnTo>
                      <a:pt x="0" y="228600"/>
                    </a:lnTo>
                    <a:close/>
                  </a:path>
                </a:pathLst>
              </a:custGeom>
              <a:solidFill>
                <a:srgbClr val="92D05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64" name="フリーフォーム 463"/>
              <p:cNvSpPr/>
              <p:nvPr/>
            </p:nvSpPr>
            <p:spPr>
              <a:xfrm>
                <a:off x="3490202" y="3255178"/>
                <a:ext cx="226447" cy="186874"/>
              </a:xfrm>
              <a:custGeom>
                <a:avLst/>
                <a:gdLst>
                  <a:gd name="connsiteX0" fmla="*/ 0 w 327025"/>
                  <a:gd name="connsiteY0" fmla="*/ 219075 h 269875"/>
                  <a:gd name="connsiteX1" fmla="*/ 60325 w 327025"/>
                  <a:gd name="connsiteY1" fmla="*/ 269875 h 269875"/>
                  <a:gd name="connsiteX2" fmla="*/ 327025 w 327025"/>
                  <a:gd name="connsiteY2" fmla="*/ 41275 h 269875"/>
                  <a:gd name="connsiteX3" fmla="*/ 279400 w 327025"/>
                  <a:gd name="connsiteY3" fmla="*/ 0 h 269875"/>
                  <a:gd name="connsiteX4" fmla="*/ 0 w 327025"/>
                  <a:gd name="connsiteY4" fmla="*/ 219075 h 269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025" h="269875">
                    <a:moveTo>
                      <a:pt x="0" y="219075"/>
                    </a:moveTo>
                    <a:lnTo>
                      <a:pt x="60325" y="269875"/>
                    </a:lnTo>
                    <a:lnTo>
                      <a:pt x="327025" y="41275"/>
                    </a:lnTo>
                    <a:lnTo>
                      <a:pt x="279400" y="0"/>
                    </a:lnTo>
                    <a:lnTo>
                      <a:pt x="0" y="219075"/>
                    </a:lnTo>
                    <a:close/>
                  </a:path>
                </a:pathLst>
              </a:custGeom>
              <a:solidFill>
                <a:srgbClr val="92D05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sp>
          <p:nvSpPr>
            <p:cNvPr id="399" name="テキスト ボックス 398"/>
            <p:cNvSpPr txBox="1"/>
            <p:nvPr/>
          </p:nvSpPr>
          <p:spPr>
            <a:xfrm>
              <a:off x="6337830" y="2387769"/>
              <a:ext cx="1726259" cy="2557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Arial"/>
                  <a:ea typeface="ＭＳ Ｐゴシック"/>
                  <a:cs typeface="+mn-cs"/>
                </a:rPr>
                <a:t>日本教育情報化振興会</a:t>
              </a:r>
            </a:p>
          </p:txBody>
        </p:sp>
        <p:grpSp>
          <p:nvGrpSpPr>
            <p:cNvPr id="402" name="グループ化 401"/>
            <p:cNvGrpSpPr/>
            <p:nvPr/>
          </p:nvGrpSpPr>
          <p:grpSpPr>
            <a:xfrm>
              <a:off x="5467367" y="4710113"/>
              <a:ext cx="3069271" cy="1859756"/>
              <a:chOff x="5435236" y="4710113"/>
              <a:chExt cx="3069271" cy="1859756"/>
            </a:xfrm>
          </p:grpSpPr>
          <p:grpSp>
            <p:nvGrpSpPr>
              <p:cNvPr id="407" name="グループ化 406"/>
              <p:cNvGrpSpPr/>
              <p:nvPr/>
            </p:nvGrpSpPr>
            <p:grpSpPr>
              <a:xfrm>
                <a:off x="5435236" y="6386513"/>
                <a:ext cx="2756509" cy="183356"/>
                <a:chOff x="4949264" y="6386513"/>
                <a:chExt cx="2756509" cy="183356"/>
              </a:xfrm>
            </p:grpSpPr>
            <p:sp>
              <p:nvSpPr>
                <p:cNvPr id="436" name="フリーフォーム 435"/>
                <p:cNvSpPr/>
                <p:nvPr/>
              </p:nvSpPr>
              <p:spPr>
                <a:xfrm>
                  <a:off x="4949264" y="6428075"/>
                  <a:ext cx="289724" cy="139001"/>
                </a:xfrm>
                <a:custGeom>
                  <a:avLst/>
                  <a:gdLst>
                    <a:gd name="connsiteX0" fmla="*/ 155575 w 334343"/>
                    <a:gd name="connsiteY0" fmla="*/ 107950 h 107950"/>
                    <a:gd name="connsiteX1" fmla="*/ 330200 w 334343"/>
                    <a:gd name="connsiteY1" fmla="*/ 41275 h 107950"/>
                    <a:gd name="connsiteX2" fmla="*/ 0 w 334343"/>
                    <a:gd name="connsiteY2" fmla="*/ 0 h 107950"/>
                    <a:gd name="connsiteX0" fmla="*/ 155575 w 332129"/>
                    <a:gd name="connsiteY0" fmla="*/ 115887 h 115887"/>
                    <a:gd name="connsiteX1" fmla="*/ 330200 w 332129"/>
                    <a:gd name="connsiteY1" fmla="*/ 49212 h 115887"/>
                    <a:gd name="connsiteX2" fmla="*/ 0 w 332129"/>
                    <a:gd name="connsiteY2" fmla="*/ 7937 h 115887"/>
                    <a:gd name="connsiteX0" fmla="*/ 155575 w 332262"/>
                    <a:gd name="connsiteY0" fmla="*/ 115887 h 116627"/>
                    <a:gd name="connsiteX1" fmla="*/ 330200 w 332262"/>
                    <a:gd name="connsiteY1" fmla="*/ 49212 h 116627"/>
                    <a:gd name="connsiteX2" fmla="*/ 0 w 332262"/>
                    <a:gd name="connsiteY2" fmla="*/ 7937 h 116627"/>
                    <a:gd name="connsiteX0" fmla="*/ 155575 w 332216"/>
                    <a:gd name="connsiteY0" fmla="*/ 115887 h 119209"/>
                    <a:gd name="connsiteX1" fmla="*/ 330200 w 332216"/>
                    <a:gd name="connsiteY1" fmla="*/ 49212 h 119209"/>
                    <a:gd name="connsiteX2" fmla="*/ 0 w 332216"/>
                    <a:gd name="connsiteY2" fmla="*/ 7937 h 119209"/>
                    <a:gd name="connsiteX0" fmla="*/ 155575 w 330245"/>
                    <a:gd name="connsiteY0" fmla="*/ 110507 h 111709"/>
                    <a:gd name="connsiteX1" fmla="*/ 330200 w 330245"/>
                    <a:gd name="connsiteY1" fmla="*/ 43832 h 111709"/>
                    <a:gd name="connsiteX2" fmla="*/ 0 w 330245"/>
                    <a:gd name="connsiteY2" fmla="*/ 2557 h 111709"/>
                    <a:gd name="connsiteX0" fmla="*/ 155575 w 330226"/>
                    <a:gd name="connsiteY0" fmla="*/ 110507 h 110979"/>
                    <a:gd name="connsiteX1" fmla="*/ 330200 w 330226"/>
                    <a:gd name="connsiteY1" fmla="*/ 43832 h 110979"/>
                    <a:gd name="connsiteX2" fmla="*/ 0 w 330226"/>
                    <a:gd name="connsiteY2" fmla="*/ 2557 h 110979"/>
                    <a:gd name="connsiteX0" fmla="*/ 115094 w 291497"/>
                    <a:gd name="connsiteY0" fmla="*/ 107950 h 107961"/>
                    <a:gd name="connsiteX1" fmla="*/ 289719 w 291497"/>
                    <a:gd name="connsiteY1" fmla="*/ 41275 h 107961"/>
                    <a:gd name="connsiteX2" fmla="*/ 0 w 291497"/>
                    <a:gd name="connsiteY2" fmla="*/ 0 h 107961"/>
                    <a:gd name="connsiteX0" fmla="*/ 115094 w 291497"/>
                    <a:gd name="connsiteY0" fmla="*/ 108706 h 108717"/>
                    <a:gd name="connsiteX1" fmla="*/ 289719 w 291497"/>
                    <a:gd name="connsiteY1" fmla="*/ 42031 h 108717"/>
                    <a:gd name="connsiteX2" fmla="*/ 0 w 291497"/>
                    <a:gd name="connsiteY2" fmla="*/ 756 h 108717"/>
                    <a:gd name="connsiteX0" fmla="*/ 115094 w 289964"/>
                    <a:gd name="connsiteY0" fmla="*/ 113976 h 114060"/>
                    <a:gd name="connsiteX1" fmla="*/ 289719 w 289964"/>
                    <a:gd name="connsiteY1" fmla="*/ 47301 h 114060"/>
                    <a:gd name="connsiteX2" fmla="*/ 0 w 289964"/>
                    <a:gd name="connsiteY2" fmla="*/ 6026 h 114060"/>
                    <a:gd name="connsiteX0" fmla="*/ 115094 w 289756"/>
                    <a:gd name="connsiteY0" fmla="*/ 113976 h 114060"/>
                    <a:gd name="connsiteX1" fmla="*/ 289719 w 289756"/>
                    <a:gd name="connsiteY1" fmla="*/ 47301 h 114060"/>
                    <a:gd name="connsiteX2" fmla="*/ 0 w 289756"/>
                    <a:gd name="connsiteY2" fmla="*/ 6026 h 114060"/>
                    <a:gd name="connsiteX0" fmla="*/ 119856 w 291690"/>
                    <a:gd name="connsiteY0" fmla="*/ 106760 h 106771"/>
                    <a:gd name="connsiteX1" fmla="*/ 289719 w 291690"/>
                    <a:gd name="connsiteY1" fmla="*/ 42025 h 106771"/>
                    <a:gd name="connsiteX2" fmla="*/ 0 w 291690"/>
                    <a:gd name="connsiteY2" fmla="*/ 750 h 106771"/>
                    <a:gd name="connsiteX0" fmla="*/ 119856 w 289795"/>
                    <a:gd name="connsiteY0" fmla="*/ 118239 h 120085"/>
                    <a:gd name="connsiteX1" fmla="*/ 289719 w 289795"/>
                    <a:gd name="connsiteY1" fmla="*/ 53504 h 120085"/>
                    <a:gd name="connsiteX2" fmla="*/ 0 w 289795"/>
                    <a:gd name="connsiteY2" fmla="*/ 12229 h 120085"/>
                    <a:gd name="connsiteX0" fmla="*/ 119856 w 289724"/>
                    <a:gd name="connsiteY0" fmla="*/ 113067 h 113257"/>
                    <a:gd name="connsiteX1" fmla="*/ 289719 w 289724"/>
                    <a:gd name="connsiteY1" fmla="*/ 48332 h 113257"/>
                    <a:gd name="connsiteX2" fmla="*/ 0 w 289724"/>
                    <a:gd name="connsiteY2" fmla="*/ 7057 h 113257"/>
                  </a:gdLst>
                  <a:ahLst/>
                  <a:cxnLst>
                    <a:cxn ang="0">
                      <a:pos x="connsiteX0" y="connsiteY0"/>
                    </a:cxn>
                    <a:cxn ang="0">
                      <a:pos x="connsiteX1" y="connsiteY1"/>
                    </a:cxn>
                    <a:cxn ang="0">
                      <a:pos x="connsiteX2" y="connsiteY2"/>
                    </a:cxn>
                  </a:cxnLst>
                  <a:rect l="l" t="t" r="r" b="b"/>
                  <a:pathLst>
                    <a:path w="289724" h="113257">
                      <a:moveTo>
                        <a:pt x="119856" y="113067"/>
                      </a:moveTo>
                      <a:cubicBezTo>
                        <a:pt x="172508" y="113947"/>
                        <a:pt x="290645" y="114506"/>
                        <a:pt x="289719" y="48332"/>
                      </a:cubicBezTo>
                      <a:cubicBezTo>
                        <a:pt x="288793" y="-17842"/>
                        <a:pt x="152135" y="1236"/>
                        <a:pt x="0" y="7057"/>
                      </a:cubicBezTo>
                    </a:path>
                  </a:pathLst>
                </a:custGeom>
                <a:noFill/>
                <a:ln cap="rnd">
                  <a:solidFill>
                    <a:schemeClr val="bg1">
                      <a:lumMod val="6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37" name="フリーフォーム 436"/>
                <p:cNvSpPr/>
                <p:nvPr/>
              </p:nvSpPr>
              <p:spPr>
                <a:xfrm>
                  <a:off x="5753148" y="6386513"/>
                  <a:ext cx="342900" cy="111918"/>
                </a:xfrm>
                <a:custGeom>
                  <a:avLst/>
                  <a:gdLst>
                    <a:gd name="connsiteX0" fmla="*/ 0 w 342900"/>
                    <a:gd name="connsiteY0" fmla="*/ 111918 h 111918"/>
                    <a:gd name="connsiteX1" fmla="*/ 176213 w 342900"/>
                    <a:gd name="connsiteY1" fmla="*/ 0 h 111918"/>
                    <a:gd name="connsiteX2" fmla="*/ 342900 w 342900"/>
                    <a:gd name="connsiteY2" fmla="*/ 111918 h 111918"/>
                    <a:gd name="connsiteX0" fmla="*/ 0 w 342900"/>
                    <a:gd name="connsiteY0" fmla="*/ 111918 h 111918"/>
                    <a:gd name="connsiteX1" fmla="*/ 176213 w 342900"/>
                    <a:gd name="connsiteY1" fmla="*/ 0 h 111918"/>
                    <a:gd name="connsiteX2" fmla="*/ 342900 w 342900"/>
                    <a:gd name="connsiteY2" fmla="*/ 111918 h 111918"/>
                    <a:gd name="connsiteX0" fmla="*/ 0 w 342900"/>
                    <a:gd name="connsiteY0" fmla="*/ 111924 h 111924"/>
                    <a:gd name="connsiteX1" fmla="*/ 176213 w 342900"/>
                    <a:gd name="connsiteY1" fmla="*/ 6 h 111924"/>
                    <a:gd name="connsiteX2" fmla="*/ 342900 w 342900"/>
                    <a:gd name="connsiteY2" fmla="*/ 111924 h 111924"/>
                    <a:gd name="connsiteX0" fmla="*/ 0 w 342900"/>
                    <a:gd name="connsiteY0" fmla="*/ 111918 h 111918"/>
                    <a:gd name="connsiteX1" fmla="*/ 176213 w 342900"/>
                    <a:gd name="connsiteY1" fmla="*/ 0 h 111918"/>
                    <a:gd name="connsiteX2" fmla="*/ 342900 w 342900"/>
                    <a:gd name="connsiteY2" fmla="*/ 111918 h 111918"/>
                  </a:gdLst>
                  <a:ahLst/>
                  <a:cxnLst>
                    <a:cxn ang="0">
                      <a:pos x="connsiteX0" y="connsiteY0"/>
                    </a:cxn>
                    <a:cxn ang="0">
                      <a:pos x="connsiteX1" y="connsiteY1"/>
                    </a:cxn>
                    <a:cxn ang="0">
                      <a:pos x="connsiteX2" y="connsiteY2"/>
                    </a:cxn>
                  </a:cxnLst>
                  <a:rect l="l" t="t" r="r" b="b"/>
                  <a:pathLst>
                    <a:path w="342900" h="111918">
                      <a:moveTo>
                        <a:pt x="0" y="111918"/>
                      </a:moveTo>
                      <a:cubicBezTo>
                        <a:pt x="58738" y="74612"/>
                        <a:pt x="157957" y="6350"/>
                        <a:pt x="176213" y="0"/>
                      </a:cubicBezTo>
                      <a:cubicBezTo>
                        <a:pt x="196057" y="3968"/>
                        <a:pt x="287338" y="74612"/>
                        <a:pt x="342900" y="111918"/>
                      </a:cubicBezTo>
                    </a:path>
                  </a:pathLst>
                </a:custGeom>
                <a:noFill/>
                <a:ln cap="rnd">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38" name="フリーフォーム 437"/>
                <p:cNvSpPr/>
                <p:nvPr/>
              </p:nvSpPr>
              <p:spPr>
                <a:xfrm>
                  <a:off x="5798392" y="6417469"/>
                  <a:ext cx="250031" cy="152400"/>
                </a:xfrm>
                <a:custGeom>
                  <a:avLst/>
                  <a:gdLst>
                    <a:gd name="connsiteX0" fmla="*/ 0 w 250031"/>
                    <a:gd name="connsiteY0" fmla="*/ 52387 h 152400"/>
                    <a:gd name="connsiteX1" fmla="*/ 4762 w 250031"/>
                    <a:gd name="connsiteY1" fmla="*/ 152400 h 152400"/>
                    <a:gd name="connsiteX2" fmla="*/ 247650 w 250031"/>
                    <a:gd name="connsiteY2" fmla="*/ 150019 h 152400"/>
                    <a:gd name="connsiteX3" fmla="*/ 250031 w 250031"/>
                    <a:gd name="connsiteY3" fmla="*/ 0 h 152400"/>
                  </a:gdLst>
                  <a:ahLst/>
                  <a:cxnLst>
                    <a:cxn ang="0">
                      <a:pos x="connsiteX0" y="connsiteY0"/>
                    </a:cxn>
                    <a:cxn ang="0">
                      <a:pos x="connsiteX1" y="connsiteY1"/>
                    </a:cxn>
                    <a:cxn ang="0">
                      <a:pos x="connsiteX2" y="connsiteY2"/>
                    </a:cxn>
                    <a:cxn ang="0">
                      <a:pos x="connsiteX3" y="connsiteY3"/>
                    </a:cxn>
                  </a:cxnLst>
                  <a:rect l="l" t="t" r="r" b="b"/>
                  <a:pathLst>
                    <a:path w="250031" h="152400">
                      <a:moveTo>
                        <a:pt x="0" y="52387"/>
                      </a:moveTo>
                      <a:lnTo>
                        <a:pt x="4762" y="152400"/>
                      </a:lnTo>
                      <a:lnTo>
                        <a:pt x="247650" y="150019"/>
                      </a:lnTo>
                      <a:cubicBezTo>
                        <a:pt x="248444" y="100013"/>
                        <a:pt x="249237" y="50006"/>
                        <a:pt x="250031" y="0"/>
                      </a:cubicBezTo>
                    </a:path>
                  </a:pathLst>
                </a:custGeom>
                <a:noFill/>
                <a:ln cap="rnd">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cxnSp>
              <p:nvCxnSpPr>
                <p:cNvPr id="439" name="直線コネクタ 438"/>
                <p:cNvCxnSpPr/>
                <p:nvPr/>
              </p:nvCxnSpPr>
              <p:spPr>
                <a:xfrm>
                  <a:off x="6609729" y="6417469"/>
                  <a:ext cx="259087" cy="0"/>
                </a:xfrm>
                <a:prstGeom prst="line">
                  <a:avLst/>
                </a:prstGeom>
                <a:ln w="19050"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40" name="直線コネクタ 439"/>
                <p:cNvCxnSpPr/>
                <p:nvPr/>
              </p:nvCxnSpPr>
              <p:spPr>
                <a:xfrm>
                  <a:off x="6693742" y="6493669"/>
                  <a:ext cx="186468" cy="0"/>
                </a:xfrm>
                <a:prstGeom prst="line">
                  <a:avLst/>
                </a:prstGeom>
                <a:ln w="19050"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41" name="直線コネクタ 440"/>
                <p:cNvCxnSpPr/>
                <p:nvPr/>
              </p:nvCxnSpPr>
              <p:spPr>
                <a:xfrm>
                  <a:off x="6682348" y="6567076"/>
                  <a:ext cx="186468" cy="0"/>
                </a:xfrm>
                <a:prstGeom prst="line">
                  <a:avLst/>
                </a:prstGeom>
                <a:ln w="19050"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42" name="直線コネクタ 441"/>
                <p:cNvCxnSpPr/>
                <p:nvPr/>
              </p:nvCxnSpPr>
              <p:spPr>
                <a:xfrm>
                  <a:off x="7402685" y="6415088"/>
                  <a:ext cx="303088" cy="2381"/>
                </a:xfrm>
                <a:prstGeom prst="line">
                  <a:avLst/>
                </a:prstGeom>
                <a:ln w="19050"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43" name="直線コネクタ 442"/>
                <p:cNvCxnSpPr/>
                <p:nvPr/>
              </p:nvCxnSpPr>
              <p:spPr>
                <a:xfrm>
                  <a:off x="7554229" y="6418993"/>
                  <a:ext cx="0" cy="148083"/>
                </a:xfrm>
                <a:prstGeom prst="line">
                  <a:avLst/>
                </a:prstGeom>
                <a:ln w="19050"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4" name="フリーフォーム 443"/>
                <p:cNvSpPr/>
                <p:nvPr/>
              </p:nvSpPr>
              <p:spPr>
                <a:xfrm rot="10800000">
                  <a:off x="7443560" y="6493034"/>
                  <a:ext cx="221337" cy="76726"/>
                </a:xfrm>
                <a:custGeom>
                  <a:avLst/>
                  <a:gdLst>
                    <a:gd name="connsiteX0" fmla="*/ 0 w 342900"/>
                    <a:gd name="connsiteY0" fmla="*/ 111918 h 111918"/>
                    <a:gd name="connsiteX1" fmla="*/ 176213 w 342900"/>
                    <a:gd name="connsiteY1" fmla="*/ 0 h 111918"/>
                    <a:gd name="connsiteX2" fmla="*/ 342900 w 342900"/>
                    <a:gd name="connsiteY2" fmla="*/ 111918 h 111918"/>
                    <a:gd name="connsiteX0" fmla="*/ 0 w 342900"/>
                    <a:gd name="connsiteY0" fmla="*/ 111918 h 111918"/>
                    <a:gd name="connsiteX1" fmla="*/ 176213 w 342900"/>
                    <a:gd name="connsiteY1" fmla="*/ 0 h 111918"/>
                    <a:gd name="connsiteX2" fmla="*/ 342900 w 342900"/>
                    <a:gd name="connsiteY2" fmla="*/ 111918 h 111918"/>
                    <a:gd name="connsiteX0" fmla="*/ 0 w 342900"/>
                    <a:gd name="connsiteY0" fmla="*/ 111924 h 111924"/>
                    <a:gd name="connsiteX1" fmla="*/ 176213 w 342900"/>
                    <a:gd name="connsiteY1" fmla="*/ 6 h 111924"/>
                    <a:gd name="connsiteX2" fmla="*/ 342900 w 342900"/>
                    <a:gd name="connsiteY2" fmla="*/ 111924 h 111924"/>
                    <a:gd name="connsiteX0" fmla="*/ 0 w 342900"/>
                    <a:gd name="connsiteY0" fmla="*/ 111918 h 111918"/>
                    <a:gd name="connsiteX1" fmla="*/ 176213 w 342900"/>
                    <a:gd name="connsiteY1" fmla="*/ 0 h 111918"/>
                    <a:gd name="connsiteX2" fmla="*/ 342900 w 342900"/>
                    <a:gd name="connsiteY2" fmla="*/ 111918 h 111918"/>
                  </a:gdLst>
                  <a:ahLst/>
                  <a:cxnLst>
                    <a:cxn ang="0">
                      <a:pos x="connsiteX0" y="connsiteY0"/>
                    </a:cxn>
                    <a:cxn ang="0">
                      <a:pos x="connsiteX1" y="connsiteY1"/>
                    </a:cxn>
                    <a:cxn ang="0">
                      <a:pos x="connsiteX2" y="connsiteY2"/>
                    </a:cxn>
                  </a:cxnLst>
                  <a:rect l="l" t="t" r="r" b="b"/>
                  <a:pathLst>
                    <a:path w="342900" h="111918">
                      <a:moveTo>
                        <a:pt x="0" y="111918"/>
                      </a:moveTo>
                      <a:cubicBezTo>
                        <a:pt x="58738" y="74612"/>
                        <a:pt x="157957" y="6350"/>
                        <a:pt x="176213" y="0"/>
                      </a:cubicBezTo>
                      <a:cubicBezTo>
                        <a:pt x="196057" y="3968"/>
                        <a:pt x="287338" y="74612"/>
                        <a:pt x="342900" y="111918"/>
                      </a:cubicBezTo>
                    </a:path>
                  </a:pathLst>
                </a:custGeom>
                <a:noFill/>
                <a:ln cap="rnd">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grpSp>
            <p:nvGrpSpPr>
              <p:cNvPr id="408" name="グループ化 407"/>
              <p:cNvGrpSpPr/>
              <p:nvPr/>
            </p:nvGrpSpPr>
            <p:grpSpPr>
              <a:xfrm>
                <a:off x="8040200" y="4710113"/>
                <a:ext cx="464307" cy="466725"/>
                <a:chOff x="11265730" y="4643438"/>
                <a:chExt cx="464307" cy="466725"/>
              </a:xfrm>
            </p:grpSpPr>
            <p:sp>
              <p:nvSpPr>
                <p:cNvPr id="412" name="角丸四角形 411"/>
                <p:cNvSpPr/>
                <p:nvPr/>
              </p:nvSpPr>
              <p:spPr>
                <a:xfrm>
                  <a:off x="11265730" y="4643438"/>
                  <a:ext cx="464307" cy="466725"/>
                </a:xfrm>
                <a:prstGeom prst="roundRect">
                  <a:avLst>
                    <a:gd name="adj" fmla="val 9896"/>
                  </a:avLst>
                </a:prstGeom>
                <a:solidFill>
                  <a:schemeClr val="bg1"/>
                </a:solidFill>
                <a:ln w="6350">
                  <a:solidFill>
                    <a:schemeClr val="bg1">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nvGrpSpPr>
                <p:cNvPr id="431" name="グループ化 430"/>
                <p:cNvGrpSpPr/>
                <p:nvPr/>
              </p:nvGrpSpPr>
              <p:grpSpPr>
                <a:xfrm>
                  <a:off x="11334029" y="4715509"/>
                  <a:ext cx="327707" cy="323162"/>
                  <a:chOff x="11521393" y="4715509"/>
                  <a:chExt cx="327707" cy="323162"/>
                </a:xfrm>
              </p:grpSpPr>
              <p:sp>
                <p:nvSpPr>
                  <p:cNvPr id="432" name="加算記号 431"/>
                  <p:cNvSpPr/>
                  <p:nvPr/>
                </p:nvSpPr>
                <p:spPr>
                  <a:xfrm>
                    <a:off x="11521393" y="4715509"/>
                    <a:ext cx="327707" cy="323162"/>
                  </a:xfrm>
                  <a:prstGeom prst="mathPlus">
                    <a:avLst>
                      <a:gd name="adj1" fmla="val 1324"/>
                    </a:avLst>
                  </a:prstGeom>
                  <a:solidFill>
                    <a:schemeClr val="bg1">
                      <a:lumMod val="50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33" name="円/楕円 432"/>
                  <p:cNvSpPr/>
                  <p:nvPr/>
                </p:nvSpPr>
                <p:spPr>
                  <a:xfrm>
                    <a:off x="11588499" y="4785519"/>
                    <a:ext cx="188732" cy="18873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34" name="円/楕円 433"/>
                  <p:cNvSpPr/>
                  <p:nvPr/>
                </p:nvSpPr>
                <p:spPr>
                  <a:xfrm>
                    <a:off x="11616677" y="4811397"/>
                    <a:ext cx="132377" cy="132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35" name="円/楕円 434"/>
                  <p:cNvSpPr/>
                  <p:nvPr/>
                </p:nvSpPr>
                <p:spPr>
                  <a:xfrm>
                    <a:off x="11639906" y="4834625"/>
                    <a:ext cx="85919" cy="8591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grpSp>
        </p:grpSp>
        <p:sp>
          <p:nvSpPr>
            <p:cNvPr id="405" name="正方形/長方形 404"/>
            <p:cNvSpPr/>
            <p:nvPr/>
          </p:nvSpPr>
          <p:spPr>
            <a:xfrm>
              <a:off x="5075792" y="736142"/>
              <a:ext cx="3672408" cy="598507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sp>
        <p:nvSpPr>
          <p:cNvPr id="465" name="フリーフォーム 464"/>
          <p:cNvSpPr/>
          <p:nvPr/>
        </p:nvSpPr>
        <p:spPr>
          <a:xfrm rot="2952037">
            <a:off x="6042869" y="2760408"/>
            <a:ext cx="469589" cy="769942"/>
          </a:xfrm>
          <a:custGeom>
            <a:avLst/>
            <a:gdLst>
              <a:gd name="connsiteX0" fmla="*/ 438912 w 1024128"/>
              <a:gd name="connsiteY0" fmla="*/ 0 h 1453896"/>
              <a:gd name="connsiteX1" fmla="*/ 0 w 1024128"/>
              <a:gd name="connsiteY1" fmla="*/ 292608 h 1453896"/>
              <a:gd name="connsiteX2" fmla="*/ 365760 w 1024128"/>
              <a:gd name="connsiteY2" fmla="*/ 676656 h 1453896"/>
              <a:gd name="connsiteX3" fmla="*/ 548640 w 1024128"/>
              <a:gd name="connsiteY3" fmla="*/ 1453896 h 1453896"/>
              <a:gd name="connsiteX4" fmla="*/ 704088 w 1024128"/>
              <a:gd name="connsiteY4" fmla="*/ 676656 h 1453896"/>
              <a:gd name="connsiteX5" fmla="*/ 1024128 w 1024128"/>
              <a:gd name="connsiteY5" fmla="*/ 320040 h 1453896"/>
              <a:gd name="connsiteX6" fmla="*/ 438912 w 1024128"/>
              <a:gd name="connsiteY6" fmla="*/ 0 h 1453896"/>
              <a:gd name="connsiteX0" fmla="*/ 438912 w 1024128"/>
              <a:gd name="connsiteY0" fmla="*/ 83 h 1453979"/>
              <a:gd name="connsiteX1" fmla="*/ 0 w 1024128"/>
              <a:gd name="connsiteY1" fmla="*/ 292691 h 1453979"/>
              <a:gd name="connsiteX2" fmla="*/ 365760 w 1024128"/>
              <a:gd name="connsiteY2" fmla="*/ 676739 h 1453979"/>
              <a:gd name="connsiteX3" fmla="*/ 548640 w 1024128"/>
              <a:gd name="connsiteY3" fmla="*/ 1453979 h 1453979"/>
              <a:gd name="connsiteX4" fmla="*/ 704088 w 1024128"/>
              <a:gd name="connsiteY4" fmla="*/ 676739 h 1453979"/>
              <a:gd name="connsiteX5" fmla="*/ 1024128 w 1024128"/>
              <a:gd name="connsiteY5" fmla="*/ 320123 h 1453979"/>
              <a:gd name="connsiteX6" fmla="*/ 438912 w 1024128"/>
              <a:gd name="connsiteY6" fmla="*/ 83 h 1453979"/>
              <a:gd name="connsiteX0" fmla="*/ 493776 w 1024128"/>
              <a:gd name="connsiteY0" fmla="*/ 83 h 1453979"/>
              <a:gd name="connsiteX1" fmla="*/ 0 w 1024128"/>
              <a:gd name="connsiteY1" fmla="*/ 292691 h 1453979"/>
              <a:gd name="connsiteX2" fmla="*/ 365760 w 1024128"/>
              <a:gd name="connsiteY2" fmla="*/ 676739 h 1453979"/>
              <a:gd name="connsiteX3" fmla="*/ 548640 w 1024128"/>
              <a:gd name="connsiteY3" fmla="*/ 1453979 h 1453979"/>
              <a:gd name="connsiteX4" fmla="*/ 704088 w 1024128"/>
              <a:gd name="connsiteY4" fmla="*/ 676739 h 1453979"/>
              <a:gd name="connsiteX5" fmla="*/ 1024128 w 1024128"/>
              <a:gd name="connsiteY5" fmla="*/ 320123 h 1453979"/>
              <a:gd name="connsiteX6" fmla="*/ 493776 w 1024128"/>
              <a:gd name="connsiteY6" fmla="*/ 83 h 1453979"/>
              <a:gd name="connsiteX0" fmla="*/ 493776 w 1027189"/>
              <a:gd name="connsiteY0" fmla="*/ 83 h 1453979"/>
              <a:gd name="connsiteX1" fmla="*/ 0 w 1027189"/>
              <a:gd name="connsiteY1" fmla="*/ 292691 h 1453979"/>
              <a:gd name="connsiteX2" fmla="*/ 365760 w 1027189"/>
              <a:gd name="connsiteY2" fmla="*/ 676739 h 1453979"/>
              <a:gd name="connsiteX3" fmla="*/ 548640 w 1027189"/>
              <a:gd name="connsiteY3" fmla="*/ 1453979 h 1453979"/>
              <a:gd name="connsiteX4" fmla="*/ 704088 w 1027189"/>
              <a:gd name="connsiteY4" fmla="*/ 676739 h 1453979"/>
              <a:gd name="connsiteX5" fmla="*/ 1024128 w 1027189"/>
              <a:gd name="connsiteY5" fmla="*/ 320123 h 1453979"/>
              <a:gd name="connsiteX6" fmla="*/ 493776 w 1027189"/>
              <a:gd name="connsiteY6" fmla="*/ 83 h 1453979"/>
              <a:gd name="connsiteX0" fmla="*/ 493776 w 1024132"/>
              <a:gd name="connsiteY0" fmla="*/ 83 h 1453979"/>
              <a:gd name="connsiteX1" fmla="*/ 0 w 1024132"/>
              <a:gd name="connsiteY1" fmla="*/ 292691 h 1453979"/>
              <a:gd name="connsiteX2" fmla="*/ 365760 w 1024132"/>
              <a:gd name="connsiteY2" fmla="*/ 676739 h 1453979"/>
              <a:gd name="connsiteX3" fmla="*/ 548640 w 1024132"/>
              <a:gd name="connsiteY3" fmla="*/ 1453979 h 1453979"/>
              <a:gd name="connsiteX4" fmla="*/ 704088 w 1024132"/>
              <a:gd name="connsiteY4" fmla="*/ 676739 h 1453979"/>
              <a:gd name="connsiteX5" fmla="*/ 1024128 w 1024132"/>
              <a:gd name="connsiteY5" fmla="*/ 320123 h 1453979"/>
              <a:gd name="connsiteX6" fmla="*/ 493776 w 1024132"/>
              <a:gd name="connsiteY6" fmla="*/ 83 h 1453979"/>
              <a:gd name="connsiteX0" fmla="*/ 393192 w 923548"/>
              <a:gd name="connsiteY0" fmla="*/ 36 h 1453932"/>
              <a:gd name="connsiteX1" fmla="*/ 0 w 923548"/>
              <a:gd name="connsiteY1" fmla="*/ 301788 h 1453932"/>
              <a:gd name="connsiteX2" fmla="*/ 265176 w 923548"/>
              <a:gd name="connsiteY2" fmla="*/ 676692 h 1453932"/>
              <a:gd name="connsiteX3" fmla="*/ 448056 w 923548"/>
              <a:gd name="connsiteY3" fmla="*/ 1453932 h 1453932"/>
              <a:gd name="connsiteX4" fmla="*/ 603504 w 923548"/>
              <a:gd name="connsiteY4" fmla="*/ 676692 h 1453932"/>
              <a:gd name="connsiteX5" fmla="*/ 923544 w 923548"/>
              <a:gd name="connsiteY5" fmla="*/ 320076 h 1453932"/>
              <a:gd name="connsiteX6" fmla="*/ 393192 w 923548"/>
              <a:gd name="connsiteY6" fmla="*/ 36 h 1453932"/>
              <a:gd name="connsiteX0" fmla="*/ 408077 w 938433"/>
              <a:gd name="connsiteY0" fmla="*/ 38 h 1453934"/>
              <a:gd name="connsiteX1" fmla="*/ 14885 w 938433"/>
              <a:gd name="connsiteY1" fmla="*/ 301790 h 1453934"/>
              <a:gd name="connsiteX2" fmla="*/ 280061 w 938433"/>
              <a:gd name="connsiteY2" fmla="*/ 676694 h 1453934"/>
              <a:gd name="connsiteX3" fmla="*/ 462941 w 938433"/>
              <a:gd name="connsiteY3" fmla="*/ 1453934 h 1453934"/>
              <a:gd name="connsiteX4" fmla="*/ 618389 w 938433"/>
              <a:gd name="connsiteY4" fmla="*/ 676694 h 1453934"/>
              <a:gd name="connsiteX5" fmla="*/ 938429 w 938433"/>
              <a:gd name="connsiteY5" fmla="*/ 320078 h 1453934"/>
              <a:gd name="connsiteX6" fmla="*/ 408077 w 938433"/>
              <a:gd name="connsiteY6" fmla="*/ 38 h 1453934"/>
              <a:gd name="connsiteX0" fmla="*/ 394772 w 925128"/>
              <a:gd name="connsiteY0" fmla="*/ 54 h 1453950"/>
              <a:gd name="connsiteX1" fmla="*/ 1580 w 925128"/>
              <a:gd name="connsiteY1" fmla="*/ 301806 h 1453950"/>
              <a:gd name="connsiteX2" fmla="*/ 266756 w 925128"/>
              <a:gd name="connsiteY2" fmla="*/ 676710 h 1453950"/>
              <a:gd name="connsiteX3" fmla="*/ 449636 w 925128"/>
              <a:gd name="connsiteY3" fmla="*/ 1453950 h 1453950"/>
              <a:gd name="connsiteX4" fmla="*/ 605084 w 925128"/>
              <a:gd name="connsiteY4" fmla="*/ 676710 h 1453950"/>
              <a:gd name="connsiteX5" fmla="*/ 925124 w 925128"/>
              <a:gd name="connsiteY5" fmla="*/ 320094 h 1453950"/>
              <a:gd name="connsiteX6" fmla="*/ 394772 w 925128"/>
              <a:gd name="connsiteY6" fmla="*/ 54 h 1453950"/>
              <a:gd name="connsiteX0" fmla="*/ 394701 w 842762"/>
              <a:gd name="connsiteY0" fmla="*/ 14 h 1453910"/>
              <a:gd name="connsiteX1" fmla="*/ 1509 w 842762"/>
              <a:gd name="connsiteY1" fmla="*/ 301766 h 1453910"/>
              <a:gd name="connsiteX2" fmla="*/ 266685 w 842762"/>
              <a:gd name="connsiteY2" fmla="*/ 676670 h 1453910"/>
              <a:gd name="connsiteX3" fmla="*/ 449565 w 842762"/>
              <a:gd name="connsiteY3" fmla="*/ 1453910 h 1453910"/>
              <a:gd name="connsiteX4" fmla="*/ 605013 w 842762"/>
              <a:gd name="connsiteY4" fmla="*/ 676670 h 1453910"/>
              <a:gd name="connsiteX5" fmla="*/ 842757 w 842762"/>
              <a:gd name="connsiteY5" fmla="*/ 310910 h 1453910"/>
              <a:gd name="connsiteX6" fmla="*/ 394701 w 842762"/>
              <a:gd name="connsiteY6" fmla="*/ 14 h 1453910"/>
              <a:gd name="connsiteX0" fmla="*/ 413514 w 846869"/>
              <a:gd name="connsiteY0" fmla="*/ 10 h 1453906"/>
              <a:gd name="connsiteX1" fmla="*/ 2034 w 846869"/>
              <a:gd name="connsiteY1" fmla="*/ 301762 h 1453906"/>
              <a:gd name="connsiteX2" fmla="*/ 267210 w 846869"/>
              <a:gd name="connsiteY2" fmla="*/ 676666 h 1453906"/>
              <a:gd name="connsiteX3" fmla="*/ 450090 w 846869"/>
              <a:gd name="connsiteY3" fmla="*/ 1453906 h 1453906"/>
              <a:gd name="connsiteX4" fmla="*/ 605538 w 846869"/>
              <a:gd name="connsiteY4" fmla="*/ 676666 h 1453906"/>
              <a:gd name="connsiteX5" fmla="*/ 843282 w 846869"/>
              <a:gd name="connsiteY5" fmla="*/ 310906 h 1453906"/>
              <a:gd name="connsiteX6" fmla="*/ 413514 w 846869"/>
              <a:gd name="connsiteY6" fmla="*/ 10 h 1453906"/>
              <a:gd name="connsiteX0" fmla="*/ 413514 w 846869"/>
              <a:gd name="connsiteY0" fmla="*/ 10 h 1453906"/>
              <a:gd name="connsiteX1" fmla="*/ 2034 w 846869"/>
              <a:gd name="connsiteY1" fmla="*/ 301762 h 1453906"/>
              <a:gd name="connsiteX2" fmla="*/ 267210 w 846869"/>
              <a:gd name="connsiteY2" fmla="*/ 676666 h 1453906"/>
              <a:gd name="connsiteX3" fmla="*/ 450090 w 846869"/>
              <a:gd name="connsiteY3" fmla="*/ 1453906 h 1453906"/>
              <a:gd name="connsiteX4" fmla="*/ 605538 w 846869"/>
              <a:gd name="connsiteY4" fmla="*/ 676666 h 1453906"/>
              <a:gd name="connsiteX5" fmla="*/ 843282 w 846869"/>
              <a:gd name="connsiteY5" fmla="*/ 310906 h 1453906"/>
              <a:gd name="connsiteX6" fmla="*/ 413514 w 846869"/>
              <a:gd name="connsiteY6" fmla="*/ 10 h 1453906"/>
              <a:gd name="connsiteX0" fmla="*/ 413514 w 846869"/>
              <a:gd name="connsiteY0" fmla="*/ 8 h 1481336"/>
              <a:gd name="connsiteX1" fmla="*/ 2034 w 846869"/>
              <a:gd name="connsiteY1" fmla="*/ 329192 h 1481336"/>
              <a:gd name="connsiteX2" fmla="*/ 267210 w 846869"/>
              <a:gd name="connsiteY2" fmla="*/ 704096 h 1481336"/>
              <a:gd name="connsiteX3" fmla="*/ 450090 w 846869"/>
              <a:gd name="connsiteY3" fmla="*/ 1481336 h 1481336"/>
              <a:gd name="connsiteX4" fmla="*/ 605538 w 846869"/>
              <a:gd name="connsiteY4" fmla="*/ 704096 h 1481336"/>
              <a:gd name="connsiteX5" fmla="*/ 843282 w 846869"/>
              <a:gd name="connsiteY5" fmla="*/ 338336 h 1481336"/>
              <a:gd name="connsiteX6" fmla="*/ 413514 w 846869"/>
              <a:gd name="connsiteY6" fmla="*/ 8 h 1481336"/>
              <a:gd name="connsiteX0" fmla="*/ 413514 w 802106"/>
              <a:gd name="connsiteY0" fmla="*/ 8 h 1481336"/>
              <a:gd name="connsiteX1" fmla="*/ 2034 w 802106"/>
              <a:gd name="connsiteY1" fmla="*/ 329192 h 1481336"/>
              <a:gd name="connsiteX2" fmla="*/ 267210 w 802106"/>
              <a:gd name="connsiteY2" fmla="*/ 704096 h 1481336"/>
              <a:gd name="connsiteX3" fmla="*/ 450090 w 802106"/>
              <a:gd name="connsiteY3" fmla="*/ 1481336 h 1481336"/>
              <a:gd name="connsiteX4" fmla="*/ 605538 w 802106"/>
              <a:gd name="connsiteY4" fmla="*/ 704096 h 1481336"/>
              <a:gd name="connsiteX5" fmla="*/ 797562 w 802106"/>
              <a:gd name="connsiteY5" fmla="*/ 338336 h 1481336"/>
              <a:gd name="connsiteX6" fmla="*/ 413514 w 802106"/>
              <a:gd name="connsiteY6" fmla="*/ 8 h 1481336"/>
              <a:gd name="connsiteX0" fmla="*/ 413514 w 797622"/>
              <a:gd name="connsiteY0" fmla="*/ 8 h 1481336"/>
              <a:gd name="connsiteX1" fmla="*/ 2034 w 797622"/>
              <a:gd name="connsiteY1" fmla="*/ 329192 h 1481336"/>
              <a:gd name="connsiteX2" fmla="*/ 267210 w 797622"/>
              <a:gd name="connsiteY2" fmla="*/ 704096 h 1481336"/>
              <a:gd name="connsiteX3" fmla="*/ 450090 w 797622"/>
              <a:gd name="connsiteY3" fmla="*/ 1481336 h 1481336"/>
              <a:gd name="connsiteX4" fmla="*/ 605538 w 797622"/>
              <a:gd name="connsiteY4" fmla="*/ 704096 h 1481336"/>
              <a:gd name="connsiteX5" fmla="*/ 797562 w 797622"/>
              <a:gd name="connsiteY5" fmla="*/ 338336 h 1481336"/>
              <a:gd name="connsiteX6" fmla="*/ 413514 w 797622"/>
              <a:gd name="connsiteY6" fmla="*/ 8 h 1481336"/>
              <a:gd name="connsiteX0" fmla="*/ 413514 w 779338"/>
              <a:gd name="connsiteY0" fmla="*/ 32 h 1481360"/>
              <a:gd name="connsiteX1" fmla="*/ 2034 w 779338"/>
              <a:gd name="connsiteY1" fmla="*/ 329216 h 1481360"/>
              <a:gd name="connsiteX2" fmla="*/ 267210 w 779338"/>
              <a:gd name="connsiteY2" fmla="*/ 704120 h 1481360"/>
              <a:gd name="connsiteX3" fmla="*/ 450090 w 779338"/>
              <a:gd name="connsiteY3" fmla="*/ 1481360 h 1481360"/>
              <a:gd name="connsiteX4" fmla="*/ 605538 w 779338"/>
              <a:gd name="connsiteY4" fmla="*/ 704120 h 1481360"/>
              <a:gd name="connsiteX5" fmla="*/ 779274 w 779338"/>
              <a:gd name="connsiteY5" fmla="*/ 347504 h 1481360"/>
              <a:gd name="connsiteX6" fmla="*/ 413514 w 779338"/>
              <a:gd name="connsiteY6" fmla="*/ 32 h 1481360"/>
              <a:gd name="connsiteX0" fmla="*/ 368323 w 734145"/>
              <a:gd name="connsiteY0" fmla="*/ 8 h 1481336"/>
              <a:gd name="connsiteX1" fmla="*/ 2563 w 734145"/>
              <a:gd name="connsiteY1" fmla="*/ 338336 h 1481336"/>
              <a:gd name="connsiteX2" fmla="*/ 222019 w 734145"/>
              <a:gd name="connsiteY2" fmla="*/ 704096 h 1481336"/>
              <a:gd name="connsiteX3" fmla="*/ 404899 w 734145"/>
              <a:gd name="connsiteY3" fmla="*/ 1481336 h 1481336"/>
              <a:gd name="connsiteX4" fmla="*/ 560347 w 734145"/>
              <a:gd name="connsiteY4" fmla="*/ 704096 h 1481336"/>
              <a:gd name="connsiteX5" fmla="*/ 734083 w 734145"/>
              <a:gd name="connsiteY5" fmla="*/ 347480 h 1481336"/>
              <a:gd name="connsiteX6" fmla="*/ 368323 w 734145"/>
              <a:gd name="connsiteY6" fmla="*/ 8 h 1481336"/>
              <a:gd name="connsiteX0" fmla="*/ 366181 w 732003"/>
              <a:gd name="connsiteY0" fmla="*/ 10 h 1481338"/>
              <a:gd name="connsiteX1" fmla="*/ 421 w 732003"/>
              <a:gd name="connsiteY1" fmla="*/ 338338 h 1481338"/>
              <a:gd name="connsiteX2" fmla="*/ 219877 w 732003"/>
              <a:gd name="connsiteY2" fmla="*/ 704098 h 1481338"/>
              <a:gd name="connsiteX3" fmla="*/ 402757 w 732003"/>
              <a:gd name="connsiteY3" fmla="*/ 1481338 h 1481338"/>
              <a:gd name="connsiteX4" fmla="*/ 558205 w 732003"/>
              <a:gd name="connsiteY4" fmla="*/ 704098 h 1481338"/>
              <a:gd name="connsiteX5" fmla="*/ 731941 w 732003"/>
              <a:gd name="connsiteY5" fmla="*/ 347482 h 1481338"/>
              <a:gd name="connsiteX6" fmla="*/ 366181 w 732003"/>
              <a:gd name="connsiteY6" fmla="*/ 10 h 1481338"/>
              <a:gd name="connsiteX0" fmla="*/ 366181 w 732467"/>
              <a:gd name="connsiteY0" fmla="*/ 10 h 1481338"/>
              <a:gd name="connsiteX1" fmla="*/ 421 w 732467"/>
              <a:gd name="connsiteY1" fmla="*/ 338338 h 1481338"/>
              <a:gd name="connsiteX2" fmla="*/ 219877 w 732467"/>
              <a:gd name="connsiteY2" fmla="*/ 704098 h 1481338"/>
              <a:gd name="connsiteX3" fmla="*/ 402757 w 732467"/>
              <a:gd name="connsiteY3" fmla="*/ 1481338 h 1481338"/>
              <a:gd name="connsiteX4" fmla="*/ 558205 w 732467"/>
              <a:gd name="connsiteY4" fmla="*/ 704098 h 1481338"/>
              <a:gd name="connsiteX5" fmla="*/ 731941 w 732467"/>
              <a:gd name="connsiteY5" fmla="*/ 347482 h 1481338"/>
              <a:gd name="connsiteX6" fmla="*/ 366181 w 732467"/>
              <a:gd name="connsiteY6" fmla="*/ 10 h 148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467" h="1481338">
                <a:moveTo>
                  <a:pt x="366181" y="10"/>
                </a:moveTo>
                <a:cubicBezTo>
                  <a:pt x="244261" y="-1514"/>
                  <a:pt x="-11771" y="156982"/>
                  <a:pt x="421" y="338338"/>
                </a:cubicBezTo>
                <a:cubicBezTo>
                  <a:pt x="12613" y="519694"/>
                  <a:pt x="131485" y="579130"/>
                  <a:pt x="219877" y="704098"/>
                </a:cubicBezTo>
                <a:lnTo>
                  <a:pt x="402757" y="1481338"/>
                </a:lnTo>
                <a:lnTo>
                  <a:pt x="558205" y="704098"/>
                </a:lnTo>
                <a:cubicBezTo>
                  <a:pt x="637453" y="515122"/>
                  <a:pt x="718225" y="574558"/>
                  <a:pt x="731941" y="347482"/>
                </a:cubicBezTo>
                <a:cubicBezTo>
                  <a:pt x="745657" y="120406"/>
                  <a:pt x="488101" y="1534"/>
                  <a:pt x="366181" y="10"/>
                </a:cubicBezTo>
                <a:close/>
              </a:path>
            </a:pathLst>
          </a:custGeom>
          <a:solidFill>
            <a:schemeClr val="bg1">
              <a:lumMod val="5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nvGrpSpPr>
          <p:cNvPr id="466" name="グループ化 465"/>
          <p:cNvGrpSpPr/>
          <p:nvPr/>
        </p:nvGrpSpPr>
        <p:grpSpPr>
          <a:xfrm>
            <a:off x="5914139" y="2236613"/>
            <a:ext cx="483424" cy="977675"/>
            <a:chOff x="6576162" y="4201829"/>
            <a:chExt cx="732467" cy="1481338"/>
          </a:xfrm>
        </p:grpSpPr>
        <p:sp>
          <p:nvSpPr>
            <p:cNvPr id="467" name="フリーフォーム 466"/>
            <p:cNvSpPr/>
            <p:nvPr/>
          </p:nvSpPr>
          <p:spPr>
            <a:xfrm>
              <a:off x="6576162" y="4201829"/>
              <a:ext cx="732467" cy="1481338"/>
            </a:xfrm>
            <a:custGeom>
              <a:avLst/>
              <a:gdLst>
                <a:gd name="connsiteX0" fmla="*/ 438912 w 1024128"/>
                <a:gd name="connsiteY0" fmla="*/ 0 h 1453896"/>
                <a:gd name="connsiteX1" fmla="*/ 0 w 1024128"/>
                <a:gd name="connsiteY1" fmla="*/ 292608 h 1453896"/>
                <a:gd name="connsiteX2" fmla="*/ 365760 w 1024128"/>
                <a:gd name="connsiteY2" fmla="*/ 676656 h 1453896"/>
                <a:gd name="connsiteX3" fmla="*/ 548640 w 1024128"/>
                <a:gd name="connsiteY3" fmla="*/ 1453896 h 1453896"/>
                <a:gd name="connsiteX4" fmla="*/ 704088 w 1024128"/>
                <a:gd name="connsiteY4" fmla="*/ 676656 h 1453896"/>
                <a:gd name="connsiteX5" fmla="*/ 1024128 w 1024128"/>
                <a:gd name="connsiteY5" fmla="*/ 320040 h 1453896"/>
                <a:gd name="connsiteX6" fmla="*/ 438912 w 1024128"/>
                <a:gd name="connsiteY6" fmla="*/ 0 h 1453896"/>
                <a:gd name="connsiteX0" fmla="*/ 438912 w 1024128"/>
                <a:gd name="connsiteY0" fmla="*/ 83 h 1453979"/>
                <a:gd name="connsiteX1" fmla="*/ 0 w 1024128"/>
                <a:gd name="connsiteY1" fmla="*/ 292691 h 1453979"/>
                <a:gd name="connsiteX2" fmla="*/ 365760 w 1024128"/>
                <a:gd name="connsiteY2" fmla="*/ 676739 h 1453979"/>
                <a:gd name="connsiteX3" fmla="*/ 548640 w 1024128"/>
                <a:gd name="connsiteY3" fmla="*/ 1453979 h 1453979"/>
                <a:gd name="connsiteX4" fmla="*/ 704088 w 1024128"/>
                <a:gd name="connsiteY4" fmla="*/ 676739 h 1453979"/>
                <a:gd name="connsiteX5" fmla="*/ 1024128 w 1024128"/>
                <a:gd name="connsiteY5" fmla="*/ 320123 h 1453979"/>
                <a:gd name="connsiteX6" fmla="*/ 438912 w 1024128"/>
                <a:gd name="connsiteY6" fmla="*/ 83 h 1453979"/>
                <a:gd name="connsiteX0" fmla="*/ 493776 w 1024128"/>
                <a:gd name="connsiteY0" fmla="*/ 83 h 1453979"/>
                <a:gd name="connsiteX1" fmla="*/ 0 w 1024128"/>
                <a:gd name="connsiteY1" fmla="*/ 292691 h 1453979"/>
                <a:gd name="connsiteX2" fmla="*/ 365760 w 1024128"/>
                <a:gd name="connsiteY2" fmla="*/ 676739 h 1453979"/>
                <a:gd name="connsiteX3" fmla="*/ 548640 w 1024128"/>
                <a:gd name="connsiteY3" fmla="*/ 1453979 h 1453979"/>
                <a:gd name="connsiteX4" fmla="*/ 704088 w 1024128"/>
                <a:gd name="connsiteY4" fmla="*/ 676739 h 1453979"/>
                <a:gd name="connsiteX5" fmla="*/ 1024128 w 1024128"/>
                <a:gd name="connsiteY5" fmla="*/ 320123 h 1453979"/>
                <a:gd name="connsiteX6" fmla="*/ 493776 w 1024128"/>
                <a:gd name="connsiteY6" fmla="*/ 83 h 1453979"/>
                <a:gd name="connsiteX0" fmla="*/ 493776 w 1027189"/>
                <a:gd name="connsiteY0" fmla="*/ 83 h 1453979"/>
                <a:gd name="connsiteX1" fmla="*/ 0 w 1027189"/>
                <a:gd name="connsiteY1" fmla="*/ 292691 h 1453979"/>
                <a:gd name="connsiteX2" fmla="*/ 365760 w 1027189"/>
                <a:gd name="connsiteY2" fmla="*/ 676739 h 1453979"/>
                <a:gd name="connsiteX3" fmla="*/ 548640 w 1027189"/>
                <a:gd name="connsiteY3" fmla="*/ 1453979 h 1453979"/>
                <a:gd name="connsiteX4" fmla="*/ 704088 w 1027189"/>
                <a:gd name="connsiteY4" fmla="*/ 676739 h 1453979"/>
                <a:gd name="connsiteX5" fmla="*/ 1024128 w 1027189"/>
                <a:gd name="connsiteY5" fmla="*/ 320123 h 1453979"/>
                <a:gd name="connsiteX6" fmla="*/ 493776 w 1027189"/>
                <a:gd name="connsiteY6" fmla="*/ 83 h 1453979"/>
                <a:gd name="connsiteX0" fmla="*/ 493776 w 1024132"/>
                <a:gd name="connsiteY0" fmla="*/ 83 h 1453979"/>
                <a:gd name="connsiteX1" fmla="*/ 0 w 1024132"/>
                <a:gd name="connsiteY1" fmla="*/ 292691 h 1453979"/>
                <a:gd name="connsiteX2" fmla="*/ 365760 w 1024132"/>
                <a:gd name="connsiteY2" fmla="*/ 676739 h 1453979"/>
                <a:gd name="connsiteX3" fmla="*/ 548640 w 1024132"/>
                <a:gd name="connsiteY3" fmla="*/ 1453979 h 1453979"/>
                <a:gd name="connsiteX4" fmla="*/ 704088 w 1024132"/>
                <a:gd name="connsiteY4" fmla="*/ 676739 h 1453979"/>
                <a:gd name="connsiteX5" fmla="*/ 1024128 w 1024132"/>
                <a:gd name="connsiteY5" fmla="*/ 320123 h 1453979"/>
                <a:gd name="connsiteX6" fmla="*/ 493776 w 1024132"/>
                <a:gd name="connsiteY6" fmla="*/ 83 h 1453979"/>
                <a:gd name="connsiteX0" fmla="*/ 393192 w 923548"/>
                <a:gd name="connsiteY0" fmla="*/ 36 h 1453932"/>
                <a:gd name="connsiteX1" fmla="*/ 0 w 923548"/>
                <a:gd name="connsiteY1" fmla="*/ 301788 h 1453932"/>
                <a:gd name="connsiteX2" fmla="*/ 265176 w 923548"/>
                <a:gd name="connsiteY2" fmla="*/ 676692 h 1453932"/>
                <a:gd name="connsiteX3" fmla="*/ 448056 w 923548"/>
                <a:gd name="connsiteY3" fmla="*/ 1453932 h 1453932"/>
                <a:gd name="connsiteX4" fmla="*/ 603504 w 923548"/>
                <a:gd name="connsiteY4" fmla="*/ 676692 h 1453932"/>
                <a:gd name="connsiteX5" fmla="*/ 923544 w 923548"/>
                <a:gd name="connsiteY5" fmla="*/ 320076 h 1453932"/>
                <a:gd name="connsiteX6" fmla="*/ 393192 w 923548"/>
                <a:gd name="connsiteY6" fmla="*/ 36 h 1453932"/>
                <a:gd name="connsiteX0" fmla="*/ 408077 w 938433"/>
                <a:gd name="connsiteY0" fmla="*/ 38 h 1453934"/>
                <a:gd name="connsiteX1" fmla="*/ 14885 w 938433"/>
                <a:gd name="connsiteY1" fmla="*/ 301790 h 1453934"/>
                <a:gd name="connsiteX2" fmla="*/ 280061 w 938433"/>
                <a:gd name="connsiteY2" fmla="*/ 676694 h 1453934"/>
                <a:gd name="connsiteX3" fmla="*/ 462941 w 938433"/>
                <a:gd name="connsiteY3" fmla="*/ 1453934 h 1453934"/>
                <a:gd name="connsiteX4" fmla="*/ 618389 w 938433"/>
                <a:gd name="connsiteY4" fmla="*/ 676694 h 1453934"/>
                <a:gd name="connsiteX5" fmla="*/ 938429 w 938433"/>
                <a:gd name="connsiteY5" fmla="*/ 320078 h 1453934"/>
                <a:gd name="connsiteX6" fmla="*/ 408077 w 938433"/>
                <a:gd name="connsiteY6" fmla="*/ 38 h 1453934"/>
                <a:gd name="connsiteX0" fmla="*/ 394772 w 925128"/>
                <a:gd name="connsiteY0" fmla="*/ 54 h 1453950"/>
                <a:gd name="connsiteX1" fmla="*/ 1580 w 925128"/>
                <a:gd name="connsiteY1" fmla="*/ 301806 h 1453950"/>
                <a:gd name="connsiteX2" fmla="*/ 266756 w 925128"/>
                <a:gd name="connsiteY2" fmla="*/ 676710 h 1453950"/>
                <a:gd name="connsiteX3" fmla="*/ 449636 w 925128"/>
                <a:gd name="connsiteY3" fmla="*/ 1453950 h 1453950"/>
                <a:gd name="connsiteX4" fmla="*/ 605084 w 925128"/>
                <a:gd name="connsiteY4" fmla="*/ 676710 h 1453950"/>
                <a:gd name="connsiteX5" fmla="*/ 925124 w 925128"/>
                <a:gd name="connsiteY5" fmla="*/ 320094 h 1453950"/>
                <a:gd name="connsiteX6" fmla="*/ 394772 w 925128"/>
                <a:gd name="connsiteY6" fmla="*/ 54 h 1453950"/>
                <a:gd name="connsiteX0" fmla="*/ 394701 w 842762"/>
                <a:gd name="connsiteY0" fmla="*/ 14 h 1453910"/>
                <a:gd name="connsiteX1" fmla="*/ 1509 w 842762"/>
                <a:gd name="connsiteY1" fmla="*/ 301766 h 1453910"/>
                <a:gd name="connsiteX2" fmla="*/ 266685 w 842762"/>
                <a:gd name="connsiteY2" fmla="*/ 676670 h 1453910"/>
                <a:gd name="connsiteX3" fmla="*/ 449565 w 842762"/>
                <a:gd name="connsiteY3" fmla="*/ 1453910 h 1453910"/>
                <a:gd name="connsiteX4" fmla="*/ 605013 w 842762"/>
                <a:gd name="connsiteY4" fmla="*/ 676670 h 1453910"/>
                <a:gd name="connsiteX5" fmla="*/ 842757 w 842762"/>
                <a:gd name="connsiteY5" fmla="*/ 310910 h 1453910"/>
                <a:gd name="connsiteX6" fmla="*/ 394701 w 842762"/>
                <a:gd name="connsiteY6" fmla="*/ 14 h 1453910"/>
                <a:gd name="connsiteX0" fmla="*/ 413514 w 846869"/>
                <a:gd name="connsiteY0" fmla="*/ 10 h 1453906"/>
                <a:gd name="connsiteX1" fmla="*/ 2034 w 846869"/>
                <a:gd name="connsiteY1" fmla="*/ 301762 h 1453906"/>
                <a:gd name="connsiteX2" fmla="*/ 267210 w 846869"/>
                <a:gd name="connsiteY2" fmla="*/ 676666 h 1453906"/>
                <a:gd name="connsiteX3" fmla="*/ 450090 w 846869"/>
                <a:gd name="connsiteY3" fmla="*/ 1453906 h 1453906"/>
                <a:gd name="connsiteX4" fmla="*/ 605538 w 846869"/>
                <a:gd name="connsiteY4" fmla="*/ 676666 h 1453906"/>
                <a:gd name="connsiteX5" fmla="*/ 843282 w 846869"/>
                <a:gd name="connsiteY5" fmla="*/ 310906 h 1453906"/>
                <a:gd name="connsiteX6" fmla="*/ 413514 w 846869"/>
                <a:gd name="connsiteY6" fmla="*/ 10 h 1453906"/>
                <a:gd name="connsiteX0" fmla="*/ 413514 w 846869"/>
                <a:gd name="connsiteY0" fmla="*/ 10 h 1453906"/>
                <a:gd name="connsiteX1" fmla="*/ 2034 w 846869"/>
                <a:gd name="connsiteY1" fmla="*/ 301762 h 1453906"/>
                <a:gd name="connsiteX2" fmla="*/ 267210 w 846869"/>
                <a:gd name="connsiteY2" fmla="*/ 676666 h 1453906"/>
                <a:gd name="connsiteX3" fmla="*/ 450090 w 846869"/>
                <a:gd name="connsiteY3" fmla="*/ 1453906 h 1453906"/>
                <a:gd name="connsiteX4" fmla="*/ 605538 w 846869"/>
                <a:gd name="connsiteY4" fmla="*/ 676666 h 1453906"/>
                <a:gd name="connsiteX5" fmla="*/ 843282 w 846869"/>
                <a:gd name="connsiteY5" fmla="*/ 310906 h 1453906"/>
                <a:gd name="connsiteX6" fmla="*/ 413514 w 846869"/>
                <a:gd name="connsiteY6" fmla="*/ 10 h 1453906"/>
                <a:gd name="connsiteX0" fmla="*/ 413514 w 846869"/>
                <a:gd name="connsiteY0" fmla="*/ 8 h 1481336"/>
                <a:gd name="connsiteX1" fmla="*/ 2034 w 846869"/>
                <a:gd name="connsiteY1" fmla="*/ 329192 h 1481336"/>
                <a:gd name="connsiteX2" fmla="*/ 267210 w 846869"/>
                <a:gd name="connsiteY2" fmla="*/ 704096 h 1481336"/>
                <a:gd name="connsiteX3" fmla="*/ 450090 w 846869"/>
                <a:gd name="connsiteY3" fmla="*/ 1481336 h 1481336"/>
                <a:gd name="connsiteX4" fmla="*/ 605538 w 846869"/>
                <a:gd name="connsiteY4" fmla="*/ 704096 h 1481336"/>
                <a:gd name="connsiteX5" fmla="*/ 843282 w 846869"/>
                <a:gd name="connsiteY5" fmla="*/ 338336 h 1481336"/>
                <a:gd name="connsiteX6" fmla="*/ 413514 w 846869"/>
                <a:gd name="connsiteY6" fmla="*/ 8 h 1481336"/>
                <a:gd name="connsiteX0" fmla="*/ 413514 w 802106"/>
                <a:gd name="connsiteY0" fmla="*/ 8 h 1481336"/>
                <a:gd name="connsiteX1" fmla="*/ 2034 w 802106"/>
                <a:gd name="connsiteY1" fmla="*/ 329192 h 1481336"/>
                <a:gd name="connsiteX2" fmla="*/ 267210 w 802106"/>
                <a:gd name="connsiteY2" fmla="*/ 704096 h 1481336"/>
                <a:gd name="connsiteX3" fmla="*/ 450090 w 802106"/>
                <a:gd name="connsiteY3" fmla="*/ 1481336 h 1481336"/>
                <a:gd name="connsiteX4" fmla="*/ 605538 w 802106"/>
                <a:gd name="connsiteY4" fmla="*/ 704096 h 1481336"/>
                <a:gd name="connsiteX5" fmla="*/ 797562 w 802106"/>
                <a:gd name="connsiteY5" fmla="*/ 338336 h 1481336"/>
                <a:gd name="connsiteX6" fmla="*/ 413514 w 802106"/>
                <a:gd name="connsiteY6" fmla="*/ 8 h 1481336"/>
                <a:gd name="connsiteX0" fmla="*/ 413514 w 797622"/>
                <a:gd name="connsiteY0" fmla="*/ 8 h 1481336"/>
                <a:gd name="connsiteX1" fmla="*/ 2034 w 797622"/>
                <a:gd name="connsiteY1" fmla="*/ 329192 h 1481336"/>
                <a:gd name="connsiteX2" fmla="*/ 267210 w 797622"/>
                <a:gd name="connsiteY2" fmla="*/ 704096 h 1481336"/>
                <a:gd name="connsiteX3" fmla="*/ 450090 w 797622"/>
                <a:gd name="connsiteY3" fmla="*/ 1481336 h 1481336"/>
                <a:gd name="connsiteX4" fmla="*/ 605538 w 797622"/>
                <a:gd name="connsiteY4" fmla="*/ 704096 h 1481336"/>
                <a:gd name="connsiteX5" fmla="*/ 797562 w 797622"/>
                <a:gd name="connsiteY5" fmla="*/ 338336 h 1481336"/>
                <a:gd name="connsiteX6" fmla="*/ 413514 w 797622"/>
                <a:gd name="connsiteY6" fmla="*/ 8 h 1481336"/>
                <a:gd name="connsiteX0" fmla="*/ 413514 w 779338"/>
                <a:gd name="connsiteY0" fmla="*/ 32 h 1481360"/>
                <a:gd name="connsiteX1" fmla="*/ 2034 w 779338"/>
                <a:gd name="connsiteY1" fmla="*/ 329216 h 1481360"/>
                <a:gd name="connsiteX2" fmla="*/ 267210 w 779338"/>
                <a:gd name="connsiteY2" fmla="*/ 704120 h 1481360"/>
                <a:gd name="connsiteX3" fmla="*/ 450090 w 779338"/>
                <a:gd name="connsiteY3" fmla="*/ 1481360 h 1481360"/>
                <a:gd name="connsiteX4" fmla="*/ 605538 w 779338"/>
                <a:gd name="connsiteY4" fmla="*/ 704120 h 1481360"/>
                <a:gd name="connsiteX5" fmla="*/ 779274 w 779338"/>
                <a:gd name="connsiteY5" fmla="*/ 347504 h 1481360"/>
                <a:gd name="connsiteX6" fmla="*/ 413514 w 779338"/>
                <a:gd name="connsiteY6" fmla="*/ 32 h 1481360"/>
                <a:gd name="connsiteX0" fmla="*/ 368323 w 734145"/>
                <a:gd name="connsiteY0" fmla="*/ 8 h 1481336"/>
                <a:gd name="connsiteX1" fmla="*/ 2563 w 734145"/>
                <a:gd name="connsiteY1" fmla="*/ 338336 h 1481336"/>
                <a:gd name="connsiteX2" fmla="*/ 222019 w 734145"/>
                <a:gd name="connsiteY2" fmla="*/ 704096 h 1481336"/>
                <a:gd name="connsiteX3" fmla="*/ 404899 w 734145"/>
                <a:gd name="connsiteY3" fmla="*/ 1481336 h 1481336"/>
                <a:gd name="connsiteX4" fmla="*/ 560347 w 734145"/>
                <a:gd name="connsiteY4" fmla="*/ 704096 h 1481336"/>
                <a:gd name="connsiteX5" fmla="*/ 734083 w 734145"/>
                <a:gd name="connsiteY5" fmla="*/ 347480 h 1481336"/>
                <a:gd name="connsiteX6" fmla="*/ 368323 w 734145"/>
                <a:gd name="connsiteY6" fmla="*/ 8 h 1481336"/>
                <a:gd name="connsiteX0" fmla="*/ 366181 w 732003"/>
                <a:gd name="connsiteY0" fmla="*/ 10 h 1481338"/>
                <a:gd name="connsiteX1" fmla="*/ 421 w 732003"/>
                <a:gd name="connsiteY1" fmla="*/ 338338 h 1481338"/>
                <a:gd name="connsiteX2" fmla="*/ 219877 w 732003"/>
                <a:gd name="connsiteY2" fmla="*/ 704098 h 1481338"/>
                <a:gd name="connsiteX3" fmla="*/ 402757 w 732003"/>
                <a:gd name="connsiteY3" fmla="*/ 1481338 h 1481338"/>
                <a:gd name="connsiteX4" fmla="*/ 558205 w 732003"/>
                <a:gd name="connsiteY4" fmla="*/ 704098 h 1481338"/>
                <a:gd name="connsiteX5" fmla="*/ 731941 w 732003"/>
                <a:gd name="connsiteY5" fmla="*/ 347482 h 1481338"/>
                <a:gd name="connsiteX6" fmla="*/ 366181 w 732003"/>
                <a:gd name="connsiteY6" fmla="*/ 10 h 1481338"/>
                <a:gd name="connsiteX0" fmla="*/ 366181 w 732467"/>
                <a:gd name="connsiteY0" fmla="*/ 10 h 1481338"/>
                <a:gd name="connsiteX1" fmla="*/ 421 w 732467"/>
                <a:gd name="connsiteY1" fmla="*/ 338338 h 1481338"/>
                <a:gd name="connsiteX2" fmla="*/ 219877 w 732467"/>
                <a:gd name="connsiteY2" fmla="*/ 704098 h 1481338"/>
                <a:gd name="connsiteX3" fmla="*/ 402757 w 732467"/>
                <a:gd name="connsiteY3" fmla="*/ 1481338 h 1481338"/>
                <a:gd name="connsiteX4" fmla="*/ 558205 w 732467"/>
                <a:gd name="connsiteY4" fmla="*/ 704098 h 1481338"/>
                <a:gd name="connsiteX5" fmla="*/ 731941 w 732467"/>
                <a:gd name="connsiteY5" fmla="*/ 347482 h 1481338"/>
                <a:gd name="connsiteX6" fmla="*/ 366181 w 732467"/>
                <a:gd name="connsiteY6" fmla="*/ 10 h 148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467" h="1481338">
                  <a:moveTo>
                    <a:pt x="366181" y="10"/>
                  </a:moveTo>
                  <a:cubicBezTo>
                    <a:pt x="244261" y="-1514"/>
                    <a:pt x="-11771" y="156982"/>
                    <a:pt x="421" y="338338"/>
                  </a:cubicBezTo>
                  <a:cubicBezTo>
                    <a:pt x="12613" y="519694"/>
                    <a:pt x="131485" y="579130"/>
                    <a:pt x="219877" y="704098"/>
                  </a:cubicBezTo>
                  <a:lnTo>
                    <a:pt x="402757" y="1481338"/>
                  </a:lnTo>
                  <a:lnTo>
                    <a:pt x="558205" y="704098"/>
                  </a:lnTo>
                  <a:cubicBezTo>
                    <a:pt x="637453" y="515122"/>
                    <a:pt x="718225" y="574558"/>
                    <a:pt x="731941" y="347482"/>
                  </a:cubicBezTo>
                  <a:cubicBezTo>
                    <a:pt x="745657" y="120406"/>
                    <a:pt x="488101" y="1534"/>
                    <a:pt x="366181" y="10"/>
                  </a:cubicBezTo>
                  <a:close/>
                </a:path>
              </a:pathLst>
            </a:cu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68" name="円/楕円 467"/>
            <p:cNvSpPr/>
            <p:nvPr/>
          </p:nvSpPr>
          <p:spPr>
            <a:xfrm>
              <a:off x="6781517" y="4380372"/>
              <a:ext cx="345444" cy="345444"/>
            </a:xfrm>
            <a:prstGeom prst="ellipse">
              <a:avLst/>
            </a:prstGeom>
            <a:solidFill>
              <a:schemeClr val="tx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spTree>
    <p:extLst>
      <p:ext uri="{BB962C8B-B14F-4D97-AF65-F5344CB8AC3E}">
        <p14:creationId xmlns:p14="http://schemas.microsoft.com/office/powerpoint/2010/main" val="165642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1"/>
                                        </p:tgtEl>
                                        <p:attrNameLst>
                                          <p:attrName>style.visibility</p:attrName>
                                        </p:attrNameLst>
                                      </p:cBhvr>
                                      <p:to>
                                        <p:strVal val="visible"/>
                                      </p:to>
                                    </p:set>
                                    <p:animEffect transition="in" filter="wipe(down)">
                                      <p:cBhvr>
                                        <p:cTn id="7" dur="500"/>
                                        <p:tgtEl>
                                          <p:spTgt spid="411"/>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397"/>
                                        </p:tgtEl>
                                        <p:attrNameLst>
                                          <p:attrName>style.visibility</p:attrName>
                                        </p:attrNameLst>
                                      </p:cBhvr>
                                      <p:to>
                                        <p:strVal val="visible"/>
                                      </p:to>
                                    </p:set>
                                    <p:animEffect transition="in" filter="wipe(left)">
                                      <p:cBhvr>
                                        <p:cTn id="19" dur="500"/>
                                        <p:tgtEl>
                                          <p:spTgt spid="397"/>
                                        </p:tgtEl>
                                      </p:cBhvr>
                                    </p:animEffect>
                                  </p:childTnLst>
                                </p:cTn>
                              </p:par>
                            </p:childTnLst>
                          </p:cTn>
                        </p:par>
                        <p:par>
                          <p:cTn id="20" fill="hold">
                            <p:stCondLst>
                              <p:cond delay="3500"/>
                            </p:stCondLst>
                            <p:childTnLst>
                              <p:par>
                                <p:cTn id="21" presetID="2" presetClass="entr" presetSubtype="1" fill="hold" nodeType="afterEffect">
                                  <p:stCondLst>
                                    <p:cond delay="0"/>
                                  </p:stCondLst>
                                  <p:childTnLst>
                                    <p:set>
                                      <p:cBhvr>
                                        <p:cTn id="22" dur="1" fill="hold">
                                          <p:stCondLst>
                                            <p:cond delay="0"/>
                                          </p:stCondLst>
                                        </p:cTn>
                                        <p:tgtEl>
                                          <p:spTgt spid="466"/>
                                        </p:tgtEl>
                                        <p:attrNameLst>
                                          <p:attrName>style.visibility</p:attrName>
                                        </p:attrNameLst>
                                      </p:cBhvr>
                                      <p:to>
                                        <p:strVal val="visible"/>
                                      </p:to>
                                    </p:set>
                                    <p:anim calcmode="lin" valueType="num">
                                      <p:cBhvr additive="base">
                                        <p:cTn id="23" dur="500" fill="hold"/>
                                        <p:tgtEl>
                                          <p:spTgt spid="466"/>
                                        </p:tgtEl>
                                        <p:attrNameLst>
                                          <p:attrName>ppt_x</p:attrName>
                                        </p:attrNameLst>
                                      </p:cBhvr>
                                      <p:tavLst>
                                        <p:tav tm="0">
                                          <p:val>
                                            <p:strVal val="#ppt_x"/>
                                          </p:val>
                                        </p:tav>
                                        <p:tav tm="100000">
                                          <p:val>
                                            <p:strVal val="#ppt_x"/>
                                          </p:val>
                                        </p:tav>
                                      </p:tavLst>
                                    </p:anim>
                                    <p:anim calcmode="lin" valueType="num">
                                      <p:cBhvr additive="base">
                                        <p:cTn id="24" dur="500" fill="hold"/>
                                        <p:tgtEl>
                                          <p:spTgt spid="466"/>
                                        </p:tgtEl>
                                        <p:attrNameLst>
                                          <p:attrName>ppt_y</p:attrName>
                                        </p:attrNameLst>
                                      </p:cBhvr>
                                      <p:tavLst>
                                        <p:tav tm="0">
                                          <p:val>
                                            <p:strVal val="0-#ppt_h/2"/>
                                          </p:val>
                                        </p:tav>
                                        <p:tav tm="100000">
                                          <p:val>
                                            <p:strVal val="#ppt_y"/>
                                          </p:val>
                                        </p:tav>
                                      </p:tavLst>
                                    </p:anim>
                                  </p:childTnLst>
                                </p:cTn>
                              </p:par>
                            </p:childTnLst>
                          </p:cTn>
                        </p:par>
                        <p:par>
                          <p:cTn id="25" fill="hold">
                            <p:stCondLst>
                              <p:cond delay="4000"/>
                            </p:stCondLst>
                            <p:childTnLst>
                              <p:par>
                                <p:cTn id="26" presetID="32" presetClass="emph" presetSubtype="0" fill="hold" nodeType="afterEffect">
                                  <p:stCondLst>
                                    <p:cond delay="0"/>
                                  </p:stCondLst>
                                  <p:childTnLst>
                                    <p:animRot by="120000">
                                      <p:cBhvr>
                                        <p:cTn id="27" dur="100" fill="hold">
                                          <p:stCondLst>
                                            <p:cond delay="0"/>
                                          </p:stCondLst>
                                        </p:cTn>
                                        <p:tgtEl>
                                          <p:spTgt spid="466"/>
                                        </p:tgtEl>
                                        <p:attrNameLst>
                                          <p:attrName>r</p:attrName>
                                        </p:attrNameLst>
                                      </p:cBhvr>
                                    </p:animRot>
                                    <p:animRot by="-240000">
                                      <p:cBhvr>
                                        <p:cTn id="28" dur="200" fill="hold">
                                          <p:stCondLst>
                                            <p:cond delay="200"/>
                                          </p:stCondLst>
                                        </p:cTn>
                                        <p:tgtEl>
                                          <p:spTgt spid="466"/>
                                        </p:tgtEl>
                                        <p:attrNameLst>
                                          <p:attrName>r</p:attrName>
                                        </p:attrNameLst>
                                      </p:cBhvr>
                                    </p:animRot>
                                    <p:animRot by="240000">
                                      <p:cBhvr>
                                        <p:cTn id="29" dur="200" fill="hold">
                                          <p:stCondLst>
                                            <p:cond delay="400"/>
                                          </p:stCondLst>
                                        </p:cTn>
                                        <p:tgtEl>
                                          <p:spTgt spid="466"/>
                                        </p:tgtEl>
                                        <p:attrNameLst>
                                          <p:attrName>r</p:attrName>
                                        </p:attrNameLst>
                                      </p:cBhvr>
                                    </p:animRot>
                                    <p:animRot by="-240000">
                                      <p:cBhvr>
                                        <p:cTn id="30" dur="200" fill="hold">
                                          <p:stCondLst>
                                            <p:cond delay="600"/>
                                          </p:stCondLst>
                                        </p:cTn>
                                        <p:tgtEl>
                                          <p:spTgt spid="466"/>
                                        </p:tgtEl>
                                        <p:attrNameLst>
                                          <p:attrName>r</p:attrName>
                                        </p:attrNameLst>
                                      </p:cBhvr>
                                    </p:animRot>
                                    <p:animRot by="120000">
                                      <p:cBhvr>
                                        <p:cTn id="31" dur="200" fill="hold">
                                          <p:stCondLst>
                                            <p:cond delay="800"/>
                                          </p:stCondLst>
                                        </p:cTn>
                                        <p:tgtEl>
                                          <p:spTgt spid="466"/>
                                        </p:tgtEl>
                                        <p:attrNameLst>
                                          <p:attrName>r</p:attrName>
                                        </p:attrNameLst>
                                      </p:cBhvr>
                                    </p:animRot>
                                  </p:childTnLst>
                                </p:cTn>
                              </p:par>
                              <p:par>
                                <p:cTn id="32" presetID="22" presetClass="entr" presetSubtype="8" fill="hold" grpId="0" nodeType="withEffect">
                                  <p:stCondLst>
                                    <p:cond delay="0"/>
                                  </p:stCondLst>
                                  <p:childTnLst>
                                    <p:set>
                                      <p:cBhvr>
                                        <p:cTn id="33" dur="1" fill="hold">
                                          <p:stCondLst>
                                            <p:cond delay="0"/>
                                          </p:stCondLst>
                                        </p:cTn>
                                        <p:tgtEl>
                                          <p:spTgt spid="465"/>
                                        </p:tgtEl>
                                        <p:attrNameLst>
                                          <p:attrName>style.visibility</p:attrName>
                                        </p:attrNameLst>
                                      </p:cBhvr>
                                      <p:to>
                                        <p:strVal val="visible"/>
                                      </p:to>
                                    </p:set>
                                    <p:animEffect transition="in" filter="wipe(left)">
                                      <p:cBhvr>
                                        <p:cTn id="34" dur="10"/>
                                        <p:tgtEl>
                                          <p:spTgt spid="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6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2ACBF0-A1B0-417F-8AFE-4E2C978E13FD}" type="slidenum">
              <a:rPr kumimoji="1" lang="en-US" altLang="ja-JP" sz="2400" b="1" i="0" u="none" strike="noStrike" kern="1200" cap="none" spc="0" normalizeH="0" baseline="0" noProof="0">
                <a:ln>
                  <a:noFill/>
                </a:ln>
                <a:solidFill>
                  <a:prstClr val="black"/>
                </a:solidFill>
                <a:effectLst/>
                <a:uLnTx/>
                <a:uFillTx/>
                <a:latin typeface="ＭＳ Ｐゴシック" pitchFamily="50" charset="-128"/>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1" lang="en-US" altLang="ja-JP" sz="2400" b="1" i="0" u="none"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endParaRPr>
          </a:p>
        </p:txBody>
      </p:sp>
      <p:sp>
        <p:nvSpPr>
          <p:cNvPr id="2" name="正方形/長方形 1"/>
          <p:cNvSpPr/>
          <p:nvPr/>
        </p:nvSpPr>
        <p:spPr>
          <a:xfrm>
            <a:off x="483757" y="2492896"/>
            <a:ext cx="8272815" cy="310854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Arial"/>
                <a:ea typeface="ＭＳ Ｐゴシック"/>
                <a:cs typeface="+mn-cs"/>
              </a:rPr>
              <a:t>近年でも，東日本大震災や熊本地震，台風や集中豪雨などをはじめとする様々な自然災害の発生や，</a:t>
            </a:r>
            <a:r>
              <a:rPr kumimoji="1" lang="ja-JP" altLang="en-US" sz="2800" b="1" i="0" u="none" strike="noStrike" kern="1200" cap="none" spc="0" normalizeH="0" baseline="0" noProof="0" dirty="0">
                <a:ln>
                  <a:noFill/>
                </a:ln>
                <a:solidFill>
                  <a:srgbClr val="FF0000"/>
                </a:solidFill>
                <a:effectLst/>
                <a:uLnTx/>
                <a:uFillTx/>
                <a:latin typeface="Arial"/>
                <a:ea typeface="ＭＳ Ｐゴシック"/>
                <a:cs typeface="+mn-cs"/>
              </a:rPr>
              <a:t>情報化やグローバル化等の社会の変化に伴い，児童を取り巻く安全に関する環境も変化している。</a:t>
            </a:r>
            <a:r>
              <a:rPr kumimoji="1" lang="ja-JP" altLang="en-US" sz="2800" b="0" i="0" u="none" strike="noStrike" kern="1200" cap="none" spc="0" normalizeH="0" baseline="0" noProof="0" dirty="0">
                <a:ln>
                  <a:noFill/>
                </a:ln>
                <a:solidFill>
                  <a:prstClr val="black"/>
                </a:solidFill>
                <a:effectLst/>
                <a:uLnTx/>
                <a:uFillTx/>
                <a:latin typeface="Arial"/>
                <a:ea typeface="ＭＳ Ｐゴシック"/>
                <a:cs typeface="+mn-cs"/>
              </a:rPr>
              <a:t>したがって，安全に関する指導においても，取り上げた内容について，</a:t>
            </a:r>
            <a:r>
              <a:rPr kumimoji="1" lang="ja-JP" altLang="en-US" sz="2800" b="1" i="0" u="none" strike="noStrike" kern="1200" cap="none" spc="0" normalizeH="0" baseline="0" noProof="0" dirty="0">
                <a:ln>
                  <a:noFill/>
                </a:ln>
                <a:solidFill>
                  <a:srgbClr val="FF0000"/>
                </a:solidFill>
                <a:effectLst/>
                <a:uLnTx/>
                <a:uFillTx/>
                <a:latin typeface="Arial"/>
                <a:ea typeface="ＭＳ Ｐゴシック"/>
                <a:cs typeface="+mn-cs"/>
              </a:rPr>
              <a:t>必要な情報を自ら収集し，よりよく判断し行動する力を育むこと</a:t>
            </a:r>
            <a:r>
              <a:rPr kumimoji="1" lang="ja-JP" altLang="en-US" sz="2800" b="0" i="0" u="none" strike="noStrike" kern="1200" cap="none" spc="0" normalizeH="0" baseline="0" noProof="0" dirty="0">
                <a:ln>
                  <a:noFill/>
                </a:ln>
                <a:solidFill>
                  <a:prstClr val="black"/>
                </a:solidFill>
                <a:effectLst/>
                <a:uLnTx/>
                <a:uFillTx/>
                <a:latin typeface="Arial"/>
                <a:ea typeface="ＭＳ Ｐゴシック"/>
                <a:cs typeface="+mn-cs"/>
              </a:rPr>
              <a:t>が重要である。</a:t>
            </a:r>
            <a:endParaRPr kumimoji="1" lang="ja-JP" altLang="en-US" sz="4000" b="0" i="0" u="none" strike="noStrike" kern="1200" cap="none" spc="0" normalizeH="0" baseline="0" noProof="0" dirty="0">
              <a:ln>
                <a:noFill/>
              </a:ln>
              <a:solidFill>
                <a:prstClr val="black"/>
              </a:solidFill>
              <a:effectLst/>
              <a:uLnTx/>
              <a:uFillTx/>
              <a:latin typeface="Arial"/>
              <a:ea typeface="ＭＳ Ｐゴシック"/>
              <a:cs typeface="ＭＳ Ｐゴシック" pitchFamily="50" charset="-128"/>
            </a:endParaRPr>
          </a:p>
        </p:txBody>
      </p:sp>
      <p:sp>
        <p:nvSpPr>
          <p:cNvPr id="61443" name="正方形/長方形 4"/>
          <p:cNvSpPr>
            <a:spLocks noChangeArrowheads="1"/>
          </p:cNvSpPr>
          <p:nvPr/>
        </p:nvSpPr>
        <p:spPr bwMode="auto">
          <a:xfrm>
            <a:off x="96330" y="0"/>
            <a:ext cx="9047670" cy="707886"/>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a:t>
            </a:r>
            <a:r>
              <a:rPr kumimoji="1" lang="ja-JP" altLang="en-US"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小学校</a:t>
            </a:r>
            <a:r>
              <a:rPr kumimoji="1" lang="en-US" altLang="ja-JP"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a:t>
            </a:r>
            <a:r>
              <a:rPr kumimoji="1" lang="ja-JP" altLang="en-US"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学習指導要領特別</a:t>
            </a:r>
            <a:r>
              <a:rPr kumimoji="1" lang="ja-JP" altLang="ja-JP"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活動</a:t>
            </a:r>
            <a:r>
              <a:rPr kumimoji="1" lang="ja-JP" altLang="en-US"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a:t>
            </a:r>
            <a:r>
              <a:rPr kumimoji="1" lang="ja-JP" altLang="ja-JP"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解説</a:t>
            </a:r>
            <a:r>
              <a:rPr kumimoji="1" lang="ja-JP" altLang="en-US"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a:t>
            </a:r>
          </a:p>
        </p:txBody>
      </p:sp>
      <p:sp>
        <p:nvSpPr>
          <p:cNvPr id="5" name="正方形/長方形 4"/>
          <p:cNvSpPr/>
          <p:nvPr/>
        </p:nvSpPr>
        <p:spPr>
          <a:xfrm>
            <a:off x="419621" y="876904"/>
            <a:ext cx="7104707" cy="101566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Arial"/>
                <a:ea typeface="ＭＳ Ｐゴシック"/>
                <a:cs typeface="+mn-cs"/>
              </a:rPr>
              <a:t>２ 学級活動の内容</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Arial"/>
                <a:ea typeface="ＭＳ Ｐゴシック"/>
                <a:cs typeface="+mn-cs"/>
              </a:rPr>
              <a:t>（１）学級活動「</a:t>
            </a:r>
            <a:r>
              <a:rPr kumimoji="1" lang="en-US" altLang="ja-JP" sz="2000" b="1" i="0" u="none" strike="noStrike" kern="1200" cap="none" spc="0" normalizeH="0" baseline="0" noProof="0" dirty="0">
                <a:ln>
                  <a:noFill/>
                </a:ln>
                <a:solidFill>
                  <a:prstClr val="black"/>
                </a:solidFill>
                <a:effectLst/>
                <a:uLnTx/>
                <a:uFillTx/>
                <a:latin typeface="Arial"/>
                <a:ea typeface="ＭＳ Ｐゴシック"/>
                <a:cs typeface="+mn-cs"/>
              </a:rPr>
              <a:t>(1)</a:t>
            </a:r>
            <a:r>
              <a:rPr kumimoji="1" lang="ja-JP" altLang="en-US" sz="2000" b="1" i="0" u="none" strike="noStrike" kern="1200" cap="none" spc="0" normalizeH="0" baseline="0" noProof="0" dirty="0">
                <a:ln>
                  <a:noFill/>
                </a:ln>
                <a:solidFill>
                  <a:prstClr val="black"/>
                </a:solidFill>
                <a:effectLst/>
                <a:uLnTx/>
                <a:uFillTx/>
                <a:latin typeface="Arial"/>
                <a:ea typeface="ＭＳ Ｐゴシック"/>
                <a:cs typeface="+mn-cs"/>
              </a:rPr>
              <a:t>学級や学校における生活づくりへの参画」</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Arial"/>
                <a:ea typeface="ＭＳ Ｐゴシック"/>
                <a:cs typeface="+mn-cs"/>
              </a:rPr>
              <a:t>ウ 心身ともに健康で安全な生活態度の形成</a:t>
            </a:r>
          </a:p>
        </p:txBody>
      </p:sp>
    </p:spTree>
    <p:extLst>
      <p:ext uri="{BB962C8B-B14F-4D97-AF65-F5344CB8AC3E}">
        <p14:creationId xmlns:p14="http://schemas.microsoft.com/office/powerpoint/2010/main" val="394613057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6"/>
          <p:cNvSpPr>
            <a:spLocks noGrp="1" noChangeArrowheads="1"/>
          </p:cNvSpPr>
          <p:nvPr>
            <p:ph type="sldNum" sz="quarter" idx="12"/>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2805C3-3F60-4B60-A6D9-E99204EDA16E}" type="slidenum">
              <a:rPr kumimoji="1" lang="en-US" altLang="ja-JP" sz="2400" b="1"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1" lang="en-US" altLang="ja-JP" sz="2400" b="1" i="0" u="none"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endParaRPr>
          </a:p>
        </p:txBody>
      </p:sp>
      <p:sp>
        <p:nvSpPr>
          <p:cNvPr id="53251" name="Rectangle 3"/>
          <p:cNvSpPr>
            <a:spLocks noGrp="1" noChangeArrowheads="1"/>
          </p:cNvSpPr>
          <p:nvPr>
            <p:ph type="body" idx="1"/>
          </p:nvPr>
        </p:nvSpPr>
        <p:spPr>
          <a:xfrm>
            <a:off x="250825" y="1600200"/>
            <a:ext cx="8435975" cy="4525963"/>
          </a:xfrm>
        </p:spPr>
        <p:txBody>
          <a:bodyPr/>
          <a:lstStyle/>
          <a:p>
            <a:pPr algn="ctr">
              <a:buFontTx/>
              <a:buNone/>
            </a:pPr>
            <a:r>
              <a:rPr lang="ja-JP" altLang="en-US" sz="4800" dirty="0">
                <a:ea typeface="HGP創英角ｺﾞｼｯｸUB" pitchFamily="50" charset="-128"/>
              </a:rPr>
              <a:t>学習指導要領における</a:t>
            </a:r>
          </a:p>
          <a:p>
            <a:pPr algn="ctr">
              <a:buFontTx/>
              <a:buNone/>
            </a:pPr>
            <a:r>
              <a:rPr lang="ja-JP" altLang="en-US" sz="4800" dirty="0">
                <a:ea typeface="HGP創英角ｺﾞｼｯｸUB" pitchFamily="50" charset="-128"/>
              </a:rPr>
              <a:t>　情報モラル</a:t>
            </a:r>
          </a:p>
          <a:p>
            <a:pPr>
              <a:buFontTx/>
              <a:buNone/>
            </a:pPr>
            <a:endParaRPr lang="ja-JP" altLang="en-US" sz="4800" dirty="0">
              <a:ea typeface="HGP創英角ｺﾞｼｯｸUB" pitchFamily="50" charset="-128"/>
            </a:endParaRPr>
          </a:p>
          <a:p>
            <a:pPr algn="ctr">
              <a:buFontTx/>
              <a:buNone/>
            </a:pPr>
            <a:r>
              <a:rPr lang="ja-JP" altLang="en-US" sz="4800" dirty="0">
                <a:ea typeface="HGP創英角ｺﾞｼｯｸUB" pitchFamily="50" charset="-128"/>
              </a:rPr>
              <a:t>中学校実践編</a:t>
            </a:r>
          </a:p>
        </p:txBody>
      </p:sp>
    </p:spTree>
    <p:extLst>
      <p:ext uri="{BB962C8B-B14F-4D97-AF65-F5344CB8AC3E}">
        <p14:creationId xmlns:p14="http://schemas.microsoft.com/office/powerpoint/2010/main" val="16894249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85CE7282-466C-4EF5-8484-56BFF1606FB2}" type="slidenum">
              <a:rPr lang="en-US" altLang="ja-JP" smtClean="0"/>
              <a:pPr>
                <a:defRPr/>
              </a:pPr>
              <a:t>42</a:t>
            </a:fld>
            <a:endParaRPr lang="en-US" altLang="ja-JP"/>
          </a:p>
        </p:txBody>
      </p:sp>
      <p:sp>
        <p:nvSpPr>
          <p:cNvPr id="3" name="正方形/長方形 4"/>
          <p:cNvSpPr>
            <a:spLocks noChangeArrowheads="1"/>
          </p:cNvSpPr>
          <p:nvPr/>
        </p:nvSpPr>
        <p:spPr bwMode="auto">
          <a:xfrm>
            <a:off x="755650" y="0"/>
            <a:ext cx="5969904" cy="707886"/>
          </a:xfrm>
          <a:prstGeom prst="rect">
            <a:avLst/>
          </a:prstGeom>
          <a:noFill/>
          <a:ln w="9525">
            <a:noFill/>
            <a:miter lim="800000"/>
            <a:headEnd/>
            <a:tailEnd/>
          </a:ln>
        </p:spPr>
        <p:txBody>
          <a:bodyPr wrap="none">
            <a:spAutoFit/>
          </a:bodyPr>
          <a:lstStyle/>
          <a:p>
            <a:r>
              <a:rPr lang="en-US" altLang="ja-JP" sz="4000" dirty="0"/>
              <a:t>【</a:t>
            </a:r>
            <a:r>
              <a:rPr lang="ja-JP" altLang="en-US" sz="4000" dirty="0"/>
              <a:t>中学校</a:t>
            </a:r>
            <a:r>
              <a:rPr lang="en-US" altLang="ja-JP" sz="4000" dirty="0"/>
              <a:t>】 </a:t>
            </a:r>
            <a:r>
              <a:rPr lang="ja-JP" altLang="en-US" sz="4000" dirty="0"/>
              <a:t>「学習指導要領」</a:t>
            </a:r>
          </a:p>
        </p:txBody>
      </p:sp>
      <p:sp>
        <p:nvSpPr>
          <p:cNvPr id="4" name="テキスト ボックス 3"/>
          <p:cNvSpPr txBox="1"/>
          <p:nvPr/>
        </p:nvSpPr>
        <p:spPr>
          <a:xfrm>
            <a:off x="251520" y="908720"/>
            <a:ext cx="8635697" cy="5878532"/>
          </a:xfrm>
          <a:prstGeom prst="rect">
            <a:avLst/>
          </a:prstGeom>
          <a:noFill/>
        </p:spPr>
        <p:txBody>
          <a:bodyPr wrap="none" rtlCol="0">
            <a:spAutoFit/>
          </a:bodyPr>
          <a:lstStyle/>
          <a:p>
            <a:r>
              <a:rPr kumimoji="1" lang="ja-JP" altLang="en-US" sz="3200" dirty="0">
                <a:solidFill>
                  <a:srgbClr val="0070C0"/>
                </a:solidFill>
              </a:rPr>
              <a:t>総則</a:t>
            </a:r>
            <a:r>
              <a:rPr kumimoji="1" lang="ja-JP" altLang="en-US" sz="3200" dirty="0"/>
              <a:t>：情報活用能力（情報モラルを含む）</a:t>
            </a:r>
            <a:endParaRPr kumimoji="1" lang="en-US" altLang="ja-JP" sz="3200" dirty="0"/>
          </a:p>
          <a:p>
            <a:endParaRPr kumimoji="1" lang="en-US" altLang="ja-JP" sz="800" dirty="0"/>
          </a:p>
          <a:p>
            <a:r>
              <a:rPr kumimoji="1" lang="ja-JP" altLang="en-US" sz="3200" dirty="0">
                <a:solidFill>
                  <a:srgbClr val="0070C0"/>
                </a:solidFill>
              </a:rPr>
              <a:t>国語</a:t>
            </a:r>
            <a:r>
              <a:rPr kumimoji="1" lang="ja-JP" altLang="en-US" sz="3200" dirty="0"/>
              <a:t>：引用の仕方、出典の示し方、情報の信頼性</a:t>
            </a:r>
            <a:endParaRPr kumimoji="1" lang="en-US" altLang="ja-JP" sz="3200" dirty="0"/>
          </a:p>
          <a:p>
            <a:endParaRPr kumimoji="1" lang="en-US" altLang="ja-JP" sz="800" dirty="0"/>
          </a:p>
          <a:p>
            <a:r>
              <a:rPr kumimoji="1" lang="ja-JP" altLang="en-US" sz="3200" dirty="0">
                <a:solidFill>
                  <a:srgbClr val="0070C0"/>
                </a:solidFill>
              </a:rPr>
              <a:t>社会</a:t>
            </a:r>
            <a:r>
              <a:rPr kumimoji="1" lang="ja-JP" altLang="en-US" sz="3200" dirty="0"/>
              <a:t>：情報モラルの指導に留意</a:t>
            </a:r>
            <a:endParaRPr kumimoji="1" lang="en-US" altLang="ja-JP" sz="3200" dirty="0"/>
          </a:p>
          <a:p>
            <a:endParaRPr kumimoji="1" lang="en-US" altLang="ja-JP" sz="800" dirty="0"/>
          </a:p>
          <a:p>
            <a:r>
              <a:rPr kumimoji="1" lang="ja-JP" altLang="en-US" sz="3200" dirty="0">
                <a:solidFill>
                  <a:srgbClr val="0070C0"/>
                </a:solidFill>
              </a:rPr>
              <a:t>音楽</a:t>
            </a:r>
            <a:r>
              <a:rPr kumimoji="1" lang="ja-JP" altLang="en-US" sz="3200" dirty="0"/>
              <a:t>：知的財産権</a:t>
            </a:r>
            <a:endParaRPr kumimoji="1" lang="en-US" altLang="ja-JP" sz="3200" dirty="0"/>
          </a:p>
          <a:p>
            <a:endParaRPr kumimoji="1" lang="en-US" altLang="ja-JP" sz="800" dirty="0"/>
          </a:p>
          <a:p>
            <a:r>
              <a:rPr kumimoji="1" lang="ja-JP" altLang="en-US" sz="3200" dirty="0">
                <a:solidFill>
                  <a:srgbClr val="0070C0"/>
                </a:solidFill>
              </a:rPr>
              <a:t>美術</a:t>
            </a:r>
            <a:r>
              <a:rPr kumimoji="1" lang="ja-JP" altLang="en-US" sz="3200" dirty="0"/>
              <a:t>：知的財産権、肖像権</a:t>
            </a:r>
            <a:endParaRPr kumimoji="1" lang="en-US" altLang="ja-JP" sz="3200" dirty="0"/>
          </a:p>
          <a:p>
            <a:endParaRPr kumimoji="1" lang="en-US" altLang="ja-JP" sz="800" dirty="0"/>
          </a:p>
          <a:p>
            <a:r>
              <a:rPr kumimoji="1" lang="ja-JP" altLang="en-US" sz="3200" dirty="0">
                <a:solidFill>
                  <a:srgbClr val="0070C0"/>
                </a:solidFill>
              </a:rPr>
              <a:t>保体</a:t>
            </a:r>
            <a:r>
              <a:rPr kumimoji="1" lang="ja-JP" altLang="en-US" sz="3200" dirty="0"/>
              <a:t>：健康との関わり</a:t>
            </a:r>
            <a:endParaRPr kumimoji="1" lang="en-US" altLang="ja-JP" sz="3200" dirty="0"/>
          </a:p>
          <a:p>
            <a:endParaRPr kumimoji="1" lang="en-US" altLang="ja-JP" sz="800" dirty="0"/>
          </a:p>
          <a:p>
            <a:r>
              <a:rPr kumimoji="1" lang="ja-JP" altLang="en-US" sz="3200" dirty="0">
                <a:solidFill>
                  <a:srgbClr val="0070C0"/>
                </a:solidFill>
              </a:rPr>
              <a:t>技家</a:t>
            </a:r>
            <a:r>
              <a:rPr kumimoji="1" lang="ja-JP" altLang="en-US" sz="3200" dirty="0"/>
              <a:t>：著作権を含めた知的財産権、</a:t>
            </a:r>
            <a:endParaRPr kumimoji="1" lang="en-US" altLang="ja-JP" sz="3200" dirty="0"/>
          </a:p>
          <a:p>
            <a:r>
              <a:rPr kumimoji="1" lang="ja-JP" altLang="en-US" sz="3200" dirty="0"/>
              <a:t>　　　　発信した情報に対する責任</a:t>
            </a:r>
            <a:endParaRPr kumimoji="1" lang="en-US" altLang="ja-JP" sz="3200" dirty="0"/>
          </a:p>
          <a:p>
            <a:r>
              <a:rPr kumimoji="1" lang="ja-JP" altLang="en-US" sz="3200" dirty="0"/>
              <a:t>　　　　サイバーセキュリティ、個人情報の保護</a:t>
            </a:r>
            <a:endParaRPr kumimoji="1" lang="en-US" altLang="ja-JP" sz="3200" dirty="0"/>
          </a:p>
          <a:p>
            <a:endParaRPr kumimoji="1" lang="en-US" altLang="ja-JP" sz="800" dirty="0"/>
          </a:p>
          <a:p>
            <a:r>
              <a:rPr kumimoji="1" lang="ja-JP" altLang="en-US" sz="3200" dirty="0">
                <a:solidFill>
                  <a:srgbClr val="0070C0"/>
                </a:solidFill>
              </a:rPr>
              <a:t>道徳</a:t>
            </a:r>
            <a:r>
              <a:rPr kumimoji="1" lang="ja-JP" altLang="en-US" sz="3200" dirty="0"/>
              <a:t>：情報モラルを充実</a:t>
            </a:r>
          </a:p>
        </p:txBody>
      </p:sp>
    </p:spTree>
    <p:extLst>
      <p:ext uri="{BB962C8B-B14F-4D97-AF65-F5344CB8AC3E}">
        <p14:creationId xmlns:p14="http://schemas.microsoft.com/office/powerpoint/2010/main" val="24453200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6"/>
          <p:cNvSpPr>
            <a:spLocks noGrp="1" noChangeArrowheads="1"/>
          </p:cNvSpPr>
          <p:nvPr>
            <p:ph type="sldNum" sz="quarter" idx="12"/>
          </p:nvPr>
        </p:nvSpPr>
        <p:spPr>
          <a:noFill/>
        </p:spPr>
        <p:txBody>
          <a:bodyPr/>
          <a:lstStyle/>
          <a:p>
            <a:fld id="{42C76D60-C33D-47C6-BBC6-C0A2F705CF2D}" type="slidenum">
              <a:rPr lang="en-US" altLang="ja-JP" smtClean="0">
                <a:solidFill>
                  <a:prstClr val="black"/>
                </a:solidFill>
              </a:rPr>
              <a:pPr/>
              <a:t>43</a:t>
            </a:fld>
            <a:endParaRPr lang="en-US" altLang="ja-JP">
              <a:solidFill>
                <a:prstClr val="black"/>
              </a:solidFill>
            </a:endParaRPr>
          </a:p>
        </p:txBody>
      </p:sp>
      <p:sp>
        <p:nvSpPr>
          <p:cNvPr id="74755" name="テキスト ボックス 5"/>
          <p:cNvSpPr txBox="1">
            <a:spLocks noChangeArrowheads="1"/>
          </p:cNvSpPr>
          <p:nvPr/>
        </p:nvSpPr>
        <p:spPr bwMode="auto">
          <a:xfrm>
            <a:off x="0" y="0"/>
            <a:ext cx="8742363" cy="579438"/>
          </a:xfrm>
          <a:prstGeom prst="rect">
            <a:avLst/>
          </a:prstGeom>
          <a:noFill/>
          <a:ln w="9525">
            <a:noFill/>
            <a:miter lim="800000"/>
            <a:headEnd/>
            <a:tailEnd/>
          </a:ln>
        </p:spPr>
        <p:txBody>
          <a:bodyPr wrap="none">
            <a:spAutoFit/>
          </a:bodyPr>
          <a:lstStyle/>
          <a:p>
            <a:r>
              <a:rPr lang="ja-JP" altLang="en-US" sz="3200" dirty="0">
                <a:solidFill>
                  <a:prstClr val="black"/>
                </a:solidFill>
                <a:ea typeface="HGP創英角ｺﾞｼｯｸUB" pitchFamily="50" charset="-128"/>
              </a:rPr>
              <a:t>学習指導要領に記載される中学校の</a:t>
            </a:r>
            <a:r>
              <a:rPr lang="ja-JP" altLang="ja-JP" sz="3200" dirty="0">
                <a:solidFill>
                  <a:prstClr val="black"/>
                </a:solidFill>
                <a:ea typeface="HGP創英角ｺﾞｼｯｸUB" pitchFamily="50" charset="-128"/>
              </a:rPr>
              <a:t>情報モラル</a:t>
            </a:r>
            <a:endParaRPr lang="ja-JP" altLang="en-US" sz="3200" dirty="0">
              <a:solidFill>
                <a:prstClr val="black"/>
              </a:solidFill>
              <a:ea typeface="HGP創英角ｺﾞｼｯｸUB" pitchFamily="50" charset="-128"/>
            </a:endParaRPr>
          </a:p>
        </p:txBody>
      </p:sp>
      <p:grpSp>
        <p:nvGrpSpPr>
          <p:cNvPr id="74756" name="グループ化 20"/>
          <p:cNvGrpSpPr>
            <a:grpSpLocks/>
          </p:cNvGrpSpPr>
          <p:nvPr/>
        </p:nvGrpSpPr>
        <p:grpSpPr bwMode="auto">
          <a:xfrm>
            <a:off x="250825" y="1628775"/>
            <a:ext cx="8569325" cy="3744913"/>
            <a:chOff x="714348" y="1785926"/>
            <a:chExt cx="7715304" cy="3143272"/>
          </a:xfrm>
        </p:grpSpPr>
        <p:sp>
          <p:nvSpPr>
            <p:cNvPr id="5" name="正方形/長方形 4"/>
            <p:cNvSpPr/>
            <p:nvPr/>
          </p:nvSpPr>
          <p:spPr>
            <a:xfrm>
              <a:off x="714348" y="3470155"/>
              <a:ext cx="7715304" cy="145904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prstClr val="white"/>
                </a:solidFill>
              </a:endParaRPr>
            </a:p>
          </p:txBody>
        </p:sp>
        <p:sp>
          <p:nvSpPr>
            <p:cNvPr id="7" name="正方形/長方形 6"/>
            <p:cNvSpPr/>
            <p:nvPr/>
          </p:nvSpPr>
          <p:spPr>
            <a:xfrm>
              <a:off x="714348" y="1785926"/>
              <a:ext cx="7715304" cy="168422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prstClr val="white"/>
                </a:solidFill>
              </a:endParaRPr>
            </a:p>
          </p:txBody>
        </p:sp>
        <p:sp>
          <p:nvSpPr>
            <p:cNvPr id="8" name="左矢印 7"/>
            <p:cNvSpPr/>
            <p:nvPr/>
          </p:nvSpPr>
          <p:spPr>
            <a:xfrm>
              <a:off x="755798" y="3212990"/>
              <a:ext cx="6982078" cy="560965"/>
            </a:xfrm>
            <a:prstGeom prst="lef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prstClr val="white"/>
                </a:solidFill>
              </a:endParaRPr>
            </a:p>
          </p:txBody>
        </p:sp>
        <p:sp>
          <p:nvSpPr>
            <p:cNvPr id="9" name="正方形/長方形 8"/>
            <p:cNvSpPr/>
            <p:nvPr/>
          </p:nvSpPr>
          <p:spPr>
            <a:xfrm>
              <a:off x="714348" y="1785926"/>
              <a:ext cx="7715304" cy="31432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prstClr val="white"/>
                </a:solidFill>
              </a:endParaRPr>
            </a:p>
          </p:txBody>
        </p:sp>
        <p:sp>
          <p:nvSpPr>
            <p:cNvPr id="10" name="円/楕円 9"/>
            <p:cNvSpPr/>
            <p:nvPr/>
          </p:nvSpPr>
          <p:spPr>
            <a:xfrm>
              <a:off x="1110262" y="2572077"/>
              <a:ext cx="577187" cy="1235190"/>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r>
                <a:rPr lang="ja-JP" altLang="en-US" dirty="0">
                  <a:solidFill>
                    <a:prstClr val="white"/>
                  </a:solidFill>
                </a:rPr>
                <a:t>国語</a:t>
              </a:r>
            </a:p>
          </p:txBody>
        </p:sp>
        <p:sp>
          <p:nvSpPr>
            <p:cNvPr id="11" name="円/楕円 10"/>
            <p:cNvSpPr/>
            <p:nvPr/>
          </p:nvSpPr>
          <p:spPr>
            <a:xfrm>
              <a:off x="1855155" y="2458818"/>
              <a:ext cx="705824" cy="1909414"/>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ja-JP" altLang="en-US" dirty="0">
                  <a:solidFill>
                    <a:prstClr val="white"/>
                  </a:solidFill>
                </a:rPr>
                <a:t>社会</a:t>
              </a:r>
            </a:p>
          </p:txBody>
        </p:sp>
        <p:sp>
          <p:nvSpPr>
            <p:cNvPr id="12" name="円/楕円 11"/>
            <p:cNvSpPr/>
            <p:nvPr/>
          </p:nvSpPr>
          <p:spPr>
            <a:xfrm>
              <a:off x="6796284" y="3020783"/>
              <a:ext cx="679891" cy="1684229"/>
            </a:xfrm>
            <a:prstGeom prst="ellipse">
              <a:avLst/>
            </a:prstGeom>
            <a:gradFill>
              <a:gsLst>
                <a:gs pos="0">
                  <a:schemeClr val="accent5">
                    <a:shade val="51000"/>
                    <a:satMod val="130000"/>
                  </a:schemeClr>
                </a:gs>
                <a:gs pos="80000">
                  <a:schemeClr val="accent5">
                    <a:shade val="93000"/>
                    <a:satMod val="130000"/>
                  </a:schemeClr>
                </a:gs>
                <a:gs pos="100000">
                  <a:schemeClr val="accent5">
                    <a:shade val="94000"/>
                    <a:satMod val="135000"/>
                  </a:schemeClr>
                </a:gs>
              </a:gsLst>
            </a:gradFill>
            <a:ln/>
          </p:spPr>
          <p:style>
            <a:lnRef idx="1">
              <a:schemeClr val="accent5"/>
            </a:lnRef>
            <a:fillRef idx="3">
              <a:schemeClr val="accent5"/>
            </a:fillRef>
            <a:effectRef idx="2">
              <a:schemeClr val="accent5"/>
            </a:effectRef>
            <a:fontRef idx="minor">
              <a:schemeClr val="lt1"/>
            </a:fontRef>
          </p:style>
          <p:txBody>
            <a:bodyPr anchor="ctr"/>
            <a:lstStyle/>
            <a:p>
              <a:pPr algn="ctr">
                <a:defRPr/>
              </a:pPr>
              <a:r>
                <a:rPr lang="ja-JP" altLang="en-US" dirty="0">
                  <a:solidFill>
                    <a:prstClr val="white"/>
                  </a:solidFill>
                </a:rPr>
                <a:t>学級活動</a:t>
              </a:r>
            </a:p>
          </p:txBody>
        </p:sp>
        <p:sp>
          <p:nvSpPr>
            <p:cNvPr id="13" name="円/楕円 12"/>
            <p:cNvSpPr/>
            <p:nvPr/>
          </p:nvSpPr>
          <p:spPr>
            <a:xfrm>
              <a:off x="5749736" y="2123039"/>
              <a:ext cx="999072" cy="1684229"/>
            </a:xfrm>
            <a:prstGeom prst="ellipse">
              <a:avLst/>
            </a:prstGeom>
            <a:ln/>
          </p:spPr>
          <p:style>
            <a:lnRef idx="1">
              <a:schemeClr val="accent6"/>
            </a:lnRef>
            <a:fillRef idx="3">
              <a:schemeClr val="accent6"/>
            </a:fillRef>
            <a:effectRef idx="2">
              <a:schemeClr val="accent6"/>
            </a:effectRef>
            <a:fontRef idx="minor">
              <a:schemeClr val="lt1"/>
            </a:fontRef>
          </p:style>
          <p:txBody>
            <a:bodyPr anchor="ctr"/>
            <a:lstStyle/>
            <a:p>
              <a:pPr algn="ctr">
                <a:defRPr/>
              </a:pPr>
              <a:r>
                <a:rPr lang="ja-JP" altLang="en-US" dirty="0">
                  <a:solidFill>
                    <a:prstClr val="white"/>
                  </a:solidFill>
                </a:rPr>
                <a:t>道徳</a:t>
              </a:r>
            </a:p>
          </p:txBody>
        </p:sp>
        <p:sp>
          <p:nvSpPr>
            <p:cNvPr id="74765" name="テキスト ボックス 13"/>
            <p:cNvSpPr txBox="1">
              <a:spLocks noChangeArrowheads="1"/>
            </p:cNvSpPr>
            <p:nvPr/>
          </p:nvSpPr>
          <p:spPr bwMode="auto">
            <a:xfrm>
              <a:off x="714348" y="1785926"/>
              <a:ext cx="1780455" cy="400110"/>
            </a:xfrm>
            <a:prstGeom prst="rect">
              <a:avLst/>
            </a:prstGeom>
            <a:noFill/>
            <a:ln w="9525">
              <a:noFill/>
              <a:miter lim="800000"/>
              <a:headEnd/>
              <a:tailEnd/>
            </a:ln>
          </p:spPr>
          <p:txBody>
            <a:bodyPr>
              <a:spAutoFit/>
            </a:bodyPr>
            <a:lstStyle/>
            <a:p>
              <a:r>
                <a:rPr lang="ja-JP" altLang="en-US" sz="2000">
                  <a:solidFill>
                    <a:prstClr val="black"/>
                  </a:solidFill>
                </a:rPr>
                <a:t>情報倫理</a:t>
              </a:r>
            </a:p>
          </p:txBody>
        </p:sp>
        <p:sp>
          <p:nvSpPr>
            <p:cNvPr id="74766" name="テキスト ボックス 14"/>
            <p:cNvSpPr txBox="1">
              <a:spLocks noChangeArrowheads="1"/>
            </p:cNvSpPr>
            <p:nvPr/>
          </p:nvSpPr>
          <p:spPr bwMode="auto">
            <a:xfrm>
              <a:off x="714348" y="4255640"/>
              <a:ext cx="2373940" cy="628744"/>
            </a:xfrm>
            <a:prstGeom prst="rect">
              <a:avLst/>
            </a:prstGeom>
            <a:noFill/>
            <a:ln w="9525">
              <a:noFill/>
              <a:miter lim="800000"/>
              <a:headEnd/>
              <a:tailEnd/>
            </a:ln>
          </p:spPr>
          <p:txBody>
            <a:bodyPr>
              <a:spAutoFit/>
            </a:bodyPr>
            <a:lstStyle/>
            <a:p>
              <a:r>
                <a:rPr lang="ja-JP" altLang="en-US" sz="2000">
                  <a:solidFill>
                    <a:prstClr val="black"/>
                  </a:solidFill>
                </a:rPr>
                <a:t>情報安全</a:t>
              </a:r>
            </a:p>
          </p:txBody>
        </p:sp>
        <p:sp>
          <p:nvSpPr>
            <p:cNvPr id="16" name="円/楕円 15"/>
            <p:cNvSpPr/>
            <p:nvPr/>
          </p:nvSpPr>
          <p:spPr>
            <a:xfrm>
              <a:off x="2661046" y="2589399"/>
              <a:ext cx="553124" cy="123519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dirty="0">
                  <a:solidFill>
                    <a:prstClr val="white"/>
                  </a:solidFill>
                </a:rPr>
                <a:t>音楽</a:t>
              </a:r>
            </a:p>
          </p:txBody>
        </p:sp>
        <p:sp>
          <p:nvSpPr>
            <p:cNvPr id="17" name="円/楕円 16"/>
            <p:cNvSpPr/>
            <p:nvPr/>
          </p:nvSpPr>
          <p:spPr>
            <a:xfrm>
              <a:off x="3370658" y="2572077"/>
              <a:ext cx="572922" cy="1235190"/>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r>
                <a:rPr lang="ja-JP" altLang="en-US" dirty="0">
                  <a:solidFill>
                    <a:prstClr val="white"/>
                  </a:solidFill>
                </a:rPr>
                <a:t>美術</a:t>
              </a:r>
            </a:p>
          </p:txBody>
        </p:sp>
        <p:sp>
          <p:nvSpPr>
            <p:cNvPr id="18" name="円/楕円 17"/>
            <p:cNvSpPr/>
            <p:nvPr/>
          </p:nvSpPr>
          <p:spPr>
            <a:xfrm>
              <a:off x="4068891" y="3021116"/>
              <a:ext cx="563145" cy="1121931"/>
            </a:xfrm>
            <a:prstGeom prst="ellipse">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r>
                <a:rPr lang="ja-JP" altLang="en-US" dirty="0">
                  <a:solidFill>
                    <a:prstClr val="white"/>
                  </a:solidFill>
                </a:rPr>
                <a:t>保体</a:t>
              </a:r>
            </a:p>
          </p:txBody>
        </p:sp>
        <p:sp>
          <p:nvSpPr>
            <p:cNvPr id="19" name="円/楕円 18"/>
            <p:cNvSpPr/>
            <p:nvPr/>
          </p:nvSpPr>
          <p:spPr>
            <a:xfrm>
              <a:off x="4722082" y="1897853"/>
              <a:ext cx="937608" cy="2919419"/>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ja-JP" altLang="en-US" dirty="0">
                  <a:solidFill>
                    <a:prstClr val="white"/>
                  </a:solidFill>
                </a:rPr>
                <a:t>技術</a:t>
              </a:r>
              <a:endParaRPr lang="en-US" altLang="ja-JP" dirty="0">
                <a:solidFill>
                  <a:prstClr val="white"/>
                </a:solidFill>
              </a:endParaRPr>
            </a:p>
            <a:p>
              <a:pPr algn="ctr">
                <a:defRPr/>
              </a:pPr>
              <a:r>
                <a:rPr lang="ja-JP" altLang="en-US" dirty="0">
                  <a:solidFill>
                    <a:prstClr val="white"/>
                  </a:solidFill>
                </a:rPr>
                <a:t>・</a:t>
              </a:r>
              <a:endParaRPr lang="en-US" altLang="ja-JP" dirty="0">
                <a:solidFill>
                  <a:prstClr val="white"/>
                </a:solidFill>
              </a:endParaRPr>
            </a:p>
            <a:p>
              <a:pPr algn="ctr">
                <a:defRPr/>
              </a:pPr>
              <a:r>
                <a:rPr lang="ja-JP" altLang="en-US" dirty="0">
                  <a:solidFill>
                    <a:prstClr val="white"/>
                  </a:solidFill>
                </a:rPr>
                <a:t>家庭</a:t>
              </a:r>
            </a:p>
          </p:txBody>
        </p:sp>
        <p:sp>
          <p:nvSpPr>
            <p:cNvPr id="20" name="円/楕円 19"/>
            <p:cNvSpPr/>
            <p:nvPr/>
          </p:nvSpPr>
          <p:spPr>
            <a:xfrm>
              <a:off x="7651962" y="1916507"/>
              <a:ext cx="583485" cy="2880777"/>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dirty="0">
                  <a:solidFill>
                    <a:prstClr val="white"/>
                  </a:solidFill>
                </a:rPr>
                <a:t>総合</a:t>
              </a:r>
            </a:p>
          </p:txBody>
        </p:sp>
      </p:grpSp>
    </p:spTree>
    <p:extLst>
      <p:ext uri="{BB962C8B-B14F-4D97-AF65-F5344CB8AC3E}">
        <p14:creationId xmlns:p14="http://schemas.microsoft.com/office/powerpoint/2010/main" val="2879520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85CE7282-466C-4EF5-8484-56BFF1606FB2}" type="slidenum">
              <a:rPr lang="en-US" altLang="ja-JP" smtClean="0"/>
              <a:pPr>
                <a:defRPr/>
              </a:pPr>
              <a:t>44</a:t>
            </a:fld>
            <a:endParaRPr lang="en-US" altLang="ja-JP"/>
          </a:p>
        </p:txBody>
      </p:sp>
      <p:sp>
        <p:nvSpPr>
          <p:cNvPr id="4" name="正方形/長方形 4"/>
          <p:cNvSpPr>
            <a:spLocks noChangeArrowheads="1"/>
          </p:cNvSpPr>
          <p:nvPr/>
        </p:nvSpPr>
        <p:spPr bwMode="auto">
          <a:xfrm>
            <a:off x="-30855" y="0"/>
            <a:ext cx="8534709" cy="707886"/>
          </a:xfrm>
          <a:prstGeom prst="rect">
            <a:avLst/>
          </a:prstGeom>
          <a:noFill/>
          <a:ln w="9525">
            <a:noFill/>
            <a:miter lim="800000"/>
            <a:headEnd/>
            <a:tailEnd/>
          </a:ln>
        </p:spPr>
        <p:txBody>
          <a:bodyPr wrap="none">
            <a:spAutoFit/>
          </a:bodyPr>
          <a:lstStyle/>
          <a:p>
            <a:r>
              <a:rPr lang="en-US" altLang="ja-JP" sz="4000" dirty="0"/>
              <a:t>【</a:t>
            </a:r>
            <a:r>
              <a:rPr lang="ja-JP" altLang="en-US" sz="4000" dirty="0"/>
              <a:t>中学校</a:t>
            </a:r>
            <a:r>
              <a:rPr lang="en-US" altLang="ja-JP" sz="4000" dirty="0"/>
              <a:t>】 </a:t>
            </a:r>
            <a:r>
              <a:rPr lang="ja-JP" altLang="en-US" sz="4000" dirty="0"/>
              <a:t>学習指導要領（解説）の変化</a:t>
            </a:r>
          </a:p>
        </p:txBody>
      </p:sp>
      <p:sp>
        <p:nvSpPr>
          <p:cNvPr id="5" name="テキスト ボックス 4"/>
          <p:cNvSpPr txBox="1"/>
          <p:nvPr/>
        </p:nvSpPr>
        <p:spPr>
          <a:xfrm>
            <a:off x="143258" y="899456"/>
            <a:ext cx="8299067" cy="1077218"/>
          </a:xfrm>
          <a:prstGeom prst="rect">
            <a:avLst/>
          </a:prstGeom>
          <a:noFill/>
        </p:spPr>
        <p:txBody>
          <a:bodyPr wrap="none" rtlCol="0">
            <a:spAutoFit/>
          </a:bodyPr>
          <a:lstStyle/>
          <a:p>
            <a:r>
              <a:rPr kumimoji="1" lang="ja-JP" altLang="en-US" sz="3200" dirty="0"/>
              <a:t>・「総則」の中で、情報モラルが情報活用能力の</a:t>
            </a:r>
            <a:endParaRPr kumimoji="1" lang="en-US" altLang="ja-JP" sz="3200" dirty="0"/>
          </a:p>
          <a:p>
            <a:r>
              <a:rPr kumimoji="1" lang="ja-JP" altLang="en-US" sz="3200" dirty="0"/>
              <a:t>　中に組み込まれた</a:t>
            </a:r>
          </a:p>
        </p:txBody>
      </p:sp>
      <p:sp>
        <p:nvSpPr>
          <p:cNvPr id="7" name="正方形/長方形 6"/>
          <p:cNvSpPr/>
          <p:nvPr/>
        </p:nvSpPr>
        <p:spPr>
          <a:xfrm>
            <a:off x="611560" y="2126238"/>
            <a:ext cx="8064896" cy="138499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ja-JP" altLang="en-US" sz="2800" dirty="0">
                <a:latin typeface="ＭＳ ゴシック" panose="020B0609070205080204" pitchFamily="49" charset="-128"/>
                <a:ea typeface="ＭＳ ゴシック" panose="020B0609070205080204" pitchFamily="49" charset="-128"/>
              </a:rPr>
              <a:t>各学校においては，生徒の発達の段階を考慮し，言語能力，情報活用能力（</a:t>
            </a:r>
            <a:r>
              <a:rPr lang="ja-JP" altLang="en-US" sz="2800" dirty="0">
                <a:solidFill>
                  <a:srgbClr val="FF0000"/>
                </a:solidFill>
                <a:latin typeface="ＭＳ ゴシック" panose="020B0609070205080204" pitchFamily="49" charset="-128"/>
                <a:ea typeface="ＭＳ ゴシック" panose="020B0609070205080204" pitchFamily="49" charset="-128"/>
              </a:rPr>
              <a:t>情報モラル</a:t>
            </a:r>
            <a:r>
              <a:rPr lang="ja-JP" altLang="en-US" sz="2800" dirty="0">
                <a:latin typeface="ＭＳ ゴシック" panose="020B0609070205080204" pitchFamily="49" charset="-128"/>
                <a:ea typeface="ＭＳ ゴシック" panose="020B0609070205080204" pitchFamily="49" charset="-128"/>
              </a:rPr>
              <a:t>を含む。），問題発見・解決能力等の・・・・・</a:t>
            </a:r>
          </a:p>
        </p:txBody>
      </p:sp>
      <p:sp>
        <p:nvSpPr>
          <p:cNvPr id="8" name="テキスト ボックス 7"/>
          <p:cNvSpPr txBox="1"/>
          <p:nvPr/>
        </p:nvSpPr>
        <p:spPr>
          <a:xfrm>
            <a:off x="298587" y="4087524"/>
            <a:ext cx="8504251" cy="1569660"/>
          </a:xfrm>
          <a:prstGeom prst="rect">
            <a:avLst/>
          </a:prstGeom>
          <a:noFill/>
        </p:spPr>
        <p:txBody>
          <a:bodyPr wrap="none" rtlCol="0">
            <a:spAutoFit/>
          </a:bodyPr>
          <a:lstStyle/>
          <a:p>
            <a:r>
              <a:rPr kumimoji="1" lang="ja-JP" altLang="en-US" sz="3200" dirty="0"/>
              <a:t>・技術・家庭科（技術分野）の解説では、情報モラ</a:t>
            </a:r>
            <a:endParaRPr kumimoji="1" lang="en-US" altLang="ja-JP" sz="3200" dirty="0"/>
          </a:p>
          <a:p>
            <a:r>
              <a:rPr kumimoji="1" lang="ja-JP" altLang="en-US" sz="3200" dirty="0"/>
              <a:t>　ルの内容を網羅するように紹介された</a:t>
            </a:r>
            <a:endParaRPr kumimoji="1" lang="en-US" altLang="ja-JP" sz="3200" dirty="0"/>
          </a:p>
          <a:p>
            <a:r>
              <a:rPr kumimoji="1" lang="ja-JP" altLang="en-US" sz="3200" dirty="0"/>
              <a:t>　</a:t>
            </a:r>
          </a:p>
        </p:txBody>
      </p:sp>
    </p:spTree>
    <p:extLst>
      <p:ext uri="{BB962C8B-B14F-4D97-AF65-F5344CB8AC3E}">
        <p14:creationId xmlns:p14="http://schemas.microsoft.com/office/powerpoint/2010/main" val="3802252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85CE7282-466C-4EF5-8484-56BFF1606FB2}" type="slidenum">
              <a:rPr lang="en-US" altLang="ja-JP" smtClean="0"/>
              <a:pPr>
                <a:defRPr/>
              </a:pPr>
              <a:t>45</a:t>
            </a:fld>
            <a:endParaRPr lang="en-US" altLang="ja-JP"/>
          </a:p>
        </p:txBody>
      </p:sp>
      <p:sp>
        <p:nvSpPr>
          <p:cNvPr id="4" name="正方形/長方形 4"/>
          <p:cNvSpPr>
            <a:spLocks noChangeArrowheads="1"/>
          </p:cNvSpPr>
          <p:nvPr/>
        </p:nvSpPr>
        <p:spPr bwMode="auto">
          <a:xfrm>
            <a:off x="-30855" y="0"/>
            <a:ext cx="8534709" cy="707886"/>
          </a:xfrm>
          <a:prstGeom prst="rect">
            <a:avLst/>
          </a:prstGeom>
          <a:noFill/>
          <a:ln w="9525">
            <a:noFill/>
            <a:miter lim="800000"/>
            <a:headEnd/>
            <a:tailEnd/>
          </a:ln>
        </p:spPr>
        <p:txBody>
          <a:bodyPr wrap="none">
            <a:spAutoFit/>
          </a:bodyPr>
          <a:lstStyle/>
          <a:p>
            <a:r>
              <a:rPr lang="en-US" altLang="ja-JP" sz="4000" dirty="0"/>
              <a:t>【</a:t>
            </a:r>
            <a:r>
              <a:rPr lang="ja-JP" altLang="en-US" sz="4000" dirty="0"/>
              <a:t>中学校</a:t>
            </a:r>
            <a:r>
              <a:rPr lang="en-US" altLang="ja-JP" sz="4000" dirty="0"/>
              <a:t>】 </a:t>
            </a:r>
            <a:r>
              <a:rPr lang="ja-JP" altLang="en-US" sz="4000" dirty="0"/>
              <a:t>学習指導要領（解説）の変化</a:t>
            </a:r>
          </a:p>
        </p:txBody>
      </p:sp>
      <p:sp>
        <p:nvSpPr>
          <p:cNvPr id="3" name="テキスト ボックス 2"/>
          <p:cNvSpPr txBox="1"/>
          <p:nvPr/>
        </p:nvSpPr>
        <p:spPr>
          <a:xfrm>
            <a:off x="467544" y="980728"/>
            <a:ext cx="8244565" cy="1077218"/>
          </a:xfrm>
          <a:prstGeom prst="rect">
            <a:avLst/>
          </a:prstGeom>
          <a:noFill/>
        </p:spPr>
        <p:txBody>
          <a:bodyPr wrap="none" rtlCol="0">
            <a:spAutoFit/>
          </a:bodyPr>
          <a:lstStyle/>
          <a:p>
            <a:r>
              <a:rPr kumimoji="1" lang="ja-JP" altLang="en-US" sz="3200" dirty="0"/>
              <a:t>・特別の教科　道徳では、情報モラルに関する</a:t>
            </a:r>
            <a:endParaRPr kumimoji="1" lang="en-US" altLang="ja-JP" sz="3200" dirty="0"/>
          </a:p>
          <a:p>
            <a:r>
              <a:rPr kumimoji="1" lang="ja-JP" altLang="en-US" sz="3200" dirty="0"/>
              <a:t>　指導を「</a:t>
            </a:r>
            <a:r>
              <a:rPr kumimoji="1" lang="ja-JP" altLang="en-US" sz="3200" dirty="0">
                <a:solidFill>
                  <a:srgbClr val="FF0000"/>
                </a:solidFill>
              </a:rPr>
              <a:t>留意する</a:t>
            </a:r>
            <a:r>
              <a:rPr kumimoji="1" lang="ja-JP" altLang="en-US" sz="3200" dirty="0"/>
              <a:t>」から「</a:t>
            </a:r>
            <a:r>
              <a:rPr kumimoji="1" lang="ja-JP" altLang="en-US" sz="3200" dirty="0">
                <a:solidFill>
                  <a:srgbClr val="FF0000"/>
                </a:solidFill>
              </a:rPr>
              <a:t>充実する</a:t>
            </a:r>
            <a:r>
              <a:rPr kumimoji="1" lang="ja-JP" altLang="en-US" sz="3200" dirty="0"/>
              <a:t>」に変わった</a:t>
            </a:r>
          </a:p>
        </p:txBody>
      </p:sp>
      <p:sp>
        <p:nvSpPr>
          <p:cNvPr id="6" name="テキスト ボックス 5"/>
          <p:cNvSpPr txBox="1"/>
          <p:nvPr/>
        </p:nvSpPr>
        <p:spPr>
          <a:xfrm>
            <a:off x="467544" y="2467600"/>
            <a:ext cx="8161209" cy="1077218"/>
          </a:xfrm>
          <a:prstGeom prst="rect">
            <a:avLst/>
          </a:prstGeom>
          <a:noFill/>
        </p:spPr>
        <p:txBody>
          <a:bodyPr wrap="none" rtlCol="0">
            <a:spAutoFit/>
          </a:bodyPr>
          <a:lstStyle/>
          <a:p>
            <a:r>
              <a:rPr kumimoji="1" lang="ja-JP" altLang="en-US" sz="3200" dirty="0"/>
              <a:t>・特別の教科　道徳の解説では、情報モラルの</a:t>
            </a:r>
            <a:endParaRPr kumimoji="1" lang="en-US" altLang="ja-JP" sz="3200" dirty="0"/>
          </a:p>
          <a:p>
            <a:r>
              <a:rPr kumimoji="1" lang="ja-JP" altLang="en-US" sz="3200" dirty="0"/>
              <a:t>　扱い方に関してより具体的に紹介された</a:t>
            </a:r>
          </a:p>
        </p:txBody>
      </p:sp>
      <p:sp>
        <p:nvSpPr>
          <p:cNvPr id="9" name="正方形/長方形 8"/>
          <p:cNvSpPr/>
          <p:nvPr/>
        </p:nvSpPr>
        <p:spPr>
          <a:xfrm>
            <a:off x="635910" y="3645024"/>
            <a:ext cx="8069990" cy="230832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defRPr/>
            </a:pPr>
            <a:r>
              <a:rPr lang="ja-JP" altLang="en-US" sz="3200" dirty="0"/>
              <a:t>　</a:t>
            </a:r>
            <a:r>
              <a:rPr lang="ja-JP" altLang="en-US" sz="2800" dirty="0"/>
              <a:t>例えば，思いやり，感謝や礼儀に関わる指導の際に，インターネット上の書き込みのすれ違いなどについて触れたり，遵法精神，公徳心に関わる指導の際に，インターネット上のルールや著作権など法やきまりに触れたりすることが考えられる。</a:t>
            </a:r>
            <a:endParaRPr lang="ja-JP" altLang="en-US" sz="3200" dirty="0"/>
          </a:p>
        </p:txBody>
      </p:sp>
    </p:spTree>
    <p:extLst>
      <p:ext uri="{BB962C8B-B14F-4D97-AF65-F5344CB8AC3E}">
        <p14:creationId xmlns:p14="http://schemas.microsoft.com/office/powerpoint/2010/main" val="10311905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85CE7282-466C-4EF5-8484-56BFF1606FB2}" type="slidenum">
              <a:rPr lang="en-US" altLang="ja-JP" smtClean="0"/>
              <a:pPr>
                <a:defRPr/>
              </a:pPr>
              <a:t>46</a:t>
            </a:fld>
            <a:endParaRPr lang="en-US" altLang="ja-JP"/>
          </a:p>
        </p:txBody>
      </p:sp>
      <p:sp>
        <p:nvSpPr>
          <p:cNvPr id="3" name="正方形/長方形 4"/>
          <p:cNvSpPr>
            <a:spLocks noChangeArrowheads="1"/>
          </p:cNvSpPr>
          <p:nvPr/>
        </p:nvSpPr>
        <p:spPr bwMode="auto">
          <a:xfrm>
            <a:off x="2483768" y="3068960"/>
            <a:ext cx="4431021" cy="707886"/>
          </a:xfrm>
          <a:prstGeom prst="rect">
            <a:avLst/>
          </a:prstGeom>
          <a:noFill/>
          <a:ln w="9525">
            <a:noFill/>
            <a:miter lim="800000"/>
            <a:headEnd/>
            <a:tailEnd/>
          </a:ln>
        </p:spPr>
        <p:txBody>
          <a:bodyPr wrap="none">
            <a:spAutoFit/>
          </a:bodyPr>
          <a:lstStyle/>
          <a:p>
            <a:r>
              <a:rPr lang="en-US" altLang="ja-JP" sz="4000" dirty="0"/>
              <a:t>【</a:t>
            </a:r>
            <a:r>
              <a:rPr lang="ja-JP" altLang="en-US" sz="4000" dirty="0"/>
              <a:t>中学校</a:t>
            </a:r>
            <a:r>
              <a:rPr lang="en-US" altLang="ja-JP" sz="4000" dirty="0"/>
              <a:t>】 </a:t>
            </a:r>
            <a:r>
              <a:rPr lang="ja-JP" altLang="en-US" sz="4000" dirty="0"/>
              <a:t>「資料編」</a:t>
            </a:r>
          </a:p>
        </p:txBody>
      </p:sp>
    </p:spTree>
    <p:extLst>
      <p:ext uri="{BB962C8B-B14F-4D97-AF65-F5344CB8AC3E}">
        <p14:creationId xmlns:p14="http://schemas.microsoft.com/office/powerpoint/2010/main" val="23827189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AFE430FB-9871-4658-94D0-6D91A81C631F}" type="slidenum">
              <a:rPr lang="en-US" altLang="ja-JP"/>
              <a:pPr>
                <a:defRPr/>
              </a:pPr>
              <a:t>47</a:t>
            </a:fld>
            <a:endParaRPr lang="en-US" altLang="ja-JP"/>
          </a:p>
        </p:txBody>
      </p:sp>
      <p:sp>
        <p:nvSpPr>
          <p:cNvPr id="63491" name="正方形/長方形 4"/>
          <p:cNvSpPr>
            <a:spLocks noChangeArrowheads="1"/>
          </p:cNvSpPr>
          <p:nvPr/>
        </p:nvSpPr>
        <p:spPr bwMode="auto">
          <a:xfrm>
            <a:off x="755650" y="0"/>
            <a:ext cx="3917950" cy="708025"/>
          </a:xfrm>
          <a:prstGeom prst="rect">
            <a:avLst/>
          </a:prstGeom>
          <a:noFill/>
          <a:ln w="9525">
            <a:noFill/>
            <a:miter lim="800000"/>
            <a:headEnd/>
            <a:tailEnd/>
          </a:ln>
        </p:spPr>
        <p:txBody>
          <a:bodyPr wrap="none">
            <a:spAutoFit/>
          </a:bodyPr>
          <a:lstStyle/>
          <a:p>
            <a:r>
              <a:rPr lang="en-US" altLang="ja-JP" sz="4000" dirty="0"/>
              <a:t>【</a:t>
            </a:r>
            <a:r>
              <a:rPr lang="ja-JP" altLang="en-US" sz="4000" dirty="0"/>
              <a:t>中学校</a:t>
            </a:r>
            <a:r>
              <a:rPr lang="en-US" altLang="ja-JP" sz="4000" dirty="0"/>
              <a:t>】 </a:t>
            </a:r>
            <a:r>
              <a:rPr lang="ja-JP" altLang="en-US" sz="4000" dirty="0"/>
              <a:t>「総則」</a:t>
            </a:r>
          </a:p>
        </p:txBody>
      </p:sp>
      <p:sp>
        <p:nvSpPr>
          <p:cNvPr id="4" name="正方形/長方形 3"/>
          <p:cNvSpPr/>
          <p:nvPr/>
        </p:nvSpPr>
        <p:spPr>
          <a:xfrm>
            <a:off x="539552" y="1268760"/>
            <a:ext cx="8064896" cy="267765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ja-JP" altLang="en-US" sz="2800" dirty="0">
                <a:latin typeface="ＭＳ ゴシック" panose="020B0609070205080204" pitchFamily="49" charset="-128"/>
                <a:ea typeface="ＭＳ ゴシック" panose="020B0609070205080204" pitchFamily="49" charset="-128"/>
              </a:rPr>
              <a:t>各学校においては，生徒の発達の段階を考慮し，言語能力，情報活用能力（</a:t>
            </a:r>
            <a:r>
              <a:rPr lang="ja-JP" altLang="en-US" sz="2800" dirty="0">
                <a:solidFill>
                  <a:srgbClr val="FF0000"/>
                </a:solidFill>
                <a:latin typeface="ＭＳ ゴシック" panose="020B0609070205080204" pitchFamily="49" charset="-128"/>
                <a:ea typeface="ＭＳ ゴシック" panose="020B0609070205080204" pitchFamily="49" charset="-128"/>
              </a:rPr>
              <a:t>情報モラル</a:t>
            </a:r>
            <a:r>
              <a:rPr lang="ja-JP" altLang="en-US" sz="2800" dirty="0">
                <a:latin typeface="ＭＳ ゴシック" panose="020B0609070205080204" pitchFamily="49" charset="-128"/>
                <a:ea typeface="ＭＳ ゴシック" panose="020B0609070205080204" pitchFamily="49" charset="-128"/>
              </a:rPr>
              <a:t>を含む。），問題発見・解決能力等の学習の基盤となる資質・能力を育成していくことができるよう，各教科等の特質を生かし，教科等横断的な視点から教育課程の編成を図るものとする。</a:t>
            </a:r>
          </a:p>
        </p:txBody>
      </p:sp>
    </p:spTree>
    <p:extLst>
      <p:ext uri="{BB962C8B-B14F-4D97-AF65-F5344CB8AC3E}">
        <p14:creationId xmlns:p14="http://schemas.microsoft.com/office/powerpoint/2010/main" val="87668889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85CE7282-466C-4EF5-8484-56BFF1606FB2}" type="slidenum">
              <a:rPr lang="en-US" altLang="ja-JP" smtClean="0"/>
              <a:pPr>
                <a:defRPr/>
              </a:pPr>
              <a:t>48</a:t>
            </a:fld>
            <a:endParaRPr lang="en-US" altLang="ja-JP"/>
          </a:p>
        </p:txBody>
      </p:sp>
      <p:sp>
        <p:nvSpPr>
          <p:cNvPr id="3" name="正方形/長方形 2"/>
          <p:cNvSpPr/>
          <p:nvPr/>
        </p:nvSpPr>
        <p:spPr>
          <a:xfrm>
            <a:off x="323528" y="1268760"/>
            <a:ext cx="8424936" cy="440120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ja-JP" altLang="en-US" sz="2800" dirty="0">
                <a:latin typeface="ＭＳ ゴシック" panose="020B0609070205080204" pitchFamily="49" charset="-128"/>
                <a:ea typeface="ＭＳ ゴシック" panose="020B0609070205080204" pitchFamily="49" charset="-128"/>
              </a:rPr>
              <a:t>情報活用能力をより具体的に捉えれば，学習活動において必要に応じてコンピュータ等の情報手段を適切に用いて情報を得たり，情報を整理・比較したり，得られた情報をわかりやすく発信・伝達したり，必要に応じて保存・共有したりといったことができる力であり，さらに，このような学習活動を遂行する上で必要となる情報手段の基本的な操作の習得や，プログラミング的思考，</a:t>
            </a:r>
            <a:r>
              <a:rPr lang="ja-JP" altLang="en-US" sz="2800" dirty="0">
                <a:solidFill>
                  <a:srgbClr val="FF0000"/>
                </a:solidFill>
                <a:latin typeface="ＭＳ ゴシック" panose="020B0609070205080204" pitchFamily="49" charset="-128"/>
                <a:ea typeface="ＭＳ ゴシック" panose="020B0609070205080204" pitchFamily="49" charset="-128"/>
              </a:rPr>
              <a:t>情報モラル</a:t>
            </a:r>
            <a:r>
              <a:rPr lang="ja-JP" altLang="en-US" sz="2800" dirty="0">
                <a:latin typeface="ＭＳ ゴシック" panose="020B0609070205080204" pitchFamily="49" charset="-128"/>
                <a:ea typeface="ＭＳ ゴシック" panose="020B0609070205080204" pitchFamily="49" charset="-128"/>
              </a:rPr>
              <a:t>，</a:t>
            </a:r>
            <a:r>
              <a:rPr lang="ja-JP" altLang="en-US" sz="2800" dirty="0">
                <a:solidFill>
                  <a:srgbClr val="FF0000"/>
                </a:solidFill>
                <a:latin typeface="ＭＳ ゴシック" panose="020B0609070205080204" pitchFamily="49" charset="-128"/>
                <a:ea typeface="ＭＳ ゴシック" panose="020B0609070205080204" pitchFamily="49" charset="-128"/>
              </a:rPr>
              <a:t>情報セキュリティ</a:t>
            </a:r>
            <a:r>
              <a:rPr lang="ja-JP" altLang="en-US" sz="2800" dirty="0">
                <a:latin typeface="ＭＳ ゴシック" panose="020B0609070205080204" pitchFamily="49" charset="-128"/>
                <a:ea typeface="ＭＳ ゴシック" panose="020B0609070205080204" pitchFamily="49" charset="-128"/>
              </a:rPr>
              <a:t>，統計等に関する資質・能力等も含むものである。</a:t>
            </a:r>
          </a:p>
        </p:txBody>
      </p:sp>
      <p:sp>
        <p:nvSpPr>
          <p:cNvPr id="4" name="正方形/長方形 4"/>
          <p:cNvSpPr>
            <a:spLocks noChangeArrowheads="1"/>
          </p:cNvSpPr>
          <p:nvPr/>
        </p:nvSpPr>
        <p:spPr bwMode="auto">
          <a:xfrm>
            <a:off x="755650" y="0"/>
            <a:ext cx="5456943" cy="707886"/>
          </a:xfrm>
          <a:prstGeom prst="rect">
            <a:avLst/>
          </a:prstGeom>
          <a:noFill/>
          <a:ln w="9525">
            <a:noFill/>
            <a:miter lim="800000"/>
            <a:headEnd/>
            <a:tailEnd/>
          </a:ln>
        </p:spPr>
        <p:txBody>
          <a:bodyPr wrap="none">
            <a:spAutoFit/>
          </a:bodyPr>
          <a:lstStyle/>
          <a:p>
            <a:r>
              <a:rPr lang="en-US" altLang="ja-JP" sz="4000" dirty="0"/>
              <a:t>【</a:t>
            </a:r>
            <a:r>
              <a:rPr lang="ja-JP" altLang="en-US" sz="4000" dirty="0"/>
              <a:t>中学校</a:t>
            </a:r>
            <a:r>
              <a:rPr lang="en-US" altLang="ja-JP" sz="4000" dirty="0"/>
              <a:t>】 </a:t>
            </a:r>
            <a:r>
              <a:rPr lang="ja-JP" altLang="en-US" sz="4000" dirty="0"/>
              <a:t>「総則」（解説）</a:t>
            </a:r>
          </a:p>
        </p:txBody>
      </p:sp>
    </p:spTree>
    <p:extLst>
      <p:ext uri="{BB962C8B-B14F-4D97-AF65-F5344CB8AC3E}">
        <p14:creationId xmlns:p14="http://schemas.microsoft.com/office/powerpoint/2010/main" val="31486266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B7E4F935-8460-4145-9AD4-4F5CF60B1141}" type="slidenum">
              <a:rPr lang="en-US" altLang="ja-JP"/>
              <a:pPr>
                <a:defRPr/>
              </a:pPr>
              <a:t>49</a:t>
            </a:fld>
            <a:endParaRPr lang="en-US" altLang="ja-JP"/>
          </a:p>
        </p:txBody>
      </p:sp>
      <p:sp>
        <p:nvSpPr>
          <p:cNvPr id="64514" name="正方形/長方形 4"/>
          <p:cNvSpPr>
            <a:spLocks noChangeArrowheads="1"/>
          </p:cNvSpPr>
          <p:nvPr/>
        </p:nvSpPr>
        <p:spPr bwMode="auto">
          <a:xfrm>
            <a:off x="684213" y="0"/>
            <a:ext cx="3917950" cy="708025"/>
          </a:xfrm>
          <a:prstGeom prst="rect">
            <a:avLst/>
          </a:prstGeom>
          <a:noFill/>
          <a:ln w="9525">
            <a:noFill/>
            <a:miter lim="800000"/>
            <a:headEnd/>
            <a:tailEnd/>
          </a:ln>
        </p:spPr>
        <p:txBody>
          <a:bodyPr wrap="none">
            <a:spAutoFit/>
          </a:bodyPr>
          <a:lstStyle/>
          <a:p>
            <a:r>
              <a:rPr lang="en-US" altLang="ja-JP" sz="4000"/>
              <a:t>【</a:t>
            </a:r>
            <a:r>
              <a:rPr lang="ja-JP" altLang="en-US" sz="4000"/>
              <a:t>中学校</a:t>
            </a:r>
            <a:r>
              <a:rPr lang="en-US" altLang="ja-JP" sz="4000"/>
              <a:t>】 </a:t>
            </a:r>
            <a:r>
              <a:rPr lang="ja-JP" altLang="en-US" sz="4000"/>
              <a:t>「</a:t>
            </a:r>
            <a:r>
              <a:rPr lang="ja-JP" altLang="ja-JP" sz="4000"/>
              <a:t>国語</a:t>
            </a:r>
            <a:r>
              <a:rPr lang="ja-JP" altLang="en-US" sz="4000"/>
              <a:t>」</a:t>
            </a:r>
          </a:p>
        </p:txBody>
      </p:sp>
      <p:sp>
        <p:nvSpPr>
          <p:cNvPr id="2" name="正方形/長方形 1"/>
          <p:cNvSpPr/>
          <p:nvPr/>
        </p:nvSpPr>
        <p:spPr>
          <a:xfrm>
            <a:off x="755576" y="1052736"/>
            <a:ext cx="7704856" cy="138499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ja-JP" altLang="en-US" sz="2800" dirty="0">
                <a:latin typeface="ＭＳ ゴシック" panose="020B0609070205080204" pitchFamily="49" charset="-128"/>
                <a:ea typeface="ＭＳ ゴシック" panose="020B0609070205080204" pitchFamily="49" charset="-128"/>
              </a:rPr>
              <a:t>比較や分類，関係付けなどの情報の整理の仕方，</a:t>
            </a:r>
            <a:r>
              <a:rPr lang="ja-JP" altLang="en-US" sz="2800" dirty="0">
                <a:solidFill>
                  <a:srgbClr val="FF0000"/>
                </a:solidFill>
                <a:latin typeface="ＭＳ ゴシック" panose="020B0609070205080204" pitchFamily="49" charset="-128"/>
                <a:ea typeface="ＭＳ ゴシック" panose="020B0609070205080204" pitchFamily="49" charset="-128"/>
              </a:rPr>
              <a:t>引用の仕方や出典の示し方</a:t>
            </a:r>
            <a:r>
              <a:rPr lang="ja-JP" altLang="en-US" sz="2800" dirty="0">
                <a:latin typeface="ＭＳ ゴシック" panose="020B0609070205080204" pitchFamily="49" charset="-128"/>
                <a:ea typeface="ＭＳ ゴシック" panose="020B0609070205080204" pitchFamily="49" charset="-128"/>
              </a:rPr>
              <a:t>について理解を深め，それらを使うこと。</a:t>
            </a:r>
          </a:p>
        </p:txBody>
      </p:sp>
      <p:sp>
        <p:nvSpPr>
          <p:cNvPr id="3" name="正方形/長方形 2"/>
          <p:cNvSpPr/>
          <p:nvPr/>
        </p:nvSpPr>
        <p:spPr>
          <a:xfrm>
            <a:off x="755576" y="2738635"/>
            <a:ext cx="7704856" cy="138499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ja-JP" altLang="en-US" sz="2800" dirty="0">
                <a:latin typeface="ＭＳ ゴシック" panose="020B0609070205080204" pitchFamily="49" charset="-128"/>
                <a:ea typeface="ＭＳ ゴシック" panose="020B0609070205080204" pitchFamily="49" charset="-128"/>
              </a:rPr>
              <a:t>本や資料から文章や図表などを</a:t>
            </a:r>
            <a:r>
              <a:rPr lang="ja-JP" altLang="en-US" sz="2800" dirty="0">
                <a:solidFill>
                  <a:srgbClr val="FF0000"/>
                </a:solidFill>
                <a:latin typeface="ＭＳ ゴシック" panose="020B0609070205080204" pitchFamily="49" charset="-128"/>
                <a:ea typeface="ＭＳ ゴシック" panose="020B0609070205080204" pitchFamily="49" charset="-128"/>
              </a:rPr>
              <a:t>引用して</a:t>
            </a:r>
            <a:r>
              <a:rPr lang="ja-JP" altLang="en-US" sz="2800" dirty="0">
                <a:latin typeface="ＭＳ ゴシック" panose="020B0609070205080204" pitchFamily="49" charset="-128"/>
                <a:ea typeface="ＭＳ ゴシック" panose="020B0609070205080204" pitchFamily="49" charset="-128"/>
              </a:rPr>
              <a:t>説明したり記録したりするなど，事実やそれを基に考えたことを書く活動。</a:t>
            </a:r>
          </a:p>
        </p:txBody>
      </p:sp>
      <p:sp>
        <p:nvSpPr>
          <p:cNvPr id="7" name="正方形/長方形 6"/>
          <p:cNvSpPr/>
          <p:nvPr/>
        </p:nvSpPr>
        <p:spPr>
          <a:xfrm>
            <a:off x="763528" y="4480469"/>
            <a:ext cx="7696903" cy="138499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ja-JP" altLang="en-US" sz="2800" dirty="0">
                <a:latin typeface="ＭＳ ゴシック" panose="020B0609070205080204" pitchFamily="49" charset="-128"/>
                <a:ea typeface="ＭＳ ゴシック" panose="020B0609070205080204" pitchFamily="49" charset="-128"/>
              </a:rPr>
              <a:t>本や新聞，インターネットなどから集めた情報を活用し，</a:t>
            </a:r>
            <a:r>
              <a:rPr lang="ja-JP" altLang="en-US" sz="2800" dirty="0">
                <a:solidFill>
                  <a:srgbClr val="FF0000"/>
                </a:solidFill>
                <a:latin typeface="ＭＳ ゴシック" panose="020B0609070205080204" pitchFamily="49" charset="-128"/>
                <a:ea typeface="ＭＳ ゴシック" panose="020B0609070205080204" pitchFamily="49" charset="-128"/>
              </a:rPr>
              <a:t>出典を明らか</a:t>
            </a:r>
            <a:r>
              <a:rPr lang="ja-JP" altLang="en-US" sz="2800" dirty="0">
                <a:latin typeface="ＭＳ ゴシック" panose="020B0609070205080204" pitchFamily="49" charset="-128"/>
                <a:ea typeface="ＭＳ ゴシック" panose="020B0609070205080204" pitchFamily="49" charset="-128"/>
              </a:rPr>
              <a:t>にしながら，考えたことなどを説明したり提案したりする活動。</a:t>
            </a:r>
          </a:p>
        </p:txBody>
      </p:sp>
      <p:sp>
        <p:nvSpPr>
          <p:cNvPr id="8" name="正方形/長方形 7"/>
          <p:cNvSpPr/>
          <p:nvPr/>
        </p:nvSpPr>
        <p:spPr>
          <a:xfrm>
            <a:off x="763528" y="6128020"/>
            <a:ext cx="7366119" cy="52322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ja-JP" altLang="en-US" sz="2800" dirty="0">
                <a:solidFill>
                  <a:srgbClr val="FF0000"/>
                </a:solidFill>
                <a:latin typeface="ＭＳ ゴシック" panose="020B0609070205080204" pitchFamily="49" charset="-128"/>
                <a:ea typeface="ＭＳ ゴシック" panose="020B0609070205080204" pitchFamily="49" charset="-128"/>
              </a:rPr>
              <a:t>情報の信頼性</a:t>
            </a:r>
            <a:r>
              <a:rPr lang="ja-JP" altLang="en-US" sz="2800" dirty="0">
                <a:latin typeface="ＭＳ ゴシック" panose="020B0609070205080204" pitchFamily="49" charset="-128"/>
                <a:ea typeface="ＭＳ ゴシック" panose="020B0609070205080204" pitchFamily="49" charset="-128"/>
              </a:rPr>
              <a:t>の確かめ方を理解し使うこと。</a:t>
            </a:r>
          </a:p>
        </p:txBody>
      </p:sp>
    </p:spTree>
    <p:extLst>
      <p:ext uri="{BB962C8B-B14F-4D97-AF65-F5344CB8AC3E}">
        <p14:creationId xmlns:p14="http://schemas.microsoft.com/office/powerpoint/2010/main" val="333134987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2"/>
          <p:cNvSpPr>
            <a:spLocks noGrp="1"/>
          </p:cNvSpPr>
          <p:nvPr>
            <p:ph type="title"/>
          </p:nvPr>
        </p:nvSpPr>
        <p:spPr>
          <a:xfrm>
            <a:off x="539700" y="0"/>
            <a:ext cx="8229046" cy="749252"/>
          </a:xfrm>
          <a:noFill/>
          <a:ln w="25400" cap="flat" cmpd="sng" algn="ctr">
            <a:noFill/>
            <a:prstDash val="solid"/>
            <a:round/>
          </a:ln>
        </p:spPr>
        <p:txBody>
          <a:bodyPr vert="horz" wrap="square" lIns="91398" tIns="45699" rIns="91398" bIns="45699" numCol="1" anchor="t" anchorCtr="0" compatLnSpc="1">
            <a:prstTxWarp prst="textNoShape">
              <a:avLst/>
            </a:prstTxWarp>
            <a:noAutofit/>
          </a:bodyPr>
          <a:lstStyle/>
          <a:p>
            <a:pPr algn="l" defTabSz="899662">
              <a:buClr>
                <a:srgbClr val="000000">
                  <a:alpha val="100000"/>
                </a:srgbClr>
              </a:buClr>
              <a:buSzPct val="100000"/>
            </a:pPr>
            <a:r>
              <a:rPr lang="ja-JP" altLang="en-US" sz="3998" spc="5" dirty="0">
                <a:latin typeface="Garamond"/>
                <a:ea typeface="ＭＳ Ｐゴシック"/>
                <a:sym typeface="Wingdings"/>
              </a:rPr>
              <a:t>フィルタリングの有無のトラブルの差</a:t>
            </a:r>
          </a:p>
        </p:txBody>
      </p:sp>
      <p:sp>
        <p:nvSpPr>
          <p:cNvPr id="2" name="スライド番号プレースホルダー 1">
            <a:extLst>
              <a:ext uri="{FF2B5EF4-FFF2-40B4-BE49-F238E27FC236}">
                <a16:creationId xmlns:a16="http://schemas.microsoft.com/office/drawing/2014/main" id="{B125D5AD-F858-4FF9-865E-CEBA66C0B736}"/>
              </a:ext>
            </a:extLst>
          </p:cNvPr>
          <p:cNvSpPr>
            <a:spLocks noGrp="1"/>
          </p:cNvSpPr>
          <p:nvPr>
            <p:ph type="sldNum" sz="quarter" idx="12"/>
          </p:nvPr>
        </p:nvSpPr>
        <p:spPr>
          <a:xfrm>
            <a:off x="7010535" y="6300023"/>
            <a:ext cx="2133465" cy="457189"/>
          </a:xfrm>
        </p:spPr>
        <p:txBody>
          <a:bodyPr/>
          <a:lstStyle/>
          <a:p>
            <a:pPr defTabSz="899662">
              <a:buClr>
                <a:srgbClr val="000000">
                  <a:alpha val="100000"/>
                </a:srgbClr>
              </a:buClr>
              <a:buSzPct val="100000"/>
            </a:pPr>
            <a:fld id="{3F01DB34-DAB2-451D-8160-1F7048C33B57}" type="slidenum">
              <a:rPr lang="ja-JP" altLang="en-US" spc="5" smtClean="0">
                <a:latin typeface="Garamond"/>
                <a:ea typeface="ＭＳ Ｐゴシック"/>
                <a:sym typeface="Wingdings"/>
              </a:rPr>
              <a:pPr defTabSz="899662">
                <a:buClr>
                  <a:srgbClr val="000000">
                    <a:alpha val="100000"/>
                  </a:srgbClr>
                </a:buClr>
                <a:buSzPct val="100000"/>
              </a:pPr>
              <a:t>5</a:t>
            </a:fld>
            <a:r>
              <a:rPr lang="ja-JP" altLang="en-US" spc="5" dirty="0">
                <a:latin typeface="Garamond"/>
                <a:ea typeface="ＭＳ Ｐゴシック"/>
                <a:sym typeface="Wingdings"/>
              </a:rPr>
              <a:t> </a:t>
            </a:r>
          </a:p>
        </p:txBody>
      </p:sp>
      <p:graphicFrame>
        <p:nvGraphicFramePr>
          <p:cNvPr id="5" name="グラフ 4">
            <a:extLst>
              <a:ext uri="{FF2B5EF4-FFF2-40B4-BE49-F238E27FC236}">
                <a16:creationId xmlns:a16="http://schemas.microsoft.com/office/drawing/2014/main" id="{993D9C1F-F006-4445-ADE8-C7B5C9928361}"/>
              </a:ext>
            </a:extLst>
          </p:cNvPr>
          <p:cNvGraphicFramePr>
            <a:graphicFrameLocks/>
          </p:cNvGraphicFramePr>
          <p:nvPr>
            <p:extLst/>
          </p:nvPr>
        </p:nvGraphicFramePr>
        <p:xfrm>
          <a:off x="0" y="891540"/>
          <a:ext cx="9036495" cy="5496340"/>
        </p:xfrm>
        <a:graphic>
          <a:graphicData uri="http://schemas.openxmlformats.org/drawingml/2006/chart">
            <c:chart xmlns:c="http://schemas.openxmlformats.org/drawingml/2006/chart" xmlns:r="http://schemas.openxmlformats.org/officeDocument/2006/relationships" r:id="rId3"/>
          </a:graphicData>
        </a:graphic>
      </p:graphicFrame>
      <p:sp>
        <p:nvSpPr>
          <p:cNvPr id="4" name="テキスト ボックス 3">
            <a:extLst>
              <a:ext uri="{FF2B5EF4-FFF2-40B4-BE49-F238E27FC236}">
                <a16:creationId xmlns:a16="http://schemas.microsoft.com/office/drawing/2014/main" id="{0F96A3C0-6C7F-4F1A-84A4-8A7A14F89A28}"/>
              </a:ext>
            </a:extLst>
          </p:cNvPr>
          <p:cNvSpPr txBox="1"/>
          <p:nvPr/>
        </p:nvSpPr>
        <p:spPr>
          <a:xfrm>
            <a:off x="1115616" y="6462809"/>
            <a:ext cx="7430239" cy="369332"/>
          </a:xfrm>
          <a:prstGeom prst="rect">
            <a:avLst/>
          </a:prstGeom>
          <a:noFill/>
        </p:spPr>
        <p:txBody>
          <a:bodyPr wrap="none" rtlCol="0">
            <a:spAutoFit/>
          </a:bodyPr>
          <a:lstStyle/>
          <a:p>
            <a:r>
              <a:rPr kumimoji="1" lang="ja-JP" altLang="en-US" dirty="0"/>
              <a:t>警察庁　コミュニティサイト</a:t>
            </a:r>
            <a:r>
              <a:rPr kumimoji="1" lang="en-US" altLang="ja-JP" dirty="0"/>
              <a:t>(SNS)</a:t>
            </a:r>
            <a:r>
              <a:rPr kumimoji="1" lang="ja-JP" altLang="en-US" dirty="0"/>
              <a:t>等に起因する事犯の現状と対策　より作成</a:t>
            </a:r>
          </a:p>
        </p:txBody>
      </p:sp>
    </p:spTree>
    <p:extLst>
      <p:ext uri="{BB962C8B-B14F-4D97-AF65-F5344CB8AC3E}">
        <p14:creationId xmlns:p14="http://schemas.microsoft.com/office/powerpoint/2010/main" val="2060060645"/>
      </p:ext>
    </p:extLst>
  </p:cSld>
  <p:clrMapOvr>
    <a:masterClrMapping/>
  </p:clrMapOvr>
  <p:transition spd="med">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a:ln/>
        </p:spPr>
        <p:txBody>
          <a:bodyPr/>
          <a:lstStyle/>
          <a:p>
            <a:pPr>
              <a:defRPr/>
            </a:pPr>
            <a:fld id="{0EBCB022-BE0D-49BE-AB06-F0AC5246B6B1}" type="slidenum">
              <a:rPr lang="en-US" altLang="ja-JP"/>
              <a:pPr>
                <a:defRPr/>
              </a:pPr>
              <a:t>50</a:t>
            </a:fld>
            <a:endParaRPr lang="en-US" altLang="ja-JP"/>
          </a:p>
        </p:txBody>
      </p:sp>
      <p:sp>
        <p:nvSpPr>
          <p:cNvPr id="66562" name="正方形/長方形 4"/>
          <p:cNvSpPr>
            <a:spLocks noChangeArrowheads="1"/>
          </p:cNvSpPr>
          <p:nvPr/>
        </p:nvSpPr>
        <p:spPr bwMode="auto">
          <a:xfrm>
            <a:off x="684213" y="0"/>
            <a:ext cx="3917950" cy="708025"/>
          </a:xfrm>
          <a:prstGeom prst="rect">
            <a:avLst/>
          </a:prstGeom>
          <a:noFill/>
          <a:ln w="9525">
            <a:noFill/>
            <a:miter lim="800000"/>
            <a:headEnd/>
            <a:tailEnd/>
          </a:ln>
        </p:spPr>
        <p:txBody>
          <a:bodyPr wrap="none">
            <a:spAutoFit/>
          </a:bodyPr>
          <a:lstStyle/>
          <a:p>
            <a:r>
              <a:rPr lang="en-US" altLang="ja-JP" sz="4000"/>
              <a:t>【</a:t>
            </a:r>
            <a:r>
              <a:rPr lang="ja-JP" altLang="en-US" sz="4000"/>
              <a:t>中学校</a:t>
            </a:r>
            <a:r>
              <a:rPr lang="en-US" altLang="ja-JP" sz="4000"/>
              <a:t>】 </a:t>
            </a:r>
            <a:r>
              <a:rPr lang="ja-JP" altLang="en-US" sz="4000"/>
              <a:t>「社会」</a:t>
            </a:r>
          </a:p>
        </p:txBody>
      </p:sp>
      <p:sp>
        <p:nvSpPr>
          <p:cNvPr id="3" name="正方形/長方形 2"/>
          <p:cNvSpPr/>
          <p:nvPr/>
        </p:nvSpPr>
        <p:spPr>
          <a:xfrm>
            <a:off x="503970" y="1412776"/>
            <a:ext cx="7920880" cy="138499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ja-JP" altLang="en-US" sz="2800" dirty="0">
                <a:latin typeface="ＭＳ ゴシック" panose="020B0609070205080204" pitchFamily="49" charset="-128"/>
                <a:ea typeface="ＭＳ ゴシック" panose="020B0609070205080204" pitchFamily="49" charset="-128"/>
              </a:rPr>
              <a:t>課題の追究や解決の見通しをもって生徒が主体的に情報手段を活用できるようにするとともに，</a:t>
            </a:r>
            <a:r>
              <a:rPr lang="ja-JP" altLang="en-US" sz="2800" dirty="0">
                <a:solidFill>
                  <a:srgbClr val="FF0000"/>
                </a:solidFill>
                <a:latin typeface="ＭＳ ゴシック" panose="020B0609070205080204" pitchFamily="49" charset="-128"/>
                <a:ea typeface="ＭＳ ゴシック" panose="020B0609070205080204" pitchFamily="49" charset="-128"/>
              </a:rPr>
              <a:t>情報モラル</a:t>
            </a:r>
            <a:r>
              <a:rPr lang="ja-JP" altLang="en-US" sz="2800" dirty="0">
                <a:latin typeface="ＭＳ ゴシック" panose="020B0609070205080204" pitchFamily="49" charset="-128"/>
                <a:ea typeface="ＭＳ ゴシック" panose="020B0609070205080204" pitchFamily="49" charset="-128"/>
              </a:rPr>
              <a:t>の指導にも留意すること。</a:t>
            </a:r>
          </a:p>
        </p:txBody>
      </p:sp>
    </p:spTree>
    <p:extLst>
      <p:ext uri="{BB962C8B-B14F-4D97-AF65-F5344CB8AC3E}">
        <p14:creationId xmlns:p14="http://schemas.microsoft.com/office/powerpoint/2010/main" val="238353398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F9539826-8604-461F-BDBD-BF393B3405D0}" type="slidenum">
              <a:rPr lang="en-US" altLang="ja-JP"/>
              <a:pPr>
                <a:defRPr/>
              </a:pPr>
              <a:t>51</a:t>
            </a:fld>
            <a:endParaRPr lang="en-US" altLang="ja-JP"/>
          </a:p>
        </p:txBody>
      </p:sp>
      <p:sp>
        <p:nvSpPr>
          <p:cNvPr id="68610" name="正方形/長方形 4"/>
          <p:cNvSpPr>
            <a:spLocks noChangeArrowheads="1"/>
          </p:cNvSpPr>
          <p:nvPr/>
        </p:nvSpPr>
        <p:spPr bwMode="auto">
          <a:xfrm>
            <a:off x="755650" y="0"/>
            <a:ext cx="3917950" cy="708025"/>
          </a:xfrm>
          <a:prstGeom prst="rect">
            <a:avLst/>
          </a:prstGeom>
          <a:noFill/>
          <a:ln w="9525">
            <a:noFill/>
            <a:miter lim="800000"/>
            <a:headEnd/>
            <a:tailEnd/>
          </a:ln>
        </p:spPr>
        <p:txBody>
          <a:bodyPr wrap="none">
            <a:spAutoFit/>
          </a:bodyPr>
          <a:lstStyle/>
          <a:p>
            <a:r>
              <a:rPr lang="en-US" altLang="ja-JP" sz="4000"/>
              <a:t>【</a:t>
            </a:r>
            <a:r>
              <a:rPr lang="ja-JP" altLang="en-US" sz="4000"/>
              <a:t>中学校</a:t>
            </a:r>
            <a:r>
              <a:rPr lang="en-US" altLang="ja-JP" sz="4000"/>
              <a:t>】 </a:t>
            </a:r>
            <a:r>
              <a:rPr lang="ja-JP" altLang="en-US" sz="4000"/>
              <a:t>「音楽」</a:t>
            </a:r>
          </a:p>
        </p:txBody>
      </p:sp>
      <p:sp>
        <p:nvSpPr>
          <p:cNvPr id="2" name="正方形/長方形 1"/>
          <p:cNvSpPr/>
          <p:nvPr/>
        </p:nvSpPr>
        <p:spPr>
          <a:xfrm>
            <a:off x="521444" y="1412776"/>
            <a:ext cx="8010995" cy="267765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ja-JP" altLang="en-US" sz="2800" dirty="0">
                <a:solidFill>
                  <a:srgbClr val="FF0000"/>
                </a:solidFill>
                <a:latin typeface="ＭＳ ゴシック" panose="020B0609070205080204" pitchFamily="49" charset="-128"/>
                <a:ea typeface="ＭＳ ゴシック" panose="020B0609070205080204" pitchFamily="49" charset="-128"/>
              </a:rPr>
              <a:t>自己や他者の著作物</a:t>
            </a:r>
            <a:r>
              <a:rPr lang="ja-JP" altLang="en-US" sz="2800" dirty="0">
                <a:latin typeface="ＭＳ ゴシック" panose="020B0609070205080204" pitchFamily="49" charset="-128"/>
                <a:ea typeface="ＭＳ ゴシック" panose="020B0609070205080204" pitchFamily="49" charset="-128"/>
              </a:rPr>
              <a:t>及びそれらの</a:t>
            </a:r>
            <a:r>
              <a:rPr lang="ja-JP" altLang="en-US" sz="2800" dirty="0">
                <a:solidFill>
                  <a:srgbClr val="FF0000"/>
                </a:solidFill>
                <a:latin typeface="ＭＳ ゴシック" panose="020B0609070205080204" pitchFamily="49" charset="-128"/>
                <a:ea typeface="ＭＳ ゴシック" panose="020B0609070205080204" pitchFamily="49" charset="-128"/>
              </a:rPr>
              <a:t>著作者の創造性を尊重する態度</a:t>
            </a:r>
            <a:r>
              <a:rPr lang="ja-JP" altLang="en-US" sz="2800" dirty="0">
                <a:latin typeface="ＭＳ ゴシック" panose="020B0609070205080204" pitchFamily="49" charset="-128"/>
                <a:ea typeface="ＭＳ ゴシック" panose="020B0609070205080204" pitchFamily="49" charset="-128"/>
              </a:rPr>
              <a:t>の形成を図るとともに，必要に応じて，音楽に関する</a:t>
            </a:r>
            <a:r>
              <a:rPr lang="ja-JP" altLang="en-US" sz="2800" dirty="0">
                <a:solidFill>
                  <a:srgbClr val="FF0000"/>
                </a:solidFill>
                <a:latin typeface="ＭＳ ゴシック" panose="020B0609070205080204" pitchFamily="49" charset="-128"/>
                <a:ea typeface="ＭＳ ゴシック" panose="020B0609070205080204" pitchFamily="49" charset="-128"/>
              </a:rPr>
              <a:t>知的財産権</a:t>
            </a:r>
            <a:r>
              <a:rPr lang="ja-JP" altLang="en-US" sz="2800" dirty="0">
                <a:latin typeface="ＭＳ ゴシック" panose="020B0609070205080204" pitchFamily="49" charset="-128"/>
                <a:ea typeface="ＭＳ ゴシック" panose="020B0609070205080204" pitchFamily="49" charset="-128"/>
              </a:rPr>
              <a:t>について触れるようにすること。また，こうした態度の形成が，音楽文化の継承，発展，創造を支えていることへの理解につながるよう配慮すること。</a:t>
            </a:r>
          </a:p>
        </p:txBody>
      </p:sp>
    </p:spTree>
    <p:extLst>
      <p:ext uri="{BB962C8B-B14F-4D97-AF65-F5344CB8AC3E}">
        <p14:creationId xmlns:p14="http://schemas.microsoft.com/office/powerpoint/2010/main" val="419623891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9D5AB020-D937-4F02-BB68-3208137CC72A}" type="slidenum">
              <a:rPr lang="en-US" altLang="ja-JP"/>
              <a:pPr>
                <a:defRPr/>
              </a:pPr>
              <a:t>52</a:t>
            </a:fld>
            <a:endParaRPr lang="en-US" altLang="ja-JP"/>
          </a:p>
        </p:txBody>
      </p:sp>
      <p:sp>
        <p:nvSpPr>
          <p:cNvPr id="69634" name="正方形/長方形 4"/>
          <p:cNvSpPr>
            <a:spLocks noChangeArrowheads="1"/>
          </p:cNvSpPr>
          <p:nvPr/>
        </p:nvSpPr>
        <p:spPr bwMode="auto">
          <a:xfrm>
            <a:off x="755650" y="0"/>
            <a:ext cx="3917950" cy="708025"/>
          </a:xfrm>
          <a:prstGeom prst="rect">
            <a:avLst/>
          </a:prstGeom>
          <a:noFill/>
          <a:ln w="9525">
            <a:noFill/>
            <a:miter lim="800000"/>
            <a:headEnd/>
            <a:tailEnd/>
          </a:ln>
        </p:spPr>
        <p:txBody>
          <a:bodyPr wrap="none">
            <a:spAutoFit/>
          </a:bodyPr>
          <a:lstStyle/>
          <a:p>
            <a:r>
              <a:rPr lang="en-US" altLang="ja-JP" sz="4000"/>
              <a:t>【</a:t>
            </a:r>
            <a:r>
              <a:rPr lang="ja-JP" altLang="en-US" sz="4000"/>
              <a:t>中学校</a:t>
            </a:r>
            <a:r>
              <a:rPr lang="en-US" altLang="ja-JP" sz="4000"/>
              <a:t>】 </a:t>
            </a:r>
            <a:r>
              <a:rPr lang="ja-JP" altLang="en-US" sz="4000"/>
              <a:t>「美術」</a:t>
            </a:r>
          </a:p>
        </p:txBody>
      </p:sp>
      <p:sp>
        <p:nvSpPr>
          <p:cNvPr id="3" name="正方形/長方形 2"/>
          <p:cNvSpPr/>
          <p:nvPr/>
        </p:nvSpPr>
        <p:spPr>
          <a:xfrm>
            <a:off x="510960" y="1340768"/>
            <a:ext cx="7920880" cy="224676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ja-JP" altLang="en-US" sz="2800" dirty="0">
                <a:latin typeface="ＭＳ ゴシック" panose="020B0609070205080204" pitchFamily="49" charset="-128"/>
                <a:ea typeface="ＭＳ ゴシック" panose="020B0609070205080204" pitchFamily="49" charset="-128"/>
              </a:rPr>
              <a:t>必要に応じて，美術に関する</a:t>
            </a:r>
            <a:r>
              <a:rPr lang="ja-JP" altLang="en-US" sz="2800" dirty="0">
                <a:solidFill>
                  <a:srgbClr val="FF0000"/>
                </a:solidFill>
                <a:latin typeface="ＭＳ ゴシック" panose="020B0609070205080204" pitchFamily="49" charset="-128"/>
                <a:ea typeface="ＭＳ ゴシック" panose="020B0609070205080204" pitchFamily="49" charset="-128"/>
              </a:rPr>
              <a:t>知的財産権</a:t>
            </a:r>
            <a:r>
              <a:rPr lang="ja-JP" altLang="en-US" sz="2800" dirty="0">
                <a:latin typeface="ＭＳ ゴシック" panose="020B0609070205080204" pitchFamily="49" charset="-128"/>
                <a:ea typeface="ＭＳ ゴシック" panose="020B0609070205080204" pitchFamily="49" charset="-128"/>
              </a:rPr>
              <a:t>や</a:t>
            </a:r>
            <a:r>
              <a:rPr lang="ja-JP" altLang="en-US" sz="2800" dirty="0">
                <a:solidFill>
                  <a:srgbClr val="FF0000"/>
                </a:solidFill>
                <a:latin typeface="ＭＳ ゴシック" panose="020B0609070205080204" pitchFamily="49" charset="-128"/>
                <a:ea typeface="ＭＳ ゴシック" panose="020B0609070205080204" pitchFamily="49" charset="-128"/>
              </a:rPr>
              <a:t>肖像権</a:t>
            </a:r>
            <a:r>
              <a:rPr lang="ja-JP" altLang="en-US" sz="2800" dirty="0">
                <a:latin typeface="ＭＳ ゴシック" panose="020B0609070205080204" pitchFamily="49" charset="-128"/>
                <a:ea typeface="ＭＳ ゴシック" panose="020B0609070205080204" pitchFamily="49" charset="-128"/>
              </a:rPr>
              <a:t>などについて触れるようにすること。また，こうした態度の形成が，美術文化の継承，発展，創造を支えていることへの理解につながるよう配慮すること。</a:t>
            </a:r>
          </a:p>
        </p:txBody>
      </p:sp>
    </p:spTree>
    <p:extLst>
      <p:ext uri="{BB962C8B-B14F-4D97-AF65-F5344CB8AC3E}">
        <p14:creationId xmlns:p14="http://schemas.microsoft.com/office/powerpoint/2010/main" val="170557723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a:ln/>
        </p:spPr>
        <p:txBody>
          <a:bodyPr/>
          <a:lstStyle/>
          <a:p>
            <a:pPr>
              <a:defRPr/>
            </a:pPr>
            <a:fld id="{A4D5986A-E0F1-4552-83DC-0F9842E33FE3}" type="slidenum">
              <a:rPr lang="en-US" altLang="ja-JP"/>
              <a:pPr>
                <a:defRPr/>
              </a:pPr>
              <a:t>53</a:t>
            </a:fld>
            <a:endParaRPr lang="en-US" altLang="ja-JP"/>
          </a:p>
        </p:txBody>
      </p:sp>
      <p:sp>
        <p:nvSpPr>
          <p:cNvPr id="70658" name="正方形/長方形 4"/>
          <p:cNvSpPr>
            <a:spLocks noChangeArrowheads="1"/>
          </p:cNvSpPr>
          <p:nvPr/>
        </p:nvSpPr>
        <p:spPr bwMode="auto">
          <a:xfrm>
            <a:off x="684213" y="0"/>
            <a:ext cx="4943475" cy="708025"/>
          </a:xfrm>
          <a:prstGeom prst="rect">
            <a:avLst/>
          </a:prstGeom>
          <a:noFill/>
          <a:ln w="9525">
            <a:noFill/>
            <a:miter lim="800000"/>
            <a:headEnd/>
            <a:tailEnd/>
          </a:ln>
        </p:spPr>
        <p:txBody>
          <a:bodyPr wrap="none">
            <a:spAutoFit/>
          </a:bodyPr>
          <a:lstStyle/>
          <a:p>
            <a:r>
              <a:rPr lang="en-US" altLang="ja-JP" sz="4000"/>
              <a:t>【</a:t>
            </a:r>
            <a:r>
              <a:rPr lang="ja-JP" altLang="en-US" sz="4000"/>
              <a:t>中学校</a:t>
            </a:r>
            <a:r>
              <a:rPr lang="en-US" altLang="ja-JP" sz="4000"/>
              <a:t>】 </a:t>
            </a:r>
            <a:r>
              <a:rPr lang="ja-JP" altLang="en-US" sz="4000"/>
              <a:t>「保健体育」</a:t>
            </a:r>
          </a:p>
        </p:txBody>
      </p:sp>
      <p:sp>
        <p:nvSpPr>
          <p:cNvPr id="3" name="正方形/長方形 2"/>
          <p:cNvSpPr/>
          <p:nvPr/>
        </p:nvSpPr>
        <p:spPr>
          <a:xfrm>
            <a:off x="755576" y="1556792"/>
            <a:ext cx="7560840" cy="138499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ja-JP" altLang="en-US" sz="2800" dirty="0">
                <a:latin typeface="ＭＳ ゴシック" panose="020B0609070205080204" pitchFamily="49" charset="-128"/>
                <a:ea typeface="ＭＳ ゴシック" panose="020B0609070205080204" pitchFamily="49" charset="-128"/>
              </a:rPr>
              <a:t>必要に応じて，コンピュータなどの</a:t>
            </a:r>
            <a:r>
              <a:rPr lang="ja-JP" altLang="en-US" sz="2800" dirty="0">
                <a:solidFill>
                  <a:srgbClr val="FF0000"/>
                </a:solidFill>
                <a:latin typeface="ＭＳ ゴシック" panose="020B0609070205080204" pitchFamily="49" charset="-128"/>
                <a:ea typeface="ＭＳ ゴシック" panose="020B0609070205080204" pitchFamily="49" charset="-128"/>
              </a:rPr>
              <a:t>情報機器の使用と健康との関わり</a:t>
            </a:r>
            <a:r>
              <a:rPr lang="ja-JP" altLang="en-US" sz="2800" dirty="0">
                <a:latin typeface="ＭＳ ゴシック" panose="020B0609070205080204" pitchFamily="49" charset="-128"/>
                <a:ea typeface="ＭＳ ゴシック" panose="020B0609070205080204" pitchFamily="49" charset="-128"/>
              </a:rPr>
              <a:t>について取り扱うことにも配慮するものとする。</a:t>
            </a:r>
          </a:p>
        </p:txBody>
      </p:sp>
    </p:spTree>
    <p:extLst>
      <p:ext uri="{BB962C8B-B14F-4D97-AF65-F5344CB8AC3E}">
        <p14:creationId xmlns:p14="http://schemas.microsoft.com/office/powerpoint/2010/main" val="219945897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86FFE6EB-7F6A-44CA-B925-F270C0BCEB5B}" type="slidenum">
              <a:rPr lang="en-US" altLang="ja-JP"/>
              <a:pPr>
                <a:defRPr/>
              </a:pPr>
              <a:t>54</a:t>
            </a:fld>
            <a:endParaRPr lang="en-US" altLang="ja-JP" dirty="0"/>
          </a:p>
        </p:txBody>
      </p:sp>
      <p:sp>
        <p:nvSpPr>
          <p:cNvPr id="71682" name="正方形/長方形 4"/>
          <p:cNvSpPr>
            <a:spLocks noChangeArrowheads="1"/>
          </p:cNvSpPr>
          <p:nvPr/>
        </p:nvSpPr>
        <p:spPr bwMode="auto">
          <a:xfrm>
            <a:off x="755650" y="0"/>
            <a:ext cx="5200650" cy="708025"/>
          </a:xfrm>
          <a:prstGeom prst="rect">
            <a:avLst/>
          </a:prstGeom>
          <a:noFill/>
          <a:ln w="9525">
            <a:noFill/>
            <a:miter lim="800000"/>
            <a:headEnd/>
            <a:tailEnd/>
          </a:ln>
        </p:spPr>
        <p:txBody>
          <a:bodyPr wrap="none">
            <a:spAutoFit/>
          </a:bodyPr>
          <a:lstStyle/>
          <a:p>
            <a:r>
              <a:rPr lang="en-US" altLang="ja-JP" sz="4000"/>
              <a:t>【</a:t>
            </a:r>
            <a:r>
              <a:rPr lang="ja-JP" altLang="en-US" sz="4000" dirty="0"/>
              <a:t>中学校</a:t>
            </a:r>
            <a:r>
              <a:rPr lang="en-US" altLang="ja-JP" sz="4000" dirty="0"/>
              <a:t>】 </a:t>
            </a:r>
            <a:r>
              <a:rPr lang="ja-JP" altLang="en-US" sz="4000" dirty="0"/>
              <a:t>「技術・家庭」</a:t>
            </a:r>
          </a:p>
        </p:txBody>
      </p:sp>
      <p:sp>
        <p:nvSpPr>
          <p:cNvPr id="2" name="正方形/長方形 1"/>
          <p:cNvSpPr/>
          <p:nvPr/>
        </p:nvSpPr>
        <p:spPr>
          <a:xfrm>
            <a:off x="505761" y="1124744"/>
            <a:ext cx="8064896" cy="224676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ja-JP" altLang="en-US" sz="2800" dirty="0">
                <a:latin typeface="ＭＳ ゴシック" panose="020B0609070205080204" pitchFamily="49" charset="-128"/>
                <a:ea typeface="ＭＳ ゴシック" panose="020B0609070205080204" pitchFamily="49" charset="-128"/>
              </a:rPr>
              <a:t>情報の表現，記録，計算，通信の特性等の原理・法則と，情報のデジタル化や処理の自動化，システム化，</a:t>
            </a:r>
            <a:r>
              <a:rPr lang="ja-JP" altLang="en-US" sz="2800" dirty="0">
                <a:solidFill>
                  <a:srgbClr val="FF0000"/>
                </a:solidFill>
                <a:latin typeface="ＭＳ ゴシック" panose="020B0609070205080204" pitchFamily="49" charset="-128"/>
                <a:ea typeface="ＭＳ ゴシック" panose="020B0609070205080204" pitchFamily="49" charset="-128"/>
              </a:rPr>
              <a:t>情報セキュリティ</a:t>
            </a:r>
            <a:r>
              <a:rPr lang="ja-JP" altLang="en-US" sz="2800" dirty="0">
                <a:latin typeface="ＭＳ ゴシック" panose="020B0609070205080204" pitchFamily="49" charset="-128"/>
                <a:ea typeface="ＭＳ ゴシック" panose="020B0609070205080204" pitchFamily="49" charset="-128"/>
              </a:rPr>
              <a:t>等に関わる基礎的な技術の仕組み及び</a:t>
            </a:r>
            <a:r>
              <a:rPr lang="ja-JP" altLang="en-US" sz="2800" dirty="0">
                <a:solidFill>
                  <a:srgbClr val="FF0000"/>
                </a:solidFill>
                <a:latin typeface="ＭＳ ゴシック" panose="020B0609070205080204" pitchFamily="49" charset="-128"/>
                <a:ea typeface="ＭＳ ゴシック" panose="020B0609070205080204" pitchFamily="49" charset="-128"/>
              </a:rPr>
              <a:t>情報モラル</a:t>
            </a:r>
            <a:r>
              <a:rPr lang="ja-JP" altLang="en-US" sz="2800" dirty="0">
                <a:latin typeface="ＭＳ ゴシック" panose="020B0609070205080204" pitchFamily="49" charset="-128"/>
                <a:ea typeface="ＭＳ ゴシック" panose="020B0609070205080204" pitchFamily="49" charset="-128"/>
              </a:rPr>
              <a:t>の必要性について理解すること。</a:t>
            </a:r>
          </a:p>
        </p:txBody>
      </p:sp>
      <p:sp>
        <p:nvSpPr>
          <p:cNvPr id="3" name="正方形/長方形 2"/>
          <p:cNvSpPr/>
          <p:nvPr/>
        </p:nvSpPr>
        <p:spPr>
          <a:xfrm>
            <a:off x="505761" y="3679656"/>
            <a:ext cx="8064896" cy="138499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ja-JP" altLang="en-US" sz="2800" dirty="0">
                <a:solidFill>
                  <a:srgbClr val="FF0000"/>
                </a:solidFill>
                <a:latin typeface="ＭＳ ゴシック" panose="020B0609070205080204" pitchFamily="49" charset="-128"/>
                <a:ea typeface="ＭＳ ゴシック" panose="020B0609070205080204" pitchFamily="49" charset="-128"/>
              </a:rPr>
              <a:t>著作権を含めた知的財産権</a:t>
            </a:r>
            <a:r>
              <a:rPr lang="ja-JP" altLang="en-US" sz="2800" dirty="0">
                <a:latin typeface="ＭＳ ゴシック" panose="020B0609070205080204" pitchFamily="49" charset="-128"/>
                <a:ea typeface="ＭＳ ゴシック" panose="020B0609070205080204" pitchFamily="49" charset="-128"/>
              </a:rPr>
              <a:t>，</a:t>
            </a:r>
            <a:r>
              <a:rPr lang="ja-JP" altLang="en-US" sz="2800" dirty="0">
                <a:solidFill>
                  <a:srgbClr val="FF0000"/>
                </a:solidFill>
                <a:latin typeface="ＭＳ ゴシック" panose="020B0609070205080204" pitchFamily="49" charset="-128"/>
                <a:ea typeface="ＭＳ ゴシック" panose="020B0609070205080204" pitchFamily="49" charset="-128"/>
              </a:rPr>
              <a:t>発信した情報に対する責任</a:t>
            </a:r>
            <a:r>
              <a:rPr lang="ja-JP" altLang="en-US" sz="2800" dirty="0">
                <a:latin typeface="ＭＳ ゴシック" panose="020B0609070205080204" pitchFamily="49" charset="-128"/>
                <a:ea typeface="ＭＳ ゴシック" panose="020B0609070205080204" pitchFamily="49" charset="-128"/>
              </a:rPr>
              <a:t>，及び社会における</a:t>
            </a:r>
            <a:r>
              <a:rPr lang="ja-JP" altLang="en-US" sz="2800" dirty="0">
                <a:solidFill>
                  <a:srgbClr val="FF0000"/>
                </a:solidFill>
                <a:latin typeface="ＭＳ ゴシック" panose="020B0609070205080204" pitchFamily="49" charset="-128"/>
                <a:ea typeface="ＭＳ ゴシック" panose="020B0609070205080204" pitchFamily="49" charset="-128"/>
              </a:rPr>
              <a:t>サイバーセキュリティ</a:t>
            </a:r>
            <a:r>
              <a:rPr lang="ja-JP" altLang="en-US" sz="2800" dirty="0">
                <a:latin typeface="ＭＳ ゴシック" panose="020B0609070205080204" pitchFamily="49" charset="-128"/>
                <a:ea typeface="ＭＳ ゴシック" panose="020B0609070205080204" pitchFamily="49" charset="-128"/>
              </a:rPr>
              <a:t>が重要であることについても扱うこと。</a:t>
            </a:r>
          </a:p>
        </p:txBody>
      </p:sp>
      <p:sp>
        <p:nvSpPr>
          <p:cNvPr id="7" name="正方形/長方形 6"/>
          <p:cNvSpPr/>
          <p:nvPr/>
        </p:nvSpPr>
        <p:spPr>
          <a:xfrm>
            <a:off x="505761" y="5461590"/>
            <a:ext cx="8064896" cy="5232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ja-JP" altLang="en-US" sz="2800" dirty="0">
                <a:solidFill>
                  <a:srgbClr val="FF0000"/>
                </a:solidFill>
                <a:latin typeface="ＭＳ ゴシック" panose="020B0609070205080204" pitchFamily="49" charset="-128"/>
                <a:ea typeface="ＭＳ ゴシック" panose="020B0609070205080204" pitchFamily="49" charset="-128"/>
              </a:rPr>
              <a:t>個人情報の保護</a:t>
            </a:r>
            <a:r>
              <a:rPr lang="ja-JP" altLang="en-US" sz="2800" dirty="0">
                <a:latin typeface="ＭＳ ゴシック" panose="020B0609070205080204" pitchFamily="49" charset="-128"/>
                <a:ea typeface="ＭＳ ゴシック" panose="020B0609070205080204" pitchFamily="49" charset="-128"/>
              </a:rPr>
              <a:t>の必要性についても扱うこと。</a:t>
            </a:r>
          </a:p>
        </p:txBody>
      </p:sp>
    </p:spTree>
    <p:extLst>
      <p:ext uri="{BB962C8B-B14F-4D97-AF65-F5344CB8AC3E}">
        <p14:creationId xmlns:p14="http://schemas.microsoft.com/office/powerpoint/2010/main" val="378340300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0732163B-C95B-4924-AD0E-2F2515271492}" type="slidenum">
              <a:rPr lang="en-US" altLang="ja-JP"/>
              <a:pPr>
                <a:defRPr/>
              </a:pPr>
              <a:t>55</a:t>
            </a:fld>
            <a:endParaRPr lang="en-US" altLang="ja-JP"/>
          </a:p>
        </p:txBody>
      </p:sp>
      <p:sp>
        <p:nvSpPr>
          <p:cNvPr id="2" name="正方形/長方形 1"/>
          <p:cNvSpPr/>
          <p:nvPr/>
        </p:nvSpPr>
        <p:spPr>
          <a:xfrm>
            <a:off x="827584" y="2132856"/>
            <a:ext cx="7143302" cy="52322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defRPr/>
            </a:pPr>
            <a:r>
              <a:rPr lang="ja-JP" altLang="ja-JP" sz="2800" dirty="0"/>
              <a:t>「・・</a:t>
            </a:r>
            <a:r>
              <a:rPr lang="ja-JP" altLang="en-US" sz="2800" dirty="0">
                <a:solidFill>
                  <a:srgbClr val="FF0000"/>
                </a:solidFill>
              </a:rPr>
              <a:t>情報モラル</a:t>
            </a:r>
            <a:r>
              <a:rPr lang="ja-JP" altLang="en-US" sz="2800" dirty="0"/>
              <a:t>に関する指導を充実すること</a:t>
            </a:r>
            <a:r>
              <a:rPr lang="ja-JP" altLang="ja-JP" sz="2800" dirty="0"/>
              <a:t>。」</a:t>
            </a:r>
            <a:endParaRPr lang="ja-JP" altLang="en-US" sz="2800" dirty="0"/>
          </a:p>
        </p:txBody>
      </p:sp>
      <p:sp>
        <p:nvSpPr>
          <p:cNvPr id="72707" name="正方形/長方形 4"/>
          <p:cNvSpPr>
            <a:spLocks noChangeArrowheads="1"/>
          </p:cNvSpPr>
          <p:nvPr/>
        </p:nvSpPr>
        <p:spPr bwMode="auto">
          <a:xfrm>
            <a:off x="684213" y="0"/>
            <a:ext cx="6625532" cy="707886"/>
          </a:xfrm>
          <a:prstGeom prst="rect">
            <a:avLst/>
          </a:prstGeom>
          <a:noFill/>
          <a:ln w="9525">
            <a:noFill/>
            <a:miter lim="800000"/>
            <a:headEnd/>
            <a:tailEnd/>
          </a:ln>
        </p:spPr>
        <p:txBody>
          <a:bodyPr wrap="none">
            <a:spAutoFit/>
          </a:bodyPr>
          <a:lstStyle/>
          <a:p>
            <a:r>
              <a:rPr lang="en-US" altLang="ja-JP" sz="4000" dirty="0"/>
              <a:t>【</a:t>
            </a:r>
            <a:r>
              <a:rPr lang="ja-JP" altLang="en-US" sz="4000" dirty="0"/>
              <a:t>中学校</a:t>
            </a:r>
            <a:r>
              <a:rPr lang="en-US" altLang="ja-JP" sz="4000" dirty="0"/>
              <a:t>】 </a:t>
            </a:r>
            <a:r>
              <a:rPr lang="ja-JP" altLang="en-US" sz="4000" dirty="0"/>
              <a:t>「特別の教科 道徳」</a:t>
            </a:r>
          </a:p>
        </p:txBody>
      </p:sp>
    </p:spTree>
    <p:extLst>
      <p:ext uri="{BB962C8B-B14F-4D97-AF65-F5344CB8AC3E}">
        <p14:creationId xmlns:p14="http://schemas.microsoft.com/office/powerpoint/2010/main" val="386566909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a:ln/>
        </p:spPr>
        <p:txBody>
          <a:bodyPr/>
          <a:lstStyle/>
          <a:p>
            <a:pPr>
              <a:defRPr/>
            </a:pPr>
            <a:fld id="{EBD99935-23BA-4C81-B6DB-982F8B05306D}" type="slidenum">
              <a:rPr lang="en-US" altLang="ja-JP"/>
              <a:pPr>
                <a:defRPr/>
              </a:pPr>
              <a:t>56</a:t>
            </a:fld>
            <a:endParaRPr lang="en-US" altLang="ja-JP"/>
          </a:p>
        </p:txBody>
      </p:sp>
      <p:sp>
        <p:nvSpPr>
          <p:cNvPr id="73730" name="正方形/長方形 4"/>
          <p:cNvSpPr>
            <a:spLocks noChangeArrowheads="1"/>
          </p:cNvSpPr>
          <p:nvPr/>
        </p:nvSpPr>
        <p:spPr bwMode="auto">
          <a:xfrm>
            <a:off x="755576" y="0"/>
            <a:ext cx="8278228" cy="707886"/>
          </a:xfrm>
          <a:prstGeom prst="rect">
            <a:avLst/>
          </a:prstGeom>
          <a:noFill/>
          <a:ln w="9525">
            <a:noFill/>
            <a:miter lim="800000"/>
            <a:headEnd/>
            <a:tailEnd/>
          </a:ln>
        </p:spPr>
        <p:txBody>
          <a:bodyPr wrap="none">
            <a:spAutoFit/>
          </a:bodyPr>
          <a:lstStyle/>
          <a:p>
            <a:r>
              <a:rPr lang="en-US" altLang="ja-JP" sz="4000" dirty="0"/>
              <a:t>【</a:t>
            </a:r>
            <a:r>
              <a:rPr lang="ja-JP" altLang="en-US" sz="4000" dirty="0"/>
              <a:t>中学校</a:t>
            </a:r>
            <a:r>
              <a:rPr lang="en-US" altLang="ja-JP" sz="4000" dirty="0"/>
              <a:t>】 </a:t>
            </a:r>
            <a:r>
              <a:rPr lang="ja-JP" altLang="en-US" sz="4000" dirty="0"/>
              <a:t>「特別の教科道徳」（解説）</a:t>
            </a:r>
          </a:p>
        </p:txBody>
      </p:sp>
      <p:sp>
        <p:nvSpPr>
          <p:cNvPr id="4" name="正方形/長方形 3"/>
          <p:cNvSpPr/>
          <p:nvPr/>
        </p:nvSpPr>
        <p:spPr>
          <a:xfrm>
            <a:off x="611560" y="1594356"/>
            <a:ext cx="7604323" cy="267765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defRPr/>
            </a:pPr>
            <a:r>
              <a:rPr lang="ja-JP" altLang="en-US" sz="2800" dirty="0"/>
              <a:t>内容としては，情報社会の倫理，法の理解と遵守，安全への知恵，情報セキュリティ，公共的なネットワークがあるが，道徳科においては，第２に示す内容との関連を踏まえて，特に，情報社会の倫理，法の理解と遵守といった内容を中心に取り扱うことが考えられる。</a:t>
            </a:r>
          </a:p>
        </p:txBody>
      </p:sp>
    </p:spTree>
    <p:extLst>
      <p:ext uri="{BB962C8B-B14F-4D97-AF65-F5344CB8AC3E}">
        <p14:creationId xmlns:p14="http://schemas.microsoft.com/office/powerpoint/2010/main" val="168554842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6"/>
          <p:cNvSpPr>
            <a:spLocks noGrp="1" noChangeArrowheads="1"/>
          </p:cNvSpPr>
          <p:nvPr>
            <p:ph type="sldNum" sz="quarter" idx="12"/>
          </p:nvPr>
        </p:nvSpPr>
        <p:spPr>
          <a:ln/>
        </p:spPr>
        <p:txBody>
          <a:bodyPr/>
          <a:lstStyle/>
          <a:p>
            <a:pPr>
              <a:defRPr/>
            </a:pPr>
            <a:fld id="{9DB01D68-BAFC-4532-884C-03B4EFA1FB49}" type="slidenum">
              <a:rPr lang="en-US" altLang="ja-JP"/>
              <a:pPr>
                <a:defRPr/>
              </a:pPr>
              <a:t>57</a:t>
            </a:fld>
            <a:endParaRPr lang="en-US" altLang="ja-JP"/>
          </a:p>
        </p:txBody>
      </p:sp>
      <p:sp>
        <p:nvSpPr>
          <p:cNvPr id="2" name="正方形/長方形 1"/>
          <p:cNvSpPr/>
          <p:nvPr/>
        </p:nvSpPr>
        <p:spPr>
          <a:xfrm>
            <a:off x="277689" y="1556791"/>
            <a:ext cx="8542783" cy="446276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defRPr/>
            </a:pPr>
            <a:r>
              <a:rPr lang="ja-JP" altLang="en-US" sz="3200" dirty="0"/>
              <a:t>　</a:t>
            </a:r>
            <a:r>
              <a:rPr lang="ja-JP" altLang="en-US" sz="2800" dirty="0"/>
              <a:t>指導に際して具体的にどのような問題を扱うかについては各学校において検討していく必要があるが，例えば，思いやり，感謝や礼儀に関わる指導の際に，インターネット上の書き込みのすれ違いなどについて触れたり，遵法精神，公徳心に関わる指導の際に，インターネット上のルールや著作権など法やきまりに触れたりすることが考えられる。また，情報機器を使用する際には，使い方によっては相手を傷つけるなど，人間関係に負の影響を及ぼすこともあるため，指導上の配慮を行う必要がある。</a:t>
            </a:r>
            <a:endParaRPr lang="ja-JP" altLang="en-US" sz="3200" dirty="0"/>
          </a:p>
        </p:txBody>
      </p:sp>
      <p:sp>
        <p:nvSpPr>
          <p:cNvPr id="58371" name="正方形/長方形 4"/>
          <p:cNvSpPr>
            <a:spLocks noChangeArrowheads="1"/>
          </p:cNvSpPr>
          <p:nvPr/>
        </p:nvSpPr>
        <p:spPr bwMode="auto">
          <a:xfrm>
            <a:off x="563053" y="8857"/>
            <a:ext cx="7972054" cy="707886"/>
          </a:xfrm>
          <a:prstGeom prst="rect">
            <a:avLst/>
          </a:prstGeom>
          <a:noFill/>
          <a:ln w="9525">
            <a:noFill/>
            <a:miter lim="800000"/>
            <a:headEnd/>
            <a:tailEnd/>
          </a:ln>
        </p:spPr>
        <p:txBody>
          <a:bodyPr wrap="none">
            <a:spAutoFit/>
          </a:bodyPr>
          <a:lstStyle/>
          <a:p>
            <a:r>
              <a:rPr lang="en-US" altLang="ja-JP" sz="4000" dirty="0"/>
              <a:t>【</a:t>
            </a:r>
            <a:r>
              <a:rPr lang="ja-JP" altLang="en-US" sz="4000" dirty="0"/>
              <a:t>中学校</a:t>
            </a:r>
            <a:r>
              <a:rPr lang="en-US" altLang="ja-JP" sz="4000" dirty="0"/>
              <a:t>】 </a:t>
            </a:r>
            <a:r>
              <a:rPr lang="ja-JP" altLang="en-US" sz="4000" dirty="0"/>
              <a:t>「特別の教科道徳」（解説）</a:t>
            </a:r>
          </a:p>
        </p:txBody>
      </p:sp>
    </p:spTree>
    <p:extLst>
      <p:ext uri="{BB962C8B-B14F-4D97-AF65-F5344CB8AC3E}">
        <p14:creationId xmlns:p14="http://schemas.microsoft.com/office/powerpoint/2010/main" val="160224040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6"/>
          <p:cNvSpPr>
            <a:spLocks noGrp="1" noChangeArrowheads="1"/>
          </p:cNvSpPr>
          <p:nvPr>
            <p:ph type="sldNum" sz="quarter" idx="12"/>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2805C3-3F60-4B60-A6D9-E99204EDA16E}" type="slidenum">
              <a:rPr kumimoji="1" lang="en-US" altLang="ja-JP" sz="2400" b="1"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1" lang="en-US" altLang="ja-JP" sz="2400" b="1" i="0" u="none"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endParaRPr>
          </a:p>
        </p:txBody>
      </p:sp>
      <p:sp>
        <p:nvSpPr>
          <p:cNvPr id="53251" name="Rectangle 3"/>
          <p:cNvSpPr>
            <a:spLocks noGrp="1" noChangeArrowheads="1"/>
          </p:cNvSpPr>
          <p:nvPr>
            <p:ph type="body" idx="1"/>
          </p:nvPr>
        </p:nvSpPr>
        <p:spPr>
          <a:xfrm>
            <a:off x="250825" y="1600200"/>
            <a:ext cx="8435975" cy="4525963"/>
          </a:xfrm>
        </p:spPr>
        <p:txBody>
          <a:bodyPr/>
          <a:lstStyle/>
          <a:p>
            <a:pPr algn="ctr">
              <a:buFontTx/>
              <a:buNone/>
            </a:pPr>
            <a:r>
              <a:rPr lang="ja-JP" altLang="en-US" sz="4800" dirty="0">
                <a:ea typeface="HGP創英角ｺﾞｼｯｸUB" pitchFamily="50" charset="-128"/>
              </a:rPr>
              <a:t>学習指導要領における</a:t>
            </a:r>
          </a:p>
          <a:p>
            <a:pPr algn="ctr">
              <a:buFontTx/>
              <a:buNone/>
            </a:pPr>
            <a:r>
              <a:rPr lang="ja-JP" altLang="en-US" sz="4800" dirty="0">
                <a:ea typeface="HGP創英角ｺﾞｼｯｸUB" pitchFamily="50" charset="-128"/>
              </a:rPr>
              <a:t>　情報モラル</a:t>
            </a:r>
          </a:p>
          <a:p>
            <a:pPr>
              <a:buFontTx/>
              <a:buNone/>
            </a:pPr>
            <a:endParaRPr lang="ja-JP" altLang="en-US" sz="4800" dirty="0">
              <a:ea typeface="HGP創英角ｺﾞｼｯｸUB" pitchFamily="50" charset="-128"/>
            </a:endParaRPr>
          </a:p>
          <a:p>
            <a:pPr algn="ctr">
              <a:buFontTx/>
              <a:buNone/>
            </a:pPr>
            <a:r>
              <a:rPr lang="ja-JP" altLang="en-US" sz="4800" dirty="0">
                <a:ea typeface="HGP創英角ｺﾞｼｯｸUB" pitchFamily="50" charset="-128"/>
              </a:rPr>
              <a:t>高等学校実践編</a:t>
            </a:r>
          </a:p>
        </p:txBody>
      </p:sp>
    </p:spTree>
    <p:extLst>
      <p:ext uri="{BB962C8B-B14F-4D97-AF65-F5344CB8AC3E}">
        <p14:creationId xmlns:p14="http://schemas.microsoft.com/office/powerpoint/2010/main" val="24135656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CE7282-466C-4EF5-8484-56BFF1606FB2}" type="slidenum">
              <a:rPr kumimoji="1" lang="en-US" altLang="ja-JP" sz="2400" b="1"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1" lang="en-US" altLang="ja-JP" sz="2400" b="1" i="0" u="none" strike="noStrike" kern="1200" cap="none" spc="0" normalizeH="0" baseline="0" noProof="0">
              <a:ln>
                <a:noFill/>
              </a:ln>
              <a:solidFill>
                <a:prstClr val="black"/>
              </a:solidFill>
              <a:effectLst/>
              <a:uLnTx/>
              <a:uFillTx/>
              <a:latin typeface="ＭＳ Ｐゴシック" pitchFamily="50" charset="-128"/>
              <a:ea typeface="ＭＳ Ｐゴシック" pitchFamily="50" charset="-128"/>
              <a:cs typeface="+mn-cs"/>
            </a:endParaRPr>
          </a:p>
        </p:txBody>
      </p:sp>
      <p:sp>
        <p:nvSpPr>
          <p:cNvPr id="3" name="正方形/長方形 4"/>
          <p:cNvSpPr>
            <a:spLocks noChangeArrowheads="1"/>
          </p:cNvSpPr>
          <p:nvPr/>
        </p:nvSpPr>
        <p:spPr bwMode="auto">
          <a:xfrm>
            <a:off x="755650" y="0"/>
            <a:ext cx="6482865" cy="707886"/>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a:t>
            </a:r>
            <a:r>
              <a:rPr kumimoji="1" lang="ja-JP" altLang="en-US"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高等学校</a:t>
            </a:r>
            <a:r>
              <a:rPr kumimoji="1" lang="en-US" altLang="ja-JP"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a:t>
            </a:r>
            <a:r>
              <a:rPr kumimoji="1" lang="ja-JP" altLang="en-US"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「学習指導要領」</a:t>
            </a:r>
          </a:p>
        </p:txBody>
      </p:sp>
      <p:sp>
        <p:nvSpPr>
          <p:cNvPr id="4" name="テキスト ボックス 3"/>
          <p:cNvSpPr txBox="1"/>
          <p:nvPr/>
        </p:nvSpPr>
        <p:spPr>
          <a:xfrm>
            <a:off x="251520" y="908720"/>
            <a:ext cx="8693405" cy="538609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0070C0"/>
                </a:solidFill>
                <a:effectLst/>
                <a:uLnTx/>
                <a:uFillTx/>
                <a:latin typeface="Arial" pitchFamily="34" charset="0"/>
                <a:ea typeface="ＭＳ Ｐゴシック" pitchFamily="50" charset="-128"/>
                <a:cs typeface="+mn-cs"/>
              </a:rPr>
              <a:t>総則</a:t>
            </a:r>
            <a:r>
              <a:rPr kumimoji="1" lang="ja-JP" altLang="en-US"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：情報活用能力（情報モラルを含む）</a:t>
            </a:r>
            <a:endParaRPr kumimoji="1" lang="en-US" altLang="ja-JP"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0070C0"/>
                </a:solidFill>
                <a:effectLst/>
                <a:uLnTx/>
                <a:uFillTx/>
                <a:latin typeface="Arial" pitchFamily="34" charset="0"/>
                <a:ea typeface="ＭＳ Ｐゴシック" pitchFamily="50" charset="-128"/>
                <a:cs typeface="+mn-cs"/>
              </a:rPr>
              <a:t>情報</a:t>
            </a:r>
            <a:r>
              <a:rPr kumimoji="1" lang="ja-JP" altLang="en-US"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：情報に関する法規・制度・マナー、知的財産</a:t>
            </a:r>
            <a:endParaRPr kumimoji="1" lang="en-US" altLang="ja-JP"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情報セキュリティ、個人の役割や責任</a:t>
            </a:r>
            <a:endParaRPr kumimoji="1" lang="en-US" altLang="ja-JP"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0070C0"/>
                </a:solidFill>
                <a:effectLst/>
                <a:uLnTx/>
                <a:uFillTx/>
                <a:latin typeface="Arial" pitchFamily="34" charset="0"/>
                <a:ea typeface="ＭＳ Ｐゴシック" pitchFamily="50" charset="-128"/>
                <a:cs typeface="+mn-cs"/>
              </a:rPr>
              <a:t>国語</a:t>
            </a:r>
            <a:r>
              <a:rPr kumimoji="1" lang="ja-JP" altLang="en-US"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：引用の仕方、出典の示し方、情報の信頼性</a:t>
            </a:r>
            <a:endParaRPr kumimoji="1" lang="en-US" altLang="ja-JP"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0070C0"/>
                </a:solidFill>
                <a:effectLst/>
                <a:uLnTx/>
                <a:uFillTx/>
                <a:latin typeface="Arial" pitchFamily="34" charset="0"/>
                <a:ea typeface="ＭＳ Ｐゴシック" pitchFamily="50" charset="-128"/>
                <a:cs typeface="+mn-cs"/>
              </a:rPr>
              <a:t>地理歴史・公民</a:t>
            </a:r>
            <a:r>
              <a:rPr kumimoji="1" lang="ja-JP" altLang="en-US"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：情報モラルの指導に留意</a:t>
            </a:r>
            <a:endParaRPr kumimoji="1" lang="en-US" altLang="ja-JP"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0070C0"/>
                </a:solidFill>
                <a:effectLst/>
                <a:uLnTx/>
                <a:uFillTx/>
                <a:latin typeface="Arial" pitchFamily="34" charset="0"/>
                <a:ea typeface="ＭＳ Ｐゴシック" pitchFamily="50" charset="-128"/>
                <a:cs typeface="+mn-cs"/>
              </a:rPr>
              <a:t>音楽、書道</a:t>
            </a:r>
            <a:r>
              <a:rPr kumimoji="1" lang="ja-JP" altLang="en-US"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：知的財産権</a:t>
            </a:r>
            <a:endParaRPr kumimoji="1" lang="en-US" altLang="ja-JP"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0070C0"/>
                </a:solidFill>
                <a:effectLst/>
                <a:uLnTx/>
                <a:uFillTx/>
                <a:latin typeface="Arial" pitchFamily="34" charset="0"/>
                <a:ea typeface="ＭＳ Ｐゴシック" pitchFamily="50" charset="-128"/>
                <a:cs typeface="+mn-cs"/>
              </a:rPr>
              <a:t>美術</a:t>
            </a:r>
            <a:r>
              <a:rPr kumimoji="1" lang="ja-JP" altLang="en-US"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：知的財産権、肖像権</a:t>
            </a:r>
            <a:endParaRPr kumimoji="1" lang="en-US" altLang="ja-JP"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0070C0"/>
                </a:solidFill>
                <a:effectLst/>
                <a:uLnTx/>
                <a:uFillTx/>
                <a:latin typeface="Arial" pitchFamily="34" charset="0"/>
                <a:ea typeface="ＭＳ Ｐゴシック" pitchFamily="50" charset="-128"/>
                <a:cs typeface="+mn-cs"/>
              </a:rPr>
              <a:t>保健</a:t>
            </a:r>
            <a:r>
              <a:rPr kumimoji="1" lang="ja-JP" altLang="en-US"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：安全な社会生活、労働環境</a:t>
            </a:r>
            <a:endParaRPr kumimoji="1" lang="en-US" altLang="ja-JP"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0070C0"/>
                </a:solidFill>
                <a:effectLst/>
                <a:uLnTx/>
                <a:uFillTx/>
                <a:latin typeface="Arial" pitchFamily="34" charset="0"/>
                <a:ea typeface="ＭＳ Ｐゴシック" pitchFamily="50" charset="-128"/>
                <a:cs typeface="+mn-cs"/>
              </a:rPr>
              <a:t>専門学科</a:t>
            </a:r>
            <a:r>
              <a:rPr kumimoji="1" lang="ja-JP" altLang="en-US"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：情報モラル、セキュリティ、労働環境</a:t>
            </a:r>
            <a:endParaRPr kumimoji="1" lang="en-US" altLang="ja-JP"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577527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1"/>
          <p:cNvSpPr>
            <a:spLocks noGrp="1"/>
          </p:cNvSpPr>
          <p:nvPr>
            <p:ph type="title"/>
          </p:nvPr>
        </p:nvSpPr>
        <p:spPr>
          <a:xfrm>
            <a:off x="755576" y="-3522"/>
            <a:ext cx="7771883" cy="725422"/>
          </a:xfrm>
          <a:noFill/>
          <a:ln w="25400" cap="flat" cmpd="sng" algn="ctr">
            <a:noFill/>
            <a:prstDash val="solid"/>
            <a:round/>
          </a:ln>
        </p:spPr>
        <p:txBody>
          <a:bodyPr vert="horz" wrap="square" lIns="91398" tIns="45699" rIns="91398" bIns="45699" numCol="1" anchor="t" anchorCtr="0" compatLnSpc="1">
            <a:prstTxWarp prst="textNoShape">
              <a:avLst/>
            </a:prstTxWarp>
            <a:noAutofit/>
          </a:bodyPr>
          <a:lstStyle/>
          <a:p>
            <a:pPr algn="l" defTabSz="899662">
              <a:buClr>
                <a:srgbClr val="000000">
                  <a:alpha val="100000"/>
                </a:srgbClr>
              </a:buClr>
              <a:buSzPct val="100000"/>
            </a:pPr>
            <a:r>
              <a:rPr lang="ja-JP" altLang="en-US" sz="3798" spc="5" dirty="0">
                <a:latin typeface="Garamond"/>
                <a:ea typeface="ＭＳ Ｐゴシック"/>
                <a:sym typeface="Wingdings"/>
              </a:rPr>
              <a:t>スマホのフィルタリング新モード</a:t>
            </a:r>
          </a:p>
        </p:txBody>
      </p:sp>
      <p:sp>
        <p:nvSpPr>
          <p:cNvPr id="4" name="四角形 3"/>
          <p:cNvSpPr txBox="1"/>
          <p:nvPr/>
        </p:nvSpPr>
        <p:spPr>
          <a:xfrm>
            <a:off x="2460488" y="6521190"/>
            <a:ext cx="6682884" cy="336566"/>
          </a:xfrm>
          <a:prstGeom prst="rect">
            <a:avLst/>
          </a:prstGeom>
          <a:noFill/>
          <a:ln w="25400" cap="flat" cmpd="sng" algn="ctr">
            <a:noFill/>
            <a:prstDash val="solid"/>
            <a:round/>
          </a:ln>
        </p:spPr>
        <p:txBody>
          <a:bodyPr vert="horz" wrap="none" lIns="91398" tIns="45699" rIns="91398" bIns="45699" anchor="t">
            <a:noAutofit/>
          </a:bodyPr>
          <a:lstStyle/>
          <a:p>
            <a:pPr marL="0" marR="0" lvl="0" indent="0" algn="l" defTabSz="899662" rtl="0" eaLnBrk="1" fontAlgn="auto" latinLnBrk="0" hangingPunct="1">
              <a:lnSpc>
                <a:spcPct val="100000"/>
              </a:lnSpc>
              <a:spcBef>
                <a:spcPts val="0"/>
              </a:spcBef>
              <a:spcAft>
                <a:spcPts val="0"/>
              </a:spcAft>
              <a:buClr>
                <a:srgbClr val="000000">
                  <a:alpha val="100000"/>
                </a:srgbClr>
              </a:buClr>
              <a:buSzPct val="100000"/>
              <a:buFontTx/>
              <a:buNone/>
              <a:tabLst/>
              <a:defRPr/>
            </a:pPr>
            <a:r>
              <a:rPr kumimoji="1" lang="en-US" altLang="ja-JP" sz="1599" b="0" i="0" u="none" strike="noStrike" kern="1200" cap="none" spc="5" normalizeH="0" baseline="0" noProof="0" dirty="0">
                <a:ln>
                  <a:noFill/>
                </a:ln>
                <a:solidFill>
                  <a:prstClr val="black"/>
                </a:solidFill>
                <a:effectLst/>
                <a:uLnTx/>
                <a:uFillTx/>
                <a:latin typeface="Arial"/>
                <a:ea typeface="ＭＳ Ｐゴシック"/>
                <a:cs typeface="+mn-cs"/>
                <a:sym typeface="Wingdings"/>
              </a:rPr>
              <a:t>http://www.uqwimax.jp/plan/mobile/option/anshin_accesssp/</a:t>
            </a:r>
            <a:r>
              <a:rPr kumimoji="1" lang="ja-JP" altLang="en-US" sz="1599" b="0" i="0" u="none" strike="noStrike" kern="1200" cap="none" spc="5" normalizeH="0" baseline="0" noProof="0" dirty="0">
                <a:ln>
                  <a:noFill/>
                </a:ln>
                <a:solidFill>
                  <a:prstClr val="black"/>
                </a:solidFill>
                <a:effectLst/>
                <a:uLnTx/>
                <a:uFillTx/>
                <a:latin typeface="Arial"/>
                <a:ea typeface="ＭＳ Ｐゴシック"/>
                <a:cs typeface="+mn-cs"/>
                <a:sym typeface="Wingdings"/>
              </a:rPr>
              <a:t>　より</a:t>
            </a:r>
          </a:p>
        </p:txBody>
      </p:sp>
      <p:sp>
        <p:nvSpPr>
          <p:cNvPr id="5" name="四角形 4"/>
          <p:cNvSpPr txBox="1"/>
          <p:nvPr/>
        </p:nvSpPr>
        <p:spPr>
          <a:xfrm>
            <a:off x="6857557" y="2857524"/>
            <a:ext cx="1966772" cy="523851"/>
          </a:xfrm>
          <a:prstGeom prst="rect">
            <a:avLst/>
          </a:prstGeom>
          <a:noFill/>
          <a:ln w="25400" cap="flat" cmpd="sng" algn="ctr">
            <a:noFill/>
            <a:prstDash val="solid"/>
            <a:round/>
          </a:ln>
        </p:spPr>
        <p:txBody>
          <a:bodyPr vert="horz" wrap="none" lIns="89947" tIns="46759" rIns="89947" bIns="46759" anchor="t">
            <a:noAutofit/>
          </a:bodyPr>
          <a:lstStyle/>
          <a:p>
            <a:pPr marL="0" marR="0" lvl="0" indent="0" algn="l" defTabSz="899662" rtl="0" eaLnBrk="1" fontAlgn="auto" latinLnBrk="0" hangingPunct="1">
              <a:lnSpc>
                <a:spcPct val="100000"/>
              </a:lnSpc>
              <a:spcBef>
                <a:spcPts val="0"/>
              </a:spcBef>
              <a:spcAft>
                <a:spcPts val="0"/>
              </a:spcAft>
              <a:buClr>
                <a:srgbClr val="000000">
                  <a:alpha val="100000"/>
                </a:srgbClr>
              </a:buClr>
              <a:buSzPct val="100000"/>
              <a:buFontTx/>
              <a:buNone/>
              <a:tabLst/>
              <a:defRPr/>
            </a:pPr>
            <a:r>
              <a:rPr kumimoji="1" lang="ja-JP" altLang="en-US" sz="2799" b="1" i="0" u="none" strike="noStrike" kern="1200" cap="none" spc="5" normalizeH="0" baseline="0" noProof="0">
                <a:ln>
                  <a:noFill/>
                </a:ln>
                <a:solidFill>
                  <a:srgbClr val="FF0000">
                    <a:alpha val="100000"/>
                  </a:srgbClr>
                </a:solidFill>
                <a:effectLst/>
                <a:uLnTx/>
                <a:uFillTx/>
                <a:latin typeface="Arial"/>
                <a:ea typeface="ＭＳ Ｐゴシック"/>
                <a:cs typeface="+mn-cs"/>
                <a:sym typeface="Wingdings"/>
              </a:rPr>
              <a:t>2007/12/11</a:t>
            </a:r>
          </a:p>
        </p:txBody>
      </p:sp>
      <p:graphicFrame>
        <p:nvGraphicFramePr>
          <p:cNvPr id="6" name="表 5">
            <a:extLst>
              <a:ext uri="{FF2B5EF4-FFF2-40B4-BE49-F238E27FC236}">
                <a16:creationId xmlns:a16="http://schemas.microsoft.com/office/drawing/2014/main" id="{6B4E29F4-6932-47A7-B045-ED144E43443D}"/>
              </a:ext>
            </a:extLst>
          </p:cNvPr>
          <p:cNvGraphicFramePr>
            <a:graphicFrameLocks noGrp="1"/>
          </p:cNvGraphicFramePr>
          <p:nvPr>
            <p:extLst/>
          </p:nvPr>
        </p:nvGraphicFramePr>
        <p:xfrm>
          <a:off x="169334" y="836712"/>
          <a:ext cx="8795154" cy="5598747"/>
        </p:xfrm>
        <a:graphic>
          <a:graphicData uri="http://schemas.openxmlformats.org/drawingml/2006/table">
            <a:tbl>
              <a:tblPr/>
              <a:tblGrid>
                <a:gridCol w="3369733">
                  <a:extLst>
                    <a:ext uri="{9D8B030D-6E8A-4147-A177-3AD203B41FA5}">
                      <a16:colId xmlns:a16="http://schemas.microsoft.com/office/drawing/2014/main" val="1655928741"/>
                    </a:ext>
                  </a:extLst>
                </a:gridCol>
                <a:gridCol w="1651000">
                  <a:extLst>
                    <a:ext uri="{9D8B030D-6E8A-4147-A177-3AD203B41FA5}">
                      <a16:colId xmlns:a16="http://schemas.microsoft.com/office/drawing/2014/main" val="3388921735"/>
                    </a:ext>
                  </a:extLst>
                </a:gridCol>
                <a:gridCol w="1179131">
                  <a:extLst>
                    <a:ext uri="{9D8B030D-6E8A-4147-A177-3AD203B41FA5}">
                      <a16:colId xmlns:a16="http://schemas.microsoft.com/office/drawing/2014/main" val="1318874540"/>
                    </a:ext>
                  </a:extLst>
                </a:gridCol>
                <a:gridCol w="1225554">
                  <a:extLst>
                    <a:ext uri="{9D8B030D-6E8A-4147-A177-3AD203B41FA5}">
                      <a16:colId xmlns:a16="http://schemas.microsoft.com/office/drawing/2014/main" val="3137003784"/>
                    </a:ext>
                  </a:extLst>
                </a:gridCol>
                <a:gridCol w="1369736">
                  <a:extLst>
                    <a:ext uri="{9D8B030D-6E8A-4147-A177-3AD203B41FA5}">
                      <a16:colId xmlns:a16="http://schemas.microsoft.com/office/drawing/2014/main" val="1013811341"/>
                    </a:ext>
                  </a:extLst>
                </a:gridCol>
              </a:tblGrid>
              <a:tr h="468487">
                <a:tc>
                  <a:txBody>
                    <a:bodyPr/>
                    <a:lstStyle/>
                    <a:p>
                      <a:pPr algn="ctr" fontAlgn="ctr"/>
                      <a:br>
                        <a:rPr lang="ja-JP" altLang="en-US" sz="1600" dirty="0">
                          <a:effectLst/>
                          <a:latin typeface="新ゴ M"/>
                        </a:rPr>
                      </a:br>
                      <a:endParaRPr lang="ja-JP" altLang="en-US" sz="1600" dirty="0">
                        <a:effectLst/>
                        <a:latin typeface="新ゴ M"/>
                      </a:endParaRPr>
                    </a:p>
                  </a:txBody>
                  <a:tcPr marL="24934" marR="24934" marT="24934" marB="24934" anchor="ctr">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EFEFEF"/>
                    </a:solidFill>
                  </a:tcPr>
                </a:tc>
                <a:tc>
                  <a:txBody>
                    <a:bodyPr/>
                    <a:lstStyle/>
                    <a:p>
                      <a:pPr algn="ctr" fontAlgn="ctr"/>
                      <a:r>
                        <a:rPr lang="ja-JP" altLang="en-US" sz="1600" dirty="0">
                          <a:effectLst/>
                          <a:latin typeface="新ゴ M"/>
                        </a:rPr>
                        <a:t>小学生</a:t>
                      </a:r>
                    </a:p>
                  </a:txBody>
                  <a:tcPr marL="24934" marR="24934" marT="24934" marB="24934" anchor="ctr">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EFE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dirty="0">
                          <a:effectLst/>
                          <a:latin typeface="新ゴ M"/>
                        </a:rPr>
                        <a:t>中学生</a:t>
                      </a:r>
                    </a:p>
                  </a:txBody>
                  <a:tcPr marL="24934" marR="24934" marT="24934" marB="24934" anchor="ctr">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EFE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dirty="0">
                          <a:effectLst/>
                          <a:latin typeface="新ゴ M"/>
                        </a:rPr>
                        <a:t>高校生</a:t>
                      </a:r>
                    </a:p>
                  </a:txBody>
                  <a:tcPr marL="24934" marR="24934" marT="24934" marB="24934" anchor="ctr">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EFEF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dirty="0">
                          <a:effectLst/>
                          <a:latin typeface="新ゴ M"/>
                        </a:rPr>
                        <a:t>高校生プラス</a:t>
                      </a:r>
                      <a:br>
                        <a:rPr lang="ja-JP" altLang="en-US" sz="1600" dirty="0">
                          <a:effectLst/>
                          <a:latin typeface="新ゴ M"/>
                        </a:rPr>
                      </a:br>
                      <a:r>
                        <a:rPr lang="ja-JP" altLang="en-US" sz="1600" dirty="0">
                          <a:effectLst/>
                          <a:latin typeface="新ゴ M"/>
                        </a:rPr>
                        <a:t>（新モード）</a:t>
                      </a:r>
                    </a:p>
                  </a:txBody>
                  <a:tcPr marL="35905" marR="35905" marT="17952" marB="17952">
                    <a:lnL w="6350" cap="flat" cmpd="sng" algn="ctr">
                      <a:solidFill>
                        <a:srgbClr val="C1C1C1"/>
                      </a:solidFill>
                      <a:prstDash val="solid"/>
                      <a:round/>
                      <a:headEnd type="none" w="med" len="med"/>
                      <a:tailEnd type="none" w="med" len="med"/>
                    </a:lnL>
                    <a:lnB w="6350" cap="flat" cmpd="sng" algn="ctr">
                      <a:solidFill>
                        <a:srgbClr val="C1C1C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067560328"/>
                  </a:ext>
                </a:extLst>
              </a:tr>
              <a:tr h="470564">
                <a:tc>
                  <a:txBody>
                    <a:bodyPr/>
                    <a:lstStyle/>
                    <a:p>
                      <a:pPr algn="ctr" fontAlgn="t"/>
                      <a:r>
                        <a:rPr lang="ja-JP" altLang="en-US" sz="1600">
                          <a:effectLst/>
                          <a:latin typeface="新ゴ M"/>
                        </a:rPr>
                        <a:t>違法・不法情報</a:t>
                      </a:r>
                    </a:p>
                  </a:txBody>
                  <a:tcPr marL="24934" marR="24934" marT="24934" marB="24934" anchor="ctr">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EFEFEF"/>
                    </a:solidFill>
                  </a:tcPr>
                </a:tc>
                <a:tc>
                  <a:txBody>
                    <a:bodyPr/>
                    <a:lstStyle/>
                    <a:p>
                      <a:pPr algn="ctr" fontAlgn="t"/>
                      <a:r>
                        <a:rPr lang="en-US" altLang="ja-JP" sz="1600" dirty="0">
                          <a:effectLst/>
                          <a:latin typeface="inherit"/>
                        </a:rPr>
                        <a:t>× </a:t>
                      </a:r>
                      <a:r>
                        <a:rPr lang="ja-JP" altLang="en-US" sz="1600" dirty="0">
                          <a:effectLst/>
                          <a:latin typeface="inherit"/>
                        </a:rPr>
                        <a:t>制限</a:t>
                      </a:r>
                    </a:p>
                  </a:txBody>
                  <a:tcPr marL="24934" marR="24934" marT="24934" marB="24934" anchor="ctr">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FFFFFF"/>
                    </a:solidFill>
                  </a:tcPr>
                </a:tc>
                <a:tc>
                  <a:txBody>
                    <a:bodyPr/>
                    <a:lstStyle/>
                    <a:p>
                      <a:pPr algn="ctr" fontAlgn="t"/>
                      <a:r>
                        <a:rPr lang="en-US" altLang="ja-JP" sz="1600" dirty="0">
                          <a:effectLst/>
                          <a:latin typeface="inherit"/>
                        </a:rPr>
                        <a:t>× </a:t>
                      </a:r>
                      <a:r>
                        <a:rPr lang="ja-JP" altLang="en-US" sz="1600" dirty="0">
                          <a:effectLst/>
                          <a:latin typeface="inherit"/>
                        </a:rPr>
                        <a:t>制限</a:t>
                      </a:r>
                    </a:p>
                  </a:txBody>
                  <a:tcPr marL="24934" marR="24934" marT="24934" marB="24934" anchor="ctr">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FFFFFF"/>
                    </a:solidFill>
                  </a:tcPr>
                </a:tc>
                <a:tc>
                  <a:txBody>
                    <a:bodyPr/>
                    <a:lstStyle/>
                    <a:p>
                      <a:pPr algn="ctr" fontAlgn="t"/>
                      <a:r>
                        <a:rPr lang="en-US" altLang="ja-JP" sz="1600" dirty="0">
                          <a:effectLst/>
                          <a:latin typeface="inherit"/>
                        </a:rPr>
                        <a:t>× </a:t>
                      </a:r>
                      <a:r>
                        <a:rPr lang="ja-JP" altLang="en-US" sz="1600" dirty="0">
                          <a:effectLst/>
                          <a:latin typeface="inherit"/>
                        </a:rPr>
                        <a:t>制限</a:t>
                      </a:r>
                    </a:p>
                  </a:txBody>
                  <a:tcPr marL="24934" marR="24934" marT="24934" marB="24934" anchor="ctr">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FFFFFF"/>
                    </a:solidFill>
                  </a:tcPr>
                </a:tc>
                <a:tc>
                  <a:txBody>
                    <a:bodyPr/>
                    <a:lstStyle/>
                    <a:p>
                      <a:pPr algn="ctr" fontAlgn="t"/>
                      <a:r>
                        <a:rPr lang="en-US" altLang="ja-JP" sz="1600" dirty="0">
                          <a:effectLst/>
                          <a:latin typeface="inherit"/>
                        </a:rPr>
                        <a:t>× </a:t>
                      </a:r>
                      <a:r>
                        <a:rPr lang="ja-JP" altLang="en-US" sz="1600" dirty="0">
                          <a:effectLst/>
                          <a:latin typeface="inherit"/>
                        </a:rPr>
                        <a:t>制限</a:t>
                      </a:r>
                    </a:p>
                  </a:txBody>
                  <a:tcPr marL="24934" marR="24934" marT="24934" marB="24934" anchor="ctr">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442609246"/>
                  </a:ext>
                </a:extLst>
              </a:tr>
              <a:tr h="468487">
                <a:tc>
                  <a:txBody>
                    <a:bodyPr/>
                    <a:lstStyle/>
                    <a:p>
                      <a:pPr algn="ctr" fontAlgn="t"/>
                      <a:r>
                        <a:rPr lang="ja-JP" altLang="en-US" sz="1600">
                          <a:effectLst/>
                          <a:latin typeface="新ゴ M"/>
                        </a:rPr>
                        <a:t>出会い、アダルト、暴力</a:t>
                      </a:r>
                    </a:p>
                  </a:txBody>
                  <a:tcPr marL="24934" marR="24934" marT="24934" marB="24934" anchor="ctr">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EFEFEF"/>
                    </a:solidFill>
                  </a:tcPr>
                </a:tc>
                <a:tc rowSpan="2">
                  <a:txBody>
                    <a:bodyPr/>
                    <a:lstStyle/>
                    <a:p>
                      <a:pPr algn="ctr" fontAlgn="ctr"/>
                      <a:r>
                        <a:rPr lang="en-US" altLang="ja-JP" sz="1600">
                          <a:effectLst/>
                          <a:latin typeface="inherit"/>
                        </a:rPr>
                        <a:t>× </a:t>
                      </a:r>
                      <a:r>
                        <a:rPr lang="ja-JP" altLang="en-US" sz="1600">
                          <a:effectLst/>
                          <a:latin typeface="inherit"/>
                        </a:rPr>
                        <a:t>制限</a:t>
                      </a:r>
                    </a:p>
                  </a:txBody>
                  <a:tcPr marL="24934" marR="24934" marT="24934" marB="24934" anchor="ctr">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FFFFFF"/>
                    </a:solidFill>
                  </a:tcPr>
                </a:tc>
                <a:tc rowSpan="2">
                  <a:txBody>
                    <a:bodyPr/>
                    <a:lstStyle/>
                    <a:p>
                      <a:pPr algn="ctr" fontAlgn="ctr"/>
                      <a:r>
                        <a:rPr lang="en-US" altLang="ja-JP" sz="1600" dirty="0">
                          <a:effectLst/>
                          <a:latin typeface="inherit"/>
                        </a:rPr>
                        <a:t>× </a:t>
                      </a:r>
                      <a:r>
                        <a:rPr lang="ja-JP" altLang="en-US" sz="1600" dirty="0">
                          <a:effectLst/>
                          <a:latin typeface="inherit"/>
                        </a:rPr>
                        <a:t>制限</a:t>
                      </a:r>
                    </a:p>
                  </a:txBody>
                  <a:tcPr marL="24934" marR="24934" marT="24934" marB="24934" anchor="ctr">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FFFFFF"/>
                    </a:solidFill>
                  </a:tcPr>
                </a:tc>
                <a:tc rowSpan="2">
                  <a:txBody>
                    <a:bodyPr/>
                    <a:lstStyle/>
                    <a:p>
                      <a:pPr algn="ctr" fontAlgn="ctr"/>
                      <a:r>
                        <a:rPr lang="en-US" altLang="ja-JP" sz="1600" dirty="0">
                          <a:effectLst/>
                          <a:latin typeface="inherit"/>
                        </a:rPr>
                        <a:t>× </a:t>
                      </a:r>
                      <a:r>
                        <a:rPr lang="ja-JP" altLang="en-US" sz="1600" dirty="0">
                          <a:effectLst/>
                          <a:latin typeface="inherit"/>
                        </a:rPr>
                        <a:t>制限</a:t>
                      </a:r>
                    </a:p>
                  </a:txBody>
                  <a:tcPr marL="24934" marR="24934" marT="24934" marB="24934" anchor="ctr">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FFFFFF"/>
                    </a:solidFill>
                  </a:tcPr>
                </a:tc>
                <a:tc rowSpan="2">
                  <a:txBody>
                    <a:bodyPr/>
                    <a:lstStyle/>
                    <a:p>
                      <a:pPr algn="ctr" fontAlgn="ctr"/>
                      <a:r>
                        <a:rPr lang="en-US" altLang="ja-JP" sz="1600" dirty="0">
                          <a:effectLst/>
                          <a:latin typeface="inherit"/>
                        </a:rPr>
                        <a:t>× </a:t>
                      </a:r>
                      <a:r>
                        <a:rPr lang="ja-JP" altLang="en-US" sz="1600" dirty="0">
                          <a:effectLst/>
                          <a:latin typeface="inherit"/>
                        </a:rPr>
                        <a:t>制限</a:t>
                      </a:r>
                    </a:p>
                  </a:txBody>
                  <a:tcPr marL="24934" marR="24934" marT="24934" marB="24934" anchor="ctr">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2409088"/>
                  </a:ext>
                </a:extLst>
              </a:tr>
              <a:tr h="468487">
                <a:tc>
                  <a:txBody>
                    <a:bodyPr/>
                    <a:lstStyle/>
                    <a:p>
                      <a:pPr algn="ctr" fontAlgn="t"/>
                      <a:r>
                        <a:rPr lang="ja-JP" altLang="en-US" sz="1600" dirty="0">
                          <a:effectLst/>
                          <a:latin typeface="新ゴ M"/>
                        </a:rPr>
                        <a:t>ギャンブル、飲酒、喫煙</a:t>
                      </a:r>
                    </a:p>
                  </a:txBody>
                  <a:tcPr marL="24934" marR="24934" marT="24934" marB="24934" anchor="ctr">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EFEFEF"/>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855944301"/>
                  </a:ext>
                </a:extLst>
              </a:tr>
              <a:tr h="468487">
                <a:tc>
                  <a:txBody>
                    <a:bodyPr/>
                    <a:lstStyle/>
                    <a:p>
                      <a:pPr algn="ctr" fontAlgn="t"/>
                      <a:r>
                        <a:rPr lang="ja-JP" altLang="en-US" sz="1600" dirty="0">
                          <a:effectLst/>
                          <a:latin typeface="新ゴ M"/>
                        </a:rPr>
                        <a:t>フィッシング、ウイルスなど</a:t>
                      </a:r>
                    </a:p>
                  </a:txBody>
                  <a:tcPr marL="24934" marR="24934" marT="24934" marB="24934" anchor="ctr">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EFEFEF"/>
                    </a:solidFill>
                  </a:tcPr>
                </a:tc>
                <a:tc rowSpan="2">
                  <a:txBody>
                    <a:bodyPr/>
                    <a:lstStyle/>
                    <a:p>
                      <a:pPr algn="ctr" fontAlgn="ctr"/>
                      <a:r>
                        <a:rPr lang="en-US" altLang="ja-JP" sz="1600" dirty="0">
                          <a:effectLst/>
                          <a:latin typeface="inherit"/>
                        </a:rPr>
                        <a:t>× </a:t>
                      </a:r>
                      <a:r>
                        <a:rPr lang="ja-JP" altLang="en-US" sz="1600" dirty="0">
                          <a:effectLst/>
                          <a:latin typeface="inherit"/>
                        </a:rPr>
                        <a:t>制限</a:t>
                      </a:r>
                    </a:p>
                  </a:txBody>
                  <a:tcPr marL="24934" marR="24934" marT="24934" marB="24934" anchor="ctr">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FFFFFF"/>
                    </a:solidFill>
                  </a:tcPr>
                </a:tc>
                <a:tc rowSpan="2">
                  <a:txBody>
                    <a:bodyPr/>
                    <a:lstStyle/>
                    <a:p>
                      <a:pPr algn="ctr" fontAlgn="ctr"/>
                      <a:r>
                        <a:rPr lang="en-US" altLang="ja-JP" sz="1600">
                          <a:effectLst/>
                          <a:latin typeface="inherit"/>
                        </a:rPr>
                        <a:t>× </a:t>
                      </a:r>
                      <a:r>
                        <a:rPr lang="ja-JP" altLang="en-US" sz="1600">
                          <a:effectLst/>
                          <a:latin typeface="inherit"/>
                        </a:rPr>
                        <a:t>制限</a:t>
                      </a:r>
                    </a:p>
                  </a:txBody>
                  <a:tcPr marL="24934" marR="24934" marT="24934" marB="24934" anchor="ctr">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FFFFFF"/>
                    </a:solidFill>
                  </a:tcPr>
                </a:tc>
                <a:tc rowSpan="2">
                  <a:txBody>
                    <a:bodyPr/>
                    <a:lstStyle/>
                    <a:p>
                      <a:pPr algn="ctr" fontAlgn="ctr"/>
                      <a:r>
                        <a:rPr lang="en-US" altLang="ja-JP" sz="1600" dirty="0">
                          <a:effectLst/>
                          <a:latin typeface="inherit"/>
                        </a:rPr>
                        <a:t>× </a:t>
                      </a:r>
                      <a:r>
                        <a:rPr lang="ja-JP" altLang="en-US" sz="1600" dirty="0">
                          <a:effectLst/>
                          <a:latin typeface="inherit"/>
                        </a:rPr>
                        <a:t>制限</a:t>
                      </a:r>
                    </a:p>
                  </a:txBody>
                  <a:tcPr marL="24934" marR="24934" marT="24934" marB="24934" anchor="ctr">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FFFFFF"/>
                    </a:solidFill>
                  </a:tcPr>
                </a:tc>
                <a:tc rowSpan="2">
                  <a:txBody>
                    <a:bodyPr/>
                    <a:lstStyle/>
                    <a:p>
                      <a:pPr algn="ctr" fontAlgn="ctr"/>
                      <a:r>
                        <a:rPr lang="en-US" altLang="ja-JP" sz="1600" dirty="0">
                          <a:effectLst/>
                          <a:latin typeface="inherit"/>
                        </a:rPr>
                        <a:t>× </a:t>
                      </a:r>
                      <a:r>
                        <a:rPr lang="ja-JP" altLang="en-US" sz="1600" dirty="0">
                          <a:effectLst/>
                          <a:latin typeface="inherit"/>
                        </a:rPr>
                        <a:t>制限</a:t>
                      </a:r>
                    </a:p>
                  </a:txBody>
                  <a:tcPr marL="24934" marR="24934" marT="24934" marB="24934" anchor="ctr">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72436033"/>
                  </a:ext>
                </a:extLst>
              </a:tr>
              <a:tr h="388085">
                <a:tc>
                  <a:txBody>
                    <a:bodyPr/>
                    <a:lstStyle/>
                    <a:p>
                      <a:pPr algn="ctr" fontAlgn="t"/>
                      <a:r>
                        <a:rPr lang="ja-JP" altLang="en-US" sz="1600" dirty="0">
                          <a:effectLst/>
                          <a:latin typeface="新ゴ M"/>
                        </a:rPr>
                        <a:t>セキュリティに問題があるサイト</a:t>
                      </a:r>
                    </a:p>
                  </a:txBody>
                  <a:tcPr marL="24934" marR="24934" marT="24934" marB="24934" anchor="ctr">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EFEFEF"/>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4162735949"/>
                  </a:ext>
                </a:extLst>
              </a:tr>
              <a:tr h="603771">
                <a:tc>
                  <a:txBody>
                    <a:bodyPr/>
                    <a:lstStyle/>
                    <a:p>
                      <a:pPr algn="ctr" fontAlgn="t"/>
                      <a:r>
                        <a:rPr lang="en-US" altLang="ja-JP" sz="1600" dirty="0">
                          <a:effectLst/>
                          <a:latin typeface="新ゴ M"/>
                        </a:rPr>
                        <a:t>SNS</a:t>
                      </a:r>
                      <a:r>
                        <a:rPr lang="ja-JP" altLang="en-US" sz="1600" dirty="0" err="1">
                          <a:effectLst/>
                          <a:latin typeface="新ゴ M"/>
                        </a:rPr>
                        <a:t>、</a:t>
                      </a:r>
                      <a:r>
                        <a:rPr lang="ja-JP" altLang="en-US" sz="1600" dirty="0">
                          <a:effectLst/>
                          <a:latin typeface="新ゴ M"/>
                        </a:rPr>
                        <a:t>掲示板などのコミュニケーション</a:t>
                      </a:r>
                    </a:p>
                  </a:txBody>
                  <a:tcPr marL="24934" marR="24934" marT="24934" marB="24934" anchor="ctr">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EFEFEF"/>
                    </a:solidFill>
                  </a:tcPr>
                </a:tc>
                <a:tc>
                  <a:txBody>
                    <a:bodyPr/>
                    <a:lstStyle/>
                    <a:p>
                      <a:pPr algn="ctr" fontAlgn="t"/>
                      <a:r>
                        <a:rPr lang="en-US" altLang="ja-JP" sz="1600" dirty="0">
                          <a:effectLst/>
                          <a:latin typeface="inherit"/>
                        </a:rPr>
                        <a:t>× </a:t>
                      </a:r>
                      <a:r>
                        <a:rPr lang="ja-JP" altLang="en-US" sz="1600" dirty="0">
                          <a:effectLst/>
                          <a:latin typeface="inherit"/>
                        </a:rPr>
                        <a:t>制限</a:t>
                      </a:r>
                    </a:p>
                  </a:txBody>
                  <a:tcPr marL="24934" marR="24934" marT="24934" marB="24934" anchor="ctr">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FFFFFF"/>
                    </a:solidFill>
                  </a:tcPr>
                </a:tc>
                <a:tc>
                  <a:txBody>
                    <a:bodyPr/>
                    <a:lstStyle/>
                    <a:p>
                      <a:pPr algn="ctr" fontAlgn="t"/>
                      <a:r>
                        <a:rPr lang="en-US" altLang="ja-JP" sz="1600" dirty="0">
                          <a:effectLst/>
                          <a:latin typeface="inherit"/>
                        </a:rPr>
                        <a:t>× </a:t>
                      </a:r>
                      <a:r>
                        <a:rPr lang="ja-JP" altLang="en-US" sz="1600" dirty="0">
                          <a:effectLst/>
                          <a:latin typeface="inherit"/>
                        </a:rPr>
                        <a:t>制限</a:t>
                      </a:r>
                    </a:p>
                  </a:txBody>
                  <a:tcPr marL="24934" marR="24934" marT="24934" marB="24934" anchor="ctr">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FFFFFF"/>
                    </a:solidFill>
                  </a:tcPr>
                </a:tc>
                <a:tc>
                  <a:txBody>
                    <a:bodyPr/>
                    <a:lstStyle/>
                    <a:p>
                      <a:pPr algn="ctr" fontAlgn="t"/>
                      <a:r>
                        <a:rPr lang="en-US" altLang="ja-JP" sz="1600" dirty="0">
                          <a:effectLst/>
                          <a:latin typeface="inherit"/>
                        </a:rPr>
                        <a:t>× </a:t>
                      </a:r>
                      <a:r>
                        <a:rPr lang="ja-JP" altLang="en-US" sz="1600" dirty="0">
                          <a:effectLst/>
                          <a:latin typeface="inherit"/>
                        </a:rPr>
                        <a:t>制限</a:t>
                      </a:r>
                    </a:p>
                  </a:txBody>
                  <a:tcPr marL="24934" marR="24934" marT="24934" marB="24934" anchor="ctr">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FFFFFF"/>
                    </a:solidFill>
                  </a:tcPr>
                </a:tc>
                <a:tc>
                  <a:txBody>
                    <a:bodyPr/>
                    <a:lstStyle/>
                    <a:p>
                      <a:pPr algn="ctr" fontAlgn="t"/>
                      <a:r>
                        <a:rPr lang="ja-JP" altLang="en-US" sz="1600" dirty="0">
                          <a:effectLst/>
                          <a:latin typeface="inherit"/>
                        </a:rPr>
                        <a:t>○ 許可</a:t>
                      </a:r>
                      <a:r>
                        <a:rPr lang="en-US" altLang="ja-JP" sz="1600" dirty="0">
                          <a:effectLst/>
                          <a:latin typeface="inherit"/>
                        </a:rPr>
                        <a:t>※</a:t>
                      </a:r>
                    </a:p>
                  </a:txBody>
                  <a:tcPr marL="24934" marR="24934" marT="24934" marB="24934" anchor="ctr">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66856469"/>
                  </a:ext>
                </a:extLst>
              </a:tr>
              <a:tr h="468487">
                <a:tc>
                  <a:txBody>
                    <a:bodyPr/>
                    <a:lstStyle/>
                    <a:p>
                      <a:pPr algn="ctr" fontAlgn="t"/>
                      <a:r>
                        <a:rPr lang="ja-JP" altLang="en-US" sz="1600">
                          <a:effectLst/>
                          <a:latin typeface="新ゴ M"/>
                        </a:rPr>
                        <a:t>グラビア、オカルト、懸賞</a:t>
                      </a:r>
                    </a:p>
                  </a:txBody>
                  <a:tcPr marL="24934" marR="24934" marT="24934" marB="24934" anchor="ctr">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EFEFEF"/>
                    </a:solidFill>
                  </a:tcPr>
                </a:tc>
                <a:tc>
                  <a:txBody>
                    <a:bodyPr/>
                    <a:lstStyle/>
                    <a:p>
                      <a:pPr algn="ctr" fontAlgn="t"/>
                      <a:r>
                        <a:rPr lang="en-US" altLang="ja-JP" sz="1600">
                          <a:effectLst/>
                          <a:latin typeface="inherit"/>
                        </a:rPr>
                        <a:t>× </a:t>
                      </a:r>
                      <a:r>
                        <a:rPr lang="ja-JP" altLang="en-US" sz="1600">
                          <a:effectLst/>
                          <a:latin typeface="inherit"/>
                        </a:rPr>
                        <a:t>制限</a:t>
                      </a:r>
                    </a:p>
                  </a:txBody>
                  <a:tcPr marL="24934" marR="24934" marT="24934" marB="24934" anchor="ctr">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FFFFFF"/>
                    </a:solidFill>
                  </a:tcPr>
                </a:tc>
                <a:tc>
                  <a:txBody>
                    <a:bodyPr/>
                    <a:lstStyle/>
                    <a:p>
                      <a:pPr algn="ctr" fontAlgn="t"/>
                      <a:r>
                        <a:rPr lang="en-US" altLang="ja-JP" sz="1600">
                          <a:effectLst/>
                          <a:latin typeface="inherit"/>
                        </a:rPr>
                        <a:t>× </a:t>
                      </a:r>
                      <a:r>
                        <a:rPr lang="ja-JP" altLang="en-US" sz="1600">
                          <a:effectLst/>
                          <a:latin typeface="inherit"/>
                        </a:rPr>
                        <a:t>制限</a:t>
                      </a:r>
                    </a:p>
                  </a:txBody>
                  <a:tcPr marL="24934" marR="24934" marT="24934" marB="24934" anchor="ctr">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FFFFFF"/>
                    </a:solidFill>
                  </a:tcPr>
                </a:tc>
                <a:tc>
                  <a:txBody>
                    <a:bodyPr/>
                    <a:lstStyle/>
                    <a:p>
                      <a:pPr algn="ctr" fontAlgn="t"/>
                      <a:r>
                        <a:rPr lang="ja-JP" altLang="en-US" sz="1600">
                          <a:effectLst/>
                          <a:latin typeface="inherit"/>
                        </a:rPr>
                        <a:t>○ 許可</a:t>
                      </a:r>
                    </a:p>
                  </a:txBody>
                  <a:tcPr marL="24934" marR="24934" marT="24934" marB="24934" anchor="ctr">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FFFFFF"/>
                    </a:solidFill>
                  </a:tcPr>
                </a:tc>
                <a:tc>
                  <a:txBody>
                    <a:bodyPr/>
                    <a:lstStyle/>
                    <a:p>
                      <a:pPr algn="ctr" fontAlgn="t"/>
                      <a:r>
                        <a:rPr lang="ja-JP" altLang="en-US" sz="1600" dirty="0">
                          <a:effectLst/>
                          <a:latin typeface="inherit"/>
                        </a:rPr>
                        <a:t>○ 許可</a:t>
                      </a:r>
                    </a:p>
                  </a:txBody>
                  <a:tcPr marL="24934" marR="24934" marT="24934" marB="24934" anchor="ctr">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950361548"/>
                  </a:ext>
                </a:extLst>
              </a:tr>
              <a:tr h="296232">
                <a:tc>
                  <a:txBody>
                    <a:bodyPr/>
                    <a:lstStyle/>
                    <a:p>
                      <a:pPr algn="ctr" fontAlgn="t"/>
                      <a:r>
                        <a:rPr lang="ja-JP" altLang="en-US" sz="1600" dirty="0">
                          <a:effectLst/>
                          <a:latin typeface="新ゴ M"/>
                        </a:rPr>
                        <a:t>ゲーム、占い、電子書籍</a:t>
                      </a:r>
                    </a:p>
                  </a:txBody>
                  <a:tcPr marL="24934" marR="24934" marT="24934" marB="24934" anchor="ctr">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EFEFEF"/>
                    </a:solidFill>
                  </a:tcPr>
                </a:tc>
                <a:tc rowSpan="2">
                  <a:txBody>
                    <a:bodyPr/>
                    <a:lstStyle/>
                    <a:p>
                      <a:pPr algn="ctr" fontAlgn="ctr"/>
                      <a:r>
                        <a:rPr lang="en-US" altLang="ja-JP" sz="1600">
                          <a:effectLst/>
                          <a:latin typeface="inherit"/>
                        </a:rPr>
                        <a:t>× </a:t>
                      </a:r>
                      <a:r>
                        <a:rPr lang="ja-JP" altLang="en-US" sz="1600">
                          <a:effectLst/>
                          <a:latin typeface="inherit"/>
                        </a:rPr>
                        <a:t>制限</a:t>
                      </a:r>
                    </a:p>
                  </a:txBody>
                  <a:tcPr marL="24934" marR="24934" marT="24934" marB="24934" anchor="ctr">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FFFFFF"/>
                    </a:solidFill>
                  </a:tcPr>
                </a:tc>
                <a:tc rowSpan="2">
                  <a:txBody>
                    <a:bodyPr/>
                    <a:lstStyle/>
                    <a:p>
                      <a:pPr algn="ctr" fontAlgn="ctr"/>
                      <a:r>
                        <a:rPr lang="ja-JP" altLang="en-US" sz="1600">
                          <a:effectLst/>
                          <a:latin typeface="inherit"/>
                        </a:rPr>
                        <a:t>○ 許可</a:t>
                      </a:r>
                    </a:p>
                  </a:txBody>
                  <a:tcPr marL="24934" marR="24934" marT="24934" marB="24934" anchor="ctr">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FFFFFF"/>
                    </a:solidFill>
                  </a:tcPr>
                </a:tc>
                <a:tc rowSpan="2">
                  <a:txBody>
                    <a:bodyPr/>
                    <a:lstStyle/>
                    <a:p>
                      <a:pPr algn="ctr" fontAlgn="ctr"/>
                      <a:r>
                        <a:rPr lang="ja-JP" altLang="en-US" sz="1600">
                          <a:effectLst/>
                          <a:latin typeface="inherit"/>
                        </a:rPr>
                        <a:t>○ 許可</a:t>
                      </a:r>
                    </a:p>
                  </a:txBody>
                  <a:tcPr marL="24934" marR="24934" marT="24934" marB="24934" anchor="ctr">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FFFFFF"/>
                    </a:solidFill>
                  </a:tcPr>
                </a:tc>
                <a:tc rowSpan="2">
                  <a:txBody>
                    <a:bodyPr/>
                    <a:lstStyle/>
                    <a:p>
                      <a:pPr algn="ctr" fontAlgn="ctr"/>
                      <a:r>
                        <a:rPr lang="ja-JP" altLang="en-US" sz="1600" dirty="0">
                          <a:effectLst/>
                          <a:latin typeface="inherit"/>
                        </a:rPr>
                        <a:t>○ 許可</a:t>
                      </a:r>
                    </a:p>
                  </a:txBody>
                  <a:tcPr marL="24934" marR="24934" marT="24934" marB="24934" anchor="ctr">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39524990"/>
                  </a:ext>
                </a:extLst>
              </a:tr>
              <a:tr h="333202">
                <a:tc>
                  <a:txBody>
                    <a:bodyPr/>
                    <a:lstStyle/>
                    <a:p>
                      <a:pPr algn="ctr" fontAlgn="t"/>
                      <a:r>
                        <a:rPr lang="zh-TW" altLang="en-US" sz="1600" dirty="0">
                          <a:effectLst/>
                          <a:latin typeface="新ゴ M"/>
                        </a:rPr>
                        <a:t>動画配信、芸能情報</a:t>
                      </a:r>
                    </a:p>
                  </a:txBody>
                  <a:tcPr marL="24934" marR="24934" marT="24934" marB="24934" anchor="ctr">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EFEFEF"/>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3445444476"/>
                  </a:ext>
                </a:extLst>
              </a:tr>
              <a:tr h="468487">
                <a:tc>
                  <a:txBody>
                    <a:bodyPr/>
                    <a:lstStyle/>
                    <a:p>
                      <a:pPr algn="ctr" fontAlgn="t"/>
                      <a:r>
                        <a:rPr lang="ja-JP" altLang="en-US" sz="1600">
                          <a:effectLst/>
                          <a:latin typeface="新ゴ M"/>
                        </a:rPr>
                        <a:t>ショッピング、オークション</a:t>
                      </a:r>
                    </a:p>
                  </a:txBody>
                  <a:tcPr marL="24934" marR="24934" marT="24934" marB="24934" anchor="ctr">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EFEFEF"/>
                    </a:solidFill>
                  </a:tcPr>
                </a:tc>
                <a:tc>
                  <a:txBody>
                    <a:bodyPr/>
                    <a:lstStyle/>
                    <a:p>
                      <a:pPr algn="ctr" fontAlgn="t"/>
                      <a:r>
                        <a:rPr lang="en-US" altLang="ja-JP" sz="1600">
                          <a:effectLst/>
                          <a:latin typeface="inherit"/>
                        </a:rPr>
                        <a:t>× </a:t>
                      </a:r>
                      <a:r>
                        <a:rPr lang="ja-JP" altLang="en-US" sz="1600">
                          <a:effectLst/>
                          <a:latin typeface="inherit"/>
                        </a:rPr>
                        <a:t>制限</a:t>
                      </a:r>
                    </a:p>
                  </a:txBody>
                  <a:tcPr marL="24934" marR="24934" marT="24934" marB="24934">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FFFFFF"/>
                    </a:solidFill>
                  </a:tcPr>
                </a:tc>
                <a:tc>
                  <a:txBody>
                    <a:bodyPr/>
                    <a:lstStyle/>
                    <a:p>
                      <a:pPr algn="ctr" fontAlgn="t"/>
                      <a:r>
                        <a:rPr lang="ja-JP" altLang="en-US" sz="1600">
                          <a:effectLst/>
                          <a:latin typeface="inherit"/>
                        </a:rPr>
                        <a:t>○ 許可</a:t>
                      </a:r>
                    </a:p>
                  </a:txBody>
                  <a:tcPr marL="24934" marR="24934" marT="24934" marB="24934">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FFFFFF"/>
                    </a:solidFill>
                  </a:tcPr>
                </a:tc>
                <a:tc>
                  <a:txBody>
                    <a:bodyPr/>
                    <a:lstStyle/>
                    <a:p>
                      <a:pPr algn="ctr" fontAlgn="t"/>
                      <a:r>
                        <a:rPr lang="ja-JP" altLang="en-US" sz="1600">
                          <a:effectLst/>
                          <a:latin typeface="inherit"/>
                        </a:rPr>
                        <a:t>○ 許可</a:t>
                      </a:r>
                    </a:p>
                  </a:txBody>
                  <a:tcPr marL="24934" marR="24934" marT="24934" marB="24934">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FFFFFF"/>
                    </a:solidFill>
                  </a:tcPr>
                </a:tc>
                <a:tc>
                  <a:txBody>
                    <a:bodyPr/>
                    <a:lstStyle/>
                    <a:p>
                      <a:pPr algn="ctr" fontAlgn="t"/>
                      <a:r>
                        <a:rPr lang="ja-JP" altLang="en-US" sz="1600" dirty="0">
                          <a:effectLst/>
                          <a:latin typeface="inherit"/>
                        </a:rPr>
                        <a:t>○ 許可</a:t>
                      </a:r>
                    </a:p>
                  </a:txBody>
                  <a:tcPr marL="24934" marR="24934" marT="24934" marB="24934">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72388995"/>
                  </a:ext>
                </a:extLst>
              </a:tr>
              <a:tr h="197918">
                <a:tc>
                  <a:txBody>
                    <a:bodyPr/>
                    <a:lstStyle/>
                    <a:p>
                      <a:pPr algn="ctr" fontAlgn="t"/>
                      <a:r>
                        <a:rPr lang="en-US" sz="1600" dirty="0">
                          <a:effectLst/>
                          <a:latin typeface="新ゴ M"/>
                        </a:rPr>
                        <a:t>Web</a:t>
                      </a:r>
                      <a:r>
                        <a:rPr lang="ja-JP" altLang="en-US" sz="1600" dirty="0">
                          <a:effectLst/>
                          <a:latin typeface="新ゴ M"/>
                        </a:rPr>
                        <a:t>メール</a:t>
                      </a:r>
                    </a:p>
                  </a:txBody>
                  <a:tcPr marL="24934" marR="24934" marT="24934" marB="24934" anchor="ctr">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EFEFEF"/>
                    </a:solidFill>
                  </a:tcPr>
                </a:tc>
                <a:tc>
                  <a:txBody>
                    <a:bodyPr/>
                    <a:lstStyle/>
                    <a:p>
                      <a:pPr algn="ctr" fontAlgn="t"/>
                      <a:r>
                        <a:rPr lang="en-US" altLang="ja-JP" sz="1600">
                          <a:effectLst/>
                          <a:latin typeface="inherit"/>
                        </a:rPr>
                        <a:t>× </a:t>
                      </a:r>
                      <a:r>
                        <a:rPr lang="ja-JP" altLang="en-US" sz="1600">
                          <a:effectLst/>
                          <a:latin typeface="inherit"/>
                        </a:rPr>
                        <a:t>制限</a:t>
                      </a:r>
                    </a:p>
                  </a:txBody>
                  <a:tcPr marL="24934" marR="24934" marT="24934" marB="24934">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FFFFFF"/>
                    </a:solidFill>
                  </a:tcPr>
                </a:tc>
                <a:tc>
                  <a:txBody>
                    <a:bodyPr/>
                    <a:lstStyle/>
                    <a:p>
                      <a:pPr algn="ctr" fontAlgn="t"/>
                      <a:r>
                        <a:rPr lang="ja-JP" altLang="en-US" sz="1600">
                          <a:effectLst/>
                          <a:latin typeface="inherit"/>
                        </a:rPr>
                        <a:t>○ 許可</a:t>
                      </a:r>
                    </a:p>
                  </a:txBody>
                  <a:tcPr marL="24934" marR="24934" marT="24934" marB="24934">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FFFFFF"/>
                    </a:solidFill>
                  </a:tcPr>
                </a:tc>
                <a:tc>
                  <a:txBody>
                    <a:bodyPr/>
                    <a:lstStyle/>
                    <a:p>
                      <a:pPr algn="ctr" fontAlgn="t"/>
                      <a:r>
                        <a:rPr lang="ja-JP" altLang="en-US" sz="1600">
                          <a:effectLst/>
                          <a:latin typeface="inherit"/>
                        </a:rPr>
                        <a:t>○ 許可</a:t>
                      </a:r>
                    </a:p>
                  </a:txBody>
                  <a:tcPr marL="24934" marR="24934" marT="24934" marB="24934">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FFFFFF"/>
                    </a:solidFill>
                  </a:tcPr>
                </a:tc>
                <a:tc>
                  <a:txBody>
                    <a:bodyPr/>
                    <a:lstStyle/>
                    <a:p>
                      <a:pPr algn="ctr" fontAlgn="t"/>
                      <a:r>
                        <a:rPr lang="ja-JP" altLang="en-US" sz="1600" dirty="0">
                          <a:effectLst/>
                          <a:latin typeface="inherit"/>
                        </a:rPr>
                        <a:t>○ 許可</a:t>
                      </a:r>
                    </a:p>
                  </a:txBody>
                  <a:tcPr marL="24934" marR="24934" marT="24934" marB="24934">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01007537"/>
                  </a:ext>
                </a:extLst>
              </a:tr>
              <a:tr h="333202">
                <a:tc gridSpan="5">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600" dirty="0">
                          <a:effectLst/>
                          <a:latin typeface="inherit"/>
                        </a:rPr>
                        <a:t> </a:t>
                      </a:r>
                      <a:r>
                        <a:rPr lang="en-US" altLang="ja-JP" sz="1600" dirty="0">
                          <a:effectLst/>
                          <a:latin typeface="inherit"/>
                        </a:rPr>
                        <a:t>※</a:t>
                      </a:r>
                      <a:r>
                        <a:rPr lang="ja-JP" altLang="en-US" sz="1600" dirty="0">
                          <a:effectLst/>
                          <a:latin typeface="inherit"/>
                        </a:rPr>
                        <a:t>第三者機関（注</a:t>
                      </a:r>
                      <a:r>
                        <a:rPr lang="en-US" altLang="ja-JP" sz="1600" dirty="0">
                          <a:effectLst/>
                          <a:latin typeface="inherit"/>
                        </a:rPr>
                        <a:t>1</a:t>
                      </a:r>
                      <a:r>
                        <a:rPr lang="ja-JP" altLang="en-US" sz="1600" dirty="0">
                          <a:effectLst/>
                          <a:latin typeface="inherit"/>
                        </a:rPr>
                        <a:t>）が認定するサイトは閲覧可能です。</a:t>
                      </a:r>
                    </a:p>
                  </a:txBody>
                  <a:tcPr marL="24934" marR="24934" marT="24934" marB="24934">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EFEFEF"/>
                    </a:solidFill>
                  </a:tcPr>
                </a:tc>
                <a:tc hMerge="1">
                  <a:txBody>
                    <a:bodyPr/>
                    <a:lstStyle/>
                    <a:p>
                      <a:pPr algn="ctr" fontAlgn="t"/>
                      <a:endParaRPr lang="ja-JP" altLang="en-US" sz="1600" dirty="0">
                        <a:effectLst/>
                        <a:latin typeface="inherit"/>
                      </a:endParaRPr>
                    </a:p>
                  </a:txBody>
                  <a:tcPr marL="24934" marR="24934" marT="24934" marB="24934">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FFFFFF"/>
                    </a:solidFill>
                  </a:tcPr>
                </a:tc>
                <a:tc hMerge="1">
                  <a:txBody>
                    <a:bodyPr/>
                    <a:lstStyle/>
                    <a:p>
                      <a:pPr algn="ctr" fontAlgn="t"/>
                      <a:endParaRPr lang="ja-JP" altLang="en-US" sz="1600" dirty="0">
                        <a:effectLst/>
                        <a:latin typeface="inherit"/>
                      </a:endParaRPr>
                    </a:p>
                  </a:txBody>
                  <a:tcPr marL="24934" marR="24934" marT="24934" marB="24934">
                    <a:lnL w="6350" cap="flat" cmpd="sng" algn="ctr">
                      <a:solidFill>
                        <a:srgbClr val="C1C1C1"/>
                      </a:solidFill>
                      <a:prstDash val="solid"/>
                      <a:round/>
                      <a:headEnd type="none" w="med" len="med"/>
                      <a:tailEnd type="none" w="med" len="med"/>
                    </a:lnL>
                    <a:lnR w="6350" cap="flat" cmpd="sng" algn="ctr">
                      <a:solidFill>
                        <a:srgbClr val="C1C1C1"/>
                      </a:solidFill>
                      <a:prstDash val="solid"/>
                      <a:round/>
                      <a:headEnd type="none" w="med" len="med"/>
                      <a:tailEnd type="none" w="med" len="med"/>
                    </a:lnR>
                    <a:lnT w="6350" cap="flat" cmpd="sng" algn="ctr">
                      <a:solidFill>
                        <a:srgbClr val="C1C1C1"/>
                      </a:solidFill>
                      <a:prstDash val="solid"/>
                      <a:round/>
                      <a:headEnd type="none" w="med" len="med"/>
                      <a:tailEnd type="none" w="med" len="med"/>
                    </a:lnT>
                    <a:lnB w="6350" cap="flat" cmpd="sng" algn="ctr">
                      <a:solidFill>
                        <a:srgbClr val="C1C1C1"/>
                      </a:solidFill>
                      <a:prstDash val="solid"/>
                      <a:round/>
                      <a:headEnd type="none" w="med" len="med"/>
                      <a:tailEnd type="none" w="med" len="med"/>
                    </a:lnB>
                    <a:solidFill>
                      <a:srgbClr val="FFFFFF"/>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845967066"/>
                  </a:ext>
                </a:extLst>
              </a:tr>
            </a:tbl>
          </a:graphicData>
        </a:graphic>
      </p:graphicFrame>
      <p:sp>
        <p:nvSpPr>
          <p:cNvPr id="7" name="正方形/長方形 6">
            <a:extLst>
              <a:ext uri="{FF2B5EF4-FFF2-40B4-BE49-F238E27FC236}">
                <a16:creationId xmlns:a16="http://schemas.microsoft.com/office/drawing/2014/main" id="{04D9B204-18D2-486A-9741-B6CBC20A2090}"/>
              </a:ext>
            </a:extLst>
          </p:cNvPr>
          <p:cNvSpPr/>
          <p:nvPr/>
        </p:nvSpPr>
        <p:spPr>
          <a:xfrm>
            <a:off x="107504" y="3573016"/>
            <a:ext cx="8934896" cy="720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3" name="スライド番号プレースホルダー 2">
            <a:extLst>
              <a:ext uri="{FF2B5EF4-FFF2-40B4-BE49-F238E27FC236}">
                <a16:creationId xmlns:a16="http://schemas.microsoft.com/office/drawing/2014/main" id="{2F1073A1-A030-4F46-8637-8939BE72F085}"/>
              </a:ext>
            </a:extLst>
          </p:cNvPr>
          <p:cNvSpPr>
            <a:spLocks noGrp="1"/>
          </p:cNvSpPr>
          <p:nvPr>
            <p:ph type="sldNum" sz="quarter" idx="12"/>
          </p:nvPr>
        </p:nvSpPr>
        <p:spPr>
          <a:xfrm>
            <a:off x="7009907" y="6398087"/>
            <a:ext cx="2133465" cy="457189"/>
          </a:xfrm>
        </p:spPr>
        <p:txBody>
          <a:bodyPr/>
          <a:lstStyle/>
          <a:p>
            <a:pPr defTabSz="899662">
              <a:buClr>
                <a:srgbClr val="000000">
                  <a:alpha val="100000"/>
                </a:srgbClr>
              </a:buClr>
              <a:buSzPct val="100000"/>
            </a:pPr>
            <a:fld id="{3F01DB34-DAB2-451D-8160-1F7048C33B57}" type="slidenum">
              <a:rPr lang="ja-JP" altLang="en-US" spc="5" smtClean="0">
                <a:latin typeface="Garamond"/>
                <a:ea typeface="ＭＳ Ｐゴシック"/>
                <a:sym typeface="Wingdings"/>
              </a:rPr>
              <a:pPr defTabSz="899662">
                <a:buClr>
                  <a:srgbClr val="000000">
                    <a:alpha val="100000"/>
                  </a:srgbClr>
                </a:buClr>
                <a:buSzPct val="100000"/>
              </a:pPr>
              <a:t>6</a:t>
            </a:fld>
            <a:r>
              <a:rPr lang="ja-JP" altLang="en-US" sz="1199" b="0" spc="5" dirty="0">
                <a:latin typeface="Garamond"/>
                <a:ea typeface="ＭＳ Ｐゴシック"/>
                <a:sym typeface="Wingdings"/>
              </a:rPr>
              <a:t> </a:t>
            </a:r>
          </a:p>
        </p:txBody>
      </p:sp>
    </p:spTree>
    <p:extLst>
      <p:ext uri="{BB962C8B-B14F-4D97-AF65-F5344CB8AC3E}">
        <p14:creationId xmlns:p14="http://schemas.microsoft.com/office/powerpoint/2010/main" val="1053729995"/>
      </p:ext>
    </p:extLst>
  </p:cSld>
  <p:clrMapOvr>
    <a:masterClrMapping/>
  </p:clrMapOvr>
  <p:transition spd="med">
    <p:wipe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6"/>
          <p:cNvSpPr>
            <a:spLocks noGrp="1" noChangeArrowheads="1"/>
          </p:cNvSpPr>
          <p:nvPr>
            <p:ph type="sldNum" sz="quarter" idx="12"/>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4DC65C-3720-4CC1-A5CF-7662BC16A687}" type="slidenum">
              <a:rPr kumimoji="1" lang="en-US" altLang="ja-JP" sz="2400" b="1"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1" lang="en-US" altLang="ja-JP" sz="2400" b="1" i="0" u="none" strike="noStrike" kern="1200" cap="none" spc="0" normalizeH="0" baseline="0" noProof="0">
              <a:ln>
                <a:noFill/>
              </a:ln>
              <a:solidFill>
                <a:prstClr val="black"/>
              </a:solidFill>
              <a:effectLst/>
              <a:uLnTx/>
              <a:uFillTx/>
              <a:latin typeface="ＭＳ Ｐゴシック" pitchFamily="50" charset="-128"/>
              <a:ea typeface="ＭＳ Ｐゴシック" pitchFamily="50" charset="-128"/>
              <a:cs typeface="+mn-cs"/>
            </a:endParaRPr>
          </a:p>
        </p:txBody>
      </p:sp>
      <p:sp>
        <p:nvSpPr>
          <p:cNvPr id="93187" name="テキスト ボックス 5"/>
          <p:cNvSpPr txBox="1">
            <a:spLocks noChangeArrowheads="1"/>
          </p:cNvSpPr>
          <p:nvPr/>
        </p:nvSpPr>
        <p:spPr bwMode="auto">
          <a:xfrm>
            <a:off x="0" y="0"/>
            <a:ext cx="9148763" cy="579438"/>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Arial" pitchFamily="34" charset="0"/>
                <a:ea typeface="HGP創英角ｺﾞｼｯｸUB" pitchFamily="50" charset="-128"/>
                <a:cs typeface="+mn-cs"/>
              </a:rPr>
              <a:t>学習指導要領に記載される高等学校の</a:t>
            </a:r>
            <a:r>
              <a:rPr kumimoji="1" lang="ja-JP" altLang="ja-JP" sz="3200" b="0" i="0" u="none" strike="noStrike" kern="1200" cap="none" spc="0" normalizeH="0" baseline="0" noProof="0" dirty="0">
                <a:ln>
                  <a:noFill/>
                </a:ln>
                <a:solidFill>
                  <a:prstClr val="black"/>
                </a:solidFill>
                <a:effectLst/>
                <a:uLnTx/>
                <a:uFillTx/>
                <a:latin typeface="Arial" pitchFamily="34" charset="0"/>
                <a:ea typeface="HGP創英角ｺﾞｼｯｸUB" pitchFamily="50" charset="-128"/>
                <a:cs typeface="+mn-cs"/>
              </a:rPr>
              <a:t>情報モラル</a:t>
            </a:r>
            <a:endParaRPr kumimoji="1" lang="ja-JP" altLang="en-US" sz="3200" b="0" i="0" u="none" strike="noStrike" kern="1200" cap="none" spc="0" normalizeH="0" baseline="0" noProof="0" dirty="0">
              <a:ln>
                <a:noFill/>
              </a:ln>
              <a:solidFill>
                <a:prstClr val="black"/>
              </a:solidFill>
              <a:effectLst/>
              <a:uLnTx/>
              <a:uFillTx/>
              <a:latin typeface="Arial" pitchFamily="34" charset="0"/>
              <a:ea typeface="HGP創英角ｺﾞｼｯｸUB" pitchFamily="50" charset="-128"/>
              <a:cs typeface="+mn-cs"/>
            </a:endParaRPr>
          </a:p>
        </p:txBody>
      </p:sp>
      <p:grpSp>
        <p:nvGrpSpPr>
          <p:cNvPr id="93188" name="グループ化 4"/>
          <p:cNvGrpSpPr>
            <a:grpSpLocks/>
          </p:cNvGrpSpPr>
          <p:nvPr/>
        </p:nvGrpSpPr>
        <p:grpSpPr bwMode="auto">
          <a:xfrm>
            <a:off x="250825" y="1557338"/>
            <a:ext cx="8569325" cy="4032250"/>
            <a:chOff x="714348" y="1785926"/>
            <a:chExt cx="7715304" cy="3143272"/>
          </a:xfrm>
        </p:grpSpPr>
        <p:sp>
          <p:nvSpPr>
            <p:cNvPr id="7" name="正方形/長方形 6"/>
            <p:cNvSpPr/>
            <p:nvPr/>
          </p:nvSpPr>
          <p:spPr>
            <a:xfrm>
              <a:off x="714348" y="3470175"/>
              <a:ext cx="7715304" cy="145902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8" name="正方形/長方形 7"/>
            <p:cNvSpPr/>
            <p:nvPr/>
          </p:nvSpPr>
          <p:spPr>
            <a:xfrm>
              <a:off x="714348" y="1785926"/>
              <a:ext cx="7715304" cy="168424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9" name="正方形/長方形 8"/>
            <p:cNvSpPr/>
            <p:nvPr/>
          </p:nvSpPr>
          <p:spPr>
            <a:xfrm>
              <a:off x="714348" y="1785926"/>
              <a:ext cx="7715304" cy="31432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93192" name="テキスト ボックス 9"/>
            <p:cNvSpPr txBox="1">
              <a:spLocks noChangeArrowheads="1"/>
            </p:cNvSpPr>
            <p:nvPr/>
          </p:nvSpPr>
          <p:spPr bwMode="auto">
            <a:xfrm>
              <a:off x="714348" y="1785926"/>
              <a:ext cx="1780455" cy="311899"/>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rPr>
                <a:t>情報倫理</a:t>
              </a:r>
            </a:p>
          </p:txBody>
        </p:sp>
        <p:sp>
          <p:nvSpPr>
            <p:cNvPr id="93193" name="テキスト ボックス 10"/>
            <p:cNvSpPr txBox="1">
              <a:spLocks noChangeArrowheads="1"/>
            </p:cNvSpPr>
            <p:nvPr/>
          </p:nvSpPr>
          <p:spPr bwMode="auto">
            <a:xfrm>
              <a:off x="714348" y="4255640"/>
              <a:ext cx="2373940" cy="628744"/>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rPr>
                <a:t>情報安全</a:t>
              </a:r>
            </a:p>
          </p:txBody>
        </p:sp>
        <p:sp>
          <p:nvSpPr>
            <p:cNvPr id="12" name="左矢印 11"/>
            <p:cNvSpPr/>
            <p:nvPr/>
          </p:nvSpPr>
          <p:spPr>
            <a:xfrm>
              <a:off x="755798" y="3212773"/>
              <a:ext cx="6982078" cy="56182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3" name="円/楕円 12"/>
            <p:cNvSpPr/>
            <p:nvPr/>
          </p:nvSpPr>
          <p:spPr>
            <a:xfrm>
              <a:off x="1110262" y="2571744"/>
              <a:ext cx="691776" cy="1235034"/>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rPr>
                <a:t>国語</a:t>
              </a:r>
            </a:p>
          </p:txBody>
        </p:sp>
        <p:sp>
          <p:nvSpPr>
            <p:cNvPr id="14" name="円/楕円 13"/>
            <p:cNvSpPr/>
            <p:nvPr/>
          </p:nvSpPr>
          <p:spPr>
            <a:xfrm>
              <a:off x="1900658" y="2205441"/>
              <a:ext cx="791826" cy="2304241"/>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rPr>
                <a:t>地歴</a:t>
              </a:r>
              <a:endParaRPr kumimoji="1" lang="en-US" altLang="ja-JP" sz="1800" b="0" i="0" u="none" strike="noStrike" kern="1200" cap="none" spc="0" normalizeH="0" baseline="0" noProof="0" dirty="0">
                <a:ln>
                  <a:noFill/>
                </a:ln>
                <a:solidFill>
                  <a:prstClr val="white"/>
                </a:solidFill>
                <a:effectLst/>
                <a:uLnTx/>
                <a:uFillTx/>
                <a:latin typeface="Arial"/>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rPr>
                <a:t>・</a:t>
              </a:r>
              <a:endParaRPr kumimoji="1" lang="en-US" altLang="ja-JP" sz="1800" b="0" i="0" u="none" strike="noStrike" kern="1200" cap="none" spc="0" normalizeH="0" baseline="0" noProof="0" dirty="0">
                <a:ln>
                  <a:noFill/>
                </a:ln>
                <a:solidFill>
                  <a:prstClr val="white"/>
                </a:solidFill>
                <a:effectLst/>
                <a:uLnTx/>
                <a:uFillTx/>
                <a:latin typeface="Arial"/>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rPr>
                <a:t>公民</a:t>
              </a:r>
            </a:p>
          </p:txBody>
        </p:sp>
        <p:sp>
          <p:nvSpPr>
            <p:cNvPr id="15" name="円/楕円 14"/>
            <p:cNvSpPr/>
            <p:nvPr/>
          </p:nvSpPr>
          <p:spPr>
            <a:xfrm>
              <a:off x="2791106" y="2571744"/>
              <a:ext cx="693205" cy="1235034"/>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rPr>
                <a:t>音楽</a:t>
              </a:r>
            </a:p>
          </p:txBody>
        </p:sp>
        <p:sp>
          <p:nvSpPr>
            <p:cNvPr id="16" name="円/楕円 15"/>
            <p:cNvSpPr/>
            <p:nvPr/>
          </p:nvSpPr>
          <p:spPr>
            <a:xfrm>
              <a:off x="3582932" y="2571744"/>
              <a:ext cx="691776" cy="1235034"/>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Arial"/>
                  <a:ea typeface="ＭＳ Ｐゴシック"/>
                  <a:cs typeface="+mn-cs"/>
                </a:rPr>
                <a:t>美術</a:t>
              </a:r>
              <a:endParaRPr kumimoji="1" lang="en-US" altLang="ja-JP" sz="1600" b="0" i="0" u="none" strike="noStrike" kern="1200" cap="none" spc="0" normalizeH="0" baseline="0" noProof="0" dirty="0">
                <a:ln>
                  <a:noFill/>
                </a:ln>
                <a:solidFill>
                  <a:prstClr val="white"/>
                </a:solidFill>
                <a:effectLst/>
                <a:uLnTx/>
                <a:uFillTx/>
                <a:latin typeface="Arial"/>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Arial"/>
                  <a:ea typeface="ＭＳ Ｐゴシック"/>
                  <a:cs typeface="+mn-cs"/>
                </a:rPr>
                <a:t>・</a:t>
              </a:r>
              <a:endParaRPr kumimoji="1" lang="en-US" altLang="ja-JP" sz="1600" b="0" i="0" u="none" strike="noStrike" kern="1200" cap="none" spc="0" normalizeH="0" baseline="0" noProof="0" dirty="0">
                <a:ln>
                  <a:noFill/>
                </a:ln>
                <a:solidFill>
                  <a:prstClr val="white"/>
                </a:solidFill>
                <a:effectLst/>
                <a:uLnTx/>
                <a:uFillTx/>
                <a:latin typeface="Arial"/>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Arial"/>
                  <a:ea typeface="ＭＳ Ｐゴシック"/>
                  <a:cs typeface="+mn-cs"/>
                </a:rPr>
                <a:t>芸術</a:t>
              </a:r>
            </a:p>
          </p:txBody>
        </p:sp>
        <p:sp>
          <p:nvSpPr>
            <p:cNvPr id="17" name="円/楕円 16"/>
            <p:cNvSpPr/>
            <p:nvPr/>
          </p:nvSpPr>
          <p:spPr>
            <a:xfrm>
              <a:off x="4356177" y="3069222"/>
              <a:ext cx="691776" cy="1295672"/>
            </a:xfrm>
            <a:prstGeom prst="ellipse">
              <a:avLst/>
            </a:prstGeom>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rPr>
                <a:t>保体</a:t>
              </a:r>
            </a:p>
          </p:txBody>
        </p:sp>
        <p:sp>
          <p:nvSpPr>
            <p:cNvPr id="18" name="円/楕円 17"/>
            <p:cNvSpPr/>
            <p:nvPr/>
          </p:nvSpPr>
          <p:spPr>
            <a:xfrm>
              <a:off x="5148004" y="1917102"/>
              <a:ext cx="1440724" cy="2918045"/>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9" name="円/楕円 18"/>
            <p:cNvSpPr/>
            <p:nvPr/>
          </p:nvSpPr>
          <p:spPr>
            <a:xfrm>
              <a:off x="6648757" y="3020960"/>
              <a:ext cx="890448" cy="1684249"/>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rPr>
                <a:t>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rPr>
                <a:t>別</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rPr>
                <a:t>活</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rPr>
                <a:t>動</a:t>
              </a:r>
            </a:p>
          </p:txBody>
        </p:sp>
        <p:sp>
          <p:nvSpPr>
            <p:cNvPr id="20" name="円/楕円 19"/>
            <p:cNvSpPr/>
            <p:nvPr/>
          </p:nvSpPr>
          <p:spPr>
            <a:xfrm>
              <a:off x="7667841" y="1917102"/>
              <a:ext cx="648897" cy="2879682"/>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rPr>
                <a:t>総合</a:t>
              </a:r>
            </a:p>
          </p:txBody>
        </p:sp>
        <p:sp>
          <p:nvSpPr>
            <p:cNvPr id="93203" name="テキスト ボックス 20"/>
            <p:cNvSpPr txBox="1">
              <a:spLocks noChangeArrowheads="1"/>
            </p:cNvSpPr>
            <p:nvPr/>
          </p:nvSpPr>
          <p:spPr bwMode="auto">
            <a:xfrm>
              <a:off x="5673982" y="2348992"/>
              <a:ext cx="440221" cy="2015902"/>
            </a:xfrm>
            <a:prstGeom prst="rect">
              <a:avLst/>
            </a:prstGeom>
            <a:noFill/>
            <a:ln w="9525">
              <a:noFill/>
              <a:miter lim="800000"/>
              <a:headEnd/>
              <a:tailEnd/>
            </a:ln>
          </p:spPr>
          <p:txBody>
            <a:bodyPr vert="eaVe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rPr>
                <a:t>共通教科「情報</a:t>
              </a:r>
              <a:r>
                <a:rPr kumimoji="1" lang="ja-JP" altLang="en-US" sz="2000" b="0" i="0" u="none" strike="noStrike" kern="1200" cap="none" spc="0" normalizeH="0" baseline="0" noProof="0">
                  <a:ln>
                    <a:noFill/>
                  </a:ln>
                  <a:solidFill>
                    <a:prstClr val="white"/>
                  </a:solidFill>
                  <a:effectLst/>
                  <a:uLnTx/>
                  <a:uFillTx/>
                  <a:latin typeface="Arial" pitchFamily="34" charset="0"/>
                  <a:ea typeface="ＭＳ Ｐゴシック" pitchFamily="50" charset="-128"/>
                  <a:cs typeface="+mn-cs"/>
                </a:rPr>
                <a:t>」</a:t>
              </a:r>
            </a:p>
          </p:txBody>
        </p:sp>
      </p:grpSp>
    </p:spTree>
    <p:extLst>
      <p:ext uri="{BB962C8B-B14F-4D97-AF65-F5344CB8AC3E}">
        <p14:creationId xmlns:p14="http://schemas.microsoft.com/office/powerpoint/2010/main" val="19503858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D4EF54-6F13-4965-9C19-E389AC5D507D}" type="slidenum">
              <a:rPr kumimoji="1" lang="en-US" altLang="ja-JP" sz="2400" b="1" i="0" u="none" strike="noStrike" kern="1200" cap="none" spc="0" normalizeH="0" baseline="0" noProof="0">
                <a:ln>
                  <a:noFill/>
                </a:ln>
                <a:solidFill>
                  <a:prstClr val="black"/>
                </a:solidFill>
                <a:effectLst/>
                <a:uLnTx/>
                <a:uFillTx/>
                <a:latin typeface="ＭＳ Ｐゴシック" pitchFamily="50" charset="-128"/>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1" lang="en-US" altLang="ja-JP" sz="2400" b="1" i="0" u="none" strike="noStrike" kern="1200" cap="none" spc="0" normalizeH="0" baseline="0" noProof="0">
              <a:ln>
                <a:noFill/>
              </a:ln>
              <a:solidFill>
                <a:prstClr val="black"/>
              </a:solidFill>
              <a:effectLst/>
              <a:uLnTx/>
              <a:uFillTx/>
              <a:latin typeface="ＭＳ Ｐゴシック" pitchFamily="50" charset="-128"/>
              <a:ea typeface="ＭＳ Ｐゴシック" pitchFamily="50" charset="-128"/>
              <a:cs typeface="+mn-cs"/>
            </a:endParaRPr>
          </a:p>
        </p:txBody>
      </p:sp>
      <p:sp>
        <p:nvSpPr>
          <p:cNvPr id="37890" name="正方形/長方形 3"/>
          <p:cNvSpPr>
            <a:spLocks noChangeArrowheads="1"/>
          </p:cNvSpPr>
          <p:nvPr/>
        </p:nvSpPr>
        <p:spPr bwMode="auto">
          <a:xfrm>
            <a:off x="571500" y="1500188"/>
            <a:ext cx="8143875" cy="2678112"/>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各学校においては，生徒の発達の段階を考慮し，言語能力，情報活用能力（</a:t>
            </a:r>
            <a:r>
              <a:rPr kumimoji="1" lang="ja-JP" altLang="en-US" sz="28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情報モラル</a:t>
            </a:r>
            <a:r>
              <a:rPr kumimoji="1" lang="ja-JP" altLang="en-US" sz="2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を含む。），問題発見・解決能力等の学習の基盤となる資質・能力を育成していくことができるよう，各教科等の特質を生かし，教科等横断的な視点から教育課程の編成を図るものとする。</a:t>
            </a:r>
          </a:p>
        </p:txBody>
      </p:sp>
      <p:sp>
        <p:nvSpPr>
          <p:cNvPr id="75779" name="正方形/長方形 4"/>
          <p:cNvSpPr>
            <a:spLocks noChangeArrowheads="1"/>
          </p:cNvSpPr>
          <p:nvPr/>
        </p:nvSpPr>
        <p:spPr bwMode="auto">
          <a:xfrm>
            <a:off x="827088" y="0"/>
            <a:ext cx="4432300" cy="70802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40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rPr>
              <a:t>【</a:t>
            </a:r>
            <a:r>
              <a:rPr kumimoji="1" lang="ja-JP" altLang="en-US" sz="40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rPr>
              <a:t>高等学校</a:t>
            </a:r>
            <a:r>
              <a:rPr kumimoji="1" lang="en-US" altLang="ja-JP" sz="40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rPr>
              <a:t>】 </a:t>
            </a:r>
            <a:r>
              <a:rPr kumimoji="1" lang="ja-JP" altLang="en-US" sz="40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rPr>
              <a:t>「総則」</a:t>
            </a:r>
          </a:p>
        </p:txBody>
      </p:sp>
      <p:grpSp>
        <p:nvGrpSpPr>
          <p:cNvPr id="2" name="グループ化 6"/>
          <p:cNvGrpSpPr>
            <a:grpSpLocks/>
          </p:cNvGrpSpPr>
          <p:nvPr/>
        </p:nvGrpSpPr>
        <p:grpSpPr bwMode="auto">
          <a:xfrm>
            <a:off x="2411760" y="2420904"/>
            <a:ext cx="5760639" cy="0"/>
            <a:chOff x="2411745" y="2420880"/>
            <a:chExt cx="5760681" cy="0"/>
          </a:xfrm>
        </p:grpSpPr>
        <p:cxnSp>
          <p:nvCxnSpPr>
            <p:cNvPr id="5" name="直線コネクタ 4"/>
            <p:cNvCxnSpPr/>
            <p:nvPr/>
          </p:nvCxnSpPr>
          <p:spPr>
            <a:xfrm>
              <a:off x="4932043" y="2420880"/>
              <a:ext cx="3240383"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2411745" y="2420880"/>
              <a:ext cx="223226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939552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6"/>
          <p:cNvSpPr>
            <a:spLocks noGrp="1" noChangeArrowheads="1"/>
          </p:cNvSpPr>
          <p:nvPr>
            <p:ph type="sldNum" sz="quarter" idx="12"/>
          </p:nvPr>
        </p:nvSpPr>
        <p:spPr>
          <a:noFill/>
        </p:spPr>
        <p:txBody>
          <a:bodyPr/>
          <a:lstStyle/>
          <a:p>
            <a:fld id="{0A06D554-DD5D-4F12-98AC-83DBCA16E054}" type="slidenum">
              <a:rPr lang="en-US" altLang="ja-JP" smtClean="0"/>
              <a:pPr/>
              <a:t>62</a:t>
            </a:fld>
            <a:endParaRPr lang="en-US" altLang="ja-JP"/>
          </a:p>
        </p:txBody>
      </p:sp>
      <p:sp>
        <p:nvSpPr>
          <p:cNvPr id="99331" name="Rectangle 3"/>
          <p:cNvSpPr>
            <a:spLocks noGrp="1" noChangeArrowheads="1"/>
          </p:cNvSpPr>
          <p:nvPr>
            <p:ph type="body" idx="1"/>
          </p:nvPr>
        </p:nvSpPr>
        <p:spPr>
          <a:xfrm>
            <a:off x="107950" y="1600200"/>
            <a:ext cx="8686800" cy="4525963"/>
          </a:xfrm>
        </p:spPr>
        <p:txBody>
          <a:bodyPr/>
          <a:lstStyle/>
          <a:p>
            <a:pPr>
              <a:buFontTx/>
              <a:buNone/>
            </a:pPr>
            <a:endParaRPr lang="en-US" altLang="ja-JP" sz="4800">
              <a:ea typeface="HGP創英角ｺﾞｼｯｸUB" pitchFamily="50" charset="-128"/>
            </a:endParaRPr>
          </a:p>
          <a:p>
            <a:pPr>
              <a:buFontTx/>
              <a:buNone/>
            </a:pPr>
            <a:r>
              <a:rPr lang="ja-JP" altLang="en-US" sz="4800">
                <a:latin typeface="ＭＳ Ｐゴシック" pitchFamily="50" charset="-128"/>
              </a:rPr>
              <a:t>４　</a:t>
            </a:r>
            <a:r>
              <a:rPr lang="ja-JP" altLang="en-US" sz="4800">
                <a:ea typeface="HGP創英角ｺﾞｼｯｸUB" pitchFamily="50" charset="-128"/>
              </a:rPr>
              <a:t>「ネット社会の歩き方」の活用</a:t>
            </a:r>
          </a:p>
        </p:txBody>
      </p:sp>
    </p:spTree>
    <p:extLst>
      <p:ext uri="{BB962C8B-B14F-4D97-AF65-F5344CB8AC3E}">
        <p14:creationId xmlns:p14="http://schemas.microsoft.com/office/powerpoint/2010/main" val="19856037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8229600" cy="620688"/>
          </a:xfrm>
        </p:spPr>
        <p:txBody>
          <a:bodyPr/>
          <a:lstStyle/>
          <a:p>
            <a:pPr algn="l"/>
            <a:r>
              <a:rPr lang="ja-JP" altLang="en-US" sz="3200" kern="1200" dirty="0">
                <a:solidFill>
                  <a:schemeClr val="tx1"/>
                </a:solidFill>
                <a:latin typeface="Arial" pitchFamily="34" charset="0"/>
                <a:ea typeface="HGP創英角ｺﾞｼｯｸUB" pitchFamily="50" charset="-128"/>
                <a:cs typeface="+mn-cs"/>
              </a:rPr>
              <a:t>情報モラル教材「ネット社会の歩き方」</a:t>
            </a:r>
          </a:p>
        </p:txBody>
      </p:sp>
      <p:sp>
        <p:nvSpPr>
          <p:cNvPr id="4" name="スライド番号プレースホルダ 3"/>
          <p:cNvSpPr>
            <a:spLocks noGrp="1"/>
          </p:cNvSpPr>
          <p:nvPr>
            <p:ph type="sldNum" sz="quarter" idx="12"/>
          </p:nvPr>
        </p:nvSpPr>
        <p:spPr/>
        <p:txBody>
          <a:bodyPr/>
          <a:lstStyle/>
          <a:p>
            <a:pPr>
              <a:defRPr/>
            </a:pPr>
            <a:fld id="{9EFBE1BC-F681-4D7D-BBE1-B691C8D9877E}" type="slidenum">
              <a:rPr lang="en-US" altLang="ja-JP" smtClean="0"/>
              <a:pPr>
                <a:defRPr/>
              </a:pPr>
              <a:t>63</a:t>
            </a:fld>
            <a:endParaRPr lang="en-US" altLang="ja-JP"/>
          </a:p>
        </p:txBody>
      </p:sp>
      <p:grpSp>
        <p:nvGrpSpPr>
          <p:cNvPr id="14" name="グループ化 13"/>
          <p:cNvGrpSpPr/>
          <p:nvPr/>
        </p:nvGrpSpPr>
        <p:grpSpPr>
          <a:xfrm>
            <a:off x="3667351" y="4792229"/>
            <a:ext cx="5108290" cy="1919354"/>
            <a:chOff x="3596359" y="4927354"/>
            <a:chExt cx="5108290" cy="1919354"/>
          </a:xfrm>
        </p:grpSpPr>
        <p:pic>
          <p:nvPicPr>
            <p:cNvPr id="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96359" y="4956914"/>
              <a:ext cx="2520000" cy="1889794"/>
            </a:xfrm>
            <a:prstGeom prst="rect">
              <a:avLst/>
            </a:prstGeom>
            <a:noFill/>
            <a:ln w="19050">
              <a:noFill/>
              <a:miter lim="800000"/>
              <a:headEnd/>
              <a:tailEnd/>
            </a:ln>
            <a:effectLst/>
          </p:spPr>
        </p:pic>
        <p:pic>
          <p:nvPicPr>
            <p:cNvPr id="9"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84649" y="4927354"/>
              <a:ext cx="2520000" cy="1890000"/>
            </a:xfrm>
            <a:prstGeom prst="rect">
              <a:avLst/>
            </a:prstGeom>
            <a:noFill/>
            <a:ln w="19050">
              <a:noFill/>
              <a:miter lim="800000"/>
              <a:headEnd/>
              <a:tailEnd/>
            </a:ln>
            <a:effectLst/>
          </p:spPr>
        </p:pic>
      </p:grpSp>
      <p:sp>
        <p:nvSpPr>
          <p:cNvPr id="5" name="テキスト ボックス 4"/>
          <p:cNvSpPr txBox="1"/>
          <p:nvPr/>
        </p:nvSpPr>
        <p:spPr>
          <a:xfrm>
            <a:off x="-1" y="692696"/>
            <a:ext cx="8813255" cy="646331"/>
          </a:xfrm>
          <a:prstGeom prst="rect">
            <a:avLst/>
          </a:prstGeom>
          <a:noFill/>
        </p:spPr>
        <p:txBody>
          <a:bodyPr wrap="square" rtlCol="0">
            <a:spAutoFit/>
          </a:bodyPr>
          <a:lstStyle/>
          <a:p>
            <a:r>
              <a:rPr kumimoji="1" lang="ja-JP" altLang="en-US" sz="3600" b="1" dirty="0">
                <a:solidFill>
                  <a:schemeClr val="accent1">
                    <a:lumMod val="50000"/>
                  </a:schemeClr>
                </a:solidFill>
                <a:latin typeface="+mn-ea"/>
                <a:ea typeface="+mn-ea"/>
              </a:rPr>
              <a:t>無償配布 </a:t>
            </a:r>
            <a:r>
              <a:rPr kumimoji="1" lang="en-US" altLang="ja-JP" sz="3600" b="1" dirty="0">
                <a:solidFill>
                  <a:schemeClr val="accent1">
                    <a:lumMod val="50000"/>
                  </a:schemeClr>
                </a:solidFill>
                <a:latin typeface="+mn-ea"/>
                <a:ea typeface="+mn-ea"/>
              </a:rPr>
              <a:t>http://www2.japet.or.jp/net-walk/</a:t>
            </a:r>
          </a:p>
        </p:txBody>
      </p:sp>
      <p:pic>
        <p:nvPicPr>
          <p:cNvPr id="3" name="図 2"/>
          <p:cNvPicPr>
            <a:picLocks noChangeAspect="1"/>
          </p:cNvPicPr>
          <p:nvPr/>
        </p:nvPicPr>
        <p:blipFill>
          <a:blip r:embed="rId5"/>
          <a:stretch>
            <a:fillRect/>
          </a:stretch>
        </p:blipFill>
        <p:spPr>
          <a:xfrm>
            <a:off x="6873318" y="2073042"/>
            <a:ext cx="1707998" cy="2412000"/>
          </a:xfrm>
          <a:prstGeom prst="rect">
            <a:avLst/>
          </a:prstGeom>
        </p:spPr>
      </p:pic>
      <p:pic>
        <p:nvPicPr>
          <p:cNvPr id="16" name="Picture 2">
            <a:hlinkClick r:id="rId6"/>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93466" y="3063603"/>
            <a:ext cx="3080060" cy="2448270"/>
          </a:xfrm>
          <a:prstGeom prst="rect">
            <a:avLst/>
          </a:prstGeom>
          <a:noFill/>
          <a:ln w="9525">
            <a:noFill/>
            <a:miter lim="800000"/>
            <a:headEnd/>
            <a:tailEnd/>
          </a:ln>
        </p:spPr>
      </p:pic>
      <p:sp>
        <p:nvSpPr>
          <p:cNvPr id="17" name="テキスト ボックス 16"/>
          <p:cNvSpPr txBox="1"/>
          <p:nvPr/>
        </p:nvSpPr>
        <p:spPr>
          <a:xfrm>
            <a:off x="193466" y="2060217"/>
            <a:ext cx="2872416" cy="954107"/>
          </a:xfrm>
          <a:prstGeom prst="rect">
            <a:avLst/>
          </a:prstGeom>
          <a:solidFill>
            <a:schemeClr val="bg1">
              <a:alpha val="70000"/>
            </a:schemeClr>
          </a:solidFill>
        </p:spPr>
        <p:txBody>
          <a:bodyPr wrap="square" rtlCol="0">
            <a:spAutoFit/>
          </a:bodyPr>
          <a:lstStyle/>
          <a:p>
            <a:r>
              <a:rPr lang="ja-JP" altLang="en-US" sz="2800" dirty="0">
                <a:latin typeface="+mn-ea"/>
                <a:ea typeface="+mn-ea"/>
              </a:rPr>
              <a:t>・アニメーション版</a:t>
            </a:r>
            <a:endParaRPr lang="en-US" altLang="ja-JP" sz="2800" dirty="0">
              <a:latin typeface="+mn-ea"/>
              <a:ea typeface="+mn-ea"/>
            </a:endParaRPr>
          </a:p>
          <a:p>
            <a:r>
              <a:rPr lang="ja-JP" altLang="en-US" sz="2800" dirty="0">
                <a:latin typeface="+mn-ea"/>
                <a:ea typeface="+mn-ea"/>
              </a:rPr>
              <a:t>・動 画 版</a:t>
            </a:r>
            <a:endParaRPr lang="en-US" altLang="ja-JP" sz="2800" dirty="0">
              <a:latin typeface="+mn-ea"/>
              <a:ea typeface="+mn-ea"/>
            </a:endParaRPr>
          </a:p>
        </p:txBody>
      </p:sp>
      <p:pic>
        <p:nvPicPr>
          <p:cNvPr id="18" name="図 17"/>
          <p:cNvPicPr>
            <a:picLocks noChangeAspect="1"/>
          </p:cNvPicPr>
          <p:nvPr/>
        </p:nvPicPr>
        <p:blipFill>
          <a:blip r:embed="rId8"/>
          <a:stretch>
            <a:fillRect/>
          </a:stretch>
        </p:blipFill>
        <p:spPr>
          <a:xfrm>
            <a:off x="5106852" y="2136236"/>
            <a:ext cx="1644797" cy="2340000"/>
          </a:xfrm>
          <a:prstGeom prst="rect">
            <a:avLst/>
          </a:prstGeom>
        </p:spPr>
      </p:pic>
      <p:sp>
        <p:nvSpPr>
          <p:cNvPr id="19" name="角丸四角形 18"/>
          <p:cNvSpPr/>
          <p:nvPr/>
        </p:nvSpPr>
        <p:spPr>
          <a:xfrm>
            <a:off x="4980916" y="1483450"/>
            <a:ext cx="3600400" cy="663862"/>
          </a:xfrm>
          <a:prstGeom prst="roundRect">
            <a:avLst/>
          </a:prstGeom>
          <a:solidFill>
            <a:srgbClr val="66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chemeClr val="bg1"/>
                </a:solidFill>
              </a:rPr>
              <a:t>冊子・カード型教材</a:t>
            </a:r>
          </a:p>
        </p:txBody>
      </p:sp>
      <p:sp>
        <p:nvSpPr>
          <p:cNvPr id="20" name="角丸四角形 19"/>
          <p:cNvSpPr/>
          <p:nvPr/>
        </p:nvSpPr>
        <p:spPr>
          <a:xfrm>
            <a:off x="193466" y="1483450"/>
            <a:ext cx="3080060" cy="663862"/>
          </a:xfrm>
          <a:prstGeom prst="roundRect">
            <a:avLst/>
          </a:prstGeom>
          <a:solidFill>
            <a:srgbClr val="66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chemeClr val="bg1"/>
                </a:solidFill>
              </a:rPr>
              <a:t>Ｗｅｂ教材</a:t>
            </a:r>
          </a:p>
        </p:txBody>
      </p:sp>
      <p:sp>
        <p:nvSpPr>
          <p:cNvPr id="21" name="角丸四角形 20"/>
          <p:cNvSpPr/>
          <p:nvPr/>
        </p:nvSpPr>
        <p:spPr>
          <a:xfrm>
            <a:off x="2138165" y="5717888"/>
            <a:ext cx="2664547" cy="663862"/>
          </a:xfrm>
          <a:prstGeom prst="roundRect">
            <a:avLst/>
          </a:prstGeom>
          <a:solidFill>
            <a:srgbClr val="66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chemeClr val="bg1"/>
                </a:solidFill>
              </a:rPr>
              <a:t>アプリ教材</a:t>
            </a:r>
          </a:p>
        </p:txBody>
      </p:sp>
    </p:spTree>
    <p:extLst>
      <p:ext uri="{BB962C8B-B14F-4D97-AF65-F5344CB8AC3E}">
        <p14:creationId xmlns:p14="http://schemas.microsoft.com/office/powerpoint/2010/main" val="163732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0"/>
            <a:ext cx="8640960" cy="809328"/>
          </a:xfrm>
        </p:spPr>
        <p:txBody>
          <a:bodyPr/>
          <a:lstStyle/>
          <a:p>
            <a:pPr algn="l"/>
            <a:r>
              <a:rPr lang="ja-JP" altLang="en-US" sz="2800" kern="1200" dirty="0">
                <a:solidFill>
                  <a:schemeClr val="tx1"/>
                </a:solidFill>
                <a:latin typeface="Arial" pitchFamily="34" charset="0"/>
                <a:ea typeface="HGP創英角ｺﾞｼｯｸUB" pitchFamily="50" charset="-128"/>
                <a:cs typeface="+mn-cs"/>
              </a:rPr>
              <a:t>「ネット社会の歩き方」 ナビカード教材</a:t>
            </a:r>
          </a:p>
        </p:txBody>
      </p:sp>
      <p:sp>
        <p:nvSpPr>
          <p:cNvPr id="4" name="スライド番号プレースホルダ 3"/>
          <p:cNvSpPr>
            <a:spLocks noGrp="1"/>
          </p:cNvSpPr>
          <p:nvPr>
            <p:ph type="sldNum" sz="quarter" idx="12"/>
          </p:nvPr>
        </p:nvSpPr>
        <p:spPr/>
        <p:txBody>
          <a:bodyPr/>
          <a:lstStyle/>
          <a:p>
            <a:pPr>
              <a:defRPr/>
            </a:pPr>
            <a:fld id="{9EFBE1BC-F681-4D7D-BBE1-B691C8D9877E}" type="slidenum">
              <a:rPr lang="en-US" altLang="ja-JP" smtClean="0"/>
              <a:pPr>
                <a:defRPr/>
              </a:pPr>
              <a:t>64</a:t>
            </a:fld>
            <a:endParaRPr lang="en-US" altLang="ja-JP"/>
          </a:p>
        </p:txBody>
      </p:sp>
      <p:sp>
        <p:nvSpPr>
          <p:cNvPr id="7" name="右矢印 6"/>
          <p:cNvSpPr/>
          <p:nvPr/>
        </p:nvSpPr>
        <p:spPr>
          <a:xfrm rot="1374744">
            <a:off x="1186749" y="2709689"/>
            <a:ext cx="1502388" cy="905265"/>
          </a:xfrm>
          <a:prstGeom prst="rightArrow">
            <a:avLst/>
          </a:prstGeom>
          <a:solidFill>
            <a:schemeClr val="accent5">
              <a:lumMod val="40000"/>
              <a:lumOff val="60000"/>
              <a:alpha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p:cNvGrpSpPr/>
          <p:nvPr/>
        </p:nvGrpSpPr>
        <p:grpSpPr>
          <a:xfrm>
            <a:off x="35496" y="980728"/>
            <a:ext cx="1725573" cy="2692820"/>
            <a:chOff x="35496" y="980728"/>
            <a:chExt cx="1725573" cy="2692820"/>
          </a:xfrm>
        </p:grpSpPr>
        <p:sp>
          <p:nvSpPr>
            <p:cNvPr id="11" name="平行四辺形 10"/>
            <p:cNvSpPr/>
            <p:nvPr/>
          </p:nvSpPr>
          <p:spPr>
            <a:xfrm rot="5400000" flipH="1">
              <a:off x="-387054" y="1403279"/>
              <a:ext cx="2392767" cy="1547665"/>
            </a:xfrm>
            <a:prstGeom prst="parallelogram">
              <a:avLst>
                <a:gd name="adj" fmla="val 17830"/>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平行四辺形 5"/>
            <p:cNvSpPr/>
            <p:nvPr/>
          </p:nvSpPr>
          <p:spPr>
            <a:xfrm rot="5400000" flipH="1">
              <a:off x="-406112" y="1506366"/>
              <a:ext cx="2608790" cy="1725573"/>
            </a:xfrm>
            <a:prstGeom prst="parallelogram">
              <a:avLst>
                <a:gd name="adj" fmla="val 12459"/>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テキスト ボックス 9"/>
          <p:cNvSpPr txBox="1"/>
          <p:nvPr/>
        </p:nvSpPr>
        <p:spPr>
          <a:xfrm>
            <a:off x="1187624" y="6309320"/>
            <a:ext cx="7488832" cy="369332"/>
          </a:xfrm>
          <a:prstGeom prst="rect">
            <a:avLst/>
          </a:prstGeom>
          <a:noFill/>
        </p:spPr>
        <p:txBody>
          <a:bodyPr wrap="square" rtlCol="0">
            <a:spAutoFit/>
          </a:bodyPr>
          <a:lstStyle/>
          <a:p>
            <a:pPr algn="ctr"/>
            <a:r>
              <a:rPr lang="en-US" altLang="ja-JP" dirty="0">
                <a:hlinkClick r:id="rId3"/>
              </a:rPr>
              <a:t>http://www2.japet.or.jp/net-walk/pdf/newhandbook201706.pdf</a:t>
            </a:r>
            <a:endParaRPr kumimoji="1" lang="ja-JP" altLang="en-US" dirty="0"/>
          </a:p>
        </p:txBody>
      </p:sp>
      <p:pic>
        <p:nvPicPr>
          <p:cNvPr id="5" name="図 4"/>
          <p:cNvPicPr>
            <a:picLocks noChangeAspect="1"/>
          </p:cNvPicPr>
          <p:nvPr/>
        </p:nvPicPr>
        <p:blipFill>
          <a:blip r:embed="rId4"/>
          <a:stretch>
            <a:fillRect/>
          </a:stretch>
        </p:blipFill>
        <p:spPr>
          <a:xfrm>
            <a:off x="1024" y="1287563"/>
            <a:ext cx="1883770" cy="2660218"/>
          </a:xfrm>
          <a:prstGeom prst="rect">
            <a:avLst/>
          </a:prstGeom>
        </p:spPr>
      </p:pic>
      <p:sp>
        <p:nvSpPr>
          <p:cNvPr id="14" name="テキスト ボックス 13">
            <a:extLst>
              <a:ext uri="{FF2B5EF4-FFF2-40B4-BE49-F238E27FC236}">
                <a16:creationId xmlns:a16="http://schemas.microsoft.com/office/drawing/2014/main" id="{AB69D1AF-A461-4CBB-97A5-100A6E400FEC}"/>
              </a:ext>
            </a:extLst>
          </p:cNvPr>
          <p:cNvSpPr txBox="1"/>
          <p:nvPr/>
        </p:nvSpPr>
        <p:spPr>
          <a:xfrm>
            <a:off x="35496" y="4127129"/>
            <a:ext cx="2466835" cy="1569660"/>
          </a:xfrm>
          <a:prstGeom prst="rect">
            <a:avLst/>
          </a:prstGeom>
          <a:solidFill>
            <a:schemeClr val="bg1">
              <a:alpha val="70000"/>
            </a:schemeClr>
          </a:solidFill>
        </p:spPr>
        <p:txBody>
          <a:bodyPr wrap="square" rtlCol="0">
            <a:spAutoFit/>
          </a:bodyPr>
          <a:lstStyle/>
          <a:p>
            <a:pPr algn="ctr"/>
            <a:r>
              <a:rPr kumimoji="1" lang="ja-JP" altLang="en-US" sz="2400" b="1" dirty="0">
                <a:latin typeface="+mn-ea"/>
                <a:ea typeface="+mn-ea"/>
              </a:rPr>
              <a:t>幼児・低学年</a:t>
            </a:r>
            <a:endParaRPr kumimoji="1" lang="en-US" altLang="ja-JP" sz="2400" b="1" dirty="0">
              <a:latin typeface="+mn-ea"/>
              <a:ea typeface="+mn-ea"/>
            </a:endParaRPr>
          </a:p>
          <a:p>
            <a:pPr algn="ctr"/>
            <a:r>
              <a:rPr lang="ja-JP" altLang="en-US" sz="2400" b="1" dirty="0">
                <a:latin typeface="+mn-ea"/>
                <a:ea typeface="+mn-ea"/>
              </a:rPr>
              <a:t>小・中学生</a:t>
            </a:r>
            <a:endParaRPr lang="en-US" altLang="ja-JP" sz="2400" b="1" dirty="0">
              <a:latin typeface="+mn-ea"/>
              <a:ea typeface="+mn-ea"/>
            </a:endParaRPr>
          </a:p>
          <a:p>
            <a:pPr algn="ctr"/>
            <a:r>
              <a:rPr kumimoji="1" lang="ja-JP" altLang="en-US" sz="2400" b="1" dirty="0">
                <a:latin typeface="+mn-ea"/>
                <a:ea typeface="+mn-ea"/>
              </a:rPr>
              <a:t>中学・高校生</a:t>
            </a:r>
            <a:endParaRPr kumimoji="1" lang="en-US" altLang="ja-JP" sz="2400" b="1" dirty="0">
              <a:latin typeface="+mn-ea"/>
              <a:ea typeface="+mn-ea"/>
            </a:endParaRPr>
          </a:p>
          <a:p>
            <a:pPr algn="ctr"/>
            <a:r>
              <a:rPr lang="ja-JP" altLang="en-US" sz="2400" b="1" dirty="0">
                <a:latin typeface="+mn-ea"/>
                <a:ea typeface="+mn-ea"/>
              </a:rPr>
              <a:t>保護者</a:t>
            </a:r>
            <a:endParaRPr kumimoji="1" lang="ja-JP" altLang="en-US" sz="2400" b="1" dirty="0">
              <a:latin typeface="+mn-ea"/>
              <a:ea typeface="+mn-ea"/>
            </a:endParaRPr>
          </a:p>
        </p:txBody>
      </p:sp>
      <p:graphicFrame>
        <p:nvGraphicFramePr>
          <p:cNvPr id="8" name="表 7"/>
          <p:cNvGraphicFramePr>
            <a:graphicFrameLocks noGrp="1"/>
          </p:cNvGraphicFramePr>
          <p:nvPr>
            <p:extLst/>
          </p:nvPr>
        </p:nvGraphicFramePr>
        <p:xfrm>
          <a:off x="2699792" y="903356"/>
          <a:ext cx="6096000" cy="5181600"/>
        </p:xfrm>
        <a:graphic>
          <a:graphicData uri="http://schemas.openxmlformats.org/drawingml/2006/table">
            <a:tbl>
              <a:tblPr bandRow="1">
                <a:tableStyleId>{5C22544A-7EE6-4342-B048-85BDC9FD1C3A}</a:tableStyleId>
              </a:tblPr>
              <a:tblGrid>
                <a:gridCol w="6096000">
                  <a:extLst>
                    <a:ext uri="{9D8B030D-6E8A-4147-A177-3AD203B41FA5}">
                      <a16:colId xmlns:a16="http://schemas.microsoft.com/office/drawing/2014/main" val="20000"/>
                    </a:ext>
                  </a:extLst>
                </a:gridCol>
              </a:tblGrid>
              <a:tr h="370840">
                <a:tc>
                  <a:txBody>
                    <a:bodyPr/>
                    <a:lstStyle/>
                    <a:p>
                      <a:r>
                        <a:rPr kumimoji="1" lang="ja-JP" altLang="en-US" sz="2800" dirty="0">
                          <a:solidFill>
                            <a:schemeClr val="tx2">
                              <a:lumMod val="50000"/>
                            </a:schemeClr>
                          </a:solidFill>
                        </a:rPr>
                        <a:t>ゲームをするとき，気をつけること</a:t>
                      </a:r>
                    </a:p>
                  </a:txBody>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dirty="0">
                          <a:solidFill>
                            <a:schemeClr val="tx2">
                              <a:lumMod val="50000"/>
                            </a:schemeClr>
                          </a:solidFill>
                        </a:rPr>
                        <a:t>なくそう！ネットいじめ</a:t>
                      </a:r>
                      <a:endParaRPr kumimoji="1" lang="en-US" altLang="ja-JP" sz="2800" dirty="0">
                        <a:solidFill>
                          <a:schemeClr val="tx2">
                            <a:lumMod val="50000"/>
                          </a:schemeClr>
                        </a:solidFill>
                      </a:endParaRPr>
                    </a:p>
                  </a:txBody>
                  <a:tcPr/>
                </a:tc>
                <a:extLst>
                  <a:ext uri="{0D108BD9-81ED-4DB2-BD59-A6C34878D82A}">
                    <a16:rowId xmlns:a16="http://schemas.microsoft.com/office/drawing/2014/main" val="10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dirty="0">
                          <a:solidFill>
                            <a:schemeClr val="tx2">
                              <a:lumMod val="50000"/>
                            </a:schemeClr>
                          </a:solidFill>
                        </a:rPr>
                        <a:t>ネットにアップしても大丈夫？</a:t>
                      </a:r>
                      <a:endParaRPr lang="en-US" altLang="ja-JP" sz="2800" dirty="0">
                        <a:solidFill>
                          <a:schemeClr val="tx2">
                            <a:lumMod val="50000"/>
                          </a:schemeClr>
                        </a:solidFill>
                      </a:endParaRPr>
                    </a:p>
                  </a:txBody>
                  <a:tcPr/>
                </a:tc>
                <a:extLst>
                  <a:ext uri="{0D108BD9-81ED-4DB2-BD59-A6C34878D82A}">
                    <a16:rowId xmlns:a16="http://schemas.microsoft.com/office/drawing/2014/main" val="100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dirty="0">
                          <a:solidFill>
                            <a:schemeClr val="tx2">
                              <a:lumMod val="50000"/>
                            </a:schemeClr>
                          </a:solidFill>
                        </a:rPr>
                        <a:t>それってスマホ依存かも？</a:t>
                      </a:r>
                      <a:endParaRPr kumimoji="1" lang="en-US" altLang="ja-JP" sz="2800" dirty="0">
                        <a:solidFill>
                          <a:schemeClr val="tx2">
                            <a:lumMod val="50000"/>
                          </a:schemeClr>
                        </a:solidFill>
                      </a:endParaRPr>
                    </a:p>
                  </a:txBody>
                  <a:tcPr/>
                </a:tc>
                <a:extLst>
                  <a:ext uri="{0D108BD9-81ED-4DB2-BD59-A6C34878D82A}">
                    <a16:rowId xmlns:a16="http://schemas.microsoft.com/office/drawing/2014/main" val="100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dirty="0">
                          <a:solidFill>
                            <a:schemeClr val="tx2">
                              <a:lumMod val="50000"/>
                            </a:schemeClr>
                          </a:solidFill>
                        </a:rPr>
                        <a:t>本当なの？ネットの情報</a:t>
                      </a:r>
                      <a:endParaRPr lang="en-US" altLang="ja-JP" sz="2800" dirty="0">
                        <a:solidFill>
                          <a:schemeClr val="tx2">
                            <a:lumMod val="50000"/>
                          </a:schemeClr>
                        </a:solidFill>
                      </a:endParaRPr>
                    </a:p>
                  </a:txBody>
                  <a:tcPr/>
                </a:tc>
                <a:extLst>
                  <a:ext uri="{0D108BD9-81ED-4DB2-BD59-A6C34878D82A}">
                    <a16:rowId xmlns:a16="http://schemas.microsoft.com/office/drawing/2014/main" val="100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dirty="0">
                          <a:solidFill>
                            <a:schemeClr val="tx2">
                              <a:lumMod val="50000"/>
                            </a:schemeClr>
                          </a:solidFill>
                        </a:rPr>
                        <a:t>被害が急増！オークションサイト</a:t>
                      </a:r>
                      <a:endParaRPr kumimoji="1" lang="en-US" altLang="ja-JP" sz="2800" dirty="0">
                        <a:solidFill>
                          <a:schemeClr val="tx2">
                            <a:lumMod val="50000"/>
                          </a:schemeClr>
                        </a:solidFill>
                      </a:endParaRPr>
                    </a:p>
                  </a:txBody>
                  <a:tcPr/>
                </a:tc>
                <a:extLst>
                  <a:ext uri="{0D108BD9-81ED-4DB2-BD59-A6C34878D82A}">
                    <a16:rowId xmlns:a16="http://schemas.microsoft.com/office/drawing/2014/main" val="100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dirty="0">
                          <a:solidFill>
                            <a:schemeClr val="tx2">
                              <a:lumMod val="50000"/>
                            </a:schemeClr>
                          </a:solidFill>
                        </a:rPr>
                        <a:t>ＳＮＳトラブル！データが消えない</a:t>
                      </a:r>
                      <a:endParaRPr lang="en-US" altLang="ja-JP" sz="2800" dirty="0">
                        <a:solidFill>
                          <a:schemeClr val="tx2">
                            <a:lumMod val="50000"/>
                          </a:schemeClr>
                        </a:solidFill>
                      </a:endParaRPr>
                    </a:p>
                  </a:txBody>
                  <a:tcPr/>
                </a:tc>
                <a:extLst>
                  <a:ext uri="{0D108BD9-81ED-4DB2-BD59-A6C34878D82A}">
                    <a16:rowId xmlns:a16="http://schemas.microsoft.com/office/drawing/2014/main" val="1000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dirty="0">
                          <a:solidFill>
                            <a:schemeClr val="tx2">
                              <a:lumMod val="50000"/>
                            </a:schemeClr>
                          </a:solidFill>
                        </a:rPr>
                        <a:t>著作権を尊重しよう</a:t>
                      </a:r>
                      <a:endParaRPr kumimoji="1" lang="en-US" altLang="ja-JP" sz="2800" dirty="0">
                        <a:solidFill>
                          <a:schemeClr val="tx2">
                            <a:lumMod val="50000"/>
                          </a:schemeClr>
                        </a:solidFill>
                      </a:endParaRPr>
                    </a:p>
                  </a:txBody>
                  <a:tcPr/>
                </a:tc>
                <a:extLst>
                  <a:ext uri="{0D108BD9-81ED-4DB2-BD59-A6C34878D82A}">
                    <a16:rowId xmlns:a16="http://schemas.microsoft.com/office/drawing/2014/main" val="1000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dirty="0">
                          <a:solidFill>
                            <a:schemeClr val="tx2">
                              <a:lumMod val="50000"/>
                            </a:schemeClr>
                          </a:solidFill>
                        </a:rPr>
                        <a:t>アカウントが乗っ取られた</a:t>
                      </a:r>
                      <a:endParaRPr lang="en-US" altLang="ja-JP" sz="2800" dirty="0">
                        <a:solidFill>
                          <a:schemeClr val="tx2">
                            <a:lumMod val="50000"/>
                          </a:schemeClr>
                        </a:solidFill>
                      </a:endParaRPr>
                    </a:p>
                  </a:txBody>
                  <a:tcPr/>
                </a:tc>
                <a:extLst>
                  <a:ext uri="{0D108BD9-81ED-4DB2-BD59-A6C34878D82A}">
                    <a16:rowId xmlns:a16="http://schemas.microsoft.com/office/drawing/2014/main" val="100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dirty="0">
                          <a:solidFill>
                            <a:schemeClr val="tx2">
                              <a:lumMod val="50000"/>
                            </a:schemeClr>
                          </a:solidFill>
                        </a:rPr>
                        <a:t>ＳＮＳで仲間はずれやいじめが！　</a:t>
                      </a:r>
                      <a:r>
                        <a:rPr kumimoji="1" lang="ja-JP" altLang="en-US" sz="2000" dirty="0">
                          <a:solidFill>
                            <a:schemeClr val="tx2">
                              <a:lumMod val="50000"/>
                            </a:schemeClr>
                          </a:solidFill>
                        </a:rPr>
                        <a:t>など</a:t>
                      </a: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9540915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sldNum" sz="quarter" idx="12"/>
          </p:nvPr>
        </p:nvSpPr>
        <p:spPr>
          <a:noFill/>
        </p:spPr>
        <p:txBody>
          <a:bodyPr/>
          <a:lstStyle/>
          <a:p>
            <a:fld id="{0537008B-31B1-4C0B-BE8F-1B24E1FD979E}" type="slidenum">
              <a:rPr lang="en-US" altLang="ja-JP" smtClean="0"/>
              <a:pPr/>
              <a:t>65</a:t>
            </a:fld>
            <a:endParaRPr lang="en-US" altLang="ja-JP"/>
          </a:p>
        </p:txBody>
      </p:sp>
      <p:sp>
        <p:nvSpPr>
          <p:cNvPr id="100355" name="テキスト ボックス 4"/>
          <p:cNvSpPr txBox="1">
            <a:spLocks noChangeArrowheads="1"/>
          </p:cNvSpPr>
          <p:nvPr/>
        </p:nvSpPr>
        <p:spPr bwMode="auto">
          <a:xfrm>
            <a:off x="0" y="0"/>
            <a:ext cx="8286243" cy="584775"/>
          </a:xfrm>
          <a:prstGeom prst="rect">
            <a:avLst/>
          </a:prstGeom>
          <a:noFill/>
          <a:ln w="9525">
            <a:noFill/>
            <a:miter lim="800000"/>
            <a:headEnd/>
            <a:tailEnd/>
          </a:ln>
        </p:spPr>
        <p:txBody>
          <a:bodyPr wrap="none">
            <a:spAutoFit/>
          </a:bodyPr>
          <a:lstStyle/>
          <a:p>
            <a:r>
              <a:rPr lang="ja-JP" altLang="en-US" sz="3200" dirty="0">
                <a:ea typeface="HGP創英角ｺﾞｼｯｸUB" pitchFamily="50" charset="-128"/>
              </a:rPr>
              <a:t>情報モラル教材ポータル　「ネット社会の歩き方」</a:t>
            </a:r>
          </a:p>
        </p:txBody>
      </p:sp>
      <p:pic>
        <p:nvPicPr>
          <p:cNvPr id="100356" name="Picture 2">
            <a:hlinkClick r:id="rId3"/>
          </p:cNvPr>
          <p:cNvPicPr>
            <a:picLocks noChangeAspect="1" noChangeArrowheads="1"/>
          </p:cNvPicPr>
          <p:nvPr/>
        </p:nvPicPr>
        <p:blipFill>
          <a:blip r:embed="rId4" cstate="print"/>
          <a:srcRect/>
          <a:stretch>
            <a:fillRect/>
          </a:stretch>
        </p:blipFill>
        <p:spPr bwMode="auto">
          <a:xfrm>
            <a:off x="1127125" y="830263"/>
            <a:ext cx="7189788" cy="5715000"/>
          </a:xfrm>
          <a:prstGeom prst="rect">
            <a:avLst/>
          </a:prstGeom>
          <a:noFill/>
          <a:ln w="9525">
            <a:noFill/>
            <a:miter lim="800000"/>
            <a:headEnd/>
            <a:tailEnd/>
          </a:ln>
        </p:spPr>
      </p:pic>
      <p:sp>
        <p:nvSpPr>
          <p:cNvPr id="100357" name="Text Box 6"/>
          <p:cNvSpPr txBox="1">
            <a:spLocks noChangeArrowheads="1"/>
          </p:cNvSpPr>
          <p:nvPr/>
        </p:nvSpPr>
        <p:spPr bwMode="auto">
          <a:xfrm>
            <a:off x="2555875" y="6375400"/>
            <a:ext cx="3816350" cy="369332"/>
          </a:xfrm>
          <a:prstGeom prst="rect">
            <a:avLst/>
          </a:prstGeom>
          <a:noFill/>
          <a:ln w="9525">
            <a:noFill/>
            <a:miter lim="800000"/>
            <a:headEnd/>
            <a:tailEnd/>
          </a:ln>
        </p:spPr>
        <p:txBody>
          <a:bodyPr>
            <a:spAutoFit/>
          </a:bodyPr>
          <a:lstStyle/>
          <a:p>
            <a:pPr algn="ctr">
              <a:spcBef>
                <a:spcPct val="50000"/>
              </a:spcBef>
            </a:pPr>
            <a:r>
              <a:rPr lang="en-US" altLang="ja-JP" dirty="0">
                <a:hlinkClick r:id="rId5"/>
              </a:rPr>
              <a:t>http://www2.japet.or.jp/net-walk</a:t>
            </a:r>
            <a:r>
              <a:rPr lang="en-US" altLang="ja-JP" dirty="0"/>
              <a:t>/</a:t>
            </a:r>
            <a:endParaRPr lang="ja-JP" altLang="en-US" dirty="0"/>
          </a:p>
        </p:txBody>
      </p:sp>
    </p:spTree>
    <p:extLst>
      <p:ext uri="{BB962C8B-B14F-4D97-AF65-F5344CB8AC3E}">
        <p14:creationId xmlns:p14="http://schemas.microsoft.com/office/powerpoint/2010/main" val="8740046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6"/>
          <p:cNvSpPr txBox="1">
            <a:spLocks noGrp="1" noChangeArrowheads="1"/>
          </p:cNvSpPr>
          <p:nvPr/>
        </p:nvSpPr>
        <p:spPr bwMode="auto">
          <a:xfrm>
            <a:off x="7740650" y="6381750"/>
            <a:ext cx="1403350" cy="476250"/>
          </a:xfrm>
          <a:prstGeom prst="rect">
            <a:avLst/>
          </a:prstGeom>
          <a:noFill/>
          <a:ln w="9525">
            <a:noFill/>
            <a:miter lim="800000"/>
            <a:headEnd/>
            <a:tailEnd/>
          </a:ln>
        </p:spPr>
        <p:txBody>
          <a:bodyPr rIns="0"/>
          <a:lstStyle/>
          <a:p>
            <a:pPr algn="r"/>
            <a:fld id="{7788C1BB-5D86-4A4C-BB2C-6E59127C7014}" type="slidenum">
              <a:rPr lang="en-US" altLang="ja-JP" sz="2400" b="1">
                <a:latin typeface="ＭＳ Ｐゴシック" pitchFamily="50" charset="-128"/>
              </a:rPr>
              <a:pPr algn="r"/>
              <a:t>66</a:t>
            </a:fld>
            <a:endParaRPr lang="en-US" altLang="ja-JP" sz="2400" b="1">
              <a:latin typeface="ＭＳ Ｐゴシック" pitchFamily="50" charset="-128"/>
            </a:endParaRPr>
          </a:p>
        </p:txBody>
      </p:sp>
      <p:sp>
        <p:nvSpPr>
          <p:cNvPr id="101379" name="テキスト ボックス 4"/>
          <p:cNvSpPr txBox="1">
            <a:spLocks noChangeArrowheads="1"/>
          </p:cNvSpPr>
          <p:nvPr/>
        </p:nvSpPr>
        <p:spPr bwMode="auto">
          <a:xfrm>
            <a:off x="0" y="0"/>
            <a:ext cx="4173538"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小学校向け教材の紹介</a:t>
            </a:r>
          </a:p>
        </p:txBody>
      </p:sp>
      <p:graphicFrame>
        <p:nvGraphicFramePr>
          <p:cNvPr id="85092" name="Group 100"/>
          <p:cNvGraphicFramePr>
            <a:graphicFrameLocks noGrp="1"/>
          </p:cNvGraphicFramePr>
          <p:nvPr>
            <p:extLst/>
          </p:nvPr>
        </p:nvGraphicFramePr>
        <p:xfrm>
          <a:off x="107950" y="765175"/>
          <a:ext cx="8928100" cy="5610227"/>
        </p:xfrm>
        <a:graphic>
          <a:graphicData uri="http://schemas.openxmlformats.org/drawingml/2006/table">
            <a:tbl>
              <a:tblPr/>
              <a:tblGrid>
                <a:gridCol w="1439863">
                  <a:extLst>
                    <a:ext uri="{9D8B030D-6E8A-4147-A177-3AD203B41FA5}">
                      <a16:colId xmlns:a16="http://schemas.microsoft.com/office/drawing/2014/main" val="20000"/>
                    </a:ext>
                  </a:extLst>
                </a:gridCol>
                <a:gridCol w="7488237">
                  <a:extLst>
                    <a:ext uri="{9D8B030D-6E8A-4147-A177-3AD203B41FA5}">
                      <a16:colId xmlns:a16="http://schemas.microsoft.com/office/drawing/2014/main" val="20001"/>
                    </a:ext>
                  </a:extLst>
                </a:gridCol>
              </a:tblGrid>
              <a:tr h="4333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dirty="0">
                          <a:ln>
                            <a:noFill/>
                          </a:ln>
                          <a:solidFill>
                            <a:schemeClr val="tx1"/>
                          </a:solidFill>
                          <a:effectLst/>
                          <a:latin typeface="Arial" pitchFamily="34" charset="0"/>
                          <a:ea typeface="ＭＳ Ｐゴシック" pitchFamily="50" charset="-128"/>
                        </a:rPr>
                        <a:t>項目</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a:ln>
                            <a:noFill/>
                          </a:ln>
                          <a:solidFill>
                            <a:schemeClr val="tx1"/>
                          </a:solidFill>
                          <a:effectLst/>
                          <a:latin typeface="Arial" pitchFamily="34" charset="0"/>
                          <a:ea typeface="ＭＳ Ｐゴシック" pitchFamily="50" charset="-128"/>
                        </a:rPr>
                        <a:t>コンテンツ番号　　　　　（</a:t>
                      </a:r>
                      <a:r>
                        <a:rPr kumimoji="1" lang="en-US" altLang="ja-JP" sz="2000" b="0" i="0" u="none" strike="noStrike" cap="none" normalizeH="0" baseline="0">
                          <a:ln>
                            <a:noFill/>
                          </a:ln>
                          <a:solidFill>
                            <a:schemeClr val="tx1"/>
                          </a:solidFill>
                          <a:effectLst/>
                          <a:latin typeface="Arial" pitchFamily="34" charset="0"/>
                          <a:ea typeface="ＭＳ Ｐゴシック" pitchFamily="50" charset="-128"/>
                        </a:rPr>
                        <a:t>※</a:t>
                      </a:r>
                      <a:r>
                        <a:rPr kumimoji="1" lang="ja-JP" altLang="en-US" sz="2000" b="0" i="0" u="none" strike="noStrike" cap="none" normalizeH="0" baseline="0">
                          <a:ln>
                            <a:noFill/>
                          </a:ln>
                          <a:solidFill>
                            <a:schemeClr val="tx1"/>
                          </a:solidFill>
                          <a:effectLst/>
                          <a:latin typeface="Arial" pitchFamily="34" charset="0"/>
                          <a:ea typeface="ＭＳ Ｐゴシック" pitchFamily="50" charset="-128"/>
                        </a:rPr>
                        <a:t>各画像と学習ユニットがリンクしています）</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36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ＭＳ Ｐゴシック" pitchFamily="50" charset="-128"/>
                          <a:ea typeface="ＭＳ Ｐゴシック" pitchFamily="50" charset="-128"/>
                        </a:rPr>
                        <a:t>1.</a:t>
                      </a:r>
                      <a:r>
                        <a:rPr kumimoji="1" lang="ja-JP" altLang="en-US" sz="1800" b="0" i="0" u="none" strike="noStrike" cap="none" normalizeH="0" baseline="0">
                          <a:ln>
                            <a:noFill/>
                          </a:ln>
                          <a:solidFill>
                            <a:schemeClr val="tx1"/>
                          </a:solidFill>
                          <a:effectLst/>
                          <a:latin typeface="ＭＳ Ｐゴシック" pitchFamily="50" charset="-128"/>
                          <a:ea typeface="ＭＳ Ｐゴシック" pitchFamily="50" charset="-128"/>
                        </a:rPr>
                        <a:t>情報社会</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Ｐゴシック" pitchFamily="50" charset="-128"/>
                          <a:ea typeface="ＭＳ Ｐゴシック" pitchFamily="50" charset="-128"/>
                        </a:rPr>
                        <a:t>　の倫理</a:t>
                      </a: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ＭＳ Ｐゴシック" pitchFamily="50" charset="-128"/>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a:ln>
                            <a:noFill/>
                          </a:ln>
                          <a:solidFill>
                            <a:schemeClr val="tx1"/>
                          </a:solidFill>
                          <a:effectLst/>
                          <a:latin typeface="Arial" pitchFamily="34" charset="0"/>
                          <a:ea typeface="ＭＳ Ｐゴシック" pitchFamily="50" charset="-128"/>
                        </a:rPr>
                        <a:t>　</a:t>
                      </a:r>
                      <a:r>
                        <a:rPr kumimoji="1" lang="ja-JP" altLang="en-US" sz="1800" b="1" i="0" u="none" strike="noStrike" cap="none" normalizeH="0" baseline="0" dirty="0">
                          <a:ln>
                            <a:noFill/>
                          </a:ln>
                          <a:solidFill>
                            <a:schemeClr val="tx1"/>
                          </a:solidFill>
                          <a:effectLst/>
                          <a:latin typeface="Arial" pitchFamily="34" charset="0"/>
                          <a:ea typeface="ＭＳ Ｐゴシック" pitchFamily="50" charset="-128"/>
                          <a:hlinkClick r:id="rId3"/>
                        </a:rPr>
                        <a:t>３「大人向けの情報に注意」</a:t>
                      </a:r>
                      <a:endParaRPr kumimoji="1" lang="ja-JP" altLang="en-US" sz="1800" b="1" i="0" u="none" strike="noStrike" cap="none" normalizeH="0" baseline="0" dirty="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a:ln>
                            <a:noFill/>
                          </a:ln>
                          <a:solidFill>
                            <a:schemeClr val="tx1"/>
                          </a:solidFill>
                          <a:effectLst/>
                          <a:latin typeface="Arial" pitchFamily="34" charset="0"/>
                          <a:ea typeface="ＭＳ Ｐゴシック" pitchFamily="50" charset="-128"/>
                        </a:rPr>
                        <a:t>　</a:t>
                      </a:r>
                      <a:r>
                        <a:rPr kumimoji="1" lang="ja-JP" altLang="en-US" sz="1800" b="1" i="0" u="none" strike="noStrike" cap="none" normalizeH="0" baseline="0" dirty="0">
                          <a:ln>
                            <a:noFill/>
                          </a:ln>
                          <a:solidFill>
                            <a:schemeClr val="tx1"/>
                          </a:solidFill>
                          <a:effectLst/>
                          <a:latin typeface="Arial" pitchFamily="34" charset="0"/>
                          <a:ea typeface="ＭＳ Ｐゴシック" pitchFamily="50" charset="-128"/>
                          <a:hlinkClick r:id="rId4"/>
                        </a:rPr>
                        <a:t>６「ネットで悪口は要注意」</a:t>
                      </a:r>
                      <a:endParaRPr kumimoji="1" lang="ja-JP" altLang="en-US" sz="1800" b="1" i="0" u="none" strike="noStrike" cap="none" normalizeH="0" baseline="0" dirty="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3</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6</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7</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8</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10</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11</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14</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18</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48</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53</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55</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58</a:t>
                      </a:r>
                      <a:endParaRPr kumimoji="1" lang="ja-JP" altLang="en-US" sz="1800" b="0" i="0" u="none" strike="noStrike" cap="none" normalizeH="0" baseline="0" dirty="0">
                        <a:ln>
                          <a:noFill/>
                        </a:ln>
                        <a:solidFill>
                          <a:schemeClr val="tx1"/>
                        </a:solidFill>
                        <a:effectLst/>
                        <a:latin typeface="Arial"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35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ＭＳ Ｐゴシック" pitchFamily="50" charset="-128"/>
                          <a:ea typeface="ＭＳ Ｐゴシック" pitchFamily="50" charset="-128"/>
                        </a:rPr>
                        <a:t>2.</a:t>
                      </a:r>
                      <a:r>
                        <a:rPr kumimoji="1" lang="ja-JP" altLang="en-US" sz="1800" b="0" i="0" u="none" strike="noStrike" cap="none" normalizeH="0" baseline="0">
                          <a:ln>
                            <a:noFill/>
                          </a:ln>
                          <a:solidFill>
                            <a:schemeClr val="tx1"/>
                          </a:solidFill>
                          <a:effectLst/>
                          <a:latin typeface="ＭＳ Ｐゴシック" pitchFamily="50" charset="-128"/>
                          <a:ea typeface="ＭＳ Ｐゴシック" pitchFamily="50" charset="-128"/>
                        </a:rPr>
                        <a:t>法の理解</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Ｐゴシック" pitchFamily="50" charset="-128"/>
                          <a:ea typeface="ＭＳ Ｐゴシック" pitchFamily="50" charset="-128"/>
                        </a:rPr>
                        <a:t>　と遵守</a:t>
                      </a: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ＭＳ Ｐゴシック" pitchFamily="50" charset="-128"/>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a:ln>
                            <a:noFill/>
                          </a:ln>
                          <a:solidFill>
                            <a:schemeClr val="tx1"/>
                          </a:solidFill>
                          <a:effectLst/>
                          <a:latin typeface="Arial" pitchFamily="34" charset="0"/>
                          <a:ea typeface="ＭＳ Ｐゴシック" pitchFamily="50" charset="-128"/>
                        </a:rPr>
                        <a:t>　</a:t>
                      </a:r>
                      <a:r>
                        <a:rPr kumimoji="1" lang="ja-JP" altLang="en-US" sz="1800" b="1" i="0" u="none" strike="noStrike" cap="none" normalizeH="0" baseline="0" dirty="0">
                          <a:ln>
                            <a:noFill/>
                          </a:ln>
                          <a:solidFill>
                            <a:schemeClr val="tx1"/>
                          </a:solidFill>
                          <a:effectLst/>
                          <a:latin typeface="Arial" pitchFamily="34" charset="0"/>
                          <a:ea typeface="ＭＳ Ｐゴシック" pitchFamily="50" charset="-128"/>
                          <a:hlinkClick r:id="rId5"/>
                        </a:rPr>
                        <a:t>７「ネットで悪口が罪になる」</a:t>
                      </a:r>
                      <a:endParaRPr kumimoji="1" lang="ja-JP" altLang="en-US" sz="1800" b="1" i="0" u="none" strike="noStrike" cap="none" normalizeH="0" baseline="0" dirty="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a:ln>
                            <a:noFill/>
                          </a:ln>
                          <a:solidFill>
                            <a:schemeClr val="tx1"/>
                          </a:solidFill>
                          <a:effectLst/>
                          <a:latin typeface="Arial" pitchFamily="34" charset="0"/>
                          <a:ea typeface="ＭＳ Ｐゴシック" pitchFamily="50" charset="-128"/>
                        </a:rPr>
                        <a:t>　</a:t>
                      </a:r>
                      <a:r>
                        <a:rPr kumimoji="1" lang="ja-JP" altLang="en-US" sz="1800" b="1" i="0" u="none" strike="noStrike" cap="none" normalizeH="0" baseline="0" dirty="0">
                          <a:ln>
                            <a:noFill/>
                          </a:ln>
                          <a:solidFill>
                            <a:schemeClr val="tx1"/>
                          </a:solidFill>
                          <a:effectLst/>
                          <a:latin typeface="Arial" pitchFamily="34" charset="0"/>
                          <a:ea typeface="ＭＳ Ｐゴシック" pitchFamily="50" charset="-128"/>
                          <a:hlinkClick r:id="rId6"/>
                        </a:rPr>
                        <a:t>８「おも</a:t>
                      </a:r>
                      <a:r>
                        <a:rPr kumimoji="1" lang="ja-JP" altLang="en-US" sz="1800" b="1" i="0" u="none" strike="noStrike" cap="none" normalizeH="0" baseline="0" dirty="0" err="1">
                          <a:ln>
                            <a:noFill/>
                          </a:ln>
                          <a:solidFill>
                            <a:schemeClr val="tx1"/>
                          </a:solidFill>
                          <a:effectLst/>
                          <a:latin typeface="Arial" pitchFamily="34" charset="0"/>
                          <a:ea typeface="ＭＳ Ｐゴシック" pitchFamily="50" charset="-128"/>
                          <a:hlinkClick r:id="rId6"/>
                        </a:rPr>
                        <a:t>しろ</a:t>
                      </a:r>
                      <a:r>
                        <a:rPr kumimoji="1" lang="ja-JP" altLang="en-US" sz="1800" b="1" i="0" u="none" strike="noStrike" cap="none" normalizeH="0" baseline="0" dirty="0">
                          <a:ln>
                            <a:noFill/>
                          </a:ln>
                          <a:solidFill>
                            <a:schemeClr val="tx1"/>
                          </a:solidFill>
                          <a:effectLst/>
                          <a:latin typeface="Arial" pitchFamily="34" charset="0"/>
                          <a:ea typeface="ＭＳ Ｐゴシック" pitchFamily="50" charset="-128"/>
                          <a:hlinkClick r:id="rId6"/>
                        </a:rPr>
                        <a:t>半分では無責任」</a:t>
                      </a:r>
                      <a:endParaRPr kumimoji="1" lang="ja-JP" altLang="en-US" sz="1800" b="1" i="0" u="none" strike="noStrike" cap="none" normalizeH="0" baseline="0" dirty="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3</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6</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7</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10</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18</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47</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48</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50</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58</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62</a:t>
                      </a:r>
                      <a:endParaRPr kumimoji="1" lang="ja-JP" altLang="en-US" sz="1800" b="0" i="0" u="none" strike="noStrike" cap="none" normalizeH="0" baseline="0" dirty="0">
                        <a:ln>
                          <a:noFill/>
                        </a:ln>
                        <a:solidFill>
                          <a:schemeClr val="tx1"/>
                        </a:solidFill>
                        <a:effectLst/>
                        <a:latin typeface="Arial"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35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ＭＳ Ｐゴシック" pitchFamily="50" charset="-128"/>
                          <a:ea typeface="ＭＳ Ｐゴシック" pitchFamily="50" charset="-128"/>
                        </a:rPr>
                        <a:t>3.</a:t>
                      </a:r>
                      <a:r>
                        <a:rPr kumimoji="1" lang="ja-JP" altLang="en-US" sz="1800" b="0" i="0" u="none" strike="noStrike" cap="none" normalizeH="0" baseline="0">
                          <a:ln>
                            <a:noFill/>
                          </a:ln>
                          <a:solidFill>
                            <a:schemeClr val="tx1"/>
                          </a:solidFill>
                          <a:effectLst/>
                          <a:latin typeface="ＭＳ Ｐゴシック" pitchFamily="50" charset="-128"/>
                          <a:ea typeface="ＭＳ Ｐゴシック" pitchFamily="50" charset="-128"/>
                        </a:rPr>
                        <a:t>安全への</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Ｐゴシック" pitchFamily="50" charset="-128"/>
                          <a:ea typeface="ＭＳ Ｐゴシック" pitchFamily="50" charset="-128"/>
                        </a:rPr>
                        <a:t>　知恵</a:t>
                      </a: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ＭＳ Ｐゴシック" pitchFamily="50" charset="-128"/>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a:ln>
                            <a:noFill/>
                          </a:ln>
                          <a:solidFill>
                            <a:schemeClr val="tx1"/>
                          </a:solidFill>
                          <a:effectLst/>
                          <a:latin typeface="Arial" pitchFamily="34" charset="0"/>
                          <a:ea typeface="ＭＳ Ｐゴシック" pitchFamily="50" charset="-128"/>
                          <a:hlinkClick r:id="rId7"/>
                        </a:rPr>
                        <a:t>１０「ネットいじめは人権侵害」</a:t>
                      </a:r>
                      <a:endParaRPr kumimoji="1" lang="ja-JP" altLang="en-US" sz="1800" b="0" i="0" u="none" strike="noStrike" cap="none" normalizeH="0" baseline="0" dirty="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a:ln>
                            <a:noFill/>
                          </a:ln>
                          <a:solidFill>
                            <a:schemeClr val="tx1"/>
                          </a:solidFill>
                          <a:effectLst/>
                          <a:latin typeface="Arial" pitchFamily="34" charset="0"/>
                          <a:ea typeface="ＭＳ Ｐゴシック" pitchFamily="50" charset="-128"/>
                          <a:hlinkClick r:id="rId8"/>
                        </a:rPr>
                        <a:t>１１「住所や電話番号をおしえるのは慎重に」</a:t>
                      </a:r>
                      <a:endParaRPr kumimoji="1" lang="ja-JP" altLang="en-US" sz="1800" b="1" i="0" u="none" strike="noStrike" cap="none" normalizeH="0" baseline="0" dirty="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10</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11</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14</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22</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27</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28</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47</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53</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56</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60</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64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36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ＭＳ Ｐゴシック" pitchFamily="50" charset="-128"/>
                          <a:ea typeface="ＭＳ Ｐゴシック" pitchFamily="50" charset="-128"/>
                        </a:rPr>
                        <a:t>4.</a:t>
                      </a:r>
                      <a:r>
                        <a:rPr kumimoji="1" lang="ja-JP" altLang="en-US" sz="1800" b="0" i="0" u="none" strike="noStrike" cap="none" normalizeH="0" baseline="0">
                          <a:ln>
                            <a:noFill/>
                          </a:ln>
                          <a:solidFill>
                            <a:schemeClr val="tx1"/>
                          </a:solidFill>
                          <a:effectLst/>
                          <a:latin typeface="ＭＳ Ｐゴシック" pitchFamily="50" charset="-128"/>
                          <a:ea typeface="ＭＳ Ｐゴシック" pitchFamily="50" charset="-128"/>
                        </a:rPr>
                        <a:t>情報</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tx1"/>
                          </a:solidFill>
                          <a:effectLst/>
                          <a:latin typeface="ＭＳ Ｐゴシック" pitchFamily="50" charset="-128"/>
                          <a:ea typeface="ＭＳ Ｐゴシック" pitchFamily="50" charset="-128"/>
                        </a:rPr>
                        <a:t>セキュリティ</a:t>
                      </a: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ＭＳ Ｐゴシック" pitchFamily="50" charset="-128"/>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a:ln>
                            <a:noFill/>
                          </a:ln>
                          <a:solidFill>
                            <a:schemeClr val="tx1"/>
                          </a:solidFill>
                          <a:effectLst/>
                          <a:latin typeface="Arial" pitchFamily="34" charset="0"/>
                          <a:ea typeface="ＭＳ Ｐゴシック" pitchFamily="50" charset="-128"/>
                          <a:hlinkClick r:id="rId9"/>
                        </a:rPr>
                        <a:t>２７「コンピュータウイルスに注意」</a:t>
                      </a:r>
                      <a:endParaRPr kumimoji="1" lang="ja-JP" altLang="en-US" sz="1800" b="1" i="0" u="none" strike="noStrike" cap="none" normalizeH="0" baseline="0" dirty="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a:ln>
                            <a:noFill/>
                          </a:ln>
                          <a:solidFill>
                            <a:schemeClr val="tx1"/>
                          </a:solidFill>
                          <a:effectLst/>
                          <a:latin typeface="Arial" pitchFamily="34" charset="0"/>
                          <a:ea typeface="ＭＳ Ｐゴシック" pitchFamily="50" charset="-128"/>
                          <a:hlinkClick r:id="rId10"/>
                        </a:rPr>
                        <a:t>２８「他人になりすまして」</a:t>
                      </a:r>
                      <a:endParaRPr kumimoji="1" lang="ja-JP" altLang="en-US" sz="1800" b="1" i="0" u="none" strike="noStrike" cap="none" normalizeH="0" baseline="0" dirty="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11</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27</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28</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47</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52</a:t>
                      </a:r>
                      <a:endParaRPr kumimoji="1" lang="ja-JP" altLang="en-US" sz="1800" b="0" i="0" u="none" strike="noStrike" cap="none" normalizeH="0" baseline="0" dirty="0">
                        <a:ln>
                          <a:noFill/>
                        </a:ln>
                        <a:solidFill>
                          <a:schemeClr val="tx1"/>
                        </a:solidFill>
                        <a:effectLst/>
                        <a:latin typeface="Arial"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33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ＭＳ Ｐゴシック" pitchFamily="50" charset="-128"/>
                          <a:ea typeface="ＭＳ Ｐゴシック" pitchFamily="50" charset="-128"/>
                        </a:rPr>
                        <a:t>5.</a:t>
                      </a:r>
                      <a:r>
                        <a:rPr kumimoji="1" lang="ja-JP" altLang="en-US" sz="1800" b="0" i="0" u="none" strike="noStrike" cap="none" normalizeH="0" baseline="0" dirty="0">
                          <a:ln>
                            <a:noFill/>
                          </a:ln>
                          <a:solidFill>
                            <a:schemeClr val="tx1"/>
                          </a:solidFill>
                          <a:effectLst/>
                          <a:latin typeface="ＭＳ Ｐゴシック" pitchFamily="50" charset="-128"/>
                          <a:ea typeface="ＭＳ Ｐゴシック" pitchFamily="50" charset="-128"/>
                        </a:rPr>
                        <a:t>公共的な</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Ｐゴシック" pitchFamily="50" charset="-128"/>
                          <a:ea typeface="ＭＳ Ｐゴシック" pitchFamily="50" charset="-128"/>
                        </a:rPr>
                        <a:t>ネットワーク</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Ｐゴシック" pitchFamily="50" charset="-128"/>
                          <a:ea typeface="ＭＳ Ｐゴシック" pitchFamily="50" charset="-128"/>
                        </a:rPr>
                        <a:t>社会の構築</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a:ln>
                            <a:noFill/>
                          </a:ln>
                          <a:solidFill>
                            <a:schemeClr val="tx1"/>
                          </a:solidFill>
                          <a:effectLst/>
                          <a:latin typeface="Arial" pitchFamily="34" charset="0"/>
                          <a:ea typeface="ＭＳ Ｐゴシック" pitchFamily="50" charset="-128"/>
                          <a:hlinkClick r:id="rId11"/>
                        </a:rPr>
                        <a:t>４８「当番の仕事」</a:t>
                      </a:r>
                      <a:endParaRPr kumimoji="1" lang="ja-JP" altLang="en-US" sz="1800" b="1" i="0" u="none" strike="noStrike" cap="none" normalizeH="0" baseline="0" dirty="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Arial" pitchFamily="34" charset="0"/>
                          <a:ea typeface="ＭＳ Ｐゴシック" pitchFamily="50" charset="-128"/>
                        </a:rPr>
                        <a:t>　</a:t>
                      </a:r>
                      <a:r>
                        <a:rPr kumimoji="1" lang="ja-JP" altLang="en-US" sz="1800" b="1" i="0" u="none" strike="noStrike" cap="none" normalizeH="0" baseline="0" dirty="0">
                          <a:ln>
                            <a:noFill/>
                          </a:ln>
                          <a:solidFill>
                            <a:schemeClr val="tx1"/>
                          </a:solidFill>
                          <a:effectLst/>
                          <a:latin typeface="Arial" pitchFamily="34" charset="0"/>
                          <a:ea typeface="ＭＳ Ｐゴシック" pitchFamily="50" charset="-128"/>
                          <a:hlinkClick r:id="rId4"/>
                        </a:rPr>
                        <a:t>６「ネットで悪口は要注意」</a:t>
                      </a:r>
                      <a:endParaRPr kumimoji="1" lang="ja-JP" altLang="en-US" sz="1800" b="1" i="0" u="none" strike="noStrike" cap="none" normalizeH="0" baseline="0" dirty="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6</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10</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48</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53</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57</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58</a:t>
                      </a:r>
                      <a:endParaRPr kumimoji="1" lang="ja-JP" altLang="en-US" sz="1800" b="0" i="0" u="none" strike="noStrike" cap="none" normalizeH="0" baseline="0" dirty="0">
                        <a:ln>
                          <a:noFill/>
                        </a:ln>
                        <a:solidFill>
                          <a:schemeClr val="tx1"/>
                        </a:solidFill>
                        <a:effectLst/>
                        <a:latin typeface="Arial"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pic>
        <p:nvPicPr>
          <p:cNvPr id="101403" name="Picture 52" descr="No.3画面サンプル">
            <a:hlinkClick r:id="rId3"/>
          </p:cNvPr>
          <p:cNvPicPr>
            <a:picLocks noChangeAspect="1" noChangeArrowheads="1"/>
          </p:cNvPicPr>
          <p:nvPr/>
        </p:nvPicPr>
        <p:blipFill>
          <a:blip r:embed="rId12" cstate="print"/>
          <a:srcRect/>
          <a:stretch>
            <a:fillRect/>
          </a:stretch>
        </p:blipFill>
        <p:spPr bwMode="auto">
          <a:xfrm>
            <a:off x="5976938" y="1270000"/>
            <a:ext cx="1476375" cy="895350"/>
          </a:xfrm>
          <a:prstGeom prst="rect">
            <a:avLst/>
          </a:prstGeom>
          <a:noFill/>
          <a:ln w="9525">
            <a:noFill/>
            <a:miter lim="800000"/>
            <a:headEnd/>
            <a:tailEnd/>
          </a:ln>
        </p:spPr>
      </p:pic>
      <p:pic>
        <p:nvPicPr>
          <p:cNvPr id="101404" name="Picture 56" descr="No.6画面サンプル">
            <a:hlinkClick r:id="rId4"/>
          </p:cNvPr>
          <p:cNvPicPr>
            <a:picLocks noChangeAspect="1" noChangeArrowheads="1"/>
          </p:cNvPicPr>
          <p:nvPr/>
        </p:nvPicPr>
        <p:blipFill>
          <a:blip r:embed="rId13" cstate="print"/>
          <a:srcRect/>
          <a:stretch>
            <a:fillRect/>
          </a:stretch>
        </p:blipFill>
        <p:spPr bwMode="auto">
          <a:xfrm>
            <a:off x="7488238" y="1270000"/>
            <a:ext cx="1476375" cy="895350"/>
          </a:xfrm>
          <a:prstGeom prst="rect">
            <a:avLst/>
          </a:prstGeom>
          <a:noFill/>
          <a:ln w="9525">
            <a:noFill/>
            <a:miter lim="800000"/>
            <a:headEnd/>
            <a:tailEnd/>
          </a:ln>
        </p:spPr>
      </p:pic>
      <p:pic>
        <p:nvPicPr>
          <p:cNvPr id="101405" name="Picture 64" descr="No.7画面サンプル">
            <a:hlinkClick r:id="rId5"/>
          </p:cNvPr>
          <p:cNvPicPr>
            <a:picLocks noChangeAspect="1" noChangeArrowheads="1"/>
          </p:cNvPicPr>
          <p:nvPr/>
        </p:nvPicPr>
        <p:blipFill>
          <a:blip r:embed="rId14" cstate="print"/>
          <a:srcRect/>
          <a:stretch>
            <a:fillRect/>
          </a:stretch>
        </p:blipFill>
        <p:spPr bwMode="auto">
          <a:xfrm>
            <a:off x="5976938" y="2278063"/>
            <a:ext cx="1476375" cy="895350"/>
          </a:xfrm>
          <a:prstGeom prst="rect">
            <a:avLst/>
          </a:prstGeom>
          <a:noFill/>
          <a:ln w="9525">
            <a:noFill/>
            <a:miter lim="800000"/>
            <a:headEnd/>
            <a:tailEnd/>
          </a:ln>
        </p:spPr>
      </p:pic>
      <p:pic>
        <p:nvPicPr>
          <p:cNvPr id="101406" name="Picture 66" descr="No.8画面サンプル">
            <a:hlinkClick r:id="rId6"/>
          </p:cNvPr>
          <p:cNvPicPr>
            <a:picLocks noChangeAspect="1" noChangeArrowheads="1"/>
          </p:cNvPicPr>
          <p:nvPr/>
        </p:nvPicPr>
        <p:blipFill>
          <a:blip r:embed="rId15" cstate="print"/>
          <a:srcRect/>
          <a:stretch>
            <a:fillRect/>
          </a:stretch>
        </p:blipFill>
        <p:spPr bwMode="auto">
          <a:xfrm>
            <a:off x="7488238" y="2278063"/>
            <a:ext cx="1476375" cy="895350"/>
          </a:xfrm>
          <a:prstGeom prst="rect">
            <a:avLst/>
          </a:prstGeom>
          <a:noFill/>
          <a:ln w="9525">
            <a:noFill/>
            <a:miter lim="800000"/>
            <a:headEnd/>
            <a:tailEnd/>
          </a:ln>
        </p:spPr>
      </p:pic>
      <p:pic>
        <p:nvPicPr>
          <p:cNvPr id="101407" name="Picture 77" descr="No.10画面サンプル">
            <a:hlinkClick r:id="rId7"/>
          </p:cNvPr>
          <p:cNvPicPr>
            <a:picLocks noChangeAspect="1" noChangeArrowheads="1"/>
          </p:cNvPicPr>
          <p:nvPr/>
        </p:nvPicPr>
        <p:blipFill>
          <a:blip r:embed="rId16" cstate="print"/>
          <a:srcRect/>
          <a:stretch>
            <a:fillRect/>
          </a:stretch>
        </p:blipFill>
        <p:spPr bwMode="auto">
          <a:xfrm>
            <a:off x="6011863" y="3357563"/>
            <a:ext cx="1476375" cy="895350"/>
          </a:xfrm>
          <a:prstGeom prst="rect">
            <a:avLst/>
          </a:prstGeom>
          <a:noFill/>
          <a:ln w="9525">
            <a:noFill/>
            <a:miter lim="800000"/>
            <a:headEnd/>
            <a:tailEnd/>
          </a:ln>
        </p:spPr>
      </p:pic>
      <p:pic>
        <p:nvPicPr>
          <p:cNvPr id="101408" name="Picture 79" descr="No.11画面サンプル">
            <a:hlinkClick r:id="rId8"/>
          </p:cNvPr>
          <p:cNvPicPr>
            <a:picLocks noChangeAspect="1" noChangeArrowheads="1"/>
          </p:cNvPicPr>
          <p:nvPr/>
        </p:nvPicPr>
        <p:blipFill>
          <a:blip r:embed="rId17" cstate="print"/>
          <a:srcRect/>
          <a:stretch>
            <a:fillRect/>
          </a:stretch>
        </p:blipFill>
        <p:spPr bwMode="auto">
          <a:xfrm>
            <a:off x="7524750" y="3357563"/>
            <a:ext cx="1476375" cy="895350"/>
          </a:xfrm>
          <a:prstGeom prst="rect">
            <a:avLst/>
          </a:prstGeom>
          <a:noFill/>
          <a:ln w="9525">
            <a:noFill/>
            <a:miter lim="800000"/>
            <a:headEnd/>
            <a:tailEnd/>
          </a:ln>
        </p:spPr>
      </p:pic>
      <p:pic>
        <p:nvPicPr>
          <p:cNvPr id="101409" name="Picture 87" descr="No.27画面サンプル">
            <a:hlinkClick r:id="rId9"/>
          </p:cNvPr>
          <p:cNvPicPr>
            <a:picLocks noChangeAspect="1" noChangeArrowheads="1"/>
          </p:cNvPicPr>
          <p:nvPr/>
        </p:nvPicPr>
        <p:blipFill>
          <a:blip r:embed="rId18" cstate="print"/>
          <a:srcRect/>
          <a:stretch>
            <a:fillRect/>
          </a:stretch>
        </p:blipFill>
        <p:spPr bwMode="auto">
          <a:xfrm>
            <a:off x="6011863" y="4365625"/>
            <a:ext cx="1476375" cy="895350"/>
          </a:xfrm>
          <a:prstGeom prst="rect">
            <a:avLst/>
          </a:prstGeom>
          <a:noFill/>
          <a:ln w="9525">
            <a:noFill/>
            <a:miter lim="800000"/>
            <a:headEnd/>
            <a:tailEnd/>
          </a:ln>
        </p:spPr>
      </p:pic>
      <p:pic>
        <p:nvPicPr>
          <p:cNvPr id="101410" name="Picture 89" descr="No.28画面サンプル">
            <a:hlinkClick r:id="rId10"/>
          </p:cNvPr>
          <p:cNvPicPr>
            <a:picLocks noChangeAspect="1" noChangeArrowheads="1"/>
          </p:cNvPicPr>
          <p:nvPr/>
        </p:nvPicPr>
        <p:blipFill>
          <a:blip r:embed="rId19" cstate="print"/>
          <a:srcRect/>
          <a:stretch>
            <a:fillRect/>
          </a:stretch>
        </p:blipFill>
        <p:spPr bwMode="auto">
          <a:xfrm>
            <a:off x="7524750" y="4365625"/>
            <a:ext cx="1476375" cy="895350"/>
          </a:xfrm>
          <a:prstGeom prst="rect">
            <a:avLst/>
          </a:prstGeom>
          <a:noFill/>
          <a:ln w="9525">
            <a:noFill/>
            <a:miter lim="800000"/>
            <a:headEnd/>
            <a:tailEnd/>
          </a:ln>
        </p:spPr>
      </p:pic>
      <p:pic>
        <p:nvPicPr>
          <p:cNvPr id="101411" name="Picture 91" descr="No.6画面サンプル">
            <a:hlinkClick r:id="rId4"/>
          </p:cNvPr>
          <p:cNvPicPr>
            <a:picLocks noChangeAspect="1" noChangeArrowheads="1"/>
          </p:cNvPicPr>
          <p:nvPr/>
        </p:nvPicPr>
        <p:blipFill>
          <a:blip r:embed="rId13" cstate="print"/>
          <a:srcRect/>
          <a:stretch>
            <a:fillRect/>
          </a:stretch>
        </p:blipFill>
        <p:spPr bwMode="auto">
          <a:xfrm>
            <a:off x="7524750" y="5373688"/>
            <a:ext cx="1476375" cy="895350"/>
          </a:xfrm>
          <a:prstGeom prst="rect">
            <a:avLst/>
          </a:prstGeom>
          <a:noFill/>
          <a:ln w="9525">
            <a:noFill/>
            <a:miter lim="800000"/>
            <a:headEnd/>
            <a:tailEnd/>
          </a:ln>
        </p:spPr>
      </p:pic>
      <p:pic>
        <p:nvPicPr>
          <p:cNvPr id="101412" name="Picture 93" descr="No.48画面サンプル">
            <a:hlinkClick r:id="rId11"/>
          </p:cNvPr>
          <p:cNvPicPr>
            <a:picLocks noChangeAspect="1" noChangeArrowheads="1"/>
          </p:cNvPicPr>
          <p:nvPr/>
        </p:nvPicPr>
        <p:blipFill>
          <a:blip r:embed="rId20" cstate="print"/>
          <a:srcRect/>
          <a:stretch>
            <a:fillRect/>
          </a:stretch>
        </p:blipFill>
        <p:spPr bwMode="auto">
          <a:xfrm>
            <a:off x="6011863" y="5373688"/>
            <a:ext cx="1476375" cy="895350"/>
          </a:xfrm>
          <a:prstGeom prst="rect">
            <a:avLst/>
          </a:prstGeom>
          <a:noFill/>
          <a:ln w="9525">
            <a:noFill/>
            <a:miter lim="800000"/>
            <a:headEnd/>
            <a:tailEnd/>
          </a:ln>
        </p:spPr>
      </p:pic>
      <p:sp>
        <p:nvSpPr>
          <p:cNvPr id="2" name="スライド番号プレースホルダー 1">
            <a:extLst>
              <a:ext uri="{FF2B5EF4-FFF2-40B4-BE49-F238E27FC236}">
                <a16:creationId xmlns:a16="http://schemas.microsoft.com/office/drawing/2014/main" id="{8303460D-1A71-486F-8D16-414BB9618098}"/>
              </a:ext>
            </a:extLst>
          </p:cNvPr>
          <p:cNvSpPr>
            <a:spLocks noGrp="1"/>
          </p:cNvSpPr>
          <p:nvPr>
            <p:ph type="sldNum" sz="quarter" idx="12"/>
          </p:nvPr>
        </p:nvSpPr>
        <p:spPr/>
        <p:txBody>
          <a:bodyPr/>
          <a:lstStyle/>
          <a:p>
            <a:pPr>
              <a:defRPr/>
            </a:pPr>
            <a:fld id="{85CE7282-466C-4EF5-8484-56BFF1606FB2}" type="slidenum">
              <a:rPr lang="en-US" altLang="ja-JP" smtClean="0"/>
              <a:pPr>
                <a:defRPr/>
              </a:pPr>
              <a:t>66</a:t>
            </a:fld>
            <a:endParaRPr lang="en-US" altLang="ja-JP"/>
          </a:p>
        </p:txBody>
      </p:sp>
    </p:spTree>
    <p:extLst>
      <p:ext uri="{BB962C8B-B14F-4D97-AF65-F5344CB8AC3E}">
        <p14:creationId xmlns:p14="http://schemas.microsoft.com/office/powerpoint/2010/main" val="23288965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スライド番号プレースホルダ 3"/>
          <p:cNvSpPr>
            <a:spLocks noGrp="1"/>
          </p:cNvSpPr>
          <p:nvPr>
            <p:ph type="sldNum" sz="quarter" idx="12"/>
          </p:nvPr>
        </p:nvSpPr>
        <p:spPr>
          <a:noFill/>
        </p:spPr>
        <p:txBody>
          <a:bodyPr/>
          <a:lstStyle/>
          <a:p>
            <a:fld id="{AB39A464-2751-49B3-9C54-54903E09A4A7}" type="slidenum">
              <a:rPr lang="en-US" altLang="ja-JP" smtClean="0"/>
              <a:pPr/>
              <a:t>67</a:t>
            </a:fld>
            <a:endParaRPr lang="en-US" altLang="ja-JP"/>
          </a:p>
        </p:txBody>
      </p:sp>
      <p:pic>
        <p:nvPicPr>
          <p:cNvPr id="256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072" y="720185"/>
            <a:ext cx="8351837" cy="560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13972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スライド番号プレースホルダ 1"/>
          <p:cNvSpPr>
            <a:spLocks noGrp="1"/>
          </p:cNvSpPr>
          <p:nvPr>
            <p:ph type="sldNum" sz="quarter" idx="12"/>
          </p:nvPr>
        </p:nvSpPr>
        <p:spPr>
          <a:noFill/>
        </p:spPr>
        <p:txBody>
          <a:bodyPr/>
          <a:lstStyle/>
          <a:p>
            <a:fld id="{3A6816EA-CDFF-42B3-8790-69DC8E8CB49E}" type="slidenum">
              <a:rPr lang="en-US" altLang="ja-JP" smtClean="0"/>
              <a:pPr/>
              <a:t>68</a:t>
            </a:fld>
            <a:endParaRPr lang="en-US" altLang="ja-JP"/>
          </a:p>
        </p:txBody>
      </p:sp>
      <p:pic>
        <p:nvPicPr>
          <p:cNvPr id="103427" name="Picture 2"/>
          <p:cNvPicPr>
            <a:picLocks noChangeAspect="1" noChangeArrowheads="1"/>
          </p:cNvPicPr>
          <p:nvPr/>
        </p:nvPicPr>
        <p:blipFill>
          <a:blip r:embed="rId3" cstate="print"/>
          <a:srcRect/>
          <a:stretch>
            <a:fillRect/>
          </a:stretch>
        </p:blipFill>
        <p:spPr bwMode="auto">
          <a:xfrm>
            <a:off x="323850" y="765175"/>
            <a:ext cx="8569325" cy="5713413"/>
          </a:xfrm>
          <a:prstGeom prst="rect">
            <a:avLst/>
          </a:prstGeom>
          <a:noFill/>
          <a:ln w="9525">
            <a:noFill/>
            <a:miter lim="800000"/>
            <a:headEnd/>
            <a:tailEnd/>
          </a:ln>
        </p:spPr>
      </p:pic>
    </p:spTree>
    <p:extLst>
      <p:ext uri="{BB962C8B-B14F-4D97-AF65-F5344CB8AC3E}">
        <p14:creationId xmlns:p14="http://schemas.microsoft.com/office/powerpoint/2010/main" val="37301633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スライド番号プレースホルダ 1"/>
          <p:cNvSpPr>
            <a:spLocks noGrp="1"/>
          </p:cNvSpPr>
          <p:nvPr>
            <p:ph type="sldNum" sz="quarter" idx="12"/>
          </p:nvPr>
        </p:nvSpPr>
        <p:spPr>
          <a:noFill/>
        </p:spPr>
        <p:txBody>
          <a:bodyPr/>
          <a:lstStyle/>
          <a:p>
            <a:fld id="{1F40A0D2-16D7-48B5-A9CE-F0158021732D}" type="slidenum">
              <a:rPr lang="en-US" altLang="ja-JP" smtClean="0"/>
              <a:pPr/>
              <a:t>69</a:t>
            </a:fld>
            <a:endParaRPr lang="en-US" altLang="ja-JP"/>
          </a:p>
        </p:txBody>
      </p:sp>
      <p:pic>
        <p:nvPicPr>
          <p:cNvPr id="104451" name="Picture 2"/>
          <p:cNvPicPr>
            <a:picLocks noChangeAspect="1" noChangeArrowheads="1"/>
          </p:cNvPicPr>
          <p:nvPr/>
        </p:nvPicPr>
        <p:blipFill>
          <a:blip r:embed="rId3" cstate="print"/>
          <a:srcRect/>
          <a:stretch>
            <a:fillRect/>
          </a:stretch>
        </p:blipFill>
        <p:spPr bwMode="auto">
          <a:xfrm>
            <a:off x="179388" y="836613"/>
            <a:ext cx="8640762" cy="5749925"/>
          </a:xfrm>
          <a:prstGeom prst="rect">
            <a:avLst/>
          </a:prstGeom>
          <a:noFill/>
          <a:ln w="9525">
            <a:noFill/>
            <a:miter lim="800000"/>
            <a:headEnd/>
            <a:tailEnd/>
          </a:ln>
        </p:spPr>
      </p:pic>
    </p:spTree>
    <p:extLst>
      <p:ext uri="{BB962C8B-B14F-4D97-AF65-F5344CB8AC3E}">
        <p14:creationId xmlns:p14="http://schemas.microsoft.com/office/powerpoint/2010/main" val="2572443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007" y="-167423"/>
            <a:ext cx="3883550" cy="1604199"/>
          </a:xfrm>
        </p:spPr>
        <p:txBody>
          <a:bodyPr/>
          <a:lstStyle/>
          <a:p>
            <a:r>
              <a:rPr kumimoji="1" lang="ja-JP" altLang="en-US" dirty="0"/>
              <a:t>同一パスワードの危険性</a:t>
            </a:r>
          </a:p>
        </p:txBody>
      </p:sp>
      <p:graphicFrame>
        <p:nvGraphicFramePr>
          <p:cNvPr id="5" name="表 4"/>
          <p:cNvGraphicFramePr>
            <a:graphicFrameLocks noGrp="1"/>
          </p:cNvGraphicFramePr>
          <p:nvPr>
            <p:extLst/>
          </p:nvPr>
        </p:nvGraphicFramePr>
        <p:xfrm>
          <a:off x="2302933" y="4809067"/>
          <a:ext cx="3945467" cy="1854200"/>
        </p:xfrm>
        <a:graphic>
          <a:graphicData uri="http://schemas.openxmlformats.org/drawingml/2006/table">
            <a:tbl>
              <a:tblPr firstRow="1" bandRow="1">
                <a:tableStyleId>{5C22544A-7EE6-4342-B048-85BDC9FD1C3A}</a:tableStyleId>
              </a:tblPr>
              <a:tblGrid>
                <a:gridCol w="2544338">
                  <a:extLst>
                    <a:ext uri="{9D8B030D-6E8A-4147-A177-3AD203B41FA5}">
                      <a16:colId xmlns:a16="http://schemas.microsoft.com/office/drawing/2014/main" val="20000"/>
                    </a:ext>
                  </a:extLst>
                </a:gridCol>
                <a:gridCol w="1401129">
                  <a:extLst>
                    <a:ext uri="{9D8B030D-6E8A-4147-A177-3AD203B41FA5}">
                      <a16:colId xmlns:a16="http://schemas.microsoft.com/office/drawing/2014/main" val="20001"/>
                    </a:ext>
                  </a:extLst>
                </a:gridCol>
              </a:tblGrid>
              <a:tr h="370840">
                <a:tc>
                  <a:txBody>
                    <a:bodyPr/>
                    <a:lstStyle/>
                    <a:p>
                      <a:r>
                        <a:rPr kumimoji="1" lang="en-US" altLang="ja-JP" dirty="0"/>
                        <a:t>ID</a:t>
                      </a:r>
                      <a:endParaRPr kumimoji="1" lang="ja-JP" altLang="en-US" dirty="0"/>
                    </a:p>
                  </a:txBody>
                  <a:tcPr/>
                </a:tc>
                <a:tc>
                  <a:txBody>
                    <a:bodyPr/>
                    <a:lstStyle/>
                    <a:p>
                      <a:r>
                        <a:rPr kumimoji="1" lang="ja-JP" altLang="en-US" dirty="0"/>
                        <a:t>パスワード</a:t>
                      </a:r>
                    </a:p>
                  </a:txBody>
                  <a:tcPr/>
                </a:tc>
                <a:extLst>
                  <a:ext uri="{0D108BD9-81ED-4DB2-BD59-A6C34878D82A}">
                    <a16:rowId xmlns:a16="http://schemas.microsoft.com/office/drawing/2014/main" val="10000"/>
                  </a:ext>
                </a:extLst>
              </a:tr>
              <a:tr h="370840">
                <a:tc>
                  <a:txBody>
                    <a:bodyPr/>
                    <a:lstStyle/>
                    <a:p>
                      <a:r>
                        <a:rPr kumimoji="1" lang="en-US" altLang="ja-JP" dirty="0"/>
                        <a:t>xxxx@gmail.com</a:t>
                      </a:r>
                      <a:endParaRPr kumimoji="1" lang="ja-JP" altLang="en-US" dirty="0"/>
                    </a:p>
                  </a:txBody>
                  <a:tcPr/>
                </a:tc>
                <a:tc>
                  <a:txBody>
                    <a:bodyPr/>
                    <a:lstStyle/>
                    <a:p>
                      <a:r>
                        <a:rPr kumimoji="1" lang="en-US" altLang="ja-JP" dirty="0" err="1"/>
                        <a:t>japetcec</a:t>
                      </a:r>
                      <a:endParaRPr kumimoji="1" lang="ja-JP" altLang="en-US" dirty="0"/>
                    </a:p>
                  </a:txBody>
                  <a:tcPr/>
                </a:tc>
                <a:extLst>
                  <a:ext uri="{0D108BD9-81ED-4DB2-BD59-A6C34878D82A}">
                    <a16:rowId xmlns:a16="http://schemas.microsoft.com/office/drawing/2014/main" val="10001"/>
                  </a:ext>
                </a:extLst>
              </a:tr>
              <a:tr h="370840">
                <a:tc>
                  <a:txBody>
                    <a:bodyPr/>
                    <a:lstStyle/>
                    <a:p>
                      <a:r>
                        <a:rPr kumimoji="1" lang="en-US" altLang="ja-JP" dirty="0"/>
                        <a:t>xxxx@nttdocomo.ne.jp</a:t>
                      </a:r>
                      <a:endParaRPr kumimoji="1" lang="ja-JP" altLang="en-US" dirty="0"/>
                    </a:p>
                  </a:txBody>
                  <a:tcPr/>
                </a:tc>
                <a:tc>
                  <a:txBody>
                    <a:bodyPr/>
                    <a:lstStyle/>
                    <a:p>
                      <a:r>
                        <a:rPr kumimoji="1" lang="en-US" altLang="ja-JP" dirty="0"/>
                        <a:t>zgDe@34</a:t>
                      </a:r>
                      <a:endParaRPr kumimoji="1" lang="ja-JP" altLang="en-US" dirty="0"/>
                    </a:p>
                  </a:txBody>
                  <a:tcPr/>
                </a:tc>
                <a:extLst>
                  <a:ext uri="{0D108BD9-81ED-4DB2-BD59-A6C34878D82A}">
                    <a16:rowId xmlns:a16="http://schemas.microsoft.com/office/drawing/2014/main" val="10002"/>
                  </a:ext>
                </a:extLst>
              </a:tr>
              <a:tr h="370840">
                <a:tc>
                  <a:txBody>
                    <a:bodyPr/>
                    <a:lstStyle/>
                    <a:p>
                      <a:r>
                        <a:rPr kumimoji="1" lang="en-US" altLang="ja-JP" dirty="0"/>
                        <a:t>xxxx@softbank.ne.jp</a:t>
                      </a:r>
                      <a:endParaRPr kumimoji="1" lang="ja-JP" altLang="en-US" dirty="0"/>
                    </a:p>
                  </a:txBody>
                  <a:tcPr/>
                </a:tc>
                <a:tc>
                  <a:txBody>
                    <a:bodyPr/>
                    <a:lstStyle/>
                    <a:p>
                      <a:r>
                        <a:rPr kumimoji="1" lang="en-US" altLang="ja-JP" dirty="0"/>
                        <a:t>vavae4rd+d</a:t>
                      </a:r>
                      <a:endParaRPr kumimoji="1" lang="ja-JP" altLang="en-US" dirty="0"/>
                    </a:p>
                  </a:txBody>
                  <a:tcPr/>
                </a:tc>
                <a:extLst>
                  <a:ext uri="{0D108BD9-81ED-4DB2-BD59-A6C34878D82A}">
                    <a16:rowId xmlns:a16="http://schemas.microsoft.com/office/drawing/2014/main" val="10003"/>
                  </a:ext>
                </a:extLst>
              </a:tr>
              <a:tr h="370840">
                <a:tc>
                  <a:txBody>
                    <a:bodyPr/>
                    <a:lstStyle/>
                    <a:p>
                      <a:r>
                        <a:rPr kumimoji="1" lang="en-US" altLang="ja-JP" dirty="0"/>
                        <a:t>xxxx@ymobile.jp</a:t>
                      </a:r>
                      <a:endParaRPr kumimoji="1" lang="ja-JP" altLang="en-US" dirty="0"/>
                    </a:p>
                  </a:txBody>
                  <a:tcPr/>
                </a:tc>
                <a:tc>
                  <a:txBody>
                    <a:bodyPr/>
                    <a:lstStyle/>
                    <a:p>
                      <a:r>
                        <a:rPr kumimoji="1" lang="en-US" altLang="ja-JP" dirty="0"/>
                        <a:t>example</a:t>
                      </a:r>
                      <a:endParaRPr kumimoji="1" lang="ja-JP" altLang="en-US" dirty="0"/>
                    </a:p>
                  </a:txBody>
                  <a:tcPr/>
                </a:tc>
                <a:extLst>
                  <a:ext uri="{0D108BD9-81ED-4DB2-BD59-A6C34878D82A}">
                    <a16:rowId xmlns:a16="http://schemas.microsoft.com/office/drawing/2014/main" val="10004"/>
                  </a:ext>
                </a:extLst>
              </a:tr>
            </a:tbl>
          </a:graphicData>
        </a:graphic>
      </p:graphicFrame>
      <p:sp>
        <p:nvSpPr>
          <p:cNvPr id="6" name="角丸四角形 5"/>
          <p:cNvSpPr/>
          <p:nvPr/>
        </p:nvSpPr>
        <p:spPr>
          <a:xfrm>
            <a:off x="1134533" y="3054398"/>
            <a:ext cx="1608667" cy="702733"/>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Arial"/>
                <a:ea typeface="ＭＳ Ｐゴシック"/>
                <a:cs typeface="+mn-cs"/>
              </a:rPr>
              <a:t>ＳＮＳ</a:t>
            </a:r>
          </a:p>
        </p:txBody>
      </p:sp>
      <p:sp>
        <p:nvSpPr>
          <p:cNvPr id="7" name="角丸四角形 6"/>
          <p:cNvSpPr/>
          <p:nvPr/>
        </p:nvSpPr>
        <p:spPr>
          <a:xfrm>
            <a:off x="2887133" y="3054398"/>
            <a:ext cx="1608667" cy="702733"/>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Arial"/>
                <a:ea typeface="ＭＳ Ｐゴシック"/>
                <a:cs typeface="+mn-cs"/>
              </a:rPr>
              <a:t>銀行</a:t>
            </a:r>
          </a:p>
        </p:txBody>
      </p:sp>
      <p:sp>
        <p:nvSpPr>
          <p:cNvPr id="8" name="角丸四角形 7"/>
          <p:cNvSpPr/>
          <p:nvPr/>
        </p:nvSpPr>
        <p:spPr>
          <a:xfrm>
            <a:off x="4639733" y="3054398"/>
            <a:ext cx="1608667" cy="702733"/>
          </a:xfrm>
          <a:prstGeom prst="roundRect">
            <a:avLst/>
          </a:prstGeom>
          <a:ln/>
        </p:spPr>
        <p:style>
          <a:lnRef idx="1">
            <a:schemeClr val="accent3"/>
          </a:lnRef>
          <a:fillRef idx="2">
            <a:schemeClr val="accent3"/>
          </a:fillRef>
          <a:effectRef idx="1">
            <a:schemeClr val="accent3"/>
          </a:effectRef>
          <a:fontRef idx="minor">
            <a:schemeClr val="dk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Arial"/>
                <a:ea typeface="ＭＳ Ｐゴシック"/>
                <a:cs typeface="+mn-cs"/>
              </a:rPr>
              <a:t>ショップ</a:t>
            </a:r>
          </a:p>
        </p:txBody>
      </p:sp>
      <p:sp>
        <p:nvSpPr>
          <p:cNvPr id="9" name="角丸四角形 8"/>
          <p:cNvSpPr/>
          <p:nvPr/>
        </p:nvSpPr>
        <p:spPr>
          <a:xfrm>
            <a:off x="6392333" y="3054398"/>
            <a:ext cx="1608667" cy="702733"/>
          </a:xfrm>
          <a:prstGeom prst="roundRect">
            <a:avLst/>
          </a:prstGeom>
          <a:ln/>
        </p:spPr>
        <p:style>
          <a:lnRef idx="1">
            <a:schemeClr val="accent2"/>
          </a:lnRef>
          <a:fillRef idx="2">
            <a:schemeClr val="accent2"/>
          </a:fillRef>
          <a:effectRef idx="1">
            <a:schemeClr val="accent2"/>
          </a:effectRef>
          <a:fontRef idx="minor">
            <a:schemeClr val="dk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Arial"/>
                <a:ea typeface="ＭＳ Ｐゴシック"/>
                <a:cs typeface="+mn-cs"/>
              </a:rPr>
              <a:t>動画</a:t>
            </a:r>
          </a:p>
        </p:txBody>
      </p:sp>
      <p:grpSp>
        <p:nvGrpSpPr>
          <p:cNvPr id="55" name="グループ化 54"/>
          <p:cNvGrpSpPr/>
          <p:nvPr/>
        </p:nvGrpSpPr>
        <p:grpSpPr>
          <a:xfrm>
            <a:off x="4064000" y="31190"/>
            <a:ext cx="967378" cy="1636744"/>
            <a:chOff x="4063999" y="31189"/>
            <a:chExt cx="1662111" cy="2812189"/>
          </a:xfrm>
        </p:grpSpPr>
        <p:grpSp>
          <p:nvGrpSpPr>
            <p:cNvPr id="10" name="グループ化 9"/>
            <p:cNvGrpSpPr/>
            <p:nvPr/>
          </p:nvGrpSpPr>
          <p:grpSpPr>
            <a:xfrm>
              <a:off x="4063999" y="31189"/>
              <a:ext cx="1662111" cy="2812189"/>
              <a:chOff x="247169" y="3451798"/>
              <a:chExt cx="1662111" cy="2812189"/>
            </a:xfrm>
          </p:grpSpPr>
          <p:sp>
            <p:nvSpPr>
              <p:cNvPr id="11" name="Freeform 9"/>
              <p:cNvSpPr>
                <a:spLocks/>
              </p:cNvSpPr>
              <p:nvPr/>
            </p:nvSpPr>
            <p:spPr bwMode="auto">
              <a:xfrm>
                <a:off x="466158" y="5171197"/>
                <a:ext cx="1283552" cy="1092790"/>
              </a:xfrm>
              <a:custGeom>
                <a:avLst/>
                <a:gdLst>
                  <a:gd name="T0" fmla="*/ 2147483646 w 394"/>
                  <a:gd name="T1" fmla="*/ 2147483646 h 639"/>
                  <a:gd name="T2" fmla="*/ 2147483646 w 394"/>
                  <a:gd name="T3" fmla="*/ 2147483646 h 639"/>
                  <a:gd name="T4" fmla="*/ 2147483646 w 394"/>
                  <a:gd name="T5" fmla="*/ 2147483646 h 639"/>
                  <a:gd name="T6" fmla="*/ 2147483646 w 394"/>
                  <a:gd name="T7" fmla="*/ 2147483646 h 639"/>
                  <a:gd name="T8" fmla="*/ 0 w 394"/>
                  <a:gd name="T9" fmla="*/ 2147483646 h 639"/>
                  <a:gd name="T10" fmla="*/ 2147483646 w 394"/>
                  <a:gd name="T11" fmla="*/ 2147483646 h 639"/>
                  <a:gd name="T12" fmla="*/ 2147483646 w 394"/>
                  <a:gd name="T13" fmla="*/ 2147483646 h 639"/>
                  <a:gd name="T14" fmla="*/ 2147483646 w 394"/>
                  <a:gd name="T15" fmla="*/ 2147483646 h 639"/>
                  <a:gd name="T16" fmla="*/ 2147483646 w 394"/>
                  <a:gd name="T17" fmla="*/ 2147483646 h 639"/>
                  <a:gd name="T18" fmla="*/ 2147483646 w 394"/>
                  <a:gd name="T19" fmla="*/ 2147483646 h 639"/>
                  <a:gd name="T20" fmla="*/ 2147483646 w 394"/>
                  <a:gd name="T21" fmla="*/ 2147483646 h 639"/>
                  <a:gd name="T22" fmla="*/ 2147483646 w 394"/>
                  <a:gd name="T23" fmla="*/ 2147483646 h 639"/>
                  <a:gd name="T24" fmla="*/ 2147483646 w 394"/>
                  <a:gd name="T25" fmla="*/ 2147483646 h 639"/>
                  <a:gd name="T26" fmla="*/ 2147483646 w 394"/>
                  <a:gd name="T27" fmla="*/ 2147483646 h 639"/>
                  <a:gd name="T28" fmla="*/ 2147483646 w 394"/>
                  <a:gd name="T29" fmla="*/ 2147483646 h 639"/>
                  <a:gd name="T30" fmla="*/ 2147483646 w 394"/>
                  <a:gd name="T31" fmla="*/ 2147483646 h 639"/>
                  <a:gd name="T32" fmla="*/ 2147483646 w 394"/>
                  <a:gd name="T33" fmla="*/ 2147483646 h 639"/>
                  <a:gd name="T34" fmla="*/ 2147483646 w 394"/>
                  <a:gd name="T35" fmla="*/ 2147483646 h 639"/>
                  <a:gd name="T36" fmla="*/ 2147483646 w 394"/>
                  <a:gd name="T37" fmla="*/ 0 h 639"/>
                  <a:gd name="T38" fmla="*/ 2147483646 w 394"/>
                  <a:gd name="T39" fmla="*/ 2147483646 h 639"/>
                  <a:gd name="T40" fmla="*/ 2147483646 w 394"/>
                  <a:gd name="T41" fmla="*/ 2147483646 h 639"/>
                  <a:gd name="T42" fmla="*/ 2147483646 w 394"/>
                  <a:gd name="T43" fmla="*/ 2147483646 h 6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connsiteX0" fmla="*/ 2107 w 10000"/>
                  <a:gd name="connsiteY0" fmla="*/ 1346 h 10000"/>
                  <a:gd name="connsiteX1" fmla="*/ 1624 w 10000"/>
                  <a:gd name="connsiteY1" fmla="*/ 2332 h 10000"/>
                  <a:gd name="connsiteX2" fmla="*/ 1117 w 10000"/>
                  <a:gd name="connsiteY2" fmla="*/ 2895 h 10000"/>
                  <a:gd name="connsiteX3" fmla="*/ 102 w 10000"/>
                  <a:gd name="connsiteY3" fmla="*/ 3302 h 10000"/>
                  <a:gd name="connsiteX4" fmla="*/ 0 w 10000"/>
                  <a:gd name="connsiteY4" fmla="*/ 3850 h 10000"/>
                  <a:gd name="connsiteX5" fmla="*/ 2386 w 10000"/>
                  <a:gd name="connsiteY5" fmla="*/ 7293 h 10000"/>
                  <a:gd name="connsiteX6" fmla="*/ 4924 w 10000"/>
                  <a:gd name="connsiteY6" fmla="*/ 10000 h 10000"/>
                  <a:gd name="connsiteX7" fmla="*/ 7868 w 10000"/>
                  <a:gd name="connsiteY7" fmla="*/ 7152 h 10000"/>
                  <a:gd name="connsiteX8" fmla="*/ 10000 w 10000"/>
                  <a:gd name="connsiteY8" fmla="*/ 3959 h 10000"/>
                  <a:gd name="connsiteX9" fmla="*/ 9822 w 10000"/>
                  <a:gd name="connsiteY9" fmla="*/ 3365 h 10000"/>
                  <a:gd name="connsiteX10" fmla="*/ 9492 w 10000"/>
                  <a:gd name="connsiteY10" fmla="*/ 3020 h 10000"/>
                  <a:gd name="connsiteX11" fmla="*/ 8832 w 10000"/>
                  <a:gd name="connsiteY11" fmla="*/ 2864 h 10000"/>
                  <a:gd name="connsiteX12" fmla="*/ 8122 w 10000"/>
                  <a:gd name="connsiteY12" fmla="*/ 2207 h 10000"/>
                  <a:gd name="connsiteX13" fmla="*/ 8096 w 10000"/>
                  <a:gd name="connsiteY13" fmla="*/ 1221 h 10000"/>
                  <a:gd name="connsiteX14" fmla="*/ 7437 w 10000"/>
                  <a:gd name="connsiteY14" fmla="*/ 297 h 10000"/>
                  <a:gd name="connsiteX15" fmla="*/ 5888 w 10000"/>
                  <a:gd name="connsiteY15" fmla="*/ 47 h 10000"/>
                  <a:gd name="connsiteX16" fmla="*/ 5152 w 10000"/>
                  <a:gd name="connsiteY16" fmla="*/ 0 h 10000"/>
                  <a:gd name="connsiteX17" fmla="*/ 3299 w 10000"/>
                  <a:gd name="connsiteY17" fmla="*/ 172 h 10000"/>
                  <a:gd name="connsiteX18" fmla="*/ 2513 w 10000"/>
                  <a:gd name="connsiteY18" fmla="*/ 501 h 10000"/>
                  <a:gd name="connsiteX19" fmla="*/ 2107 w 10000"/>
                  <a:gd name="connsiteY19" fmla="*/ 1346 h 10000"/>
                  <a:gd name="connsiteX0" fmla="*/ 2107 w 10000"/>
                  <a:gd name="connsiteY0" fmla="*/ 1346 h 10000"/>
                  <a:gd name="connsiteX1" fmla="*/ 1624 w 10000"/>
                  <a:gd name="connsiteY1" fmla="*/ 2332 h 10000"/>
                  <a:gd name="connsiteX2" fmla="*/ 1117 w 10000"/>
                  <a:gd name="connsiteY2" fmla="*/ 2895 h 10000"/>
                  <a:gd name="connsiteX3" fmla="*/ 102 w 10000"/>
                  <a:gd name="connsiteY3" fmla="*/ 3302 h 10000"/>
                  <a:gd name="connsiteX4" fmla="*/ 0 w 10000"/>
                  <a:gd name="connsiteY4" fmla="*/ 3850 h 10000"/>
                  <a:gd name="connsiteX5" fmla="*/ 4924 w 10000"/>
                  <a:gd name="connsiteY5" fmla="*/ 10000 h 10000"/>
                  <a:gd name="connsiteX6" fmla="*/ 7868 w 10000"/>
                  <a:gd name="connsiteY6" fmla="*/ 7152 h 10000"/>
                  <a:gd name="connsiteX7" fmla="*/ 10000 w 10000"/>
                  <a:gd name="connsiteY7" fmla="*/ 3959 h 10000"/>
                  <a:gd name="connsiteX8" fmla="*/ 9822 w 10000"/>
                  <a:gd name="connsiteY8" fmla="*/ 3365 h 10000"/>
                  <a:gd name="connsiteX9" fmla="*/ 9492 w 10000"/>
                  <a:gd name="connsiteY9" fmla="*/ 3020 h 10000"/>
                  <a:gd name="connsiteX10" fmla="*/ 8832 w 10000"/>
                  <a:gd name="connsiteY10" fmla="*/ 2864 h 10000"/>
                  <a:gd name="connsiteX11" fmla="*/ 8122 w 10000"/>
                  <a:gd name="connsiteY11" fmla="*/ 2207 h 10000"/>
                  <a:gd name="connsiteX12" fmla="*/ 8096 w 10000"/>
                  <a:gd name="connsiteY12" fmla="*/ 1221 h 10000"/>
                  <a:gd name="connsiteX13" fmla="*/ 7437 w 10000"/>
                  <a:gd name="connsiteY13" fmla="*/ 297 h 10000"/>
                  <a:gd name="connsiteX14" fmla="*/ 5888 w 10000"/>
                  <a:gd name="connsiteY14" fmla="*/ 47 h 10000"/>
                  <a:gd name="connsiteX15" fmla="*/ 5152 w 10000"/>
                  <a:gd name="connsiteY15" fmla="*/ 0 h 10000"/>
                  <a:gd name="connsiteX16" fmla="*/ 3299 w 10000"/>
                  <a:gd name="connsiteY16" fmla="*/ 172 h 10000"/>
                  <a:gd name="connsiteX17" fmla="*/ 2513 w 10000"/>
                  <a:gd name="connsiteY17" fmla="*/ 501 h 10000"/>
                  <a:gd name="connsiteX18" fmla="*/ 2107 w 10000"/>
                  <a:gd name="connsiteY18" fmla="*/ 1346 h 10000"/>
                  <a:gd name="connsiteX0" fmla="*/ 2107 w 10000"/>
                  <a:gd name="connsiteY0" fmla="*/ 1346 h 10000"/>
                  <a:gd name="connsiteX1" fmla="*/ 1624 w 10000"/>
                  <a:gd name="connsiteY1" fmla="*/ 2332 h 10000"/>
                  <a:gd name="connsiteX2" fmla="*/ 1117 w 10000"/>
                  <a:gd name="connsiteY2" fmla="*/ 2895 h 10000"/>
                  <a:gd name="connsiteX3" fmla="*/ 102 w 10000"/>
                  <a:gd name="connsiteY3" fmla="*/ 3302 h 10000"/>
                  <a:gd name="connsiteX4" fmla="*/ 0 w 10000"/>
                  <a:gd name="connsiteY4" fmla="*/ 3850 h 10000"/>
                  <a:gd name="connsiteX5" fmla="*/ 4924 w 10000"/>
                  <a:gd name="connsiteY5" fmla="*/ 10000 h 10000"/>
                  <a:gd name="connsiteX6" fmla="*/ 7868 w 10000"/>
                  <a:gd name="connsiteY6" fmla="*/ 7152 h 10000"/>
                  <a:gd name="connsiteX7" fmla="*/ 10000 w 10000"/>
                  <a:gd name="connsiteY7" fmla="*/ 3959 h 10000"/>
                  <a:gd name="connsiteX8" fmla="*/ 9822 w 10000"/>
                  <a:gd name="connsiteY8" fmla="*/ 3365 h 10000"/>
                  <a:gd name="connsiteX9" fmla="*/ 9492 w 10000"/>
                  <a:gd name="connsiteY9" fmla="*/ 3020 h 10000"/>
                  <a:gd name="connsiteX10" fmla="*/ 8832 w 10000"/>
                  <a:gd name="connsiteY10" fmla="*/ 2864 h 10000"/>
                  <a:gd name="connsiteX11" fmla="*/ 8122 w 10000"/>
                  <a:gd name="connsiteY11" fmla="*/ 2207 h 10000"/>
                  <a:gd name="connsiteX12" fmla="*/ 8096 w 10000"/>
                  <a:gd name="connsiteY12" fmla="*/ 1221 h 10000"/>
                  <a:gd name="connsiteX13" fmla="*/ 7437 w 10000"/>
                  <a:gd name="connsiteY13" fmla="*/ 297 h 10000"/>
                  <a:gd name="connsiteX14" fmla="*/ 5888 w 10000"/>
                  <a:gd name="connsiteY14" fmla="*/ 47 h 10000"/>
                  <a:gd name="connsiteX15" fmla="*/ 5152 w 10000"/>
                  <a:gd name="connsiteY15" fmla="*/ 0 h 10000"/>
                  <a:gd name="connsiteX16" fmla="*/ 3299 w 10000"/>
                  <a:gd name="connsiteY16" fmla="*/ 172 h 10000"/>
                  <a:gd name="connsiteX17" fmla="*/ 2513 w 10000"/>
                  <a:gd name="connsiteY17" fmla="*/ 501 h 10000"/>
                  <a:gd name="connsiteX18" fmla="*/ 2107 w 10000"/>
                  <a:gd name="connsiteY18" fmla="*/ 1346 h 10000"/>
                  <a:gd name="connsiteX0" fmla="*/ 2107 w 10000"/>
                  <a:gd name="connsiteY0" fmla="*/ 1346 h 10000"/>
                  <a:gd name="connsiteX1" fmla="*/ 1624 w 10000"/>
                  <a:gd name="connsiteY1" fmla="*/ 2332 h 10000"/>
                  <a:gd name="connsiteX2" fmla="*/ 1117 w 10000"/>
                  <a:gd name="connsiteY2" fmla="*/ 2895 h 10000"/>
                  <a:gd name="connsiteX3" fmla="*/ 102 w 10000"/>
                  <a:gd name="connsiteY3" fmla="*/ 3302 h 10000"/>
                  <a:gd name="connsiteX4" fmla="*/ 0 w 10000"/>
                  <a:gd name="connsiteY4" fmla="*/ 3850 h 10000"/>
                  <a:gd name="connsiteX5" fmla="*/ 4924 w 10000"/>
                  <a:gd name="connsiteY5" fmla="*/ 10000 h 10000"/>
                  <a:gd name="connsiteX6" fmla="*/ 7868 w 10000"/>
                  <a:gd name="connsiteY6" fmla="*/ 7152 h 10000"/>
                  <a:gd name="connsiteX7" fmla="*/ 10000 w 10000"/>
                  <a:gd name="connsiteY7" fmla="*/ 3959 h 10000"/>
                  <a:gd name="connsiteX8" fmla="*/ 9822 w 10000"/>
                  <a:gd name="connsiteY8" fmla="*/ 3365 h 10000"/>
                  <a:gd name="connsiteX9" fmla="*/ 9492 w 10000"/>
                  <a:gd name="connsiteY9" fmla="*/ 3020 h 10000"/>
                  <a:gd name="connsiteX10" fmla="*/ 8832 w 10000"/>
                  <a:gd name="connsiteY10" fmla="*/ 2864 h 10000"/>
                  <a:gd name="connsiteX11" fmla="*/ 8122 w 10000"/>
                  <a:gd name="connsiteY11" fmla="*/ 2207 h 10000"/>
                  <a:gd name="connsiteX12" fmla="*/ 8096 w 10000"/>
                  <a:gd name="connsiteY12" fmla="*/ 1221 h 10000"/>
                  <a:gd name="connsiteX13" fmla="*/ 7437 w 10000"/>
                  <a:gd name="connsiteY13" fmla="*/ 297 h 10000"/>
                  <a:gd name="connsiteX14" fmla="*/ 5888 w 10000"/>
                  <a:gd name="connsiteY14" fmla="*/ 47 h 10000"/>
                  <a:gd name="connsiteX15" fmla="*/ 5152 w 10000"/>
                  <a:gd name="connsiteY15" fmla="*/ 0 h 10000"/>
                  <a:gd name="connsiteX16" fmla="*/ 3299 w 10000"/>
                  <a:gd name="connsiteY16" fmla="*/ 172 h 10000"/>
                  <a:gd name="connsiteX17" fmla="*/ 2513 w 10000"/>
                  <a:gd name="connsiteY17" fmla="*/ 501 h 10000"/>
                  <a:gd name="connsiteX18" fmla="*/ 2107 w 10000"/>
                  <a:gd name="connsiteY18" fmla="*/ 1346 h 10000"/>
                  <a:gd name="connsiteX0" fmla="*/ 2107 w 10000"/>
                  <a:gd name="connsiteY0" fmla="*/ 1346 h 10000"/>
                  <a:gd name="connsiteX1" fmla="*/ 1624 w 10000"/>
                  <a:gd name="connsiteY1" fmla="*/ 2332 h 10000"/>
                  <a:gd name="connsiteX2" fmla="*/ 1117 w 10000"/>
                  <a:gd name="connsiteY2" fmla="*/ 2895 h 10000"/>
                  <a:gd name="connsiteX3" fmla="*/ 102 w 10000"/>
                  <a:gd name="connsiteY3" fmla="*/ 3302 h 10000"/>
                  <a:gd name="connsiteX4" fmla="*/ 0 w 10000"/>
                  <a:gd name="connsiteY4" fmla="*/ 3850 h 10000"/>
                  <a:gd name="connsiteX5" fmla="*/ 4924 w 10000"/>
                  <a:gd name="connsiteY5" fmla="*/ 10000 h 10000"/>
                  <a:gd name="connsiteX6" fmla="*/ 10000 w 10000"/>
                  <a:gd name="connsiteY6" fmla="*/ 3959 h 10000"/>
                  <a:gd name="connsiteX7" fmla="*/ 9822 w 10000"/>
                  <a:gd name="connsiteY7" fmla="*/ 3365 h 10000"/>
                  <a:gd name="connsiteX8" fmla="*/ 9492 w 10000"/>
                  <a:gd name="connsiteY8" fmla="*/ 3020 h 10000"/>
                  <a:gd name="connsiteX9" fmla="*/ 8832 w 10000"/>
                  <a:gd name="connsiteY9" fmla="*/ 2864 h 10000"/>
                  <a:gd name="connsiteX10" fmla="*/ 8122 w 10000"/>
                  <a:gd name="connsiteY10" fmla="*/ 2207 h 10000"/>
                  <a:gd name="connsiteX11" fmla="*/ 8096 w 10000"/>
                  <a:gd name="connsiteY11" fmla="*/ 1221 h 10000"/>
                  <a:gd name="connsiteX12" fmla="*/ 7437 w 10000"/>
                  <a:gd name="connsiteY12" fmla="*/ 297 h 10000"/>
                  <a:gd name="connsiteX13" fmla="*/ 5888 w 10000"/>
                  <a:gd name="connsiteY13" fmla="*/ 47 h 10000"/>
                  <a:gd name="connsiteX14" fmla="*/ 5152 w 10000"/>
                  <a:gd name="connsiteY14" fmla="*/ 0 h 10000"/>
                  <a:gd name="connsiteX15" fmla="*/ 3299 w 10000"/>
                  <a:gd name="connsiteY15" fmla="*/ 172 h 10000"/>
                  <a:gd name="connsiteX16" fmla="*/ 2513 w 10000"/>
                  <a:gd name="connsiteY16" fmla="*/ 501 h 10000"/>
                  <a:gd name="connsiteX17" fmla="*/ 2107 w 10000"/>
                  <a:gd name="connsiteY17" fmla="*/ 1346 h 10000"/>
                  <a:gd name="connsiteX0" fmla="*/ 2107 w 10000"/>
                  <a:gd name="connsiteY0" fmla="*/ 1346 h 10000"/>
                  <a:gd name="connsiteX1" fmla="*/ 1624 w 10000"/>
                  <a:gd name="connsiteY1" fmla="*/ 2332 h 10000"/>
                  <a:gd name="connsiteX2" fmla="*/ 1117 w 10000"/>
                  <a:gd name="connsiteY2" fmla="*/ 2895 h 10000"/>
                  <a:gd name="connsiteX3" fmla="*/ 102 w 10000"/>
                  <a:gd name="connsiteY3" fmla="*/ 3302 h 10000"/>
                  <a:gd name="connsiteX4" fmla="*/ 0 w 10000"/>
                  <a:gd name="connsiteY4" fmla="*/ 3850 h 10000"/>
                  <a:gd name="connsiteX5" fmla="*/ 4924 w 10000"/>
                  <a:gd name="connsiteY5" fmla="*/ 10000 h 10000"/>
                  <a:gd name="connsiteX6" fmla="*/ 10000 w 10000"/>
                  <a:gd name="connsiteY6" fmla="*/ 3959 h 10000"/>
                  <a:gd name="connsiteX7" fmla="*/ 9822 w 10000"/>
                  <a:gd name="connsiteY7" fmla="*/ 3365 h 10000"/>
                  <a:gd name="connsiteX8" fmla="*/ 9492 w 10000"/>
                  <a:gd name="connsiteY8" fmla="*/ 3020 h 10000"/>
                  <a:gd name="connsiteX9" fmla="*/ 8832 w 10000"/>
                  <a:gd name="connsiteY9" fmla="*/ 2864 h 10000"/>
                  <a:gd name="connsiteX10" fmla="*/ 8122 w 10000"/>
                  <a:gd name="connsiteY10" fmla="*/ 2207 h 10000"/>
                  <a:gd name="connsiteX11" fmla="*/ 8096 w 10000"/>
                  <a:gd name="connsiteY11" fmla="*/ 1221 h 10000"/>
                  <a:gd name="connsiteX12" fmla="*/ 7437 w 10000"/>
                  <a:gd name="connsiteY12" fmla="*/ 297 h 10000"/>
                  <a:gd name="connsiteX13" fmla="*/ 5888 w 10000"/>
                  <a:gd name="connsiteY13" fmla="*/ 47 h 10000"/>
                  <a:gd name="connsiteX14" fmla="*/ 5152 w 10000"/>
                  <a:gd name="connsiteY14" fmla="*/ 0 h 10000"/>
                  <a:gd name="connsiteX15" fmla="*/ 3299 w 10000"/>
                  <a:gd name="connsiteY15" fmla="*/ 172 h 10000"/>
                  <a:gd name="connsiteX16" fmla="*/ 2513 w 10000"/>
                  <a:gd name="connsiteY16" fmla="*/ 501 h 10000"/>
                  <a:gd name="connsiteX17" fmla="*/ 2107 w 10000"/>
                  <a:gd name="connsiteY17" fmla="*/ 1346 h 10000"/>
                  <a:gd name="connsiteX0" fmla="*/ 2107 w 10000"/>
                  <a:gd name="connsiteY0" fmla="*/ 1346 h 10000"/>
                  <a:gd name="connsiteX1" fmla="*/ 1624 w 10000"/>
                  <a:gd name="connsiteY1" fmla="*/ 2332 h 10000"/>
                  <a:gd name="connsiteX2" fmla="*/ 1117 w 10000"/>
                  <a:gd name="connsiteY2" fmla="*/ 2895 h 10000"/>
                  <a:gd name="connsiteX3" fmla="*/ 102 w 10000"/>
                  <a:gd name="connsiteY3" fmla="*/ 3302 h 10000"/>
                  <a:gd name="connsiteX4" fmla="*/ 0 w 10000"/>
                  <a:gd name="connsiteY4" fmla="*/ 3850 h 10000"/>
                  <a:gd name="connsiteX5" fmla="*/ 4924 w 10000"/>
                  <a:gd name="connsiteY5" fmla="*/ 10000 h 10000"/>
                  <a:gd name="connsiteX6" fmla="*/ 10000 w 10000"/>
                  <a:gd name="connsiteY6" fmla="*/ 3959 h 10000"/>
                  <a:gd name="connsiteX7" fmla="*/ 9822 w 10000"/>
                  <a:gd name="connsiteY7" fmla="*/ 3365 h 10000"/>
                  <a:gd name="connsiteX8" fmla="*/ 9492 w 10000"/>
                  <a:gd name="connsiteY8" fmla="*/ 3020 h 10000"/>
                  <a:gd name="connsiteX9" fmla="*/ 8832 w 10000"/>
                  <a:gd name="connsiteY9" fmla="*/ 2864 h 10000"/>
                  <a:gd name="connsiteX10" fmla="*/ 8122 w 10000"/>
                  <a:gd name="connsiteY10" fmla="*/ 2207 h 10000"/>
                  <a:gd name="connsiteX11" fmla="*/ 8096 w 10000"/>
                  <a:gd name="connsiteY11" fmla="*/ 1221 h 10000"/>
                  <a:gd name="connsiteX12" fmla="*/ 7437 w 10000"/>
                  <a:gd name="connsiteY12" fmla="*/ 297 h 10000"/>
                  <a:gd name="connsiteX13" fmla="*/ 5888 w 10000"/>
                  <a:gd name="connsiteY13" fmla="*/ 47 h 10000"/>
                  <a:gd name="connsiteX14" fmla="*/ 5152 w 10000"/>
                  <a:gd name="connsiteY14" fmla="*/ 0 h 10000"/>
                  <a:gd name="connsiteX15" fmla="*/ 3299 w 10000"/>
                  <a:gd name="connsiteY15" fmla="*/ 172 h 10000"/>
                  <a:gd name="connsiteX16" fmla="*/ 2513 w 10000"/>
                  <a:gd name="connsiteY16" fmla="*/ 501 h 10000"/>
                  <a:gd name="connsiteX17" fmla="*/ 2107 w 10000"/>
                  <a:gd name="connsiteY17" fmla="*/ 1346 h 10000"/>
                  <a:gd name="connsiteX0" fmla="*/ 2107 w 9822"/>
                  <a:gd name="connsiteY0" fmla="*/ 1346 h 10000"/>
                  <a:gd name="connsiteX1" fmla="*/ 1624 w 9822"/>
                  <a:gd name="connsiteY1" fmla="*/ 2332 h 10000"/>
                  <a:gd name="connsiteX2" fmla="*/ 1117 w 9822"/>
                  <a:gd name="connsiteY2" fmla="*/ 2895 h 10000"/>
                  <a:gd name="connsiteX3" fmla="*/ 102 w 9822"/>
                  <a:gd name="connsiteY3" fmla="*/ 3302 h 10000"/>
                  <a:gd name="connsiteX4" fmla="*/ 0 w 9822"/>
                  <a:gd name="connsiteY4" fmla="*/ 3850 h 10000"/>
                  <a:gd name="connsiteX5" fmla="*/ 4924 w 9822"/>
                  <a:gd name="connsiteY5" fmla="*/ 10000 h 10000"/>
                  <a:gd name="connsiteX6" fmla="*/ 9822 w 9822"/>
                  <a:gd name="connsiteY6" fmla="*/ 3365 h 10000"/>
                  <a:gd name="connsiteX7" fmla="*/ 9492 w 9822"/>
                  <a:gd name="connsiteY7" fmla="*/ 3020 h 10000"/>
                  <a:gd name="connsiteX8" fmla="*/ 8832 w 9822"/>
                  <a:gd name="connsiteY8" fmla="*/ 2864 h 10000"/>
                  <a:gd name="connsiteX9" fmla="*/ 8122 w 9822"/>
                  <a:gd name="connsiteY9" fmla="*/ 2207 h 10000"/>
                  <a:gd name="connsiteX10" fmla="*/ 8096 w 9822"/>
                  <a:gd name="connsiteY10" fmla="*/ 1221 h 10000"/>
                  <a:gd name="connsiteX11" fmla="*/ 7437 w 9822"/>
                  <a:gd name="connsiteY11" fmla="*/ 297 h 10000"/>
                  <a:gd name="connsiteX12" fmla="*/ 5888 w 9822"/>
                  <a:gd name="connsiteY12" fmla="*/ 47 h 10000"/>
                  <a:gd name="connsiteX13" fmla="*/ 5152 w 9822"/>
                  <a:gd name="connsiteY13" fmla="*/ 0 h 10000"/>
                  <a:gd name="connsiteX14" fmla="*/ 3299 w 9822"/>
                  <a:gd name="connsiteY14" fmla="*/ 172 h 10000"/>
                  <a:gd name="connsiteX15" fmla="*/ 2513 w 9822"/>
                  <a:gd name="connsiteY15" fmla="*/ 501 h 10000"/>
                  <a:gd name="connsiteX16" fmla="*/ 2107 w 9822"/>
                  <a:gd name="connsiteY16" fmla="*/ 1346 h 10000"/>
                  <a:gd name="connsiteX0" fmla="*/ 2145 w 10172"/>
                  <a:gd name="connsiteY0" fmla="*/ 1346 h 10000"/>
                  <a:gd name="connsiteX1" fmla="*/ 1653 w 10172"/>
                  <a:gd name="connsiteY1" fmla="*/ 2332 h 10000"/>
                  <a:gd name="connsiteX2" fmla="*/ 1137 w 10172"/>
                  <a:gd name="connsiteY2" fmla="*/ 2895 h 10000"/>
                  <a:gd name="connsiteX3" fmla="*/ 104 w 10172"/>
                  <a:gd name="connsiteY3" fmla="*/ 3302 h 10000"/>
                  <a:gd name="connsiteX4" fmla="*/ 0 w 10172"/>
                  <a:gd name="connsiteY4" fmla="*/ 3850 h 10000"/>
                  <a:gd name="connsiteX5" fmla="*/ 5013 w 10172"/>
                  <a:gd name="connsiteY5" fmla="*/ 10000 h 10000"/>
                  <a:gd name="connsiteX6" fmla="*/ 10172 w 10172"/>
                  <a:gd name="connsiteY6" fmla="*/ 3495 h 10000"/>
                  <a:gd name="connsiteX7" fmla="*/ 9664 w 10172"/>
                  <a:gd name="connsiteY7" fmla="*/ 3020 h 10000"/>
                  <a:gd name="connsiteX8" fmla="*/ 8992 w 10172"/>
                  <a:gd name="connsiteY8" fmla="*/ 2864 h 10000"/>
                  <a:gd name="connsiteX9" fmla="*/ 8269 w 10172"/>
                  <a:gd name="connsiteY9" fmla="*/ 2207 h 10000"/>
                  <a:gd name="connsiteX10" fmla="*/ 8243 w 10172"/>
                  <a:gd name="connsiteY10" fmla="*/ 1221 h 10000"/>
                  <a:gd name="connsiteX11" fmla="*/ 7572 w 10172"/>
                  <a:gd name="connsiteY11" fmla="*/ 297 h 10000"/>
                  <a:gd name="connsiteX12" fmla="*/ 5995 w 10172"/>
                  <a:gd name="connsiteY12" fmla="*/ 47 h 10000"/>
                  <a:gd name="connsiteX13" fmla="*/ 5245 w 10172"/>
                  <a:gd name="connsiteY13" fmla="*/ 0 h 10000"/>
                  <a:gd name="connsiteX14" fmla="*/ 3359 w 10172"/>
                  <a:gd name="connsiteY14" fmla="*/ 172 h 10000"/>
                  <a:gd name="connsiteX15" fmla="*/ 2559 w 10172"/>
                  <a:gd name="connsiteY15" fmla="*/ 501 h 10000"/>
                  <a:gd name="connsiteX16" fmla="*/ 2145 w 10172"/>
                  <a:gd name="connsiteY16" fmla="*/ 1346 h 10000"/>
                  <a:gd name="connsiteX0" fmla="*/ 2145 w 10172"/>
                  <a:gd name="connsiteY0" fmla="*/ 1346 h 10000"/>
                  <a:gd name="connsiteX1" fmla="*/ 1653 w 10172"/>
                  <a:gd name="connsiteY1" fmla="*/ 2332 h 10000"/>
                  <a:gd name="connsiteX2" fmla="*/ 1137 w 10172"/>
                  <a:gd name="connsiteY2" fmla="*/ 2895 h 10000"/>
                  <a:gd name="connsiteX3" fmla="*/ 104 w 10172"/>
                  <a:gd name="connsiteY3" fmla="*/ 3302 h 10000"/>
                  <a:gd name="connsiteX4" fmla="*/ 0 w 10172"/>
                  <a:gd name="connsiteY4" fmla="*/ 3850 h 10000"/>
                  <a:gd name="connsiteX5" fmla="*/ 5013 w 10172"/>
                  <a:gd name="connsiteY5" fmla="*/ 10000 h 10000"/>
                  <a:gd name="connsiteX6" fmla="*/ 10172 w 10172"/>
                  <a:gd name="connsiteY6" fmla="*/ 3495 h 10000"/>
                  <a:gd name="connsiteX7" fmla="*/ 9664 w 10172"/>
                  <a:gd name="connsiteY7" fmla="*/ 3020 h 10000"/>
                  <a:gd name="connsiteX8" fmla="*/ 8992 w 10172"/>
                  <a:gd name="connsiteY8" fmla="*/ 2864 h 10000"/>
                  <a:gd name="connsiteX9" fmla="*/ 8269 w 10172"/>
                  <a:gd name="connsiteY9" fmla="*/ 2207 h 10000"/>
                  <a:gd name="connsiteX10" fmla="*/ 8243 w 10172"/>
                  <a:gd name="connsiteY10" fmla="*/ 1221 h 10000"/>
                  <a:gd name="connsiteX11" fmla="*/ 7572 w 10172"/>
                  <a:gd name="connsiteY11" fmla="*/ 297 h 10000"/>
                  <a:gd name="connsiteX12" fmla="*/ 5995 w 10172"/>
                  <a:gd name="connsiteY12" fmla="*/ 47 h 10000"/>
                  <a:gd name="connsiteX13" fmla="*/ 5245 w 10172"/>
                  <a:gd name="connsiteY13" fmla="*/ 0 h 10000"/>
                  <a:gd name="connsiteX14" fmla="*/ 3359 w 10172"/>
                  <a:gd name="connsiteY14" fmla="*/ 172 h 10000"/>
                  <a:gd name="connsiteX15" fmla="*/ 2559 w 10172"/>
                  <a:gd name="connsiteY15" fmla="*/ 501 h 10000"/>
                  <a:gd name="connsiteX16" fmla="*/ 2145 w 10172"/>
                  <a:gd name="connsiteY16" fmla="*/ 1346 h 10000"/>
                  <a:gd name="connsiteX0" fmla="*/ 2145 w 10172"/>
                  <a:gd name="connsiteY0" fmla="*/ 1346 h 10000"/>
                  <a:gd name="connsiteX1" fmla="*/ 1653 w 10172"/>
                  <a:gd name="connsiteY1" fmla="*/ 2332 h 10000"/>
                  <a:gd name="connsiteX2" fmla="*/ 1137 w 10172"/>
                  <a:gd name="connsiteY2" fmla="*/ 2895 h 10000"/>
                  <a:gd name="connsiteX3" fmla="*/ 104 w 10172"/>
                  <a:gd name="connsiteY3" fmla="*/ 3302 h 10000"/>
                  <a:gd name="connsiteX4" fmla="*/ 0 w 10172"/>
                  <a:gd name="connsiteY4" fmla="*/ 3850 h 10000"/>
                  <a:gd name="connsiteX5" fmla="*/ 5013 w 10172"/>
                  <a:gd name="connsiteY5" fmla="*/ 10000 h 10000"/>
                  <a:gd name="connsiteX6" fmla="*/ 10172 w 10172"/>
                  <a:gd name="connsiteY6" fmla="*/ 3495 h 10000"/>
                  <a:gd name="connsiteX7" fmla="*/ 9664 w 10172"/>
                  <a:gd name="connsiteY7" fmla="*/ 3020 h 10000"/>
                  <a:gd name="connsiteX8" fmla="*/ 8992 w 10172"/>
                  <a:gd name="connsiteY8" fmla="*/ 2864 h 10000"/>
                  <a:gd name="connsiteX9" fmla="*/ 8269 w 10172"/>
                  <a:gd name="connsiteY9" fmla="*/ 2207 h 10000"/>
                  <a:gd name="connsiteX10" fmla="*/ 8243 w 10172"/>
                  <a:gd name="connsiteY10" fmla="*/ 1221 h 10000"/>
                  <a:gd name="connsiteX11" fmla="*/ 7572 w 10172"/>
                  <a:gd name="connsiteY11" fmla="*/ 297 h 10000"/>
                  <a:gd name="connsiteX12" fmla="*/ 5995 w 10172"/>
                  <a:gd name="connsiteY12" fmla="*/ 47 h 10000"/>
                  <a:gd name="connsiteX13" fmla="*/ 5245 w 10172"/>
                  <a:gd name="connsiteY13" fmla="*/ 0 h 10000"/>
                  <a:gd name="connsiteX14" fmla="*/ 3359 w 10172"/>
                  <a:gd name="connsiteY14" fmla="*/ 172 h 10000"/>
                  <a:gd name="connsiteX15" fmla="*/ 2559 w 10172"/>
                  <a:gd name="connsiteY15" fmla="*/ 501 h 10000"/>
                  <a:gd name="connsiteX16" fmla="*/ 2145 w 10172"/>
                  <a:gd name="connsiteY16" fmla="*/ 1346 h 10000"/>
                  <a:gd name="connsiteX0" fmla="*/ 2145 w 10172"/>
                  <a:gd name="connsiteY0" fmla="*/ 1346 h 10000"/>
                  <a:gd name="connsiteX1" fmla="*/ 1137 w 10172"/>
                  <a:gd name="connsiteY1" fmla="*/ 2895 h 10000"/>
                  <a:gd name="connsiteX2" fmla="*/ 104 w 10172"/>
                  <a:gd name="connsiteY2" fmla="*/ 3302 h 10000"/>
                  <a:gd name="connsiteX3" fmla="*/ 0 w 10172"/>
                  <a:gd name="connsiteY3" fmla="*/ 3850 h 10000"/>
                  <a:gd name="connsiteX4" fmla="*/ 5013 w 10172"/>
                  <a:gd name="connsiteY4" fmla="*/ 10000 h 10000"/>
                  <a:gd name="connsiteX5" fmla="*/ 10172 w 10172"/>
                  <a:gd name="connsiteY5" fmla="*/ 3495 h 10000"/>
                  <a:gd name="connsiteX6" fmla="*/ 9664 w 10172"/>
                  <a:gd name="connsiteY6" fmla="*/ 3020 h 10000"/>
                  <a:gd name="connsiteX7" fmla="*/ 8992 w 10172"/>
                  <a:gd name="connsiteY7" fmla="*/ 2864 h 10000"/>
                  <a:gd name="connsiteX8" fmla="*/ 8269 w 10172"/>
                  <a:gd name="connsiteY8" fmla="*/ 2207 h 10000"/>
                  <a:gd name="connsiteX9" fmla="*/ 8243 w 10172"/>
                  <a:gd name="connsiteY9" fmla="*/ 1221 h 10000"/>
                  <a:gd name="connsiteX10" fmla="*/ 7572 w 10172"/>
                  <a:gd name="connsiteY10" fmla="*/ 297 h 10000"/>
                  <a:gd name="connsiteX11" fmla="*/ 5995 w 10172"/>
                  <a:gd name="connsiteY11" fmla="*/ 47 h 10000"/>
                  <a:gd name="connsiteX12" fmla="*/ 5245 w 10172"/>
                  <a:gd name="connsiteY12" fmla="*/ 0 h 10000"/>
                  <a:gd name="connsiteX13" fmla="*/ 3359 w 10172"/>
                  <a:gd name="connsiteY13" fmla="*/ 172 h 10000"/>
                  <a:gd name="connsiteX14" fmla="*/ 2559 w 10172"/>
                  <a:gd name="connsiteY14" fmla="*/ 501 h 10000"/>
                  <a:gd name="connsiteX15" fmla="*/ 2145 w 10172"/>
                  <a:gd name="connsiteY15" fmla="*/ 1346 h 10000"/>
                  <a:gd name="connsiteX0" fmla="*/ 2559 w 10172"/>
                  <a:gd name="connsiteY0" fmla="*/ 501 h 10000"/>
                  <a:gd name="connsiteX1" fmla="*/ 1137 w 10172"/>
                  <a:gd name="connsiteY1" fmla="*/ 2895 h 10000"/>
                  <a:gd name="connsiteX2" fmla="*/ 104 w 10172"/>
                  <a:gd name="connsiteY2" fmla="*/ 3302 h 10000"/>
                  <a:gd name="connsiteX3" fmla="*/ 0 w 10172"/>
                  <a:gd name="connsiteY3" fmla="*/ 3850 h 10000"/>
                  <a:gd name="connsiteX4" fmla="*/ 5013 w 10172"/>
                  <a:gd name="connsiteY4" fmla="*/ 10000 h 10000"/>
                  <a:gd name="connsiteX5" fmla="*/ 10172 w 10172"/>
                  <a:gd name="connsiteY5" fmla="*/ 3495 h 10000"/>
                  <a:gd name="connsiteX6" fmla="*/ 9664 w 10172"/>
                  <a:gd name="connsiteY6" fmla="*/ 3020 h 10000"/>
                  <a:gd name="connsiteX7" fmla="*/ 8992 w 10172"/>
                  <a:gd name="connsiteY7" fmla="*/ 2864 h 10000"/>
                  <a:gd name="connsiteX8" fmla="*/ 8269 w 10172"/>
                  <a:gd name="connsiteY8" fmla="*/ 2207 h 10000"/>
                  <a:gd name="connsiteX9" fmla="*/ 8243 w 10172"/>
                  <a:gd name="connsiteY9" fmla="*/ 1221 h 10000"/>
                  <a:gd name="connsiteX10" fmla="*/ 7572 w 10172"/>
                  <a:gd name="connsiteY10" fmla="*/ 297 h 10000"/>
                  <a:gd name="connsiteX11" fmla="*/ 5995 w 10172"/>
                  <a:gd name="connsiteY11" fmla="*/ 47 h 10000"/>
                  <a:gd name="connsiteX12" fmla="*/ 5245 w 10172"/>
                  <a:gd name="connsiteY12" fmla="*/ 0 h 10000"/>
                  <a:gd name="connsiteX13" fmla="*/ 3359 w 10172"/>
                  <a:gd name="connsiteY13" fmla="*/ 172 h 10000"/>
                  <a:gd name="connsiteX14" fmla="*/ 2559 w 10172"/>
                  <a:gd name="connsiteY14" fmla="*/ 501 h 10000"/>
                  <a:gd name="connsiteX0" fmla="*/ 2559 w 10172"/>
                  <a:gd name="connsiteY0" fmla="*/ 501 h 10000"/>
                  <a:gd name="connsiteX1" fmla="*/ 1137 w 10172"/>
                  <a:gd name="connsiteY1" fmla="*/ 2895 h 10000"/>
                  <a:gd name="connsiteX2" fmla="*/ 104 w 10172"/>
                  <a:gd name="connsiteY2" fmla="*/ 3302 h 10000"/>
                  <a:gd name="connsiteX3" fmla="*/ 0 w 10172"/>
                  <a:gd name="connsiteY3" fmla="*/ 3850 h 10000"/>
                  <a:gd name="connsiteX4" fmla="*/ 5013 w 10172"/>
                  <a:gd name="connsiteY4" fmla="*/ 10000 h 10000"/>
                  <a:gd name="connsiteX5" fmla="*/ 10172 w 10172"/>
                  <a:gd name="connsiteY5" fmla="*/ 3495 h 10000"/>
                  <a:gd name="connsiteX6" fmla="*/ 9664 w 10172"/>
                  <a:gd name="connsiteY6" fmla="*/ 3020 h 10000"/>
                  <a:gd name="connsiteX7" fmla="*/ 8992 w 10172"/>
                  <a:gd name="connsiteY7" fmla="*/ 2864 h 10000"/>
                  <a:gd name="connsiteX8" fmla="*/ 8269 w 10172"/>
                  <a:gd name="connsiteY8" fmla="*/ 2207 h 10000"/>
                  <a:gd name="connsiteX9" fmla="*/ 8243 w 10172"/>
                  <a:gd name="connsiteY9" fmla="*/ 1221 h 10000"/>
                  <a:gd name="connsiteX10" fmla="*/ 7572 w 10172"/>
                  <a:gd name="connsiteY10" fmla="*/ 297 h 10000"/>
                  <a:gd name="connsiteX11" fmla="*/ 5245 w 10172"/>
                  <a:gd name="connsiteY11" fmla="*/ 0 h 10000"/>
                  <a:gd name="connsiteX12" fmla="*/ 3359 w 10172"/>
                  <a:gd name="connsiteY12" fmla="*/ 172 h 10000"/>
                  <a:gd name="connsiteX13" fmla="*/ 2559 w 10172"/>
                  <a:gd name="connsiteY13" fmla="*/ 501 h 10000"/>
                  <a:gd name="connsiteX0" fmla="*/ 2559 w 10172"/>
                  <a:gd name="connsiteY0" fmla="*/ 503 h 10002"/>
                  <a:gd name="connsiteX1" fmla="*/ 1137 w 10172"/>
                  <a:gd name="connsiteY1" fmla="*/ 2897 h 10002"/>
                  <a:gd name="connsiteX2" fmla="*/ 104 w 10172"/>
                  <a:gd name="connsiteY2" fmla="*/ 3304 h 10002"/>
                  <a:gd name="connsiteX3" fmla="*/ 0 w 10172"/>
                  <a:gd name="connsiteY3" fmla="*/ 3852 h 10002"/>
                  <a:gd name="connsiteX4" fmla="*/ 5013 w 10172"/>
                  <a:gd name="connsiteY4" fmla="*/ 10002 h 10002"/>
                  <a:gd name="connsiteX5" fmla="*/ 10172 w 10172"/>
                  <a:gd name="connsiteY5" fmla="*/ 3497 h 10002"/>
                  <a:gd name="connsiteX6" fmla="*/ 9664 w 10172"/>
                  <a:gd name="connsiteY6" fmla="*/ 3022 h 10002"/>
                  <a:gd name="connsiteX7" fmla="*/ 8992 w 10172"/>
                  <a:gd name="connsiteY7" fmla="*/ 2866 h 10002"/>
                  <a:gd name="connsiteX8" fmla="*/ 8269 w 10172"/>
                  <a:gd name="connsiteY8" fmla="*/ 2209 h 10002"/>
                  <a:gd name="connsiteX9" fmla="*/ 8243 w 10172"/>
                  <a:gd name="connsiteY9" fmla="*/ 1223 h 10002"/>
                  <a:gd name="connsiteX10" fmla="*/ 7572 w 10172"/>
                  <a:gd name="connsiteY10" fmla="*/ 299 h 10002"/>
                  <a:gd name="connsiteX11" fmla="*/ 5245 w 10172"/>
                  <a:gd name="connsiteY11" fmla="*/ 2 h 10002"/>
                  <a:gd name="connsiteX12" fmla="*/ 3359 w 10172"/>
                  <a:gd name="connsiteY12" fmla="*/ 174 h 10002"/>
                  <a:gd name="connsiteX13" fmla="*/ 2559 w 10172"/>
                  <a:gd name="connsiteY13" fmla="*/ 503 h 10002"/>
                  <a:gd name="connsiteX0" fmla="*/ 2559 w 10172"/>
                  <a:gd name="connsiteY0" fmla="*/ 502 h 10001"/>
                  <a:gd name="connsiteX1" fmla="*/ 1137 w 10172"/>
                  <a:gd name="connsiteY1" fmla="*/ 2896 h 10001"/>
                  <a:gd name="connsiteX2" fmla="*/ 104 w 10172"/>
                  <a:gd name="connsiteY2" fmla="*/ 3303 h 10001"/>
                  <a:gd name="connsiteX3" fmla="*/ 0 w 10172"/>
                  <a:gd name="connsiteY3" fmla="*/ 3851 h 10001"/>
                  <a:gd name="connsiteX4" fmla="*/ 5013 w 10172"/>
                  <a:gd name="connsiteY4" fmla="*/ 10001 h 10001"/>
                  <a:gd name="connsiteX5" fmla="*/ 10172 w 10172"/>
                  <a:gd name="connsiteY5" fmla="*/ 3496 h 10001"/>
                  <a:gd name="connsiteX6" fmla="*/ 9664 w 10172"/>
                  <a:gd name="connsiteY6" fmla="*/ 3021 h 10001"/>
                  <a:gd name="connsiteX7" fmla="*/ 8992 w 10172"/>
                  <a:gd name="connsiteY7" fmla="*/ 2865 h 10001"/>
                  <a:gd name="connsiteX8" fmla="*/ 8269 w 10172"/>
                  <a:gd name="connsiteY8" fmla="*/ 2208 h 10001"/>
                  <a:gd name="connsiteX9" fmla="*/ 8243 w 10172"/>
                  <a:gd name="connsiteY9" fmla="*/ 1222 h 10001"/>
                  <a:gd name="connsiteX10" fmla="*/ 7572 w 10172"/>
                  <a:gd name="connsiteY10" fmla="*/ 298 h 10001"/>
                  <a:gd name="connsiteX11" fmla="*/ 5245 w 10172"/>
                  <a:gd name="connsiteY11" fmla="*/ 1 h 10001"/>
                  <a:gd name="connsiteX12" fmla="*/ 3359 w 10172"/>
                  <a:gd name="connsiteY12" fmla="*/ 173 h 10001"/>
                  <a:gd name="connsiteX13" fmla="*/ 2559 w 10172"/>
                  <a:gd name="connsiteY13" fmla="*/ 502 h 10001"/>
                  <a:gd name="connsiteX0" fmla="*/ 2559 w 10172"/>
                  <a:gd name="connsiteY0" fmla="*/ 502 h 10001"/>
                  <a:gd name="connsiteX1" fmla="*/ 1137 w 10172"/>
                  <a:gd name="connsiteY1" fmla="*/ 2896 h 10001"/>
                  <a:gd name="connsiteX2" fmla="*/ 104 w 10172"/>
                  <a:gd name="connsiteY2" fmla="*/ 3303 h 10001"/>
                  <a:gd name="connsiteX3" fmla="*/ 0 w 10172"/>
                  <a:gd name="connsiteY3" fmla="*/ 3851 h 10001"/>
                  <a:gd name="connsiteX4" fmla="*/ 5013 w 10172"/>
                  <a:gd name="connsiteY4" fmla="*/ 10001 h 10001"/>
                  <a:gd name="connsiteX5" fmla="*/ 10172 w 10172"/>
                  <a:gd name="connsiteY5" fmla="*/ 3496 h 10001"/>
                  <a:gd name="connsiteX6" fmla="*/ 9664 w 10172"/>
                  <a:gd name="connsiteY6" fmla="*/ 3021 h 10001"/>
                  <a:gd name="connsiteX7" fmla="*/ 8992 w 10172"/>
                  <a:gd name="connsiteY7" fmla="*/ 2865 h 10001"/>
                  <a:gd name="connsiteX8" fmla="*/ 8269 w 10172"/>
                  <a:gd name="connsiteY8" fmla="*/ 2208 h 10001"/>
                  <a:gd name="connsiteX9" fmla="*/ 8243 w 10172"/>
                  <a:gd name="connsiteY9" fmla="*/ 1222 h 10001"/>
                  <a:gd name="connsiteX10" fmla="*/ 7572 w 10172"/>
                  <a:gd name="connsiteY10" fmla="*/ 298 h 10001"/>
                  <a:gd name="connsiteX11" fmla="*/ 5245 w 10172"/>
                  <a:gd name="connsiteY11" fmla="*/ 1 h 10001"/>
                  <a:gd name="connsiteX12" fmla="*/ 2559 w 10172"/>
                  <a:gd name="connsiteY12" fmla="*/ 502 h 10001"/>
                  <a:gd name="connsiteX0" fmla="*/ 2559 w 10172"/>
                  <a:gd name="connsiteY0" fmla="*/ 504 h 10003"/>
                  <a:gd name="connsiteX1" fmla="*/ 1137 w 10172"/>
                  <a:gd name="connsiteY1" fmla="*/ 2898 h 10003"/>
                  <a:gd name="connsiteX2" fmla="*/ 104 w 10172"/>
                  <a:gd name="connsiteY2" fmla="*/ 3305 h 10003"/>
                  <a:gd name="connsiteX3" fmla="*/ 0 w 10172"/>
                  <a:gd name="connsiteY3" fmla="*/ 3853 h 10003"/>
                  <a:gd name="connsiteX4" fmla="*/ 5013 w 10172"/>
                  <a:gd name="connsiteY4" fmla="*/ 10003 h 10003"/>
                  <a:gd name="connsiteX5" fmla="*/ 10172 w 10172"/>
                  <a:gd name="connsiteY5" fmla="*/ 3498 h 10003"/>
                  <a:gd name="connsiteX6" fmla="*/ 9664 w 10172"/>
                  <a:gd name="connsiteY6" fmla="*/ 3023 h 10003"/>
                  <a:gd name="connsiteX7" fmla="*/ 8992 w 10172"/>
                  <a:gd name="connsiteY7" fmla="*/ 2867 h 10003"/>
                  <a:gd name="connsiteX8" fmla="*/ 8269 w 10172"/>
                  <a:gd name="connsiteY8" fmla="*/ 2210 h 10003"/>
                  <a:gd name="connsiteX9" fmla="*/ 8243 w 10172"/>
                  <a:gd name="connsiteY9" fmla="*/ 1224 h 10003"/>
                  <a:gd name="connsiteX10" fmla="*/ 7873 w 10172"/>
                  <a:gd name="connsiteY10" fmla="*/ 339 h 10003"/>
                  <a:gd name="connsiteX11" fmla="*/ 5245 w 10172"/>
                  <a:gd name="connsiteY11" fmla="*/ 3 h 10003"/>
                  <a:gd name="connsiteX12" fmla="*/ 2559 w 10172"/>
                  <a:gd name="connsiteY12" fmla="*/ 504 h 10003"/>
                  <a:gd name="connsiteX0" fmla="*/ 2559 w 10172"/>
                  <a:gd name="connsiteY0" fmla="*/ 512 h 10011"/>
                  <a:gd name="connsiteX1" fmla="*/ 1137 w 10172"/>
                  <a:gd name="connsiteY1" fmla="*/ 2906 h 10011"/>
                  <a:gd name="connsiteX2" fmla="*/ 104 w 10172"/>
                  <a:gd name="connsiteY2" fmla="*/ 3313 h 10011"/>
                  <a:gd name="connsiteX3" fmla="*/ 0 w 10172"/>
                  <a:gd name="connsiteY3" fmla="*/ 3861 h 10011"/>
                  <a:gd name="connsiteX4" fmla="*/ 5013 w 10172"/>
                  <a:gd name="connsiteY4" fmla="*/ 10011 h 10011"/>
                  <a:gd name="connsiteX5" fmla="*/ 10172 w 10172"/>
                  <a:gd name="connsiteY5" fmla="*/ 3506 h 10011"/>
                  <a:gd name="connsiteX6" fmla="*/ 9664 w 10172"/>
                  <a:gd name="connsiteY6" fmla="*/ 3031 h 10011"/>
                  <a:gd name="connsiteX7" fmla="*/ 8992 w 10172"/>
                  <a:gd name="connsiteY7" fmla="*/ 2875 h 10011"/>
                  <a:gd name="connsiteX8" fmla="*/ 8269 w 10172"/>
                  <a:gd name="connsiteY8" fmla="*/ 2218 h 10011"/>
                  <a:gd name="connsiteX9" fmla="*/ 7873 w 10172"/>
                  <a:gd name="connsiteY9" fmla="*/ 347 h 10011"/>
                  <a:gd name="connsiteX10" fmla="*/ 5245 w 10172"/>
                  <a:gd name="connsiteY10" fmla="*/ 11 h 10011"/>
                  <a:gd name="connsiteX11" fmla="*/ 2559 w 10172"/>
                  <a:gd name="connsiteY11" fmla="*/ 512 h 10011"/>
                  <a:gd name="connsiteX0" fmla="*/ 2559 w 10172"/>
                  <a:gd name="connsiteY0" fmla="*/ 507 h 10006"/>
                  <a:gd name="connsiteX1" fmla="*/ 1137 w 10172"/>
                  <a:gd name="connsiteY1" fmla="*/ 2901 h 10006"/>
                  <a:gd name="connsiteX2" fmla="*/ 104 w 10172"/>
                  <a:gd name="connsiteY2" fmla="*/ 3308 h 10006"/>
                  <a:gd name="connsiteX3" fmla="*/ 0 w 10172"/>
                  <a:gd name="connsiteY3" fmla="*/ 3856 h 10006"/>
                  <a:gd name="connsiteX4" fmla="*/ 5013 w 10172"/>
                  <a:gd name="connsiteY4" fmla="*/ 10006 h 10006"/>
                  <a:gd name="connsiteX5" fmla="*/ 10172 w 10172"/>
                  <a:gd name="connsiteY5" fmla="*/ 3501 h 10006"/>
                  <a:gd name="connsiteX6" fmla="*/ 9664 w 10172"/>
                  <a:gd name="connsiteY6" fmla="*/ 3026 h 10006"/>
                  <a:gd name="connsiteX7" fmla="*/ 8992 w 10172"/>
                  <a:gd name="connsiteY7" fmla="*/ 2870 h 10006"/>
                  <a:gd name="connsiteX8" fmla="*/ 8269 w 10172"/>
                  <a:gd name="connsiteY8" fmla="*/ 2213 h 10006"/>
                  <a:gd name="connsiteX9" fmla="*/ 7873 w 10172"/>
                  <a:gd name="connsiteY9" fmla="*/ 381 h 10006"/>
                  <a:gd name="connsiteX10" fmla="*/ 5245 w 10172"/>
                  <a:gd name="connsiteY10" fmla="*/ 6 h 10006"/>
                  <a:gd name="connsiteX11" fmla="*/ 2559 w 10172"/>
                  <a:gd name="connsiteY11" fmla="*/ 507 h 10006"/>
                  <a:gd name="connsiteX0" fmla="*/ 2587 w 10200"/>
                  <a:gd name="connsiteY0" fmla="*/ 507 h 10006"/>
                  <a:gd name="connsiteX1" fmla="*/ 1165 w 10200"/>
                  <a:gd name="connsiteY1" fmla="*/ 2901 h 10006"/>
                  <a:gd name="connsiteX2" fmla="*/ 132 w 10200"/>
                  <a:gd name="connsiteY2" fmla="*/ 3308 h 10006"/>
                  <a:gd name="connsiteX3" fmla="*/ 28 w 10200"/>
                  <a:gd name="connsiteY3" fmla="*/ 3856 h 10006"/>
                  <a:gd name="connsiteX4" fmla="*/ 5041 w 10200"/>
                  <a:gd name="connsiteY4" fmla="*/ 10006 h 10006"/>
                  <a:gd name="connsiteX5" fmla="*/ 10200 w 10200"/>
                  <a:gd name="connsiteY5" fmla="*/ 3501 h 10006"/>
                  <a:gd name="connsiteX6" fmla="*/ 9692 w 10200"/>
                  <a:gd name="connsiteY6" fmla="*/ 3026 h 10006"/>
                  <a:gd name="connsiteX7" fmla="*/ 9020 w 10200"/>
                  <a:gd name="connsiteY7" fmla="*/ 2870 h 10006"/>
                  <a:gd name="connsiteX8" fmla="*/ 8297 w 10200"/>
                  <a:gd name="connsiteY8" fmla="*/ 2213 h 10006"/>
                  <a:gd name="connsiteX9" fmla="*/ 7901 w 10200"/>
                  <a:gd name="connsiteY9" fmla="*/ 381 h 10006"/>
                  <a:gd name="connsiteX10" fmla="*/ 5273 w 10200"/>
                  <a:gd name="connsiteY10" fmla="*/ 6 h 10006"/>
                  <a:gd name="connsiteX11" fmla="*/ 2587 w 10200"/>
                  <a:gd name="connsiteY11" fmla="*/ 507 h 10006"/>
                  <a:gd name="connsiteX0" fmla="*/ 6724 w 14337"/>
                  <a:gd name="connsiteY0" fmla="*/ 507 h 10006"/>
                  <a:gd name="connsiteX1" fmla="*/ 5302 w 14337"/>
                  <a:gd name="connsiteY1" fmla="*/ 2901 h 10006"/>
                  <a:gd name="connsiteX2" fmla="*/ 4269 w 14337"/>
                  <a:gd name="connsiteY2" fmla="*/ 3308 h 10006"/>
                  <a:gd name="connsiteX3" fmla="*/ 1 w 14337"/>
                  <a:gd name="connsiteY3" fmla="*/ 8089 h 10006"/>
                  <a:gd name="connsiteX4" fmla="*/ 9178 w 14337"/>
                  <a:gd name="connsiteY4" fmla="*/ 10006 h 10006"/>
                  <a:gd name="connsiteX5" fmla="*/ 14337 w 14337"/>
                  <a:gd name="connsiteY5" fmla="*/ 3501 h 10006"/>
                  <a:gd name="connsiteX6" fmla="*/ 13829 w 14337"/>
                  <a:gd name="connsiteY6" fmla="*/ 3026 h 10006"/>
                  <a:gd name="connsiteX7" fmla="*/ 13157 w 14337"/>
                  <a:gd name="connsiteY7" fmla="*/ 2870 h 10006"/>
                  <a:gd name="connsiteX8" fmla="*/ 12434 w 14337"/>
                  <a:gd name="connsiteY8" fmla="*/ 2213 h 10006"/>
                  <a:gd name="connsiteX9" fmla="*/ 12038 w 14337"/>
                  <a:gd name="connsiteY9" fmla="*/ 381 h 10006"/>
                  <a:gd name="connsiteX10" fmla="*/ 9410 w 14337"/>
                  <a:gd name="connsiteY10" fmla="*/ 6 h 10006"/>
                  <a:gd name="connsiteX11" fmla="*/ 6724 w 14337"/>
                  <a:gd name="connsiteY11" fmla="*/ 507 h 10006"/>
                  <a:gd name="connsiteX0" fmla="*/ 6726 w 14339"/>
                  <a:gd name="connsiteY0" fmla="*/ 507 h 10006"/>
                  <a:gd name="connsiteX1" fmla="*/ 5304 w 14339"/>
                  <a:gd name="connsiteY1" fmla="*/ 2901 h 10006"/>
                  <a:gd name="connsiteX2" fmla="*/ 1910 w 14339"/>
                  <a:gd name="connsiteY2" fmla="*/ 4373 h 10006"/>
                  <a:gd name="connsiteX3" fmla="*/ 3 w 14339"/>
                  <a:gd name="connsiteY3" fmla="*/ 8089 h 10006"/>
                  <a:gd name="connsiteX4" fmla="*/ 9180 w 14339"/>
                  <a:gd name="connsiteY4" fmla="*/ 10006 h 10006"/>
                  <a:gd name="connsiteX5" fmla="*/ 14339 w 14339"/>
                  <a:gd name="connsiteY5" fmla="*/ 3501 h 10006"/>
                  <a:gd name="connsiteX6" fmla="*/ 13831 w 14339"/>
                  <a:gd name="connsiteY6" fmla="*/ 3026 h 10006"/>
                  <a:gd name="connsiteX7" fmla="*/ 13159 w 14339"/>
                  <a:gd name="connsiteY7" fmla="*/ 2870 h 10006"/>
                  <a:gd name="connsiteX8" fmla="*/ 12436 w 14339"/>
                  <a:gd name="connsiteY8" fmla="*/ 2213 h 10006"/>
                  <a:gd name="connsiteX9" fmla="*/ 12040 w 14339"/>
                  <a:gd name="connsiteY9" fmla="*/ 381 h 10006"/>
                  <a:gd name="connsiteX10" fmla="*/ 9412 w 14339"/>
                  <a:gd name="connsiteY10" fmla="*/ 6 h 10006"/>
                  <a:gd name="connsiteX11" fmla="*/ 6726 w 14339"/>
                  <a:gd name="connsiteY11" fmla="*/ 507 h 10006"/>
                  <a:gd name="connsiteX0" fmla="*/ 6726 w 19448"/>
                  <a:gd name="connsiteY0" fmla="*/ 507 h 10006"/>
                  <a:gd name="connsiteX1" fmla="*/ 5304 w 19448"/>
                  <a:gd name="connsiteY1" fmla="*/ 2901 h 10006"/>
                  <a:gd name="connsiteX2" fmla="*/ 1910 w 19448"/>
                  <a:gd name="connsiteY2" fmla="*/ 4373 h 10006"/>
                  <a:gd name="connsiteX3" fmla="*/ 3 w 19448"/>
                  <a:gd name="connsiteY3" fmla="*/ 8089 h 10006"/>
                  <a:gd name="connsiteX4" fmla="*/ 9180 w 19448"/>
                  <a:gd name="connsiteY4" fmla="*/ 10006 h 10006"/>
                  <a:gd name="connsiteX5" fmla="*/ 19448 w 19448"/>
                  <a:gd name="connsiteY5" fmla="*/ 7760 h 10006"/>
                  <a:gd name="connsiteX6" fmla="*/ 13831 w 19448"/>
                  <a:gd name="connsiteY6" fmla="*/ 3026 h 10006"/>
                  <a:gd name="connsiteX7" fmla="*/ 13159 w 19448"/>
                  <a:gd name="connsiteY7" fmla="*/ 2870 h 10006"/>
                  <a:gd name="connsiteX8" fmla="*/ 12436 w 19448"/>
                  <a:gd name="connsiteY8" fmla="*/ 2213 h 10006"/>
                  <a:gd name="connsiteX9" fmla="*/ 12040 w 19448"/>
                  <a:gd name="connsiteY9" fmla="*/ 381 h 10006"/>
                  <a:gd name="connsiteX10" fmla="*/ 9412 w 19448"/>
                  <a:gd name="connsiteY10" fmla="*/ 6 h 10006"/>
                  <a:gd name="connsiteX11" fmla="*/ 6726 w 19448"/>
                  <a:gd name="connsiteY11" fmla="*/ 507 h 10006"/>
                  <a:gd name="connsiteX0" fmla="*/ 6726 w 19448"/>
                  <a:gd name="connsiteY0" fmla="*/ 507 h 10140"/>
                  <a:gd name="connsiteX1" fmla="*/ 5304 w 19448"/>
                  <a:gd name="connsiteY1" fmla="*/ 2901 h 10140"/>
                  <a:gd name="connsiteX2" fmla="*/ 1910 w 19448"/>
                  <a:gd name="connsiteY2" fmla="*/ 4373 h 10140"/>
                  <a:gd name="connsiteX3" fmla="*/ 3 w 19448"/>
                  <a:gd name="connsiteY3" fmla="*/ 8089 h 10140"/>
                  <a:gd name="connsiteX4" fmla="*/ 9180 w 19448"/>
                  <a:gd name="connsiteY4" fmla="*/ 10006 h 10140"/>
                  <a:gd name="connsiteX5" fmla="*/ 19448 w 19448"/>
                  <a:gd name="connsiteY5" fmla="*/ 7760 h 10140"/>
                  <a:gd name="connsiteX6" fmla="*/ 13831 w 19448"/>
                  <a:gd name="connsiteY6" fmla="*/ 3026 h 10140"/>
                  <a:gd name="connsiteX7" fmla="*/ 13159 w 19448"/>
                  <a:gd name="connsiteY7" fmla="*/ 2870 h 10140"/>
                  <a:gd name="connsiteX8" fmla="*/ 12436 w 19448"/>
                  <a:gd name="connsiteY8" fmla="*/ 2213 h 10140"/>
                  <a:gd name="connsiteX9" fmla="*/ 12040 w 19448"/>
                  <a:gd name="connsiteY9" fmla="*/ 381 h 10140"/>
                  <a:gd name="connsiteX10" fmla="*/ 9412 w 19448"/>
                  <a:gd name="connsiteY10" fmla="*/ 6 h 10140"/>
                  <a:gd name="connsiteX11" fmla="*/ 6726 w 19448"/>
                  <a:gd name="connsiteY11" fmla="*/ 507 h 10140"/>
                  <a:gd name="connsiteX0" fmla="*/ 6726 w 19448"/>
                  <a:gd name="connsiteY0" fmla="*/ 507 h 10009"/>
                  <a:gd name="connsiteX1" fmla="*/ 5304 w 19448"/>
                  <a:gd name="connsiteY1" fmla="*/ 2901 h 10009"/>
                  <a:gd name="connsiteX2" fmla="*/ 1910 w 19448"/>
                  <a:gd name="connsiteY2" fmla="*/ 4373 h 10009"/>
                  <a:gd name="connsiteX3" fmla="*/ 3 w 19448"/>
                  <a:gd name="connsiteY3" fmla="*/ 8089 h 10009"/>
                  <a:gd name="connsiteX4" fmla="*/ 9180 w 19448"/>
                  <a:gd name="connsiteY4" fmla="*/ 10006 h 10009"/>
                  <a:gd name="connsiteX5" fmla="*/ 19448 w 19448"/>
                  <a:gd name="connsiteY5" fmla="*/ 7760 h 10009"/>
                  <a:gd name="connsiteX6" fmla="*/ 13831 w 19448"/>
                  <a:gd name="connsiteY6" fmla="*/ 3026 h 10009"/>
                  <a:gd name="connsiteX7" fmla="*/ 13159 w 19448"/>
                  <a:gd name="connsiteY7" fmla="*/ 2870 h 10009"/>
                  <a:gd name="connsiteX8" fmla="*/ 12436 w 19448"/>
                  <a:gd name="connsiteY8" fmla="*/ 2213 h 10009"/>
                  <a:gd name="connsiteX9" fmla="*/ 12040 w 19448"/>
                  <a:gd name="connsiteY9" fmla="*/ 381 h 10009"/>
                  <a:gd name="connsiteX10" fmla="*/ 9412 w 19448"/>
                  <a:gd name="connsiteY10" fmla="*/ 6 h 10009"/>
                  <a:gd name="connsiteX11" fmla="*/ 6726 w 19448"/>
                  <a:gd name="connsiteY11" fmla="*/ 507 h 10009"/>
                  <a:gd name="connsiteX0" fmla="*/ 6726 w 19448"/>
                  <a:gd name="connsiteY0" fmla="*/ 507 h 10006"/>
                  <a:gd name="connsiteX1" fmla="*/ 5304 w 19448"/>
                  <a:gd name="connsiteY1" fmla="*/ 2901 h 10006"/>
                  <a:gd name="connsiteX2" fmla="*/ 1910 w 19448"/>
                  <a:gd name="connsiteY2" fmla="*/ 4373 h 10006"/>
                  <a:gd name="connsiteX3" fmla="*/ 3 w 19448"/>
                  <a:gd name="connsiteY3" fmla="*/ 8089 h 10006"/>
                  <a:gd name="connsiteX4" fmla="*/ 9180 w 19448"/>
                  <a:gd name="connsiteY4" fmla="*/ 10006 h 10006"/>
                  <a:gd name="connsiteX5" fmla="*/ 19448 w 19448"/>
                  <a:gd name="connsiteY5" fmla="*/ 7760 h 10006"/>
                  <a:gd name="connsiteX6" fmla="*/ 13831 w 19448"/>
                  <a:gd name="connsiteY6" fmla="*/ 3026 h 10006"/>
                  <a:gd name="connsiteX7" fmla="*/ 13159 w 19448"/>
                  <a:gd name="connsiteY7" fmla="*/ 2870 h 10006"/>
                  <a:gd name="connsiteX8" fmla="*/ 12436 w 19448"/>
                  <a:gd name="connsiteY8" fmla="*/ 2213 h 10006"/>
                  <a:gd name="connsiteX9" fmla="*/ 12040 w 19448"/>
                  <a:gd name="connsiteY9" fmla="*/ 381 h 10006"/>
                  <a:gd name="connsiteX10" fmla="*/ 9412 w 19448"/>
                  <a:gd name="connsiteY10" fmla="*/ 6 h 10006"/>
                  <a:gd name="connsiteX11" fmla="*/ 6726 w 19448"/>
                  <a:gd name="connsiteY11" fmla="*/ 507 h 10006"/>
                  <a:gd name="connsiteX0" fmla="*/ 6726 w 19448"/>
                  <a:gd name="connsiteY0" fmla="*/ 507 h 10006"/>
                  <a:gd name="connsiteX1" fmla="*/ 5304 w 19448"/>
                  <a:gd name="connsiteY1" fmla="*/ 2901 h 10006"/>
                  <a:gd name="connsiteX2" fmla="*/ 1910 w 19448"/>
                  <a:gd name="connsiteY2" fmla="*/ 4373 h 10006"/>
                  <a:gd name="connsiteX3" fmla="*/ 3 w 19448"/>
                  <a:gd name="connsiteY3" fmla="*/ 8089 h 10006"/>
                  <a:gd name="connsiteX4" fmla="*/ 9180 w 19448"/>
                  <a:gd name="connsiteY4" fmla="*/ 10006 h 10006"/>
                  <a:gd name="connsiteX5" fmla="*/ 19448 w 19448"/>
                  <a:gd name="connsiteY5" fmla="*/ 7760 h 10006"/>
                  <a:gd name="connsiteX6" fmla="*/ 16578 w 19448"/>
                  <a:gd name="connsiteY6" fmla="*/ 4299 h 10006"/>
                  <a:gd name="connsiteX7" fmla="*/ 13159 w 19448"/>
                  <a:gd name="connsiteY7" fmla="*/ 2870 h 10006"/>
                  <a:gd name="connsiteX8" fmla="*/ 12436 w 19448"/>
                  <a:gd name="connsiteY8" fmla="*/ 2213 h 10006"/>
                  <a:gd name="connsiteX9" fmla="*/ 12040 w 19448"/>
                  <a:gd name="connsiteY9" fmla="*/ 381 h 10006"/>
                  <a:gd name="connsiteX10" fmla="*/ 9412 w 19448"/>
                  <a:gd name="connsiteY10" fmla="*/ 6 h 10006"/>
                  <a:gd name="connsiteX11" fmla="*/ 6726 w 19448"/>
                  <a:gd name="connsiteY11" fmla="*/ 507 h 10006"/>
                  <a:gd name="connsiteX0" fmla="*/ 6726 w 19448"/>
                  <a:gd name="connsiteY0" fmla="*/ 507 h 10006"/>
                  <a:gd name="connsiteX1" fmla="*/ 5304 w 19448"/>
                  <a:gd name="connsiteY1" fmla="*/ 2901 h 10006"/>
                  <a:gd name="connsiteX2" fmla="*/ 1910 w 19448"/>
                  <a:gd name="connsiteY2" fmla="*/ 4373 h 10006"/>
                  <a:gd name="connsiteX3" fmla="*/ 3 w 19448"/>
                  <a:gd name="connsiteY3" fmla="*/ 8089 h 10006"/>
                  <a:gd name="connsiteX4" fmla="*/ 9180 w 19448"/>
                  <a:gd name="connsiteY4" fmla="*/ 10006 h 10006"/>
                  <a:gd name="connsiteX5" fmla="*/ 19448 w 19448"/>
                  <a:gd name="connsiteY5" fmla="*/ 7760 h 10006"/>
                  <a:gd name="connsiteX6" fmla="*/ 16664 w 19448"/>
                  <a:gd name="connsiteY6" fmla="*/ 4481 h 10006"/>
                  <a:gd name="connsiteX7" fmla="*/ 13159 w 19448"/>
                  <a:gd name="connsiteY7" fmla="*/ 2870 h 10006"/>
                  <a:gd name="connsiteX8" fmla="*/ 12436 w 19448"/>
                  <a:gd name="connsiteY8" fmla="*/ 2213 h 10006"/>
                  <a:gd name="connsiteX9" fmla="*/ 12040 w 19448"/>
                  <a:gd name="connsiteY9" fmla="*/ 381 h 10006"/>
                  <a:gd name="connsiteX10" fmla="*/ 9412 w 19448"/>
                  <a:gd name="connsiteY10" fmla="*/ 6 h 10006"/>
                  <a:gd name="connsiteX11" fmla="*/ 6726 w 19448"/>
                  <a:gd name="connsiteY11" fmla="*/ 507 h 10006"/>
                  <a:gd name="connsiteX0" fmla="*/ 6726 w 19448"/>
                  <a:gd name="connsiteY0" fmla="*/ 507 h 10006"/>
                  <a:gd name="connsiteX1" fmla="*/ 5304 w 19448"/>
                  <a:gd name="connsiteY1" fmla="*/ 2901 h 10006"/>
                  <a:gd name="connsiteX2" fmla="*/ 1910 w 19448"/>
                  <a:gd name="connsiteY2" fmla="*/ 4373 h 10006"/>
                  <a:gd name="connsiteX3" fmla="*/ 3 w 19448"/>
                  <a:gd name="connsiteY3" fmla="*/ 8089 h 10006"/>
                  <a:gd name="connsiteX4" fmla="*/ 9180 w 19448"/>
                  <a:gd name="connsiteY4" fmla="*/ 10006 h 10006"/>
                  <a:gd name="connsiteX5" fmla="*/ 19448 w 19448"/>
                  <a:gd name="connsiteY5" fmla="*/ 7760 h 10006"/>
                  <a:gd name="connsiteX6" fmla="*/ 16707 w 19448"/>
                  <a:gd name="connsiteY6" fmla="*/ 4585 h 10006"/>
                  <a:gd name="connsiteX7" fmla="*/ 13159 w 19448"/>
                  <a:gd name="connsiteY7" fmla="*/ 2870 h 10006"/>
                  <a:gd name="connsiteX8" fmla="*/ 12436 w 19448"/>
                  <a:gd name="connsiteY8" fmla="*/ 2213 h 10006"/>
                  <a:gd name="connsiteX9" fmla="*/ 12040 w 19448"/>
                  <a:gd name="connsiteY9" fmla="*/ 381 h 10006"/>
                  <a:gd name="connsiteX10" fmla="*/ 9412 w 19448"/>
                  <a:gd name="connsiteY10" fmla="*/ 6 h 10006"/>
                  <a:gd name="connsiteX11" fmla="*/ 6726 w 19448"/>
                  <a:gd name="connsiteY11" fmla="*/ 507 h 10006"/>
                  <a:gd name="connsiteX0" fmla="*/ 6726 w 19448"/>
                  <a:gd name="connsiteY0" fmla="*/ 507 h 10006"/>
                  <a:gd name="connsiteX1" fmla="*/ 5304 w 19448"/>
                  <a:gd name="connsiteY1" fmla="*/ 2901 h 10006"/>
                  <a:gd name="connsiteX2" fmla="*/ 1910 w 19448"/>
                  <a:gd name="connsiteY2" fmla="*/ 4373 h 10006"/>
                  <a:gd name="connsiteX3" fmla="*/ 3 w 19448"/>
                  <a:gd name="connsiteY3" fmla="*/ 8089 h 10006"/>
                  <a:gd name="connsiteX4" fmla="*/ 9180 w 19448"/>
                  <a:gd name="connsiteY4" fmla="*/ 10006 h 10006"/>
                  <a:gd name="connsiteX5" fmla="*/ 19448 w 19448"/>
                  <a:gd name="connsiteY5" fmla="*/ 7760 h 10006"/>
                  <a:gd name="connsiteX6" fmla="*/ 16707 w 19448"/>
                  <a:gd name="connsiteY6" fmla="*/ 4585 h 10006"/>
                  <a:gd name="connsiteX7" fmla="*/ 13159 w 19448"/>
                  <a:gd name="connsiteY7" fmla="*/ 2870 h 10006"/>
                  <a:gd name="connsiteX8" fmla="*/ 12436 w 19448"/>
                  <a:gd name="connsiteY8" fmla="*/ 2213 h 10006"/>
                  <a:gd name="connsiteX9" fmla="*/ 12040 w 19448"/>
                  <a:gd name="connsiteY9" fmla="*/ 381 h 10006"/>
                  <a:gd name="connsiteX10" fmla="*/ 9412 w 19448"/>
                  <a:gd name="connsiteY10" fmla="*/ 6 h 10006"/>
                  <a:gd name="connsiteX11" fmla="*/ 6726 w 19448"/>
                  <a:gd name="connsiteY11" fmla="*/ 507 h 10006"/>
                  <a:gd name="connsiteX0" fmla="*/ 6726 w 19448"/>
                  <a:gd name="connsiteY0" fmla="*/ 519 h 10018"/>
                  <a:gd name="connsiteX1" fmla="*/ 5304 w 19448"/>
                  <a:gd name="connsiteY1" fmla="*/ 2913 h 10018"/>
                  <a:gd name="connsiteX2" fmla="*/ 1910 w 19448"/>
                  <a:gd name="connsiteY2" fmla="*/ 4385 h 10018"/>
                  <a:gd name="connsiteX3" fmla="*/ 3 w 19448"/>
                  <a:gd name="connsiteY3" fmla="*/ 8101 h 10018"/>
                  <a:gd name="connsiteX4" fmla="*/ 9180 w 19448"/>
                  <a:gd name="connsiteY4" fmla="*/ 10018 h 10018"/>
                  <a:gd name="connsiteX5" fmla="*/ 19448 w 19448"/>
                  <a:gd name="connsiteY5" fmla="*/ 7772 h 10018"/>
                  <a:gd name="connsiteX6" fmla="*/ 16707 w 19448"/>
                  <a:gd name="connsiteY6" fmla="*/ 4597 h 10018"/>
                  <a:gd name="connsiteX7" fmla="*/ 13159 w 19448"/>
                  <a:gd name="connsiteY7" fmla="*/ 2882 h 10018"/>
                  <a:gd name="connsiteX8" fmla="*/ 12040 w 19448"/>
                  <a:gd name="connsiteY8" fmla="*/ 393 h 10018"/>
                  <a:gd name="connsiteX9" fmla="*/ 9412 w 19448"/>
                  <a:gd name="connsiteY9" fmla="*/ 18 h 10018"/>
                  <a:gd name="connsiteX10" fmla="*/ 6726 w 19448"/>
                  <a:gd name="connsiteY10" fmla="*/ 519 h 10018"/>
                  <a:gd name="connsiteX0" fmla="*/ 6726 w 19448"/>
                  <a:gd name="connsiteY0" fmla="*/ 519 h 10018"/>
                  <a:gd name="connsiteX1" fmla="*/ 5304 w 19448"/>
                  <a:gd name="connsiteY1" fmla="*/ 2913 h 10018"/>
                  <a:gd name="connsiteX2" fmla="*/ 1910 w 19448"/>
                  <a:gd name="connsiteY2" fmla="*/ 4385 h 10018"/>
                  <a:gd name="connsiteX3" fmla="*/ 3 w 19448"/>
                  <a:gd name="connsiteY3" fmla="*/ 8101 h 10018"/>
                  <a:gd name="connsiteX4" fmla="*/ 9180 w 19448"/>
                  <a:gd name="connsiteY4" fmla="*/ 10018 h 10018"/>
                  <a:gd name="connsiteX5" fmla="*/ 19448 w 19448"/>
                  <a:gd name="connsiteY5" fmla="*/ 7772 h 10018"/>
                  <a:gd name="connsiteX6" fmla="*/ 16707 w 19448"/>
                  <a:gd name="connsiteY6" fmla="*/ 4597 h 10018"/>
                  <a:gd name="connsiteX7" fmla="*/ 13202 w 19448"/>
                  <a:gd name="connsiteY7" fmla="*/ 3012 h 10018"/>
                  <a:gd name="connsiteX8" fmla="*/ 12040 w 19448"/>
                  <a:gd name="connsiteY8" fmla="*/ 393 h 10018"/>
                  <a:gd name="connsiteX9" fmla="*/ 9412 w 19448"/>
                  <a:gd name="connsiteY9" fmla="*/ 18 h 10018"/>
                  <a:gd name="connsiteX10" fmla="*/ 6726 w 19448"/>
                  <a:gd name="connsiteY10" fmla="*/ 519 h 10018"/>
                  <a:gd name="connsiteX0" fmla="*/ 6726 w 19448"/>
                  <a:gd name="connsiteY0" fmla="*/ 519 h 10018"/>
                  <a:gd name="connsiteX1" fmla="*/ 5304 w 19448"/>
                  <a:gd name="connsiteY1" fmla="*/ 2913 h 10018"/>
                  <a:gd name="connsiteX2" fmla="*/ 1910 w 19448"/>
                  <a:gd name="connsiteY2" fmla="*/ 4385 h 10018"/>
                  <a:gd name="connsiteX3" fmla="*/ 3 w 19448"/>
                  <a:gd name="connsiteY3" fmla="*/ 8101 h 10018"/>
                  <a:gd name="connsiteX4" fmla="*/ 9180 w 19448"/>
                  <a:gd name="connsiteY4" fmla="*/ 10018 h 10018"/>
                  <a:gd name="connsiteX5" fmla="*/ 19448 w 19448"/>
                  <a:gd name="connsiteY5" fmla="*/ 7772 h 10018"/>
                  <a:gd name="connsiteX6" fmla="*/ 16707 w 19448"/>
                  <a:gd name="connsiteY6" fmla="*/ 4597 h 10018"/>
                  <a:gd name="connsiteX7" fmla="*/ 13202 w 19448"/>
                  <a:gd name="connsiteY7" fmla="*/ 3012 h 10018"/>
                  <a:gd name="connsiteX8" fmla="*/ 12040 w 19448"/>
                  <a:gd name="connsiteY8" fmla="*/ 393 h 10018"/>
                  <a:gd name="connsiteX9" fmla="*/ 9412 w 19448"/>
                  <a:gd name="connsiteY9" fmla="*/ 18 h 10018"/>
                  <a:gd name="connsiteX10" fmla="*/ 6726 w 19448"/>
                  <a:gd name="connsiteY10" fmla="*/ 519 h 10018"/>
                  <a:gd name="connsiteX0" fmla="*/ 6728 w 19450"/>
                  <a:gd name="connsiteY0" fmla="*/ 519 h 10018"/>
                  <a:gd name="connsiteX1" fmla="*/ 5306 w 19450"/>
                  <a:gd name="connsiteY1" fmla="*/ 2913 h 10018"/>
                  <a:gd name="connsiteX2" fmla="*/ 1912 w 19450"/>
                  <a:gd name="connsiteY2" fmla="*/ 4385 h 10018"/>
                  <a:gd name="connsiteX3" fmla="*/ 5 w 19450"/>
                  <a:gd name="connsiteY3" fmla="*/ 8101 h 10018"/>
                  <a:gd name="connsiteX4" fmla="*/ 9182 w 19450"/>
                  <a:gd name="connsiteY4" fmla="*/ 10018 h 10018"/>
                  <a:gd name="connsiteX5" fmla="*/ 19450 w 19450"/>
                  <a:gd name="connsiteY5" fmla="*/ 7772 h 10018"/>
                  <a:gd name="connsiteX6" fmla="*/ 16709 w 19450"/>
                  <a:gd name="connsiteY6" fmla="*/ 4597 h 10018"/>
                  <a:gd name="connsiteX7" fmla="*/ 13204 w 19450"/>
                  <a:gd name="connsiteY7" fmla="*/ 3012 h 10018"/>
                  <a:gd name="connsiteX8" fmla="*/ 12042 w 19450"/>
                  <a:gd name="connsiteY8" fmla="*/ 393 h 10018"/>
                  <a:gd name="connsiteX9" fmla="*/ 9414 w 19450"/>
                  <a:gd name="connsiteY9" fmla="*/ 18 h 10018"/>
                  <a:gd name="connsiteX10" fmla="*/ 6728 w 19450"/>
                  <a:gd name="connsiteY10" fmla="*/ 519 h 10018"/>
                  <a:gd name="connsiteX0" fmla="*/ 6728 w 19450"/>
                  <a:gd name="connsiteY0" fmla="*/ 519 h 10018"/>
                  <a:gd name="connsiteX1" fmla="*/ 5306 w 19450"/>
                  <a:gd name="connsiteY1" fmla="*/ 2913 h 10018"/>
                  <a:gd name="connsiteX2" fmla="*/ 1912 w 19450"/>
                  <a:gd name="connsiteY2" fmla="*/ 4385 h 10018"/>
                  <a:gd name="connsiteX3" fmla="*/ 5 w 19450"/>
                  <a:gd name="connsiteY3" fmla="*/ 8101 h 10018"/>
                  <a:gd name="connsiteX4" fmla="*/ 9182 w 19450"/>
                  <a:gd name="connsiteY4" fmla="*/ 10018 h 10018"/>
                  <a:gd name="connsiteX5" fmla="*/ 19450 w 19450"/>
                  <a:gd name="connsiteY5" fmla="*/ 7772 h 10018"/>
                  <a:gd name="connsiteX6" fmla="*/ 16709 w 19450"/>
                  <a:gd name="connsiteY6" fmla="*/ 4597 h 10018"/>
                  <a:gd name="connsiteX7" fmla="*/ 13204 w 19450"/>
                  <a:gd name="connsiteY7" fmla="*/ 3012 h 10018"/>
                  <a:gd name="connsiteX8" fmla="*/ 12042 w 19450"/>
                  <a:gd name="connsiteY8" fmla="*/ 393 h 10018"/>
                  <a:gd name="connsiteX9" fmla="*/ 9414 w 19450"/>
                  <a:gd name="connsiteY9" fmla="*/ 18 h 10018"/>
                  <a:gd name="connsiteX10" fmla="*/ 6728 w 19450"/>
                  <a:gd name="connsiteY10" fmla="*/ 519 h 10018"/>
                  <a:gd name="connsiteX0" fmla="*/ 6728 w 19450"/>
                  <a:gd name="connsiteY0" fmla="*/ 519 h 10018"/>
                  <a:gd name="connsiteX1" fmla="*/ 5306 w 19450"/>
                  <a:gd name="connsiteY1" fmla="*/ 2913 h 10018"/>
                  <a:gd name="connsiteX2" fmla="*/ 1912 w 19450"/>
                  <a:gd name="connsiteY2" fmla="*/ 4385 h 10018"/>
                  <a:gd name="connsiteX3" fmla="*/ 5 w 19450"/>
                  <a:gd name="connsiteY3" fmla="*/ 8101 h 10018"/>
                  <a:gd name="connsiteX4" fmla="*/ 9182 w 19450"/>
                  <a:gd name="connsiteY4" fmla="*/ 10018 h 10018"/>
                  <a:gd name="connsiteX5" fmla="*/ 19450 w 19450"/>
                  <a:gd name="connsiteY5" fmla="*/ 7772 h 10018"/>
                  <a:gd name="connsiteX6" fmla="*/ 16709 w 19450"/>
                  <a:gd name="connsiteY6" fmla="*/ 4597 h 10018"/>
                  <a:gd name="connsiteX7" fmla="*/ 13204 w 19450"/>
                  <a:gd name="connsiteY7" fmla="*/ 3012 h 10018"/>
                  <a:gd name="connsiteX8" fmla="*/ 12042 w 19450"/>
                  <a:gd name="connsiteY8" fmla="*/ 393 h 10018"/>
                  <a:gd name="connsiteX9" fmla="*/ 9414 w 19450"/>
                  <a:gd name="connsiteY9" fmla="*/ 18 h 10018"/>
                  <a:gd name="connsiteX10" fmla="*/ 6728 w 19450"/>
                  <a:gd name="connsiteY10" fmla="*/ 519 h 1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50" h="10018">
                    <a:moveTo>
                      <a:pt x="6728" y="519"/>
                    </a:moveTo>
                    <a:lnTo>
                      <a:pt x="5306" y="2913"/>
                    </a:lnTo>
                    <a:cubicBezTo>
                      <a:pt x="4175" y="3404"/>
                      <a:pt x="3343" y="3920"/>
                      <a:pt x="1912" y="4385"/>
                    </a:cubicBezTo>
                    <a:cubicBezTo>
                      <a:pt x="975" y="4906"/>
                      <a:pt x="-89" y="7684"/>
                      <a:pt x="5" y="8101"/>
                    </a:cubicBezTo>
                    <a:cubicBezTo>
                      <a:pt x="480" y="9464"/>
                      <a:pt x="7730" y="10022"/>
                      <a:pt x="9182" y="10018"/>
                    </a:cubicBezTo>
                    <a:cubicBezTo>
                      <a:pt x="10634" y="10014"/>
                      <a:pt x="19255" y="9117"/>
                      <a:pt x="19450" y="7772"/>
                    </a:cubicBezTo>
                    <a:cubicBezTo>
                      <a:pt x="18536" y="6714"/>
                      <a:pt x="18224" y="5395"/>
                      <a:pt x="16709" y="4597"/>
                    </a:cubicBezTo>
                    <a:cubicBezTo>
                      <a:pt x="15713" y="4069"/>
                      <a:pt x="14372" y="3540"/>
                      <a:pt x="13204" y="3012"/>
                    </a:cubicBezTo>
                    <a:cubicBezTo>
                      <a:pt x="12426" y="2311"/>
                      <a:pt x="12666" y="870"/>
                      <a:pt x="12042" y="393"/>
                    </a:cubicBezTo>
                    <a:cubicBezTo>
                      <a:pt x="11418" y="-84"/>
                      <a:pt x="10300" y="-3"/>
                      <a:pt x="9414" y="18"/>
                    </a:cubicBezTo>
                    <a:cubicBezTo>
                      <a:pt x="8528" y="39"/>
                      <a:pt x="7413" y="37"/>
                      <a:pt x="6728" y="519"/>
                    </a:cubicBezTo>
                    <a:close/>
                  </a:path>
                </a:pathLst>
              </a:custGeom>
              <a:solidFill>
                <a:srgbClr val="FFECB7"/>
              </a:solidFill>
              <a:ln w="0">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a:cs typeface="+mn-cs"/>
                </a:endParaRPr>
              </a:p>
            </p:txBody>
          </p:sp>
          <p:sp>
            <p:nvSpPr>
              <p:cNvPr id="12" name="Freeform 9"/>
              <p:cNvSpPr>
                <a:spLocks/>
              </p:cNvSpPr>
              <p:nvPr/>
            </p:nvSpPr>
            <p:spPr bwMode="auto">
              <a:xfrm>
                <a:off x="466158" y="5479054"/>
                <a:ext cx="1283552" cy="784933"/>
              </a:xfrm>
              <a:custGeom>
                <a:avLst/>
                <a:gdLst>
                  <a:gd name="T0" fmla="*/ 2147483646 w 394"/>
                  <a:gd name="T1" fmla="*/ 2147483646 h 639"/>
                  <a:gd name="T2" fmla="*/ 2147483646 w 394"/>
                  <a:gd name="T3" fmla="*/ 2147483646 h 639"/>
                  <a:gd name="T4" fmla="*/ 2147483646 w 394"/>
                  <a:gd name="T5" fmla="*/ 2147483646 h 639"/>
                  <a:gd name="T6" fmla="*/ 2147483646 w 394"/>
                  <a:gd name="T7" fmla="*/ 2147483646 h 639"/>
                  <a:gd name="T8" fmla="*/ 0 w 394"/>
                  <a:gd name="T9" fmla="*/ 2147483646 h 639"/>
                  <a:gd name="T10" fmla="*/ 2147483646 w 394"/>
                  <a:gd name="T11" fmla="*/ 2147483646 h 639"/>
                  <a:gd name="T12" fmla="*/ 2147483646 w 394"/>
                  <a:gd name="T13" fmla="*/ 2147483646 h 639"/>
                  <a:gd name="T14" fmla="*/ 2147483646 w 394"/>
                  <a:gd name="T15" fmla="*/ 2147483646 h 639"/>
                  <a:gd name="T16" fmla="*/ 2147483646 w 394"/>
                  <a:gd name="T17" fmla="*/ 2147483646 h 639"/>
                  <a:gd name="T18" fmla="*/ 2147483646 w 394"/>
                  <a:gd name="T19" fmla="*/ 2147483646 h 639"/>
                  <a:gd name="T20" fmla="*/ 2147483646 w 394"/>
                  <a:gd name="T21" fmla="*/ 2147483646 h 639"/>
                  <a:gd name="T22" fmla="*/ 2147483646 w 394"/>
                  <a:gd name="T23" fmla="*/ 2147483646 h 639"/>
                  <a:gd name="T24" fmla="*/ 2147483646 w 394"/>
                  <a:gd name="T25" fmla="*/ 2147483646 h 639"/>
                  <a:gd name="T26" fmla="*/ 2147483646 w 394"/>
                  <a:gd name="T27" fmla="*/ 2147483646 h 639"/>
                  <a:gd name="T28" fmla="*/ 2147483646 w 394"/>
                  <a:gd name="T29" fmla="*/ 2147483646 h 639"/>
                  <a:gd name="T30" fmla="*/ 2147483646 w 394"/>
                  <a:gd name="T31" fmla="*/ 2147483646 h 639"/>
                  <a:gd name="T32" fmla="*/ 2147483646 w 394"/>
                  <a:gd name="T33" fmla="*/ 2147483646 h 639"/>
                  <a:gd name="T34" fmla="*/ 2147483646 w 394"/>
                  <a:gd name="T35" fmla="*/ 2147483646 h 639"/>
                  <a:gd name="T36" fmla="*/ 2147483646 w 394"/>
                  <a:gd name="T37" fmla="*/ 0 h 639"/>
                  <a:gd name="T38" fmla="*/ 2147483646 w 394"/>
                  <a:gd name="T39" fmla="*/ 2147483646 h 639"/>
                  <a:gd name="T40" fmla="*/ 2147483646 w 394"/>
                  <a:gd name="T41" fmla="*/ 2147483646 h 639"/>
                  <a:gd name="T42" fmla="*/ 2147483646 w 394"/>
                  <a:gd name="T43" fmla="*/ 2147483646 h 6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connsiteX0" fmla="*/ 2107 w 10000"/>
                  <a:gd name="connsiteY0" fmla="*/ 1346 h 10000"/>
                  <a:gd name="connsiteX1" fmla="*/ 1624 w 10000"/>
                  <a:gd name="connsiteY1" fmla="*/ 2332 h 10000"/>
                  <a:gd name="connsiteX2" fmla="*/ 1117 w 10000"/>
                  <a:gd name="connsiteY2" fmla="*/ 2895 h 10000"/>
                  <a:gd name="connsiteX3" fmla="*/ 102 w 10000"/>
                  <a:gd name="connsiteY3" fmla="*/ 3302 h 10000"/>
                  <a:gd name="connsiteX4" fmla="*/ 0 w 10000"/>
                  <a:gd name="connsiteY4" fmla="*/ 3850 h 10000"/>
                  <a:gd name="connsiteX5" fmla="*/ 2386 w 10000"/>
                  <a:gd name="connsiteY5" fmla="*/ 7293 h 10000"/>
                  <a:gd name="connsiteX6" fmla="*/ 4924 w 10000"/>
                  <a:gd name="connsiteY6" fmla="*/ 10000 h 10000"/>
                  <a:gd name="connsiteX7" fmla="*/ 7868 w 10000"/>
                  <a:gd name="connsiteY7" fmla="*/ 7152 h 10000"/>
                  <a:gd name="connsiteX8" fmla="*/ 10000 w 10000"/>
                  <a:gd name="connsiteY8" fmla="*/ 3959 h 10000"/>
                  <a:gd name="connsiteX9" fmla="*/ 9822 w 10000"/>
                  <a:gd name="connsiteY9" fmla="*/ 3365 h 10000"/>
                  <a:gd name="connsiteX10" fmla="*/ 9492 w 10000"/>
                  <a:gd name="connsiteY10" fmla="*/ 3020 h 10000"/>
                  <a:gd name="connsiteX11" fmla="*/ 8832 w 10000"/>
                  <a:gd name="connsiteY11" fmla="*/ 2864 h 10000"/>
                  <a:gd name="connsiteX12" fmla="*/ 8122 w 10000"/>
                  <a:gd name="connsiteY12" fmla="*/ 2207 h 10000"/>
                  <a:gd name="connsiteX13" fmla="*/ 8096 w 10000"/>
                  <a:gd name="connsiteY13" fmla="*/ 1221 h 10000"/>
                  <a:gd name="connsiteX14" fmla="*/ 7437 w 10000"/>
                  <a:gd name="connsiteY14" fmla="*/ 297 h 10000"/>
                  <a:gd name="connsiteX15" fmla="*/ 5888 w 10000"/>
                  <a:gd name="connsiteY15" fmla="*/ 47 h 10000"/>
                  <a:gd name="connsiteX16" fmla="*/ 5152 w 10000"/>
                  <a:gd name="connsiteY16" fmla="*/ 0 h 10000"/>
                  <a:gd name="connsiteX17" fmla="*/ 3299 w 10000"/>
                  <a:gd name="connsiteY17" fmla="*/ 172 h 10000"/>
                  <a:gd name="connsiteX18" fmla="*/ 2513 w 10000"/>
                  <a:gd name="connsiteY18" fmla="*/ 501 h 10000"/>
                  <a:gd name="connsiteX19" fmla="*/ 2107 w 10000"/>
                  <a:gd name="connsiteY19" fmla="*/ 1346 h 10000"/>
                  <a:gd name="connsiteX0" fmla="*/ 2107 w 10000"/>
                  <a:gd name="connsiteY0" fmla="*/ 1346 h 10000"/>
                  <a:gd name="connsiteX1" fmla="*/ 1624 w 10000"/>
                  <a:gd name="connsiteY1" fmla="*/ 2332 h 10000"/>
                  <a:gd name="connsiteX2" fmla="*/ 1117 w 10000"/>
                  <a:gd name="connsiteY2" fmla="*/ 2895 h 10000"/>
                  <a:gd name="connsiteX3" fmla="*/ 102 w 10000"/>
                  <a:gd name="connsiteY3" fmla="*/ 3302 h 10000"/>
                  <a:gd name="connsiteX4" fmla="*/ 0 w 10000"/>
                  <a:gd name="connsiteY4" fmla="*/ 3850 h 10000"/>
                  <a:gd name="connsiteX5" fmla="*/ 4924 w 10000"/>
                  <a:gd name="connsiteY5" fmla="*/ 10000 h 10000"/>
                  <a:gd name="connsiteX6" fmla="*/ 7868 w 10000"/>
                  <a:gd name="connsiteY6" fmla="*/ 7152 h 10000"/>
                  <a:gd name="connsiteX7" fmla="*/ 10000 w 10000"/>
                  <a:gd name="connsiteY7" fmla="*/ 3959 h 10000"/>
                  <a:gd name="connsiteX8" fmla="*/ 9822 w 10000"/>
                  <a:gd name="connsiteY8" fmla="*/ 3365 h 10000"/>
                  <a:gd name="connsiteX9" fmla="*/ 9492 w 10000"/>
                  <a:gd name="connsiteY9" fmla="*/ 3020 h 10000"/>
                  <a:gd name="connsiteX10" fmla="*/ 8832 w 10000"/>
                  <a:gd name="connsiteY10" fmla="*/ 2864 h 10000"/>
                  <a:gd name="connsiteX11" fmla="*/ 8122 w 10000"/>
                  <a:gd name="connsiteY11" fmla="*/ 2207 h 10000"/>
                  <a:gd name="connsiteX12" fmla="*/ 8096 w 10000"/>
                  <a:gd name="connsiteY12" fmla="*/ 1221 h 10000"/>
                  <a:gd name="connsiteX13" fmla="*/ 7437 w 10000"/>
                  <a:gd name="connsiteY13" fmla="*/ 297 h 10000"/>
                  <a:gd name="connsiteX14" fmla="*/ 5888 w 10000"/>
                  <a:gd name="connsiteY14" fmla="*/ 47 h 10000"/>
                  <a:gd name="connsiteX15" fmla="*/ 5152 w 10000"/>
                  <a:gd name="connsiteY15" fmla="*/ 0 h 10000"/>
                  <a:gd name="connsiteX16" fmla="*/ 3299 w 10000"/>
                  <a:gd name="connsiteY16" fmla="*/ 172 h 10000"/>
                  <a:gd name="connsiteX17" fmla="*/ 2513 w 10000"/>
                  <a:gd name="connsiteY17" fmla="*/ 501 h 10000"/>
                  <a:gd name="connsiteX18" fmla="*/ 2107 w 10000"/>
                  <a:gd name="connsiteY18" fmla="*/ 1346 h 10000"/>
                  <a:gd name="connsiteX0" fmla="*/ 2107 w 10000"/>
                  <a:gd name="connsiteY0" fmla="*/ 1346 h 10000"/>
                  <a:gd name="connsiteX1" fmla="*/ 1624 w 10000"/>
                  <a:gd name="connsiteY1" fmla="*/ 2332 h 10000"/>
                  <a:gd name="connsiteX2" fmla="*/ 1117 w 10000"/>
                  <a:gd name="connsiteY2" fmla="*/ 2895 h 10000"/>
                  <a:gd name="connsiteX3" fmla="*/ 102 w 10000"/>
                  <a:gd name="connsiteY3" fmla="*/ 3302 h 10000"/>
                  <a:gd name="connsiteX4" fmla="*/ 0 w 10000"/>
                  <a:gd name="connsiteY4" fmla="*/ 3850 h 10000"/>
                  <a:gd name="connsiteX5" fmla="*/ 4924 w 10000"/>
                  <a:gd name="connsiteY5" fmla="*/ 10000 h 10000"/>
                  <a:gd name="connsiteX6" fmla="*/ 7868 w 10000"/>
                  <a:gd name="connsiteY6" fmla="*/ 7152 h 10000"/>
                  <a:gd name="connsiteX7" fmla="*/ 10000 w 10000"/>
                  <a:gd name="connsiteY7" fmla="*/ 3959 h 10000"/>
                  <a:gd name="connsiteX8" fmla="*/ 9822 w 10000"/>
                  <a:gd name="connsiteY8" fmla="*/ 3365 h 10000"/>
                  <a:gd name="connsiteX9" fmla="*/ 9492 w 10000"/>
                  <a:gd name="connsiteY9" fmla="*/ 3020 h 10000"/>
                  <a:gd name="connsiteX10" fmla="*/ 8832 w 10000"/>
                  <a:gd name="connsiteY10" fmla="*/ 2864 h 10000"/>
                  <a:gd name="connsiteX11" fmla="*/ 8122 w 10000"/>
                  <a:gd name="connsiteY11" fmla="*/ 2207 h 10000"/>
                  <a:gd name="connsiteX12" fmla="*/ 8096 w 10000"/>
                  <a:gd name="connsiteY12" fmla="*/ 1221 h 10000"/>
                  <a:gd name="connsiteX13" fmla="*/ 7437 w 10000"/>
                  <a:gd name="connsiteY13" fmla="*/ 297 h 10000"/>
                  <a:gd name="connsiteX14" fmla="*/ 5888 w 10000"/>
                  <a:gd name="connsiteY14" fmla="*/ 47 h 10000"/>
                  <a:gd name="connsiteX15" fmla="*/ 5152 w 10000"/>
                  <a:gd name="connsiteY15" fmla="*/ 0 h 10000"/>
                  <a:gd name="connsiteX16" fmla="*/ 3299 w 10000"/>
                  <a:gd name="connsiteY16" fmla="*/ 172 h 10000"/>
                  <a:gd name="connsiteX17" fmla="*/ 2513 w 10000"/>
                  <a:gd name="connsiteY17" fmla="*/ 501 h 10000"/>
                  <a:gd name="connsiteX18" fmla="*/ 2107 w 10000"/>
                  <a:gd name="connsiteY18" fmla="*/ 1346 h 10000"/>
                  <a:gd name="connsiteX0" fmla="*/ 2107 w 10000"/>
                  <a:gd name="connsiteY0" fmla="*/ 1346 h 10000"/>
                  <a:gd name="connsiteX1" fmla="*/ 1624 w 10000"/>
                  <a:gd name="connsiteY1" fmla="*/ 2332 h 10000"/>
                  <a:gd name="connsiteX2" fmla="*/ 1117 w 10000"/>
                  <a:gd name="connsiteY2" fmla="*/ 2895 h 10000"/>
                  <a:gd name="connsiteX3" fmla="*/ 102 w 10000"/>
                  <a:gd name="connsiteY3" fmla="*/ 3302 h 10000"/>
                  <a:gd name="connsiteX4" fmla="*/ 0 w 10000"/>
                  <a:gd name="connsiteY4" fmla="*/ 3850 h 10000"/>
                  <a:gd name="connsiteX5" fmla="*/ 4924 w 10000"/>
                  <a:gd name="connsiteY5" fmla="*/ 10000 h 10000"/>
                  <a:gd name="connsiteX6" fmla="*/ 7868 w 10000"/>
                  <a:gd name="connsiteY6" fmla="*/ 7152 h 10000"/>
                  <a:gd name="connsiteX7" fmla="*/ 10000 w 10000"/>
                  <a:gd name="connsiteY7" fmla="*/ 3959 h 10000"/>
                  <a:gd name="connsiteX8" fmla="*/ 9822 w 10000"/>
                  <a:gd name="connsiteY8" fmla="*/ 3365 h 10000"/>
                  <a:gd name="connsiteX9" fmla="*/ 9492 w 10000"/>
                  <a:gd name="connsiteY9" fmla="*/ 3020 h 10000"/>
                  <a:gd name="connsiteX10" fmla="*/ 8832 w 10000"/>
                  <a:gd name="connsiteY10" fmla="*/ 2864 h 10000"/>
                  <a:gd name="connsiteX11" fmla="*/ 8122 w 10000"/>
                  <a:gd name="connsiteY11" fmla="*/ 2207 h 10000"/>
                  <a:gd name="connsiteX12" fmla="*/ 8096 w 10000"/>
                  <a:gd name="connsiteY12" fmla="*/ 1221 h 10000"/>
                  <a:gd name="connsiteX13" fmla="*/ 7437 w 10000"/>
                  <a:gd name="connsiteY13" fmla="*/ 297 h 10000"/>
                  <a:gd name="connsiteX14" fmla="*/ 5888 w 10000"/>
                  <a:gd name="connsiteY14" fmla="*/ 47 h 10000"/>
                  <a:gd name="connsiteX15" fmla="*/ 5152 w 10000"/>
                  <a:gd name="connsiteY15" fmla="*/ 0 h 10000"/>
                  <a:gd name="connsiteX16" fmla="*/ 3299 w 10000"/>
                  <a:gd name="connsiteY16" fmla="*/ 172 h 10000"/>
                  <a:gd name="connsiteX17" fmla="*/ 2513 w 10000"/>
                  <a:gd name="connsiteY17" fmla="*/ 501 h 10000"/>
                  <a:gd name="connsiteX18" fmla="*/ 2107 w 10000"/>
                  <a:gd name="connsiteY18" fmla="*/ 1346 h 10000"/>
                  <a:gd name="connsiteX0" fmla="*/ 2107 w 10000"/>
                  <a:gd name="connsiteY0" fmla="*/ 1346 h 10000"/>
                  <a:gd name="connsiteX1" fmla="*/ 1624 w 10000"/>
                  <a:gd name="connsiteY1" fmla="*/ 2332 h 10000"/>
                  <a:gd name="connsiteX2" fmla="*/ 1117 w 10000"/>
                  <a:gd name="connsiteY2" fmla="*/ 2895 h 10000"/>
                  <a:gd name="connsiteX3" fmla="*/ 102 w 10000"/>
                  <a:gd name="connsiteY3" fmla="*/ 3302 h 10000"/>
                  <a:gd name="connsiteX4" fmla="*/ 0 w 10000"/>
                  <a:gd name="connsiteY4" fmla="*/ 3850 h 10000"/>
                  <a:gd name="connsiteX5" fmla="*/ 4924 w 10000"/>
                  <a:gd name="connsiteY5" fmla="*/ 10000 h 10000"/>
                  <a:gd name="connsiteX6" fmla="*/ 10000 w 10000"/>
                  <a:gd name="connsiteY6" fmla="*/ 3959 h 10000"/>
                  <a:gd name="connsiteX7" fmla="*/ 9822 w 10000"/>
                  <a:gd name="connsiteY7" fmla="*/ 3365 h 10000"/>
                  <a:gd name="connsiteX8" fmla="*/ 9492 w 10000"/>
                  <a:gd name="connsiteY8" fmla="*/ 3020 h 10000"/>
                  <a:gd name="connsiteX9" fmla="*/ 8832 w 10000"/>
                  <a:gd name="connsiteY9" fmla="*/ 2864 h 10000"/>
                  <a:gd name="connsiteX10" fmla="*/ 8122 w 10000"/>
                  <a:gd name="connsiteY10" fmla="*/ 2207 h 10000"/>
                  <a:gd name="connsiteX11" fmla="*/ 8096 w 10000"/>
                  <a:gd name="connsiteY11" fmla="*/ 1221 h 10000"/>
                  <a:gd name="connsiteX12" fmla="*/ 7437 w 10000"/>
                  <a:gd name="connsiteY12" fmla="*/ 297 h 10000"/>
                  <a:gd name="connsiteX13" fmla="*/ 5888 w 10000"/>
                  <a:gd name="connsiteY13" fmla="*/ 47 h 10000"/>
                  <a:gd name="connsiteX14" fmla="*/ 5152 w 10000"/>
                  <a:gd name="connsiteY14" fmla="*/ 0 h 10000"/>
                  <a:gd name="connsiteX15" fmla="*/ 3299 w 10000"/>
                  <a:gd name="connsiteY15" fmla="*/ 172 h 10000"/>
                  <a:gd name="connsiteX16" fmla="*/ 2513 w 10000"/>
                  <a:gd name="connsiteY16" fmla="*/ 501 h 10000"/>
                  <a:gd name="connsiteX17" fmla="*/ 2107 w 10000"/>
                  <a:gd name="connsiteY17" fmla="*/ 1346 h 10000"/>
                  <a:gd name="connsiteX0" fmla="*/ 2107 w 10000"/>
                  <a:gd name="connsiteY0" fmla="*/ 1346 h 10000"/>
                  <a:gd name="connsiteX1" fmla="*/ 1624 w 10000"/>
                  <a:gd name="connsiteY1" fmla="*/ 2332 h 10000"/>
                  <a:gd name="connsiteX2" fmla="*/ 1117 w 10000"/>
                  <a:gd name="connsiteY2" fmla="*/ 2895 h 10000"/>
                  <a:gd name="connsiteX3" fmla="*/ 102 w 10000"/>
                  <a:gd name="connsiteY3" fmla="*/ 3302 h 10000"/>
                  <a:gd name="connsiteX4" fmla="*/ 0 w 10000"/>
                  <a:gd name="connsiteY4" fmla="*/ 3850 h 10000"/>
                  <a:gd name="connsiteX5" fmla="*/ 4924 w 10000"/>
                  <a:gd name="connsiteY5" fmla="*/ 10000 h 10000"/>
                  <a:gd name="connsiteX6" fmla="*/ 10000 w 10000"/>
                  <a:gd name="connsiteY6" fmla="*/ 3959 h 10000"/>
                  <a:gd name="connsiteX7" fmla="*/ 9822 w 10000"/>
                  <a:gd name="connsiteY7" fmla="*/ 3365 h 10000"/>
                  <a:gd name="connsiteX8" fmla="*/ 9492 w 10000"/>
                  <a:gd name="connsiteY8" fmla="*/ 3020 h 10000"/>
                  <a:gd name="connsiteX9" fmla="*/ 8832 w 10000"/>
                  <a:gd name="connsiteY9" fmla="*/ 2864 h 10000"/>
                  <a:gd name="connsiteX10" fmla="*/ 8122 w 10000"/>
                  <a:gd name="connsiteY10" fmla="*/ 2207 h 10000"/>
                  <a:gd name="connsiteX11" fmla="*/ 8096 w 10000"/>
                  <a:gd name="connsiteY11" fmla="*/ 1221 h 10000"/>
                  <a:gd name="connsiteX12" fmla="*/ 7437 w 10000"/>
                  <a:gd name="connsiteY12" fmla="*/ 297 h 10000"/>
                  <a:gd name="connsiteX13" fmla="*/ 5888 w 10000"/>
                  <a:gd name="connsiteY13" fmla="*/ 47 h 10000"/>
                  <a:gd name="connsiteX14" fmla="*/ 5152 w 10000"/>
                  <a:gd name="connsiteY14" fmla="*/ 0 h 10000"/>
                  <a:gd name="connsiteX15" fmla="*/ 3299 w 10000"/>
                  <a:gd name="connsiteY15" fmla="*/ 172 h 10000"/>
                  <a:gd name="connsiteX16" fmla="*/ 2513 w 10000"/>
                  <a:gd name="connsiteY16" fmla="*/ 501 h 10000"/>
                  <a:gd name="connsiteX17" fmla="*/ 2107 w 10000"/>
                  <a:gd name="connsiteY17" fmla="*/ 1346 h 10000"/>
                  <a:gd name="connsiteX0" fmla="*/ 2107 w 10000"/>
                  <a:gd name="connsiteY0" fmla="*/ 1346 h 10000"/>
                  <a:gd name="connsiteX1" fmla="*/ 1624 w 10000"/>
                  <a:gd name="connsiteY1" fmla="*/ 2332 h 10000"/>
                  <a:gd name="connsiteX2" fmla="*/ 1117 w 10000"/>
                  <a:gd name="connsiteY2" fmla="*/ 2895 h 10000"/>
                  <a:gd name="connsiteX3" fmla="*/ 102 w 10000"/>
                  <a:gd name="connsiteY3" fmla="*/ 3302 h 10000"/>
                  <a:gd name="connsiteX4" fmla="*/ 0 w 10000"/>
                  <a:gd name="connsiteY4" fmla="*/ 3850 h 10000"/>
                  <a:gd name="connsiteX5" fmla="*/ 4924 w 10000"/>
                  <a:gd name="connsiteY5" fmla="*/ 10000 h 10000"/>
                  <a:gd name="connsiteX6" fmla="*/ 10000 w 10000"/>
                  <a:gd name="connsiteY6" fmla="*/ 3959 h 10000"/>
                  <a:gd name="connsiteX7" fmla="*/ 9822 w 10000"/>
                  <a:gd name="connsiteY7" fmla="*/ 3365 h 10000"/>
                  <a:gd name="connsiteX8" fmla="*/ 9492 w 10000"/>
                  <a:gd name="connsiteY8" fmla="*/ 3020 h 10000"/>
                  <a:gd name="connsiteX9" fmla="*/ 8832 w 10000"/>
                  <a:gd name="connsiteY9" fmla="*/ 2864 h 10000"/>
                  <a:gd name="connsiteX10" fmla="*/ 8122 w 10000"/>
                  <a:gd name="connsiteY10" fmla="*/ 2207 h 10000"/>
                  <a:gd name="connsiteX11" fmla="*/ 8096 w 10000"/>
                  <a:gd name="connsiteY11" fmla="*/ 1221 h 10000"/>
                  <a:gd name="connsiteX12" fmla="*/ 7437 w 10000"/>
                  <a:gd name="connsiteY12" fmla="*/ 297 h 10000"/>
                  <a:gd name="connsiteX13" fmla="*/ 5888 w 10000"/>
                  <a:gd name="connsiteY13" fmla="*/ 47 h 10000"/>
                  <a:gd name="connsiteX14" fmla="*/ 5152 w 10000"/>
                  <a:gd name="connsiteY14" fmla="*/ 0 h 10000"/>
                  <a:gd name="connsiteX15" fmla="*/ 3299 w 10000"/>
                  <a:gd name="connsiteY15" fmla="*/ 172 h 10000"/>
                  <a:gd name="connsiteX16" fmla="*/ 2513 w 10000"/>
                  <a:gd name="connsiteY16" fmla="*/ 501 h 10000"/>
                  <a:gd name="connsiteX17" fmla="*/ 2107 w 10000"/>
                  <a:gd name="connsiteY17" fmla="*/ 1346 h 10000"/>
                  <a:gd name="connsiteX0" fmla="*/ 2107 w 9822"/>
                  <a:gd name="connsiteY0" fmla="*/ 1346 h 10000"/>
                  <a:gd name="connsiteX1" fmla="*/ 1624 w 9822"/>
                  <a:gd name="connsiteY1" fmla="*/ 2332 h 10000"/>
                  <a:gd name="connsiteX2" fmla="*/ 1117 w 9822"/>
                  <a:gd name="connsiteY2" fmla="*/ 2895 h 10000"/>
                  <a:gd name="connsiteX3" fmla="*/ 102 w 9822"/>
                  <a:gd name="connsiteY3" fmla="*/ 3302 h 10000"/>
                  <a:gd name="connsiteX4" fmla="*/ 0 w 9822"/>
                  <a:gd name="connsiteY4" fmla="*/ 3850 h 10000"/>
                  <a:gd name="connsiteX5" fmla="*/ 4924 w 9822"/>
                  <a:gd name="connsiteY5" fmla="*/ 10000 h 10000"/>
                  <a:gd name="connsiteX6" fmla="*/ 9822 w 9822"/>
                  <a:gd name="connsiteY6" fmla="*/ 3365 h 10000"/>
                  <a:gd name="connsiteX7" fmla="*/ 9492 w 9822"/>
                  <a:gd name="connsiteY7" fmla="*/ 3020 h 10000"/>
                  <a:gd name="connsiteX8" fmla="*/ 8832 w 9822"/>
                  <a:gd name="connsiteY8" fmla="*/ 2864 h 10000"/>
                  <a:gd name="connsiteX9" fmla="*/ 8122 w 9822"/>
                  <a:gd name="connsiteY9" fmla="*/ 2207 h 10000"/>
                  <a:gd name="connsiteX10" fmla="*/ 8096 w 9822"/>
                  <a:gd name="connsiteY10" fmla="*/ 1221 h 10000"/>
                  <a:gd name="connsiteX11" fmla="*/ 7437 w 9822"/>
                  <a:gd name="connsiteY11" fmla="*/ 297 h 10000"/>
                  <a:gd name="connsiteX12" fmla="*/ 5888 w 9822"/>
                  <a:gd name="connsiteY12" fmla="*/ 47 h 10000"/>
                  <a:gd name="connsiteX13" fmla="*/ 5152 w 9822"/>
                  <a:gd name="connsiteY13" fmla="*/ 0 h 10000"/>
                  <a:gd name="connsiteX14" fmla="*/ 3299 w 9822"/>
                  <a:gd name="connsiteY14" fmla="*/ 172 h 10000"/>
                  <a:gd name="connsiteX15" fmla="*/ 2513 w 9822"/>
                  <a:gd name="connsiteY15" fmla="*/ 501 h 10000"/>
                  <a:gd name="connsiteX16" fmla="*/ 2107 w 9822"/>
                  <a:gd name="connsiteY16" fmla="*/ 1346 h 10000"/>
                  <a:gd name="connsiteX0" fmla="*/ 2145 w 10172"/>
                  <a:gd name="connsiteY0" fmla="*/ 1346 h 10000"/>
                  <a:gd name="connsiteX1" fmla="*/ 1653 w 10172"/>
                  <a:gd name="connsiteY1" fmla="*/ 2332 h 10000"/>
                  <a:gd name="connsiteX2" fmla="*/ 1137 w 10172"/>
                  <a:gd name="connsiteY2" fmla="*/ 2895 h 10000"/>
                  <a:gd name="connsiteX3" fmla="*/ 104 w 10172"/>
                  <a:gd name="connsiteY3" fmla="*/ 3302 h 10000"/>
                  <a:gd name="connsiteX4" fmla="*/ 0 w 10172"/>
                  <a:gd name="connsiteY4" fmla="*/ 3850 h 10000"/>
                  <a:gd name="connsiteX5" fmla="*/ 5013 w 10172"/>
                  <a:gd name="connsiteY5" fmla="*/ 10000 h 10000"/>
                  <a:gd name="connsiteX6" fmla="*/ 10172 w 10172"/>
                  <a:gd name="connsiteY6" fmla="*/ 3495 h 10000"/>
                  <a:gd name="connsiteX7" fmla="*/ 9664 w 10172"/>
                  <a:gd name="connsiteY7" fmla="*/ 3020 h 10000"/>
                  <a:gd name="connsiteX8" fmla="*/ 8992 w 10172"/>
                  <a:gd name="connsiteY8" fmla="*/ 2864 h 10000"/>
                  <a:gd name="connsiteX9" fmla="*/ 8269 w 10172"/>
                  <a:gd name="connsiteY9" fmla="*/ 2207 h 10000"/>
                  <a:gd name="connsiteX10" fmla="*/ 8243 w 10172"/>
                  <a:gd name="connsiteY10" fmla="*/ 1221 h 10000"/>
                  <a:gd name="connsiteX11" fmla="*/ 7572 w 10172"/>
                  <a:gd name="connsiteY11" fmla="*/ 297 h 10000"/>
                  <a:gd name="connsiteX12" fmla="*/ 5995 w 10172"/>
                  <a:gd name="connsiteY12" fmla="*/ 47 h 10000"/>
                  <a:gd name="connsiteX13" fmla="*/ 5245 w 10172"/>
                  <a:gd name="connsiteY13" fmla="*/ 0 h 10000"/>
                  <a:gd name="connsiteX14" fmla="*/ 3359 w 10172"/>
                  <a:gd name="connsiteY14" fmla="*/ 172 h 10000"/>
                  <a:gd name="connsiteX15" fmla="*/ 2559 w 10172"/>
                  <a:gd name="connsiteY15" fmla="*/ 501 h 10000"/>
                  <a:gd name="connsiteX16" fmla="*/ 2145 w 10172"/>
                  <a:gd name="connsiteY16" fmla="*/ 1346 h 10000"/>
                  <a:gd name="connsiteX0" fmla="*/ 2145 w 10172"/>
                  <a:gd name="connsiteY0" fmla="*/ 1346 h 10000"/>
                  <a:gd name="connsiteX1" fmla="*/ 1653 w 10172"/>
                  <a:gd name="connsiteY1" fmla="*/ 2332 h 10000"/>
                  <a:gd name="connsiteX2" fmla="*/ 1137 w 10172"/>
                  <a:gd name="connsiteY2" fmla="*/ 2895 h 10000"/>
                  <a:gd name="connsiteX3" fmla="*/ 104 w 10172"/>
                  <a:gd name="connsiteY3" fmla="*/ 3302 h 10000"/>
                  <a:gd name="connsiteX4" fmla="*/ 0 w 10172"/>
                  <a:gd name="connsiteY4" fmla="*/ 3850 h 10000"/>
                  <a:gd name="connsiteX5" fmla="*/ 5013 w 10172"/>
                  <a:gd name="connsiteY5" fmla="*/ 10000 h 10000"/>
                  <a:gd name="connsiteX6" fmla="*/ 10172 w 10172"/>
                  <a:gd name="connsiteY6" fmla="*/ 3495 h 10000"/>
                  <a:gd name="connsiteX7" fmla="*/ 9664 w 10172"/>
                  <a:gd name="connsiteY7" fmla="*/ 3020 h 10000"/>
                  <a:gd name="connsiteX8" fmla="*/ 8992 w 10172"/>
                  <a:gd name="connsiteY8" fmla="*/ 2864 h 10000"/>
                  <a:gd name="connsiteX9" fmla="*/ 8269 w 10172"/>
                  <a:gd name="connsiteY9" fmla="*/ 2207 h 10000"/>
                  <a:gd name="connsiteX10" fmla="*/ 8243 w 10172"/>
                  <a:gd name="connsiteY10" fmla="*/ 1221 h 10000"/>
                  <a:gd name="connsiteX11" fmla="*/ 7572 w 10172"/>
                  <a:gd name="connsiteY11" fmla="*/ 297 h 10000"/>
                  <a:gd name="connsiteX12" fmla="*/ 5995 w 10172"/>
                  <a:gd name="connsiteY12" fmla="*/ 47 h 10000"/>
                  <a:gd name="connsiteX13" fmla="*/ 5245 w 10172"/>
                  <a:gd name="connsiteY13" fmla="*/ 0 h 10000"/>
                  <a:gd name="connsiteX14" fmla="*/ 3359 w 10172"/>
                  <a:gd name="connsiteY14" fmla="*/ 172 h 10000"/>
                  <a:gd name="connsiteX15" fmla="*/ 2559 w 10172"/>
                  <a:gd name="connsiteY15" fmla="*/ 501 h 10000"/>
                  <a:gd name="connsiteX16" fmla="*/ 2145 w 10172"/>
                  <a:gd name="connsiteY16" fmla="*/ 1346 h 10000"/>
                  <a:gd name="connsiteX0" fmla="*/ 2145 w 10172"/>
                  <a:gd name="connsiteY0" fmla="*/ 1346 h 10000"/>
                  <a:gd name="connsiteX1" fmla="*/ 1653 w 10172"/>
                  <a:gd name="connsiteY1" fmla="*/ 2332 h 10000"/>
                  <a:gd name="connsiteX2" fmla="*/ 1137 w 10172"/>
                  <a:gd name="connsiteY2" fmla="*/ 2895 h 10000"/>
                  <a:gd name="connsiteX3" fmla="*/ 104 w 10172"/>
                  <a:gd name="connsiteY3" fmla="*/ 3302 h 10000"/>
                  <a:gd name="connsiteX4" fmla="*/ 0 w 10172"/>
                  <a:gd name="connsiteY4" fmla="*/ 3850 h 10000"/>
                  <a:gd name="connsiteX5" fmla="*/ 5013 w 10172"/>
                  <a:gd name="connsiteY5" fmla="*/ 10000 h 10000"/>
                  <a:gd name="connsiteX6" fmla="*/ 10172 w 10172"/>
                  <a:gd name="connsiteY6" fmla="*/ 3495 h 10000"/>
                  <a:gd name="connsiteX7" fmla="*/ 9664 w 10172"/>
                  <a:gd name="connsiteY7" fmla="*/ 3020 h 10000"/>
                  <a:gd name="connsiteX8" fmla="*/ 8992 w 10172"/>
                  <a:gd name="connsiteY8" fmla="*/ 2864 h 10000"/>
                  <a:gd name="connsiteX9" fmla="*/ 8269 w 10172"/>
                  <a:gd name="connsiteY9" fmla="*/ 2207 h 10000"/>
                  <a:gd name="connsiteX10" fmla="*/ 8243 w 10172"/>
                  <a:gd name="connsiteY10" fmla="*/ 1221 h 10000"/>
                  <a:gd name="connsiteX11" fmla="*/ 7572 w 10172"/>
                  <a:gd name="connsiteY11" fmla="*/ 297 h 10000"/>
                  <a:gd name="connsiteX12" fmla="*/ 5995 w 10172"/>
                  <a:gd name="connsiteY12" fmla="*/ 47 h 10000"/>
                  <a:gd name="connsiteX13" fmla="*/ 5245 w 10172"/>
                  <a:gd name="connsiteY13" fmla="*/ 0 h 10000"/>
                  <a:gd name="connsiteX14" fmla="*/ 3359 w 10172"/>
                  <a:gd name="connsiteY14" fmla="*/ 172 h 10000"/>
                  <a:gd name="connsiteX15" fmla="*/ 2559 w 10172"/>
                  <a:gd name="connsiteY15" fmla="*/ 501 h 10000"/>
                  <a:gd name="connsiteX16" fmla="*/ 2145 w 10172"/>
                  <a:gd name="connsiteY16" fmla="*/ 1346 h 10000"/>
                  <a:gd name="connsiteX0" fmla="*/ 2145 w 10172"/>
                  <a:gd name="connsiteY0" fmla="*/ 1346 h 10000"/>
                  <a:gd name="connsiteX1" fmla="*/ 1137 w 10172"/>
                  <a:gd name="connsiteY1" fmla="*/ 2895 h 10000"/>
                  <a:gd name="connsiteX2" fmla="*/ 104 w 10172"/>
                  <a:gd name="connsiteY2" fmla="*/ 3302 h 10000"/>
                  <a:gd name="connsiteX3" fmla="*/ 0 w 10172"/>
                  <a:gd name="connsiteY3" fmla="*/ 3850 h 10000"/>
                  <a:gd name="connsiteX4" fmla="*/ 5013 w 10172"/>
                  <a:gd name="connsiteY4" fmla="*/ 10000 h 10000"/>
                  <a:gd name="connsiteX5" fmla="*/ 10172 w 10172"/>
                  <a:gd name="connsiteY5" fmla="*/ 3495 h 10000"/>
                  <a:gd name="connsiteX6" fmla="*/ 9664 w 10172"/>
                  <a:gd name="connsiteY6" fmla="*/ 3020 h 10000"/>
                  <a:gd name="connsiteX7" fmla="*/ 8992 w 10172"/>
                  <a:gd name="connsiteY7" fmla="*/ 2864 h 10000"/>
                  <a:gd name="connsiteX8" fmla="*/ 8269 w 10172"/>
                  <a:gd name="connsiteY8" fmla="*/ 2207 h 10000"/>
                  <a:gd name="connsiteX9" fmla="*/ 8243 w 10172"/>
                  <a:gd name="connsiteY9" fmla="*/ 1221 h 10000"/>
                  <a:gd name="connsiteX10" fmla="*/ 7572 w 10172"/>
                  <a:gd name="connsiteY10" fmla="*/ 297 h 10000"/>
                  <a:gd name="connsiteX11" fmla="*/ 5995 w 10172"/>
                  <a:gd name="connsiteY11" fmla="*/ 47 h 10000"/>
                  <a:gd name="connsiteX12" fmla="*/ 5245 w 10172"/>
                  <a:gd name="connsiteY12" fmla="*/ 0 h 10000"/>
                  <a:gd name="connsiteX13" fmla="*/ 3359 w 10172"/>
                  <a:gd name="connsiteY13" fmla="*/ 172 h 10000"/>
                  <a:gd name="connsiteX14" fmla="*/ 2559 w 10172"/>
                  <a:gd name="connsiteY14" fmla="*/ 501 h 10000"/>
                  <a:gd name="connsiteX15" fmla="*/ 2145 w 10172"/>
                  <a:gd name="connsiteY15" fmla="*/ 1346 h 10000"/>
                  <a:gd name="connsiteX0" fmla="*/ 2559 w 10172"/>
                  <a:gd name="connsiteY0" fmla="*/ 501 h 10000"/>
                  <a:gd name="connsiteX1" fmla="*/ 1137 w 10172"/>
                  <a:gd name="connsiteY1" fmla="*/ 2895 h 10000"/>
                  <a:gd name="connsiteX2" fmla="*/ 104 w 10172"/>
                  <a:gd name="connsiteY2" fmla="*/ 3302 h 10000"/>
                  <a:gd name="connsiteX3" fmla="*/ 0 w 10172"/>
                  <a:gd name="connsiteY3" fmla="*/ 3850 h 10000"/>
                  <a:gd name="connsiteX4" fmla="*/ 5013 w 10172"/>
                  <a:gd name="connsiteY4" fmla="*/ 10000 h 10000"/>
                  <a:gd name="connsiteX5" fmla="*/ 10172 w 10172"/>
                  <a:gd name="connsiteY5" fmla="*/ 3495 h 10000"/>
                  <a:gd name="connsiteX6" fmla="*/ 9664 w 10172"/>
                  <a:gd name="connsiteY6" fmla="*/ 3020 h 10000"/>
                  <a:gd name="connsiteX7" fmla="*/ 8992 w 10172"/>
                  <a:gd name="connsiteY7" fmla="*/ 2864 h 10000"/>
                  <a:gd name="connsiteX8" fmla="*/ 8269 w 10172"/>
                  <a:gd name="connsiteY8" fmla="*/ 2207 h 10000"/>
                  <a:gd name="connsiteX9" fmla="*/ 8243 w 10172"/>
                  <a:gd name="connsiteY9" fmla="*/ 1221 h 10000"/>
                  <a:gd name="connsiteX10" fmla="*/ 7572 w 10172"/>
                  <a:gd name="connsiteY10" fmla="*/ 297 h 10000"/>
                  <a:gd name="connsiteX11" fmla="*/ 5995 w 10172"/>
                  <a:gd name="connsiteY11" fmla="*/ 47 h 10000"/>
                  <a:gd name="connsiteX12" fmla="*/ 5245 w 10172"/>
                  <a:gd name="connsiteY12" fmla="*/ 0 h 10000"/>
                  <a:gd name="connsiteX13" fmla="*/ 3359 w 10172"/>
                  <a:gd name="connsiteY13" fmla="*/ 172 h 10000"/>
                  <a:gd name="connsiteX14" fmla="*/ 2559 w 10172"/>
                  <a:gd name="connsiteY14" fmla="*/ 501 h 10000"/>
                  <a:gd name="connsiteX0" fmla="*/ 2559 w 10172"/>
                  <a:gd name="connsiteY0" fmla="*/ 501 h 10000"/>
                  <a:gd name="connsiteX1" fmla="*/ 1137 w 10172"/>
                  <a:gd name="connsiteY1" fmla="*/ 2895 h 10000"/>
                  <a:gd name="connsiteX2" fmla="*/ 104 w 10172"/>
                  <a:gd name="connsiteY2" fmla="*/ 3302 h 10000"/>
                  <a:gd name="connsiteX3" fmla="*/ 0 w 10172"/>
                  <a:gd name="connsiteY3" fmla="*/ 3850 h 10000"/>
                  <a:gd name="connsiteX4" fmla="*/ 5013 w 10172"/>
                  <a:gd name="connsiteY4" fmla="*/ 10000 h 10000"/>
                  <a:gd name="connsiteX5" fmla="*/ 10172 w 10172"/>
                  <a:gd name="connsiteY5" fmla="*/ 3495 h 10000"/>
                  <a:gd name="connsiteX6" fmla="*/ 9664 w 10172"/>
                  <a:gd name="connsiteY6" fmla="*/ 3020 h 10000"/>
                  <a:gd name="connsiteX7" fmla="*/ 8992 w 10172"/>
                  <a:gd name="connsiteY7" fmla="*/ 2864 h 10000"/>
                  <a:gd name="connsiteX8" fmla="*/ 8269 w 10172"/>
                  <a:gd name="connsiteY8" fmla="*/ 2207 h 10000"/>
                  <a:gd name="connsiteX9" fmla="*/ 8243 w 10172"/>
                  <a:gd name="connsiteY9" fmla="*/ 1221 h 10000"/>
                  <a:gd name="connsiteX10" fmla="*/ 7572 w 10172"/>
                  <a:gd name="connsiteY10" fmla="*/ 297 h 10000"/>
                  <a:gd name="connsiteX11" fmla="*/ 5245 w 10172"/>
                  <a:gd name="connsiteY11" fmla="*/ 0 h 10000"/>
                  <a:gd name="connsiteX12" fmla="*/ 3359 w 10172"/>
                  <a:gd name="connsiteY12" fmla="*/ 172 h 10000"/>
                  <a:gd name="connsiteX13" fmla="*/ 2559 w 10172"/>
                  <a:gd name="connsiteY13" fmla="*/ 501 h 10000"/>
                  <a:gd name="connsiteX0" fmla="*/ 2559 w 10172"/>
                  <a:gd name="connsiteY0" fmla="*/ 503 h 10002"/>
                  <a:gd name="connsiteX1" fmla="*/ 1137 w 10172"/>
                  <a:gd name="connsiteY1" fmla="*/ 2897 h 10002"/>
                  <a:gd name="connsiteX2" fmla="*/ 104 w 10172"/>
                  <a:gd name="connsiteY2" fmla="*/ 3304 h 10002"/>
                  <a:gd name="connsiteX3" fmla="*/ 0 w 10172"/>
                  <a:gd name="connsiteY3" fmla="*/ 3852 h 10002"/>
                  <a:gd name="connsiteX4" fmla="*/ 5013 w 10172"/>
                  <a:gd name="connsiteY4" fmla="*/ 10002 h 10002"/>
                  <a:gd name="connsiteX5" fmla="*/ 10172 w 10172"/>
                  <a:gd name="connsiteY5" fmla="*/ 3497 h 10002"/>
                  <a:gd name="connsiteX6" fmla="*/ 9664 w 10172"/>
                  <a:gd name="connsiteY6" fmla="*/ 3022 h 10002"/>
                  <a:gd name="connsiteX7" fmla="*/ 8992 w 10172"/>
                  <a:gd name="connsiteY7" fmla="*/ 2866 h 10002"/>
                  <a:gd name="connsiteX8" fmla="*/ 8269 w 10172"/>
                  <a:gd name="connsiteY8" fmla="*/ 2209 h 10002"/>
                  <a:gd name="connsiteX9" fmla="*/ 8243 w 10172"/>
                  <a:gd name="connsiteY9" fmla="*/ 1223 h 10002"/>
                  <a:gd name="connsiteX10" fmla="*/ 7572 w 10172"/>
                  <a:gd name="connsiteY10" fmla="*/ 299 h 10002"/>
                  <a:gd name="connsiteX11" fmla="*/ 5245 w 10172"/>
                  <a:gd name="connsiteY11" fmla="*/ 2 h 10002"/>
                  <a:gd name="connsiteX12" fmla="*/ 3359 w 10172"/>
                  <a:gd name="connsiteY12" fmla="*/ 174 h 10002"/>
                  <a:gd name="connsiteX13" fmla="*/ 2559 w 10172"/>
                  <a:gd name="connsiteY13" fmla="*/ 503 h 10002"/>
                  <a:gd name="connsiteX0" fmla="*/ 2559 w 10172"/>
                  <a:gd name="connsiteY0" fmla="*/ 502 h 10001"/>
                  <a:gd name="connsiteX1" fmla="*/ 1137 w 10172"/>
                  <a:gd name="connsiteY1" fmla="*/ 2896 h 10001"/>
                  <a:gd name="connsiteX2" fmla="*/ 104 w 10172"/>
                  <a:gd name="connsiteY2" fmla="*/ 3303 h 10001"/>
                  <a:gd name="connsiteX3" fmla="*/ 0 w 10172"/>
                  <a:gd name="connsiteY3" fmla="*/ 3851 h 10001"/>
                  <a:gd name="connsiteX4" fmla="*/ 5013 w 10172"/>
                  <a:gd name="connsiteY4" fmla="*/ 10001 h 10001"/>
                  <a:gd name="connsiteX5" fmla="*/ 10172 w 10172"/>
                  <a:gd name="connsiteY5" fmla="*/ 3496 h 10001"/>
                  <a:gd name="connsiteX6" fmla="*/ 9664 w 10172"/>
                  <a:gd name="connsiteY6" fmla="*/ 3021 h 10001"/>
                  <a:gd name="connsiteX7" fmla="*/ 8992 w 10172"/>
                  <a:gd name="connsiteY7" fmla="*/ 2865 h 10001"/>
                  <a:gd name="connsiteX8" fmla="*/ 8269 w 10172"/>
                  <a:gd name="connsiteY8" fmla="*/ 2208 h 10001"/>
                  <a:gd name="connsiteX9" fmla="*/ 8243 w 10172"/>
                  <a:gd name="connsiteY9" fmla="*/ 1222 h 10001"/>
                  <a:gd name="connsiteX10" fmla="*/ 7572 w 10172"/>
                  <a:gd name="connsiteY10" fmla="*/ 298 h 10001"/>
                  <a:gd name="connsiteX11" fmla="*/ 5245 w 10172"/>
                  <a:gd name="connsiteY11" fmla="*/ 1 h 10001"/>
                  <a:gd name="connsiteX12" fmla="*/ 3359 w 10172"/>
                  <a:gd name="connsiteY12" fmla="*/ 173 h 10001"/>
                  <a:gd name="connsiteX13" fmla="*/ 2559 w 10172"/>
                  <a:gd name="connsiteY13" fmla="*/ 502 h 10001"/>
                  <a:gd name="connsiteX0" fmla="*/ 2559 w 10172"/>
                  <a:gd name="connsiteY0" fmla="*/ 502 h 10001"/>
                  <a:gd name="connsiteX1" fmla="*/ 1137 w 10172"/>
                  <a:gd name="connsiteY1" fmla="*/ 2896 h 10001"/>
                  <a:gd name="connsiteX2" fmla="*/ 104 w 10172"/>
                  <a:gd name="connsiteY2" fmla="*/ 3303 h 10001"/>
                  <a:gd name="connsiteX3" fmla="*/ 0 w 10172"/>
                  <a:gd name="connsiteY3" fmla="*/ 3851 h 10001"/>
                  <a:gd name="connsiteX4" fmla="*/ 5013 w 10172"/>
                  <a:gd name="connsiteY4" fmla="*/ 10001 h 10001"/>
                  <a:gd name="connsiteX5" fmla="*/ 10172 w 10172"/>
                  <a:gd name="connsiteY5" fmla="*/ 3496 h 10001"/>
                  <a:gd name="connsiteX6" fmla="*/ 9664 w 10172"/>
                  <a:gd name="connsiteY6" fmla="*/ 3021 h 10001"/>
                  <a:gd name="connsiteX7" fmla="*/ 8992 w 10172"/>
                  <a:gd name="connsiteY7" fmla="*/ 2865 h 10001"/>
                  <a:gd name="connsiteX8" fmla="*/ 8269 w 10172"/>
                  <a:gd name="connsiteY8" fmla="*/ 2208 h 10001"/>
                  <a:gd name="connsiteX9" fmla="*/ 8243 w 10172"/>
                  <a:gd name="connsiteY9" fmla="*/ 1222 h 10001"/>
                  <a:gd name="connsiteX10" fmla="*/ 7572 w 10172"/>
                  <a:gd name="connsiteY10" fmla="*/ 298 h 10001"/>
                  <a:gd name="connsiteX11" fmla="*/ 5245 w 10172"/>
                  <a:gd name="connsiteY11" fmla="*/ 1 h 10001"/>
                  <a:gd name="connsiteX12" fmla="*/ 2559 w 10172"/>
                  <a:gd name="connsiteY12" fmla="*/ 502 h 10001"/>
                  <a:gd name="connsiteX0" fmla="*/ 2559 w 10172"/>
                  <a:gd name="connsiteY0" fmla="*/ 504 h 10003"/>
                  <a:gd name="connsiteX1" fmla="*/ 1137 w 10172"/>
                  <a:gd name="connsiteY1" fmla="*/ 2898 h 10003"/>
                  <a:gd name="connsiteX2" fmla="*/ 104 w 10172"/>
                  <a:gd name="connsiteY2" fmla="*/ 3305 h 10003"/>
                  <a:gd name="connsiteX3" fmla="*/ 0 w 10172"/>
                  <a:gd name="connsiteY3" fmla="*/ 3853 h 10003"/>
                  <a:gd name="connsiteX4" fmla="*/ 5013 w 10172"/>
                  <a:gd name="connsiteY4" fmla="*/ 10003 h 10003"/>
                  <a:gd name="connsiteX5" fmla="*/ 10172 w 10172"/>
                  <a:gd name="connsiteY5" fmla="*/ 3498 h 10003"/>
                  <a:gd name="connsiteX6" fmla="*/ 9664 w 10172"/>
                  <a:gd name="connsiteY6" fmla="*/ 3023 h 10003"/>
                  <a:gd name="connsiteX7" fmla="*/ 8992 w 10172"/>
                  <a:gd name="connsiteY7" fmla="*/ 2867 h 10003"/>
                  <a:gd name="connsiteX8" fmla="*/ 8269 w 10172"/>
                  <a:gd name="connsiteY8" fmla="*/ 2210 h 10003"/>
                  <a:gd name="connsiteX9" fmla="*/ 8243 w 10172"/>
                  <a:gd name="connsiteY9" fmla="*/ 1224 h 10003"/>
                  <a:gd name="connsiteX10" fmla="*/ 7873 w 10172"/>
                  <a:gd name="connsiteY10" fmla="*/ 339 h 10003"/>
                  <a:gd name="connsiteX11" fmla="*/ 5245 w 10172"/>
                  <a:gd name="connsiteY11" fmla="*/ 3 h 10003"/>
                  <a:gd name="connsiteX12" fmla="*/ 2559 w 10172"/>
                  <a:gd name="connsiteY12" fmla="*/ 504 h 10003"/>
                  <a:gd name="connsiteX0" fmla="*/ 2559 w 10172"/>
                  <a:gd name="connsiteY0" fmla="*/ 512 h 10011"/>
                  <a:gd name="connsiteX1" fmla="*/ 1137 w 10172"/>
                  <a:gd name="connsiteY1" fmla="*/ 2906 h 10011"/>
                  <a:gd name="connsiteX2" fmla="*/ 104 w 10172"/>
                  <a:gd name="connsiteY2" fmla="*/ 3313 h 10011"/>
                  <a:gd name="connsiteX3" fmla="*/ 0 w 10172"/>
                  <a:gd name="connsiteY3" fmla="*/ 3861 h 10011"/>
                  <a:gd name="connsiteX4" fmla="*/ 5013 w 10172"/>
                  <a:gd name="connsiteY4" fmla="*/ 10011 h 10011"/>
                  <a:gd name="connsiteX5" fmla="*/ 10172 w 10172"/>
                  <a:gd name="connsiteY5" fmla="*/ 3506 h 10011"/>
                  <a:gd name="connsiteX6" fmla="*/ 9664 w 10172"/>
                  <a:gd name="connsiteY6" fmla="*/ 3031 h 10011"/>
                  <a:gd name="connsiteX7" fmla="*/ 8992 w 10172"/>
                  <a:gd name="connsiteY7" fmla="*/ 2875 h 10011"/>
                  <a:gd name="connsiteX8" fmla="*/ 8269 w 10172"/>
                  <a:gd name="connsiteY8" fmla="*/ 2218 h 10011"/>
                  <a:gd name="connsiteX9" fmla="*/ 7873 w 10172"/>
                  <a:gd name="connsiteY9" fmla="*/ 347 h 10011"/>
                  <a:gd name="connsiteX10" fmla="*/ 5245 w 10172"/>
                  <a:gd name="connsiteY10" fmla="*/ 11 h 10011"/>
                  <a:gd name="connsiteX11" fmla="*/ 2559 w 10172"/>
                  <a:gd name="connsiteY11" fmla="*/ 512 h 10011"/>
                  <a:gd name="connsiteX0" fmla="*/ 2559 w 10172"/>
                  <a:gd name="connsiteY0" fmla="*/ 507 h 10006"/>
                  <a:gd name="connsiteX1" fmla="*/ 1137 w 10172"/>
                  <a:gd name="connsiteY1" fmla="*/ 2901 h 10006"/>
                  <a:gd name="connsiteX2" fmla="*/ 104 w 10172"/>
                  <a:gd name="connsiteY2" fmla="*/ 3308 h 10006"/>
                  <a:gd name="connsiteX3" fmla="*/ 0 w 10172"/>
                  <a:gd name="connsiteY3" fmla="*/ 3856 h 10006"/>
                  <a:gd name="connsiteX4" fmla="*/ 5013 w 10172"/>
                  <a:gd name="connsiteY4" fmla="*/ 10006 h 10006"/>
                  <a:gd name="connsiteX5" fmla="*/ 10172 w 10172"/>
                  <a:gd name="connsiteY5" fmla="*/ 3501 h 10006"/>
                  <a:gd name="connsiteX6" fmla="*/ 9664 w 10172"/>
                  <a:gd name="connsiteY6" fmla="*/ 3026 h 10006"/>
                  <a:gd name="connsiteX7" fmla="*/ 8992 w 10172"/>
                  <a:gd name="connsiteY7" fmla="*/ 2870 h 10006"/>
                  <a:gd name="connsiteX8" fmla="*/ 8269 w 10172"/>
                  <a:gd name="connsiteY8" fmla="*/ 2213 h 10006"/>
                  <a:gd name="connsiteX9" fmla="*/ 7873 w 10172"/>
                  <a:gd name="connsiteY9" fmla="*/ 381 h 10006"/>
                  <a:gd name="connsiteX10" fmla="*/ 5245 w 10172"/>
                  <a:gd name="connsiteY10" fmla="*/ 6 h 10006"/>
                  <a:gd name="connsiteX11" fmla="*/ 2559 w 10172"/>
                  <a:gd name="connsiteY11" fmla="*/ 507 h 10006"/>
                  <a:gd name="connsiteX0" fmla="*/ 2587 w 10200"/>
                  <a:gd name="connsiteY0" fmla="*/ 507 h 10006"/>
                  <a:gd name="connsiteX1" fmla="*/ 1165 w 10200"/>
                  <a:gd name="connsiteY1" fmla="*/ 2901 h 10006"/>
                  <a:gd name="connsiteX2" fmla="*/ 132 w 10200"/>
                  <a:gd name="connsiteY2" fmla="*/ 3308 h 10006"/>
                  <a:gd name="connsiteX3" fmla="*/ 28 w 10200"/>
                  <a:gd name="connsiteY3" fmla="*/ 3856 h 10006"/>
                  <a:gd name="connsiteX4" fmla="*/ 5041 w 10200"/>
                  <a:gd name="connsiteY4" fmla="*/ 10006 h 10006"/>
                  <a:gd name="connsiteX5" fmla="*/ 10200 w 10200"/>
                  <a:gd name="connsiteY5" fmla="*/ 3501 h 10006"/>
                  <a:gd name="connsiteX6" fmla="*/ 9692 w 10200"/>
                  <a:gd name="connsiteY6" fmla="*/ 3026 h 10006"/>
                  <a:gd name="connsiteX7" fmla="*/ 9020 w 10200"/>
                  <a:gd name="connsiteY7" fmla="*/ 2870 h 10006"/>
                  <a:gd name="connsiteX8" fmla="*/ 8297 w 10200"/>
                  <a:gd name="connsiteY8" fmla="*/ 2213 h 10006"/>
                  <a:gd name="connsiteX9" fmla="*/ 7901 w 10200"/>
                  <a:gd name="connsiteY9" fmla="*/ 381 h 10006"/>
                  <a:gd name="connsiteX10" fmla="*/ 5273 w 10200"/>
                  <a:gd name="connsiteY10" fmla="*/ 6 h 10006"/>
                  <a:gd name="connsiteX11" fmla="*/ 2587 w 10200"/>
                  <a:gd name="connsiteY11" fmla="*/ 507 h 10006"/>
                  <a:gd name="connsiteX0" fmla="*/ 6724 w 14337"/>
                  <a:gd name="connsiteY0" fmla="*/ 507 h 10006"/>
                  <a:gd name="connsiteX1" fmla="*/ 5302 w 14337"/>
                  <a:gd name="connsiteY1" fmla="*/ 2901 h 10006"/>
                  <a:gd name="connsiteX2" fmla="*/ 4269 w 14337"/>
                  <a:gd name="connsiteY2" fmla="*/ 3308 h 10006"/>
                  <a:gd name="connsiteX3" fmla="*/ 1 w 14337"/>
                  <a:gd name="connsiteY3" fmla="*/ 8089 h 10006"/>
                  <a:gd name="connsiteX4" fmla="*/ 9178 w 14337"/>
                  <a:gd name="connsiteY4" fmla="*/ 10006 h 10006"/>
                  <a:gd name="connsiteX5" fmla="*/ 14337 w 14337"/>
                  <a:gd name="connsiteY5" fmla="*/ 3501 h 10006"/>
                  <a:gd name="connsiteX6" fmla="*/ 13829 w 14337"/>
                  <a:gd name="connsiteY6" fmla="*/ 3026 h 10006"/>
                  <a:gd name="connsiteX7" fmla="*/ 13157 w 14337"/>
                  <a:gd name="connsiteY7" fmla="*/ 2870 h 10006"/>
                  <a:gd name="connsiteX8" fmla="*/ 12434 w 14337"/>
                  <a:gd name="connsiteY8" fmla="*/ 2213 h 10006"/>
                  <a:gd name="connsiteX9" fmla="*/ 12038 w 14337"/>
                  <a:gd name="connsiteY9" fmla="*/ 381 h 10006"/>
                  <a:gd name="connsiteX10" fmla="*/ 9410 w 14337"/>
                  <a:gd name="connsiteY10" fmla="*/ 6 h 10006"/>
                  <a:gd name="connsiteX11" fmla="*/ 6724 w 14337"/>
                  <a:gd name="connsiteY11" fmla="*/ 507 h 10006"/>
                  <a:gd name="connsiteX0" fmla="*/ 6726 w 14339"/>
                  <a:gd name="connsiteY0" fmla="*/ 507 h 10006"/>
                  <a:gd name="connsiteX1" fmla="*/ 5304 w 14339"/>
                  <a:gd name="connsiteY1" fmla="*/ 2901 h 10006"/>
                  <a:gd name="connsiteX2" fmla="*/ 1910 w 14339"/>
                  <a:gd name="connsiteY2" fmla="*/ 4373 h 10006"/>
                  <a:gd name="connsiteX3" fmla="*/ 3 w 14339"/>
                  <a:gd name="connsiteY3" fmla="*/ 8089 h 10006"/>
                  <a:gd name="connsiteX4" fmla="*/ 9180 w 14339"/>
                  <a:gd name="connsiteY4" fmla="*/ 10006 h 10006"/>
                  <a:gd name="connsiteX5" fmla="*/ 14339 w 14339"/>
                  <a:gd name="connsiteY5" fmla="*/ 3501 h 10006"/>
                  <a:gd name="connsiteX6" fmla="*/ 13831 w 14339"/>
                  <a:gd name="connsiteY6" fmla="*/ 3026 h 10006"/>
                  <a:gd name="connsiteX7" fmla="*/ 13159 w 14339"/>
                  <a:gd name="connsiteY7" fmla="*/ 2870 h 10006"/>
                  <a:gd name="connsiteX8" fmla="*/ 12436 w 14339"/>
                  <a:gd name="connsiteY8" fmla="*/ 2213 h 10006"/>
                  <a:gd name="connsiteX9" fmla="*/ 12040 w 14339"/>
                  <a:gd name="connsiteY9" fmla="*/ 381 h 10006"/>
                  <a:gd name="connsiteX10" fmla="*/ 9412 w 14339"/>
                  <a:gd name="connsiteY10" fmla="*/ 6 h 10006"/>
                  <a:gd name="connsiteX11" fmla="*/ 6726 w 14339"/>
                  <a:gd name="connsiteY11" fmla="*/ 507 h 10006"/>
                  <a:gd name="connsiteX0" fmla="*/ 6726 w 19448"/>
                  <a:gd name="connsiteY0" fmla="*/ 507 h 10006"/>
                  <a:gd name="connsiteX1" fmla="*/ 5304 w 19448"/>
                  <a:gd name="connsiteY1" fmla="*/ 2901 h 10006"/>
                  <a:gd name="connsiteX2" fmla="*/ 1910 w 19448"/>
                  <a:gd name="connsiteY2" fmla="*/ 4373 h 10006"/>
                  <a:gd name="connsiteX3" fmla="*/ 3 w 19448"/>
                  <a:gd name="connsiteY3" fmla="*/ 8089 h 10006"/>
                  <a:gd name="connsiteX4" fmla="*/ 9180 w 19448"/>
                  <a:gd name="connsiteY4" fmla="*/ 10006 h 10006"/>
                  <a:gd name="connsiteX5" fmla="*/ 19448 w 19448"/>
                  <a:gd name="connsiteY5" fmla="*/ 7760 h 10006"/>
                  <a:gd name="connsiteX6" fmla="*/ 13831 w 19448"/>
                  <a:gd name="connsiteY6" fmla="*/ 3026 h 10006"/>
                  <a:gd name="connsiteX7" fmla="*/ 13159 w 19448"/>
                  <a:gd name="connsiteY7" fmla="*/ 2870 h 10006"/>
                  <a:gd name="connsiteX8" fmla="*/ 12436 w 19448"/>
                  <a:gd name="connsiteY8" fmla="*/ 2213 h 10006"/>
                  <a:gd name="connsiteX9" fmla="*/ 12040 w 19448"/>
                  <a:gd name="connsiteY9" fmla="*/ 381 h 10006"/>
                  <a:gd name="connsiteX10" fmla="*/ 9412 w 19448"/>
                  <a:gd name="connsiteY10" fmla="*/ 6 h 10006"/>
                  <a:gd name="connsiteX11" fmla="*/ 6726 w 19448"/>
                  <a:gd name="connsiteY11" fmla="*/ 507 h 10006"/>
                  <a:gd name="connsiteX0" fmla="*/ 6726 w 19448"/>
                  <a:gd name="connsiteY0" fmla="*/ 507 h 10140"/>
                  <a:gd name="connsiteX1" fmla="*/ 5304 w 19448"/>
                  <a:gd name="connsiteY1" fmla="*/ 2901 h 10140"/>
                  <a:gd name="connsiteX2" fmla="*/ 1910 w 19448"/>
                  <a:gd name="connsiteY2" fmla="*/ 4373 h 10140"/>
                  <a:gd name="connsiteX3" fmla="*/ 3 w 19448"/>
                  <a:gd name="connsiteY3" fmla="*/ 8089 h 10140"/>
                  <a:gd name="connsiteX4" fmla="*/ 9180 w 19448"/>
                  <a:gd name="connsiteY4" fmla="*/ 10006 h 10140"/>
                  <a:gd name="connsiteX5" fmla="*/ 19448 w 19448"/>
                  <a:gd name="connsiteY5" fmla="*/ 7760 h 10140"/>
                  <a:gd name="connsiteX6" fmla="*/ 13831 w 19448"/>
                  <a:gd name="connsiteY6" fmla="*/ 3026 h 10140"/>
                  <a:gd name="connsiteX7" fmla="*/ 13159 w 19448"/>
                  <a:gd name="connsiteY7" fmla="*/ 2870 h 10140"/>
                  <a:gd name="connsiteX8" fmla="*/ 12436 w 19448"/>
                  <a:gd name="connsiteY8" fmla="*/ 2213 h 10140"/>
                  <a:gd name="connsiteX9" fmla="*/ 12040 w 19448"/>
                  <a:gd name="connsiteY9" fmla="*/ 381 h 10140"/>
                  <a:gd name="connsiteX10" fmla="*/ 9412 w 19448"/>
                  <a:gd name="connsiteY10" fmla="*/ 6 h 10140"/>
                  <a:gd name="connsiteX11" fmla="*/ 6726 w 19448"/>
                  <a:gd name="connsiteY11" fmla="*/ 507 h 10140"/>
                  <a:gd name="connsiteX0" fmla="*/ 6726 w 19448"/>
                  <a:gd name="connsiteY0" fmla="*/ 507 h 10009"/>
                  <a:gd name="connsiteX1" fmla="*/ 5304 w 19448"/>
                  <a:gd name="connsiteY1" fmla="*/ 2901 h 10009"/>
                  <a:gd name="connsiteX2" fmla="*/ 1910 w 19448"/>
                  <a:gd name="connsiteY2" fmla="*/ 4373 h 10009"/>
                  <a:gd name="connsiteX3" fmla="*/ 3 w 19448"/>
                  <a:gd name="connsiteY3" fmla="*/ 8089 h 10009"/>
                  <a:gd name="connsiteX4" fmla="*/ 9180 w 19448"/>
                  <a:gd name="connsiteY4" fmla="*/ 10006 h 10009"/>
                  <a:gd name="connsiteX5" fmla="*/ 19448 w 19448"/>
                  <a:gd name="connsiteY5" fmla="*/ 7760 h 10009"/>
                  <a:gd name="connsiteX6" fmla="*/ 13831 w 19448"/>
                  <a:gd name="connsiteY6" fmla="*/ 3026 h 10009"/>
                  <a:gd name="connsiteX7" fmla="*/ 13159 w 19448"/>
                  <a:gd name="connsiteY7" fmla="*/ 2870 h 10009"/>
                  <a:gd name="connsiteX8" fmla="*/ 12436 w 19448"/>
                  <a:gd name="connsiteY8" fmla="*/ 2213 h 10009"/>
                  <a:gd name="connsiteX9" fmla="*/ 12040 w 19448"/>
                  <a:gd name="connsiteY9" fmla="*/ 381 h 10009"/>
                  <a:gd name="connsiteX10" fmla="*/ 9412 w 19448"/>
                  <a:gd name="connsiteY10" fmla="*/ 6 h 10009"/>
                  <a:gd name="connsiteX11" fmla="*/ 6726 w 19448"/>
                  <a:gd name="connsiteY11" fmla="*/ 507 h 10009"/>
                  <a:gd name="connsiteX0" fmla="*/ 6726 w 19448"/>
                  <a:gd name="connsiteY0" fmla="*/ 507 h 10006"/>
                  <a:gd name="connsiteX1" fmla="*/ 5304 w 19448"/>
                  <a:gd name="connsiteY1" fmla="*/ 2901 h 10006"/>
                  <a:gd name="connsiteX2" fmla="*/ 1910 w 19448"/>
                  <a:gd name="connsiteY2" fmla="*/ 4373 h 10006"/>
                  <a:gd name="connsiteX3" fmla="*/ 3 w 19448"/>
                  <a:gd name="connsiteY3" fmla="*/ 8089 h 10006"/>
                  <a:gd name="connsiteX4" fmla="*/ 9180 w 19448"/>
                  <a:gd name="connsiteY4" fmla="*/ 10006 h 10006"/>
                  <a:gd name="connsiteX5" fmla="*/ 19448 w 19448"/>
                  <a:gd name="connsiteY5" fmla="*/ 7760 h 10006"/>
                  <a:gd name="connsiteX6" fmla="*/ 13831 w 19448"/>
                  <a:gd name="connsiteY6" fmla="*/ 3026 h 10006"/>
                  <a:gd name="connsiteX7" fmla="*/ 13159 w 19448"/>
                  <a:gd name="connsiteY7" fmla="*/ 2870 h 10006"/>
                  <a:gd name="connsiteX8" fmla="*/ 12436 w 19448"/>
                  <a:gd name="connsiteY8" fmla="*/ 2213 h 10006"/>
                  <a:gd name="connsiteX9" fmla="*/ 12040 w 19448"/>
                  <a:gd name="connsiteY9" fmla="*/ 381 h 10006"/>
                  <a:gd name="connsiteX10" fmla="*/ 9412 w 19448"/>
                  <a:gd name="connsiteY10" fmla="*/ 6 h 10006"/>
                  <a:gd name="connsiteX11" fmla="*/ 6726 w 19448"/>
                  <a:gd name="connsiteY11" fmla="*/ 507 h 10006"/>
                  <a:gd name="connsiteX0" fmla="*/ 6726 w 19448"/>
                  <a:gd name="connsiteY0" fmla="*/ 507 h 10006"/>
                  <a:gd name="connsiteX1" fmla="*/ 5304 w 19448"/>
                  <a:gd name="connsiteY1" fmla="*/ 2901 h 10006"/>
                  <a:gd name="connsiteX2" fmla="*/ 1910 w 19448"/>
                  <a:gd name="connsiteY2" fmla="*/ 4373 h 10006"/>
                  <a:gd name="connsiteX3" fmla="*/ 3 w 19448"/>
                  <a:gd name="connsiteY3" fmla="*/ 8089 h 10006"/>
                  <a:gd name="connsiteX4" fmla="*/ 9180 w 19448"/>
                  <a:gd name="connsiteY4" fmla="*/ 10006 h 10006"/>
                  <a:gd name="connsiteX5" fmla="*/ 19448 w 19448"/>
                  <a:gd name="connsiteY5" fmla="*/ 7760 h 10006"/>
                  <a:gd name="connsiteX6" fmla="*/ 16578 w 19448"/>
                  <a:gd name="connsiteY6" fmla="*/ 4299 h 10006"/>
                  <a:gd name="connsiteX7" fmla="*/ 13159 w 19448"/>
                  <a:gd name="connsiteY7" fmla="*/ 2870 h 10006"/>
                  <a:gd name="connsiteX8" fmla="*/ 12436 w 19448"/>
                  <a:gd name="connsiteY8" fmla="*/ 2213 h 10006"/>
                  <a:gd name="connsiteX9" fmla="*/ 12040 w 19448"/>
                  <a:gd name="connsiteY9" fmla="*/ 381 h 10006"/>
                  <a:gd name="connsiteX10" fmla="*/ 9412 w 19448"/>
                  <a:gd name="connsiteY10" fmla="*/ 6 h 10006"/>
                  <a:gd name="connsiteX11" fmla="*/ 6726 w 19448"/>
                  <a:gd name="connsiteY11" fmla="*/ 507 h 10006"/>
                  <a:gd name="connsiteX0" fmla="*/ 6726 w 19448"/>
                  <a:gd name="connsiteY0" fmla="*/ 507 h 10006"/>
                  <a:gd name="connsiteX1" fmla="*/ 5304 w 19448"/>
                  <a:gd name="connsiteY1" fmla="*/ 2901 h 10006"/>
                  <a:gd name="connsiteX2" fmla="*/ 1910 w 19448"/>
                  <a:gd name="connsiteY2" fmla="*/ 4373 h 10006"/>
                  <a:gd name="connsiteX3" fmla="*/ 3 w 19448"/>
                  <a:gd name="connsiteY3" fmla="*/ 8089 h 10006"/>
                  <a:gd name="connsiteX4" fmla="*/ 9180 w 19448"/>
                  <a:gd name="connsiteY4" fmla="*/ 10006 h 10006"/>
                  <a:gd name="connsiteX5" fmla="*/ 19448 w 19448"/>
                  <a:gd name="connsiteY5" fmla="*/ 7760 h 10006"/>
                  <a:gd name="connsiteX6" fmla="*/ 16664 w 19448"/>
                  <a:gd name="connsiteY6" fmla="*/ 4481 h 10006"/>
                  <a:gd name="connsiteX7" fmla="*/ 13159 w 19448"/>
                  <a:gd name="connsiteY7" fmla="*/ 2870 h 10006"/>
                  <a:gd name="connsiteX8" fmla="*/ 12436 w 19448"/>
                  <a:gd name="connsiteY8" fmla="*/ 2213 h 10006"/>
                  <a:gd name="connsiteX9" fmla="*/ 12040 w 19448"/>
                  <a:gd name="connsiteY9" fmla="*/ 381 h 10006"/>
                  <a:gd name="connsiteX10" fmla="*/ 9412 w 19448"/>
                  <a:gd name="connsiteY10" fmla="*/ 6 h 10006"/>
                  <a:gd name="connsiteX11" fmla="*/ 6726 w 19448"/>
                  <a:gd name="connsiteY11" fmla="*/ 507 h 10006"/>
                  <a:gd name="connsiteX0" fmla="*/ 6726 w 19448"/>
                  <a:gd name="connsiteY0" fmla="*/ 507 h 10006"/>
                  <a:gd name="connsiteX1" fmla="*/ 5304 w 19448"/>
                  <a:gd name="connsiteY1" fmla="*/ 2901 h 10006"/>
                  <a:gd name="connsiteX2" fmla="*/ 1910 w 19448"/>
                  <a:gd name="connsiteY2" fmla="*/ 4373 h 10006"/>
                  <a:gd name="connsiteX3" fmla="*/ 3 w 19448"/>
                  <a:gd name="connsiteY3" fmla="*/ 8089 h 10006"/>
                  <a:gd name="connsiteX4" fmla="*/ 9180 w 19448"/>
                  <a:gd name="connsiteY4" fmla="*/ 10006 h 10006"/>
                  <a:gd name="connsiteX5" fmla="*/ 19448 w 19448"/>
                  <a:gd name="connsiteY5" fmla="*/ 7760 h 10006"/>
                  <a:gd name="connsiteX6" fmla="*/ 16707 w 19448"/>
                  <a:gd name="connsiteY6" fmla="*/ 4585 h 10006"/>
                  <a:gd name="connsiteX7" fmla="*/ 13159 w 19448"/>
                  <a:gd name="connsiteY7" fmla="*/ 2870 h 10006"/>
                  <a:gd name="connsiteX8" fmla="*/ 12436 w 19448"/>
                  <a:gd name="connsiteY8" fmla="*/ 2213 h 10006"/>
                  <a:gd name="connsiteX9" fmla="*/ 12040 w 19448"/>
                  <a:gd name="connsiteY9" fmla="*/ 381 h 10006"/>
                  <a:gd name="connsiteX10" fmla="*/ 9412 w 19448"/>
                  <a:gd name="connsiteY10" fmla="*/ 6 h 10006"/>
                  <a:gd name="connsiteX11" fmla="*/ 6726 w 19448"/>
                  <a:gd name="connsiteY11" fmla="*/ 507 h 10006"/>
                  <a:gd name="connsiteX0" fmla="*/ 6726 w 19448"/>
                  <a:gd name="connsiteY0" fmla="*/ 507 h 10006"/>
                  <a:gd name="connsiteX1" fmla="*/ 5304 w 19448"/>
                  <a:gd name="connsiteY1" fmla="*/ 2901 h 10006"/>
                  <a:gd name="connsiteX2" fmla="*/ 1910 w 19448"/>
                  <a:gd name="connsiteY2" fmla="*/ 4373 h 10006"/>
                  <a:gd name="connsiteX3" fmla="*/ 3 w 19448"/>
                  <a:gd name="connsiteY3" fmla="*/ 8089 h 10006"/>
                  <a:gd name="connsiteX4" fmla="*/ 9180 w 19448"/>
                  <a:gd name="connsiteY4" fmla="*/ 10006 h 10006"/>
                  <a:gd name="connsiteX5" fmla="*/ 19448 w 19448"/>
                  <a:gd name="connsiteY5" fmla="*/ 7760 h 10006"/>
                  <a:gd name="connsiteX6" fmla="*/ 16707 w 19448"/>
                  <a:gd name="connsiteY6" fmla="*/ 4585 h 10006"/>
                  <a:gd name="connsiteX7" fmla="*/ 13159 w 19448"/>
                  <a:gd name="connsiteY7" fmla="*/ 2870 h 10006"/>
                  <a:gd name="connsiteX8" fmla="*/ 12436 w 19448"/>
                  <a:gd name="connsiteY8" fmla="*/ 2213 h 10006"/>
                  <a:gd name="connsiteX9" fmla="*/ 12040 w 19448"/>
                  <a:gd name="connsiteY9" fmla="*/ 381 h 10006"/>
                  <a:gd name="connsiteX10" fmla="*/ 9412 w 19448"/>
                  <a:gd name="connsiteY10" fmla="*/ 6 h 10006"/>
                  <a:gd name="connsiteX11" fmla="*/ 6726 w 19448"/>
                  <a:gd name="connsiteY11" fmla="*/ 507 h 10006"/>
                  <a:gd name="connsiteX0" fmla="*/ 6726 w 19448"/>
                  <a:gd name="connsiteY0" fmla="*/ 519 h 10018"/>
                  <a:gd name="connsiteX1" fmla="*/ 5304 w 19448"/>
                  <a:gd name="connsiteY1" fmla="*/ 2913 h 10018"/>
                  <a:gd name="connsiteX2" fmla="*/ 1910 w 19448"/>
                  <a:gd name="connsiteY2" fmla="*/ 4385 h 10018"/>
                  <a:gd name="connsiteX3" fmla="*/ 3 w 19448"/>
                  <a:gd name="connsiteY3" fmla="*/ 8101 h 10018"/>
                  <a:gd name="connsiteX4" fmla="*/ 9180 w 19448"/>
                  <a:gd name="connsiteY4" fmla="*/ 10018 h 10018"/>
                  <a:gd name="connsiteX5" fmla="*/ 19448 w 19448"/>
                  <a:gd name="connsiteY5" fmla="*/ 7772 h 10018"/>
                  <a:gd name="connsiteX6" fmla="*/ 16707 w 19448"/>
                  <a:gd name="connsiteY6" fmla="*/ 4597 h 10018"/>
                  <a:gd name="connsiteX7" fmla="*/ 13159 w 19448"/>
                  <a:gd name="connsiteY7" fmla="*/ 2882 h 10018"/>
                  <a:gd name="connsiteX8" fmla="*/ 12040 w 19448"/>
                  <a:gd name="connsiteY8" fmla="*/ 393 h 10018"/>
                  <a:gd name="connsiteX9" fmla="*/ 9412 w 19448"/>
                  <a:gd name="connsiteY9" fmla="*/ 18 h 10018"/>
                  <a:gd name="connsiteX10" fmla="*/ 6726 w 19448"/>
                  <a:gd name="connsiteY10" fmla="*/ 519 h 10018"/>
                  <a:gd name="connsiteX0" fmla="*/ 6726 w 19448"/>
                  <a:gd name="connsiteY0" fmla="*/ 519 h 10018"/>
                  <a:gd name="connsiteX1" fmla="*/ 5304 w 19448"/>
                  <a:gd name="connsiteY1" fmla="*/ 2913 h 10018"/>
                  <a:gd name="connsiteX2" fmla="*/ 1910 w 19448"/>
                  <a:gd name="connsiteY2" fmla="*/ 4385 h 10018"/>
                  <a:gd name="connsiteX3" fmla="*/ 3 w 19448"/>
                  <a:gd name="connsiteY3" fmla="*/ 8101 h 10018"/>
                  <a:gd name="connsiteX4" fmla="*/ 9180 w 19448"/>
                  <a:gd name="connsiteY4" fmla="*/ 10018 h 10018"/>
                  <a:gd name="connsiteX5" fmla="*/ 19448 w 19448"/>
                  <a:gd name="connsiteY5" fmla="*/ 7772 h 10018"/>
                  <a:gd name="connsiteX6" fmla="*/ 16707 w 19448"/>
                  <a:gd name="connsiteY6" fmla="*/ 4597 h 10018"/>
                  <a:gd name="connsiteX7" fmla="*/ 13202 w 19448"/>
                  <a:gd name="connsiteY7" fmla="*/ 3012 h 10018"/>
                  <a:gd name="connsiteX8" fmla="*/ 12040 w 19448"/>
                  <a:gd name="connsiteY8" fmla="*/ 393 h 10018"/>
                  <a:gd name="connsiteX9" fmla="*/ 9412 w 19448"/>
                  <a:gd name="connsiteY9" fmla="*/ 18 h 10018"/>
                  <a:gd name="connsiteX10" fmla="*/ 6726 w 19448"/>
                  <a:gd name="connsiteY10" fmla="*/ 519 h 10018"/>
                  <a:gd name="connsiteX0" fmla="*/ 6726 w 19448"/>
                  <a:gd name="connsiteY0" fmla="*/ 519 h 10018"/>
                  <a:gd name="connsiteX1" fmla="*/ 5304 w 19448"/>
                  <a:gd name="connsiteY1" fmla="*/ 2913 h 10018"/>
                  <a:gd name="connsiteX2" fmla="*/ 1910 w 19448"/>
                  <a:gd name="connsiteY2" fmla="*/ 4385 h 10018"/>
                  <a:gd name="connsiteX3" fmla="*/ 3 w 19448"/>
                  <a:gd name="connsiteY3" fmla="*/ 8101 h 10018"/>
                  <a:gd name="connsiteX4" fmla="*/ 9180 w 19448"/>
                  <a:gd name="connsiteY4" fmla="*/ 10018 h 10018"/>
                  <a:gd name="connsiteX5" fmla="*/ 19448 w 19448"/>
                  <a:gd name="connsiteY5" fmla="*/ 7772 h 10018"/>
                  <a:gd name="connsiteX6" fmla="*/ 16707 w 19448"/>
                  <a:gd name="connsiteY6" fmla="*/ 4597 h 10018"/>
                  <a:gd name="connsiteX7" fmla="*/ 13202 w 19448"/>
                  <a:gd name="connsiteY7" fmla="*/ 3012 h 10018"/>
                  <a:gd name="connsiteX8" fmla="*/ 12040 w 19448"/>
                  <a:gd name="connsiteY8" fmla="*/ 393 h 10018"/>
                  <a:gd name="connsiteX9" fmla="*/ 9412 w 19448"/>
                  <a:gd name="connsiteY9" fmla="*/ 18 h 10018"/>
                  <a:gd name="connsiteX10" fmla="*/ 6726 w 19448"/>
                  <a:gd name="connsiteY10" fmla="*/ 519 h 10018"/>
                  <a:gd name="connsiteX0" fmla="*/ 6728 w 19450"/>
                  <a:gd name="connsiteY0" fmla="*/ 519 h 10018"/>
                  <a:gd name="connsiteX1" fmla="*/ 5306 w 19450"/>
                  <a:gd name="connsiteY1" fmla="*/ 2913 h 10018"/>
                  <a:gd name="connsiteX2" fmla="*/ 1912 w 19450"/>
                  <a:gd name="connsiteY2" fmla="*/ 4385 h 10018"/>
                  <a:gd name="connsiteX3" fmla="*/ 5 w 19450"/>
                  <a:gd name="connsiteY3" fmla="*/ 8101 h 10018"/>
                  <a:gd name="connsiteX4" fmla="*/ 9182 w 19450"/>
                  <a:gd name="connsiteY4" fmla="*/ 10018 h 10018"/>
                  <a:gd name="connsiteX5" fmla="*/ 19450 w 19450"/>
                  <a:gd name="connsiteY5" fmla="*/ 7772 h 10018"/>
                  <a:gd name="connsiteX6" fmla="*/ 16709 w 19450"/>
                  <a:gd name="connsiteY6" fmla="*/ 4597 h 10018"/>
                  <a:gd name="connsiteX7" fmla="*/ 13204 w 19450"/>
                  <a:gd name="connsiteY7" fmla="*/ 3012 h 10018"/>
                  <a:gd name="connsiteX8" fmla="*/ 12042 w 19450"/>
                  <a:gd name="connsiteY8" fmla="*/ 393 h 10018"/>
                  <a:gd name="connsiteX9" fmla="*/ 9414 w 19450"/>
                  <a:gd name="connsiteY9" fmla="*/ 18 h 10018"/>
                  <a:gd name="connsiteX10" fmla="*/ 6728 w 19450"/>
                  <a:gd name="connsiteY10" fmla="*/ 519 h 10018"/>
                  <a:gd name="connsiteX0" fmla="*/ 6728 w 19450"/>
                  <a:gd name="connsiteY0" fmla="*/ 519 h 10018"/>
                  <a:gd name="connsiteX1" fmla="*/ 5306 w 19450"/>
                  <a:gd name="connsiteY1" fmla="*/ 2913 h 10018"/>
                  <a:gd name="connsiteX2" fmla="*/ 1912 w 19450"/>
                  <a:gd name="connsiteY2" fmla="*/ 4385 h 10018"/>
                  <a:gd name="connsiteX3" fmla="*/ 5 w 19450"/>
                  <a:gd name="connsiteY3" fmla="*/ 8101 h 10018"/>
                  <a:gd name="connsiteX4" fmla="*/ 9182 w 19450"/>
                  <a:gd name="connsiteY4" fmla="*/ 10018 h 10018"/>
                  <a:gd name="connsiteX5" fmla="*/ 19450 w 19450"/>
                  <a:gd name="connsiteY5" fmla="*/ 7772 h 10018"/>
                  <a:gd name="connsiteX6" fmla="*/ 16709 w 19450"/>
                  <a:gd name="connsiteY6" fmla="*/ 4597 h 10018"/>
                  <a:gd name="connsiteX7" fmla="*/ 13204 w 19450"/>
                  <a:gd name="connsiteY7" fmla="*/ 3012 h 10018"/>
                  <a:gd name="connsiteX8" fmla="*/ 12042 w 19450"/>
                  <a:gd name="connsiteY8" fmla="*/ 393 h 10018"/>
                  <a:gd name="connsiteX9" fmla="*/ 9414 w 19450"/>
                  <a:gd name="connsiteY9" fmla="*/ 18 h 10018"/>
                  <a:gd name="connsiteX10" fmla="*/ 6728 w 19450"/>
                  <a:gd name="connsiteY10" fmla="*/ 519 h 10018"/>
                  <a:gd name="connsiteX0" fmla="*/ 6728 w 19450"/>
                  <a:gd name="connsiteY0" fmla="*/ 519 h 10018"/>
                  <a:gd name="connsiteX1" fmla="*/ 5306 w 19450"/>
                  <a:gd name="connsiteY1" fmla="*/ 2913 h 10018"/>
                  <a:gd name="connsiteX2" fmla="*/ 1912 w 19450"/>
                  <a:gd name="connsiteY2" fmla="*/ 4385 h 10018"/>
                  <a:gd name="connsiteX3" fmla="*/ 5 w 19450"/>
                  <a:gd name="connsiteY3" fmla="*/ 8101 h 10018"/>
                  <a:gd name="connsiteX4" fmla="*/ 9182 w 19450"/>
                  <a:gd name="connsiteY4" fmla="*/ 10018 h 10018"/>
                  <a:gd name="connsiteX5" fmla="*/ 19450 w 19450"/>
                  <a:gd name="connsiteY5" fmla="*/ 7772 h 10018"/>
                  <a:gd name="connsiteX6" fmla="*/ 16709 w 19450"/>
                  <a:gd name="connsiteY6" fmla="*/ 4597 h 10018"/>
                  <a:gd name="connsiteX7" fmla="*/ 13204 w 19450"/>
                  <a:gd name="connsiteY7" fmla="*/ 3012 h 10018"/>
                  <a:gd name="connsiteX8" fmla="*/ 12042 w 19450"/>
                  <a:gd name="connsiteY8" fmla="*/ 393 h 10018"/>
                  <a:gd name="connsiteX9" fmla="*/ 9414 w 19450"/>
                  <a:gd name="connsiteY9" fmla="*/ 18 h 10018"/>
                  <a:gd name="connsiteX10" fmla="*/ 6728 w 19450"/>
                  <a:gd name="connsiteY10" fmla="*/ 519 h 10018"/>
                  <a:gd name="connsiteX0" fmla="*/ 6728 w 19450"/>
                  <a:gd name="connsiteY0" fmla="*/ 383 h 9882"/>
                  <a:gd name="connsiteX1" fmla="*/ 5306 w 19450"/>
                  <a:gd name="connsiteY1" fmla="*/ 2777 h 9882"/>
                  <a:gd name="connsiteX2" fmla="*/ 1912 w 19450"/>
                  <a:gd name="connsiteY2" fmla="*/ 4249 h 9882"/>
                  <a:gd name="connsiteX3" fmla="*/ 5 w 19450"/>
                  <a:gd name="connsiteY3" fmla="*/ 7965 h 9882"/>
                  <a:gd name="connsiteX4" fmla="*/ 9182 w 19450"/>
                  <a:gd name="connsiteY4" fmla="*/ 9882 h 9882"/>
                  <a:gd name="connsiteX5" fmla="*/ 19450 w 19450"/>
                  <a:gd name="connsiteY5" fmla="*/ 7636 h 9882"/>
                  <a:gd name="connsiteX6" fmla="*/ 16709 w 19450"/>
                  <a:gd name="connsiteY6" fmla="*/ 4461 h 9882"/>
                  <a:gd name="connsiteX7" fmla="*/ 13204 w 19450"/>
                  <a:gd name="connsiteY7" fmla="*/ 2876 h 9882"/>
                  <a:gd name="connsiteX8" fmla="*/ 12042 w 19450"/>
                  <a:gd name="connsiteY8" fmla="*/ 257 h 9882"/>
                  <a:gd name="connsiteX9" fmla="*/ 6728 w 19450"/>
                  <a:gd name="connsiteY9" fmla="*/ 383 h 9882"/>
                  <a:gd name="connsiteX0" fmla="*/ 6191 w 10000"/>
                  <a:gd name="connsiteY0" fmla="*/ 1 h 9741"/>
                  <a:gd name="connsiteX1" fmla="*/ 2728 w 10000"/>
                  <a:gd name="connsiteY1" fmla="*/ 2551 h 9741"/>
                  <a:gd name="connsiteX2" fmla="*/ 983 w 10000"/>
                  <a:gd name="connsiteY2" fmla="*/ 4041 h 9741"/>
                  <a:gd name="connsiteX3" fmla="*/ 3 w 10000"/>
                  <a:gd name="connsiteY3" fmla="*/ 7801 h 9741"/>
                  <a:gd name="connsiteX4" fmla="*/ 4721 w 10000"/>
                  <a:gd name="connsiteY4" fmla="*/ 9741 h 9741"/>
                  <a:gd name="connsiteX5" fmla="*/ 10000 w 10000"/>
                  <a:gd name="connsiteY5" fmla="*/ 7468 h 9741"/>
                  <a:gd name="connsiteX6" fmla="*/ 8591 w 10000"/>
                  <a:gd name="connsiteY6" fmla="*/ 4255 h 9741"/>
                  <a:gd name="connsiteX7" fmla="*/ 6789 w 10000"/>
                  <a:gd name="connsiteY7" fmla="*/ 2651 h 9741"/>
                  <a:gd name="connsiteX8" fmla="*/ 6191 w 10000"/>
                  <a:gd name="connsiteY8" fmla="*/ 1 h 9741"/>
                  <a:gd name="connsiteX0" fmla="*/ 6789 w 10000"/>
                  <a:gd name="connsiteY0" fmla="*/ 254 h 7533"/>
                  <a:gd name="connsiteX1" fmla="*/ 2728 w 10000"/>
                  <a:gd name="connsiteY1" fmla="*/ 152 h 7533"/>
                  <a:gd name="connsiteX2" fmla="*/ 983 w 10000"/>
                  <a:gd name="connsiteY2" fmla="*/ 1681 h 7533"/>
                  <a:gd name="connsiteX3" fmla="*/ 3 w 10000"/>
                  <a:gd name="connsiteY3" fmla="*/ 5541 h 7533"/>
                  <a:gd name="connsiteX4" fmla="*/ 4721 w 10000"/>
                  <a:gd name="connsiteY4" fmla="*/ 7533 h 7533"/>
                  <a:gd name="connsiteX5" fmla="*/ 10000 w 10000"/>
                  <a:gd name="connsiteY5" fmla="*/ 5200 h 7533"/>
                  <a:gd name="connsiteX6" fmla="*/ 8591 w 10000"/>
                  <a:gd name="connsiteY6" fmla="*/ 1901 h 7533"/>
                  <a:gd name="connsiteX7" fmla="*/ 6789 w 10000"/>
                  <a:gd name="connsiteY7" fmla="*/ 254 h 7533"/>
                  <a:gd name="connsiteX0" fmla="*/ 6789 w 10000"/>
                  <a:gd name="connsiteY0" fmla="*/ 135 h 9798"/>
                  <a:gd name="connsiteX1" fmla="*/ 2728 w 10000"/>
                  <a:gd name="connsiteY1" fmla="*/ 0 h 9798"/>
                  <a:gd name="connsiteX2" fmla="*/ 983 w 10000"/>
                  <a:gd name="connsiteY2" fmla="*/ 2030 h 9798"/>
                  <a:gd name="connsiteX3" fmla="*/ 3 w 10000"/>
                  <a:gd name="connsiteY3" fmla="*/ 7154 h 9798"/>
                  <a:gd name="connsiteX4" fmla="*/ 4721 w 10000"/>
                  <a:gd name="connsiteY4" fmla="*/ 9798 h 9798"/>
                  <a:gd name="connsiteX5" fmla="*/ 10000 w 10000"/>
                  <a:gd name="connsiteY5" fmla="*/ 6701 h 9798"/>
                  <a:gd name="connsiteX6" fmla="*/ 8591 w 10000"/>
                  <a:gd name="connsiteY6" fmla="*/ 2322 h 9798"/>
                  <a:gd name="connsiteX7" fmla="*/ 6789 w 10000"/>
                  <a:gd name="connsiteY7" fmla="*/ 135 h 9798"/>
                  <a:gd name="connsiteX0" fmla="*/ 6789 w 10000"/>
                  <a:gd name="connsiteY0" fmla="*/ 138 h 10000"/>
                  <a:gd name="connsiteX1" fmla="*/ 2728 w 10000"/>
                  <a:gd name="connsiteY1" fmla="*/ 0 h 10000"/>
                  <a:gd name="connsiteX2" fmla="*/ 983 w 10000"/>
                  <a:gd name="connsiteY2" fmla="*/ 2072 h 10000"/>
                  <a:gd name="connsiteX3" fmla="*/ 3 w 10000"/>
                  <a:gd name="connsiteY3" fmla="*/ 7301 h 10000"/>
                  <a:gd name="connsiteX4" fmla="*/ 4721 w 10000"/>
                  <a:gd name="connsiteY4" fmla="*/ 10000 h 10000"/>
                  <a:gd name="connsiteX5" fmla="*/ 10000 w 10000"/>
                  <a:gd name="connsiteY5" fmla="*/ 6839 h 10000"/>
                  <a:gd name="connsiteX6" fmla="*/ 8591 w 10000"/>
                  <a:gd name="connsiteY6" fmla="*/ 2370 h 10000"/>
                  <a:gd name="connsiteX7" fmla="*/ 6789 w 10000"/>
                  <a:gd name="connsiteY7" fmla="*/ 138 h 10000"/>
                  <a:gd name="connsiteX0" fmla="*/ 6789 w 10000"/>
                  <a:gd name="connsiteY0" fmla="*/ 138 h 10000"/>
                  <a:gd name="connsiteX1" fmla="*/ 4633 w 10000"/>
                  <a:gd name="connsiteY1" fmla="*/ 1882 h 10000"/>
                  <a:gd name="connsiteX2" fmla="*/ 2728 w 10000"/>
                  <a:gd name="connsiteY2" fmla="*/ 0 h 10000"/>
                  <a:gd name="connsiteX3" fmla="*/ 983 w 10000"/>
                  <a:gd name="connsiteY3" fmla="*/ 2072 h 10000"/>
                  <a:gd name="connsiteX4" fmla="*/ 3 w 10000"/>
                  <a:gd name="connsiteY4" fmla="*/ 7301 h 10000"/>
                  <a:gd name="connsiteX5" fmla="*/ 4721 w 10000"/>
                  <a:gd name="connsiteY5" fmla="*/ 10000 h 10000"/>
                  <a:gd name="connsiteX6" fmla="*/ 10000 w 10000"/>
                  <a:gd name="connsiteY6" fmla="*/ 6839 h 10000"/>
                  <a:gd name="connsiteX7" fmla="*/ 8591 w 10000"/>
                  <a:gd name="connsiteY7" fmla="*/ 2370 h 10000"/>
                  <a:gd name="connsiteX8" fmla="*/ 6789 w 10000"/>
                  <a:gd name="connsiteY8" fmla="*/ 138 h 10000"/>
                  <a:gd name="connsiteX0" fmla="*/ 6789 w 10000"/>
                  <a:gd name="connsiteY0" fmla="*/ 138 h 10000"/>
                  <a:gd name="connsiteX1" fmla="*/ 4754 w 10000"/>
                  <a:gd name="connsiteY1" fmla="*/ 1480 h 10000"/>
                  <a:gd name="connsiteX2" fmla="*/ 2728 w 10000"/>
                  <a:gd name="connsiteY2" fmla="*/ 0 h 10000"/>
                  <a:gd name="connsiteX3" fmla="*/ 983 w 10000"/>
                  <a:gd name="connsiteY3" fmla="*/ 2072 h 10000"/>
                  <a:gd name="connsiteX4" fmla="*/ 3 w 10000"/>
                  <a:gd name="connsiteY4" fmla="*/ 7301 h 10000"/>
                  <a:gd name="connsiteX5" fmla="*/ 4721 w 10000"/>
                  <a:gd name="connsiteY5" fmla="*/ 10000 h 10000"/>
                  <a:gd name="connsiteX6" fmla="*/ 10000 w 10000"/>
                  <a:gd name="connsiteY6" fmla="*/ 6839 h 10000"/>
                  <a:gd name="connsiteX7" fmla="*/ 8591 w 10000"/>
                  <a:gd name="connsiteY7" fmla="*/ 2370 h 10000"/>
                  <a:gd name="connsiteX8" fmla="*/ 6789 w 10000"/>
                  <a:gd name="connsiteY8" fmla="*/ 138 h 10000"/>
                  <a:gd name="connsiteX0" fmla="*/ 6712 w 10000"/>
                  <a:gd name="connsiteY0" fmla="*/ 2 h 10102"/>
                  <a:gd name="connsiteX1" fmla="*/ 4754 w 10000"/>
                  <a:gd name="connsiteY1" fmla="*/ 1582 h 10102"/>
                  <a:gd name="connsiteX2" fmla="*/ 2728 w 10000"/>
                  <a:gd name="connsiteY2" fmla="*/ 102 h 10102"/>
                  <a:gd name="connsiteX3" fmla="*/ 983 w 10000"/>
                  <a:gd name="connsiteY3" fmla="*/ 2174 h 10102"/>
                  <a:gd name="connsiteX4" fmla="*/ 3 w 10000"/>
                  <a:gd name="connsiteY4" fmla="*/ 7403 h 10102"/>
                  <a:gd name="connsiteX5" fmla="*/ 4721 w 10000"/>
                  <a:gd name="connsiteY5" fmla="*/ 10102 h 10102"/>
                  <a:gd name="connsiteX6" fmla="*/ 10000 w 10000"/>
                  <a:gd name="connsiteY6" fmla="*/ 6941 h 10102"/>
                  <a:gd name="connsiteX7" fmla="*/ 8591 w 10000"/>
                  <a:gd name="connsiteY7" fmla="*/ 2472 h 10102"/>
                  <a:gd name="connsiteX8" fmla="*/ 6712 w 10000"/>
                  <a:gd name="connsiteY8" fmla="*/ 2 h 10102"/>
                  <a:gd name="connsiteX0" fmla="*/ 6712 w 10000"/>
                  <a:gd name="connsiteY0" fmla="*/ 0 h 10100"/>
                  <a:gd name="connsiteX1" fmla="*/ 4754 w 10000"/>
                  <a:gd name="connsiteY1" fmla="*/ 1580 h 10100"/>
                  <a:gd name="connsiteX2" fmla="*/ 2728 w 10000"/>
                  <a:gd name="connsiteY2" fmla="*/ 100 h 10100"/>
                  <a:gd name="connsiteX3" fmla="*/ 983 w 10000"/>
                  <a:gd name="connsiteY3" fmla="*/ 2172 h 10100"/>
                  <a:gd name="connsiteX4" fmla="*/ 3 w 10000"/>
                  <a:gd name="connsiteY4" fmla="*/ 7401 h 10100"/>
                  <a:gd name="connsiteX5" fmla="*/ 4721 w 10000"/>
                  <a:gd name="connsiteY5" fmla="*/ 10100 h 10100"/>
                  <a:gd name="connsiteX6" fmla="*/ 10000 w 10000"/>
                  <a:gd name="connsiteY6" fmla="*/ 6939 h 10100"/>
                  <a:gd name="connsiteX7" fmla="*/ 8591 w 10000"/>
                  <a:gd name="connsiteY7" fmla="*/ 2470 h 10100"/>
                  <a:gd name="connsiteX8" fmla="*/ 6712 w 10000"/>
                  <a:gd name="connsiteY8" fmla="*/ 0 h 10100"/>
                  <a:gd name="connsiteX0" fmla="*/ 6712 w 10000"/>
                  <a:gd name="connsiteY0" fmla="*/ 0 h 10100"/>
                  <a:gd name="connsiteX1" fmla="*/ 4754 w 10000"/>
                  <a:gd name="connsiteY1" fmla="*/ 1580 h 10100"/>
                  <a:gd name="connsiteX2" fmla="*/ 2728 w 10000"/>
                  <a:gd name="connsiteY2" fmla="*/ 100 h 10100"/>
                  <a:gd name="connsiteX3" fmla="*/ 983 w 10000"/>
                  <a:gd name="connsiteY3" fmla="*/ 2172 h 10100"/>
                  <a:gd name="connsiteX4" fmla="*/ 3 w 10000"/>
                  <a:gd name="connsiteY4" fmla="*/ 7401 h 10100"/>
                  <a:gd name="connsiteX5" fmla="*/ 4721 w 10000"/>
                  <a:gd name="connsiteY5" fmla="*/ 10100 h 10100"/>
                  <a:gd name="connsiteX6" fmla="*/ 10000 w 10000"/>
                  <a:gd name="connsiteY6" fmla="*/ 6939 h 10100"/>
                  <a:gd name="connsiteX7" fmla="*/ 8591 w 10000"/>
                  <a:gd name="connsiteY7" fmla="*/ 2470 h 10100"/>
                  <a:gd name="connsiteX8" fmla="*/ 6712 w 10000"/>
                  <a:gd name="connsiteY8" fmla="*/ 0 h 10100"/>
                  <a:gd name="connsiteX0" fmla="*/ 6712 w 10000"/>
                  <a:gd name="connsiteY0" fmla="*/ 0 h 10100"/>
                  <a:gd name="connsiteX1" fmla="*/ 4754 w 10000"/>
                  <a:gd name="connsiteY1" fmla="*/ 1580 h 10100"/>
                  <a:gd name="connsiteX2" fmla="*/ 2728 w 10000"/>
                  <a:gd name="connsiteY2" fmla="*/ 100 h 10100"/>
                  <a:gd name="connsiteX3" fmla="*/ 983 w 10000"/>
                  <a:gd name="connsiteY3" fmla="*/ 2172 h 10100"/>
                  <a:gd name="connsiteX4" fmla="*/ 3 w 10000"/>
                  <a:gd name="connsiteY4" fmla="*/ 7401 h 10100"/>
                  <a:gd name="connsiteX5" fmla="*/ 4721 w 10000"/>
                  <a:gd name="connsiteY5" fmla="*/ 10100 h 10100"/>
                  <a:gd name="connsiteX6" fmla="*/ 10000 w 10000"/>
                  <a:gd name="connsiteY6" fmla="*/ 6939 h 10100"/>
                  <a:gd name="connsiteX7" fmla="*/ 8591 w 10000"/>
                  <a:gd name="connsiteY7" fmla="*/ 2470 h 10100"/>
                  <a:gd name="connsiteX8" fmla="*/ 6712 w 10000"/>
                  <a:gd name="connsiteY8" fmla="*/ 0 h 10100"/>
                  <a:gd name="connsiteX0" fmla="*/ 6712 w 10000"/>
                  <a:gd name="connsiteY0" fmla="*/ 0 h 10100"/>
                  <a:gd name="connsiteX1" fmla="*/ 4754 w 10000"/>
                  <a:gd name="connsiteY1" fmla="*/ 1580 h 10100"/>
                  <a:gd name="connsiteX2" fmla="*/ 2728 w 10000"/>
                  <a:gd name="connsiteY2" fmla="*/ 100 h 10100"/>
                  <a:gd name="connsiteX3" fmla="*/ 983 w 10000"/>
                  <a:gd name="connsiteY3" fmla="*/ 2172 h 10100"/>
                  <a:gd name="connsiteX4" fmla="*/ 3 w 10000"/>
                  <a:gd name="connsiteY4" fmla="*/ 7401 h 10100"/>
                  <a:gd name="connsiteX5" fmla="*/ 4721 w 10000"/>
                  <a:gd name="connsiteY5" fmla="*/ 10100 h 10100"/>
                  <a:gd name="connsiteX6" fmla="*/ 10000 w 10000"/>
                  <a:gd name="connsiteY6" fmla="*/ 6939 h 10100"/>
                  <a:gd name="connsiteX7" fmla="*/ 8591 w 10000"/>
                  <a:gd name="connsiteY7" fmla="*/ 2470 h 10100"/>
                  <a:gd name="connsiteX8" fmla="*/ 6712 w 10000"/>
                  <a:gd name="connsiteY8" fmla="*/ 0 h 10100"/>
                  <a:gd name="connsiteX0" fmla="*/ 6712 w 10000"/>
                  <a:gd name="connsiteY0" fmla="*/ 28 h 10128"/>
                  <a:gd name="connsiteX1" fmla="*/ 4754 w 10000"/>
                  <a:gd name="connsiteY1" fmla="*/ 1608 h 10128"/>
                  <a:gd name="connsiteX2" fmla="*/ 2772 w 10000"/>
                  <a:gd name="connsiteY2" fmla="*/ 0 h 10128"/>
                  <a:gd name="connsiteX3" fmla="*/ 983 w 10000"/>
                  <a:gd name="connsiteY3" fmla="*/ 2200 h 10128"/>
                  <a:gd name="connsiteX4" fmla="*/ 3 w 10000"/>
                  <a:gd name="connsiteY4" fmla="*/ 7429 h 10128"/>
                  <a:gd name="connsiteX5" fmla="*/ 4721 w 10000"/>
                  <a:gd name="connsiteY5" fmla="*/ 10128 h 10128"/>
                  <a:gd name="connsiteX6" fmla="*/ 10000 w 10000"/>
                  <a:gd name="connsiteY6" fmla="*/ 6967 h 10128"/>
                  <a:gd name="connsiteX7" fmla="*/ 8591 w 10000"/>
                  <a:gd name="connsiteY7" fmla="*/ 2498 h 10128"/>
                  <a:gd name="connsiteX8" fmla="*/ 6712 w 10000"/>
                  <a:gd name="connsiteY8" fmla="*/ 28 h 10128"/>
                  <a:gd name="connsiteX0" fmla="*/ 6712 w 10000"/>
                  <a:gd name="connsiteY0" fmla="*/ 28 h 10128"/>
                  <a:gd name="connsiteX1" fmla="*/ 4754 w 10000"/>
                  <a:gd name="connsiteY1" fmla="*/ 1608 h 10128"/>
                  <a:gd name="connsiteX2" fmla="*/ 2772 w 10000"/>
                  <a:gd name="connsiteY2" fmla="*/ 0 h 10128"/>
                  <a:gd name="connsiteX3" fmla="*/ 983 w 10000"/>
                  <a:gd name="connsiteY3" fmla="*/ 2200 h 10128"/>
                  <a:gd name="connsiteX4" fmla="*/ 3 w 10000"/>
                  <a:gd name="connsiteY4" fmla="*/ 7429 h 10128"/>
                  <a:gd name="connsiteX5" fmla="*/ 4721 w 10000"/>
                  <a:gd name="connsiteY5" fmla="*/ 10128 h 10128"/>
                  <a:gd name="connsiteX6" fmla="*/ 10000 w 10000"/>
                  <a:gd name="connsiteY6" fmla="*/ 6967 h 10128"/>
                  <a:gd name="connsiteX7" fmla="*/ 8591 w 10000"/>
                  <a:gd name="connsiteY7" fmla="*/ 2498 h 10128"/>
                  <a:gd name="connsiteX8" fmla="*/ 6712 w 10000"/>
                  <a:gd name="connsiteY8" fmla="*/ 28 h 10128"/>
                  <a:gd name="connsiteX0" fmla="*/ 6712 w 10000"/>
                  <a:gd name="connsiteY0" fmla="*/ 28 h 10128"/>
                  <a:gd name="connsiteX1" fmla="*/ 4754 w 10000"/>
                  <a:gd name="connsiteY1" fmla="*/ 1608 h 10128"/>
                  <a:gd name="connsiteX2" fmla="*/ 2772 w 10000"/>
                  <a:gd name="connsiteY2" fmla="*/ 0 h 10128"/>
                  <a:gd name="connsiteX3" fmla="*/ 983 w 10000"/>
                  <a:gd name="connsiteY3" fmla="*/ 2200 h 10128"/>
                  <a:gd name="connsiteX4" fmla="*/ 3 w 10000"/>
                  <a:gd name="connsiteY4" fmla="*/ 7429 h 10128"/>
                  <a:gd name="connsiteX5" fmla="*/ 4721 w 10000"/>
                  <a:gd name="connsiteY5" fmla="*/ 10128 h 10128"/>
                  <a:gd name="connsiteX6" fmla="*/ 10000 w 10000"/>
                  <a:gd name="connsiteY6" fmla="*/ 6967 h 10128"/>
                  <a:gd name="connsiteX7" fmla="*/ 8591 w 10000"/>
                  <a:gd name="connsiteY7" fmla="*/ 2498 h 10128"/>
                  <a:gd name="connsiteX8" fmla="*/ 6712 w 10000"/>
                  <a:gd name="connsiteY8" fmla="*/ 28 h 10128"/>
                  <a:gd name="connsiteX0" fmla="*/ 6712 w 10000"/>
                  <a:gd name="connsiteY0" fmla="*/ 28 h 10128"/>
                  <a:gd name="connsiteX1" fmla="*/ 4754 w 10000"/>
                  <a:gd name="connsiteY1" fmla="*/ 1608 h 10128"/>
                  <a:gd name="connsiteX2" fmla="*/ 2772 w 10000"/>
                  <a:gd name="connsiteY2" fmla="*/ 0 h 10128"/>
                  <a:gd name="connsiteX3" fmla="*/ 983 w 10000"/>
                  <a:gd name="connsiteY3" fmla="*/ 2200 h 10128"/>
                  <a:gd name="connsiteX4" fmla="*/ 3 w 10000"/>
                  <a:gd name="connsiteY4" fmla="*/ 7429 h 10128"/>
                  <a:gd name="connsiteX5" fmla="*/ 4721 w 10000"/>
                  <a:gd name="connsiteY5" fmla="*/ 10128 h 10128"/>
                  <a:gd name="connsiteX6" fmla="*/ 10000 w 10000"/>
                  <a:gd name="connsiteY6" fmla="*/ 6967 h 10128"/>
                  <a:gd name="connsiteX7" fmla="*/ 8591 w 10000"/>
                  <a:gd name="connsiteY7" fmla="*/ 2498 h 10128"/>
                  <a:gd name="connsiteX8" fmla="*/ 6712 w 10000"/>
                  <a:gd name="connsiteY8" fmla="*/ 28 h 10128"/>
                  <a:gd name="connsiteX0" fmla="*/ 6712 w 10000"/>
                  <a:gd name="connsiteY0" fmla="*/ 28 h 10128"/>
                  <a:gd name="connsiteX1" fmla="*/ 4754 w 10000"/>
                  <a:gd name="connsiteY1" fmla="*/ 1608 h 10128"/>
                  <a:gd name="connsiteX2" fmla="*/ 2772 w 10000"/>
                  <a:gd name="connsiteY2" fmla="*/ 0 h 10128"/>
                  <a:gd name="connsiteX3" fmla="*/ 983 w 10000"/>
                  <a:gd name="connsiteY3" fmla="*/ 2200 h 10128"/>
                  <a:gd name="connsiteX4" fmla="*/ 3 w 10000"/>
                  <a:gd name="connsiteY4" fmla="*/ 7429 h 10128"/>
                  <a:gd name="connsiteX5" fmla="*/ 4721 w 10000"/>
                  <a:gd name="connsiteY5" fmla="*/ 10128 h 10128"/>
                  <a:gd name="connsiteX6" fmla="*/ 10000 w 10000"/>
                  <a:gd name="connsiteY6" fmla="*/ 6967 h 10128"/>
                  <a:gd name="connsiteX7" fmla="*/ 8591 w 10000"/>
                  <a:gd name="connsiteY7" fmla="*/ 2498 h 10128"/>
                  <a:gd name="connsiteX8" fmla="*/ 6712 w 10000"/>
                  <a:gd name="connsiteY8" fmla="*/ 28 h 10128"/>
                  <a:gd name="connsiteX0" fmla="*/ 6712 w 10000"/>
                  <a:gd name="connsiteY0" fmla="*/ 28 h 10128"/>
                  <a:gd name="connsiteX1" fmla="*/ 4754 w 10000"/>
                  <a:gd name="connsiteY1" fmla="*/ 1608 h 10128"/>
                  <a:gd name="connsiteX2" fmla="*/ 2772 w 10000"/>
                  <a:gd name="connsiteY2" fmla="*/ 0 h 10128"/>
                  <a:gd name="connsiteX3" fmla="*/ 983 w 10000"/>
                  <a:gd name="connsiteY3" fmla="*/ 2200 h 10128"/>
                  <a:gd name="connsiteX4" fmla="*/ 3 w 10000"/>
                  <a:gd name="connsiteY4" fmla="*/ 7429 h 10128"/>
                  <a:gd name="connsiteX5" fmla="*/ 4721 w 10000"/>
                  <a:gd name="connsiteY5" fmla="*/ 10128 h 10128"/>
                  <a:gd name="connsiteX6" fmla="*/ 10000 w 10000"/>
                  <a:gd name="connsiteY6" fmla="*/ 6967 h 10128"/>
                  <a:gd name="connsiteX7" fmla="*/ 8591 w 10000"/>
                  <a:gd name="connsiteY7" fmla="*/ 2498 h 10128"/>
                  <a:gd name="connsiteX8" fmla="*/ 6712 w 10000"/>
                  <a:gd name="connsiteY8" fmla="*/ 28 h 10128"/>
                  <a:gd name="connsiteX0" fmla="*/ 6712 w 10000"/>
                  <a:gd name="connsiteY0" fmla="*/ 28 h 10128"/>
                  <a:gd name="connsiteX1" fmla="*/ 4754 w 10000"/>
                  <a:gd name="connsiteY1" fmla="*/ 1608 h 10128"/>
                  <a:gd name="connsiteX2" fmla="*/ 2772 w 10000"/>
                  <a:gd name="connsiteY2" fmla="*/ 0 h 10128"/>
                  <a:gd name="connsiteX3" fmla="*/ 983 w 10000"/>
                  <a:gd name="connsiteY3" fmla="*/ 2200 h 10128"/>
                  <a:gd name="connsiteX4" fmla="*/ 3 w 10000"/>
                  <a:gd name="connsiteY4" fmla="*/ 7429 h 10128"/>
                  <a:gd name="connsiteX5" fmla="*/ 4721 w 10000"/>
                  <a:gd name="connsiteY5" fmla="*/ 10128 h 10128"/>
                  <a:gd name="connsiteX6" fmla="*/ 10000 w 10000"/>
                  <a:gd name="connsiteY6" fmla="*/ 6967 h 10128"/>
                  <a:gd name="connsiteX7" fmla="*/ 8591 w 10000"/>
                  <a:gd name="connsiteY7" fmla="*/ 2498 h 10128"/>
                  <a:gd name="connsiteX8" fmla="*/ 6712 w 10000"/>
                  <a:gd name="connsiteY8" fmla="*/ 28 h 10128"/>
                  <a:gd name="connsiteX0" fmla="*/ 6712 w 10000"/>
                  <a:gd name="connsiteY0" fmla="*/ 28 h 10128"/>
                  <a:gd name="connsiteX1" fmla="*/ 4754 w 10000"/>
                  <a:gd name="connsiteY1" fmla="*/ 1608 h 10128"/>
                  <a:gd name="connsiteX2" fmla="*/ 2772 w 10000"/>
                  <a:gd name="connsiteY2" fmla="*/ 0 h 10128"/>
                  <a:gd name="connsiteX3" fmla="*/ 983 w 10000"/>
                  <a:gd name="connsiteY3" fmla="*/ 2200 h 10128"/>
                  <a:gd name="connsiteX4" fmla="*/ 3 w 10000"/>
                  <a:gd name="connsiteY4" fmla="*/ 7429 h 10128"/>
                  <a:gd name="connsiteX5" fmla="*/ 4721 w 10000"/>
                  <a:gd name="connsiteY5" fmla="*/ 10128 h 10128"/>
                  <a:gd name="connsiteX6" fmla="*/ 10000 w 10000"/>
                  <a:gd name="connsiteY6" fmla="*/ 6967 h 10128"/>
                  <a:gd name="connsiteX7" fmla="*/ 8591 w 10000"/>
                  <a:gd name="connsiteY7" fmla="*/ 2498 h 10128"/>
                  <a:gd name="connsiteX8" fmla="*/ 6712 w 10000"/>
                  <a:gd name="connsiteY8" fmla="*/ 28 h 10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128">
                    <a:moveTo>
                      <a:pt x="6712" y="28"/>
                    </a:moveTo>
                    <a:cubicBezTo>
                      <a:pt x="5809" y="1428"/>
                      <a:pt x="5431" y="1631"/>
                      <a:pt x="4754" y="1608"/>
                    </a:cubicBezTo>
                    <a:cubicBezTo>
                      <a:pt x="4077" y="1585"/>
                      <a:pt x="3579" y="1339"/>
                      <a:pt x="2772" y="0"/>
                    </a:cubicBezTo>
                    <a:cubicBezTo>
                      <a:pt x="2069" y="1001"/>
                      <a:pt x="1631" y="1381"/>
                      <a:pt x="983" y="2200"/>
                    </a:cubicBezTo>
                    <a:cubicBezTo>
                      <a:pt x="501" y="2933"/>
                      <a:pt x="-46" y="6843"/>
                      <a:pt x="3" y="7429"/>
                    </a:cubicBezTo>
                    <a:cubicBezTo>
                      <a:pt x="247" y="9347"/>
                      <a:pt x="3974" y="10133"/>
                      <a:pt x="4721" y="10128"/>
                    </a:cubicBezTo>
                    <a:cubicBezTo>
                      <a:pt x="5467" y="10123"/>
                      <a:pt x="9900" y="8859"/>
                      <a:pt x="10000" y="6967"/>
                    </a:cubicBezTo>
                    <a:cubicBezTo>
                      <a:pt x="9530" y="5478"/>
                      <a:pt x="9370" y="3622"/>
                      <a:pt x="8591" y="2498"/>
                    </a:cubicBezTo>
                    <a:cubicBezTo>
                      <a:pt x="8079" y="1755"/>
                      <a:pt x="7356" y="1047"/>
                      <a:pt x="6712" y="28"/>
                    </a:cubicBezTo>
                    <a:close/>
                  </a:path>
                </a:pathLst>
              </a:custGeom>
              <a:solidFill>
                <a:srgbClr val="70AD47">
                  <a:lumMod val="60000"/>
                  <a:lumOff val="40000"/>
                </a:srgbClr>
              </a:solidFill>
              <a:ln w="6350" cap="flat" cmpd="sng" algn="ctr">
                <a:solidFill>
                  <a:srgbClr val="70AD47">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3" name="フリーフォーム 12"/>
              <p:cNvSpPr/>
              <p:nvPr/>
            </p:nvSpPr>
            <p:spPr>
              <a:xfrm>
                <a:off x="821719" y="5478263"/>
                <a:ext cx="250865" cy="236516"/>
              </a:xfrm>
              <a:custGeom>
                <a:avLst/>
                <a:gdLst>
                  <a:gd name="connsiteX0" fmla="*/ 0 w 298450"/>
                  <a:gd name="connsiteY0" fmla="*/ 0 h 184150"/>
                  <a:gd name="connsiteX1" fmla="*/ 298450 w 298450"/>
                  <a:gd name="connsiteY1" fmla="*/ 107950 h 184150"/>
                  <a:gd name="connsiteX2" fmla="*/ 69850 w 298450"/>
                  <a:gd name="connsiteY2" fmla="*/ 184150 h 184150"/>
                  <a:gd name="connsiteX3" fmla="*/ 0 w 298450"/>
                  <a:gd name="connsiteY3" fmla="*/ 0 h 184150"/>
                  <a:gd name="connsiteX0" fmla="*/ 0 w 298450"/>
                  <a:gd name="connsiteY0" fmla="*/ 0 h 184150"/>
                  <a:gd name="connsiteX1" fmla="*/ 298450 w 298450"/>
                  <a:gd name="connsiteY1" fmla="*/ 107950 h 184150"/>
                  <a:gd name="connsiteX2" fmla="*/ 69850 w 298450"/>
                  <a:gd name="connsiteY2" fmla="*/ 184150 h 184150"/>
                  <a:gd name="connsiteX3" fmla="*/ 0 w 298450"/>
                  <a:gd name="connsiteY3" fmla="*/ 0 h 184150"/>
                  <a:gd name="connsiteX0" fmla="*/ 0 w 298450"/>
                  <a:gd name="connsiteY0" fmla="*/ 0 h 188302"/>
                  <a:gd name="connsiteX1" fmla="*/ 298450 w 298450"/>
                  <a:gd name="connsiteY1" fmla="*/ 107950 h 188302"/>
                  <a:gd name="connsiteX2" fmla="*/ 69850 w 298450"/>
                  <a:gd name="connsiteY2" fmla="*/ 184150 h 188302"/>
                  <a:gd name="connsiteX3" fmla="*/ 0 w 298450"/>
                  <a:gd name="connsiteY3" fmla="*/ 0 h 188302"/>
                  <a:gd name="connsiteX0" fmla="*/ 0 w 298450"/>
                  <a:gd name="connsiteY0" fmla="*/ 0 h 163774"/>
                  <a:gd name="connsiteX1" fmla="*/ 298450 w 298450"/>
                  <a:gd name="connsiteY1" fmla="*/ 107950 h 163774"/>
                  <a:gd name="connsiteX2" fmla="*/ 91281 w 298450"/>
                  <a:gd name="connsiteY2" fmla="*/ 157956 h 163774"/>
                  <a:gd name="connsiteX3" fmla="*/ 0 w 298450"/>
                  <a:gd name="connsiteY3" fmla="*/ 0 h 163774"/>
                  <a:gd name="connsiteX0" fmla="*/ 0 w 298450"/>
                  <a:gd name="connsiteY0" fmla="*/ 0 h 163774"/>
                  <a:gd name="connsiteX1" fmla="*/ 298450 w 298450"/>
                  <a:gd name="connsiteY1" fmla="*/ 107950 h 163774"/>
                  <a:gd name="connsiteX2" fmla="*/ 91281 w 298450"/>
                  <a:gd name="connsiteY2" fmla="*/ 157956 h 163774"/>
                  <a:gd name="connsiteX3" fmla="*/ 0 w 298450"/>
                  <a:gd name="connsiteY3" fmla="*/ 0 h 163774"/>
                  <a:gd name="connsiteX0" fmla="*/ 0 w 298450"/>
                  <a:gd name="connsiteY0" fmla="*/ 0 h 167208"/>
                  <a:gd name="connsiteX1" fmla="*/ 298450 w 298450"/>
                  <a:gd name="connsiteY1" fmla="*/ 107950 h 167208"/>
                  <a:gd name="connsiteX2" fmla="*/ 91281 w 298450"/>
                  <a:gd name="connsiteY2" fmla="*/ 157956 h 167208"/>
                  <a:gd name="connsiteX3" fmla="*/ 0 w 298450"/>
                  <a:gd name="connsiteY3" fmla="*/ 0 h 167208"/>
                  <a:gd name="connsiteX0" fmla="*/ 0 w 298450"/>
                  <a:gd name="connsiteY0" fmla="*/ 0 h 172416"/>
                  <a:gd name="connsiteX1" fmla="*/ 298450 w 298450"/>
                  <a:gd name="connsiteY1" fmla="*/ 107950 h 172416"/>
                  <a:gd name="connsiteX2" fmla="*/ 91281 w 298450"/>
                  <a:gd name="connsiteY2" fmla="*/ 157956 h 172416"/>
                  <a:gd name="connsiteX3" fmla="*/ 0 w 298450"/>
                  <a:gd name="connsiteY3" fmla="*/ 0 h 172416"/>
                  <a:gd name="connsiteX0" fmla="*/ 280 w 298730"/>
                  <a:gd name="connsiteY0" fmla="*/ 0 h 172416"/>
                  <a:gd name="connsiteX1" fmla="*/ 298730 w 298730"/>
                  <a:gd name="connsiteY1" fmla="*/ 107950 h 172416"/>
                  <a:gd name="connsiteX2" fmla="*/ 91561 w 298730"/>
                  <a:gd name="connsiteY2" fmla="*/ 157956 h 172416"/>
                  <a:gd name="connsiteX3" fmla="*/ 280 w 298730"/>
                  <a:gd name="connsiteY3" fmla="*/ 0 h 172416"/>
                  <a:gd name="connsiteX0" fmla="*/ 280 w 298730"/>
                  <a:gd name="connsiteY0" fmla="*/ 0 h 172416"/>
                  <a:gd name="connsiteX1" fmla="*/ 298730 w 298730"/>
                  <a:gd name="connsiteY1" fmla="*/ 107950 h 172416"/>
                  <a:gd name="connsiteX2" fmla="*/ 91561 w 298730"/>
                  <a:gd name="connsiteY2" fmla="*/ 157956 h 172416"/>
                  <a:gd name="connsiteX3" fmla="*/ 280 w 298730"/>
                  <a:gd name="connsiteY3" fmla="*/ 0 h 172416"/>
                  <a:gd name="connsiteX0" fmla="*/ 280 w 298730"/>
                  <a:gd name="connsiteY0" fmla="*/ 0 h 172416"/>
                  <a:gd name="connsiteX1" fmla="*/ 298730 w 298730"/>
                  <a:gd name="connsiteY1" fmla="*/ 107950 h 172416"/>
                  <a:gd name="connsiteX2" fmla="*/ 91561 w 298730"/>
                  <a:gd name="connsiteY2" fmla="*/ 157956 h 172416"/>
                  <a:gd name="connsiteX3" fmla="*/ 280 w 298730"/>
                  <a:gd name="connsiteY3" fmla="*/ 0 h 172416"/>
                  <a:gd name="connsiteX0" fmla="*/ 280 w 298730"/>
                  <a:gd name="connsiteY0" fmla="*/ 0 h 172416"/>
                  <a:gd name="connsiteX1" fmla="*/ 298730 w 298730"/>
                  <a:gd name="connsiteY1" fmla="*/ 107950 h 172416"/>
                  <a:gd name="connsiteX2" fmla="*/ 91561 w 298730"/>
                  <a:gd name="connsiteY2" fmla="*/ 157956 h 172416"/>
                  <a:gd name="connsiteX3" fmla="*/ 280 w 298730"/>
                  <a:gd name="connsiteY3" fmla="*/ 0 h 172416"/>
                  <a:gd name="connsiteX0" fmla="*/ 2037 w 300487"/>
                  <a:gd name="connsiteY0" fmla="*/ 0 h 189953"/>
                  <a:gd name="connsiteX1" fmla="*/ 300487 w 300487"/>
                  <a:gd name="connsiteY1" fmla="*/ 107950 h 189953"/>
                  <a:gd name="connsiteX2" fmla="*/ 64980 w 300487"/>
                  <a:gd name="connsiteY2" fmla="*/ 178926 h 189953"/>
                  <a:gd name="connsiteX3" fmla="*/ 2037 w 300487"/>
                  <a:gd name="connsiteY3" fmla="*/ 0 h 189953"/>
                  <a:gd name="connsiteX0" fmla="*/ 2037 w 300487"/>
                  <a:gd name="connsiteY0" fmla="*/ 0 h 178926"/>
                  <a:gd name="connsiteX1" fmla="*/ 300487 w 300487"/>
                  <a:gd name="connsiteY1" fmla="*/ 107950 h 178926"/>
                  <a:gd name="connsiteX2" fmla="*/ 64980 w 300487"/>
                  <a:gd name="connsiteY2" fmla="*/ 178926 h 178926"/>
                  <a:gd name="connsiteX3" fmla="*/ 2037 w 300487"/>
                  <a:gd name="connsiteY3" fmla="*/ 0 h 178926"/>
                  <a:gd name="connsiteX0" fmla="*/ 2037 w 300487"/>
                  <a:gd name="connsiteY0" fmla="*/ 0 h 178926"/>
                  <a:gd name="connsiteX1" fmla="*/ 300487 w 300487"/>
                  <a:gd name="connsiteY1" fmla="*/ 107950 h 178926"/>
                  <a:gd name="connsiteX2" fmla="*/ 64980 w 300487"/>
                  <a:gd name="connsiteY2" fmla="*/ 178926 h 178926"/>
                  <a:gd name="connsiteX3" fmla="*/ 2037 w 300487"/>
                  <a:gd name="connsiteY3" fmla="*/ 0 h 178926"/>
                  <a:gd name="connsiteX0" fmla="*/ 94 w 298544"/>
                  <a:gd name="connsiteY0" fmla="*/ 0 h 208283"/>
                  <a:gd name="connsiteX1" fmla="*/ 298544 w 298544"/>
                  <a:gd name="connsiteY1" fmla="*/ 107950 h 208283"/>
                  <a:gd name="connsiteX2" fmla="*/ 136715 w 298544"/>
                  <a:gd name="connsiteY2" fmla="*/ 208283 h 208283"/>
                  <a:gd name="connsiteX3" fmla="*/ 94 w 298544"/>
                  <a:gd name="connsiteY3" fmla="*/ 0 h 208283"/>
                  <a:gd name="connsiteX0" fmla="*/ 94 w 298544"/>
                  <a:gd name="connsiteY0" fmla="*/ 0 h 208283"/>
                  <a:gd name="connsiteX1" fmla="*/ 298544 w 298544"/>
                  <a:gd name="connsiteY1" fmla="*/ 107950 h 208283"/>
                  <a:gd name="connsiteX2" fmla="*/ 136715 w 298544"/>
                  <a:gd name="connsiteY2" fmla="*/ 208283 h 208283"/>
                  <a:gd name="connsiteX3" fmla="*/ 94 w 298544"/>
                  <a:gd name="connsiteY3" fmla="*/ 0 h 208283"/>
                </a:gdLst>
                <a:ahLst/>
                <a:cxnLst>
                  <a:cxn ang="0">
                    <a:pos x="connsiteX0" y="connsiteY0"/>
                  </a:cxn>
                  <a:cxn ang="0">
                    <a:pos x="connsiteX1" y="connsiteY1"/>
                  </a:cxn>
                  <a:cxn ang="0">
                    <a:pos x="connsiteX2" y="connsiteY2"/>
                  </a:cxn>
                  <a:cxn ang="0">
                    <a:pos x="connsiteX3" y="connsiteY3"/>
                  </a:cxn>
                </a:cxnLst>
                <a:rect l="l" t="t" r="r" b="b"/>
                <a:pathLst>
                  <a:path w="298544" h="208283">
                    <a:moveTo>
                      <a:pt x="94" y="0"/>
                    </a:moveTo>
                    <a:cubicBezTo>
                      <a:pt x="120963" y="80919"/>
                      <a:pt x="172329" y="110162"/>
                      <a:pt x="298544" y="107950"/>
                    </a:cubicBezTo>
                    <a:cubicBezTo>
                      <a:pt x="191861" y="136761"/>
                      <a:pt x="191053" y="137563"/>
                      <a:pt x="136715" y="208283"/>
                    </a:cubicBezTo>
                    <a:cubicBezTo>
                      <a:pt x="61045" y="177855"/>
                      <a:pt x="-2786" y="61383"/>
                      <a:pt x="94" y="0"/>
                    </a:cubicBezTo>
                    <a:close/>
                  </a:path>
                </a:pathLst>
              </a:custGeom>
              <a:solidFill>
                <a:srgbClr val="70AD47">
                  <a:lumMod val="60000"/>
                  <a:lumOff val="40000"/>
                </a:srgbClr>
              </a:solidFill>
              <a:ln w="6350" cap="flat" cmpd="sng" algn="ctr">
                <a:solidFill>
                  <a:srgbClr val="70AD47">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4" name="フリーフォーム 13"/>
              <p:cNvSpPr/>
              <p:nvPr/>
            </p:nvSpPr>
            <p:spPr>
              <a:xfrm flipH="1">
                <a:off x="1084369" y="5478263"/>
                <a:ext cx="250865" cy="236516"/>
              </a:xfrm>
              <a:custGeom>
                <a:avLst/>
                <a:gdLst>
                  <a:gd name="connsiteX0" fmla="*/ 0 w 298450"/>
                  <a:gd name="connsiteY0" fmla="*/ 0 h 184150"/>
                  <a:gd name="connsiteX1" fmla="*/ 298450 w 298450"/>
                  <a:gd name="connsiteY1" fmla="*/ 107950 h 184150"/>
                  <a:gd name="connsiteX2" fmla="*/ 69850 w 298450"/>
                  <a:gd name="connsiteY2" fmla="*/ 184150 h 184150"/>
                  <a:gd name="connsiteX3" fmla="*/ 0 w 298450"/>
                  <a:gd name="connsiteY3" fmla="*/ 0 h 184150"/>
                  <a:gd name="connsiteX0" fmla="*/ 0 w 298450"/>
                  <a:gd name="connsiteY0" fmla="*/ 0 h 184150"/>
                  <a:gd name="connsiteX1" fmla="*/ 298450 w 298450"/>
                  <a:gd name="connsiteY1" fmla="*/ 107950 h 184150"/>
                  <a:gd name="connsiteX2" fmla="*/ 69850 w 298450"/>
                  <a:gd name="connsiteY2" fmla="*/ 184150 h 184150"/>
                  <a:gd name="connsiteX3" fmla="*/ 0 w 298450"/>
                  <a:gd name="connsiteY3" fmla="*/ 0 h 184150"/>
                  <a:gd name="connsiteX0" fmla="*/ 0 w 298450"/>
                  <a:gd name="connsiteY0" fmla="*/ 0 h 188302"/>
                  <a:gd name="connsiteX1" fmla="*/ 298450 w 298450"/>
                  <a:gd name="connsiteY1" fmla="*/ 107950 h 188302"/>
                  <a:gd name="connsiteX2" fmla="*/ 69850 w 298450"/>
                  <a:gd name="connsiteY2" fmla="*/ 184150 h 188302"/>
                  <a:gd name="connsiteX3" fmla="*/ 0 w 298450"/>
                  <a:gd name="connsiteY3" fmla="*/ 0 h 188302"/>
                  <a:gd name="connsiteX0" fmla="*/ 0 w 298450"/>
                  <a:gd name="connsiteY0" fmla="*/ 0 h 163774"/>
                  <a:gd name="connsiteX1" fmla="*/ 298450 w 298450"/>
                  <a:gd name="connsiteY1" fmla="*/ 107950 h 163774"/>
                  <a:gd name="connsiteX2" fmla="*/ 91281 w 298450"/>
                  <a:gd name="connsiteY2" fmla="*/ 157956 h 163774"/>
                  <a:gd name="connsiteX3" fmla="*/ 0 w 298450"/>
                  <a:gd name="connsiteY3" fmla="*/ 0 h 163774"/>
                  <a:gd name="connsiteX0" fmla="*/ 0 w 298450"/>
                  <a:gd name="connsiteY0" fmla="*/ 0 h 163774"/>
                  <a:gd name="connsiteX1" fmla="*/ 298450 w 298450"/>
                  <a:gd name="connsiteY1" fmla="*/ 107950 h 163774"/>
                  <a:gd name="connsiteX2" fmla="*/ 91281 w 298450"/>
                  <a:gd name="connsiteY2" fmla="*/ 157956 h 163774"/>
                  <a:gd name="connsiteX3" fmla="*/ 0 w 298450"/>
                  <a:gd name="connsiteY3" fmla="*/ 0 h 163774"/>
                  <a:gd name="connsiteX0" fmla="*/ 0 w 298450"/>
                  <a:gd name="connsiteY0" fmla="*/ 0 h 167208"/>
                  <a:gd name="connsiteX1" fmla="*/ 298450 w 298450"/>
                  <a:gd name="connsiteY1" fmla="*/ 107950 h 167208"/>
                  <a:gd name="connsiteX2" fmla="*/ 91281 w 298450"/>
                  <a:gd name="connsiteY2" fmla="*/ 157956 h 167208"/>
                  <a:gd name="connsiteX3" fmla="*/ 0 w 298450"/>
                  <a:gd name="connsiteY3" fmla="*/ 0 h 167208"/>
                  <a:gd name="connsiteX0" fmla="*/ 0 w 298450"/>
                  <a:gd name="connsiteY0" fmla="*/ 0 h 172416"/>
                  <a:gd name="connsiteX1" fmla="*/ 298450 w 298450"/>
                  <a:gd name="connsiteY1" fmla="*/ 107950 h 172416"/>
                  <a:gd name="connsiteX2" fmla="*/ 91281 w 298450"/>
                  <a:gd name="connsiteY2" fmla="*/ 157956 h 172416"/>
                  <a:gd name="connsiteX3" fmla="*/ 0 w 298450"/>
                  <a:gd name="connsiteY3" fmla="*/ 0 h 172416"/>
                  <a:gd name="connsiteX0" fmla="*/ 280 w 298730"/>
                  <a:gd name="connsiteY0" fmla="*/ 0 h 172416"/>
                  <a:gd name="connsiteX1" fmla="*/ 298730 w 298730"/>
                  <a:gd name="connsiteY1" fmla="*/ 107950 h 172416"/>
                  <a:gd name="connsiteX2" fmla="*/ 91561 w 298730"/>
                  <a:gd name="connsiteY2" fmla="*/ 157956 h 172416"/>
                  <a:gd name="connsiteX3" fmla="*/ 280 w 298730"/>
                  <a:gd name="connsiteY3" fmla="*/ 0 h 172416"/>
                  <a:gd name="connsiteX0" fmla="*/ 280 w 298730"/>
                  <a:gd name="connsiteY0" fmla="*/ 0 h 172416"/>
                  <a:gd name="connsiteX1" fmla="*/ 298730 w 298730"/>
                  <a:gd name="connsiteY1" fmla="*/ 107950 h 172416"/>
                  <a:gd name="connsiteX2" fmla="*/ 91561 w 298730"/>
                  <a:gd name="connsiteY2" fmla="*/ 157956 h 172416"/>
                  <a:gd name="connsiteX3" fmla="*/ 280 w 298730"/>
                  <a:gd name="connsiteY3" fmla="*/ 0 h 172416"/>
                  <a:gd name="connsiteX0" fmla="*/ 280 w 298730"/>
                  <a:gd name="connsiteY0" fmla="*/ 0 h 172416"/>
                  <a:gd name="connsiteX1" fmla="*/ 298730 w 298730"/>
                  <a:gd name="connsiteY1" fmla="*/ 107950 h 172416"/>
                  <a:gd name="connsiteX2" fmla="*/ 91561 w 298730"/>
                  <a:gd name="connsiteY2" fmla="*/ 157956 h 172416"/>
                  <a:gd name="connsiteX3" fmla="*/ 280 w 298730"/>
                  <a:gd name="connsiteY3" fmla="*/ 0 h 172416"/>
                  <a:gd name="connsiteX0" fmla="*/ 280 w 298730"/>
                  <a:gd name="connsiteY0" fmla="*/ 0 h 172416"/>
                  <a:gd name="connsiteX1" fmla="*/ 298730 w 298730"/>
                  <a:gd name="connsiteY1" fmla="*/ 107950 h 172416"/>
                  <a:gd name="connsiteX2" fmla="*/ 91561 w 298730"/>
                  <a:gd name="connsiteY2" fmla="*/ 157956 h 172416"/>
                  <a:gd name="connsiteX3" fmla="*/ 280 w 298730"/>
                  <a:gd name="connsiteY3" fmla="*/ 0 h 172416"/>
                  <a:gd name="connsiteX0" fmla="*/ 2037 w 300487"/>
                  <a:gd name="connsiteY0" fmla="*/ 0 h 189953"/>
                  <a:gd name="connsiteX1" fmla="*/ 300487 w 300487"/>
                  <a:gd name="connsiteY1" fmla="*/ 107950 h 189953"/>
                  <a:gd name="connsiteX2" fmla="*/ 64980 w 300487"/>
                  <a:gd name="connsiteY2" fmla="*/ 178926 h 189953"/>
                  <a:gd name="connsiteX3" fmla="*/ 2037 w 300487"/>
                  <a:gd name="connsiteY3" fmla="*/ 0 h 189953"/>
                  <a:gd name="connsiteX0" fmla="*/ 2037 w 300487"/>
                  <a:gd name="connsiteY0" fmla="*/ 0 h 178926"/>
                  <a:gd name="connsiteX1" fmla="*/ 300487 w 300487"/>
                  <a:gd name="connsiteY1" fmla="*/ 107950 h 178926"/>
                  <a:gd name="connsiteX2" fmla="*/ 64980 w 300487"/>
                  <a:gd name="connsiteY2" fmla="*/ 178926 h 178926"/>
                  <a:gd name="connsiteX3" fmla="*/ 2037 w 300487"/>
                  <a:gd name="connsiteY3" fmla="*/ 0 h 178926"/>
                  <a:gd name="connsiteX0" fmla="*/ 2037 w 300487"/>
                  <a:gd name="connsiteY0" fmla="*/ 0 h 178926"/>
                  <a:gd name="connsiteX1" fmla="*/ 300487 w 300487"/>
                  <a:gd name="connsiteY1" fmla="*/ 107950 h 178926"/>
                  <a:gd name="connsiteX2" fmla="*/ 64980 w 300487"/>
                  <a:gd name="connsiteY2" fmla="*/ 178926 h 178926"/>
                  <a:gd name="connsiteX3" fmla="*/ 2037 w 300487"/>
                  <a:gd name="connsiteY3" fmla="*/ 0 h 178926"/>
                  <a:gd name="connsiteX0" fmla="*/ 94 w 298544"/>
                  <a:gd name="connsiteY0" fmla="*/ 0 h 208283"/>
                  <a:gd name="connsiteX1" fmla="*/ 298544 w 298544"/>
                  <a:gd name="connsiteY1" fmla="*/ 107950 h 208283"/>
                  <a:gd name="connsiteX2" fmla="*/ 136715 w 298544"/>
                  <a:gd name="connsiteY2" fmla="*/ 208283 h 208283"/>
                  <a:gd name="connsiteX3" fmla="*/ 94 w 298544"/>
                  <a:gd name="connsiteY3" fmla="*/ 0 h 208283"/>
                  <a:gd name="connsiteX0" fmla="*/ 94 w 298544"/>
                  <a:gd name="connsiteY0" fmla="*/ 0 h 208283"/>
                  <a:gd name="connsiteX1" fmla="*/ 298544 w 298544"/>
                  <a:gd name="connsiteY1" fmla="*/ 107950 h 208283"/>
                  <a:gd name="connsiteX2" fmla="*/ 136715 w 298544"/>
                  <a:gd name="connsiteY2" fmla="*/ 208283 h 208283"/>
                  <a:gd name="connsiteX3" fmla="*/ 94 w 298544"/>
                  <a:gd name="connsiteY3" fmla="*/ 0 h 208283"/>
                </a:gdLst>
                <a:ahLst/>
                <a:cxnLst>
                  <a:cxn ang="0">
                    <a:pos x="connsiteX0" y="connsiteY0"/>
                  </a:cxn>
                  <a:cxn ang="0">
                    <a:pos x="connsiteX1" y="connsiteY1"/>
                  </a:cxn>
                  <a:cxn ang="0">
                    <a:pos x="connsiteX2" y="connsiteY2"/>
                  </a:cxn>
                  <a:cxn ang="0">
                    <a:pos x="connsiteX3" y="connsiteY3"/>
                  </a:cxn>
                </a:cxnLst>
                <a:rect l="l" t="t" r="r" b="b"/>
                <a:pathLst>
                  <a:path w="298544" h="208283">
                    <a:moveTo>
                      <a:pt x="94" y="0"/>
                    </a:moveTo>
                    <a:cubicBezTo>
                      <a:pt x="120963" y="80919"/>
                      <a:pt x="172329" y="110162"/>
                      <a:pt x="298544" y="107950"/>
                    </a:cubicBezTo>
                    <a:cubicBezTo>
                      <a:pt x="191861" y="136761"/>
                      <a:pt x="191053" y="137563"/>
                      <a:pt x="136715" y="208283"/>
                    </a:cubicBezTo>
                    <a:cubicBezTo>
                      <a:pt x="61045" y="177855"/>
                      <a:pt x="-2786" y="61383"/>
                      <a:pt x="94" y="0"/>
                    </a:cubicBezTo>
                    <a:close/>
                  </a:path>
                </a:pathLst>
              </a:custGeom>
              <a:solidFill>
                <a:srgbClr val="70AD47">
                  <a:lumMod val="60000"/>
                  <a:lumOff val="40000"/>
                </a:srgbClr>
              </a:solidFill>
              <a:ln w="6350" cap="flat" cmpd="sng" algn="ctr">
                <a:solidFill>
                  <a:srgbClr val="70AD47">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5" name="Oval 26"/>
              <p:cNvSpPr>
                <a:spLocks noChangeArrowheads="1"/>
              </p:cNvSpPr>
              <p:nvPr/>
            </p:nvSpPr>
            <p:spPr bwMode="auto">
              <a:xfrm>
                <a:off x="273246" y="4625114"/>
                <a:ext cx="379417" cy="405766"/>
              </a:xfrm>
              <a:prstGeom prst="ellipse">
                <a:avLst/>
              </a:prstGeom>
              <a:solidFill>
                <a:srgbClr val="FFECB7"/>
              </a:solidFill>
              <a:ln w="0">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a:cs typeface="+mn-cs"/>
                </a:endParaRPr>
              </a:p>
            </p:txBody>
          </p:sp>
          <p:sp>
            <p:nvSpPr>
              <p:cNvPr id="16" name="Oval 27"/>
              <p:cNvSpPr>
                <a:spLocks noChangeArrowheads="1"/>
              </p:cNvSpPr>
              <p:nvPr/>
            </p:nvSpPr>
            <p:spPr bwMode="auto">
              <a:xfrm>
                <a:off x="354925" y="4647713"/>
                <a:ext cx="258215" cy="310912"/>
              </a:xfrm>
              <a:prstGeom prst="ellipse">
                <a:avLst/>
              </a:prstGeom>
              <a:solidFill>
                <a:srgbClr val="ED7D31">
                  <a:lumMod val="75000"/>
                </a:srgbClr>
              </a:solidFill>
              <a:ln>
                <a:noFill/>
              </a:ln>
              <a:ex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Arial"/>
                  <a:ea typeface="ＭＳ Ｐゴシック"/>
                  <a:cs typeface="+mn-cs"/>
                </a:endParaRPr>
              </a:p>
            </p:txBody>
          </p:sp>
          <p:sp>
            <p:nvSpPr>
              <p:cNvPr id="17" name="Oval 28"/>
              <p:cNvSpPr>
                <a:spLocks noChangeArrowheads="1"/>
              </p:cNvSpPr>
              <p:nvPr/>
            </p:nvSpPr>
            <p:spPr bwMode="auto">
              <a:xfrm>
                <a:off x="1527229" y="4645077"/>
                <a:ext cx="382051" cy="408401"/>
              </a:xfrm>
              <a:prstGeom prst="ellipse">
                <a:avLst/>
              </a:prstGeom>
              <a:solidFill>
                <a:srgbClr val="FFECB7"/>
              </a:solidFill>
              <a:ln w="0">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a:cs typeface="+mn-cs"/>
                </a:endParaRPr>
              </a:p>
            </p:txBody>
          </p:sp>
          <p:sp>
            <p:nvSpPr>
              <p:cNvPr id="18" name="Oval 29"/>
              <p:cNvSpPr>
                <a:spLocks noChangeArrowheads="1"/>
              </p:cNvSpPr>
              <p:nvPr/>
            </p:nvSpPr>
            <p:spPr bwMode="auto">
              <a:xfrm>
                <a:off x="1566750" y="4660279"/>
                <a:ext cx="258215" cy="316181"/>
              </a:xfrm>
              <a:prstGeom prst="ellipse">
                <a:avLst/>
              </a:prstGeom>
              <a:solidFill>
                <a:srgbClr val="ED7D31">
                  <a:lumMod val="75000"/>
                </a:srgbClr>
              </a:solidFill>
              <a:ln>
                <a:noFill/>
              </a:ln>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9" name="Freeform 30"/>
              <p:cNvSpPr>
                <a:spLocks/>
              </p:cNvSpPr>
              <p:nvPr/>
            </p:nvSpPr>
            <p:spPr bwMode="auto">
              <a:xfrm>
                <a:off x="359010" y="3737365"/>
                <a:ext cx="1480999" cy="1725312"/>
              </a:xfrm>
              <a:custGeom>
                <a:avLst/>
                <a:gdLst>
                  <a:gd name="T0" fmla="*/ 2147483646 w 535"/>
                  <a:gd name="T1" fmla="*/ 2147483646 h 648"/>
                  <a:gd name="T2" fmla="*/ 2147483646 w 535"/>
                  <a:gd name="T3" fmla="*/ 2147483646 h 648"/>
                  <a:gd name="T4" fmla="*/ 2147483646 w 535"/>
                  <a:gd name="T5" fmla="*/ 2147483646 h 648"/>
                  <a:gd name="T6" fmla="*/ 2147483646 w 535"/>
                  <a:gd name="T7" fmla="*/ 2147483646 h 648"/>
                  <a:gd name="T8" fmla="*/ 2147483646 w 535"/>
                  <a:gd name="T9" fmla="*/ 2147483646 h 648"/>
                  <a:gd name="T10" fmla="*/ 2147483646 w 535"/>
                  <a:gd name="T11" fmla="*/ 2147483646 h 648"/>
                  <a:gd name="T12" fmla="*/ 2147483646 w 535"/>
                  <a:gd name="T13" fmla="*/ 2147483646 h 648"/>
                  <a:gd name="T14" fmla="*/ 2147483646 w 535"/>
                  <a:gd name="T15" fmla="*/ 2147483646 h 648"/>
                  <a:gd name="T16" fmla="*/ 2147483646 w 535"/>
                  <a:gd name="T17" fmla="*/ 2147483646 h 648"/>
                  <a:gd name="T18" fmla="*/ 2147483646 w 535"/>
                  <a:gd name="T19" fmla="*/ 2147483646 h 648"/>
                  <a:gd name="T20" fmla="*/ 2147483646 w 535"/>
                  <a:gd name="T21" fmla="*/ 2147483646 h 648"/>
                  <a:gd name="T22" fmla="*/ 2147483646 w 535"/>
                  <a:gd name="T23" fmla="*/ 2147483646 h 648"/>
                  <a:gd name="T24" fmla="*/ 2147483646 w 535"/>
                  <a:gd name="T25" fmla="*/ 2147483646 h 648"/>
                  <a:gd name="T26" fmla="*/ 2147483646 w 535"/>
                  <a:gd name="T27" fmla="*/ 2147483646 h 648"/>
                  <a:gd name="T28" fmla="*/ 2147483646 w 535"/>
                  <a:gd name="T29" fmla="*/ 2147483646 h 648"/>
                  <a:gd name="T30" fmla="*/ 2147483646 w 535"/>
                  <a:gd name="T31" fmla="*/ 2147483646 h 648"/>
                  <a:gd name="T32" fmla="*/ 2147483646 w 535"/>
                  <a:gd name="T33" fmla="*/ 2147483646 h 648"/>
                  <a:gd name="T34" fmla="*/ 2147483646 w 535"/>
                  <a:gd name="T35" fmla="*/ 2147483646 h 648"/>
                  <a:gd name="T36" fmla="*/ 2147483646 w 535"/>
                  <a:gd name="T37" fmla="*/ 2147483646 h 648"/>
                  <a:gd name="T38" fmla="*/ 2147483646 w 535"/>
                  <a:gd name="T39" fmla="*/ 2147483646 h 648"/>
                  <a:gd name="T40" fmla="*/ 2147483646 w 535"/>
                  <a:gd name="T41" fmla="*/ 2147483646 h 648"/>
                  <a:gd name="T42" fmla="*/ 2147483646 w 535"/>
                  <a:gd name="T43" fmla="*/ 2147483646 h 648"/>
                  <a:gd name="T44" fmla="*/ 2147483646 w 535"/>
                  <a:gd name="T45" fmla="*/ 2147483646 h 648"/>
                  <a:gd name="T46" fmla="*/ 2147483646 w 535"/>
                  <a:gd name="T47" fmla="*/ 2147483646 h 648"/>
                  <a:gd name="T48" fmla="*/ 2147483646 w 535"/>
                  <a:gd name="T49" fmla="*/ 2147483646 h 648"/>
                  <a:gd name="T50" fmla="*/ 2147483646 w 535"/>
                  <a:gd name="T51" fmla="*/ 2147483646 h 648"/>
                  <a:gd name="T52" fmla="*/ 2147483646 w 535"/>
                  <a:gd name="T53" fmla="*/ 2147483646 h 648"/>
                  <a:gd name="T54" fmla="*/ 2147483646 w 535"/>
                  <a:gd name="T55" fmla="*/ 2147483646 h 648"/>
                  <a:gd name="T56" fmla="*/ 2147483646 w 535"/>
                  <a:gd name="T57" fmla="*/ 2147483646 h 648"/>
                  <a:gd name="T58" fmla="*/ 2147483646 w 535"/>
                  <a:gd name="T59" fmla="*/ 0 h 648"/>
                  <a:gd name="T60" fmla="*/ 2147483646 w 535"/>
                  <a:gd name="T61" fmla="*/ 2147483646 h 648"/>
                  <a:gd name="T62" fmla="*/ 2147483646 w 535"/>
                  <a:gd name="T63" fmla="*/ 2147483646 h 648"/>
                  <a:gd name="T64" fmla="*/ 2147483646 w 535"/>
                  <a:gd name="T65" fmla="*/ 2147483646 h 648"/>
                  <a:gd name="T66" fmla="*/ 2147483646 w 535"/>
                  <a:gd name="T67" fmla="*/ 2147483646 h 648"/>
                  <a:gd name="T68" fmla="*/ 2147483646 w 535"/>
                  <a:gd name="T69" fmla="*/ 2147483646 h 648"/>
                  <a:gd name="T70" fmla="*/ 2147483646 w 535"/>
                  <a:gd name="T71" fmla="*/ 2147483646 h 648"/>
                  <a:gd name="T72" fmla="*/ 2147483646 w 535"/>
                  <a:gd name="T73" fmla="*/ 2147483646 h 648"/>
                  <a:gd name="T74" fmla="*/ 2147483646 w 535"/>
                  <a:gd name="T75" fmla="*/ 2147483646 h 64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connsiteX0" fmla="*/ 131 w 10000"/>
                  <a:gd name="connsiteY0" fmla="*/ 4985 h 10000"/>
                  <a:gd name="connsiteX1" fmla="*/ 243 w 10000"/>
                  <a:gd name="connsiteY1" fmla="*/ 5401 h 10000"/>
                  <a:gd name="connsiteX2" fmla="*/ 374 w 10000"/>
                  <a:gd name="connsiteY2" fmla="*/ 5849 h 10000"/>
                  <a:gd name="connsiteX3" fmla="*/ 486 w 10000"/>
                  <a:gd name="connsiteY3" fmla="*/ 6296 h 10000"/>
                  <a:gd name="connsiteX4" fmla="*/ 636 w 10000"/>
                  <a:gd name="connsiteY4" fmla="*/ 6790 h 10000"/>
                  <a:gd name="connsiteX5" fmla="*/ 785 w 10000"/>
                  <a:gd name="connsiteY5" fmla="*/ 7253 h 10000"/>
                  <a:gd name="connsiteX6" fmla="*/ 1028 w 10000"/>
                  <a:gd name="connsiteY6" fmla="*/ 7716 h 10000"/>
                  <a:gd name="connsiteX7" fmla="*/ 1271 w 10000"/>
                  <a:gd name="connsiteY7" fmla="*/ 8148 h 10000"/>
                  <a:gd name="connsiteX8" fmla="*/ 1570 w 10000"/>
                  <a:gd name="connsiteY8" fmla="*/ 8519 h 10000"/>
                  <a:gd name="connsiteX9" fmla="*/ 1738 w 10000"/>
                  <a:gd name="connsiteY9" fmla="*/ 8657 h 10000"/>
                  <a:gd name="connsiteX10" fmla="*/ 1944 w 10000"/>
                  <a:gd name="connsiteY10" fmla="*/ 8827 h 10000"/>
                  <a:gd name="connsiteX11" fmla="*/ 2467 w 10000"/>
                  <a:gd name="connsiteY11" fmla="*/ 9105 h 10000"/>
                  <a:gd name="connsiteX12" fmla="*/ 3028 w 10000"/>
                  <a:gd name="connsiteY12" fmla="*/ 9383 h 10000"/>
                  <a:gd name="connsiteX13" fmla="*/ 3589 w 10000"/>
                  <a:gd name="connsiteY13" fmla="*/ 9599 h 10000"/>
                  <a:gd name="connsiteX14" fmla="*/ 4131 w 10000"/>
                  <a:gd name="connsiteY14" fmla="*/ 9769 h 10000"/>
                  <a:gd name="connsiteX15" fmla="*/ 4336 w 10000"/>
                  <a:gd name="connsiteY15" fmla="*/ 9846 h 10000"/>
                  <a:gd name="connsiteX16" fmla="*/ 4561 w 10000"/>
                  <a:gd name="connsiteY16" fmla="*/ 9892 h 10000"/>
                  <a:gd name="connsiteX17" fmla="*/ 4729 w 10000"/>
                  <a:gd name="connsiteY17" fmla="*/ 9923 h 10000"/>
                  <a:gd name="connsiteX18" fmla="*/ 4879 w 10000"/>
                  <a:gd name="connsiteY18" fmla="*/ 9969 h 10000"/>
                  <a:gd name="connsiteX19" fmla="*/ 4935 w 10000"/>
                  <a:gd name="connsiteY19" fmla="*/ 10000 h 10000"/>
                  <a:gd name="connsiteX20" fmla="*/ 4972 w 10000"/>
                  <a:gd name="connsiteY20" fmla="*/ 10000 h 10000"/>
                  <a:gd name="connsiteX21" fmla="*/ 5065 w 10000"/>
                  <a:gd name="connsiteY21" fmla="*/ 10000 h 10000"/>
                  <a:gd name="connsiteX22" fmla="*/ 5178 w 10000"/>
                  <a:gd name="connsiteY22" fmla="*/ 9938 h 10000"/>
                  <a:gd name="connsiteX23" fmla="*/ 5327 w 10000"/>
                  <a:gd name="connsiteY23" fmla="*/ 9923 h 10000"/>
                  <a:gd name="connsiteX24" fmla="*/ 5551 w 10000"/>
                  <a:gd name="connsiteY24" fmla="*/ 9877 h 10000"/>
                  <a:gd name="connsiteX25" fmla="*/ 5757 w 10000"/>
                  <a:gd name="connsiteY25" fmla="*/ 9846 h 10000"/>
                  <a:gd name="connsiteX26" fmla="*/ 6224 w 10000"/>
                  <a:gd name="connsiteY26" fmla="*/ 9691 h 10000"/>
                  <a:gd name="connsiteX27" fmla="*/ 6766 w 10000"/>
                  <a:gd name="connsiteY27" fmla="*/ 9522 h 10000"/>
                  <a:gd name="connsiteX28" fmla="*/ 7271 w 10000"/>
                  <a:gd name="connsiteY28" fmla="*/ 9275 h 10000"/>
                  <a:gd name="connsiteX29" fmla="*/ 7757 w 10000"/>
                  <a:gd name="connsiteY29" fmla="*/ 9012 h 10000"/>
                  <a:gd name="connsiteX30" fmla="*/ 7963 w 10000"/>
                  <a:gd name="connsiteY30" fmla="*/ 8858 h 10000"/>
                  <a:gd name="connsiteX31" fmla="*/ 8150 w 10000"/>
                  <a:gd name="connsiteY31" fmla="*/ 8688 h 10000"/>
                  <a:gd name="connsiteX32" fmla="*/ 8467 w 10000"/>
                  <a:gd name="connsiteY32" fmla="*/ 8318 h 10000"/>
                  <a:gd name="connsiteX33" fmla="*/ 8710 w 10000"/>
                  <a:gd name="connsiteY33" fmla="*/ 7917 h 10000"/>
                  <a:gd name="connsiteX34" fmla="*/ 8953 w 10000"/>
                  <a:gd name="connsiteY34" fmla="*/ 7454 h 10000"/>
                  <a:gd name="connsiteX35" fmla="*/ 9159 w 10000"/>
                  <a:gd name="connsiteY35" fmla="*/ 6960 h 10000"/>
                  <a:gd name="connsiteX36" fmla="*/ 9514 w 10000"/>
                  <a:gd name="connsiteY36" fmla="*/ 5972 h 10000"/>
                  <a:gd name="connsiteX37" fmla="*/ 9664 w 10000"/>
                  <a:gd name="connsiteY37" fmla="*/ 5478 h 10000"/>
                  <a:gd name="connsiteX38" fmla="*/ 9813 w 10000"/>
                  <a:gd name="connsiteY38" fmla="*/ 4985 h 10000"/>
                  <a:gd name="connsiteX39" fmla="*/ 9944 w 10000"/>
                  <a:gd name="connsiteY39" fmla="*/ 4522 h 10000"/>
                  <a:gd name="connsiteX40" fmla="*/ 10000 w 10000"/>
                  <a:gd name="connsiteY40" fmla="*/ 4028 h 10000"/>
                  <a:gd name="connsiteX41" fmla="*/ 9944 w 10000"/>
                  <a:gd name="connsiteY41" fmla="*/ 3549 h 10000"/>
                  <a:gd name="connsiteX42" fmla="*/ 9813 w 10000"/>
                  <a:gd name="connsiteY42" fmla="*/ 3102 h 10000"/>
                  <a:gd name="connsiteX43" fmla="*/ 9645 w 10000"/>
                  <a:gd name="connsiteY43" fmla="*/ 2670 h 10000"/>
                  <a:gd name="connsiteX44" fmla="*/ 9364 w 10000"/>
                  <a:gd name="connsiteY44" fmla="*/ 2269 h 10000"/>
                  <a:gd name="connsiteX45" fmla="*/ 9103 w 10000"/>
                  <a:gd name="connsiteY45" fmla="*/ 1867 h 10000"/>
                  <a:gd name="connsiteX46" fmla="*/ 8748 w 10000"/>
                  <a:gd name="connsiteY46" fmla="*/ 1497 h 10000"/>
                  <a:gd name="connsiteX47" fmla="*/ 8355 w 10000"/>
                  <a:gd name="connsiteY47" fmla="*/ 1188 h 10000"/>
                  <a:gd name="connsiteX48" fmla="*/ 7944 w 10000"/>
                  <a:gd name="connsiteY48" fmla="*/ 895 h 10000"/>
                  <a:gd name="connsiteX49" fmla="*/ 7458 w 10000"/>
                  <a:gd name="connsiteY49" fmla="*/ 648 h 10000"/>
                  <a:gd name="connsiteX50" fmla="*/ 6972 w 10000"/>
                  <a:gd name="connsiteY50" fmla="*/ 417 h 10000"/>
                  <a:gd name="connsiteX51" fmla="*/ 6505 w 10000"/>
                  <a:gd name="connsiteY51" fmla="*/ 216 h 10000"/>
                  <a:gd name="connsiteX52" fmla="*/ 6000 w 10000"/>
                  <a:gd name="connsiteY52" fmla="*/ 93 h 10000"/>
                  <a:gd name="connsiteX53" fmla="*/ 5477 w 10000"/>
                  <a:gd name="connsiteY53" fmla="*/ 31 h 10000"/>
                  <a:gd name="connsiteX54" fmla="*/ 4972 w 10000"/>
                  <a:gd name="connsiteY54" fmla="*/ 0 h 10000"/>
                  <a:gd name="connsiteX55" fmla="*/ 4467 w 10000"/>
                  <a:gd name="connsiteY55" fmla="*/ 31 h 10000"/>
                  <a:gd name="connsiteX56" fmla="*/ 3981 w 10000"/>
                  <a:gd name="connsiteY56" fmla="*/ 93 h 10000"/>
                  <a:gd name="connsiteX57" fmla="*/ 3477 w 10000"/>
                  <a:gd name="connsiteY57" fmla="*/ 216 h 10000"/>
                  <a:gd name="connsiteX58" fmla="*/ 2991 w 10000"/>
                  <a:gd name="connsiteY58" fmla="*/ 417 h 10000"/>
                  <a:gd name="connsiteX59" fmla="*/ 2523 w 10000"/>
                  <a:gd name="connsiteY59" fmla="*/ 617 h 10000"/>
                  <a:gd name="connsiteX60" fmla="*/ 2075 w 10000"/>
                  <a:gd name="connsiteY60" fmla="*/ 895 h 10000"/>
                  <a:gd name="connsiteX61" fmla="*/ 1645 w 10000"/>
                  <a:gd name="connsiteY61" fmla="*/ 1188 h 10000"/>
                  <a:gd name="connsiteX62" fmla="*/ 1271 w 10000"/>
                  <a:gd name="connsiteY62" fmla="*/ 1497 h 10000"/>
                  <a:gd name="connsiteX63" fmla="*/ 935 w 10000"/>
                  <a:gd name="connsiteY63" fmla="*/ 1852 h 10000"/>
                  <a:gd name="connsiteX64" fmla="*/ 636 w 10000"/>
                  <a:gd name="connsiteY64" fmla="*/ 2238 h 10000"/>
                  <a:gd name="connsiteX65" fmla="*/ 374 w 10000"/>
                  <a:gd name="connsiteY65" fmla="*/ 2670 h 10000"/>
                  <a:gd name="connsiteX66" fmla="*/ 187 w 10000"/>
                  <a:gd name="connsiteY66" fmla="*/ 3102 h 10000"/>
                  <a:gd name="connsiteX67" fmla="*/ 37 w 10000"/>
                  <a:gd name="connsiteY67" fmla="*/ 3549 h 10000"/>
                  <a:gd name="connsiteX68" fmla="*/ 0 w 10000"/>
                  <a:gd name="connsiteY68" fmla="*/ 3997 h 10000"/>
                  <a:gd name="connsiteX69" fmla="*/ 37 w 10000"/>
                  <a:gd name="connsiteY69" fmla="*/ 4491 h 10000"/>
                  <a:gd name="connsiteX70" fmla="*/ 131 w 10000"/>
                  <a:gd name="connsiteY70" fmla="*/ 4985 h 10000"/>
                  <a:gd name="connsiteX0" fmla="*/ 131 w 10000"/>
                  <a:gd name="connsiteY0" fmla="*/ 4985 h 10000"/>
                  <a:gd name="connsiteX1" fmla="*/ 243 w 10000"/>
                  <a:gd name="connsiteY1" fmla="*/ 5401 h 10000"/>
                  <a:gd name="connsiteX2" fmla="*/ 374 w 10000"/>
                  <a:gd name="connsiteY2" fmla="*/ 5849 h 10000"/>
                  <a:gd name="connsiteX3" fmla="*/ 486 w 10000"/>
                  <a:gd name="connsiteY3" fmla="*/ 6296 h 10000"/>
                  <a:gd name="connsiteX4" fmla="*/ 636 w 10000"/>
                  <a:gd name="connsiteY4" fmla="*/ 6790 h 10000"/>
                  <a:gd name="connsiteX5" fmla="*/ 785 w 10000"/>
                  <a:gd name="connsiteY5" fmla="*/ 7253 h 10000"/>
                  <a:gd name="connsiteX6" fmla="*/ 1028 w 10000"/>
                  <a:gd name="connsiteY6" fmla="*/ 7716 h 10000"/>
                  <a:gd name="connsiteX7" fmla="*/ 1271 w 10000"/>
                  <a:gd name="connsiteY7" fmla="*/ 8148 h 10000"/>
                  <a:gd name="connsiteX8" fmla="*/ 1570 w 10000"/>
                  <a:gd name="connsiteY8" fmla="*/ 8519 h 10000"/>
                  <a:gd name="connsiteX9" fmla="*/ 1738 w 10000"/>
                  <a:gd name="connsiteY9" fmla="*/ 8657 h 10000"/>
                  <a:gd name="connsiteX10" fmla="*/ 1944 w 10000"/>
                  <a:gd name="connsiteY10" fmla="*/ 8827 h 10000"/>
                  <a:gd name="connsiteX11" fmla="*/ 2467 w 10000"/>
                  <a:gd name="connsiteY11" fmla="*/ 9105 h 10000"/>
                  <a:gd name="connsiteX12" fmla="*/ 3028 w 10000"/>
                  <a:gd name="connsiteY12" fmla="*/ 9383 h 10000"/>
                  <a:gd name="connsiteX13" fmla="*/ 3589 w 10000"/>
                  <a:gd name="connsiteY13" fmla="*/ 9599 h 10000"/>
                  <a:gd name="connsiteX14" fmla="*/ 4131 w 10000"/>
                  <a:gd name="connsiteY14" fmla="*/ 9769 h 10000"/>
                  <a:gd name="connsiteX15" fmla="*/ 4336 w 10000"/>
                  <a:gd name="connsiteY15" fmla="*/ 9846 h 10000"/>
                  <a:gd name="connsiteX16" fmla="*/ 4561 w 10000"/>
                  <a:gd name="connsiteY16" fmla="*/ 9892 h 10000"/>
                  <a:gd name="connsiteX17" fmla="*/ 4729 w 10000"/>
                  <a:gd name="connsiteY17" fmla="*/ 9923 h 10000"/>
                  <a:gd name="connsiteX18" fmla="*/ 4879 w 10000"/>
                  <a:gd name="connsiteY18" fmla="*/ 9969 h 10000"/>
                  <a:gd name="connsiteX19" fmla="*/ 4935 w 10000"/>
                  <a:gd name="connsiteY19" fmla="*/ 10000 h 10000"/>
                  <a:gd name="connsiteX20" fmla="*/ 4972 w 10000"/>
                  <a:gd name="connsiteY20" fmla="*/ 10000 h 10000"/>
                  <a:gd name="connsiteX21" fmla="*/ 5065 w 10000"/>
                  <a:gd name="connsiteY21" fmla="*/ 10000 h 10000"/>
                  <a:gd name="connsiteX22" fmla="*/ 5327 w 10000"/>
                  <a:gd name="connsiteY22" fmla="*/ 9923 h 10000"/>
                  <a:gd name="connsiteX23" fmla="*/ 5551 w 10000"/>
                  <a:gd name="connsiteY23" fmla="*/ 9877 h 10000"/>
                  <a:gd name="connsiteX24" fmla="*/ 5757 w 10000"/>
                  <a:gd name="connsiteY24" fmla="*/ 9846 h 10000"/>
                  <a:gd name="connsiteX25" fmla="*/ 6224 w 10000"/>
                  <a:gd name="connsiteY25" fmla="*/ 9691 h 10000"/>
                  <a:gd name="connsiteX26" fmla="*/ 6766 w 10000"/>
                  <a:gd name="connsiteY26" fmla="*/ 9522 h 10000"/>
                  <a:gd name="connsiteX27" fmla="*/ 7271 w 10000"/>
                  <a:gd name="connsiteY27" fmla="*/ 9275 h 10000"/>
                  <a:gd name="connsiteX28" fmla="*/ 7757 w 10000"/>
                  <a:gd name="connsiteY28" fmla="*/ 9012 h 10000"/>
                  <a:gd name="connsiteX29" fmla="*/ 7963 w 10000"/>
                  <a:gd name="connsiteY29" fmla="*/ 8858 h 10000"/>
                  <a:gd name="connsiteX30" fmla="*/ 8150 w 10000"/>
                  <a:gd name="connsiteY30" fmla="*/ 8688 h 10000"/>
                  <a:gd name="connsiteX31" fmla="*/ 8467 w 10000"/>
                  <a:gd name="connsiteY31" fmla="*/ 8318 h 10000"/>
                  <a:gd name="connsiteX32" fmla="*/ 8710 w 10000"/>
                  <a:gd name="connsiteY32" fmla="*/ 7917 h 10000"/>
                  <a:gd name="connsiteX33" fmla="*/ 8953 w 10000"/>
                  <a:gd name="connsiteY33" fmla="*/ 7454 h 10000"/>
                  <a:gd name="connsiteX34" fmla="*/ 9159 w 10000"/>
                  <a:gd name="connsiteY34" fmla="*/ 6960 h 10000"/>
                  <a:gd name="connsiteX35" fmla="*/ 9514 w 10000"/>
                  <a:gd name="connsiteY35" fmla="*/ 5972 h 10000"/>
                  <a:gd name="connsiteX36" fmla="*/ 9664 w 10000"/>
                  <a:gd name="connsiteY36" fmla="*/ 5478 h 10000"/>
                  <a:gd name="connsiteX37" fmla="*/ 9813 w 10000"/>
                  <a:gd name="connsiteY37" fmla="*/ 4985 h 10000"/>
                  <a:gd name="connsiteX38" fmla="*/ 9944 w 10000"/>
                  <a:gd name="connsiteY38" fmla="*/ 4522 h 10000"/>
                  <a:gd name="connsiteX39" fmla="*/ 10000 w 10000"/>
                  <a:gd name="connsiteY39" fmla="*/ 4028 h 10000"/>
                  <a:gd name="connsiteX40" fmla="*/ 9944 w 10000"/>
                  <a:gd name="connsiteY40" fmla="*/ 3549 h 10000"/>
                  <a:gd name="connsiteX41" fmla="*/ 9813 w 10000"/>
                  <a:gd name="connsiteY41" fmla="*/ 3102 h 10000"/>
                  <a:gd name="connsiteX42" fmla="*/ 9645 w 10000"/>
                  <a:gd name="connsiteY42" fmla="*/ 2670 h 10000"/>
                  <a:gd name="connsiteX43" fmla="*/ 9364 w 10000"/>
                  <a:gd name="connsiteY43" fmla="*/ 2269 h 10000"/>
                  <a:gd name="connsiteX44" fmla="*/ 9103 w 10000"/>
                  <a:gd name="connsiteY44" fmla="*/ 1867 h 10000"/>
                  <a:gd name="connsiteX45" fmla="*/ 8748 w 10000"/>
                  <a:gd name="connsiteY45" fmla="*/ 1497 h 10000"/>
                  <a:gd name="connsiteX46" fmla="*/ 8355 w 10000"/>
                  <a:gd name="connsiteY46" fmla="*/ 1188 h 10000"/>
                  <a:gd name="connsiteX47" fmla="*/ 7944 w 10000"/>
                  <a:gd name="connsiteY47" fmla="*/ 895 h 10000"/>
                  <a:gd name="connsiteX48" fmla="*/ 7458 w 10000"/>
                  <a:gd name="connsiteY48" fmla="*/ 648 h 10000"/>
                  <a:gd name="connsiteX49" fmla="*/ 6972 w 10000"/>
                  <a:gd name="connsiteY49" fmla="*/ 417 h 10000"/>
                  <a:gd name="connsiteX50" fmla="*/ 6505 w 10000"/>
                  <a:gd name="connsiteY50" fmla="*/ 216 h 10000"/>
                  <a:gd name="connsiteX51" fmla="*/ 6000 w 10000"/>
                  <a:gd name="connsiteY51" fmla="*/ 93 h 10000"/>
                  <a:gd name="connsiteX52" fmla="*/ 5477 w 10000"/>
                  <a:gd name="connsiteY52" fmla="*/ 31 h 10000"/>
                  <a:gd name="connsiteX53" fmla="*/ 4972 w 10000"/>
                  <a:gd name="connsiteY53" fmla="*/ 0 h 10000"/>
                  <a:gd name="connsiteX54" fmla="*/ 4467 w 10000"/>
                  <a:gd name="connsiteY54" fmla="*/ 31 h 10000"/>
                  <a:gd name="connsiteX55" fmla="*/ 3981 w 10000"/>
                  <a:gd name="connsiteY55" fmla="*/ 93 h 10000"/>
                  <a:gd name="connsiteX56" fmla="*/ 3477 w 10000"/>
                  <a:gd name="connsiteY56" fmla="*/ 216 h 10000"/>
                  <a:gd name="connsiteX57" fmla="*/ 2991 w 10000"/>
                  <a:gd name="connsiteY57" fmla="*/ 417 h 10000"/>
                  <a:gd name="connsiteX58" fmla="*/ 2523 w 10000"/>
                  <a:gd name="connsiteY58" fmla="*/ 617 h 10000"/>
                  <a:gd name="connsiteX59" fmla="*/ 2075 w 10000"/>
                  <a:gd name="connsiteY59" fmla="*/ 895 h 10000"/>
                  <a:gd name="connsiteX60" fmla="*/ 1645 w 10000"/>
                  <a:gd name="connsiteY60" fmla="*/ 1188 h 10000"/>
                  <a:gd name="connsiteX61" fmla="*/ 1271 w 10000"/>
                  <a:gd name="connsiteY61" fmla="*/ 1497 h 10000"/>
                  <a:gd name="connsiteX62" fmla="*/ 935 w 10000"/>
                  <a:gd name="connsiteY62" fmla="*/ 1852 h 10000"/>
                  <a:gd name="connsiteX63" fmla="*/ 636 w 10000"/>
                  <a:gd name="connsiteY63" fmla="*/ 2238 h 10000"/>
                  <a:gd name="connsiteX64" fmla="*/ 374 w 10000"/>
                  <a:gd name="connsiteY64" fmla="*/ 2670 h 10000"/>
                  <a:gd name="connsiteX65" fmla="*/ 187 w 10000"/>
                  <a:gd name="connsiteY65" fmla="*/ 3102 h 10000"/>
                  <a:gd name="connsiteX66" fmla="*/ 37 w 10000"/>
                  <a:gd name="connsiteY66" fmla="*/ 3549 h 10000"/>
                  <a:gd name="connsiteX67" fmla="*/ 0 w 10000"/>
                  <a:gd name="connsiteY67" fmla="*/ 3997 h 10000"/>
                  <a:gd name="connsiteX68" fmla="*/ 37 w 10000"/>
                  <a:gd name="connsiteY68" fmla="*/ 4491 h 10000"/>
                  <a:gd name="connsiteX69" fmla="*/ 131 w 10000"/>
                  <a:gd name="connsiteY69" fmla="*/ 4985 h 10000"/>
                  <a:gd name="connsiteX0" fmla="*/ 131 w 10000"/>
                  <a:gd name="connsiteY0" fmla="*/ 4985 h 10000"/>
                  <a:gd name="connsiteX1" fmla="*/ 243 w 10000"/>
                  <a:gd name="connsiteY1" fmla="*/ 5401 h 10000"/>
                  <a:gd name="connsiteX2" fmla="*/ 374 w 10000"/>
                  <a:gd name="connsiteY2" fmla="*/ 5849 h 10000"/>
                  <a:gd name="connsiteX3" fmla="*/ 486 w 10000"/>
                  <a:gd name="connsiteY3" fmla="*/ 6296 h 10000"/>
                  <a:gd name="connsiteX4" fmla="*/ 636 w 10000"/>
                  <a:gd name="connsiteY4" fmla="*/ 6790 h 10000"/>
                  <a:gd name="connsiteX5" fmla="*/ 785 w 10000"/>
                  <a:gd name="connsiteY5" fmla="*/ 7253 h 10000"/>
                  <a:gd name="connsiteX6" fmla="*/ 1028 w 10000"/>
                  <a:gd name="connsiteY6" fmla="*/ 7716 h 10000"/>
                  <a:gd name="connsiteX7" fmla="*/ 1271 w 10000"/>
                  <a:gd name="connsiteY7" fmla="*/ 8148 h 10000"/>
                  <a:gd name="connsiteX8" fmla="*/ 1570 w 10000"/>
                  <a:gd name="connsiteY8" fmla="*/ 8519 h 10000"/>
                  <a:gd name="connsiteX9" fmla="*/ 1738 w 10000"/>
                  <a:gd name="connsiteY9" fmla="*/ 8657 h 10000"/>
                  <a:gd name="connsiteX10" fmla="*/ 1944 w 10000"/>
                  <a:gd name="connsiteY10" fmla="*/ 8827 h 10000"/>
                  <a:gd name="connsiteX11" fmla="*/ 2467 w 10000"/>
                  <a:gd name="connsiteY11" fmla="*/ 9105 h 10000"/>
                  <a:gd name="connsiteX12" fmla="*/ 3028 w 10000"/>
                  <a:gd name="connsiteY12" fmla="*/ 9383 h 10000"/>
                  <a:gd name="connsiteX13" fmla="*/ 3589 w 10000"/>
                  <a:gd name="connsiteY13" fmla="*/ 9599 h 10000"/>
                  <a:gd name="connsiteX14" fmla="*/ 4131 w 10000"/>
                  <a:gd name="connsiteY14" fmla="*/ 9769 h 10000"/>
                  <a:gd name="connsiteX15" fmla="*/ 4336 w 10000"/>
                  <a:gd name="connsiteY15" fmla="*/ 9846 h 10000"/>
                  <a:gd name="connsiteX16" fmla="*/ 4561 w 10000"/>
                  <a:gd name="connsiteY16" fmla="*/ 9892 h 10000"/>
                  <a:gd name="connsiteX17" fmla="*/ 4729 w 10000"/>
                  <a:gd name="connsiteY17" fmla="*/ 9923 h 10000"/>
                  <a:gd name="connsiteX18" fmla="*/ 4879 w 10000"/>
                  <a:gd name="connsiteY18" fmla="*/ 9969 h 10000"/>
                  <a:gd name="connsiteX19" fmla="*/ 4935 w 10000"/>
                  <a:gd name="connsiteY19" fmla="*/ 10000 h 10000"/>
                  <a:gd name="connsiteX20" fmla="*/ 4972 w 10000"/>
                  <a:gd name="connsiteY20" fmla="*/ 10000 h 10000"/>
                  <a:gd name="connsiteX21" fmla="*/ 5327 w 10000"/>
                  <a:gd name="connsiteY21" fmla="*/ 9923 h 10000"/>
                  <a:gd name="connsiteX22" fmla="*/ 5551 w 10000"/>
                  <a:gd name="connsiteY22" fmla="*/ 9877 h 10000"/>
                  <a:gd name="connsiteX23" fmla="*/ 5757 w 10000"/>
                  <a:gd name="connsiteY23" fmla="*/ 9846 h 10000"/>
                  <a:gd name="connsiteX24" fmla="*/ 6224 w 10000"/>
                  <a:gd name="connsiteY24" fmla="*/ 9691 h 10000"/>
                  <a:gd name="connsiteX25" fmla="*/ 6766 w 10000"/>
                  <a:gd name="connsiteY25" fmla="*/ 9522 h 10000"/>
                  <a:gd name="connsiteX26" fmla="*/ 7271 w 10000"/>
                  <a:gd name="connsiteY26" fmla="*/ 9275 h 10000"/>
                  <a:gd name="connsiteX27" fmla="*/ 7757 w 10000"/>
                  <a:gd name="connsiteY27" fmla="*/ 9012 h 10000"/>
                  <a:gd name="connsiteX28" fmla="*/ 7963 w 10000"/>
                  <a:gd name="connsiteY28" fmla="*/ 8858 h 10000"/>
                  <a:gd name="connsiteX29" fmla="*/ 8150 w 10000"/>
                  <a:gd name="connsiteY29" fmla="*/ 8688 h 10000"/>
                  <a:gd name="connsiteX30" fmla="*/ 8467 w 10000"/>
                  <a:gd name="connsiteY30" fmla="*/ 8318 h 10000"/>
                  <a:gd name="connsiteX31" fmla="*/ 8710 w 10000"/>
                  <a:gd name="connsiteY31" fmla="*/ 7917 h 10000"/>
                  <a:gd name="connsiteX32" fmla="*/ 8953 w 10000"/>
                  <a:gd name="connsiteY32" fmla="*/ 7454 h 10000"/>
                  <a:gd name="connsiteX33" fmla="*/ 9159 w 10000"/>
                  <a:gd name="connsiteY33" fmla="*/ 6960 h 10000"/>
                  <a:gd name="connsiteX34" fmla="*/ 9514 w 10000"/>
                  <a:gd name="connsiteY34" fmla="*/ 5972 h 10000"/>
                  <a:gd name="connsiteX35" fmla="*/ 9664 w 10000"/>
                  <a:gd name="connsiteY35" fmla="*/ 5478 h 10000"/>
                  <a:gd name="connsiteX36" fmla="*/ 9813 w 10000"/>
                  <a:gd name="connsiteY36" fmla="*/ 4985 h 10000"/>
                  <a:gd name="connsiteX37" fmla="*/ 9944 w 10000"/>
                  <a:gd name="connsiteY37" fmla="*/ 4522 h 10000"/>
                  <a:gd name="connsiteX38" fmla="*/ 10000 w 10000"/>
                  <a:gd name="connsiteY38" fmla="*/ 4028 h 10000"/>
                  <a:gd name="connsiteX39" fmla="*/ 9944 w 10000"/>
                  <a:gd name="connsiteY39" fmla="*/ 3549 h 10000"/>
                  <a:gd name="connsiteX40" fmla="*/ 9813 w 10000"/>
                  <a:gd name="connsiteY40" fmla="*/ 3102 h 10000"/>
                  <a:gd name="connsiteX41" fmla="*/ 9645 w 10000"/>
                  <a:gd name="connsiteY41" fmla="*/ 2670 h 10000"/>
                  <a:gd name="connsiteX42" fmla="*/ 9364 w 10000"/>
                  <a:gd name="connsiteY42" fmla="*/ 2269 h 10000"/>
                  <a:gd name="connsiteX43" fmla="*/ 9103 w 10000"/>
                  <a:gd name="connsiteY43" fmla="*/ 1867 h 10000"/>
                  <a:gd name="connsiteX44" fmla="*/ 8748 w 10000"/>
                  <a:gd name="connsiteY44" fmla="*/ 1497 h 10000"/>
                  <a:gd name="connsiteX45" fmla="*/ 8355 w 10000"/>
                  <a:gd name="connsiteY45" fmla="*/ 1188 h 10000"/>
                  <a:gd name="connsiteX46" fmla="*/ 7944 w 10000"/>
                  <a:gd name="connsiteY46" fmla="*/ 895 h 10000"/>
                  <a:gd name="connsiteX47" fmla="*/ 7458 w 10000"/>
                  <a:gd name="connsiteY47" fmla="*/ 648 h 10000"/>
                  <a:gd name="connsiteX48" fmla="*/ 6972 w 10000"/>
                  <a:gd name="connsiteY48" fmla="*/ 417 h 10000"/>
                  <a:gd name="connsiteX49" fmla="*/ 6505 w 10000"/>
                  <a:gd name="connsiteY49" fmla="*/ 216 h 10000"/>
                  <a:gd name="connsiteX50" fmla="*/ 6000 w 10000"/>
                  <a:gd name="connsiteY50" fmla="*/ 93 h 10000"/>
                  <a:gd name="connsiteX51" fmla="*/ 5477 w 10000"/>
                  <a:gd name="connsiteY51" fmla="*/ 31 h 10000"/>
                  <a:gd name="connsiteX52" fmla="*/ 4972 w 10000"/>
                  <a:gd name="connsiteY52" fmla="*/ 0 h 10000"/>
                  <a:gd name="connsiteX53" fmla="*/ 4467 w 10000"/>
                  <a:gd name="connsiteY53" fmla="*/ 31 h 10000"/>
                  <a:gd name="connsiteX54" fmla="*/ 3981 w 10000"/>
                  <a:gd name="connsiteY54" fmla="*/ 93 h 10000"/>
                  <a:gd name="connsiteX55" fmla="*/ 3477 w 10000"/>
                  <a:gd name="connsiteY55" fmla="*/ 216 h 10000"/>
                  <a:gd name="connsiteX56" fmla="*/ 2991 w 10000"/>
                  <a:gd name="connsiteY56" fmla="*/ 417 h 10000"/>
                  <a:gd name="connsiteX57" fmla="*/ 2523 w 10000"/>
                  <a:gd name="connsiteY57" fmla="*/ 617 h 10000"/>
                  <a:gd name="connsiteX58" fmla="*/ 2075 w 10000"/>
                  <a:gd name="connsiteY58" fmla="*/ 895 h 10000"/>
                  <a:gd name="connsiteX59" fmla="*/ 1645 w 10000"/>
                  <a:gd name="connsiteY59" fmla="*/ 1188 h 10000"/>
                  <a:gd name="connsiteX60" fmla="*/ 1271 w 10000"/>
                  <a:gd name="connsiteY60" fmla="*/ 1497 h 10000"/>
                  <a:gd name="connsiteX61" fmla="*/ 935 w 10000"/>
                  <a:gd name="connsiteY61" fmla="*/ 1852 h 10000"/>
                  <a:gd name="connsiteX62" fmla="*/ 636 w 10000"/>
                  <a:gd name="connsiteY62" fmla="*/ 2238 h 10000"/>
                  <a:gd name="connsiteX63" fmla="*/ 374 w 10000"/>
                  <a:gd name="connsiteY63" fmla="*/ 2670 h 10000"/>
                  <a:gd name="connsiteX64" fmla="*/ 187 w 10000"/>
                  <a:gd name="connsiteY64" fmla="*/ 3102 h 10000"/>
                  <a:gd name="connsiteX65" fmla="*/ 37 w 10000"/>
                  <a:gd name="connsiteY65" fmla="*/ 3549 h 10000"/>
                  <a:gd name="connsiteX66" fmla="*/ 0 w 10000"/>
                  <a:gd name="connsiteY66" fmla="*/ 3997 h 10000"/>
                  <a:gd name="connsiteX67" fmla="*/ 37 w 10000"/>
                  <a:gd name="connsiteY67" fmla="*/ 4491 h 10000"/>
                  <a:gd name="connsiteX68" fmla="*/ 131 w 10000"/>
                  <a:gd name="connsiteY68" fmla="*/ 4985 h 10000"/>
                  <a:gd name="connsiteX0" fmla="*/ 131 w 10000"/>
                  <a:gd name="connsiteY0" fmla="*/ 4985 h 10000"/>
                  <a:gd name="connsiteX1" fmla="*/ 243 w 10000"/>
                  <a:gd name="connsiteY1" fmla="*/ 5401 h 10000"/>
                  <a:gd name="connsiteX2" fmla="*/ 374 w 10000"/>
                  <a:gd name="connsiteY2" fmla="*/ 5849 h 10000"/>
                  <a:gd name="connsiteX3" fmla="*/ 486 w 10000"/>
                  <a:gd name="connsiteY3" fmla="*/ 6296 h 10000"/>
                  <a:gd name="connsiteX4" fmla="*/ 636 w 10000"/>
                  <a:gd name="connsiteY4" fmla="*/ 6790 h 10000"/>
                  <a:gd name="connsiteX5" fmla="*/ 785 w 10000"/>
                  <a:gd name="connsiteY5" fmla="*/ 7253 h 10000"/>
                  <a:gd name="connsiteX6" fmla="*/ 1028 w 10000"/>
                  <a:gd name="connsiteY6" fmla="*/ 7716 h 10000"/>
                  <a:gd name="connsiteX7" fmla="*/ 1271 w 10000"/>
                  <a:gd name="connsiteY7" fmla="*/ 8148 h 10000"/>
                  <a:gd name="connsiteX8" fmla="*/ 1570 w 10000"/>
                  <a:gd name="connsiteY8" fmla="*/ 8519 h 10000"/>
                  <a:gd name="connsiteX9" fmla="*/ 1738 w 10000"/>
                  <a:gd name="connsiteY9" fmla="*/ 8657 h 10000"/>
                  <a:gd name="connsiteX10" fmla="*/ 1944 w 10000"/>
                  <a:gd name="connsiteY10" fmla="*/ 8827 h 10000"/>
                  <a:gd name="connsiteX11" fmla="*/ 2467 w 10000"/>
                  <a:gd name="connsiteY11" fmla="*/ 9105 h 10000"/>
                  <a:gd name="connsiteX12" fmla="*/ 3028 w 10000"/>
                  <a:gd name="connsiteY12" fmla="*/ 9383 h 10000"/>
                  <a:gd name="connsiteX13" fmla="*/ 3589 w 10000"/>
                  <a:gd name="connsiteY13" fmla="*/ 9599 h 10000"/>
                  <a:gd name="connsiteX14" fmla="*/ 4131 w 10000"/>
                  <a:gd name="connsiteY14" fmla="*/ 9769 h 10000"/>
                  <a:gd name="connsiteX15" fmla="*/ 4336 w 10000"/>
                  <a:gd name="connsiteY15" fmla="*/ 9846 h 10000"/>
                  <a:gd name="connsiteX16" fmla="*/ 4561 w 10000"/>
                  <a:gd name="connsiteY16" fmla="*/ 9892 h 10000"/>
                  <a:gd name="connsiteX17" fmla="*/ 4879 w 10000"/>
                  <a:gd name="connsiteY17" fmla="*/ 9969 h 10000"/>
                  <a:gd name="connsiteX18" fmla="*/ 4935 w 10000"/>
                  <a:gd name="connsiteY18" fmla="*/ 10000 h 10000"/>
                  <a:gd name="connsiteX19" fmla="*/ 4972 w 10000"/>
                  <a:gd name="connsiteY19" fmla="*/ 10000 h 10000"/>
                  <a:gd name="connsiteX20" fmla="*/ 5327 w 10000"/>
                  <a:gd name="connsiteY20" fmla="*/ 9923 h 10000"/>
                  <a:gd name="connsiteX21" fmla="*/ 5551 w 10000"/>
                  <a:gd name="connsiteY21" fmla="*/ 9877 h 10000"/>
                  <a:gd name="connsiteX22" fmla="*/ 5757 w 10000"/>
                  <a:gd name="connsiteY22" fmla="*/ 9846 h 10000"/>
                  <a:gd name="connsiteX23" fmla="*/ 6224 w 10000"/>
                  <a:gd name="connsiteY23" fmla="*/ 9691 h 10000"/>
                  <a:gd name="connsiteX24" fmla="*/ 6766 w 10000"/>
                  <a:gd name="connsiteY24" fmla="*/ 9522 h 10000"/>
                  <a:gd name="connsiteX25" fmla="*/ 7271 w 10000"/>
                  <a:gd name="connsiteY25" fmla="*/ 9275 h 10000"/>
                  <a:gd name="connsiteX26" fmla="*/ 7757 w 10000"/>
                  <a:gd name="connsiteY26" fmla="*/ 9012 h 10000"/>
                  <a:gd name="connsiteX27" fmla="*/ 7963 w 10000"/>
                  <a:gd name="connsiteY27" fmla="*/ 8858 h 10000"/>
                  <a:gd name="connsiteX28" fmla="*/ 8150 w 10000"/>
                  <a:gd name="connsiteY28" fmla="*/ 8688 h 10000"/>
                  <a:gd name="connsiteX29" fmla="*/ 8467 w 10000"/>
                  <a:gd name="connsiteY29" fmla="*/ 8318 h 10000"/>
                  <a:gd name="connsiteX30" fmla="*/ 8710 w 10000"/>
                  <a:gd name="connsiteY30" fmla="*/ 7917 h 10000"/>
                  <a:gd name="connsiteX31" fmla="*/ 8953 w 10000"/>
                  <a:gd name="connsiteY31" fmla="*/ 7454 h 10000"/>
                  <a:gd name="connsiteX32" fmla="*/ 9159 w 10000"/>
                  <a:gd name="connsiteY32" fmla="*/ 6960 h 10000"/>
                  <a:gd name="connsiteX33" fmla="*/ 9514 w 10000"/>
                  <a:gd name="connsiteY33" fmla="*/ 5972 h 10000"/>
                  <a:gd name="connsiteX34" fmla="*/ 9664 w 10000"/>
                  <a:gd name="connsiteY34" fmla="*/ 5478 h 10000"/>
                  <a:gd name="connsiteX35" fmla="*/ 9813 w 10000"/>
                  <a:gd name="connsiteY35" fmla="*/ 4985 h 10000"/>
                  <a:gd name="connsiteX36" fmla="*/ 9944 w 10000"/>
                  <a:gd name="connsiteY36" fmla="*/ 4522 h 10000"/>
                  <a:gd name="connsiteX37" fmla="*/ 10000 w 10000"/>
                  <a:gd name="connsiteY37" fmla="*/ 4028 h 10000"/>
                  <a:gd name="connsiteX38" fmla="*/ 9944 w 10000"/>
                  <a:gd name="connsiteY38" fmla="*/ 3549 h 10000"/>
                  <a:gd name="connsiteX39" fmla="*/ 9813 w 10000"/>
                  <a:gd name="connsiteY39" fmla="*/ 3102 h 10000"/>
                  <a:gd name="connsiteX40" fmla="*/ 9645 w 10000"/>
                  <a:gd name="connsiteY40" fmla="*/ 2670 h 10000"/>
                  <a:gd name="connsiteX41" fmla="*/ 9364 w 10000"/>
                  <a:gd name="connsiteY41" fmla="*/ 2269 h 10000"/>
                  <a:gd name="connsiteX42" fmla="*/ 9103 w 10000"/>
                  <a:gd name="connsiteY42" fmla="*/ 1867 h 10000"/>
                  <a:gd name="connsiteX43" fmla="*/ 8748 w 10000"/>
                  <a:gd name="connsiteY43" fmla="*/ 1497 h 10000"/>
                  <a:gd name="connsiteX44" fmla="*/ 8355 w 10000"/>
                  <a:gd name="connsiteY44" fmla="*/ 1188 h 10000"/>
                  <a:gd name="connsiteX45" fmla="*/ 7944 w 10000"/>
                  <a:gd name="connsiteY45" fmla="*/ 895 h 10000"/>
                  <a:gd name="connsiteX46" fmla="*/ 7458 w 10000"/>
                  <a:gd name="connsiteY46" fmla="*/ 648 h 10000"/>
                  <a:gd name="connsiteX47" fmla="*/ 6972 w 10000"/>
                  <a:gd name="connsiteY47" fmla="*/ 417 h 10000"/>
                  <a:gd name="connsiteX48" fmla="*/ 6505 w 10000"/>
                  <a:gd name="connsiteY48" fmla="*/ 216 h 10000"/>
                  <a:gd name="connsiteX49" fmla="*/ 6000 w 10000"/>
                  <a:gd name="connsiteY49" fmla="*/ 93 h 10000"/>
                  <a:gd name="connsiteX50" fmla="*/ 5477 w 10000"/>
                  <a:gd name="connsiteY50" fmla="*/ 31 h 10000"/>
                  <a:gd name="connsiteX51" fmla="*/ 4972 w 10000"/>
                  <a:gd name="connsiteY51" fmla="*/ 0 h 10000"/>
                  <a:gd name="connsiteX52" fmla="*/ 4467 w 10000"/>
                  <a:gd name="connsiteY52" fmla="*/ 31 h 10000"/>
                  <a:gd name="connsiteX53" fmla="*/ 3981 w 10000"/>
                  <a:gd name="connsiteY53" fmla="*/ 93 h 10000"/>
                  <a:gd name="connsiteX54" fmla="*/ 3477 w 10000"/>
                  <a:gd name="connsiteY54" fmla="*/ 216 h 10000"/>
                  <a:gd name="connsiteX55" fmla="*/ 2991 w 10000"/>
                  <a:gd name="connsiteY55" fmla="*/ 417 h 10000"/>
                  <a:gd name="connsiteX56" fmla="*/ 2523 w 10000"/>
                  <a:gd name="connsiteY56" fmla="*/ 617 h 10000"/>
                  <a:gd name="connsiteX57" fmla="*/ 2075 w 10000"/>
                  <a:gd name="connsiteY57" fmla="*/ 895 h 10000"/>
                  <a:gd name="connsiteX58" fmla="*/ 1645 w 10000"/>
                  <a:gd name="connsiteY58" fmla="*/ 1188 h 10000"/>
                  <a:gd name="connsiteX59" fmla="*/ 1271 w 10000"/>
                  <a:gd name="connsiteY59" fmla="*/ 1497 h 10000"/>
                  <a:gd name="connsiteX60" fmla="*/ 935 w 10000"/>
                  <a:gd name="connsiteY60" fmla="*/ 1852 h 10000"/>
                  <a:gd name="connsiteX61" fmla="*/ 636 w 10000"/>
                  <a:gd name="connsiteY61" fmla="*/ 2238 h 10000"/>
                  <a:gd name="connsiteX62" fmla="*/ 374 w 10000"/>
                  <a:gd name="connsiteY62" fmla="*/ 2670 h 10000"/>
                  <a:gd name="connsiteX63" fmla="*/ 187 w 10000"/>
                  <a:gd name="connsiteY63" fmla="*/ 3102 h 10000"/>
                  <a:gd name="connsiteX64" fmla="*/ 37 w 10000"/>
                  <a:gd name="connsiteY64" fmla="*/ 3549 h 10000"/>
                  <a:gd name="connsiteX65" fmla="*/ 0 w 10000"/>
                  <a:gd name="connsiteY65" fmla="*/ 3997 h 10000"/>
                  <a:gd name="connsiteX66" fmla="*/ 37 w 10000"/>
                  <a:gd name="connsiteY66" fmla="*/ 4491 h 10000"/>
                  <a:gd name="connsiteX67" fmla="*/ 131 w 10000"/>
                  <a:gd name="connsiteY67" fmla="*/ 4985 h 10000"/>
                  <a:gd name="connsiteX0" fmla="*/ 131 w 10000"/>
                  <a:gd name="connsiteY0" fmla="*/ 4985 h 10000"/>
                  <a:gd name="connsiteX1" fmla="*/ 243 w 10000"/>
                  <a:gd name="connsiteY1" fmla="*/ 5401 h 10000"/>
                  <a:gd name="connsiteX2" fmla="*/ 374 w 10000"/>
                  <a:gd name="connsiteY2" fmla="*/ 5849 h 10000"/>
                  <a:gd name="connsiteX3" fmla="*/ 486 w 10000"/>
                  <a:gd name="connsiteY3" fmla="*/ 6296 h 10000"/>
                  <a:gd name="connsiteX4" fmla="*/ 636 w 10000"/>
                  <a:gd name="connsiteY4" fmla="*/ 6790 h 10000"/>
                  <a:gd name="connsiteX5" fmla="*/ 785 w 10000"/>
                  <a:gd name="connsiteY5" fmla="*/ 7253 h 10000"/>
                  <a:gd name="connsiteX6" fmla="*/ 1028 w 10000"/>
                  <a:gd name="connsiteY6" fmla="*/ 7716 h 10000"/>
                  <a:gd name="connsiteX7" fmla="*/ 1271 w 10000"/>
                  <a:gd name="connsiteY7" fmla="*/ 8148 h 10000"/>
                  <a:gd name="connsiteX8" fmla="*/ 1570 w 10000"/>
                  <a:gd name="connsiteY8" fmla="*/ 8519 h 10000"/>
                  <a:gd name="connsiteX9" fmla="*/ 1738 w 10000"/>
                  <a:gd name="connsiteY9" fmla="*/ 8657 h 10000"/>
                  <a:gd name="connsiteX10" fmla="*/ 1944 w 10000"/>
                  <a:gd name="connsiteY10" fmla="*/ 8827 h 10000"/>
                  <a:gd name="connsiteX11" fmla="*/ 2467 w 10000"/>
                  <a:gd name="connsiteY11" fmla="*/ 9105 h 10000"/>
                  <a:gd name="connsiteX12" fmla="*/ 3028 w 10000"/>
                  <a:gd name="connsiteY12" fmla="*/ 9383 h 10000"/>
                  <a:gd name="connsiteX13" fmla="*/ 3589 w 10000"/>
                  <a:gd name="connsiteY13" fmla="*/ 9599 h 10000"/>
                  <a:gd name="connsiteX14" fmla="*/ 4131 w 10000"/>
                  <a:gd name="connsiteY14" fmla="*/ 9769 h 10000"/>
                  <a:gd name="connsiteX15" fmla="*/ 4561 w 10000"/>
                  <a:gd name="connsiteY15" fmla="*/ 9892 h 10000"/>
                  <a:gd name="connsiteX16" fmla="*/ 4879 w 10000"/>
                  <a:gd name="connsiteY16" fmla="*/ 9969 h 10000"/>
                  <a:gd name="connsiteX17" fmla="*/ 4935 w 10000"/>
                  <a:gd name="connsiteY17" fmla="*/ 10000 h 10000"/>
                  <a:gd name="connsiteX18" fmla="*/ 4972 w 10000"/>
                  <a:gd name="connsiteY18" fmla="*/ 10000 h 10000"/>
                  <a:gd name="connsiteX19" fmla="*/ 5327 w 10000"/>
                  <a:gd name="connsiteY19" fmla="*/ 9923 h 10000"/>
                  <a:gd name="connsiteX20" fmla="*/ 5551 w 10000"/>
                  <a:gd name="connsiteY20" fmla="*/ 9877 h 10000"/>
                  <a:gd name="connsiteX21" fmla="*/ 5757 w 10000"/>
                  <a:gd name="connsiteY21" fmla="*/ 9846 h 10000"/>
                  <a:gd name="connsiteX22" fmla="*/ 6224 w 10000"/>
                  <a:gd name="connsiteY22" fmla="*/ 9691 h 10000"/>
                  <a:gd name="connsiteX23" fmla="*/ 6766 w 10000"/>
                  <a:gd name="connsiteY23" fmla="*/ 9522 h 10000"/>
                  <a:gd name="connsiteX24" fmla="*/ 7271 w 10000"/>
                  <a:gd name="connsiteY24" fmla="*/ 9275 h 10000"/>
                  <a:gd name="connsiteX25" fmla="*/ 7757 w 10000"/>
                  <a:gd name="connsiteY25" fmla="*/ 9012 h 10000"/>
                  <a:gd name="connsiteX26" fmla="*/ 7963 w 10000"/>
                  <a:gd name="connsiteY26" fmla="*/ 8858 h 10000"/>
                  <a:gd name="connsiteX27" fmla="*/ 8150 w 10000"/>
                  <a:gd name="connsiteY27" fmla="*/ 8688 h 10000"/>
                  <a:gd name="connsiteX28" fmla="*/ 8467 w 10000"/>
                  <a:gd name="connsiteY28" fmla="*/ 8318 h 10000"/>
                  <a:gd name="connsiteX29" fmla="*/ 8710 w 10000"/>
                  <a:gd name="connsiteY29" fmla="*/ 7917 h 10000"/>
                  <a:gd name="connsiteX30" fmla="*/ 8953 w 10000"/>
                  <a:gd name="connsiteY30" fmla="*/ 7454 h 10000"/>
                  <a:gd name="connsiteX31" fmla="*/ 9159 w 10000"/>
                  <a:gd name="connsiteY31" fmla="*/ 6960 h 10000"/>
                  <a:gd name="connsiteX32" fmla="*/ 9514 w 10000"/>
                  <a:gd name="connsiteY32" fmla="*/ 5972 h 10000"/>
                  <a:gd name="connsiteX33" fmla="*/ 9664 w 10000"/>
                  <a:gd name="connsiteY33" fmla="*/ 5478 h 10000"/>
                  <a:gd name="connsiteX34" fmla="*/ 9813 w 10000"/>
                  <a:gd name="connsiteY34" fmla="*/ 4985 h 10000"/>
                  <a:gd name="connsiteX35" fmla="*/ 9944 w 10000"/>
                  <a:gd name="connsiteY35" fmla="*/ 4522 h 10000"/>
                  <a:gd name="connsiteX36" fmla="*/ 10000 w 10000"/>
                  <a:gd name="connsiteY36" fmla="*/ 4028 h 10000"/>
                  <a:gd name="connsiteX37" fmla="*/ 9944 w 10000"/>
                  <a:gd name="connsiteY37" fmla="*/ 3549 h 10000"/>
                  <a:gd name="connsiteX38" fmla="*/ 9813 w 10000"/>
                  <a:gd name="connsiteY38" fmla="*/ 3102 h 10000"/>
                  <a:gd name="connsiteX39" fmla="*/ 9645 w 10000"/>
                  <a:gd name="connsiteY39" fmla="*/ 2670 h 10000"/>
                  <a:gd name="connsiteX40" fmla="*/ 9364 w 10000"/>
                  <a:gd name="connsiteY40" fmla="*/ 2269 h 10000"/>
                  <a:gd name="connsiteX41" fmla="*/ 9103 w 10000"/>
                  <a:gd name="connsiteY41" fmla="*/ 1867 h 10000"/>
                  <a:gd name="connsiteX42" fmla="*/ 8748 w 10000"/>
                  <a:gd name="connsiteY42" fmla="*/ 1497 h 10000"/>
                  <a:gd name="connsiteX43" fmla="*/ 8355 w 10000"/>
                  <a:gd name="connsiteY43" fmla="*/ 1188 h 10000"/>
                  <a:gd name="connsiteX44" fmla="*/ 7944 w 10000"/>
                  <a:gd name="connsiteY44" fmla="*/ 895 h 10000"/>
                  <a:gd name="connsiteX45" fmla="*/ 7458 w 10000"/>
                  <a:gd name="connsiteY45" fmla="*/ 648 h 10000"/>
                  <a:gd name="connsiteX46" fmla="*/ 6972 w 10000"/>
                  <a:gd name="connsiteY46" fmla="*/ 417 h 10000"/>
                  <a:gd name="connsiteX47" fmla="*/ 6505 w 10000"/>
                  <a:gd name="connsiteY47" fmla="*/ 216 h 10000"/>
                  <a:gd name="connsiteX48" fmla="*/ 6000 w 10000"/>
                  <a:gd name="connsiteY48" fmla="*/ 93 h 10000"/>
                  <a:gd name="connsiteX49" fmla="*/ 5477 w 10000"/>
                  <a:gd name="connsiteY49" fmla="*/ 31 h 10000"/>
                  <a:gd name="connsiteX50" fmla="*/ 4972 w 10000"/>
                  <a:gd name="connsiteY50" fmla="*/ 0 h 10000"/>
                  <a:gd name="connsiteX51" fmla="*/ 4467 w 10000"/>
                  <a:gd name="connsiteY51" fmla="*/ 31 h 10000"/>
                  <a:gd name="connsiteX52" fmla="*/ 3981 w 10000"/>
                  <a:gd name="connsiteY52" fmla="*/ 93 h 10000"/>
                  <a:gd name="connsiteX53" fmla="*/ 3477 w 10000"/>
                  <a:gd name="connsiteY53" fmla="*/ 216 h 10000"/>
                  <a:gd name="connsiteX54" fmla="*/ 2991 w 10000"/>
                  <a:gd name="connsiteY54" fmla="*/ 417 h 10000"/>
                  <a:gd name="connsiteX55" fmla="*/ 2523 w 10000"/>
                  <a:gd name="connsiteY55" fmla="*/ 617 h 10000"/>
                  <a:gd name="connsiteX56" fmla="*/ 2075 w 10000"/>
                  <a:gd name="connsiteY56" fmla="*/ 895 h 10000"/>
                  <a:gd name="connsiteX57" fmla="*/ 1645 w 10000"/>
                  <a:gd name="connsiteY57" fmla="*/ 1188 h 10000"/>
                  <a:gd name="connsiteX58" fmla="*/ 1271 w 10000"/>
                  <a:gd name="connsiteY58" fmla="*/ 1497 h 10000"/>
                  <a:gd name="connsiteX59" fmla="*/ 935 w 10000"/>
                  <a:gd name="connsiteY59" fmla="*/ 1852 h 10000"/>
                  <a:gd name="connsiteX60" fmla="*/ 636 w 10000"/>
                  <a:gd name="connsiteY60" fmla="*/ 2238 h 10000"/>
                  <a:gd name="connsiteX61" fmla="*/ 374 w 10000"/>
                  <a:gd name="connsiteY61" fmla="*/ 2670 h 10000"/>
                  <a:gd name="connsiteX62" fmla="*/ 187 w 10000"/>
                  <a:gd name="connsiteY62" fmla="*/ 3102 h 10000"/>
                  <a:gd name="connsiteX63" fmla="*/ 37 w 10000"/>
                  <a:gd name="connsiteY63" fmla="*/ 3549 h 10000"/>
                  <a:gd name="connsiteX64" fmla="*/ 0 w 10000"/>
                  <a:gd name="connsiteY64" fmla="*/ 3997 h 10000"/>
                  <a:gd name="connsiteX65" fmla="*/ 37 w 10000"/>
                  <a:gd name="connsiteY65" fmla="*/ 4491 h 10000"/>
                  <a:gd name="connsiteX66" fmla="*/ 131 w 10000"/>
                  <a:gd name="connsiteY66" fmla="*/ 4985 h 10000"/>
                  <a:gd name="connsiteX0" fmla="*/ 131 w 10000"/>
                  <a:gd name="connsiteY0" fmla="*/ 4985 h 10000"/>
                  <a:gd name="connsiteX1" fmla="*/ 243 w 10000"/>
                  <a:gd name="connsiteY1" fmla="*/ 5401 h 10000"/>
                  <a:gd name="connsiteX2" fmla="*/ 374 w 10000"/>
                  <a:gd name="connsiteY2" fmla="*/ 5849 h 10000"/>
                  <a:gd name="connsiteX3" fmla="*/ 486 w 10000"/>
                  <a:gd name="connsiteY3" fmla="*/ 6296 h 10000"/>
                  <a:gd name="connsiteX4" fmla="*/ 636 w 10000"/>
                  <a:gd name="connsiteY4" fmla="*/ 6790 h 10000"/>
                  <a:gd name="connsiteX5" fmla="*/ 785 w 10000"/>
                  <a:gd name="connsiteY5" fmla="*/ 7253 h 10000"/>
                  <a:gd name="connsiteX6" fmla="*/ 1028 w 10000"/>
                  <a:gd name="connsiteY6" fmla="*/ 7716 h 10000"/>
                  <a:gd name="connsiteX7" fmla="*/ 1271 w 10000"/>
                  <a:gd name="connsiteY7" fmla="*/ 8148 h 10000"/>
                  <a:gd name="connsiteX8" fmla="*/ 1570 w 10000"/>
                  <a:gd name="connsiteY8" fmla="*/ 8519 h 10000"/>
                  <a:gd name="connsiteX9" fmla="*/ 1738 w 10000"/>
                  <a:gd name="connsiteY9" fmla="*/ 8657 h 10000"/>
                  <a:gd name="connsiteX10" fmla="*/ 1944 w 10000"/>
                  <a:gd name="connsiteY10" fmla="*/ 8827 h 10000"/>
                  <a:gd name="connsiteX11" fmla="*/ 2467 w 10000"/>
                  <a:gd name="connsiteY11" fmla="*/ 9105 h 10000"/>
                  <a:gd name="connsiteX12" fmla="*/ 3028 w 10000"/>
                  <a:gd name="connsiteY12" fmla="*/ 9383 h 10000"/>
                  <a:gd name="connsiteX13" fmla="*/ 3589 w 10000"/>
                  <a:gd name="connsiteY13" fmla="*/ 9599 h 10000"/>
                  <a:gd name="connsiteX14" fmla="*/ 4131 w 10000"/>
                  <a:gd name="connsiteY14" fmla="*/ 9769 h 10000"/>
                  <a:gd name="connsiteX15" fmla="*/ 4561 w 10000"/>
                  <a:gd name="connsiteY15" fmla="*/ 9892 h 10000"/>
                  <a:gd name="connsiteX16" fmla="*/ 4879 w 10000"/>
                  <a:gd name="connsiteY16" fmla="*/ 9969 h 10000"/>
                  <a:gd name="connsiteX17" fmla="*/ 4935 w 10000"/>
                  <a:gd name="connsiteY17" fmla="*/ 10000 h 10000"/>
                  <a:gd name="connsiteX18" fmla="*/ 5327 w 10000"/>
                  <a:gd name="connsiteY18" fmla="*/ 9923 h 10000"/>
                  <a:gd name="connsiteX19" fmla="*/ 5551 w 10000"/>
                  <a:gd name="connsiteY19" fmla="*/ 9877 h 10000"/>
                  <a:gd name="connsiteX20" fmla="*/ 5757 w 10000"/>
                  <a:gd name="connsiteY20" fmla="*/ 9846 h 10000"/>
                  <a:gd name="connsiteX21" fmla="*/ 6224 w 10000"/>
                  <a:gd name="connsiteY21" fmla="*/ 9691 h 10000"/>
                  <a:gd name="connsiteX22" fmla="*/ 6766 w 10000"/>
                  <a:gd name="connsiteY22" fmla="*/ 9522 h 10000"/>
                  <a:gd name="connsiteX23" fmla="*/ 7271 w 10000"/>
                  <a:gd name="connsiteY23" fmla="*/ 9275 h 10000"/>
                  <a:gd name="connsiteX24" fmla="*/ 7757 w 10000"/>
                  <a:gd name="connsiteY24" fmla="*/ 9012 h 10000"/>
                  <a:gd name="connsiteX25" fmla="*/ 7963 w 10000"/>
                  <a:gd name="connsiteY25" fmla="*/ 8858 h 10000"/>
                  <a:gd name="connsiteX26" fmla="*/ 8150 w 10000"/>
                  <a:gd name="connsiteY26" fmla="*/ 8688 h 10000"/>
                  <a:gd name="connsiteX27" fmla="*/ 8467 w 10000"/>
                  <a:gd name="connsiteY27" fmla="*/ 8318 h 10000"/>
                  <a:gd name="connsiteX28" fmla="*/ 8710 w 10000"/>
                  <a:gd name="connsiteY28" fmla="*/ 7917 h 10000"/>
                  <a:gd name="connsiteX29" fmla="*/ 8953 w 10000"/>
                  <a:gd name="connsiteY29" fmla="*/ 7454 h 10000"/>
                  <a:gd name="connsiteX30" fmla="*/ 9159 w 10000"/>
                  <a:gd name="connsiteY30" fmla="*/ 6960 h 10000"/>
                  <a:gd name="connsiteX31" fmla="*/ 9514 w 10000"/>
                  <a:gd name="connsiteY31" fmla="*/ 5972 h 10000"/>
                  <a:gd name="connsiteX32" fmla="*/ 9664 w 10000"/>
                  <a:gd name="connsiteY32" fmla="*/ 5478 h 10000"/>
                  <a:gd name="connsiteX33" fmla="*/ 9813 w 10000"/>
                  <a:gd name="connsiteY33" fmla="*/ 4985 h 10000"/>
                  <a:gd name="connsiteX34" fmla="*/ 9944 w 10000"/>
                  <a:gd name="connsiteY34" fmla="*/ 4522 h 10000"/>
                  <a:gd name="connsiteX35" fmla="*/ 10000 w 10000"/>
                  <a:gd name="connsiteY35" fmla="*/ 4028 h 10000"/>
                  <a:gd name="connsiteX36" fmla="*/ 9944 w 10000"/>
                  <a:gd name="connsiteY36" fmla="*/ 3549 h 10000"/>
                  <a:gd name="connsiteX37" fmla="*/ 9813 w 10000"/>
                  <a:gd name="connsiteY37" fmla="*/ 3102 h 10000"/>
                  <a:gd name="connsiteX38" fmla="*/ 9645 w 10000"/>
                  <a:gd name="connsiteY38" fmla="*/ 2670 h 10000"/>
                  <a:gd name="connsiteX39" fmla="*/ 9364 w 10000"/>
                  <a:gd name="connsiteY39" fmla="*/ 2269 h 10000"/>
                  <a:gd name="connsiteX40" fmla="*/ 9103 w 10000"/>
                  <a:gd name="connsiteY40" fmla="*/ 1867 h 10000"/>
                  <a:gd name="connsiteX41" fmla="*/ 8748 w 10000"/>
                  <a:gd name="connsiteY41" fmla="*/ 1497 h 10000"/>
                  <a:gd name="connsiteX42" fmla="*/ 8355 w 10000"/>
                  <a:gd name="connsiteY42" fmla="*/ 1188 h 10000"/>
                  <a:gd name="connsiteX43" fmla="*/ 7944 w 10000"/>
                  <a:gd name="connsiteY43" fmla="*/ 895 h 10000"/>
                  <a:gd name="connsiteX44" fmla="*/ 7458 w 10000"/>
                  <a:gd name="connsiteY44" fmla="*/ 648 h 10000"/>
                  <a:gd name="connsiteX45" fmla="*/ 6972 w 10000"/>
                  <a:gd name="connsiteY45" fmla="*/ 417 h 10000"/>
                  <a:gd name="connsiteX46" fmla="*/ 6505 w 10000"/>
                  <a:gd name="connsiteY46" fmla="*/ 216 h 10000"/>
                  <a:gd name="connsiteX47" fmla="*/ 6000 w 10000"/>
                  <a:gd name="connsiteY47" fmla="*/ 93 h 10000"/>
                  <a:gd name="connsiteX48" fmla="*/ 5477 w 10000"/>
                  <a:gd name="connsiteY48" fmla="*/ 31 h 10000"/>
                  <a:gd name="connsiteX49" fmla="*/ 4972 w 10000"/>
                  <a:gd name="connsiteY49" fmla="*/ 0 h 10000"/>
                  <a:gd name="connsiteX50" fmla="*/ 4467 w 10000"/>
                  <a:gd name="connsiteY50" fmla="*/ 31 h 10000"/>
                  <a:gd name="connsiteX51" fmla="*/ 3981 w 10000"/>
                  <a:gd name="connsiteY51" fmla="*/ 93 h 10000"/>
                  <a:gd name="connsiteX52" fmla="*/ 3477 w 10000"/>
                  <a:gd name="connsiteY52" fmla="*/ 216 h 10000"/>
                  <a:gd name="connsiteX53" fmla="*/ 2991 w 10000"/>
                  <a:gd name="connsiteY53" fmla="*/ 417 h 10000"/>
                  <a:gd name="connsiteX54" fmla="*/ 2523 w 10000"/>
                  <a:gd name="connsiteY54" fmla="*/ 617 h 10000"/>
                  <a:gd name="connsiteX55" fmla="*/ 2075 w 10000"/>
                  <a:gd name="connsiteY55" fmla="*/ 895 h 10000"/>
                  <a:gd name="connsiteX56" fmla="*/ 1645 w 10000"/>
                  <a:gd name="connsiteY56" fmla="*/ 1188 h 10000"/>
                  <a:gd name="connsiteX57" fmla="*/ 1271 w 10000"/>
                  <a:gd name="connsiteY57" fmla="*/ 1497 h 10000"/>
                  <a:gd name="connsiteX58" fmla="*/ 935 w 10000"/>
                  <a:gd name="connsiteY58" fmla="*/ 1852 h 10000"/>
                  <a:gd name="connsiteX59" fmla="*/ 636 w 10000"/>
                  <a:gd name="connsiteY59" fmla="*/ 2238 h 10000"/>
                  <a:gd name="connsiteX60" fmla="*/ 374 w 10000"/>
                  <a:gd name="connsiteY60" fmla="*/ 2670 h 10000"/>
                  <a:gd name="connsiteX61" fmla="*/ 187 w 10000"/>
                  <a:gd name="connsiteY61" fmla="*/ 3102 h 10000"/>
                  <a:gd name="connsiteX62" fmla="*/ 37 w 10000"/>
                  <a:gd name="connsiteY62" fmla="*/ 3549 h 10000"/>
                  <a:gd name="connsiteX63" fmla="*/ 0 w 10000"/>
                  <a:gd name="connsiteY63" fmla="*/ 3997 h 10000"/>
                  <a:gd name="connsiteX64" fmla="*/ 37 w 10000"/>
                  <a:gd name="connsiteY64" fmla="*/ 4491 h 10000"/>
                  <a:gd name="connsiteX65" fmla="*/ 131 w 10000"/>
                  <a:gd name="connsiteY65" fmla="*/ 4985 h 10000"/>
                  <a:gd name="connsiteX0" fmla="*/ 131 w 10000"/>
                  <a:gd name="connsiteY0" fmla="*/ 4985 h 10000"/>
                  <a:gd name="connsiteX1" fmla="*/ 243 w 10000"/>
                  <a:gd name="connsiteY1" fmla="*/ 5401 h 10000"/>
                  <a:gd name="connsiteX2" fmla="*/ 374 w 10000"/>
                  <a:gd name="connsiteY2" fmla="*/ 5849 h 10000"/>
                  <a:gd name="connsiteX3" fmla="*/ 486 w 10000"/>
                  <a:gd name="connsiteY3" fmla="*/ 6296 h 10000"/>
                  <a:gd name="connsiteX4" fmla="*/ 636 w 10000"/>
                  <a:gd name="connsiteY4" fmla="*/ 6790 h 10000"/>
                  <a:gd name="connsiteX5" fmla="*/ 785 w 10000"/>
                  <a:gd name="connsiteY5" fmla="*/ 7253 h 10000"/>
                  <a:gd name="connsiteX6" fmla="*/ 1028 w 10000"/>
                  <a:gd name="connsiteY6" fmla="*/ 7716 h 10000"/>
                  <a:gd name="connsiteX7" fmla="*/ 1271 w 10000"/>
                  <a:gd name="connsiteY7" fmla="*/ 8148 h 10000"/>
                  <a:gd name="connsiteX8" fmla="*/ 1570 w 10000"/>
                  <a:gd name="connsiteY8" fmla="*/ 8519 h 10000"/>
                  <a:gd name="connsiteX9" fmla="*/ 1738 w 10000"/>
                  <a:gd name="connsiteY9" fmla="*/ 8657 h 10000"/>
                  <a:gd name="connsiteX10" fmla="*/ 1944 w 10000"/>
                  <a:gd name="connsiteY10" fmla="*/ 8827 h 10000"/>
                  <a:gd name="connsiteX11" fmla="*/ 2467 w 10000"/>
                  <a:gd name="connsiteY11" fmla="*/ 9105 h 10000"/>
                  <a:gd name="connsiteX12" fmla="*/ 3028 w 10000"/>
                  <a:gd name="connsiteY12" fmla="*/ 9383 h 10000"/>
                  <a:gd name="connsiteX13" fmla="*/ 3589 w 10000"/>
                  <a:gd name="connsiteY13" fmla="*/ 9599 h 10000"/>
                  <a:gd name="connsiteX14" fmla="*/ 4131 w 10000"/>
                  <a:gd name="connsiteY14" fmla="*/ 9769 h 10000"/>
                  <a:gd name="connsiteX15" fmla="*/ 4561 w 10000"/>
                  <a:gd name="connsiteY15" fmla="*/ 9892 h 10000"/>
                  <a:gd name="connsiteX16" fmla="*/ 4879 w 10000"/>
                  <a:gd name="connsiteY16" fmla="*/ 9969 h 10000"/>
                  <a:gd name="connsiteX17" fmla="*/ 4935 w 10000"/>
                  <a:gd name="connsiteY17" fmla="*/ 10000 h 10000"/>
                  <a:gd name="connsiteX18" fmla="*/ 5327 w 10000"/>
                  <a:gd name="connsiteY18" fmla="*/ 9923 h 10000"/>
                  <a:gd name="connsiteX19" fmla="*/ 5757 w 10000"/>
                  <a:gd name="connsiteY19" fmla="*/ 9846 h 10000"/>
                  <a:gd name="connsiteX20" fmla="*/ 6224 w 10000"/>
                  <a:gd name="connsiteY20" fmla="*/ 9691 h 10000"/>
                  <a:gd name="connsiteX21" fmla="*/ 6766 w 10000"/>
                  <a:gd name="connsiteY21" fmla="*/ 9522 h 10000"/>
                  <a:gd name="connsiteX22" fmla="*/ 7271 w 10000"/>
                  <a:gd name="connsiteY22" fmla="*/ 9275 h 10000"/>
                  <a:gd name="connsiteX23" fmla="*/ 7757 w 10000"/>
                  <a:gd name="connsiteY23" fmla="*/ 9012 h 10000"/>
                  <a:gd name="connsiteX24" fmla="*/ 7963 w 10000"/>
                  <a:gd name="connsiteY24" fmla="*/ 8858 h 10000"/>
                  <a:gd name="connsiteX25" fmla="*/ 8150 w 10000"/>
                  <a:gd name="connsiteY25" fmla="*/ 8688 h 10000"/>
                  <a:gd name="connsiteX26" fmla="*/ 8467 w 10000"/>
                  <a:gd name="connsiteY26" fmla="*/ 8318 h 10000"/>
                  <a:gd name="connsiteX27" fmla="*/ 8710 w 10000"/>
                  <a:gd name="connsiteY27" fmla="*/ 7917 h 10000"/>
                  <a:gd name="connsiteX28" fmla="*/ 8953 w 10000"/>
                  <a:gd name="connsiteY28" fmla="*/ 7454 h 10000"/>
                  <a:gd name="connsiteX29" fmla="*/ 9159 w 10000"/>
                  <a:gd name="connsiteY29" fmla="*/ 6960 h 10000"/>
                  <a:gd name="connsiteX30" fmla="*/ 9514 w 10000"/>
                  <a:gd name="connsiteY30" fmla="*/ 5972 h 10000"/>
                  <a:gd name="connsiteX31" fmla="*/ 9664 w 10000"/>
                  <a:gd name="connsiteY31" fmla="*/ 5478 h 10000"/>
                  <a:gd name="connsiteX32" fmla="*/ 9813 w 10000"/>
                  <a:gd name="connsiteY32" fmla="*/ 4985 h 10000"/>
                  <a:gd name="connsiteX33" fmla="*/ 9944 w 10000"/>
                  <a:gd name="connsiteY33" fmla="*/ 4522 h 10000"/>
                  <a:gd name="connsiteX34" fmla="*/ 10000 w 10000"/>
                  <a:gd name="connsiteY34" fmla="*/ 4028 h 10000"/>
                  <a:gd name="connsiteX35" fmla="*/ 9944 w 10000"/>
                  <a:gd name="connsiteY35" fmla="*/ 3549 h 10000"/>
                  <a:gd name="connsiteX36" fmla="*/ 9813 w 10000"/>
                  <a:gd name="connsiteY36" fmla="*/ 3102 h 10000"/>
                  <a:gd name="connsiteX37" fmla="*/ 9645 w 10000"/>
                  <a:gd name="connsiteY37" fmla="*/ 2670 h 10000"/>
                  <a:gd name="connsiteX38" fmla="*/ 9364 w 10000"/>
                  <a:gd name="connsiteY38" fmla="*/ 2269 h 10000"/>
                  <a:gd name="connsiteX39" fmla="*/ 9103 w 10000"/>
                  <a:gd name="connsiteY39" fmla="*/ 1867 h 10000"/>
                  <a:gd name="connsiteX40" fmla="*/ 8748 w 10000"/>
                  <a:gd name="connsiteY40" fmla="*/ 1497 h 10000"/>
                  <a:gd name="connsiteX41" fmla="*/ 8355 w 10000"/>
                  <a:gd name="connsiteY41" fmla="*/ 1188 h 10000"/>
                  <a:gd name="connsiteX42" fmla="*/ 7944 w 10000"/>
                  <a:gd name="connsiteY42" fmla="*/ 895 h 10000"/>
                  <a:gd name="connsiteX43" fmla="*/ 7458 w 10000"/>
                  <a:gd name="connsiteY43" fmla="*/ 648 h 10000"/>
                  <a:gd name="connsiteX44" fmla="*/ 6972 w 10000"/>
                  <a:gd name="connsiteY44" fmla="*/ 417 h 10000"/>
                  <a:gd name="connsiteX45" fmla="*/ 6505 w 10000"/>
                  <a:gd name="connsiteY45" fmla="*/ 216 h 10000"/>
                  <a:gd name="connsiteX46" fmla="*/ 6000 w 10000"/>
                  <a:gd name="connsiteY46" fmla="*/ 93 h 10000"/>
                  <a:gd name="connsiteX47" fmla="*/ 5477 w 10000"/>
                  <a:gd name="connsiteY47" fmla="*/ 31 h 10000"/>
                  <a:gd name="connsiteX48" fmla="*/ 4972 w 10000"/>
                  <a:gd name="connsiteY48" fmla="*/ 0 h 10000"/>
                  <a:gd name="connsiteX49" fmla="*/ 4467 w 10000"/>
                  <a:gd name="connsiteY49" fmla="*/ 31 h 10000"/>
                  <a:gd name="connsiteX50" fmla="*/ 3981 w 10000"/>
                  <a:gd name="connsiteY50" fmla="*/ 93 h 10000"/>
                  <a:gd name="connsiteX51" fmla="*/ 3477 w 10000"/>
                  <a:gd name="connsiteY51" fmla="*/ 216 h 10000"/>
                  <a:gd name="connsiteX52" fmla="*/ 2991 w 10000"/>
                  <a:gd name="connsiteY52" fmla="*/ 417 h 10000"/>
                  <a:gd name="connsiteX53" fmla="*/ 2523 w 10000"/>
                  <a:gd name="connsiteY53" fmla="*/ 617 h 10000"/>
                  <a:gd name="connsiteX54" fmla="*/ 2075 w 10000"/>
                  <a:gd name="connsiteY54" fmla="*/ 895 h 10000"/>
                  <a:gd name="connsiteX55" fmla="*/ 1645 w 10000"/>
                  <a:gd name="connsiteY55" fmla="*/ 1188 h 10000"/>
                  <a:gd name="connsiteX56" fmla="*/ 1271 w 10000"/>
                  <a:gd name="connsiteY56" fmla="*/ 1497 h 10000"/>
                  <a:gd name="connsiteX57" fmla="*/ 935 w 10000"/>
                  <a:gd name="connsiteY57" fmla="*/ 1852 h 10000"/>
                  <a:gd name="connsiteX58" fmla="*/ 636 w 10000"/>
                  <a:gd name="connsiteY58" fmla="*/ 2238 h 10000"/>
                  <a:gd name="connsiteX59" fmla="*/ 374 w 10000"/>
                  <a:gd name="connsiteY59" fmla="*/ 2670 h 10000"/>
                  <a:gd name="connsiteX60" fmla="*/ 187 w 10000"/>
                  <a:gd name="connsiteY60" fmla="*/ 3102 h 10000"/>
                  <a:gd name="connsiteX61" fmla="*/ 37 w 10000"/>
                  <a:gd name="connsiteY61" fmla="*/ 3549 h 10000"/>
                  <a:gd name="connsiteX62" fmla="*/ 0 w 10000"/>
                  <a:gd name="connsiteY62" fmla="*/ 3997 h 10000"/>
                  <a:gd name="connsiteX63" fmla="*/ 37 w 10000"/>
                  <a:gd name="connsiteY63" fmla="*/ 4491 h 10000"/>
                  <a:gd name="connsiteX64" fmla="*/ 131 w 10000"/>
                  <a:gd name="connsiteY64" fmla="*/ 4985 h 10000"/>
                  <a:gd name="connsiteX0" fmla="*/ 131 w 10000"/>
                  <a:gd name="connsiteY0" fmla="*/ 4985 h 10000"/>
                  <a:gd name="connsiteX1" fmla="*/ 243 w 10000"/>
                  <a:gd name="connsiteY1" fmla="*/ 5401 h 10000"/>
                  <a:gd name="connsiteX2" fmla="*/ 374 w 10000"/>
                  <a:gd name="connsiteY2" fmla="*/ 5849 h 10000"/>
                  <a:gd name="connsiteX3" fmla="*/ 486 w 10000"/>
                  <a:gd name="connsiteY3" fmla="*/ 6296 h 10000"/>
                  <a:gd name="connsiteX4" fmla="*/ 636 w 10000"/>
                  <a:gd name="connsiteY4" fmla="*/ 6790 h 10000"/>
                  <a:gd name="connsiteX5" fmla="*/ 785 w 10000"/>
                  <a:gd name="connsiteY5" fmla="*/ 7253 h 10000"/>
                  <a:gd name="connsiteX6" fmla="*/ 1028 w 10000"/>
                  <a:gd name="connsiteY6" fmla="*/ 7716 h 10000"/>
                  <a:gd name="connsiteX7" fmla="*/ 1271 w 10000"/>
                  <a:gd name="connsiteY7" fmla="*/ 8148 h 10000"/>
                  <a:gd name="connsiteX8" fmla="*/ 1570 w 10000"/>
                  <a:gd name="connsiteY8" fmla="*/ 8519 h 10000"/>
                  <a:gd name="connsiteX9" fmla="*/ 1738 w 10000"/>
                  <a:gd name="connsiteY9" fmla="*/ 8657 h 10000"/>
                  <a:gd name="connsiteX10" fmla="*/ 1944 w 10000"/>
                  <a:gd name="connsiteY10" fmla="*/ 8827 h 10000"/>
                  <a:gd name="connsiteX11" fmla="*/ 2467 w 10000"/>
                  <a:gd name="connsiteY11" fmla="*/ 9105 h 10000"/>
                  <a:gd name="connsiteX12" fmla="*/ 3028 w 10000"/>
                  <a:gd name="connsiteY12" fmla="*/ 9383 h 10000"/>
                  <a:gd name="connsiteX13" fmla="*/ 3589 w 10000"/>
                  <a:gd name="connsiteY13" fmla="*/ 9599 h 10000"/>
                  <a:gd name="connsiteX14" fmla="*/ 4131 w 10000"/>
                  <a:gd name="connsiteY14" fmla="*/ 9769 h 10000"/>
                  <a:gd name="connsiteX15" fmla="*/ 4561 w 10000"/>
                  <a:gd name="connsiteY15" fmla="*/ 9892 h 10000"/>
                  <a:gd name="connsiteX16" fmla="*/ 4879 w 10000"/>
                  <a:gd name="connsiteY16" fmla="*/ 9969 h 10000"/>
                  <a:gd name="connsiteX17" fmla="*/ 4935 w 10000"/>
                  <a:gd name="connsiteY17" fmla="*/ 10000 h 10000"/>
                  <a:gd name="connsiteX18" fmla="*/ 5757 w 10000"/>
                  <a:gd name="connsiteY18" fmla="*/ 9846 h 10000"/>
                  <a:gd name="connsiteX19" fmla="*/ 6224 w 10000"/>
                  <a:gd name="connsiteY19" fmla="*/ 9691 h 10000"/>
                  <a:gd name="connsiteX20" fmla="*/ 6766 w 10000"/>
                  <a:gd name="connsiteY20" fmla="*/ 9522 h 10000"/>
                  <a:gd name="connsiteX21" fmla="*/ 7271 w 10000"/>
                  <a:gd name="connsiteY21" fmla="*/ 9275 h 10000"/>
                  <a:gd name="connsiteX22" fmla="*/ 7757 w 10000"/>
                  <a:gd name="connsiteY22" fmla="*/ 9012 h 10000"/>
                  <a:gd name="connsiteX23" fmla="*/ 7963 w 10000"/>
                  <a:gd name="connsiteY23" fmla="*/ 8858 h 10000"/>
                  <a:gd name="connsiteX24" fmla="*/ 8150 w 10000"/>
                  <a:gd name="connsiteY24" fmla="*/ 8688 h 10000"/>
                  <a:gd name="connsiteX25" fmla="*/ 8467 w 10000"/>
                  <a:gd name="connsiteY25" fmla="*/ 8318 h 10000"/>
                  <a:gd name="connsiteX26" fmla="*/ 8710 w 10000"/>
                  <a:gd name="connsiteY26" fmla="*/ 7917 h 10000"/>
                  <a:gd name="connsiteX27" fmla="*/ 8953 w 10000"/>
                  <a:gd name="connsiteY27" fmla="*/ 7454 h 10000"/>
                  <a:gd name="connsiteX28" fmla="*/ 9159 w 10000"/>
                  <a:gd name="connsiteY28" fmla="*/ 6960 h 10000"/>
                  <a:gd name="connsiteX29" fmla="*/ 9514 w 10000"/>
                  <a:gd name="connsiteY29" fmla="*/ 5972 h 10000"/>
                  <a:gd name="connsiteX30" fmla="*/ 9664 w 10000"/>
                  <a:gd name="connsiteY30" fmla="*/ 5478 h 10000"/>
                  <a:gd name="connsiteX31" fmla="*/ 9813 w 10000"/>
                  <a:gd name="connsiteY31" fmla="*/ 4985 h 10000"/>
                  <a:gd name="connsiteX32" fmla="*/ 9944 w 10000"/>
                  <a:gd name="connsiteY32" fmla="*/ 4522 h 10000"/>
                  <a:gd name="connsiteX33" fmla="*/ 10000 w 10000"/>
                  <a:gd name="connsiteY33" fmla="*/ 4028 h 10000"/>
                  <a:gd name="connsiteX34" fmla="*/ 9944 w 10000"/>
                  <a:gd name="connsiteY34" fmla="*/ 3549 h 10000"/>
                  <a:gd name="connsiteX35" fmla="*/ 9813 w 10000"/>
                  <a:gd name="connsiteY35" fmla="*/ 3102 h 10000"/>
                  <a:gd name="connsiteX36" fmla="*/ 9645 w 10000"/>
                  <a:gd name="connsiteY36" fmla="*/ 2670 h 10000"/>
                  <a:gd name="connsiteX37" fmla="*/ 9364 w 10000"/>
                  <a:gd name="connsiteY37" fmla="*/ 2269 h 10000"/>
                  <a:gd name="connsiteX38" fmla="*/ 9103 w 10000"/>
                  <a:gd name="connsiteY38" fmla="*/ 1867 h 10000"/>
                  <a:gd name="connsiteX39" fmla="*/ 8748 w 10000"/>
                  <a:gd name="connsiteY39" fmla="*/ 1497 h 10000"/>
                  <a:gd name="connsiteX40" fmla="*/ 8355 w 10000"/>
                  <a:gd name="connsiteY40" fmla="*/ 1188 h 10000"/>
                  <a:gd name="connsiteX41" fmla="*/ 7944 w 10000"/>
                  <a:gd name="connsiteY41" fmla="*/ 895 h 10000"/>
                  <a:gd name="connsiteX42" fmla="*/ 7458 w 10000"/>
                  <a:gd name="connsiteY42" fmla="*/ 648 h 10000"/>
                  <a:gd name="connsiteX43" fmla="*/ 6972 w 10000"/>
                  <a:gd name="connsiteY43" fmla="*/ 417 h 10000"/>
                  <a:gd name="connsiteX44" fmla="*/ 6505 w 10000"/>
                  <a:gd name="connsiteY44" fmla="*/ 216 h 10000"/>
                  <a:gd name="connsiteX45" fmla="*/ 6000 w 10000"/>
                  <a:gd name="connsiteY45" fmla="*/ 93 h 10000"/>
                  <a:gd name="connsiteX46" fmla="*/ 5477 w 10000"/>
                  <a:gd name="connsiteY46" fmla="*/ 31 h 10000"/>
                  <a:gd name="connsiteX47" fmla="*/ 4972 w 10000"/>
                  <a:gd name="connsiteY47" fmla="*/ 0 h 10000"/>
                  <a:gd name="connsiteX48" fmla="*/ 4467 w 10000"/>
                  <a:gd name="connsiteY48" fmla="*/ 31 h 10000"/>
                  <a:gd name="connsiteX49" fmla="*/ 3981 w 10000"/>
                  <a:gd name="connsiteY49" fmla="*/ 93 h 10000"/>
                  <a:gd name="connsiteX50" fmla="*/ 3477 w 10000"/>
                  <a:gd name="connsiteY50" fmla="*/ 216 h 10000"/>
                  <a:gd name="connsiteX51" fmla="*/ 2991 w 10000"/>
                  <a:gd name="connsiteY51" fmla="*/ 417 h 10000"/>
                  <a:gd name="connsiteX52" fmla="*/ 2523 w 10000"/>
                  <a:gd name="connsiteY52" fmla="*/ 617 h 10000"/>
                  <a:gd name="connsiteX53" fmla="*/ 2075 w 10000"/>
                  <a:gd name="connsiteY53" fmla="*/ 895 h 10000"/>
                  <a:gd name="connsiteX54" fmla="*/ 1645 w 10000"/>
                  <a:gd name="connsiteY54" fmla="*/ 1188 h 10000"/>
                  <a:gd name="connsiteX55" fmla="*/ 1271 w 10000"/>
                  <a:gd name="connsiteY55" fmla="*/ 1497 h 10000"/>
                  <a:gd name="connsiteX56" fmla="*/ 935 w 10000"/>
                  <a:gd name="connsiteY56" fmla="*/ 1852 h 10000"/>
                  <a:gd name="connsiteX57" fmla="*/ 636 w 10000"/>
                  <a:gd name="connsiteY57" fmla="*/ 2238 h 10000"/>
                  <a:gd name="connsiteX58" fmla="*/ 374 w 10000"/>
                  <a:gd name="connsiteY58" fmla="*/ 2670 h 10000"/>
                  <a:gd name="connsiteX59" fmla="*/ 187 w 10000"/>
                  <a:gd name="connsiteY59" fmla="*/ 3102 h 10000"/>
                  <a:gd name="connsiteX60" fmla="*/ 37 w 10000"/>
                  <a:gd name="connsiteY60" fmla="*/ 3549 h 10000"/>
                  <a:gd name="connsiteX61" fmla="*/ 0 w 10000"/>
                  <a:gd name="connsiteY61" fmla="*/ 3997 h 10000"/>
                  <a:gd name="connsiteX62" fmla="*/ 37 w 10000"/>
                  <a:gd name="connsiteY62" fmla="*/ 4491 h 10000"/>
                  <a:gd name="connsiteX63" fmla="*/ 131 w 10000"/>
                  <a:gd name="connsiteY63" fmla="*/ 4985 h 10000"/>
                  <a:gd name="connsiteX0" fmla="*/ 131 w 10000"/>
                  <a:gd name="connsiteY0" fmla="*/ 4985 h 10000"/>
                  <a:gd name="connsiteX1" fmla="*/ 243 w 10000"/>
                  <a:gd name="connsiteY1" fmla="*/ 5401 h 10000"/>
                  <a:gd name="connsiteX2" fmla="*/ 374 w 10000"/>
                  <a:gd name="connsiteY2" fmla="*/ 5849 h 10000"/>
                  <a:gd name="connsiteX3" fmla="*/ 486 w 10000"/>
                  <a:gd name="connsiteY3" fmla="*/ 6296 h 10000"/>
                  <a:gd name="connsiteX4" fmla="*/ 636 w 10000"/>
                  <a:gd name="connsiteY4" fmla="*/ 6790 h 10000"/>
                  <a:gd name="connsiteX5" fmla="*/ 785 w 10000"/>
                  <a:gd name="connsiteY5" fmla="*/ 7253 h 10000"/>
                  <a:gd name="connsiteX6" fmla="*/ 1028 w 10000"/>
                  <a:gd name="connsiteY6" fmla="*/ 7716 h 10000"/>
                  <a:gd name="connsiteX7" fmla="*/ 1271 w 10000"/>
                  <a:gd name="connsiteY7" fmla="*/ 8148 h 10000"/>
                  <a:gd name="connsiteX8" fmla="*/ 1570 w 10000"/>
                  <a:gd name="connsiteY8" fmla="*/ 8519 h 10000"/>
                  <a:gd name="connsiteX9" fmla="*/ 1738 w 10000"/>
                  <a:gd name="connsiteY9" fmla="*/ 8657 h 10000"/>
                  <a:gd name="connsiteX10" fmla="*/ 1944 w 10000"/>
                  <a:gd name="connsiteY10" fmla="*/ 8827 h 10000"/>
                  <a:gd name="connsiteX11" fmla="*/ 2467 w 10000"/>
                  <a:gd name="connsiteY11" fmla="*/ 9105 h 10000"/>
                  <a:gd name="connsiteX12" fmla="*/ 3028 w 10000"/>
                  <a:gd name="connsiteY12" fmla="*/ 9383 h 10000"/>
                  <a:gd name="connsiteX13" fmla="*/ 3589 w 10000"/>
                  <a:gd name="connsiteY13" fmla="*/ 9599 h 10000"/>
                  <a:gd name="connsiteX14" fmla="*/ 4131 w 10000"/>
                  <a:gd name="connsiteY14" fmla="*/ 9769 h 10000"/>
                  <a:gd name="connsiteX15" fmla="*/ 4561 w 10000"/>
                  <a:gd name="connsiteY15" fmla="*/ 9892 h 10000"/>
                  <a:gd name="connsiteX16" fmla="*/ 4879 w 10000"/>
                  <a:gd name="connsiteY16" fmla="*/ 9969 h 10000"/>
                  <a:gd name="connsiteX17" fmla="*/ 4935 w 10000"/>
                  <a:gd name="connsiteY17" fmla="*/ 10000 h 10000"/>
                  <a:gd name="connsiteX18" fmla="*/ 5757 w 10000"/>
                  <a:gd name="connsiteY18" fmla="*/ 9846 h 10000"/>
                  <a:gd name="connsiteX19" fmla="*/ 6224 w 10000"/>
                  <a:gd name="connsiteY19" fmla="*/ 9691 h 10000"/>
                  <a:gd name="connsiteX20" fmla="*/ 6766 w 10000"/>
                  <a:gd name="connsiteY20" fmla="*/ 9522 h 10000"/>
                  <a:gd name="connsiteX21" fmla="*/ 7271 w 10000"/>
                  <a:gd name="connsiteY21" fmla="*/ 9275 h 10000"/>
                  <a:gd name="connsiteX22" fmla="*/ 7757 w 10000"/>
                  <a:gd name="connsiteY22" fmla="*/ 9012 h 10000"/>
                  <a:gd name="connsiteX23" fmla="*/ 7963 w 10000"/>
                  <a:gd name="connsiteY23" fmla="*/ 8858 h 10000"/>
                  <a:gd name="connsiteX24" fmla="*/ 8150 w 10000"/>
                  <a:gd name="connsiteY24" fmla="*/ 8688 h 10000"/>
                  <a:gd name="connsiteX25" fmla="*/ 8467 w 10000"/>
                  <a:gd name="connsiteY25" fmla="*/ 8318 h 10000"/>
                  <a:gd name="connsiteX26" fmla="*/ 8710 w 10000"/>
                  <a:gd name="connsiteY26" fmla="*/ 7917 h 10000"/>
                  <a:gd name="connsiteX27" fmla="*/ 8953 w 10000"/>
                  <a:gd name="connsiteY27" fmla="*/ 7454 h 10000"/>
                  <a:gd name="connsiteX28" fmla="*/ 9159 w 10000"/>
                  <a:gd name="connsiteY28" fmla="*/ 6960 h 10000"/>
                  <a:gd name="connsiteX29" fmla="*/ 9514 w 10000"/>
                  <a:gd name="connsiteY29" fmla="*/ 5972 h 10000"/>
                  <a:gd name="connsiteX30" fmla="*/ 9664 w 10000"/>
                  <a:gd name="connsiteY30" fmla="*/ 5478 h 10000"/>
                  <a:gd name="connsiteX31" fmla="*/ 9813 w 10000"/>
                  <a:gd name="connsiteY31" fmla="*/ 4985 h 10000"/>
                  <a:gd name="connsiteX32" fmla="*/ 9944 w 10000"/>
                  <a:gd name="connsiteY32" fmla="*/ 4522 h 10000"/>
                  <a:gd name="connsiteX33" fmla="*/ 10000 w 10000"/>
                  <a:gd name="connsiteY33" fmla="*/ 4028 h 10000"/>
                  <a:gd name="connsiteX34" fmla="*/ 9944 w 10000"/>
                  <a:gd name="connsiteY34" fmla="*/ 3549 h 10000"/>
                  <a:gd name="connsiteX35" fmla="*/ 9813 w 10000"/>
                  <a:gd name="connsiteY35" fmla="*/ 3102 h 10000"/>
                  <a:gd name="connsiteX36" fmla="*/ 9645 w 10000"/>
                  <a:gd name="connsiteY36" fmla="*/ 2670 h 10000"/>
                  <a:gd name="connsiteX37" fmla="*/ 9364 w 10000"/>
                  <a:gd name="connsiteY37" fmla="*/ 2269 h 10000"/>
                  <a:gd name="connsiteX38" fmla="*/ 9103 w 10000"/>
                  <a:gd name="connsiteY38" fmla="*/ 1867 h 10000"/>
                  <a:gd name="connsiteX39" fmla="*/ 8748 w 10000"/>
                  <a:gd name="connsiteY39" fmla="*/ 1497 h 10000"/>
                  <a:gd name="connsiteX40" fmla="*/ 8355 w 10000"/>
                  <a:gd name="connsiteY40" fmla="*/ 1188 h 10000"/>
                  <a:gd name="connsiteX41" fmla="*/ 7944 w 10000"/>
                  <a:gd name="connsiteY41" fmla="*/ 895 h 10000"/>
                  <a:gd name="connsiteX42" fmla="*/ 7458 w 10000"/>
                  <a:gd name="connsiteY42" fmla="*/ 648 h 10000"/>
                  <a:gd name="connsiteX43" fmla="*/ 6972 w 10000"/>
                  <a:gd name="connsiteY43" fmla="*/ 417 h 10000"/>
                  <a:gd name="connsiteX44" fmla="*/ 6505 w 10000"/>
                  <a:gd name="connsiteY44" fmla="*/ 216 h 10000"/>
                  <a:gd name="connsiteX45" fmla="*/ 6000 w 10000"/>
                  <a:gd name="connsiteY45" fmla="*/ 93 h 10000"/>
                  <a:gd name="connsiteX46" fmla="*/ 5477 w 10000"/>
                  <a:gd name="connsiteY46" fmla="*/ 31 h 10000"/>
                  <a:gd name="connsiteX47" fmla="*/ 4972 w 10000"/>
                  <a:gd name="connsiteY47" fmla="*/ 0 h 10000"/>
                  <a:gd name="connsiteX48" fmla="*/ 3981 w 10000"/>
                  <a:gd name="connsiteY48" fmla="*/ 93 h 10000"/>
                  <a:gd name="connsiteX49" fmla="*/ 3477 w 10000"/>
                  <a:gd name="connsiteY49" fmla="*/ 216 h 10000"/>
                  <a:gd name="connsiteX50" fmla="*/ 2991 w 10000"/>
                  <a:gd name="connsiteY50" fmla="*/ 417 h 10000"/>
                  <a:gd name="connsiteX51" fmla="*/ 2523 w 10000"/>
                  <a:gd name="connsiteY51" fmla="*/ 617 h 10000"/>
                  <a:gd name="connsiteX52" fmla="*/ 2075 w 10000"/>
                  <a:gd name="connsiteY52" fmla="*/ 895 h 10000"/>
                  <a:gd name="connsiteX53" fmla="*/ 1645 w 10000"/>
                  <a:gd name="connsiteY53" fmla="*/ 1188 h 10000"/>
                  <a:gd name="connsiteX54" fmla="*/ 1271 w 10000"/>
                  <a:gd name="connsiteY54" fmla="*/ 1497 h 10000"/>
                  <a:gd name="connsiteX55" fmla="*/ 935 w 10000"/>
                  <a:gd name="connsiteY55" fmla="*/ 1852 h 10000"/>
                  <a:gd name="connsiteX56" fmla="*/ 636 w 10000"/>
                  <a:gd name="connsiteY56" fmla="*/ 2238 h 10000"/>
                  <a:gd name="connsiteX57" fmla="*/ 374 w 10000"/>
                  <a:gd name="connsiteY57" fmla="*/ 2670 h 10000"/>
                  <a:gd name="connsiteX58" fmla="*/ 187 w 10000"/>
                  <a:gd name="connsiteY58" fmla="*/ 3102 h 10000"/>
                  <a:gd name="connsiteX59" fmla="*/ 37 w 10000"/>
                  <a:gd name="connsiteY59" fmla="*/ 3549 h 10000"/>
                  <a:gd name="connsiteX60" fmla="*/ 0 w 10000"/>
                  <a:gd name="connsiteY60" fmla="*/ 3997 h 10000"/>
                  <a:gd name="connsiteX61" fmla="*/ 37 w 10000"/>
                  <a:gd name="connsiteY61" fmla="*/ 4491 h 10000"/>
                  <a:gd name="connsiteX62" fmla="*/ 131 w 10000"/>
                  <a:gd name="connsiteY62" fmla="*/ 4985 h 10000"/>
                  <a:gd name="connsiteX0" fmla="*/ 131 w 10000"/>
                  <a:gd name="connsiteY0" fmla="*/ 4985 h 10000"/>
                  <a:gd name="connsiteX1" fmla="*/ 243 w 10000"/>
                  <a:gd name="connsiteY1" fmla="*/ 5401 h 10000"/>
                  <a:gd name="connsiteX2" fmla="*/ 374 w 10000"/>
                  <a:gd name="connsiteY2" fmla="*/ 5849 h 10000"/>
                  <a:gd name="connsiteX3" fmla="*/ 486 w 10000"/>
                  <a:gd name="connsiteY3" fmla="*/ 6296 h 10000"/>
                  <a:gd name="connsiteX4" fmla="*/ 636 w 10000"/>
                  <a:gd name="connsiteY4" fmla="*/ 6790 h 10000"/>
                  <a:gd name="connsiteX5" fmla="*/ 785 w 10000"/>
                  <a:gd name="connsiteY5" fmla="*/ 7253 h 10000"/>
                  <a:gd name="connsiteX6" fmla="*/ 1028 w 10000"/>
                  <a:gd name="connsiteY6" fmla="*/ 7716 h 10000"/>
                  <a:gd name="connsiteX7" fmla="*/ 1271 w 10000"/>
                  <a:gd name="connsiteY7" fmla="*/ 8148 h 10000"/>
                  <a:gd name="connsiteX8" fmla="*/ 1570 w 10000"/>
                  <a:gd name="connsiteY8" fmla="*/ 8519 h 10000"/>
                  <a:gd name="connsiteX9" fmla="*/ 1738 w 10000"/>
                  <a:gd name="connsiteY9" fmla="*/ 8657 h 10000"/>
                  <a:gd name="connsiteX10" fmla="*/ 1944 w 10000"/>
                  <a:gd name="connsiteY10" fmla="*/ 8827 h 10000"/>
                  <a:gd name="connsiteX11" fmla="*/ 2467 w 10000"/>
                  <a:gd name="connsiteY11" fmla="*/ 9105 h 10000"/>
                  <a:gd name="connsiteX12" fmla="*/ 3028 w 10000"/>
                  <a:gd name="connsiteY12" fmla="*/ 9383 h 10000"/>
                  <a:gd name="connsiteX13" fmla="*/ 3589 w 10000"/>
                  <a:gd name="connsiteY13" fmla="*/ 9599 h 10000"/>
                  <a:gd name="connsiteX14" fmla="*/ 4131 w 10000"/>
                  <a:gd name="connsiteY14" fmla="*/ 9769 h 10000"/>
                  <a:gd name="connsiteX15" fmla="*/ 4561 w 10000"/>
                  <a:gd name="connsiteY15" fmla="*/ 9892 h 10000"/>
                  <a:gd name="connsiteX16" fmla="*/ 4879 w 10000"/>
                  <a:gd name="connsiteY16" fmla="*/ 9969 h 10000"/>
                  <a:gd name="connsiteX17" fmla="*/ 4935 w 10000"/>
                  <a:gd name="connsiteY17" fmla="*/ 10000 h 10000"/>
                  <a:gd name="connsiteX18" fmla="*/ 5757 w 10000"/>
                  <a:gd name="connsiteY18" fmla="*/ 9846 h 10000"/>
                  <a:gd name="connsiteX19" fmla="*/ 6224 w 10000"/>
                  <a:gd name="connsiteY19" fmla="*/ 9691 h 10000"/>
                  <a:gd name="connsiteX20" fmla="*/ 6766 w 10000"/>
                  <a:gd name="connsiteY20" fmla="*/ 9522 h 10000"/>
                  <a:gd name="connsiteX21" fmla="*/ 7271 w 10000"/>
                  <a:gd name="connsiteY21" fmla="*/ 9275 h 10000"/>
                  <a:gd name="connsiteX22" fmla="*/ 7757 w 10000"/>
                  <a:gd name="connsiteY22" fmla="*/ 9012 h 10000"/>
                  <a:gd name="connsiteX23" fmla="*/ 7963 w 10000"/>
                  <a:gd name="connsiteY23" fmla="*/ 8858 h 10000"/>
                  <a:gd name="connsiteX24" fmla="*/ 8150 w 10000"/>
                  <a:gd name="connsiteY24" fmla="*/ 8688 h 10000"/>
                  <a:gd name="connsiteX25" fmla="*/ 8467 w 10000"/>
                  <a:gd name="connsiteY25" fmla="*/ 8318 h 10000"/>
                  <a:gd name="connsiteX26" fmla="*/ 8710 w 10000"/>
                  <a:gd name="connsiteY26" fmla="*/ 7917 h 10000"/>
                  <a:gd name="connsiteX27" fmla="*/ 8953 w 10000"/>
                  <a:gd name="connsiteY27" fmla="*/ 7454 h 10000"/>
                  <a:gd name="connsiteX28" fmla="*/ 9159 w 10000"/>
                  <a:gd name="connsiteY28" fmla="*/ 6960 h 10000"/>
                  <a:gd name="connsiteX29" fmla="*/ 9514 w 10000"/>
                  <a:gd name="connsiteY29" fmla="*/ 5972 h 10000"/>
                  <a:gd name="connsiteX30" fmla="*/ 9664 w 10000"/>
                  <a:gd name="connsiteY30" fmla="*/ 5478 h 10000"/>
                  <a:gd name="connsiteX31" fmla="*/ 9813 w 10000"/>
                  <a:gd name="connsiteY31" fmla="*/ 4985 h 10000"/>
                  <a:gd name="connsiteX32" fmla="*/ 9944 w 10000"/>
                  <a:gd name="connsiteY32" fmla="*/ 4522 h 10000"/>
                  <a:gd name="connsiteX33" fmla="*/ 10000 w 10000"/>
                  <a:gd name="connsiteY33" fmla="*/ 4028 h 10000"/>
                  <a:gd name="connsiteX34" fmla="*/ 9944 w 10000"/>
                  <a:gd name="connsiteY34" fmla="*/ 3549 h 10000"/>
                  <a:gd name="connsiteX35" fmla="*/ 9813 w 10000"/>
                  <a:gd name="connsiteY35" fmla="*/ 3102 h 10000"/>
                  <a:gd name="connsiteX36" fmla="*/ 9645 w 10000"/>
                  <a:gd name="connsiteY36" fmla="*/ 2670 h 10000"/>
                  <a:gd name="connsiteX37" fmla="*/ 9364 w 10000"/>
                  <a:gd name="connsiteY37" fmla="*/ 2269 h 10000"/>
                  <a:gd name="connsiteX38" fmla="*/ 9103 w 10000"/>
                  <a:gd name="connsiteY38" fmla="*/ 1867 h 10000"/>
                  <a:gd name="connsiteX39" fmla="*/ 8748 w 10000"/>
                  <a:gd name="connsiteY39" fmla="*/ 1497 h 10000"/>
                  <a:gd name="connsiteX40" fmla="*/ 8355 w 10000"/>
                  <a:gd name="connsiteY40" fmla="*/ 1188 h 10000"/>
                  <a:gd name="connsiteX41" fmla="*/ 7944 w 10000"/>
                  <a:gd name="connsiteY41" fmla="*/ 895 h 10000"/>
                  <a:gd name="connsiteX42" fmla="*/ 7458 w 10000"/>
                  <a:gd name="connsiteY42" fmla="*/ 648 h 10000"/>
                  <a:gd name="connsiteX43" fmla="*/ 6972 w 10000"/>
                  <a:gd name="connsiteY43" fmla="*/ 417 h 10000"/>
                  <a:gd name="connsiteX44" fmla="*/ 6505 w 10000"/>
                  <a:gd name="connsiteY44" fmla="*/ 216 h 10000"/>
                  <a:gd name="connsiteX45" fmla="*/ 6000 w 10000"/>
                  <a:gd name="connsiteY45" fmla="*/ 93 h 10000"/>
                  <a:gd name="connsiteX46" fmla="*/ 5477 w 10000"/>
                  <a:gd name="connsiteY46" fmla="*/ 31 h 10000"/>
                  <a:gd name="connsiteX47" fmla="*/ 4972 w 10000"/>
                  <a:gd name="connsiteY47" fmla="*/ 0 h 10000"/>
                  <a:gd name="connsiteX48" fmla="*/ 3477 w 10000"/>
                  <a:gd name="connsiteY48" fmla="*/ 216 h 10000"/>
                  <a:gd name="connsiteX49" fmla="*/ 2991 w 10000"/>
                  <a:gd name="connsiteY49" fmla="*/ 417 h 10000"/>
                  <a:gd name="connsiteX50" fmla="*/ 2523 w 10000"/>
                  <a:gd name="connsiteY50" fmla="*/ 617 h 10000"/>
                  <a:gd name="connsiteX51" fmla="*/ 2075 w 10000"/>
                  <a:gd name="connsiteY51" fmla="*/ 895 h 10000"/>
                  <a:gd name="connsiteX52" fmla="*/ 1645 w 10000"/>
                  <a:gd name="connsiteY52" fmla="*/ 1188 h 10000"/>
                  <a:gd name="connsiteX53" fmla="*/ 1271 w 10000"/>
                  <a:gd name="connsiteY53" fmla="*/ 1497 h 10000"/>
                  <a:gd name="connsiteX54" fmla="*/ 935 w 10000"/>
                  <a:gd name="connsiteY54" fmla="*/ 1852 h 10000"/>
                  <a:gd name="connsiteX55" fmla="*/ 636 w 10000"/>
                  <a:gd name="connsiteY55" fmla="*/ 2238 h 10000"/>
                  <a:gd name="connsiteX56" fmla="*/ 374 w 10000"/>
                  <a:gd name="connsiteY56" fmla="*/ 2670 h 10000"/>
                  <a:gd name="connsiteX57" fmla="*/ 187 w 10000"/>
                  <a:gd name="connsiteY57" fmla="*/ 3102 h 10000"/>
                  <a:gd name="connsiteX58" fmla="*/ 37 w 10000"/>
                  <a:gd name="connsiteY58" fmla="*/ 3549 h 10000"/>
                  <a:gd name="connsiteX59" fmla="*/ 0 w 10000"/>
                  <a:gd name="connsiteY59" fmla="*/ 3997 h 10000"/>
                  <a:gd name="connsiteX60" fmla="*/ 37 w 10000"/>
                  <a:gd name="connsiteY60" fmla="*/ 4491 h 10000"/>
                  <a:gd name="connsiteX61" fmla="*/ 131 w 10000"/>
                  <a:gd name="connsiteY61" fmla="*/ 4985 h 10000"/>
                  <a:gd name="connsiteX0" fmla="*/ 131 w 10000"/>
                  <a:gd name="connsiteY0" fmla="*/ 4985 h 10000"/>
                  <a:gd name="connsiteX1" fmla="*/ 243 w 10000"/>
                  <a:gd name="connsiteY1" fmla="*/ 5401 h 10000"/>
                  <a:gd name="connsiteX2" fmla="*/ 374 w 10000"/>
                  <a:gd name="connsiteY2" fmla="*/ 5849 h 10000"/>
                  <a:gd name="connsiteX3" fmla="*/ 486 w 10000"/>
                  <a:gd name="connsiteY3" fmla="*/ 6296 h 10000"/>
                  <a:gd name="connsiteX4" fmla="*/ 636 w 10000"/>
                  <a:gd name="connsiteY4" fmla="*/ 6790 h 10000"/>
                  <a:gd name="connsiteX5" fmla="*/ 785 w 10000"/>
                  <a:gd name="connsiteY5" fmla="*/ 7253 h 10000"/>
                  <a:gd name="connsiteX6" fmla="*/ 1028 w 10000"/>
                  <a:gd name="connsiteY6" fmla="*/ 7716 h 10000"/>
                  <a:gd name="connsiteX7" fmla="*/ 1271 w 10000"/>
                  <a:gd name="connsiteY7" fmla="*/ 8148 h 10000"/>
                  <a:gd name="connsiteX8" fmla="*/ 1570 w 10000"/>
                  <a:gd name="connsiteY8" fmla="*/ 8519 h 10000"/>
                  <a:gd name="connsiteX9" fmla="*/ 1738 w 10000"/>
                  <a:gd name="connsiteY9" fmla="*/ 8657 h 10000"/>
                  <a:gd name="connsiteX10" fmla="*/ 1944 w 10000"/>
                  <a:gd name="connsiteY10" fmla="*/ 8827 h 10000"/>
                  <a:gd name="connsiteX11" fmla="*/ 2467 w 10000"/>
                  <a:gd name="connsiteY11" fmla="*/ 9105 h 10000"/>
                  <a:gd name="connsiteX12" fmla="*/ 3028 w 10000"/>
                  <a:gd name="connsiteY12" fmla="*/ 9383 h 10000"/>
                  <a:gd name="connsiteX13" fmla="*/ 3589 w 10000"/>
                  <a:gd name="connsiteY13" fmla="*/ 9599 h 10000"/>
                  <a:gd name="connsiteX14" fmla="*/ 4131 w 10000"/>
                  <a:gd name="connsiteY14" fmla="*/ 9769 h 10000"/>
                  <a:gd name="connsiteX15" fmla="*/ 4561 w 10000"/>
                  <a:gd name="connsiteY15" fmla="*/ 9892 h 10000"/>
                  <a:gd name="connsiteX16" fmla="*/ 4879 w 10000"/>
                  <a:gd name="connsiteY16" fmla="*/ 9969 h 10000"/>
                  <a:gd name="connsiteX17" fmla="*/ 4935 w 10000"/>
                  <a:gd name="connsiteY17" fmla="*/ 10000 h 10000"/>
                  <a:gd name="connsiteX18" fmla="*/ 5757 w 10000"/>
                  <a:gd name="connsiteY18" fmla="*/ 9846 h 10000"/>
                  <a:gd name="connsiteX19" fmla="*/ 6224 w 10000"/>
                  <a:gd name="connsiteY19" fmla="*/ 9691 h 10000"/>
                  <a:gd name="connsiteX20" fmla="*/ 6766 w 10000"/>
                  <a:gd name="connsiteY20" fmla="*/ 9522 h 10000"/>
                  <a:gd name="connsiteX21" fmla="*/ 7271 w 10000"/>
                  <a:gd name="connsiteY21" fmla="*/ 9275 h 10000"/>
                  <a:gd name="connsiteX22" fmla="*/ 7757 w 10000"/>
                  <a:gd name="connsiteY22" fmla="*/ 9012 h 10000"/>
                  <a:gd name="connsiteX23" fmla="*/ 7963 w 10000"/>
                  <a:gd name="connsiteY23" fmla="*/ 8858 h 10000"/>
                  <a:gd name="connsiteX24" fmla="*/ 8150 w 10000"/>
                  <a:gd name="connsiteY24" fmla="*/ 8688 h 10000"/>
                  <a:gd name="connsiteX25" fmla="*/ 8467 w 10000"/>
                  <a:gd name="connsiteY25" fmla="*/ 8318 h 10000"/>
                  <a:gd name="connsiteX26" fmla="*/ 8710 w 10000"/>
                  <a:gd name="connsiteY26" fmla="*/ 7917 h 10000"/>
                  <a:gd name="connsiteX27" fmla="*/ 8953 w 10000"/>
                  <a:gd name="connsiteY27" fmla="*/ 7454 h 10000"/>
                  <a:gd name="connsiteX28" fmla="*/ 9159 w 10000"/>
                  <a:gd name="connsiteY28" fmla="*/ 6960 h 10000"/>
                  <a:gd name="connsiteX29" fmla="*/ 9514 w 10000"/>
                  <a:gd name="connsiteY29" fmla="*/ 5972 h 10000"/>
                  <a:gd name="connsiteX30" fmla="*/ 9664 w 10000"/>
                  <a:gd name="connsiteY30" fmla="*/ 5478 h 10000"/>
                  <a:gd name="connsiteX31" fmla="*/ 9813 w 10000"/>
                  <a:gd name="connsiteY31" fmla="*/ 4985 h 10000"/>
                  <a:gd name="connsiteX32" fmla="*/ 9944 w 10000"/>
                  <a:gd name="connsiteY32" fmla="*/ 4522 h 10000"/>
                  <a:gd name="connsiteX33" fmla="*/ 10000 w 10000"/>
                  <a:gd name="connsiteY33" fmla="*/ 4028 h 10000"/>
                  <a:gd name="connsiteX34" fmla="*/ 9944 w 10000"/>
                  <a:gd name="connsiteY34" fmla="*/ 3549 h 10000"/>
                  <a:gd name="connsiteX35" fmla="*/ 9813 w 10000"/>
                  <a:gd name="connsiteY35" fmla="*/ 3102 h 10000"/>
                  <a:gd name="connsiteX36" fmla="*/ 9645 w 10000"/>
                  <a:gd name="connsiteY36" fmla="*/ 2670 h 10000"/>
                  <a:gd name="connsiteX37" fmla="*/ 9364 w 10000"/>
                  <a:gd name="connsiteY37" fmla="*/ 2269 h 10000"/>
                  <a:gd name="connsiteX38" fmla="*/ 9103 w 10000"/>
                  <a:gd name="connsiteY38" fmla="*/ 1867 h 10000"/>
                  <a:gd name="connsiteX39" fmla="*/ 8748 w 10000"/>
                  <a:gd name="connsiteY39" fmla="*/ 1497 h 10000"/>
                  <a:gd name="connsiteX40" fmla="*/ 8355 w 10000"/>
                  <a:gd name="connsiteY40" fmla="*/ 1188 h 10000"/>
                  <a:gd name="connsiteX41" fmla="*/ 7944 w 10000"/>
                  <a:gd name="connsiteY41" fmla="*/ 895 h 10000"/>
                  <a:gd name="connsiteX42" fmla="*/ 7458 w 10000"/>
                  <a:gd name="connsiteY42" fmla="*/ 648 h 10000"/>
                  <a:gd name="connsiteX43" fmla="*/ 6972 w 10000"/>
                  <a:gd name="connsiteY43" fmla="*/ 417 h 10000"/>
                  <a:gd name="connsiteX44" fmla="*/ 6505 w 10000"/>
                  <a:gd name="connsiteY44" fmla="*/ 216 h 10000"/>
                  <a:gd name="connsiteX45" fmla="*/ 6000 w 10000"/>
                  <a:gd name="connsiteY45" fmla="*/ 93 h 10000"/>
                  <a:gd name="connsiteX46" fmla="*/ 5477 w 10000"/>
                  <a:gd name="connsiteY46" fmla="*/ 31 h 10000"/>
                  <a:gd name="connsiteX47" fmla="*/ 4972 w 10000"/>
                  <a:gd name="connsiteY47" fmla="*/ 0 h 10000"/>
                  <a:gd name="connsiteX48" fmla="*/ 2991 w 10000"/>
                  <a:gd name="connsiteY48" fmla="*/ 417 h 10000"/>
                  <a:gd name="connsiteX49" fmla="*/ 2523 w 10000"/>
                  <a:gd name="connsiteY49" fmla="*/ 617 h 10000"/>
                  <a:gd name="connsiteX50" fmla="*/ 2075 w 10000"/>
                  <a:gd name="connsiteY50" fmla="*/ 895 h 10000"/>
                  <a:gd name="connsiteX51" fmla="*/ 1645 w 10000"/>
                  <a:gd name="connsiteY51" fmla="*/ 1188 h 10000"/>
                  <a:gd name="connsiteX52" fmla="*/ 1271 w 10000"/>
                  <a:gd name="connsiteY52" fmla="*/ 1497 h 10000"/>
                  <a:gd name="connsiteX53" fmla="*/ 935 w 10000"/>
                  <a:gd name="connsiteY53" fmla="*/ 1852 h 10000"/>
                  <a:gd name="connsiteX54" fmla="*/ 636 w 10000"/>
                  <a:gd name="connsiteY54" fmla="*/ 2238 h 10000"/>
                  <a:gd name="connsiteX55" fmla="*/ 374 w 10000"/>
                  <a:gd name="connsiteY55" fmla="*/ 2670 h 10000"/>
                  <a:gd name="connsiteX56" fmla="*/ 187 w 10000"/>
                  <a:gd name="connsiteY56" fmla="*/ 3102 h 10000"/>
                  <a:gd name="connsiteX57" fmla="*/ 37 w 10000"/>
                  <a:gd name="connsiteY57" fmla="*/ 3549 h 10000"/>
                  <a:gd name="connsiteX58" fmla="*/ 0 w 10000"/>
                  <a:gd name="connsiteY58" fmla="*/ 3997 h 10000"/>
                  <a:gd name="connsiteX59" fmla="*/ 37 w 10000"/>
                  <a:gd name="connsiteY59" fmla="*/ 4491 h 10000"/>
                  <a:gd name="connsiteX60" fmla="*/ 131 w 10000"/>
                  <a:gd name="connsiteY60" fmla="*/ 4985 h 10000"/>
                  <a:gd name="connsiteX0" fmla="*/ 131 w 10000"/>
                  <a:gd name="connsiteY0" fmla="*/ 4985 h 10000"/>
                  <a:gd name="connsiteX1" fmla="*/ 243 w 10000"/>
                  <a:gd name="connsiteY1" fmla="*/ 5401 h 10000"/>
                  <a:gd name="connsiteX2" fmla="*/ 374 w 10000"/>
                  <a:gd name="connsiteY2" fmla="*/ 5849 h 10000"/>
                  <a:gd name="connsiteX3" fmla="*/ 486 w 10000"/>
                  <a:gd name="connsiteY3" fmla="*/ 6296 h 10000"/>
                  <a:gd name="connsiteX4" fmla="*/ 636 w 10000"/>
                  <a:gd name="connsiteY4" fmla="*/ 6790 h 10000"/>
                  <a:gd name="connsiteX5" fmla="*/ 785 w 10000"/>
                  <a:gd name="connsiteY5" fmla="*/ 7253 h 10000"/>
                  <a:gd name="connsiteX6" fmla="*/ 1028 w 10000"/>
                  <a:gd name="connsiteY6" fmla="*/ 7716 h 10000"/>
                  <a:gd name="connsiteX7" fmla="*/ 1271 w 10000"/>
                  <a:gd name="connsiteY7" fmla="*/ 8148 h 10000"/>
                  <a:gd name="connsiteX8" fmla="*/ 1570 w 10000"/>
                  <a:gd name="connsiteY8" fmla="*/ 8519 h 10000"/>
                  <a:gd name="connsiteX9" fmla="*/ 1738 w 10000"/>
                  <a:gd name="connsiteY9" fmla="*/ 8657 h 10000"/>
                  <a:gd name="connsiteX10" fmla="*/ 1944 w 10000"/>
                  <a:gd name="connsiteY10" fmla="*/ 8827 h 10000"/>
                  <a:gd name="connsiteX11" fmla="*/ 2467 w 10000"/>
                  <a:gd name="connsiteY11" fmla="*/ 9105 h 10000"/>
                  <a:gd name="connsiteX12" fmla="*/ 3028 w 10000"/>
                  <a:gd name="connsiteY12" fmla="*/ 9383 h 10000"/>
                  <a:gd name="connsiteX13" fmla="*/ 3589 w 10000"/>
                  <a:gd name="connsiteY13" fmla="*/ 9599 h 10000"/>
                  <a:gd name="connsiteX14" fmla="*/ 4131 w 10000"/>
                  <a:gd name="connsiteY14" fmla="*/ 9769 h 10000"/>
                  <a:gd name="connsiteX15" fmla="*/ 4561 w 10000"/>
                  <a:gd name="connsiteY15" fmla="*/ 9892 h 10000"/>
                  <a:gd name="connsiteX16" fmla="*/ 4879 w 10000"/>
                  <a:gd name="connsiteY16" fmla="*/ 9969 h 10000"/>
                  <a:gd name="connsiteX17" fmla="*/ 4935 w 10000"/>
                  <a:gd name="connsiteY17" fmla="*/ 10000 h 10000"/>
                  <a:gd name="connsiteX18" fmla="*/ 5757 w 10000"/>
                  <a:gd name="connsiteY18" fmla="*/ 9846 h 10000"/>
                  <a:gd name="connsiteX19" fmla="*/ 6224 w 10000"/>
                  <a:gd name="connsiteY19" fmla="*/ 9691 h 10000"/>
                  <a:gd name="connsiteX20" fmla="*/ 6766 w 10000"/>
                  <a:gd name="connsiteY20" fmla="*/ 9522 h 10000"/>
                  <a:gd name="connsiteX21" fmla="*/ 7271 w 10000"/>
                  <a:gd name="connsiteY21" fmla="*/ 9275 h 10000"/>
                  <a:gd name="connsiteX22" fmla="*/ 7757 w 10000"/>
                  <a:gd name="connsiteY22" fmla="*/ 9012 h 10000"/>
                  <a:gd name="connsiteX23" fmla="*/ 7963 w 10000"/>
                  <a:gd name="connsiteY23" fmla="*/ 8858 h 10000"/>
                  <a:gd name="connsiteX24" fmla="*/ 8150 w 10000"/>
                  <a:gd name="connsiteY24" fmla="*/ 8688 h 10000"/>
                  <a:gd name="connsiteX25" fmla="*/ 8467 w 10000"/>
                  <a:gd name="connsiteY25" fmla="*/ 8318 h 10000"/>
                  <a:gd name="connsiteX26" fmla="*/ 8710 w 10000"/>
                  <a:gd name="connsiteY26" fmla="*/ 7917 h 10000"/>
                  <a:gd name="connsiteX27" fmla="*/ 8953 w 10000"/>
                  <a:gd name="connsiteY27" fmla="*/ 7454 h 10000"/>
                  <a:gd name="connsiteX28" fmla="*/ 9159 w 10000"/>
                  <a:gd name="connsiteY28" fmla="*/ 6960 h 10000"/>
                  <a:gd name="connsiteX29" fmla="*/ 9514 w 10000"/>
                  <a:gd name="connsiteY29" fmla="*/ 5972 h 10000"/>
                  <a:gd name="connsiteX30" fmla="*/ 9664 w 10000"/>
                  <a:gd name="connsiteY30" fmla="*/ 5478 h 10000"/>
                  <a:gd name="connsiteX31" fmla="*/ 9813 w 10000"/>
                  <a:gd name="connsiteY31" fmla="*/ 4985 h 10000"/>
                  <a:gd name="connsiteX32" fmla="*/ 9944 w 10000"/>
                  <a:gd name="connsiteY32" fmla="*/ 4522 h 10000"/>
                  <a:gd name="connsiteX33" fmla="*/ 10000 w 10000"/>
                  <a:gd name="connsiteY33" fmla="*/ 4028 h 10000"/>
                  <a:gd name="connsiteX34" fmla="*/ 9944 w 10000"/>
                  <a:gd name="connsiteY34" fmla="*/ 3549 h 10000"/>
                  <a:gd name="connsiteX35" fmla="*/ 9813 w 10000"/>
                  <a:gd name="connsiteY35" fmla="*/ 3102 h 10000"/>
                  <a:gd name="connsiteX36" fmla="*/ 9645 w 10000"/>
                  <a:gd name="connsiteY36" fmla="*/ 2670 h 10000"/>
                  <a:gd name="connsiteX37" fmla="*/ 9364 w 10000"/>
                  <a:gd name="connsiteY37" fmla="*/ 2269 h 10000"/>
                  <a:gd name="connsiteX38" fmla="*/ 9103 w 10000"/>
                  <a:gd name="connsiteY38" fmla="*/ 1867 h 10000"/>
                  <a:gd name="connsiteX39" fmla="*/ 8748 w 10000"/>
                  <a:gd name="connsiteY39" fmla="*/ 1497 h 10000"/>
                  <a:gd name="connsiteX40" fmla="*/ 8355 w 10000"/>
                  <a:gd name="connsiteY40" fmla="*/ 1188 h 10000"/>
                  <a:gd name="connsiteX41" fmla="*/ 7944 w 10000"/>
                  <a:gd name="connsiteY41" fmla="*/ 895 h 10000"/>
                  <a:gd name="connsiteX42" fmla="*/ 7458 w 10000"/>
                  <a:gd name="connsiteY42" fmla="*/ 648 h 10000"/>
                  <a:gd name="connsiteX43" fmla="*/ 6972 w 10000"/>
                  <a:gd name="connsiteY43" fmla="*/ 417 h 10000"/>
                  <a:gd name="connsiteX44" fmla="*/ 6505 w 10000"/>
                  <a:gd name="connsiteY44" fmla="*/ 216 h 10000"/>
                  <a:gd name="connsiteX45" fmla="*/ 6000 w 10000"/>
                  <a:gd name="connsiteY45" fmla="*/ 93 h 10000"/>
                  <a:gd name="connsiteX46" fmla="*/ 5477 w 10000"/>
                  <a:gd name="connsiteY46" fmla="*/ 31 h 10000"/>
                  <a:gd name="connsiteX47" fmla="*/ 4972 w 10000"/>
                  <a:gd name="connsiteY47" fmla="*/ 0 h 10000"/>
                  <a:gd name="connsiteX48" fmla="*/ 2523 w 10000"/>
                  <a:gd name="connsiteY48" fmla="*/ 617 h 10000"/>
                  <a:gd name="connsiteX49" fmla="*/ 2075 w 10000"/>
                  <a:gd name="connsiteY49" fmla="*/ 895 h 10000"/>
                  <a:gd name="connsiteX50" fmla="*/ 1645 w 10000"/>
                  <a:gd name="connsiteY50" fmla="*/ 1188 h 10000"/>
                  <a:gd name="connsiteX51" fmla="*/ 1271 w 10000"/>
                  <a:gd name="connsiteY51" fmla="*/ 1497 h 10000"/>
                  <a:gd name="connsiteX52" fmla="*/ 935 w 10000"/>
                  <a:gd name="connsiteY52" fmla="*/ 1852 h 10000"/>
                  <a:gd name="connsiteX53" fmla="*/ 636 w 10000"/>
                  <a:gd name="connsiteY53" fmla="*/ 2238 h 10000"/>
                  <a:gd name="connsiteX54" fmla="*/ 374 w 10000"/>
                  <a:gd name="connsiteY54" fmla="*/ 2670 h 10000"/>
                  <a:gd name="connsiteX55" fmla="*/ 187 w 10000"/>
                  <a:gd name="connsiteY55" fmla="*/ 3102 h 10000"/>
                  <a:gd name="connsiteX56" fmla="*/ 37 w 10000"/>
                  <a:gd name="connsiteY56" fmla="*/ 3549 h 10000"/>
                  <a:gd name="connsiteX57" fmla="*/ 0 w 10000"/>
                  <a:gd name="connsiteY57" fmla="*/ 3997 h 10000"/>
                  <a:gd name="connsiteX58" fmla="*/ 37 w 10000"/>
                  <a:gd name="connsiteY58" fmla="*/ 4491 h 10000"/>
                  <a:gd name="connsiteX59" fmla="*/ 131 w 10000"/>
                  <a:gd name="connsiteY59" fmla="*/ 4985 h 10000"/>
                  <a:gd name="connsiteX0" fmla="*/ 131 w 10000"/>
                  <a:gd name="connsiteY0" fmla="*/ 4985 h 10000"/>
                  <a:gd name="connsiteX1" fmla="*/ 243 w 10000"/>
                  <a:gd name="connsiteY1" fmla="*/ 5401 h 10000"/>
                  <a:gd name="connsiteX2" fmla="*/ 374 w 10000"/>
                  <a:gd name="connsiteY2" fmla="*/ 5849 h 10000"/>
                  <a:gd name="connsiteX3" fmla="*/ 486 w 10000"/>
                  <a:gd name="connsiteY3" fmla="*/ 6296 h 10000"/>
                  <a:gd name="connsiteX4" fmla="*/ 636 w 10000"/>
                  <a:gd name="connsiteY4" fmla="*/ 6790 h 10000"/>
                  <a:gd name="connsiteX5" fmla="*/ 785 w 10000"/>
                  <a:gd name="connsiteY5" fmla="*/ 7253 h 10000"/>
                  <a:gd name="connsiteX6" fmla="*/ 1028 w 10000"/>
                  <a:gd name="connsiteY6" fmla="*/ 7716 h 10000"/>
                  <a:gd name="connsiteX7" fmla="*/ 1271 w 10000"/>
                  <a:gd name="connsiteY7" fmla="*/ 8148 h 10000"/>
                  <a:gd name="connsiteX8" fmla="*/ 1570 w 10000"/>
                  <a:gd name="connsiteY8" fmla="*/ 8519 h 10000"/>
                  <a:gd name="connsiteX9" fmla="*/ 1738 w 10000"/>
                  <a:gd name="connsiteY9" fmla="*/ 8657 h 10000"/>
                  <a:gd name="connsiteX10" fmla="*/ 1944 w 10000"/>
                  <a:gd name="connsiteY10" fmla="*/ 8827 h 10000"/>
                  <a:gd name="connsiteX11" fmla="*/ 2467 w 10000"/>
                  <a:gd name="connsiteY11" fmla="*/ 9105 h 10000"/>
                  <a:gd name="connsiteX12" fmla="*/ 3028 w 10000"/>
                  <a:gd name="connsiteY12" fmla="*/ 9383 h 10000"/>
                  <a:gd name="connsiteX13" fmla="*/ 3589 w 10000"/>
                  <a:gd name="connsiteY13" fmla="*/ 9599 h 10000"/>
                  <a:gd name="connsiteX14" fmla="*/ 4131 w 10000"/>
                  <a:gd name="connsiteY14" fmla="*/ 9769 h 10000"/>
                  <a:gd name="connsiteX15" fmla="*/ 4561 w 10000"/>
                  <a:gd name="connsiteY15" fmla="*/ 9892 h 10000"/>
                  <a:gd name="connsiteX16" fmla="*/ 4879 w 10000"/>
                  <a:gd name="connsiteY16" fmla="*/ 9969 h 10000"/>
                  <a:gd name="connsiteX17" fmla="*/ 4935 w 10000"/>
                  <a:gd name="connsiteY17" fmla="*/ 10000 h 10000"/>
                  <a:gd name="connsiteX18" fmla="*/ 5757 w 10000"/>
                  <a:gd name="connsiteY18" fmla="*/ 9846 h 10000"/>
                  <a:gd name="connsiteX19" fmla="*/ 6224 w 10000"/>
                  <a:gd name="connsiteY19" fmla="*/ 9691 h 10000"/>
                  <a:gd name="connsiteX20" fmla="*/ 6766 w 10000"/>
                  <a:gd name="connsiteY20" fmla="*/ 9522 h 10000"/>
                  <a:gd name="connsiteX21" fmla="*/ 7271 w 10000"/>
                  <a:gd name="connsiteY21" fmla="*/ 9275 h 10000"/>
                  <a:gd name="connsiteX22" fmla="*/ 7757 w 10000"/>
                  <a:gd name="connsiteY22" fmla="*/ 9012 h 10000"/>
                  <a:gd name="connsiteX23" fmla="*/ 7963 w 10000"/>
                  <a:gd name="connsiteY23" fmla="*/ 8858 h 10000"/>
                  <a:gd name="connsiteX24" fmla="*/ 8150 w 10000"/>
                  <a:gd name="connsiteY24" fmla="*/ 8688 h 10000"/>
                  <a:gd name="connsiteX25" fmla="*/ 8467 w 10000"/>
                  <a:gd name="connsiteY25" fmla="*/ 8318 h 10000"/>
                  <a:gd name="connsiteX26" fmla="*/ 8710 w 10000"/>
                  <a:gd name="connsiteY26" fmla="*/ 7917 h 10000"/>
                  <a:gd name="connsiteX27" fmla="*/ 8953 w 10000"/>
                  <a:gd name="connsiteY27" fmla="*/ 7454 h 10000"/>
                  <a:gd name="connsiteX28" fmla="*/ 9159 w 10000"/>
                  <a:gd name="connsiteY28" fmla="*/ 6960 h 10000"/>
                  <a:gd name="connsiteX29" fmla="*/ 9514 w 10000"/>
                  <a:gd name="connsiteY29" fmla="*/ 5972 h 10000"/>
                  <a:gd name="connsiteX30" fmla="*/ 9664 w 10000"/>
                  <a:gd name="connsiteY30" fmla="*/ 5478 h 10000"/>
                  <a:gd name="connsiteX31" fmla="*/ 9813 w 10000"/>
                  <a:gd name="connsiteY31" fmla="*/ 4985 h 10000"/>
                  <a:gd name="connsiteX32" fmla="*/ 9944 w 10000"/>
                  <a:gd name="connsiteY32" fmla="*/ 4522 h 10000"/>
                  <a:gd name="connsiteX33" fmla="*/ 10000 w 10000"/>
                  <a:gd name="connsiteY33" fmla="*/ 4028 h 10000"/>
                  <a:gd name="connsiteX34" fmla="*/ 9944 w 10000"/>
                  <a:gd name="connsiteY34" fmla="*/ 3549 h 10000"/>
                  <a:gd name="connsiteX35" fmla="*/ 9813 w 10000"/>
                  <a:gd name="connsiteY35" fmla="*/ 3102 h 10000"/>
                  <a:gd name="connsiteX36" fmla="*/ 9645 w 10000"/>
                  <a:gd name="connsiteY36" fmla="*/ 2670 h 10000"/>
                  <a:gd name="connsiteX37" fmla="*/ 9364 w 10000"/>
                  <a:gd name="connsiteY37" fmla="*/ 2269 h 10000"/>
                  <a:gd name="connsiteX38" fmla="*/ 9103 w 10000"/>
                  <a:gd name="connsiteY38" fmla="*/ 1867 h 10000"/>
                  <a:gd name="connsiteX39" fmla="*/ 8748 w 10000"/>
                  <a:gd name="connsiteY39" fmla="*/ 1497 h 10000"/>
                  <a:gd name="connsiteX40" fmla="*/ 8355 w 10000"/>
                  <a:gd name="connsiteY40" fmla="*/ 1188 h 10000"/>
                  <a:gd name="connsiteX41" fmla="*/ 7944 w 10000"/>
                  <a:gd name="connsiteY41" fmla="*/ 895 h 10000"/>
                  <a:gd name="connsiteX42" fmla="*/ 7458 w 10000"/>
                  <a:gd name="connsiteY42" fmla="*/ 648 h 10000"/>
                  <a:gd name="connsiteX43" fmla="*/ 6972 w 10000"/>
                  <a:gd name="connsiteY43" fmla="*/ 417 h 10000"/>
                  <a:gd name="connsiteX44" fmla="*/ 6505 w 10000"/>
                  <a:gd name="connsiteY44" fmla="*/ 216 h 10000"/>
                  <a:gd name="connsiteX45" fmla="*/ 6000 w 10000"/>
                  <a:gd name="connsiteY45" fmla="*/ 93 h 10000"/>
                  <a:gd name="connsiteX46" fmla="*/ 5477 w 10000"/>
                  <a:gd name="connsiteY46" fmla="*/ 31 h 10000"/>
                  <a:gd name="connsiteX47" fmla="*/ 4972 w 10000"/>
                  <a:gd name="connsiteY47" fmla="*/ 0 h 10000"/>
                  <a:gd name="connsiteX48" fmla="*/ 2523 w 10000"/>
                  <a:gd name="connsiteY48" fmla="*/ 617 h 10000"/>
                  <a:gd name="connsiteX49" fmla="*/ 2075 w 10000"/>
                  <a:gd name="connsiteY49" fmla="*/ 895 h 10000"/>
                  <a:gd name="connsiteX50" fmla="*/ 1645 w 10000"/>
                  <a:gd name="connsiteY50" fmla="*/ 1188 h 10000"/>
                  <a:gd name="connsiteX51" fmla="*/ 1271 w 10000"/>
                  <a:gd name="connsiteY51" fmla="*/ 1497 h 10000"/>
                  <a:gd name="connsiteX52" fmla="*/ 935 w 10000"/>
                  <a:gd name="connsiteY52" fmla="*/ 1852 h 10000"/>
                  <a:gd name="connsiteX53" fmla="*/ 636 w 10000"/>
                  <a:gd name="connsiteY53" fmla="*/ 2238 h 10000"/>
                  <a:gd name="connsiteX54" fmla="*/ 374 w 10000"/>
                  <a:gd name="connsiteY54" fmla="*/ 2670 h 10000"/>
                  <a:gd name="connsiteX55" fmla="*/ 37 w 10000"/>
                  <a:gd name="connsiteY55" fmla="*/ 3549 h 10000"/>
                  <a:gd name="connsiteX56" fmla="*/ 0 w 10000"/>
                  <a:gd name="connsiteY56" fmla="*/ 3997 h 10000"/>
                  <a:gd name="connsiteX57" fmla="*/ 37 w 10000"/>
                  <a:gd name="connsiteY57" fmla="*/ 4491 h 10000"/>
                  <a:gd name="connsiteX58" fmla="*/ 131 w 10000"/>
                  <a:gd name="connsiteY58" fmla="*/ 4985 h 10000"/>
                  <a:gd name="connsiteX0" fmla="*/ 131 w 10000"/>
                  <a:gd name="connsiteY0" fmla="*/ 4985 h 10000"/>
                  <a:gd name="connsiteX1" fmla="*/ 243 w 10000"/>
                  <a:gd name="connsiteY1" fmla="*/ 5401 h 10000"/>
                  <a:gd name="connsiteX2" fmla="*/ 374 w 10000"/>
                  <a:gd name="connsiteY2" fmla="*/ 5849 h 10000"/>
                  <a:gd name="connsiteX3" fmla="*/ 486 w 10000"/>
                  <a:gd name="connsiteY3" fmla="*/ 6296 h 10000"/>
                  <a:gd name="connsiteX4" fmla="*/ 636 w 10000"/>
                  <a:gd name="connsiteY4" fmla="*/ 6790 h 10000"/>
                  <a:gd name="connsiteX5" fmla="*/ 785 w 10000"/>
                  <a:gd name="connsiteY5" fmla="*/ 7253 h 10000"/>
                  <a:gd name="connsiteX6" fmla="*/ 1028 w 10000"/>
                  <a:gd name="connsiteY6" fmla="*/ 7716 h 10000"/>
                  <a:gd name="connsiteX7" fmla="*/ 1271 w 10000"/>
                  <a:gd name="connsiteY7" fmla="*/ 8148 h 10000"/>
                  <a:gd name="connsiteX8" fmla="*/ 1570 w 10000"/>
                  <a:gd name="connsiteY8" fmla="*/ 8519 h 10000"/>
                  <a:gd name="connsiteX9" fmla="*/ 1738 w 10000"/>
                  <a:gd name="connsiteY9" fmla="*/ 8657 h 10000"/>
                  <a:gd name="connsiteX10" fmla="*/ 1944 w 10000"/>
                  <a:gd name="connsiteY10" fmla="*/ 8827 h 10000"/>
                  <a:gd name="connsiteX11" fmla="*/ 2467 w 10000"/>
                  <a:gd name="connsiteY11" fmla="*/ 9105 h 10000"/>
                  <a:gd name="connsiteX12" fmla="*/ 3028 w 10000"/>
                  <a:gd name="connsiteY12" fmla="*/ 9383 h 10000"/>
                  <a:gd name="connsiteX13" fmla="*/ 3589 w 10000"/>
                  <a:gd name="connsiteY13" fmla="*/ 9599 h 10000"/>
                  <a:gd name="connsiteX14" fmla="*/ 4131 w 10000"/>
                  <a:gd name="connsiteY14" fmla="*/ 9769 h 10000"/>
                  <a:gd name="connsiteX15" fmla="*/ 4561 w 10000"/>
                  <a:gd name="connsiteY15" fmla="*/ 9892 h 10000"/>
                  <a:gd name="connsiteX16" fmla="*/ 4879 w 10000"/>
                  <a:gd name="connsiteY16" fmla="*/ 9969 h 10000"/>
                  <a:gd name="connsiteX17" fmla="*/ 4935 w 10000"/>
                  <a:gd name="connsiteY17" fmla="*/ 10000 h 10000"/>
                  <a:gd name="connsiteX18" fmla="*/ 5757 w 10000"/>
                  <a:gd name="connsiteY18" fmla="*/ 9846 h 10000"/>
                  <a:gd name="connsiteX19" fmla="*/ 6224 w 10000"/>
                  <a:gd name="connsiteY19" fmla="*/ 9691 h 10000"/>
                  <a:gd name="connsiteX20" fmla="*/ 6766 w 10000"/>
                  <a:gd name="connsiteY20" fmla="*/ 9522 h 10000"/>
                  <a:gd name="connsiteX21" fmla="*/ 7271 w 10000"/>
                  <a:gd name="connsiteY21" fmla="*/ 9275 h 10000"/>
                  <a:gd name="connsiteX22" fmla="*/ 7757 w 10000"/>
                  <a:gd name="connsiteY22" fmla="*/ 9012 h 10000"/>
                  <a:gd name="connsiteX23" fmla="*/ 7963 w 10000"/>
                  <a:gd name="connsiteY23" fmla="*/ 8858 h 10000"/>
                  <a:gd name="connsiteX24" fmla="*/ 8150 w 10000"/>
                  <a:gd name="connsiteY24" fmla="*/ 8688 h 10000"/>
                  <a:gd name="connsiteX25" fmla="*/ 8467 w 10000"/>
                  <a:gd name="connsiteY25" fmla="*/ 8318 h 10000"/>
                  <a:gd name="connsiteX26" fmla="*/ 8710 w 10000"/>
                  <a:gd name="connsiteY26" fmla="*/ 7917 h 10000"/>
                  <a:gd name="connsiteX27" fmla="*/ 8953 w 10000"/>
                  <a:gd name="connsiteY27" fmla="*/ 7454 h 10000"/>
                  <a:gd name="connsiteX28" fmla="*/ 9159 w 10000"/>
                  <a:gd name="connsiteY28" fmla="*/ 6960 h 10000"/>
                  <a:gd name="connsiteX29" fmla="*/ 9514 w 10000"/>
                  <a:gd name="connsiteY29" fmla="*/ 5972 h 10000"/>
                  <a:gd name="connsiteX30" fmla="*/ 9664 w 10000"/>
                  <a:gd name="connsiteY30" fmla="*/ 5478 h 10000"/>
                  <a:gd name="connsiteX31" fmla="*/ 9813 w 10000"/>
                  <a:gd name="connsiteY31" fmla="*/ 4985 h 10000"/>
                  <a:gd name="connsiteX32" fmla="*/ 9944 w 10000"/>
                  <a:gd name="connsiteY32" fmla="*/ 4522 h 10000"/>
                  <a:gd name="connsiteX33" fmla="*/ 10000 w 10000"/>
                  <a:gd name="connsiteY33" fmla="*/ 4028 h 10000"/>
                  <a:gd name="connsiteX34" fmla="*/ 9944 w 10000"/>
                  <a:gd name="connsiteY34" fmla="*/ 3549 h 10000"/>
                  <a:gd name="connsiteX35" fmla="*/ 9813 w 10000"/>
                  <a:gd name="connsiteY35" fmla="*/ 3102 h 10000"/>
                  <a:gd name="connsiteX36" fmla="*/ 9645 w 10000"/>
                  <a:gd name="connsiteY36" fmla="*/ 2670 h 10000"/>
                  <a:gd name="connsiteX37" fmla="*/ 9364 w 10000"/>
                  <a:gd name="connsiteY37" fmla="*/ 2269 h 10000"/>
                  <a:gd name="connsiteX38" fmla="*/ 9103 w 10000"/>
                  <a:gd name="connsiteY38" fmla="*/ 1867 h 10000"/>
                  <a:gd name="connsiteX39" fmla="*/ 8748 w 10000"/>
                  <a:gd name="connsiteY39" fmla="*/ 1497 h 10000"/>
                  <a:gd name="connsiteX40" fmla="*/ 8355 w 10000"/>
                  <a:gd name="connsiteY40" fmla="*/ 1188 h 10000"/>
                  <a:gd name="connsiteX41" fmla="*/ 7944 w 10000"/>
                  <a:gd name="connsiteY41" fmla="*/ 895 h 10000"/>
                  <a:gd name="connsiteX42" fmla="*/ 7458 w 10000"/>
                  <a:gd name="connsiteY42" fmla="*/ 648 h 10000"/>
                  <a:gd name="connsiteX43" fmla="*/ 6972 w 10000"/>
                  <a:gd name="connsiteY43" fmla="*/ 417 h 10000"/>
                  <a:gd name="connsiteX44" fmla="*/ 6505 w 10000"/>
                  <a:gd name="connsiteY44" fmla="*/ 216 h 10000"/>
                  <a:gd name="connsiteX45" fmla="*/ 6000 w 10000"/>
                  <a:gd name="connsiteY45" fmla="*/ 93 h 10000"/>
                  <a:gd name="connsiteX46" fmla="*/ 5477 w 10000"/>
                  <a:gd name="connsiteY46" fmla="*/ 31 h 10000"/>
                  <a:gd name="connsiteX47" fmla="*/ 4972 w 10000"/>
                  <a:gd name="connsiteY47" fmla="*/ 0 h 10000"/>
                  <a:gd name="connsiteX48" fmla="*/ 2523 w 10000"/>
                  <a:gd name="connsiteY48" fmla="*/ 617 h 10000"/>
                  <a:gd name="connsiteX49" fmla="*/ 2075 w 10000"/>
                  <a:gd name="connsiteY49" fmla="*/ 895 h 10000"/>
                  <a:gd name="connsiteX50" fmla="*/ 1645 w 10000"/>
                  <a:gd name="connsiteY50" fmla="*/ 1188 h 10000"/>
                  <a:gd name="connsiteX51" fmla="*/ 1271 w 10000"/>
                  <a:gd name="connsiteY51" fmla="*/ 1497 h 10000"/>
                  <a:gd name="connsiteX52" fmla="*/ 935 w 10000"/>
                  <a:gd name="connsiteY52" fmla="*/ 1852 h 10000"/>
                  <a:gd name="connsiteX53" fmla="*/ 636 w 10000"/>
                  <a:gd name="connsiteY53" fmla="*/ 2238 h 10000"/>
                  <a:gd name="connsiteX54" fmla="*/ 37 w 10000"/>
                  <a:gd name="connsiteY54" fmla="*/ 3549 h 10000"/>
                  <a:gd name="connsiteX55" fmla="*/ 0 w 10000"/>
                  <a:gd name="connsiteY55" fmla="*/ 3997 h 10000"/>
                  <a:gd name="connsiteX56" fmla="*/ 37 w 10000"/>
                  <a:gd name="connsiteY56" fmla="*/ 4491 h 10000"/>
                  <a:gd name="connsiteX57" fmla="*/ 131 w 10000"/>
                  <a:gd name="connsiteY57" fmla="*/ 4985 h 10000"/>
                  <a:gd name="connsiteX0" fmla="*/ 131 w 10000"/>
                  <a:gd name="connsiteY0" fmla="*/ 4985 h 10000"/>
                  <a:gd name="connsiteX1" fmla="*/ 243 w 10000"/>
                  <a:gd name="connsiteY1" fmla="*/ 5401 h 10000"/>
                  <a:gd name="connsiteX2" fmla="*/ 374 w 10000"/>
                  <a:gd name="connsiteY2" fmla="*/ 5849 h 10000"/>
                  <a:gd name="connsiteX3" fmla="*/ 486 w 10000"/>
                  <a:gd name="connsiteY3" fmla="*/ 6296 h 10000"/>
                  <a:gd name="connsiteX4" fmla="*/ 636 w 10000"/>
                  <a:gd name="connsiteY4" fmla="*/ 6790 h 10000"/>
                  <a:gd name="connsiteX5" fmla="*/ 785 w 10000"/>
                  <a:gd name="connsiteY5" fmla="*/ 7253 h 10000"/>
                  <a:gd name="connsiteX6" fmla="*/ 1028 w 10000"/>
                  <a:gd name="connsiteY6" fmla="*/ 7716 h 10000"/>
                  <a:gd name="connsiteX7" fmla="*/ 1271 w 10000"/>
                  <a:gd name="connsiteY7" fmla="*/ 8148 h 10000"/>
                  <a:gd name="connsiteX8" fmla="*/ 1570 w 10000"/>
                  <a:gd name="connsiteY8" fmla="*/ 8519 h 10000"/>
                  <a:gd name="connsiteX9" fmla="*/ 1738 w 10000"/>
                  <a:gd name="connsiteY9" fmla="*/ 8657 h 10000"/>
                  <a:gd name="connsiteX10" fmla="*/ 1944 w 10000"/>
                  <a:gd name="connsiteY10" fmla="*/ 8827 h 10000"/>
                  <a:gd name="connsiteX11" fmla="*/ 2467 w 10000"/>
                  <a:gd name="connsiteY11" fmla="*/ 9105 h 10000"/>
                  <a:gd name="connsiteX12" fmla="*/ 3028 w 10000"/>
                  <a:gd name="connsiteY12" fmla="*/ 9383 h 10000"/>
                  <a:gd name="connsiteX13" fmla="*/ 3589 w 10000"/>
                  <a:gd name="connsiteY13" fmla="*/ 9599 h 10000"/>
                  <a:gd name="connsiteX14" fmla="*/ 4131 w 10000"/>
                  <a:gd name="connsiteY14" fmla="*/ 9769 h 10000"/>
                  <a:gd name="connsiteX15" fmla="*/ 4561 w 10000"/>
                  <a:gd name="connsiteY15" fmla="*/ 9892 h 10000"/>
                  <a:gd name="connsiteX16" fmla="*/ 4879 w 10000"/>
                  <a:gd name="connsiteY16" fmla="*/ 9969 h 10000"/>
                  <a:gd name="connsiteX17" fmla="*/ 4935 w 10000"/>
                  <a:gd name="connsiteY17" fmla="*/ 10000 h 10000"/>
                  <a:gd name="connsiteX18" fmla="*/ 5757 w 10000"/>
                  <a:gd name="connsiteY18" fmla="*/ 9846 h 10000"/>
                  <a:gd name="connsiteX19" fmla="*/ 6224 w 10000"/>
                  <a:gd name="connsiteY19" fmla="*/ 9691 h 10000"/>
                  <a:gd name="connsiteX20" fmla="*/ 6766 w 10000"/>
                  <a:gd name="connsiteY20" fmla="*/ 9522 h 10000"/>
                  <a:gd name="connsiteX21" fmla="*/ 7271 w 10000"/>
                  <a:gd name="connsiteY21" fmla="*/ 9275 h 10000"/>
                  <a:gd name="connsiteX22" fmla="*/ 7757 w 10000"/>
                  <a:gd name="connsiteY22" fmla="*/ 9012 h 10000"/>
                  <a:gd name="connsiteX23" fmla="*/ 7963 w 10000"/>
                  <a:gd name="connsiteY23" fmla="*/ 8858 h 10000"/>
                  <a:gd name="connsiteX24" fmla="*/ 8150 w 10000"/>
                  <a:gd name="connsiteY24" fmla="*/ 8688 h 10000"/>
                  <a:gd name="connsiteX25" fmla="*/ 8467 w 10000"/>
                  <a:gd name="connsiteY25" fmla="*/ 8318 h 10000"/>
                  <a:gd name="connsiteX26" fmla="*/ 8710 w 10000"/>
                  <a:gd name="connsiteY26" fmla="*/ 7917 h 10000"/>
                  <a:gd name="connsiteX27" fmla="*/ 8953 w 10000"/>
                  <a:gd name="connsiteY27" fmla="*/ 7454 h 10000"/>
                  <a:gd name="connsiteX28" fmla="*/ 9159 w 10000"/>
                  <a:gd name="connsiteY28" fmla="*/ 6960 h 10000"/>
                  <a:gd name="connsiteX29" fmla="*/ 9514 w 10000"/>
                  <a:gd name="connsiteY29" fmla="*/ 5972 h 10000"/>
                  <a:gd name="connsiteX30" fmla="*/ 9664 w 10000"/>
                  <a:gd name="connsiteY30" fmla="*/ 5478 h 10000"/>
                  <a:gd name="connsiteX31" fmla="*/ 9813 w 10000"/>
                  <a:gd name="connsiteY31" fmla="*/ 4985 h 10000"/>
                  <a:gd name="connsiteX32" fmla="*/ 9944 w 10000"/>
                  <a:gd name="connsiteY32" fmla="*/ 4522 h 10000"/>
                  <a:gd name="connsiteX33" fmla="*/ 10000 w 10000"/>
                  <a:gd name="connsiteY33" fmla="*/ 4028 h 10000"/>
                  <a:gd name="connsiteX34" fmla="*/ 9944 w 10000"/>
                  <a:gd name="connsiteY34" fmla="*/ 3549 h 10000"/>
                  <a:gd name="connsiteX35" fmla="*/ 9813 w 10000"/>
                  <a:gd name="connsiteY35" fmla="*/ 3102 h 10000"/>
                  <a:gd name="connsiteX36" fmla="*/ 9645 w 10000"/>
                  <a:gd name="connsiteY36" fmla="*/ 2670 h 10000"/>
                  <a:gd name="connsiteX37" fmla="*/ 9364 w 10000"/>
                  <a:gd name="connsiteY37" fmla="*/ 2269 h 10000"/>
                  <a:gd name="connsiteX38" fmla="*/ 9103 w 10000"/>
                  <a:gd name="connsiteY38" fmla="*/ 1867 h 10000"/>
                  <a:gd name="connsiteX39" fmla="*/ 8748 w 10000"/>
                  <a:gd name="connsiteY39" fmla="*/ 1497 h 10000"/>
                  <a:gd name="connsiteX40" fmla="*/ 8355 w 10000"/>
                  <a:gd name="connsiteY40" fmla="*/ 1188 h 10000"/>
                  <a:gd name="connsiteX41" fmla="*/ 7944 w 10000"/>
                  <a:gd name="connsiteY41" fmla="*/ 895 h 10000"/>
                  <a:gd name="connsiteX42" fmla="*/ 7458 w 10000"/>
                  <a:gd name="connsiteY42" fmla="*/ 648 h 10000"/>
                  <a:gd name="connsiteX43" fmla="*/ 6972 w 10000"/>
                  <a:gd name="connsiteY43" fmla="*/ 417 h 10000"/>
                  <a:gd name="connsiteX44" fmla="*/ 6505 w 10000"/>
                  <a:gd name="connsiteY44" fmla="*/ 216 h 10000"/>
                  <a:gd name="connsiteX45" fmla="*/ 6000 w 10000"/>
                  <a:gd name="connsiteY45" fmla="*/ 93 h 10000"/>
                  <a:gd name="connsiteX46" fmla="*/ 5477 w 10000"/>
                  <a:gd name="connsiteY46" fmla="*/ 31 h 10000"/>
                  <a:gd name="connsiteX47" fmla="*/ 4972 w 10000"/>
                  <a:gd name="connsiteY47" fmla="*/ 0 h 10000"/>
                  <a:gd name="connsiteX48" fmla="*/ 2523 w 10000"/>
                  <a:gd name="connsiteY48" fmla="*/ 617 h 10000"/>
                  <a:gd name="connsiteX49" fmla="*/ 2075 w 10000"/>
                  <a:gd name="connsiteY49" fmla="*/ 895 h 10000"/>
                  <a:gd name="connsiteX50" fmla="*/ 1645 w 10000"/>
                  <a:gd name="connsiteY50" fmla="*/ 1188 h 10000"/>
                  <a:gd name="connsiteX51" fmla="*/ 1271 w 10000"/>
                  <a:gd name="connsiteY51" fmla="*/ 1497 h 10000"/>
                  <a:gd name="connsiteX52" fmla="*/ 935 w 10000"/>
                  <a:gd name="connsiteY52" fmla="*/ 1852 h 10000"/>
                  <a:gd name="connsiteX53" fmla="*/ 37 w 10000"/>
                  <a:gd name="connsiteY53" fmla="*/ 3549 h 10000"/>
                  <a:gd name="connsiteX54" fmla="*/ 0 w 10000"/>
                  <a:gd name="connsiteY54" fmla="*/ 3997 h 10000"/>
                  <a:gd name="connsiteX55" fmla="*/ 37 w 10000"/>
                  <a:gd name="connsiteY55" fmla="*/ 4491 h 10000"/>
                  <a:gd name="connsiteX56" fmla="*/ 131 w 10000"/>
                  <a:gd name="connsiteY56" fmla="*/ 4985 h 10000"/>
                  <a:gd name="connsiteX0" fmla="*/ 131 w 10000"/>
                  <a:gd name="connsiteY0" fmla="*/ 4985 h 10000"/>
                  <a:gd name="connsiteX1" fmla="*/ 243 w 10000"/>
                  <a:gd name="connsiteY1" fmla="*/ 5401 h 10000"/>
                  <a:gd name="connsiteX2" fmla="*/ 374 w 10000"/>
                  <a:gd name="connsiteY2" fmla="*/ 5849 h 10000"/>
                  <a:gd name="connsiteX3" fmla="*/ 486 w 10000"/>
                  <a:gd name="connsiteY3" fmla="*/ 6296 h 10000"/>
                  <a:gd name="connsiteX4" fmla="*/ 636 w 10000"/>
                  <a:gd name="connsiteY4" fmla="*/ 6790 h 10000"/>
                  <a:gd name="connsiteX5" fmla="*/ 785 w 10000"/>
                  <a:gd name="connsiteY5" fmla="*/ 7253 h 10000"/>
                  <a:gd name="connsiteX6" fmla="*/ 1028 w 10000"/>
                  <a:gd name="connsiteY6" fmla="*/ 7716 h 10000"/>
                  <a:gd name="connsiteX7" fmla="*/ 1271 w 10000"/>
                  <a:gd name="connsiteY7" fmla="*/ 8148 h 10000"/>
                  <a:gd name="connsiteX8" fmla="*/ 1570 w 10000"/>
                  <a:gd name="connsiteY8" fmla="*/ 8519 h 10000"/>
                  <a:gd name="connsiteX9" fmla="*/ 1738 w 10000"/>
                  <a:gd name="connsiteY9" fmla="*/ 8657 h 10000"/>
                  <a:gd name="connsiteX10" fmla="*/ 1944 w 10000"/>
                  <a:gd name="connsiteY10" fmla="*/ 8827 h 10000"/>
                  <a:gd name="connsiteX11" fmla="*/ 2467 w 10000"/>
                  <a:gd name="connsiteY11" fmla="*/ 9105 h 10000"/>
                  <a:gd name="connsiteX12" fmla="*/ 3028 w 10000"/>
                  <a:gd name="connsiteY12" fmla="*/ 9383 h 10000"/>
                  <a:gd name="connsiteX13" fmla="*/ 3589 w 10000"/>
                  <a:gd name="connsiteY13" fmla="*/ 9599 h 10000"/>
                  <a:gd name="connsiteX14" fmla="*/ 4131 w 10000"/>
                  <a:gd name="connsiteY14" fmla="*/ 9769 h 10000"/>
                  <a:gd name="connsiteX15" fmla="*/ 4561 w 10000"/>
                  <a:gd name="connsiteY15" fmla="*/ 9892 h 10000"/>
                  <a:gd name="connsiteX16" fmla="*/ 4879 w 10000"/>
                  <a:gd name="connsiteY16" fmla="*/ 9969 h 10000"/>
                  <a:gd name="connsiteX17" fmla="*/ 4935 w 10000"/>
                  <a:gd name="connsiteY17" fmla="*/ 10000 h 10000"/>
                  <a:gd name="connsiteX18" fmla="*/ 5757 w 10000"/>
                  <a:gd name="connsiteY18" fmla="*/ 9846 h 10000"/>
                  <a:gd name="connsiteX19" fmla="*/ 6224 w 10000"/>
                  <a:gd name="connsiteY19" fmla="*/ 9691 h 10000"/>
                  <a:gd name="connsiteX20" fmla="*/ 6766 w 10000"/>
                  <a:gd name="connsiteY20" fmla="*/ 9522 h 10000"/>
                  <a:gd name="connsiteX21" fmla="*/ 7271 w 10000"/>
                  <a:gd name="connsiteY21" fmla="*/ 9275 h 10000"/>
                  <a:gd name="connsiteX22" fmla="*/ 7757 w 10000"/>
                  <a:gd name="connsiteY22" fmla="*/ 9012 h 10000"/>
                  <a:gd name="connsiteX23" fmla="*/ 7963 w 10000"/>
                  <a:gd name="connsiteY23" fmla="*/ 8858 h 10000"/>
                  <a:gd name="connsiteX24" fmla="*/ 8150 w 10000"/>
                  <a:gd name="connsiteY24" fmla="*/ 8688 h 10000"/>
                  <a:gd name="connsiteX25" fmla="*/ 8467 w 10000"/>
                  <a:gd name="connsiteY25" fmla="*/ 8318 h 10000"/>
                  <a:gd name="connsiteX26" fmla="*/ 8710 w 10000"/>
                  <a:gd name="connsiteY26" fmla="*/ 7917 h 10000"/>
                  <a:gd name="connsiteX27" fmla="*/ 8953 w 10000"/>
                  <a:gd name="connsiteY27" fmla="*/ 7454 h 10000"/>
                  <a:gd name="connsiteX28" fmla="*/ 9159 w 10000"/>
                  <a:gd name="connsiteY28" fmla="*/ 6960 h 10000"/>
                  <a:gd name="connsiteX29" fmla="*/ 9514 w 10000"/>
                  <a:gd name="connsiteY29" fmla="*/ 5972 h 10000"/>
                  <a:gd name="connsiteX30" fmla="*/ 9664 w 10000"/>
                  <a:gd name="connsiteY30" fmla="*/ 5478 h 10000"/>
                  <a:gd name="connsiteX31" fmla="*/ 9813 w 10000"/>
                  <a:gd name="connsiteY31" fmla="*/ 4985 h 10000"/>
                  <a:gd name="connsiteX32" fmla="*/ 9944 w 10000"/>
                  <a:gd name="connsiteY32" fmla="*/ 4522 h 10000"/>
                  <a:gd name="connsiteX33" fmla="*/ 10000 w 10000"/>
                  <a:gd name="connsiteY33" fmla="*/ 4028 h 10000"/>
                  <a:gd name="connsiteX34" fmla="*/ 9944 w 10000"/>
                  <a:gd name="connsiteY34" fmla="*/ 3549 h 10000"/>
                  <a:gd name="connsiteX35" fmla="*/ 9813 w 10000"/>
                  <a:gd name="connsiteY35" fmla="*/ 3102 h 10000"/>
                  <a:gd name="connsiteX36" fmla="*/ 9645 w 10000"/>
                  <a:gd name="connsiteY36" fmla="*/ 2670 h 10000"/>
                  <a:gd name="connsiteX37" fmla="*/ 9364 w 10000"/>
                  <a:gd name="connsiteY37" fmla="*/ 2269 h 10000"/>
                  <a:gd name="connsiteX38" fmla="*/ 9103 w 10000"/>
                  <a:gd name="connsiteY38" fmla="*/ 1867 h 10000"/>
                  <a:gd name="connsiteX39" fmla="*/ 8748 w 10000"/>
                  <a:gd name="connsiteY39" fmla="*/ 1497 h 10000"/>
                  <a:gd name="connsiteX40" fmla="*/ 8355 w 10000"/>
                  <a:gd name="connsiteY40" fmla="*/ 1188 h 10000"/>
                  <a:gd name="connsiteX41" fmla="*/ 7944 w 10000"/>
                  <a:gd name="connsiteY41" fmla="*/ 895 h 10000"/>
                  <a:gd name="connsiteX42" fmla="*/ 7458 w 10000"/>
                  <a:gd name="connsiteY42" fmla="*/ 648 h 10000"/>
                  <a:gd name="connsiteX43" fmla="*/ 6972 w 10000"/>
                  <a:gd name="connsiteY43" fmla="*/ 417 h 10000"/>
                  <a:gd name="connsiteX44" fmla="*/ 6505 w 10000"/>
                  <a:gd name="connsiteY44" fmla="*/ 216 h 10000"/>
                  <a:gd name="connsiteX45" fmla="*/ 6000 w 10000"/>
                  <a:gd name="connsiteY45" fmla="*/ 93 h 10000"/>
                  <a:gd name="connsiteX46" fmla="*/ 5477 w 10000"/>
                  <a:gd name="connsiteY46" fmla="*/ 31 h 10000"/>
                  <a:gd name="connsiteX47" fmla="*/ 4972 w 10000"/>
                  <a:gd name="connsiteY47" fmla="*/ 0 h 10000"/>
                  <a:gd name="connsiteX48" fmla="*/ 2523 w 10000"/>
                  <a:gd name="connsiteY48" fmla="*/ 617 h 10000"/>
                  <a:gd name="connsiteX49" fmla="*/ 2075 w 10000"/>
                  <a:gd name="connsiteY49" fmla="*/ 895 h 10000"/>
                  <a:gd name="connsiteX50" fmla="*/ 1645 w 10000"/>
                  <a:gd name="connsiteY50" fmla="*/ 1188 h 10000"/>
                  <a:gd name="connsiteX51" fmla="*/ 1271 w 10000"/>
                  <a:gd name="connsiteY51" fmla="*/ 1497 h 10000"/>
                  <a:gd name="connsiteX52" fmla="*/ 37 w 10000"/>
                  <a:gd name="connsiteY52" fmla="*/ 3549 h 10000"/>
                  <a:gd name="connsiteX53" fmla="*/ 0 w 10000"/>
                  <a:gd name="connsiteY53" fmla="*/ 3997 h 10000"/>
                  <a:gd name="connsiteX54" fmla="*/ 37 w 10000"/>
                  <a:gd name="connsiteY54" fmla="*/ 4491 h 10000"/>
                  <a:gd name="connsiteX55" fmla="*/ 131 w 10000"/>
                  <a:gd name="connsiteY55" fmla="*/ 4985 h 10000"/>
                  <a:gd name="connsiteX0" fmla="*/ 131 w 10000"/>
                  <a:gd name="connsiteY0" fmla="*/ 4985 h 10000"/>
                  <a:gd name="connsiteX1" fmla="*/ 243 w 10000"/>
                  <a:gd name="connsiteY1" fmla="*/ 5401 h 10000"/>
                  <a:gd name="connsiteX2" fmla="*/ 374 w 10000"/>
                  <a:gd name="connsiteY2" fmla="*/ 5849 h 10000"/>
                  <a:gd name="connsiteX3" fmla="*/ 486 w 10000"/>
                  <a:gd name="connsiteY3" fmla="*/ 6296 h 10000"/>
                  <a:gd name="connsiteX4" fmla="*/ 636 w 10000"/>
                  <a:gd name="connsiteY4" fmla="*/ 6790 h 10000"/>
                  <a:gd name="connsiteX5" fmla="*/ 785 w 10000"/>
                  <a:gd name="connsiteY5" fmla="*/ 7253 h 10000"/>
                  <a:gd name="connsiteX6" fmla="*/ 1028 w 10000"/>
                  <a:gd name="connsiteY6" fmla="*/ 7716 h 10000"/>
                  <a:gd name="connsiteX7" fmla="*/ 1271 w 10000"/>
                  <a:gd name="connsiteY7" fmla="*/ 8148 h 10000"/>
                  <a:gd name="connsiteX8" fmla="*/ 1570 w 10000"/>
                  <a:gd name="connsiteY8" fmla="*/ 8519 h 10000"/>
                  <a:gd name="connsiteX9" fmla="*/ 1738 w 10000"/>
                  <a:gd name="connsiteY9" fmla="*/ 8657 h 10000"/>
                  <a:gd name="connsiteX10" fmla="*/ 1944 w 10000"/>
                  <a:gd name="connsiteY10" fmla="*/ 8827 h 10000"/>
                  <a:gd name="connsiteX11" fmla="*/ 2467 w 10000"/>
                  <a:gd name="connsiteY11" fmla="*/ 9105 h 10000"/>
                  <a:gd name="connsiteX12" fmla="*/ 3028 w 10000"/>
                  <a:gd name="connsiteY12" fmla="*/ 9383 h 10000"/>
                  <a:gd name="connsiteX13" fmla="*/ 3589 w 10000"/>
                  <a:gd name="connsiteY13" fmla="*/ 9599 h 10000"/>
                  <a:gd name="connsiteX14" fmla="*/ 4131 w 10000"/>
                  <a:gd name="connsiteY14" fmla="*/ 9769 h 10000"/>
                  <a:gd name="connsiteX15" fmla="*/ 4561 w 10000"/>
                  <a:gd name="connsiteY15" fmla="*/ 9892 h 10000"/>
                  <a:gd name="connsiteX16" fmla="*/ 4879 w 10000"/>
                  <a:gd name="connsiteY16" fmla="*/ 9969 h 10000"/>
                  <a:gd name="connsiteX17" fmla="*/ 4935 w 10000"/>
                  <a:gd name="connsiteY17" fmla="*/ 10000 h 10000"/>
                  <a:gd name="connsiteX18" fmla="*/ 5757 w 10000"/>
                  <a:gd name="connsiteY18" fmla="*/ 9846 h 10000"/>
                  <a:gd name="connsiteX19" fmla="*/ 6224 w 10000"/>
                  <a:gd name="connsiteY19" fmla="*/ 9691 h 10000"/>
                  <a:gd name="connsiteX20" fmla="*/ 6766 w 10000"/>
                  <a:gd name="connsiteY20" fmla="*/ 9522 h 10000"/>
                  <a:gd name="connsiteX21" fmla="*/ 7271 w 10000"/>
                  <a:gd name="connsiteY21" fmla="*/ 9275 h 10000"/>
                  <a:gd name="connsiteX22" fmla="*/ 7757 w 10000"/>
                  <a:gd name="connsiteY22" fmla="*/ 9012 h 10000"/>
                  <a:gd name="connsiteX23" fmla="*/ 7963 w 10000"/>
                  <a:gd name="connsiteY23" fmla="*/ 8858 h 10000"/>
                  <a:gd name="connsiteX24" fmla="*/ 8150 w 10000"/>
                  <a:gd name="connsiteY24" fmla="*/ 8688 h 10000"/>
                  <a:gd name="connsiteX25" fmla="*/ 8467 w 10000"/>
                  <a:gd name="connsiteY25" fmla="*/ 8318 h 10000"/>
                  <a:gd name="connsiteX26" fmla="*/ 8710 w 10000"/>
                  <a:gd name="connsiteY26" fmla="*/ 7917 h 10000"/>
                  <a:gd name="connsiteX27" fmla="*/ 8953 w 10000"/>
                  <a:gd name="connsiteY27" fmla="*/ 7454 h 10000"/>
                  <a:gd name="connsiteX28" fmla="*/ 9159 w 10000"/>
                  <a:gd name="connsiteY28" fmla="*/ 6960 h 10000"/>
                  <a:gd name="connsiteX29" fmla="*/ 9514 w 10000"/>
                  <a:gd name="connsiteY29" fmla="*/ 5972 h 10000"/>
                  <a:gd name="connsiteX30" fmla="*/ 9664 w 10000"/>
                  <a:gd name="connsiteY30" fmla="*/ 5478 h 10000"/>
                  <a:gd name="connsiteX31" fmla="*/ 9813 w 10000"/>
                  <a:gd name="connsiteY31" fmla="*/ 4985 h 10000"/>
                  <a:gd name="connsiteX32" fmla="*/ 9944 w 10000"/>
                  <a:gd name="connsiteY32" fmla="*/ 4522 h 10000"/>
                  <a:gd name="connsiteX33" fmla="*/ 10000 w 10000"/>
                  <a:gd name="connsiteY33" fmla="*/ 4028 h 10000"/>
                  <a:gd name="connsiteX34" fmla="*/ 9944 w 10000"/>
                  <a:gd name="connsiteY34" fmla="*/ 3549 h 10000"/>
                  <a:gd name="connsiteX35" fmla="*/ 9813 w 10000"/>
                  <a:gd name="connsiteY35" fmla="*/ 3102 h 10000"/>
                  <a:gd name="connsiteX36" fmla="*/ 9645 w 10000"/>
                  <a:gd name="connsiteY36" fmla="*/ 2670 h 10000"/>
                  <a:gd name="connsiteX37" fmla="*/ 9364 w 10000"/>
                  <a:gd name="connsiteY37" fmla="*/ 2269 h 10000"/>
                  <a:gd name="connsiteX38" fmla="*/ 9103 w 10000"/>
                  <a:gd name="connsiteY38" fmla="*/ 1867 h 10000"/>
                  <a:gd name="connsiteX39" fmla="*/ 8748 w 10000"/>
                  <a:gd name="connsiteY39" fmla="*/ 1497 h 10000"/>
                  <a:gd name="connsiteX40" fmla="*/ 8355 w 10000"/>
                  <a:gd name="connsiteY40" fmla="*/ 1188 h 10000"/>
                  <a:gd name="connsiteX41" fmla="*/ 7944 w 10000"/>
                  <a:gd name="connsiteY41" fmla="*/ 895 h 10000"/>
                  <a:gd name="connsiteX42" fmla="*/ 7458 w 10000"/>
                  <a:gd name="connsiteY42" fmla="*/ 648 h 10000"/>
                  <a:gd name="connsiteX43" fmla="*/ 6972 w 10000"/>
                  <a:gd name="connsiteY43" fmla="*/ 417 h 10000"/>
                  <a:gd name="connsiteX44" fmla="*/ 6505 w 10000"/>
                  <a:gd name="connsiteY44" fmla="*/ 216 h 10000"/>
                  <a:gd name="connsiteX45" fmla="*/ 6000 w 10000"/>
                  <a:gd name="connsiteY45" fmla="*/ 93 h 10000"/>
                  <a:gd name="connsiteX46" fmla="*/ 5477 w 10000"/>
                  <a:gd name="connsiteY46" fmla="*/ 31 h 10000"/>
                  <a:gd name="connsiteX47" fmla="*/ 4972 w 10000"/>
                  <a:gd name="connsiteY47" fmla="*/ 0 h 10000"/>
                  <a:gd name="connsiteX48" fmla="*/ 2523 w 10000"/>
                  <a:gd name="connsiteY48" fmla="*/ 617 h 10000"/>
                  <a:gd name="connsiteX49" fmla="*/ 2075 w 10000"/>
                  <a:gd name="connsiteY49" fmla="*/ 895 h 10000"/>
                  <a:gd name="connsiteX50" fmla="*/ 1271 w 10000"/>
                  <a:gd name="connsiteY50" fmla="*/ 1497 h 10000"/>
                  <a:gd name="connsiteX51" fmla="*/ 37 w 10000"/>
                  <a:gd name="connsiteY51" fmla="*/ 3549 h 10000"/>
                  <a:gd name="connsiteX52" fmla="*/ 0 w 10000"/>
                  <a:gd name="connsiteY52" fmla="*/ 3997 h 10000"/>
                  <a:gd name="connsiteX53" fmla="*/ 37 w 10000"/>
                  <a:gd name="connsiteY53" fmla="*/ 4491 h 10000"/>
                  <a:gd name="connsiteX54" fmla="*/ 131 w 10000"/>
                  <a:gd name="connsiteY54" fmla="*/ 4985 h 10000"/>
                  <a:gd name="connsiteX0" fmla="*/ 131 w 10000"/>
                  <a:gd name="connsiteY0" fmla="*/ 4985 h 10000"/>
                  <a:gd name="connsiteX1" fmla="*/ 243 w 10000"/>
                  <a:gd name="connsiteY1" fmla="*/ 5401 h 10000"/>
                  <a:gd name="connsiteX2" fmla="*/ 374 w 10000"/>
                  <a:gd name="connsiteY2" fmla="*/ 5849 h 10000"/>
                  <a:gd name="connsiteX3" fmla="*/ 486 w 10000"/>
                  <a:gd name="connsiteY3" fmla="*/ 6296 h 10000"/>
                  <a:gd name="connsiteX4" fmla="*/ 636 w 10000"/>
                  <a:gd name="connsiteY4" fmla="*/ 6790 h 10000"/>
                  <a:gd name="connsiteX5" fmla="*/ 785 w 10000"/>
                  <a:gd name="connsiteY5" fmla="*/ 7253 h 10000"/>
                  <a:gd name="connsiteX6" fmla="*/ 1028 w 10000"/>
                  <a:gd name="connsiteY6" fmla="*/ 7716 h 10000"/>
                  <a:gd name="connsiteX7" fmla="*/ 1271 w 10000"/>
                  <a:gd name="connsiteY7" fmla="*/ 8148 h 10000"/>
                  <a:gd name="connsiteX8" fmla="*/ 1570 w 10000"/>
                  <a:gd name="connsiteY8" fmla="*/ 8519 h 10000"/>
                  <a:gd name="connsiteX9" fmla="*/ 1738 w 10000"/>
                  <a:gd name="connsiteY9" fmla="*/ 8657 h 10000"/>
                  <a:gd name="connsiteX10" fmla="*/ 1944 w 10000"/>
                  <a:gd name="connsiteY10" fmla="*/ 8827 h 10000"/>
                  <a:gd name="connsiteX11" fmla="*/ 2467 w 10000"/>
                  <a:gd name="connsiteY11" fmla="*/ 9105 h 10000"/>
                  <a:gd name="connsiteX12" fmla="*/ 3028 w 10000"/>
                  <a:gd name="connsiteY12" fmla="*/ 9383 h 10000"/>
                  <a:gd name="connsiteX13" fmla="*/ 3589 w 10000"/>
                  <a:gd name="connsiteY13" fmla="*/ 9599 h 10000"/>
                  <a:gd name="connsiteX14" fmla="*/ 4131 w 10000"/>
                  <a:gd name="connsiteY14" fmla="*/ 9769 h 10000"/>
                  <a:gd name="connsiteX15" fmla="*/ 4561 w 10000"/>
                  <a:gd name="connsiteY15" fmla="*/ 9892 h 10000"/>
                  <a:gd name="connsiteX16" fmla="*/ 4879 w 10000"/>
                  <a:gd name="connsiteY16" fmla="*/ 9969 h 10000"/>
                  <a:gd name="connsiteX17" fmla="*/ 4935 w 10000"/>
                  <a:gd name="connsiteY17" fmla="*/ 10000 h 10000"/>
                  <a:gd name="connsiteX18" fmla="*/ 5757 w 10000"/>
                  <a:gd name="connsiteY18" fmla="*/ 9846 h 10000"/>
                  <a:gd name="connsiteX19" fmla="*/ 6224 w 10000"/>
                  <a:gd name="connsiteY19" fmla="*/ 9691 h 10000"/>
                  <a:gd name="connsiteX20" fmla="*/ 6766 w 10000"/>
                  <a:gd name="connsiteY20" fmla="*/ 9522 h 10000"/>
                  <a:gd name="connsiteX21" fmla="*/ 7271 w 10000"/>
                  <a:gd name="connsiteY21" fmla="*/ 9275 h 10000"/>
                  <a:gd name="connsiteX22" fmla="*/ 7757 w 10000"/>
                  <a:gd name="connsiteY22" fmla="*/ 9012 h 10000"/>
                  <a:gd name="connsiteX23" fmla="*/ 7963 w 10000"/>
                  <a:gd name="connsiteY23" fmla="*/ 8858 h 10000"/>
                  <a:gd name="connsiteX24" fmla="*/ 8150 w 10000"/>
                  <a:gd name="connsiteY24" fmla="*/ 8688 h 10000"/>
                  <a:gd name="connsiteX25" fmla="*/ 8467 w 10000"/>
                  <a:gd name="connsiteY25" fmla="*/ 8318 h 10000"/>
                  <a:gd name="connsiteX26" fmla="*/ 8710 w 10000"/>
                  <a:gd name="connsiteY26" fmla="*/ 7917 h 10000"/>
                  <a:gd name="connsiteX27" fmla="*/ 8953 w 10000"/>
                  <a:gd name="connsiteY27" fmla="*/ 7454 h 10000"/>
                  <a:gd name="connsiteX28" fmla="*/ 9159 w 10000"/>
                  <a:gd name="connsiteY28" fmla="*/ 6960 h 10000"/>
                  <a:gd name="connsiteX29" fmla="*/ 9514 w 10000"/>
                  <a:gd name="connsiteY29" fmla="*/ 5972 h 10000"/>
                  <a:gd name="connsiteX30" fmla="*/ 9664 w 10000"/>
                  <a:gd name="connsiteY30" fmla="*/ 5478 h 10000"/>
                  <a:gd name="connsiteX31" fmla="*/ 9813 w 10000"/>
                  <a:gd name="connsiteY31" fmla="*/ 4985 h 10000"/>
                  <a:gd name="connsiteX32" fmla="*/ 9944 w 10000"/>
                  <a:gd name="connsiteY32" fmla="*/ 4522 h 10000"/>
                  <a:gd name="connsiteX33" fmla="*/ 10000 w 10000"/>
                  <a:gd name="connsiteY33" fmla="*/ 4028 h 10000"/>
                  <a:gd name="connsiteX34" fmla="*/ 9944 w 10000"/>
                  <a:gd name="connsiteY34" fmla="*/ 3549 h 10000"/>
                  <a:gd name="connsiteX35" fmla="*/ 9813 w 10000"/>
                  <a:gd name="connsiteY35" fmla="*/ 3102 h 10000"/>
                  <a:gd name="connsiteX36" fmla="*/ 9645 w 10000"/>
                  <a:gd name="connsiteY36" fmla="*/ 2670 h 10000"/>
                  <a:gd name="connsiteX37" fmla="*/ 9364 w 10000"/>
                  <a:gd name="connsiteY37" fmla="*/ 2269 h 10000"/>
                  <a:gd name="connsiteX38" fmla="*/ 9103 w 10000"/>
                  <a:gd name="connsiteY38" fmla="*/ 1867 h 10000"/>
                  <a:gd name="connsiteX39" fmla="*/ 8748 w 10000"/>
                  <a:gd name="connsiteY39" fmla="*/ 1497 h 10000"/>
                  <a:gd name="connsiteX40" fmla="*/ 8355 w 10000"/>
                  <a:gd name="connsiteY40" fmla="*/ 1188 h 10000"/>
                  <a:gd name="connsiteX41" fmla="*/ 7944 w 10000"/>
                  <a:gd name="connsiteY41" fmla="*/ 895 h 10000"/>
                  <a:gd name="connsiteX42" fmla="*/ 7458 w 10000"/>
                  <a:gd name="connsiteY42" fmla="*/ 648 h 10000"/>
                  <a:gd name="connsiteX43" fmla="*/ 6972 w 10000"/>
                  <a:gd name="connsiteY43" fmla="*/ 417 h 10000"/>
                  <a:gd name="connsiteX44" fmla="*/ 6505 w 10000"/>
                  <a:gd name="connsiteY44" fmla="*/ 216 h 10000"/>
                  <a:gd name="connsiteX45" fmla="*/ 6000 w 10000"/>
                  <a:gd name="connsiteY45" fmla="*/ 93 h 10000"/>
                  <a:gd name="connsiteX46" fmla="*/ 5477 w 10000"/>
                  <a:gd name="connsiteY46" fmla="*/ 31 h 10000"/>
                  <a:gd name="connsiteX47" fmla="*/ 4972 w 10000"/>
                  <a:gd name="connsiteY47" fmla="*/ 0 h 10000"/>
                  <a:gd name="connsiteX48" fmla="*/ 2523 w 10000"/>
                  <a:gd name="connsiteY48" fmla="*/ 617 h 10000"/>
                  <a:gd name="connsiteX49" fmla="*/ 2075 w 10000"/>
                  <a:gd name="connsiteY49" fmla="*/ 895 h 10000"/>
                  <a:gd name="connsiteX50" fmla="*/ 37 w 10000"/>
                  <a:gd name="connsiteY50" fmla="*/ 3549 h 10000"/>
                  <a:gd name="connsiteX51" fmla="*/ 0 w 10000"/>
                  <a:gd name="connsiteY51" fmla="*/ 3997 h 10000"/>
                  <a:gd name="connsiteX52" fmla="*/ 37 w 10000"/>
                  <a:gd name="connsiteY52" fmla="*/ 4491 h 10000"/>
                  <a:gd name="connsiteX53" fmla="*/ 131 w 10000"/>
                  <a:gd name="connsiteY53" fmla="*/ 4985 h 10000"/>
                  <a:gd name="connsiteX0" fmla="*/ 131 w 10000"/>
                  <a:gd name="connsiteY0" fmla="*/ 4985 h 10000"/>
                  <a:gd name="connsiteX1" fmla="*/ 243 w 10000"/>
                  <a:gd name="connsiteY1" fmla="*/ 5401 h 10000"/>
                  <a:gd name="connsiteX2" fmla="*/ 374 w 10000"/>
                  <a:gd name="connsiteY2" fmla="*/ 5849 h 10000"/>
                  <a:gd name="connsiteX3" fmla="*/ 486 w 10000"/>
                  <a:gd name="connsiteY3" fmla="*/ 6296 h 10000"/>
                  <a:gd name="connsiteX4" fmla="*/ 636 w 10000"/>
                  <a:gd name="connsiteY4" fmla="*/ 6790 h 10000"/>
                  <a:gd name="connsiteX5" fmla="*/ 785 w 10000"/>
                  <a:gd name="connsiteY5" fmla="*/ 7253 h 10000"/>
                  <a:gd name="connsiteX6" fmla="*/ 1028 w 10000"/>
                  <a:gd name="connsiteY6" fmla="*/ 7716 h 10000"/>
                  <a:gd name="connsiteX7" fmla="*/ 1271 w 10000"/>
                  <a:gd name="connsiteY7" fmla="*/ 8148 h 10000"/>
                  <a:gd name="connsiteX8" fmla="*/ 1570 w 10000"/>
                  <a:gd name="connsiteY8" fmla="*/ 8519 h 10000"/>
                  <a:gd name="connsiteX9" fmla="*/ 1738 w 10000"/>
                  <a:gd name="connsiteY9" fmla="*/ 8657 h 10000"/>
                  <a:gd name="connsiteX10" fmla="*/ 1944 w 10000"/>
                  <a:gd name="connsiteY10" fmla="*/ 8827 h 10000"/>
                  <a:gd name="connsiteX11" fmla="*/ 2467 w 10000"/>
                  <a:gd name="connsiteY11" fmla="*/ 9105 h 10000"/>
                  <a:gd name="connsiteX12" fmla="*/ 3028 w 10000"/>
                  <a:gd name="connsiteY12" fmla="*/ 9383 h 10000"/>
                  <a:gd name="connsiteX13" fmla="*/ 3589 w 10000"/>
                  <a:gd name="connsiteY13" fmla="*/ 9599 h 10000"/>
                  <a:gd name="connsiteX14" fmla="*/ 4131 w 10000"/>
                  <a:gd name="connsiteY14" fmla="*/ 9769 h 10000"/>
                  <a:gd name="connsiteX15" fmla="*/ 4561 w 10000"/>
                  <a:gd name="connsiteY15" fmla="*/ 9892 h 10000"/>
                  <a:gd name="connsiteX16" fmla="*/ 4879 w 10000"/>
                  <a:gd name="connsiteY16" fmla="*/ 9969 h 10000"/>
                  <a:gd name="connsiteX17" fmla="*/ 4935 w 10000"/>
                  <a:gd name="connsiteY17" fmla="*/ 10000 h 10000"/>
                  <a:gd name="connsiteX18" fmla="*/ 5757 w 10000"/>
                  <a:gd name="connsiteY18" fmla="*/ 9846 h 10000"/>
                  <a:gd name="connsiteX19" fmla="*/ 6224 w 10000"/>
                  <a:gd name="connsiteY19" fmla="*/ 9691 h 10000"/>
                  <a:gd name="connsiteX20" fmla="*/ 6766 w 10000"/>
                  <a:gd name="connsiteY20" fmla="*/ 9522 h 10000"/>
                  <a:gd name="connsiteX21" fmla="*/ 7271 w 10000"/>
                  <a:gd name="connsiteY21" fmla="*/ 9275 h 10000"/>
                  <a:gd name="connsiteX22" fmla="*/ 7757 w 10000"/>
                  <a:gd name="connsiteY22" fmla="*/ 9012 h 10000"/>
                  <a:gd name="connsiteX23" fmla="*/ 7963 w 10000"/>
                  <a:gd name="connsiteY23" fmla="*/ 8858 h 10000"/>
                  <a:gd name="connsiteX24" fmla="*/ 8150 w 10000"/>
                  <a:gd name="connsiteY24" fmla="*/ 8688 h 10000"/>
                  <a:gd name="connsiteX25" fmla="*/ 8467 w 10000"/>
                  <a:gd name="connsiteY25" fmla="*/ 8318 h 10000"/>
                  <a:gd name="connsiteX26" fmla="*/ 8710 w 10000"/>
                  <a:gd name="connsiteY26" fmla="*/ 7917 h 10000"/>
                  <a:gd name="connsiteX27" fmla="*/ 8953 w 10000"/>
                  <a:gd name="connsiteY27" fmla="*/ 7454 h 10000"/>
                  <a:gd name="connsiteX28" fmla="*/ 9159 w 10000"/>
                  <a:gd name="connsiteY28" fmla="*/ 6960 h 10000"/>
                  <a:gd name="connsiteX29" fmla="*/ 9514 w 10000"/>
                  <a:gd name="connsiteY29" fmla="*/ 5972 h 10000"/>
                  <a:gd name="connsiteX30" fmla="*/ 9664 w 10000"/>
                  <a:gd name="connsiteY30" fmla="*/ 5478 h 10000"/>
                  <a:gd name="connsiteX31" fmla="*/ 9813 w 10000"/>
                  <a:gd name="connsiteY31" fmla="*/ 4985 h 10000"/>
                  <a:gd name="connsiteX32" fmla="*/ 9944 w 10000"/>
                  <a:gd name="connsiteY32" fmla="*/ 4522 h 10000"/>
                  <a:gd name="connsiteX33" fmla="*/ 10000 w 10000"/>
                  <a:gd name="connsiteY33" fmla="*/ 4028 h 10000"/>
                  <a:gd name="connsiteX34" fmla="*/ 9944 w 10000"/>
                  <a:gd name="connsiteY34" fmla="*/ 3549 h 10000"/>
                  <a:gd name="connsiteX35" fmla="*/ 9813 w 10000"/>
                  <a:gd name="connsiteY35" fmla="*/ 3102 h 10000"/>
                  <a:gd name="connsiteX36" fmla="*/ 9645 w 10000"/>
                  <a:gd name="connsiteY36" fmla="*/ 2670 h 10000"/>
                  <a:gd name="connsiteX37" fmla="*/ 9364 w 10000"/>
                  <a:gd name="connsiteY37" fmla="*/ 2269 h 10000"/>
                  <a:gd name="connsiteX38" fmla="*/ 9103 w 10000"/>
                  <a:gd name="connsiteY38" fmla="*/ 1867 h 10000"/>
                  <a:gd name="connsiteX39" fmla="*/ 8748 w 10000"/>
                  <a:gd name="connsiteY39" fmla="*/ 1497 h 10000"/>
                  <a:gd name="connsiteX40" fmla="*/ 8355 w 10000"/>
                  <a:gd name="connsiteY40" fmla="*/ 1188 h 10000"/>
                  <a:gd name="connsiteX41" fmla="*/ 7944 w 10000"/>
                  <a:gd name="connsiteY41" fmla="*/ 895 h 10000"/>
                  <a:gd name="connsiteX42" fmla="*/ 7458 w 10000"/>
                  <a:gd name="connsiteY42" fmla="*/ 648 h 10000"/>
                  <a:gd name="connsiteX43" fmla="*/ 6972 w 10000"/>
                  <a:gd name="connsiteY43" fmla="*/ 417 h 10000"/>
                  <a:gd name="connsiteX44" fmla="*/ 6505 w 10000"/>
                  <a:gd name="connsiteY44" fmla="*/ 216 h 10000"/>
                  <a:gd name="connsiteX45" fmla="*/ 6000 w 10000"/>
                  <a:gd name="connsiteY45" fmla="*/ 93 h 10000"/>
                  <a:gd name="connsiteX46" fmla="*/ 5477 w 10000"/>
                  <a:gd name="connsiteY46" fmla="*/ 31 h 10000"/>
                  <a:gd name="connsiteX47" fmla="*/ 4972 w 10000"/>
                  <a:gd name="connsiteY47" fmla="*/ 0 h 10000"/>
                  <a:gd name="connsiteX48" fmla="*/ 2523 w 10000"/>
                  <a:gd name="connsiteY48" fmla="*/ 617 h 10000"/>
                  <a:gd name="connsiteX49" fmla="*/ 37 w 10000"/>
                  <a:gd name="connsiteY49" fmla="*/ 3549 h 10000"/>
                  <a:gd name="connsiteX50" fmla="*/ 0 w 10000"/>
                  <a:gd name="connsiteY50" fmla="*/ 3997 h 10000"/>
                  <a:gd name="connsiteX51" fmla="*/ 37 w 10000"/>
                  <a:gd name="connsiteY51" fmla="*/ 4491 h 10000"/>
                  <a:gd name="connsiteX52" fmla="*/ 131 w 10000"/>
                  <a:gd name="connsiteY52" fmla="*/ 4985 h 10000"/>
                  <a:gd name="connsiteX0" fmla="*/ 131 w 10000"/>
                  <a:gd name="connsiteY0" fmla="*/ 4985 h 10000"/>
                  <a:gd name="connsiteX1" fmla="*/ 243 w 10000"/>
                  <a:gd name="connsiteY1" fmla="*/ 5401 h 10000"/>
                  <a:gd name="connsiteX2" fmla="*/ 374 w 10000"/>
                  <a:gd name="connsiteY2" fmla="*/ 5849 h 10000"/>
                  <a:gd name="connsiteX3" fmla="*/ 486 w 10000"/>
                  <a:gd name="connsiteY3" fmla="*/ 6296 h 10000"/>
                  <a:gd name="connsiteX4" fmla="*/ 636 w 10000"/>
                  <a:gd name="connsiteY4" fmla="*/ 6790 h 10000"/>
                  <a:gd name="connsiteX5" fmla="*/ 785 w 10000"/>
                  <a:gd name="connsiteY5" fmla="*/ 7253 h 10000"/>
                  <a:gd name="connsiteX6" fmla="*/ 1028 w 10000"/>
                  <a:gd name="connsiteY6" fmla="*/ 7716 h 10000"/>
                  <a:gd name="connsiteX7" fmla="*/ 1271 w 10000"/>
                  <a:gd name="connsiteY7" fmla="*/ 8148 h 10000"/>
                  <a:gd name="connsiteX8" fmla="*/ 1570 w 10000"/>
                  <a:gd name="connsiteY8" fmla="*/ 8519 h 10000"/>
                  <a:gd name="connsiteX9" fmla="*/ 1738 w 10000"/>
                  <a:gd name="connsiteY9" fmla="*/ 8657 h 10000"/>
                  <a:gd name="connsiteX10" fmla="*/ 1944 w 10000"/>
                  <a:gd name="connsiteY10" fmla="*/ 8827 h 10000"/>
                  <a:gd name="connsiteX11" fmla="*/ 2467 w 10000"/>
                  <a:gd name="connsiteY11" fmla="*/ 9105 h 10000"/>
                  <a:gd name="connsiteX12" fmla="*/ 3028 w 10000"/>
                  <a:gd name="connsiteY12" fmla="*/ 9383 h 10000"/>
                  <a:gd name="connsiteX13" fmla="*/ 3589 w 10000"/>
                  <a:gd name="connsiteY13" fmla="*/ 9599 h 10000"/>
                  <a:gd name="connsiteX14" fmla="*/ 4131 w 10000"/>
                  <a:gd name="connsiteY14" fmla="*/ 9769 h 10000"/>
                  <a:gd name="connsiteX15" fmla="*/ 4561 w 10000"/>
                  <a:gd name="connsiteY15" fmla="*/ 9892 h 10000"/>
                  <a:gd name="connsiteX16" fmla="*/ 4879 w 10000"/>
                  <a:gd name="connsiteY16" fmla="*/ 9969 h 10000"/>
                  <a:gd name="connsiteX17" fmla="*/ 4935 w 10000"/>
                  <a:gd name="connsiteY17" fmla="*/ 10000 h 10000"/>
                  <a:gd name="connsiteX18" fmla="*/ 5757 w 10000"/>
                  <a:gd name="connsiteY18" fmla="*/ 9846 h 10000"/>
                  <a:gd name="connsiteX19" fmla="*/ 6224 w 10000"/>
                  <a:gd name="connsiteY19" fmla="*/ 9691 h 10000"/>
                  <a:gd name="connsiteX20" fmla="*/ 6766 w 10000"/>
                  <a:gd name="connsiteY20" fmla="*/ 9522 h 10000"/>
                  <a:gd name="connsiteX21" fmla="*/ 7271 w 10000"/>
                  <a:gd name="connsiteY21" fmla="*/ 9275 h 10000"/>
                  <a:gd name="connsiteX22" fmla="*/ 7757 w 10000"/>
                  <a:gd name="connsiteY22" fmla="*/ 9012 h 10000"/>
                  <a:gd name="connsiteX23" fmla="*/ 7963 w 10000"/>
                  <a:gd name="connsiteY23" fmla="*/ 8858 h 10000"/>
                  <a:gd name="connsiteX24" fmla="*/ 8150 w 10000"/>
                  <a:gd name="connsiteY24" fmla="*/ 8688 h 10000"/>
                  <a:gd name="connsiteX25" fmla="*/ 8467 w 10000"/>
                  <a:gd name="connsiteY25" fmla="*/ 8318 h 10000"/>
                  <a:gd name="connsiteX26" fmla="*/ 8710 w 10000"/>
                  <a:gd name="connsiteY26" fmla="*/ 7917 h 10000"/>
                  <a:gd name="connsiteX27" fmla="*/ 8953 w 10000"/>
                  <a:gd name="connsiteY27" fmla="*/ 7454 h 10000"/>
                  <a:gd name="connsiteX28" fmla="*/ 9159 w 10000"/>
                  <a:gd name="connsiteY28" fmla="*/ 6960 h 10000"/>
                  <a:gd name="connsiteX29" fmla="*/ 9514 w 10000"/>
                  <a:gd name="connsiteY29" fmla="*/ 5972 h 10000"/>
                  <a:gd name="connsiteX30" fmla="*/ 9664 w 10000"/>
                  <a:gd name="connsiteY30" fmla="*/ 5478 h 10000"/>
                  <a:gd name="connsiteX31" fmla="*/ 9813 w 10000"/>
                  <a:gd name="connsiteY31" fmla="*/ 4985 h 10000"/>
                  <a:gd name="connsiteX32" fmla="*/ 9944 w 10000"/>
                  <a:gd name="connsiteY32" fmla="*/ 4522 h 10000"/>
                  <a:gd name="connsiteX33" fmla="*/ 10000 w 10000"/>
                  <a:gd name="connsiteY33" fmla="*/ 4028 h 10000"/>
                  <a:gd name="connsiteX34" fmla="*/ 9944 w 10000"/>
                  <a:gd name="connsiteY34" fmla="*/ 3549 h 10000"/>
                  <a:gd name="connsiteX35" fmla="*/ 9813 w 10000"/>
                  <a:gd name="connsiteY35" fmla="*/ 3102 h 10000"/>
                  <a:gd name="connsiteX36" fmla="*/ 9645 w 10000"/>
                  <a:gd name="connsiteY36" fmla="*/ 2670 h 10000"/>
                  <a:gd name="connsiteX37" fmla="*/ 9364 w 10000"/>
                  <a:gd name="connsiteY37" fmla="*/ 2269 h 10000"/>
                  <a:gd name="connsiteX38" fmla="*/ 9103 w 10000"/>
                  <a:gd name="connsiteY38" fmla="*/ 1867 h 10000"/>
                  <a:gd name="connsiteX39" fmla="*/ 8748 w 10000"/>
                  <a:gd name="connsiteY39" fmla="*/ 1497 h 10000"/>
                  <a:gd name="connsiteX40" fmla="*/ 8355 w 10000"/>
                  <a:gd name="connsiteY40" fmla="*/ 1188 h 10000"/>
                  <a:gd name="connsiteX41" fmla="*/ 7944 w 10000"/>
                  <a:gd name="connsiteY41" fmla="*/ 895 h 10000"/>
                  <a:gd name="connsiteX42" fmla="*/ 7458 w 10000"/>
                  <a:gd name="connsiteY42" fmla="*/ 648 h 10000"/>
                  <a:gd name="connsiteX43" fmla="*/ 6972 w 10000"/>
                  <a:gd name="connsiteY43" fmla="*/ 417 h 10000"/>
                  <a:gd name="connsiteX44" fmla="*/ 6505 w 10000"/>
                  <a:gd name="connsiteY44" fmla="*/ 216 h 10000"/>
                  <a:gd name="connsiteX45" fmla="*/ 6000 w 10000"/>
                  <a:gd name="connsiteY45" fmla="*/ 93 h 10000"/>
                  <a:gd name="connsiteX46" fmla="*/ 5477 w 10000"/>
                  <a:gd name="connsiteY46" fmla="*/ 31 h 10000"/>
                  <a:gd name="connsiteX47" fmla="*/ 4972 w 10000"/>
                  <a:gd name="connsiteY47" fmla="*/ 0 h 10000"/>
                  <a:gd name="connsiteX48" fmla="*/ 37 w 10000"/>
                  <a:gd name="connsiteY48" fmla="*/ 3549 h 10000"/>
                  <a:gd name="connsiteX49" fmla="*/ 0 w 10000"/>
                  <a:gd name="connsiteY49" fmla="*/ 3997 h 10000"/>
                  <a:gd name="connsiteX50" fmla="*/ 37 w 10000"/>
                  <a:gd name="connsiteY50" fmla="*/ 4491 h 10000"/>
                  <a:gd name="connsiteX51" fmla="*/ 131 w 10000"/>
                  <a:gd name="connsiteY51" fmla="*/ 4985 h 10000"/>
                  <a:gd name="connsiteX0" fmla="*/ 131 w 10000"/>
                  <a:gd name="connsiteY0" fmla="*/ 4985 h 10000"/>
                  <a:gd name="connsiteX1" fmla="*/ 243 w 10000"/>
                  <a:gd name="connsiteY1" fmla="*/ 5401 h 10000"/>
                  <a:gd name="connsiteX2" fmla="*/ 374 w 10000"/>
                  <a:gd name="connsiteY2" fmla="*/ 5849 h 10000"/>
                  <a:gd name="connsiteX3" fmla="*/ 486 w 10000"/>
                  <a:gd name="connsiteY3" fmla="*/ 6296 h 10000"/>
                  <a:gd name="connsiteX4" fmla="*/ 636 w 10000"/>
                  <a:gd name="connsiteY4" fmla="*/ 6790 h 10000"/>
                  <a:gd name="connsiteX5" fmla="*/ 785 w 10000"/>
                  <a:gd name="connsiteY5" fmla="*/ 7253 h 10000"/>
                  <a:gd name="connsiteX6" fmla="*/ 1028 w 10000"/>
                  <a:gd name="connsiteY6" fmla="*/ 7716 h 10000"/>
                  <a:gd name="connsiteX7" fmla="*/ 1271 w 10000"/>
                  <a:gd name="connsiteY7" fmla="*/ 8148 h 10000"/>
                  <a:gd name="connsiteX8" fmla="*/ 1570 w 10000"/>
                  <a:gd name="connsiteY8" fmla="*/ 8519 h 10000"/>
                  <a:gd name="connsiteX9" fmla="*/ 1738 w 10000"/>
                  <a:gd name="connsiteY9" fmla="*/ 8657 h 10000"/>
                  <a:gd name="connsiteX10" fmla="*/ 1944 w 10000"/>
                  <a:gd name="connsiteY10" fmla="*/ 8827 h 10000"/>
                  <a:gd name="connsiteX11" fmla="*/ 2467 w 10000"/>
                  <a:gd name="connsiteY11" fmla="*/ 9105 h 10000"/>
                  <a:gd name="connsiteX12" fmla="*/ 3028 w 10000"/>
                  <a:gd name="connsiteY12" fmla="*/ 9383 h 10000"/>
                  <a:gd name="connsiteX13" fmla="*/ 3589 w 10000"/>
                  <a:gd name="connsiteY13" fmla="*/ 9599 h 10000"/>
                  <a:gd name="connsiteX14" fmla="*/ 4131 w 10000"/>
                  <a:gd name="connsiteY14" fmla="*/ 9769 h 10000"/>
                  <a:gd name="connsiteX15" fmla="*/ 4561 w 10000"/>
                  <a:gd name="connsiteY15" fmla="*/ 9892 h 10000"/>
                  <a:gd name="connsiteX16" fmla="*/ 4879 w 10000"/>
                  <a:gd name="connsiteY16" fmla="*/ 9969 h 10000"/>
                  <a:gd name="connsiteX17" fmla="*/ 4935 w 10000"/>
                  <a:gd name="connsiteY17" fmla="*/ 10000 h 10000"/>
                  <a:gd name="connsiteX18" fmla="*/ 5757 w 10000"/>
                  <a:gd name="connsiteY18" fmla="*/ 9846 h 10000"/>
                  <a:gd name="connsiteX19" fmla="*/ 6224 w 10000"/>
                  <a:gd name="connsiteY19" fmla="*/ 9691 h 10000"/>
                  <a:gd name="connsiteX20" fmla="*/ 6766 w 10000"/>
                  <a:gd name="connsiteY20" fmla="*/ 9522 h 10000"/>
                  <a:gd name="connsiteX21" fmla="*/ 7271 w 10000"/>
                  <a:gd name="connsiteY21" fmla="*/ 9275 h 10000"/>
                  <a:gd name="connsiteX22" fmla="*/ 7757 w 10000"/>
                  <a:gd name="connsiteY22" fmla="*/ 9012 h 10000"/>
                  <a:gd name="connsiteX23" fmla="*/ 7963 w 10000"/>
                  <a:gd name="connsiteY23" fmla="*/ 8858 h 10000"/>
                  <a:gd name="connsiteX24" fmla="*/ 8150 w 10000"/>
                  <a:gd name="connsiteY24" fmla="*/ 8688 h 10000"/>
                  <a:gd name="connsiteX25" fmla="*/ 8467 w 10000"/>
                  <a:gd name="connsiteY25" fmla="*/ 8318 h 10000"/>
                  <a:gd name="connsiteX26" fmla="*/ 8710 w 10000"/>
                  <a:gd name="connsiteY26" fmla="*/ 7917 h 10000"/>
                  <a:gd name="connsiteX27" fmla="*/ 8953 w 10000"/>
                  <a:gd name="connsiteY27" fmla="*/ 7454 h 10000"/>
                  <a:gd name="connsiteX28" fmla="*/ 9159 w 10000"/>
                  <a:gd name="connsiteY28" fmla="*/ 6960 h 10000"/>
                  <a:gd name="connsiteX29" fmla="*/ 9514 w 10000"/>
                  <a:gd name="connsiteY29" fmla="*/ 5972 h 10000"/>
                  <a:gd name="connsiteX30" fmla="*/ 9664 w 10000"/>
                  <a:gd name="connsiteY30" fmla="*/ 5478 h 10000"/>
                  <a:gd name="connsiteX31" fmla="*/ 9813 w 10000"/>
                  <a:gd name="connsiteY31" fmla="*/ 4985 h 10000"/>
                  <a:gd name="connsiteX32" fmla="*/ 9944 w 10000"/>
                  <a:gd name="connsiteY32" fmla="*/ 4522 h 10000"/>
                  <a:gd name="connsiteX33" fmla="*/ 10000 w 10000"/>
                  <a:gd name="connsiteY33" fmla="*/ 4028 h 10000"/>
                  <a:gd name="connsiteX34" fmla="*/ 9944 w 10000"/>
                  <a:gd name="connsiteY34" fmla="*/ 3549 h 10000"/>
                  <a:gd name="connsiteX35" fmla="*/ 9813 w 10000"/>
                  <a:gd name="connsiteY35" fmla="*/ 3102 h 10000"/>
                  <a:gd name="connsiteX36" fmla="*/ 9645 w 10000"/>
                  <a:gd name="connsiteY36" fmla="*/ 2670 h 10000"/>
                  <a:gd name="connsiteX37" fmla="*/ 9364 w 10000"/>
                  <a:gd name="connsiteY37" fmla="*/ 2269 h 10000"/>
                  <a:gd name="connsiteX38" fmla="*/ 9103 w 10000"/>
                  <a:gd name="connsiteY38" fmla="*/ 1867 h 10000"/>
                  <a:gd name="connsiteX39" fmla="*/ 8748 w 10000"/>
                  <a:gd name="connsiteY39" fmla="*/ 1497 h 10000"/>
                  <a:gd name="connsiteX40" fmla="*/ 8355 w 10000"/>
                  <a:gd name="connsiteY40" fmla="*/ 1188 h 10000"/>
                  <a:gd name="connsiteX41" fmla="*/ 7944 w 10000"/>
                  <a:gd name="connsiteY41" fmla="*/ 895 h 10000"/>
                  <a:gd name="connsiteX42" fmla="*/ 7458 w 10000"/>
                  <a:gd name="connsiteY42" fmla="*/ 648 h 10000"/>
                  <a:gd name="connsiteX43" fmla="*/ 6972 w 10000"/>
                  <a:gd name="connsiteY43" fmla="*/ 417 h 10000"/>
                  <a:gd name="connsiteX44" fmla="*/ 6505 w 10000"/>
                  <a:gd name="connsiteY44" fmla="*/ 216 h 10000"/>
                  <a:gd name="connsiteX45" fmla="*/ 6000 w 10000"/>
                  <a:gd name="connsiteY45" fmla="*/ 93 h 10000"/>
                  <a:gd name="connsiteX46" fmla="*/ 5477 w 10000"/>
                  <a:gd name="connsiteY46" fmla="*/ 31 h 10000"/>
                  <a:gd name="connsiteX47" fmla="*/ 4972 w 10000"/>
                  <a:gd name="connsiteY47" fmla="*/ 0 h 10000"/>
                  <a:gd name="connsiteX48" fmla="*/ 37 w 10000"/>
                  <a:gd name="connsiteY48" fmla="*/ 3549 h 10000"/>
                  <a:gd name="connsiteX49" fmla="*/ 0 w 10000"/>
                  <a:gd name="connsiteY49" fmla="*/ 3997 h 10000"/>
                  <a:gd name="connsiteX50" fmla="*/ 37 w 10000"/>
                  <a:gd name="connsiteY50" fmla="*/ 4491 h 10000"/>
                  <a:gd name="connsiteX51" fmla="*/ 131 w 10000"/>
                  <a:gd name="connsiteY51" fmla="*/ 4985 h 10000"/>
                  <a:gd name="connsiteX0" fmla="*/ 131 w 10000"/>
                  <a:gd name="connsiteY0" fmla="*/ 4985 h 10000"/>
                  <a:gd name="connsiteX1" fmla="*/ 243 w 10000"/>
                  <a:gd name="connsiteY1" fmla="*/ 5401 h 10000"/>
                  <a:gd name="connsiteX2" fmla="*/ 374 w 10000"/>
                  <a:gd name="connsiteY2" fmla="*/ 5849 h 10000"/>
                  <a:gd name="connsiteX3" fmla="*/ 486 w 10000"/>
                  <a:gd name="connsiteY3" fmla="*/ 6296 h 10000"/>
                  <a:gd name="connsiteX4" fmla="*/ 636 w 10000"/>
                  <a:gd name="connsiteY4" fmla="*/ 6790 h 10000"/>
                  <a:gd name="connsiteX5" fmla="*/ 785 w 10000"/>
                  <a:gd name="connsiteY5" fmla="*/ 7253 h 10000"/>
                  <a:gd name="connsiteX6" fmla="*/ 1028 w 10000"/>
                  <a:gd name="connsiteY6" fmla="*/ 7716 h 10000"/>
                  <a:gd name="connsiteX7" fmla="*/ 1271 w 10000"/>
                  <a:gd name="connsiteY7" fmla="*/ 8148 h 10000"/>
                  <a:gd name="connsiteX8" fmla="*/ 1570 w 10000"/>
                  <a:gd name="connsiteY8" fmla="*/ 8519 h 10000"/>
                  <a:gd name="connsiteX9" fmla="*/ 1738 w 10000"/>
                  <a:gd name="connsiteY9" fmla="*/ 8657 h 10000"/>
                  <a:gd name="connsiteX10" fmla="*/ 1944 w 10000"/>
                  <a:gd name="connsiteY10" fmla="*/ 8827 h 10000"/>
                  <a:gd name="connsiteX11" fmla="*/ 2467 w 10000"/>
                  <a:gd name="connsiteY11" fmla="*/ 9105 h 10000"/>
                  <a:gd name="connsiteX12" fmla="*/ 3028 w 10000"/>
                  <a:gd name="connsiteY12" fmla="*/ 9383 h 10000"/>
                  <a:gd name="connsiteX13" fmla="*/ 3589 w 10000"/>
                  <a:gd name="connsiteY13" fmla="*/ 9599 h 10000"/>
                  <a:gd name="connsiteX14" fmla="*/ 4131 w 10000"/>
                  <a:gd name="connsiteY14" fmla="*/ 9769 h 10000"/>
                  <a:gd name="connsiteX15" fmla="*/ 4561 w 10000"/>
                  <a:gd name="connsiteY15" fmla="*/ 9892 h 10000"/>
                  <a:gd name="connsiteX16" fmla="*/ 4879 w 10000"/>
                  <a:gd name="connsiteY16" fmla="*/ 9969 h 10000"/>
                  <a:gd name="connsiteX17" fmla="*/ 4935 w 10000"/>
                  <a:gd name="connsiteY17" fmla="*/ 10000 h 10000"/>
                  <a:gd name="connsiteX18" fmla="*/ 5757 w 10000"/>
                  <a:gd name="connsiteY18" fmla="*/ 9846 h 10000"/>
                  <a:gd name="connsiteX19" fmla="*/ 6224 w 10000"/>
                  <a:gd name="connsiteY19" fmla="*/ 9691 h 10000"/>
                  <a:gd name="connsiteX20" fmla="*/ 6766 w 10000"/>
                  <a:gd name="connsiteY20" fmla="*/ 9522 h 10000"/>
                  <a:gd name="connsiteX21" fmla="*/ 7271 w 10000"/>
                  <a:gd name="connsiteY21" fmla="*/ 9275 h 10000"/>
                  <a:gd name="connsiteX22" fmla="*/ 7757 w 10000"/>
                  <a:gd name="connsiteY22" fmla="*/ 9012 h 10000"/>
                  <a:gd name="connsiteX23" fmla="*/ 7963 w 10000"/>
                  <a:gd name="connsiteY23" fmla="*/ 8858 h 10000"/>
                  <a:gd name="connsiteX24" fmla="*/ 8150 w 10000"/>
                  <a:gd name="connsiteY24" fmla="*/ 8688 h 10000"/>
                  <a:gd name="connsiteX25" fmla="*/ 8467 w 10000"/>
                  <a:gd name="connsiteY25" fmla="*/ 8318 h 10000"/>
                  <a:gd name="connsiteX26" fmla="*/ 8710 w 10000"/>
                  <a:gd name="connsiteY26" fmla="*/ 7917 h 10000"/>
                  <a:gd name="connsiteX27" fmla="*/ 8953 w 10000"/>
                  <a:gd name="connsiteY27" fmla="*/ 7454 h 10000"/>
                  <a:gd name="connsiteX28" fmla="*/ 9159 w 10000"/>
                  <a:gd name="connsiteY28" fmla="*/ 6960 h 10000"/>
                  <a:gd name="connsiteX29" fmla="*/ 9514 w 10000"/>
                  <a:gd name="connsiteY29" fmla="*/ 5972 h 10000"/>
                  <a:gd name="connsiteX30" fmla="*/ 9664 w 10000"/>
                  <a:gd name="connsiteY30" fmla="*/ 5478 h 10000"/>
                  <a:gd name="connsiteX31" fmla="*/ 9813 w 10000"/>
                  <a:gd name="connsiteY31" fmla="*/ 4985 h 10000"/>
                  <a:gd name="connsiteX32" fmla="*/ 9944 w 10000"/>
                  <a:gd name="connsiteY32" fmla="*/ 4522 h 10000"/>
                  <a:gd name="connsiteX33" fmla="*/ 10000 w 10000"/>
                  <a:gd name="connsiteY33" fmla="*/ 4028 h 10000"/>
                  <a:gd name="connsiteX34" fmla="*/ 9944 w 10000"/>
                  <a:gd name="connsiteY34" fmla="*/ 3549 h 10000"/>
                  <a:gd name="connsiteX35" fmla="*/ 9813 w 10000"/>
                  <a:gd name="connsiteY35" fmla="*/ 3102 h 10000"/>
                  <a:gd name="connsiteX36" fmla="*/ 9645 w 10000"/>
                  <a:gd name="connsiteY36" fmla="*/ 2670 h 10000"/>
                  <a:gd name="connsiteX37" fmla="*/ 9364 w 10000"/>
                  <a:gd name="connsiteY37" fmla="*/ 2269 h 10000"/>
                  <a:gd name="connsiteX38" fmla="*/ 9103 w 10000"/>
                  <a:gd name="connsiteY38" fmla="*/ 1867 h 10000"/>
                  <a:gd name="connsiteX39" fmla="*/ 8748 w 10000"/>
                  <a:gd name="connsiteY39" fmla="*/ 1497 h 10000"/>
                  <a:gd name="connsiteX40" fmla="*/ 8355 w 10000"/>
                  <a:gd name="connsiteY40" fmla="*/ 1188 h 10000"/>
                  <a:gd name="connsiteX41" fmla="*/ 7944 w 10000"/>
                  <a:gd name="connsiteY41" fmla="*/ 895 h 10000"/>
                  <a:gd name="connsiteX42" fmla="*/ 7458 w 10000"/>
                  <a:gd name="connsiteY42" fmla="*/ 648 h 10000"/>
                  <a:gd name="connsiteX43" fmla="*/ 6972 w 10000"/>
                  <a:gd name="connsiteY43" fmla="*/ 417 h 10000"/>
                  <a:gd name="connsiteX44" fmla="*/ 6505 w 10000"/>
                  <a:gd name="connsiteY44" fmla="*/ 216 h 10000"/>
                  <a:gd name="connsiteX45" fmla="*/ 6000 w 10000"/>
                  <a:gd name="connsiteY45" fmla="*/ 93 h 10000"/>
                  <a:gd name="connsiteX46" fmla="*/ 5477 w 10000"/>
                  <a:gd name="connsiteY46" fmla="*/ 31 h 10000"/>
                  <a:gd name="connsiteX47" fmla="*/ 4972 w 10000"/>
                  <a:gd name="connsiteY47" fmla="*/ 0 h 10000"/>
                  <a:gd name="connsiteX48" fmla="*/ 37 w 10000"/>
                  <a:gd name="connsiteY48" fmla="*/ 3549 h 10000"/>
                  <a:gd name="connsiteX49" fmla="*/ 0 w 10000"/>
                  <a:gd name="connsiteY49" fmla="*/ 3997 h 10000"/>
                  <a:gd name="connsiteX50" fmla="*/ 37 w 10000"/>
                  <a:gd name="connsiteY50" fmla="*/ 4491 h 10000"/>
                  <a:gd name="connsiteX51" fmla="*/ 131 w 10000"/>
                  <a:gd name="connsiteY51" fmla="*/ 4985 h 10000"/>
                  <a:gd name="connsiteX0" fmla="*/ 131 w 10000"/>
                  <a:gd name="connsiteY0" fmla="*/ 4985 h 10000"/>
                  <a:gd name="connsiteX1" fmla="*/ 243 w 10000"/>
                  <a:gd name="connsiteY1" fmla="*/ 5401 h 10000"/>
                  <a:gd name="connsiteX2" fmla="*/ 374 w 10000"/>
                  <a:gd name="connsiteY2" fmla="*/ 5849 h 10000"/>
                  <a:gd name="connsiteX3" fmla="*/ 486 w 10000"/>
                  <a:gd name="connsiteY3" fmla="*/ 6296 h 10000"/>
                  <a:gd name="connsiteX4" fmla="*/ 636 w 10000"/>
                  <a:gd name="connsiteY4" fmla="*/ 6790 h 10000"/>
                  <a:gd name="connsiteX5" fmla="*/ 785 w 10000"/>
                  <a:gd name="connsiteY5" fmla="*/ 7253 h 10000"/>
                  <a:gd name="connsiteX6" fmla="*/ 1028 w 10000"/>
                  <a:gd name="connsiteY6" fmla="*/ 7716 h 10000"/>
                  <a:gd name="connsiteX7" fmla="*/ 1271 w 10000"/>
                  <a:gd name="connsiteY7" fmla="*/ 8148 h 10000"/>
                  <a:gd name="connsiteX8" fmla="*/ 1570 w 10000"/>
                  <a:gd name="connsiteY8" fmla="*/ 8519 h 10000"/>
                  <a:gd name="connsiteX9" fmla="*/ 1738 w 10000"/>
                  <a:gd name="connsiteY9" fmla="*/ 8657 h 10000"/>
                  <a:gd name="connsiteX10" fmla="*/ 1944 w 10000"/>
                  <a:gd name="connsiteY10" fmla="*/ 8827 h 10000"/>
                  <a:gd name="connsiteX11" fmla="*/ 2467 w 10000"/>
                  <a:gd name="connsiteY11" fmla="*/ 9105 h 10000"/>
                  <a:gd name="connsiteX12" fmla="*/ 3028 w 10000"/>
                  <a:gd name="connsiteY12" fmla="*/ 9383 h 10000"/>
                  <a:gd name="connsiteX13" fmla="*/ 3589 w 10000"/>
                  <a:gd name="connsiteY13" fmla="*/ 9599 h 10000"/>
                  <a:gd name="connsiteX14" fmla="*/ 4131 w 10000"/>
                  <a:gd name="connsiteY14" fmla="*/ 9769 h 10000"/>
                  <a:gd name="connsiteX15" fmla="*/ 4561 w 10000"/>
                  <a:gd name="connsiteY15" fmla="*/ 9892 h 10000"/>
                  <a:gd name="connsiteX16" fmla="*/ 4879 w 10000"/>
                  <a:gd name="connsiteY16" fmla="*/ 9969 h 10000"/>
                  <a:gd name="connsiteX17" fmla="*/ 4935 w 10000"/>
                  <a:gd name="connsiteY17" fmla="*/ 10000 h 10000"/>
                  <a:gd name="connsiteX18" fmla="*/ 5757 w 10000"/>
                  <a:gd name="connsiteY18" fmla="*/ 9846 h 10000"/>
                  <a:gd name="connsiteX19" fmla="*/ 6224 w 10000"/>
                  <a:gd name="connsiteY19" fmla="*/ 9691 h 10000"/>
                  <a:gd name="connsiteX20" fmla="*/ 6766 w 10000"/>
                  <a:gd name="connsiteY20" fmla="*/ 9522 h 10000"/>
                  <a:gd name="connsiteX21" fmla="*/ 7271 w 10000"/>
                  <a:gd name="connsiteY21" fmla="*/ 9275 h 10000"/>
                  <a:gd name="connsiteX22" fmla="*/ 7757 w 10000"/>
                  <a:gd name="connsiteY22" fmla="*/ 9012 h 10000"/>
                  <a:gd name="connsiteX23" fmla="*/ 7963 w 10000"/>
                  <a:gd name="connsiteY23" fmla="*/ 8858 h 10000"/>
                  <a:gd name="connsiteX24" fmla="*/ 8150 w 10000"/>
                  <a:gd name="connsiteY24" fmla="*/ 8688 h 10000"/>
                  <a:gd name="connsiteX25" fmla="*/ 8467 w 10000"/>
                  <a:gd name="connsiteY25" fmla="*/ 8318 h 10000"/>
                  <a:gd name="connsiteX26" fmla="*/ 8710 w 10000"/>
                  <a:gd name="connsiteY26" fmla="*/ 7917 h 10000"/>
                  <a:gd name="connsiteX27" fmla="*/ 8953 w 10000"/>
                  <a:gd name="connsiteY27" fmla="*/ 7454 h 10000"/>
                  <a:gd name="connsiteX28" fmla="*/ 9159 w 10000"/>
                  <a:gd name="connsiteY28" fmla="*/ 6960 h 10000"/>
                  <a:gd name="connsiteX29" fmla="*/ 9514 w 10000"/>
                  <a:gd name="connsiteY29" fmla="*/ 5972 h 10000"/>
                  <a:gd name="connsiteX30" fmla="*/ 9664 w 10000"/>
                  <a:gd name="connsiteY30" fmla="*/ 5478 h 10000"/>
                  <a:gd name="connsiteX31" fmla="*/ 9813 w 10000"/>
                  <a:gd name="connsiteY31" fmla="*/ 4985 h 10000"/>
                  <a:gd name="connsiteX32" fmla="*/ 9944 w 10000"/>
                  <a:gd name="connsiteY32" fmla="*/ 4522 h 10000"/>
                  <a:gd name="connsiteX33" fmla="*/ 10000 w 10000"/>
                  <a:gd name="connsiteY33" fmla="*/ 4028 h 10000"/>
                  <a:gd name="connsiteX34" fmla="*/ 9944 w 10000"/>
                  <a:gd name="connsiteY34" fmla="*/ 3549 h 10000"/>
                  <a:gd name="connsiteX35" fmla="*/ 9813 w 10000"/>
                  <a:gd name="connsiteY35" fmla="*/ 3102 h 10000"/>
                  <a:gd name="connsiteX36" fmla="*/ 9645 w 10000"/>
                  <a:gd name="connsiteY36" fmla="*/ 2670 h 10000"/>
                  <a:gd name="connsiteX37" fmla="*/ 9364 w 10000"/>
                  <a:gd name="connsiteY37" fmla="*/ 2269 h 10000"/>
                  <a:gd name="connsiteX38" fmla="*/ 9103 w 10000"/>
                  <a:gd name="connsiteY38" fmla="*/ 1867 h 10000"/>
                  <a:gd name="connsiteX39" fmla="*/ 8748 w 10000"/>
                  <a:gd name="connsiteY39" fmla="*/ 1497 h 10000"/>
                  <a:gd name="connsiteX40" fmla="*/ 8355 w 10000"/>
                  <a:gd name="connsiteY40" fmla="*/ 1188 h 10000"/>
                  <a:gd name="connsiteX41" fmla="*/ 7944 w 10000"/>
                  <a:gd name="connsiteY41" fmla="*/ 895 h 10000"/>
                  <a:gd name="connsiteX42" fmla="*/ 7458 w 10000"/>
                  <a:gd name="connsiteY42" fmla="*/ 648 h 10000"/>
                  <a:gd name="connsiteX43" fmla="*/ 6972 w 10000"/>
                  <a:gd name="connsiteY43" fmla="*/ 417 h 10000"/>
                  <a:gd name="connsiteX44" fmla="*/ 6505 w 10000"/>
                  <a:gd name="connsiteY44" fmla="*/ 216 h 10000"/>
                  <a:gd name="connsiteX45" fmla="*/ 6000 w 10000"/>
                  <a:gd name="connsiteY45" fmla="*/ 93 h 10000"/>
                  <a:gd name="connsiteX46" fmla="*/ 5477 w 10000"/>
                  <a:gd name="connsiteY46" fmla="*/ 31 h 10000"/>
                  <a:gd name="connsiteX47" fmla="*/ 4972 w 10000"/>
                  <a:gd name="connsiteY47" fmla="*/ 0 h 10000"/>
                  <a:gd name="connsiteX48" fmla="*/ 37 w 10000"/>
                  <a:gd name="connsiteY48" fmla="*/ 3549 h 10000"/>
                  <a:gd name="connsiteX49" fmla="*/ 0 w 10000"/>
                  <a:gd name="connsiteY49" fmla="*/ 3997 h 10000"/>
                  <a:gd name="connsiteX50" fmla="*/ 37 w 10000"/>
                  <a:gd name="connsiteY50" fmla="*/ 4491 h 10000"/>
                  <a:gd name="connsiteX51" fmla="*/ 131 w 10000"/>
                  <a:gd name="connsiteY51" fmla="*/ 4985 h 10000"/>
                  <a:gd name="connsiteX0" fmla="*/ 131 w 10000"/>
                  <a:gd name="connsiteY0" fmla="*/ 4985 h 10000"/>
                  <a:gd name="connsiteX1" fmla="*/ 243 w 10000"/>
                  <a:gd name="connsiteY1" fmla="*/ 5401 h 10000"/>
                  <a:gd name="connsiteX2" fmla="*/ 374 w 10000"/>
                  <a:gd name="connsiteY2" fmla="*/ 5849 h 10000"/>
                  <a:gd name="connsiteX3" fmla="*/ 486 w 10000"/>
                  <a:gd name="connsiteY3" fmla="*/ 6296 h 10000"/>
                  <a:gd name="connsiteX4" fmla="*/ 636 w 10000"/>
                  <a:gd name="connsiteY4" fmla="*/ 6790 h 10000"/>
                  <a:gd name="connsiteX5" fmla="*/ 785 w 10000"/>
                  <a:gd name="connsiteY5" fmla="*/ 7253 h 10000"/>
                  <a:gd name="connsiteX6" fmla="*/ 1028 w 10000"/>
                  <a:gd name="connsiteY6" fmla="*/ 7716 h 10000"/>
                  <a:gd name="connsiteX7" fmla="*/ 1271 w 10000"/>
                  <a:gd name="connsiteY7" fmla="*/ 8148 h 10000"/>
                  <a:gd name="connsiteX8" fmla="*/ 1570 w 10000"/>
                  <a:gd name="connsiteY8" fmla="*/ 8519 h 10000"/>
                  <a:gd name="connsiteX9" fmla="*/ 1738 w 10000"/>
                  <a:gd name="connsiteY9" fmla="*/ 8657 h 10000"/>
                  <a:gd name="connsiteX10" fmla="*/ 1944 w 10000"/>
                  <a:gd name="connsiteY10" fmla="*/ 8827 h 10000"/>
                  <a:gd name="connsiteX11" fmla="*/ 2467 w 10000"/>
                  <a:gd name="connsiteY11" fmla="*/ 9105 h 10000"/>
                  <a:gd name="connsiteX12" fmla="*/ 3028 w 10000"/>
                  <a:gd name="connsiteY12" fmla="*/ 9383 h 10000"/>
                  <a:gd name="connsiteX13" fmla="*/ 3589 w 10000"/>
                  <a:gd name="connsiteY13" fmla="*/ 9599 h 10000"/>
                  <a:gd name="connsiteX14" fmla="*/ 4131 w 10000"/>
                  <a:gd name="connsiteY14" fmla="*/ 9769 h 10000"/>
                  <a:gd name="connsiteX15" fmla="*/ 4561 w 10000"/>
                  <a:gd name="connsiteY15" fmla="*/ 9892 h 10000"/>
                  <a:gd name="connsiteX16" fmla="*/ 4879 w 10000"/>
                  <a:gd name="connsiteY16" fmla="*/ 9969 h 10000"/>
                  <a:gd name="connsiteX17" fmla="*/ 4935 w 10000"/>
                  <a:gd name="connsiteY17" fmla="*/ 10000 h 10000"/>
                  <a:gd name="connsiteX18" fmla="*/ 5757 w 10000"/>
                  <a:gd name="connsiteY18" fmla="*/ 9846 h 10000"/>
                  <a:gd name="connsiteX19" fmla="*/ 6224 w 10000"/>
                  <a:gd name="connsiteY19" fmla="*/ 9691 h 10000"/>
                  <a:gd name="connsiteX20" fmla="*/ 6766 w 10000"/>
                  <a:gd name="connsiteY20" fmla="*/ 9522 h 10000"/>
                  <a:gd name="connsiteX21" fmla="*/ 7271 w 10000"/>
                  <a:gd name="connsiteY21" fmla="*/ 9275 h 10000"/>
                  <a:gd name="connsiteX22" fmla="*/ 7757 w 10000"/>
                  <a:gd name="connsiteY22" fmla="*/ 9012 h 10000"/>
                  <a:gd name="connsiteX23" fmla="*/ 7963 w 10000"/>
                  <a:gd name="connsiteY23" fmla="*/ 8858 h 10000"/>
                  <a:gd name="connsiteX24" fmla="*/ 8150 w 10000"/>
                  <a:gd name="connsiteY24" fmla="*/ 8688 h 10000"/>
                  <a:gd name="connsiteX25" fmla="*/ 8467 w 10000"/>
                  <a:gd name="connsiteY25" fmla="*/ 8318 h 10000"/>
                  <a:gd name="connsiteX26" fmla="*/ 8710 w 10000"/>
                  <a:gd name="connsiteY26" fmla="*/ 7917 h 10000"/>
                  <a:gd name="connsiteX27" fmla="*/ 8953 w 10000"/>
                  <a:gd name="connsiteY27" fmla="*/ 7454 h 10000"/>
                  <a:gd name="connsiteX28" fmla="*/ 9159 w 10000"/>
                  <a:gd name="connsiteY28" fmla="*/ 6960 h 10000"/>
                  <a:gd name="connsiteX29" fmla="*/ 9514 w 10000"/>
                  <a:gd name="connsiteY29" fmla="*/ 5972 h 10000"/>
                  <a:gd name="connsiteX30" fmla="*/ 9664 w 10000"/>
                  <a:gd name="connsiteY30" fmla="*/ 5478 h 10000"/>
                  <a:gd name="connsiteX31" fmla="*/ 9813 w 10000"/>
                  <a:gd name="connsiteY31" fmla="*/ 4985 h 10000"/>
                  <a:gd name="connsiteX32" fmla="*/ 9944 w 10000"/>
                  <a:gd name="connsiteY32" fmla="*/ 4522 h 10000"/>
                  <a:gd name="connsiteX33" fmla="*/ 10000 w 10000"/>
                  <a:gd name="connsiteY33" fmla="*/ 4028 h 10000"/>
                  <a:gd name="connsiteX34" fmla="*/ 9944 w 10000"/>
                  <a:gd name="connsiteY34" fmla="*/ 3549 h 10000"/>
                  <a:gd name="connsiteX35" fmla="*/ 9813 w 10000"/>
                  <a:gd name="connsiteY35" fmla="*/ 3102 h 10000"/>
                  <a:gd name="connsiteX36" fmla="*/ 9645 w 10000"/>
                  <a:gd name="connsiteY36" fmla="*/ 2670 h 10000"/>
                  <a:gd name="connsiteX37" fmla="*/ 9364 w 10000"/>
                  <a:gd name="connsiteY37" fmla="*/ 2269 h 10000"/>
                  <a:gd name="connsiteX38" fmla="*/ 9103 w 10000"/>
                  <a:gd name="connsiteY38" fmla="*/ 1867 h 10000"/>
                  <a:gd name="connsiteX39" fmla="*/ 8748 w 10000"/>
                  <a:gd name="connsiteY39" fmla="*/ 1497 h 10000"/>
                  <a:gd name="connsiteX40" fmla="*/ 8355 w 10000"/>
                  <a:gd name="connsiteY40" fmla="*/ 1188 h 10000"/>
                  <a:gd name="connsiteX41" fmla="*/ 7944 w 10000"/>
                  <a:gd name="connsiteY41" fmla="*/ 895 h 10000"/>
                  <a:gd name="connsiteX42" fmla="*/ 7458 w 10000"/>
                  <a:gd name="connsiteY42" fmla="*/ 648 h 10000"/>
                  <a:gd name="connsiteX43" fmla="*/ 6972 w 10000"/>
                  <a:gd name="connsiteY43" fmla="*/ 417 h 10000"/>
                  <a:gd name="connsiteX44" fmla="*/ 6505 w 10000"/>
                  <a:gd name="connsiteY44" fmla="*/ 216 h 10000"/>
                  <a:gd name="connsiteX45" fmla="*/ 6000 w 10000"/>
                  <a:gd name="connsiteY45" fmla="*/ 93 h 10000"/>
                  <a:gd name="connsiteX46" fmla="*/ 4972 w 10000"/>
                  <a:gd name="connsiteY46" fmla="*/ 0 h 10000"/>
                  <a:gd name="connsiteX47" fmla="*/ 37 w 10000"/>
                  <a:gd name="connsiteY47" fmla="*/ 3549 h 10000"/>
                  <a:gd name="connsiteX48" fmla="*/ 0 w 10000"/>
                  <a:gd name="connsiteY48" fmla="*/ 3997 h 10000"/>
                  <a:gd name="connsiteX49" fmla="*/ 37 w 10000"/>
                  <a:gd name="connsiteY49" fmla="*/ 4491 h 10000"/>
                  <a:gd name="connsiteX50" fmla="*/ 131 w 10000"/>
                  <a:gd name="connsiteY50" fmla="*/ 4985 h 10000"/>
                  <a:gd name="connsiteX0" fmla="*/ 131 w 10000"/>
                  <a:gd name="connsiteY0" fmla="*/ 4985 h 10000"/>
                  <a:gd name="connsiteX1" fmla="*/ 243 w 10000"/>
                  <a:gd name="connsiteY1" fmla="*/ 5401 h 10000"/>
                  <a:gd name="connsiteX2" fmla="*/ 374 w 10000"/>
                  <a:gd name="connsiteY2" fmla="*/ 5849 h 10000"/>
                  <a:gd name="connsiteX3" fmla="*/ 486 w 10000"/>
                  <a:gd name="connsiteY3" fmla="*/ 6296 h 10000"/>
                  <a:gd name="connsiteX4" fmla="*/ 636 w 10000"/>
                  <a:gd name="connsiteY4" fmla="*/ 6790 h 10000"/>
                  <a:gd name="connsiteX5" fmla="*/ 785 w 10000"/>
                  <a:gd name="connsiteY5" fmla="*/ 7253 h 10000"/>
                  <a:gd name="connsiteX6" fmla="*/ 1028 w 10000"/>
                  <a:gd name="connsiteY6" fmla="*/ 7716 h 10000"/>
                  <a:gd name="connsiteX7" fmla="*/ 1271 w 10000"/>
                  <a:gd name="connsiteY7" fmla="*/ 8148 h 10000"/>
                  <a:gd name="connsiteX8" fmla="*/ 1570 w 10000"/>
                  <a:gd name="connsiteY8" fmla="*/ 8519 h 10000"/>
                  <a:gd name="connsiteX9" fmla="*/ 1738 w 10000"/>
                  <a:gd name="connsiteY9" fmla="*/ 8657 h 10000"/>
                  <a:gd name="connsiteX10" fmla="*/ 1944 w 10000"/>
                  <a:gd name="connsiteY10" fmla="*/ 8827 h 10000"/>
                  <a:gd name="connsiteX11" fmla="*/ 2467 w 10000"/>
                  <a:gd name="connsiteY11" fmla="*/ 9105 h 10000"/>
                  <a:gd name="connsiteX12" fmla="*/ 3028 w 10000"/>
                  <a:gd name="connsiteY12" fmla="*/ 9383 h 10000"/>
                  <a:gd name="connsiteX13" fmla="*/ 3589 w 10000"/>
                  <a:gd name="connsiteY13" fmla="*/ 9599 h 10000"/>
                  <a:gd name="connsiteX14" fmla="*/ 4131 w 10000"/>
                  <a:gd name="connsiteY14" fmla="*/ 9769 h 10000"/>
                  <a:gd name="connsiteX15" fmla="*/ 4561 w 10000"/>
                  <a:gd name="connsiteY15" fmla="*/ 9892 h 10000"/>
                  <a:gd name="connsiteX16" fmla="*/ 4879 w 10000"/>
                  <a:gd name="connsiteY16" fmla="*/ 9969 h 10000"/>
                  <a:gd name="connsiteX17" fmla="*/ 4935 w 10000"/>
                  <a:gd name="connsiteY17" fmla="*/ 10000 h 10000"/>
                  <a:gd name="connsiteX18" fmla="*/ 5757 w 10000"/>
                  <a:gd name="connsiteY18" fmla="*/ 9846 h 10000"/>
                  <a:gd name="connsiteX19" fmla="*/ 6224 w 10000"/>
                  <a:gd name="connsiteY19" fmla="*/ 9691 h 10000"/>
                  <a:gd name="connsiteX20" fmla="*/ 6766 w 10000"/>
                  <a:gd name="connsiteY20" fmla="*/ 9522 h 10000"/>
                  <a:gd name="connsiteX21" fmla="*/ 7271 w 10000"/>
                  <a:gd name="connsiteY21" fmla="*/ 9275 h 10000"/>
                  <a:gd name="connsiteX22" fmla="*/ 7757 w 10000"/>
                  <a:gd name="connsiteY22" fmla="*/ 9012 h 10000"/>
                  <a:gd name="connsiteX23" fmla="*/ 7963 w 10000"/>
                  <a:gd name="connsiteY23" fmla="*/ 8858 h 10000"/>
                  <a:gd name="connsiteX24" fmla="*/ 8150 w 10000"/>
                  <a:gd name="connsiteY24" fmla="*/ 8688 h 10000"/>
                  <a:gd name="connsiteX25" fmla="*/ 8467 w 10000"/>
                  <a:gd name="connsiteY25" fmla="*/ 8318 h 10000"/>
                  <a:gd name="connsiteX26" fmla="*/ 8710 w 10000"/>
                  <a:gd name="connsiteY26" fmla="*/ 7917 h 10000"/>
                  <a:gd name="connsiteX27" fmla="*/ 8953 w 10000"/>
                  <a:gd name="connsiteY27" fmla="*/ 7454 h 10000"/>
                  <a:gd name="connsiteX28" fmla="*/ 9159 w 10000"/>
                  <a:gd name="connsiteY28" fmla="*/ 6960 h 10000"/>
                  <a:gd name="connsiteX29" fmla="*/ 9514 w 10000"/>
                  <a:gd name="connsiteY29" fmla="*/ 5972 h 10000"/>
                  <a:gd name="connsiteX30" fmla="*/ 9664 w 10000"/>
                  <a:gd name="connsiteY30" fmla="*/ 5478 h 10000"/>
                  <a:gd name="connsiteX31" fmla="*/ 9813 w 10000"/>
                  <a:gd name="connsiteY31" fmla="*/ 4985 h 10000"/>
                  <a:gd name="connsiteX32" fmla="*/ 9944 w 10000"/>
                  <a:gd name="connsiteY32" fmla="*/ 4522 h 10000"/>
                  <a:gd name="connsiteX33" fmla="*/ 10000 w 10000"/>
                  <a:gd name="connsiteY33" fmla="*/ 4028 h 10000"/>
                  <a:gd name="connsiteX34" fmla="*/ 9813 w 10000"/>
                  <a:gd name="connsiteY34" fmla="*/ 3102 h 10000"/>
                  <a:gd name="connsiteX35" fmla="*/ 9645 w 10000"/>
                  <a:gd name="connsiteY35" fmla="*/ 2670 h 10000"/>
                  <a:gd name="connsiteX36" fmla="*/ 9364 w 10000"/>
                  <a:gd name="connsiteY36" fmla="*/ 2269 h 10000"/>
                  <a:gd name="connsiteX37" fmla="*/ 9103 w 10000"/>
                  <a:gd name="connsiteY37" fmla="*/ 1867 h 10000"/>
                  <a:gd name="connsiteX38" fmla="*/ 8748 w 10000"/>
                  <a:gd name="connsiteY38" fmla="*/ 1497 h 10000"/>
                  <a:gd name="connsiteX39" fmla="*/ 8355 w 10000"/>
                  <a:gd name="connsiteY39" fmla="*/ 1188 h 10000"/>
                  <a:gd name="connsiteX40" fmla="*/ 7944 w 10000"/>
                  <a:gd name="connsiteY40" fmla="*/ 895 h 10000"/>
                  <a:gd name="connsiteX41" fmla="*/ 7458 w 10000"/>
                  <a:gd name="connsiteY41" fmla="*/ 648 h 10000"/>
                  <a:gd name="connsiteX42" fmla="*/ 6972 w 10000"/>
                  <a:gd name="connsiteY42" fmla="*/ 417 h 10000"/>
                  <a:gd name="connsiteX43" fmla="*/ 6505 w 10000"/>
                  <a:gd name="connsiteY43" fmla="*/ 216 h 10000"/>
                  <a:gd name="connsiteX44" fmla="*/ 6000 w 10000"/>
                  <a:gd name="connsiteY44" fmla="*/ 93 h 10000"/>
                  <a:gd name="connsiteX45" fmla="*/ 4972 w 10000"/>
                  <a:gd name="connsiteY45" fmla="*/ 0 h 10000"/>
                  <a:gd name="connsiteX46" fmla="*/ 37 w 10000"/>
                  <a:gd name="connsiteY46" fmla="*/ 3549 h 10000"/>
                  <a:gd name="connsiteX47" fmla="*/ 0 w 10000"/>
                  <a:gd name="connsiteY47" fmla="*/ 3997 h 10000"/>
                  <a:gd name="connsiteX48" fmla="*/ 37 w 10000"/>
                  <a:gd name="connsiteY48" fmla="*/ 4491 h 10000"/>
                  <a:gd name="connsiteX49" fmla="*/ 131 w 10000"/>
                  <a:gd name="connsiteY49" fmla="*/ 4985 h 10000"/>
                  <a:gd name="connsiteX0" fmla="*/ 131 w 10000"/>
                  <a:gd name="connsiteY0" fmla="*/ 4985 h 10000"/>
                  <a:gd name="connsiteX1" fmla="*/ 243 w 10000"/>
                  <a:gd name="connsiteY1" fmla="*/ 5401 h 10000"/>
                  <a:gd name="connsiteX2" fmla="*/ 374 w 10000"/>
                  <a:gd name="connsiteY2" fmla="*/ 5849 h 10000"/>
                  <a:gd name="connsiteX3" fmla="*/ 486 w 10000"/>
                  <a:gd name="connsiteY3" fmla="*/ 6296 h 10000"/>
                  <a:gd name="connsiteX4" fmla="*/ 636 w 10000"/>
                  <a:gd name="connsiteY4" fmla="*/ 6790 h 10000"/>
                  <a:gd name="connsiteX5" fmla="*/ 785 w 10000"/>
                  <a:gd name="connsiteY5" fmla="*/ 7253 h 10000"/>
                  <a:gd name="connsiteX6" fmla="*/ 1028 w 10000"/>
                  <a:gd name="connsiteY6" fmla="*/ 7716 h 10000"/>
                  <a:gd name="connsiteX7" fmla="*/ 1271 w 10000"/>
                  <a:gd name="connsiteY7" fmla="*/ 8148 h 10000"/>
                  <a:gd name="connsiteX8" fmla="*/ 1570 w 10000"/>
                  <a:gd name="connsiteY8" fmla="*/ 8519 h 10000"/>
                  <a:gd name="connsiteX9" fmla="*/ 1738 w 10000"/>
                  <a:gd name="connsiteY9" fmla="*/ 8657 h 10000"/>
                  <a:gd name="connsiteX10" fmla="*/ 1944 w 10000"/>
                  <a:gd name="connsiteY10" fmla="*/ 8827 h 10000"/>
                  <a:gd name="connsiteX11" fmla="*/ 2467 w 10000"/>
                  <a:gd name="connsiteY11" fmla="*/ 9105 h 10000"/>
                  <a:gd name="connsiteX12" fmla="*/ 3028 w 10000"/>
                  <a:gd name="connsiteY12" fmla="*/ 9383 h 10000"/>
                  <a:gd name="connsiteX13" fmla="*/ 3589 w 10000"/>
                  <a:gd name="connsiteY13" fmla="*/ 9599 h 10000"/>
                  <a:gd name="connsiteX14" fmla="*/ 4131 w 10000"/>
                  <a:gd name="connsiteY14" fmla="*/ 9769 h 10000"/>
                  <a:gd name="connsiteX15" fmla="*/ 4561 w 10000"/>
                  <a:gd name="connsiteY15" fmla="*/ 9892 h 10000"/>
                  <a:gd name="connsiteX16" fmla="*/ 4879 w 10000"/>
                  <a:gd name="connsiteY16" fmla="*/ 9969 h 10000"/>
                  <a:gd name="connsiteX17" fmla="*/ 4935 w 10000"/>
                  <a:gd name="connsiteY17" fmla="*/ 10000 h 10000"/>
                  <a:gd name="connsiteX18" fmla="*/ 5757 w 10000"/>
                  <a:gd name="connsiteY18" fmla="*/ 9846 h 10000"/>
                  <a:gd name="connsiteX19" fmla="*/ 6224 w 10000"/>
                  <a:gd name="connsiteY19" fmla="*/ 9691 h 10000"/>
                  <a:gd name="connsiteX20" fmla="*/ 6766 w 10000"/>
                  <a:gd name="connsiteY20" fmla="*/ 9522 h 10000"/>
                  <a:gd name="connsiteX21" fmla="*/ 7271 w 10000"/>
                  <a:gd name="connsiteY21" fmla="*/ 9275 h 10000"/>
                  <a:gd name="connsiteX22" fmla="*/ 7757 w 10000"/>
                  <a:gd name="connsiteY22" fmla="*/ 9012 h 10000"/>
                  <a:gd name="connsiteX23" fmla="*/ 7963 w 10000"/>
                  <a:gd name="connsiteY23" fmla="*/ 8858 h 10000"/>
                  <a:gd name="connsiteX24" fmla="*/ 8150 w 10000"/>
                  <a:gd name="connsiteY24" fmla="*/ 8688 h 10000"/>
                  <a:gd name="connsiteX25" fmla="*/ 8467 w 10000"/>
                  <a:gd name="connsiteY25" fmla="*/ 8318 h 10000"/>
                  <a:gd name="connsiteX26" fmla="*/ 8710 w 10000"/>
                  <a:gd name="connsiteY26" fmla="*/ 7917 h 10000"/>
                  <a:gd name="connsiteX27" fmla="*/ 8953 w 10000"/>
                  <a:gd name="connsiteY27" fmla="*/ 7454 h 10000"/>
                  <a:gd name="connsiteX28" fmla="*/ 9159 w 10000"/>
                  <a:gd name="connsiteY28" fmla="*/ 6960 h 10000"/>
                  <a:gd name="connsiteX29" fmla="*/ 9514 w 10000"/>
                  <a:gd name="connsiteY29" fmla="*/ 5972 h 10000"/>
                  <a:gd name="connsiteX30" fmla="*/ 9664 w 10000"/>
                  <a:gd name="connsiteY30" fmla="*/ 5478 h 10000"/>
                  <a:gd name="connsiteX31" fmla="*/ 9813 w 10000"/>
                  <a:gd name="connsiteY31" fmla="*/ 4985 h 10000"/>
                  <a:gd name="connsiteX32" fmla="*/ 9944 w 10000"/>
                  <a:gd name="connsiteY32" fmla="*/ 4522 h 10000"/>
                  <a:gd name="connsiteX33" fmla="*/ 10000 w 10000"/>
                  <a:gd name="connsiteY33" fmla="*/ 4028 h 10000"/>
                  <a:gd name="connsiteX34" fmla="*/ 9813 w 10000"/>
                  <a:gd name="connsiteY34" fmla="*/ 3102 h 10000"/>
                  <a:gd name="connsiteX35" fmla="*/ 9645 w 10000"/>
                  <a:gd name="connsiteY35" fmla="*/ 2670 h 10000"/>
                  <a:gd name="connsiteX36" fmla="*/ 9364 w 10000"/>
                  <a:gd name="connsiteY36" fmla="*/ 2269 h 10000"/>
                  <a:gd name="connsiteX37" fmla="*/ 9103 w 10000"/>
                  <a:gd name="connsiteY37" fmla="*/ 1867 h 10000"/>
                  <a:gd name="connsiteX38" fmla="*/ 8748 w 10000"/>
                  <a:gd name="connsiteY38" fmla="*/ 1497 h 10000"/>
                  <a:gd name="connsiteX39" fmla="*/ 8355 w 10000"/>
                  <a:gd name="connsiteY39" fmla="*/ 1188 h 10000"/>
                  <a:gd name="connsiteX40" fmla="*/ 7944 w 10000"/>
                  <a:gd name="connsiteY40" fmla="*/ 895 h 10000"/>
                  <a:gd name="connsiteX41" fmla="*/ 7458 w 10000"/>
                  <a:gd name="connsiteY41" fmla="*/ 648 h 10000"/>
                  <a:gd name="connsiteX42" fmla="*/ 6972 w 10000"/>
                  <a:gd name="connsiteY42" fmla="*/ 417 h 10000"/>
                  <a:gd name="connsiteX43" fmla="*/ 6505 w 10000"/>
                  <a:gd name="connsiteY43" fmla="*/ 216 h 10000"/>
                  <a:gd name="connsiteX44" fmla="*/ 6000 w 10000"/>
                  <a:gd name="connsiteY44" fmla="*/ 93 h 10000"/>
                  <a:gd name="connsiteX45" fmla="*/ 4972 w 10000"/>
                  <a:gd name="connsiteY45" fmla="*/ 0 h 10000"/>
                  <a:gd name="connsiteX46" fmla="*/ 0 w 10000"/>
                  <a:gd name="connsiteY46" fmla="*/ 3997 h 10000"/>
                  <a:gd name="connsiteX47" fmla="*/ 37 w 10000"/>
                  <a:gd name="connsiteY47" fmla="*/ 4491 h 10000"/>
                  <a:gd name="connsiteX48" fmla="*/ 131 w 10000"/>
                  <a:gd name="connsiteY48" fmla="*/ 4985 h 10000"/>
                  <a:gd name="connsiteX0" fmla="*/ 131 w 10000"/>
                  <a:gd name="connsiteY0" fmla="*/ 4985 h 10000"/>
                  <a:gd name="connsiteX1" fmla="*/ 243 w 10000"/>
                  <a:gd name="connsiteY1" fmla="*/ 5401 h 10000"/>
                  <a:gd name="connsiteX2" fmla="*/ 374 w 10000"/>
                  <a:gd name="connsiteY2" fmla="*/ 5849 h 10000"/>
                  <a:gd name="connsiteX3" fmla="*/ 486 w 10000"/>
                  <a:gd name="connsiteY3" fmla="*/ 6296 h 10000"/>
                  <a:gd name="connsiteX4" fmla="*/ 636 w 10000"/>
                  <a:gd name="connsiteY4" fmla="*/ 6790 h 10000"/>
                  <a:gd name="connsiteX5" fmla="*/ 785 w 10000"/>
                  <a:gd name="connsiteY5" fmla="*/ 7253 h 10000"/>
                  <a:gd name="connsiteX6" fmla="*/ 1028 w 10000"/>
                  <a:gd name="connsiteY6" fmla="*/ 7716 h 10000"/>
                  <a:gd name="connsiteX7" fmla="*/ 1271 w 10000"/>
                  <a:gd name="connsiteY7" fmla="*/ 8148 h 10000"/>
                  <a:gd name="connsiteX8" fmla="*/ 1570 w 10000"/>
                  <a:gd name="connsiteY8" fmla="*/ 8519 h 10000"/>
                  <a:gd name="connsiteX9" fmla="*/ 1738 w 10000"/>
                  <a:gd name="connsiteY9" fmla="*/ 8657 h 10000"/>
                  <a:gd name="connsiteX10" fmla="*/ 1944 w 10000"/>
                  <a:gd name="connsiteY10" fmla="*/ 8827 h 10000"/>
                  <a:gd name="connsiteX11" fmla="*/ 2467 w 10000"/>
                  <a:gd name="connsiteY11" fmla="*/ 9105 h 10000"/>
                  <a:gd name="connsiteX12" fmla="*/ 3028 w 10000"/>
                  <a:gd name="connsiteY12" fmla="*/ 9383 h 10000"/>
                  <a:gd name="connsiteX13" fmla="*/ 3589 w 10000"/>
                  <a:gd name="connsiteY13" fmla="*/ 9599 h 10000"/>
                  <a:gd name="connsiteX14" fmla="*/ 4131 w 10000"/>
                  <a:gd name="connsiteY14" fmla="*/ 9769 h 10000"/>
                  <a:gd name="connsiteX15" fmla="*/ 4561 w 10000"/>
                  <a:gd name="connsiteY15" fmla="*/ 9892 h 10000"/>
                  <a:gd name="connsiteX16" fmla="*/ 4879 w 10000"/>
                  <a:gd name="connsiteY16" fmla="*/ 9969 h 10000"/>
                  <a:gd name="connsiteX17" fmla="*/ 4935 w 10000"/>
                  <a:gd name="connsiteY17" fmla="*/ 10000 h 10000"/>
                  <a:gd name="connsiteX18" fmla="*/ 5757 w 10000"/>
                  <a:gd name="connsiteY18" fmla="*/ 9846 h 10000"/>
                  <a:gd name="connsiteX19" fmla="*/ 6224 w 10000"/>
                  <a:gd name="connsiteY19" fmla="*/ 9691 h 10000"/>
                  <a:gd name="connsiteX20" fmla="*/ 6766 w 10000"/>
                  <a:gd name="connsiteY20" fmla="*/ 9522 h 10000"/>
                  <a:gd name="connsiteX21" fmla="*/ 7271 w 10000"/>
                  <a:gd name="connsiteY21" fmla="*/ 9275 h 10000"/>
                  <a:gd name="connsiteX22" fmla="*/ 7757 w 10000"/>
                  <a:gd name="connsiteY22" fmla="*/ 9012 h 10000"/>
                  <a:gd name="connsiteX23" fmla="*/ 7963 w 10000"/>
                  <a:gd name="connsiteY23" fmla="*/ 8858 h 10000"/>
                  <a:gd name="connsiteX24" fmla="*/ 8150 w 10000"/>
                  <a:gd name="connsiteY24" fmla="*/ 8688 h 10000"/>
                  <a:gd name="connsiteX25" fmla="*/ 8467 w 10000"/>
                  <a:gd name="connsiteY25" fmla="*/ 8318 h 10000"/>
                  <a:gd name="connsiteX26" fmla="*/ 8710 w 10000"/>
                  <a:gd name="connsiteY26" fmla="*/ 7917 h 10000"/>
                  <a:gd name="connsiteX27" fmla="*/ 8953 w 10000"/>
                  <a:gd name="connsiteY27" fmla="*/ 7454 h 10000"/>
                  <a:gd name="connsiteX28" fmla="*/ 9159 w 10000"/>
                  <a:gd name="connsiteY28" fmla="*/ 6960 h 10000"/>
                  <a:gd name="connsiteX29" fmla="*/ 9514 w 10000"/>
                  <a:gd name="connsiteY29" fmla="*/ 5972 h 10000"/>
                  <a:gd name="connsiteX30" fmla="*/ 9664 w 10000"/>
                  <a:gd name="connsiteY30" fmla="*/ 5478 h 10000"/>
                  <a:gd name="connsiteX31" fmla="*/ 9813 w 10000"/>
                  <a:gd name="connsiteY31" fmla="*/ 4985 h 10000"/>
                  <a:gd name="connsiteX32" fmla="*/ 9944 w 10000"/>
                  <a:gd name="connsiteY32" fmla="*/ 4522 h 10000"/>
                  <a:gd name="connsiteX33" fmla="*/ 10000 w 10000"/>
                  <a:gd name="connsiteY33" fmla="*/ 4028 h 10000"/>
                  <a:gd name="connsiteX34" fmla="*/ 9813 w 10000"/>
                  <a:gd name="connsiteY34" fmla="*/ 3102 h 10000"/>
                  <a:gd name="connsiteX35" fmla="*/ 9645 w 10000"/>
                  <a:gd name="connsiteY35" fmla="*/ 2670 h 10000"/>
                  <a:gd name="connsiteX36" fmla="*/ 9364 w 10000"/>
                  <a:gd name="connsiteY36" fmla="*/ 2269 h 10000"/>
                  <a:gd name="connsiteX37" fmla="*/ 9103 w 10000"/>
                  <a:gd name="connsiteY37" fmla="*/ 1867 h 10000"/>
                  <a:gd name="connsiteX38" fmla="*/ 8748 w 10000"/>
                  <a:gd name="connsiteY38" fmla="*/ 1497 h 10000"/>
                  <a:gd name="connsiteX39" fmla="*/ 8355 w 10000"/>
                  <a:gd name="connsiteY39" fmla="*/ 1188 h 10000"/>
                  <a:gd name="connsiteX40" fmla="*/ 7944 w 10000"/>
                  <a:gd name="connsiteY40" fmla="*/ 895 h 10000"/>
                  <a:gd name="connsiteX41" fmla="*/ 7458 w 10000"/>
                  <a:gd name="connsiteY41" fmla="*/ 648 h 10000"/>
                  <a:gd name="connsiteX42" fmla="*/ 6972 w 10000"/>
                  <a:gd name="connsiteY42" fmla="*/ 417 h 10000"/>
                  <a:gd name="connsiteX43" fmla="*/ 6505 w 10000"/>
                  <a:gd name="connsiteY43" fmla="*/ 216 h 10000"/>
                  <a:gd name="connsiteX44" fmla="*/ 6000 w 10000"/>
                  <a:gd name="connsiteY44" fmla="*/ 93 h 10000"/>
                  <a:gd name="connsiteX45" fmla="*/ 4972 w 10000"/>
                  <a:gd name="connsiteY45" fmla="*/ 0 h 10000"/>
                  <a:gd name="connsiteX46" fmla="*/ 0 w 10000"/>
                  <a:gd name="connsiteY46" fmla="*/ 3997 h 10000"/>
                  <a:gd name="connsiteX47" fmla="*/ 37 w 10000"/>
                  <a:gd name="connsiteY47" fmla="*/ 4491 h 10000"/>
                  <a:gd name="connsiteX48" fmla="*/ 131 w 10000"/>
                  <a:gd name="connsiteY48" fmla="*/ 4985 h 10000"/>
                  <a:gd name="connsiteX0" fmla="*/ 131 w 10000"/>
                  <a:gd name="connsiteY0" fmla="*/ 4985 h 10000"/>
                  <a:gd name="connsiteX1" fmla="*/ 243 w 10000"/>
                  <a:gd name="connsiteY1" fmla="*/ 5401 h 10000"/>
                  <a:gd name="connsiteX2" fmla="*/ 374 w 10000"/>
                  <a:gd name="connsiteY2" fmla="*/ 5849 h 10000"/>
                  <a:gd name="connsiteX3" fmla="*/ 486 w 10000"/>
                  <a:gd name="connsiteY3" fmla="*/ 6296 h 10000"/>
                  <a:gd name="connsiteX4" fmla="*/ 636 w 10000"/>
                  <a:gd name="connsiteY4" fmla="*/ 6790 h 10000"/>
                  <a:gd name="connsiteX5" fmla="*/ 785 w 10000"/>
                  <a:gd name="connsiteY5" fmla="*/ 7253 h 10000"/>
                  <a:gd name="connsiteX6" fmla="*/ 1028 w 10000"/>
                  <a:gd name="connsiteY6" fmla="*/ 7716 h 10000"/>
                  <a:gd name="connsiteX7" fmla="*/ 1271 w 10000"/>
                  <a:gd name="connsiteY7" fmla="*/ 8148 h 10000"/>
                  <a:gd name="connsiteX8" fmla="*/ 1570 w 10000"/>
                  <a:gd name="connsiteY8" fmla="*/ 8519 h 10000"/>
                  <a:gd name="connsiteX9" fmla="*/ 1738 w 10000"/>
                  <a:gd name="connsiteY9" fmla="*/ 8657 h 10000"/>
                  <a:gd name="connsiteX10" fmla="*/ 1944 w 10000"/>
                  <a:gd name="connsiteY10" fmla="*/ 8827 h 10000"/>
                  <a:gd name="connsiteX11" fmla="*/ 2467 w 10000"/>
                  <a:gd name="connsiteY11" fmla="*/ 9105 h 10000"/>
                  <a:gd name="connsiteX12" fmla="*/ 3028 w 10000"/>
                  <a:gd name="connsiteY12" fmla="*/ 9383 h 10000"/>
                  <a:gd name="connsiteX13" fmla="*/ 3589 w 10000"/>
                  <a:gd name="connsiteY13" fmla="*/ 9599 h 10000"/>
                  <a:gd name="connsiteX14" fmla="*/ 4131 w 10000"/>
                  <a:gd name="connsiteY14" fmla="*/ 9769 h 10000"/>
                  <a:gd name="connsiteX15" fmla="*/ 4561 w 10000"/>
                  <a:gd name="connsiteY15" fmla="*/ 9892 h 10000"/>
                  <a:gd name="connsiteX16" fmla="*/ 4879 w 10000"/>
                  <a:gd name="connsiteY16" fmla="*/ 9969 h 10000"/>
                  <a:gd name="connsiteX17" fmla="*/ 4935 w 10000"/>
                  <a:gd name="connsiteY17" fmla="*/ 10000 h 10000"/>
                  <a:gd name="connsiteX18" fmla="*/ 5757 w 10000"/>
                  <a:gd name="connsiteY18" fmla="*/ 9846 h 10000"/>
                  <a:gd name="connsiteX19" fmla="*/ 6224 w 10000"/>
                  <a:gd name="connsiteY19" fmla="*/ 9691 h 10000"/>
                  <a:gd name="connsiteX20" fmla="*/ 6766 w 10000"/>
                  <a:gd name="connsiteY20" fmla="*/ 9522 h 10000"/>
                  <a:gd name="connsiteX21" fmla="*/ 7271 w 10000"/>
                  <a:gd name="connsiteY21" fmla="*/ 9275 h 10000"/>
                  <a:gd name="connsiteX22" fmla="*/ 7757 w 10000"/>
                  <a:gd name="connsiteY22" fmla="*/ 9012 h 10000"/>
                  <a:gd name="connsiteX23" fmla="*/ 7963 w 10000"/>
                  <a:gd name="connsiteY23" fmla="*/ 8858 h 10000"/>
                  <a:gd name="connsiteX24" fmla="*/ 8150 w 10000"/>
                  <a:gd name="connsiteY24" fmla="*/ 8688 h 10000"/>
                  <a:gd name="connsiteX25" fmla="*/ 8467 w 10000"/>
                  <a:gd name="connsiteY25" fmla="*/ 8318 h 10000"/>
                  <a:gd name="connsiteX26" fmla="*/ 8710 w 10000"/>
                  <a:gd name="connsiteY26" fmla="*/ 7917 h 10000"/>
                  <a:gd name="connsiteX27" fmla="*/ 8953 w 10000"/>
                  <a:gd name="connsiteY27" fmla="*/ 7454 h 10000"/>
                  <a:gd name="connsiteX28" fmla="*/ 9159 w 10000"/>
                  <a:gd name="connsiteY28" fmla="*/ 6960 h 10000"/>
                  <a:gd name="connsiteX29" fmla="*/ 9514 w 10000"/>
                  <a:gd name="connsiteY29" fmla="*/ 5972 h 10000"/>
                  <a:gd name="connsiteX30" fmla="*/ 9664 w 10000"/>
                  <a:gd name="connsiteY30" fmla="*/ 5478 h 10000"/>
                  <a:gd name="connsiteX31" fmla="*/ 9813 w 10000"/>
                  <a:gd name="connsiteY31" fmla="*/ 4985 h 10000"/>
                  <a:gd name="connsiteX32" fmla="*/ 9944 w 10000"/>
                  <a:gd name="connsiteY32" fmla="*/ 4522 h 10000"/>
                  <a:gd name="connsiteX33" fmla="*/ 10000 w 10000"/>
                  <a:gd name="connsiteY33" fmla="*/ 4028 h 10000"/>
                  <a:gd name="connsiteX34" fmla="*/ 9813 w 10000"/>
                  <a:gd name="connsiteY34" fmla="*/ 3102 h 10000"/>
                  <a:gd name="connsiteX35" fmla="*/ 9645 w 10000"/>
                  <a:gd name="connsiteY35" fmla="*/ 2670 h 10000"/>
                  <a:gd name="connsiteX36" fmla="*/ 9364 w 10000"/>
                  <a:gd name="connsiteY36" fmla="*/ 2269 h 10000"/>
                  <a:gd name="connsiteX37" fmla="*/ 9103 w 10000"/>
                  <a:gd name="connsiteY37" fmla="*/ 1867 h 10000"/>
                  <a:gd name="connsiteX38" fmla="*/ 8748 w 10000"/>
                  <a:gd name="connsiteY38" fmla="*/ 1497 h 10000"/>
                  <a:gd name="connsiteX39" fmla="*/ 8355 w 10000"/>
                  <a:gd name="connsiteY39" fmla="*/ 1188 h 10000"/>
                  <a:gd name="connsiteX40" fmla="*/ 7944 w 10000"/>
                  <a:gd name="connsiteY40" fmla="*/ 895 h 10000"/>
                  <a:gd name="connsiteX41" fmla="*/ 7458 w 10000"/>
                  <a:gd name="connsiteY41" fmla="*/ 648 h 10000"/>
                  <a:gd name="connsiteX42" fmla="*/ 6972 w 10000"/>
                  <a:gd name="connsiteY42" fmla="*/ 417 h 10000"/>
                  <a:gd name="connsiteX43" fmla="*/ 6505 w 10000"/>
                  <a:gd name="connsiteY43" fmla="*/ 216 h 10000"/>
                  <a:gd name="connsiteX44" fmla="*/ 6000 w 10000"/>
                  <a:gd name="connsiteY44" fmla="*/ 93 h 10000"/>
                  <a:gd name="connsiteX45" fmla="*/ 4972 w 10000"/>
                  <a:gd name="connsiteY45" fmla="*/ 0 h 10000"/>
                  <a:gd name="connsiteX46" fmla="*/ 0 w 10000"/>
                  <a:gd name="connsiteY46" fmla="*/ 3997 h 10000"/>
                  <a:gd name="connsiteX47" fmla="*/ 37 w 10000"/>
                  <a:gd name="connsiteY47" fmla="*/ 4491 h 10000"/>
                  <a:gd name="connsiteX48" fmla="*/ 131 w 10000"/>
                  <a:gd name="connsiteY48" fmla="*/ 4985 h 10000"/>
                  <a:gd name="connsiteX0" fmla="*/ 131 w 10068"/>
                  <a:gd name="connsiteY0" fmla="*/ 4985 h 10000"/>
                  <a:gd name="connsiteX1" fmla="*/ 243 w 10068"/>
                  <a:gd name="connsiteY1" fmla="*/ 5401 h 10000"/>
                  <a:gd name="connsiteX2" fmla="*/ 374 w 10068"/>
                  <a:gd name="connsiteY2" fmla="*/ 5849 h 10000"/>
                  <a:gd name="connsiteX3" fmla="*/ 486 w 10068"/>
                  <a:gd name="connsiteY3" fmla="*/ 6296 h 10000"/>
                  <a:gd name="connsiteX4" fmla="*/ 636 w 10068"/>
                  <a:gd name="connsiteY4" fmla="*/ 6790 h 10000"/>
                  <a:gd name="connsiteX5" fmla="*/ 785 w 10068"/>
                  <a:gd name="connsiteY5" fmla="*/ 7253 h 10000"/>
                  <a:gd name="connsiteX6" fmla="*/ 1028 w 10068"/>
                  <a:gd name="connsiteY6" fmla="*/ 7716 h 10000"/>
                  <a:gd name="connsiteX7" fmla="*/ 1271 w 10068"/>
                  <a:gd name="connsiteY7" fmla="*/ 8148 h 10000"/>
                  <a:gd name="connsiteX8" fmla="*/ 1570 w 10068"/>
                  <a:gd name="connsiteY8" fmla="*/ 8519 h 10000"/>
                  <a:gd name="connsiteX9" fmla="*/ 1738 w 10068"/>
                  <a:gd name="connsiteY9" fmla="*/ 8657 h 10000"/>
                  <a:gd name="connsiteX10" fmla="*/ 1944 w 10068"/>
                  <a:gd name="connsiteY10" fmla="*/ 8827 h 10000"/>
                  <a:gd name="connsiteX11" fmla="*/ 2467 w 10068"/>
                  <a:gd name="connsiteY11" fmla="*/ 9105 h 10000"/>
                  <a:gd name="connsiteX12" fmla="*/ 3028 w 10068"/>
                  <a:gd name="connsiteY12" fmla="*/ 9383 h 10000"/>
                  <a:gd name="connsiteX13" fmla="*/ 3589 w 10068"/>
                  <a:gd name="connsiteY13" fmla="*/ 9599 h 10000"/>
                  <a:gd name="connsiteX14" fmla="*/ 4131 w 10068"/>
                  <a:gd name="connsiteY14" fmla="*/ 9769 h 10000"/>
                  <a:gd name="connsiteX15" fmla="*/ 4561 w 10068"/>
                  <a:gd name="connsiteY15" fmla="*/ 9892 h 10000"/>
                  <a:gd name="connsiteX16" fmla="*/ 4879 w 10068"/>
                  <a:gd name="connsiteY16" fmla="*/ 9969 h 10000"/>
                  <a:gd name="connsiteX17" fmla="*/ 4935 w 10068"/>
                  <a:gd name="connsiteY17" fmla="*/ 10000 h 10000"/>
                  <a:gd name="connsiteX18" fmla="*/ 5757 w 10068"/>
                  <a:gd name="connsiteY18" fmla="*/ 9846 h 10000"/>
                  <a:gd name="connsiteX19" fmla="*/ 6224 w 10068"/>
                  <a:gd name="connsiteY19" fmla="*/ 9691 h 10000"/>
                  <a:gd name="connsiteX20" fmla="*/ 6766 w 10068"/>
                  <a:gd name="connsiteY20" fmla="*/ 9522 h 10000"/>
                  <a:gd name="connsiteX21" fmla="*/ 7271 w 10068"/>
                  <a:gd name="connsiteY21" fmla="*/ 9275 h 10000"/>
                  <a:gd name="connsiteX22" fmla="*/ 7757 w 10068"/>
                  <a:gd name="connsiteY22" fmla="*/ 9012 h 10000"/>
                  <a:gd name="connsiteX23" fmla="*/ 7963 w 10068"/>
                  <a:gd name="connsiteY23" fmla="*/ 8858 h 10000"/>
                  <a:gd name="connsiteX24" fmla="*/ 8150 w 10068"/>
                  <a:gd name="connsiteY24" fmla="*/ 8688 h 10000"/>
                  <a:gd name="connsiteX25" fmla="*/ 8467 w 10068"/>
                  <a:gd name="connsiteY25" fmla="*/ 8318 h 10000"/>
                  <a:gd name="connsiteX26" fmla="*/ 8710 w 10068"/>
                  <a:gd name="connsiteY26" fmla="*/ 7917 h 10000"/>
                  <a:gd name="connsiteX27" fmla="*/ 8953 w 10068"/>
                  <a:gd name="connsiteY27" fmla="*/ 7454 h 10000"/>
                  <a:gd name="connsiteX28" fmla="*/ 9159 w 10068"/>
                  <a:gd name="connsiteY28" fmla="*/ 6960 h 10000"/>
                  <a:gd name="connsiteX29" fmla="*/ 9514 w 10068"/>
                  <a:gd name="connsiteY29" fmla="*/ 5972 h 10000"/>
                  <a:gd name="connsiteX30" fmla="*/ 9664 w 10068"/>
                  <a:gd name="connsiteY30" fmla="*/ 5478 h 10000"/>
                  <a:gd name="connsiteX31" fmla="*/ 9813 w 10068"/>
                  <a:gd name="connsiteY31" fmla="*/ 4985 h 10000"/>
                  <a:gd name="connsiteX32" fmla="*/ 9944 w 10068"/>
                  <a:gd name="connsiteY32" fmla="*/ 4522 h 10000"/>
                  <a:gd name="connsiteX33" fmla="*/ 10068 w 10068"/>
                  <a:gd name="connsiteY33" fmla="*/ 3860 h 10000"/>
                  <a:gd name="connsiteX34" fmla="*/ 9813 w 10068"/>
                  <a:gd name="connsiteY34" fmla="*/ 3102 h 10000"/>
                  <a:gd name="connsiteX35" fmla="*/ 9645 w 10068"/>
                  <a:gd name="connsiteY35" fmla="*/ 2670 h 10000"/>
                  <a:gd name="connsiteX36" fmla="*/ 9364 w 10068"/>
                  <a:gd name="connsiteY36" fmla="*/ 2269 h 10000"/>
                  <a:gd name="connsiteX37" fmla="*/ 9103 w 10068"/>
                  <a:gd name="connsiteY37" fmla="*/ 1867 h 10000"/>
                  <a:gd name="connsiteX38" fmla="*/ 8748 w 10068"/>
                  <a:gd name="connsiteY38" fmla="*/ 1497 h 10000"/>
                  <a:gd name="connsiteX39" fmla="*/ 8355 w 10068"/>
                  <a:gd name="connsiteY39" fmla="*/ 1188 h 10000"/>
                  <a:gd name="connsiteX40" fmla="*/ 7944 w 10068"/>
                  <a:gd name="connsiteY40" fmla="*/ 895 h 10000"/>
                  <a:gd name="connsiteX41" fmla="*/ 7458 w 10068"/>
                  <a:gd name="connsiteY41" fmla="*/ 648 h 10000"/>
                  <a:gd name="connsiteX42" fmla="*/ 6972 w 10068"/>
                  <a:gd name="connsiteY42" fmla="*/ 417 h 10000"/>
                  <a:gd name="connsiteX43" fmla="*/ 6505 w 10068"/>
                  <a:gd name="connsiteY43" fmla="*/ 216 h 10000"/>
                  <a:gd name="connsiteX44" fmla="*/ 6000 w 10068"/>
                  <a:gd name="connsiteY44" fmla="*/ 93 h 10000"/>
                  <a:gd name="connsiteX45" fmla="*/ 4972 w 10068"/>
                  <a:gd name="connsiteY45" fmla="*/ 0 h 10000"/>
                  <a:gd name="connsiteX46" fmla="*/ 0 w 10068"/>
                  <a:gd name="connsiteY46" fmla="*/ 3997 h 10000"/>
                  <a:gd name="connsiteX47" fmla="*/ 37 w 10068"/>
                  <a:gd name="connsiteY47" fmla="*/ 4491 h 10000"/>
                  <a:gd name="connsiteX48" fmla="*/ 131 w 10068"/>
                  <a:gd name="connsiteY48" fmla="*/ 4985 h 10000"/>
                  <a:gd name="connsiteX0" fmla="*/ 131 w 10068"/>
                  <a:gd name="connsiteY0" fmla="*/ 4985 h 10000"/>
                  <a:gd name="connsiteX1" fmla="*/ 243 w 10068"/>
                  <a:gd name="connsiteY1" fmla="*/ 5401 h 10000"/>
                  <a:gd name="connsiteX2" fmla="*/ 374 w 10068"/>
                  <a:gd name="connsiteY2" fmla="*/ 5849 h 10000"/>
                  <a:gd name="connsiteX3" fmla="*/ 486 w 10068"/>
                  <a:gd name="connsiteY3" fmla="*/ 6296 h 10000"/>
                  <a:gd name="connsiteX4" fmla="*/ 636 w 10068"/>
                  <a:gd name="connsiteY4" fmla="*/ 6790 h 10000"/>
                  <a:gd name="connsiteX5" fmla="*/ 785 w 10068"/>
                  <a:gd name="connsiteY5" fmla="*/ 7253 h 10000"/>
                  <a:gd name="connsiteX6" fmla="*/ 1028 w 10068"/>
                  <a:gd name="connsiteY6" fmla="*/ 7716 h 10000"/>
                  <a:gd name="connsiteX7" fmla="*/ 1271 w 10068"/>
                  <a:gd name="connsiteY7" fmla="*/ 8148 h 10000"/>
                  <a:gd name="connsiteX8" fmla="*/ 1570 w 10068"/>
                  <a:gd name="connsiteY8" fmla="*/ 8519 h 10000"/>
                  <a:gd name="connsiteX9" fmla="*/ 1738 w 10068"/>
                  <a:gd name="connsiteY9" fmla="*/ 8657 h 10000"/>
                  <a:gd name="connsiteX10" fmla="*/ 1944 w 10068"/>
                  <a:gd name="connsiteY10" fmla="*/ 8827 h 10000"/>
                  <a:gd name="connsiteX11" fmla="*/ 2467 w 10068"/>
                  <a:gd name="connsiteY11" fmla="*/ 9105 h 10000"/>
                  <a:gd name="connsiteX12" fmla="*/ 3028 w 10068"/>
                  <a:gd name="connsiteY12" fmla="*/ 9383 h 10000"/>
                  <a:gd name="connsiteX13" fmla="*/ 3589 w 10068"/>
                  <a:gd name="connsiteY13" fmla="*/ 9599 h 10000"/>
                  <a:gd name="connsiteX14" fmla="*/ 4131 w 10068"/>
                  <a:gd name="connsiteY14" fmla="*/ 9769 h 10000"/>
                  <a:gd name="connsiteX15" fmla="*/ 4561 w 10068"/>
                  <a:gd name="connsiteY15" fmla="*/ 9892 h 10000"/>
                  <a:gd name="connsiteX16" fmla="*/ 4879 w 10068"/>
                  <a:gd name="connsiteY16" fmla="*/ 9969 h 10000"/>
                  <a:gd name="connsiteX17" fmla="*/ 4935 w 10068"/>
                  <a:gd name="connsiteY17" fmla="*/ 10000 h 10000"/>
                  <a:gd name="connsiteX18" fmla="*/ 5757 w 10068"/>
                  <a:gd name="connsiteY18" fmla="*/ 9846 h 10000"/>
                  <a:gd name="connsiteX19" fmla="*/ 6224 w 10068"/>
                  <a:gd name="connsiteY19" fmla="*/ 9691 h 10000"/>
                  <a:gd name="connsiteX20" fmla="*/ 6766 w 10068"/>
                  <a:gd name="connsiteY20" fmla="*/ 9522 h 10000"/>
                  <a:gd name="connsiteX21" fmla="*/ 7271 w 10068"/>
                  <a:gd name="connsiteY21" fmla="*/ 9275 h 10000"/>
                  <a:gd name="connsiteX22" fmla="*/ 7757 w 10068"/>
                  <a:gd name="connsiteY22" fmla="*/ 9012 h 10000"/>
                  <a:gd name="connsiteX23" fmla="*/ 7963 w 10068"/>
                  <a:gd name="connsiteY23" fmla="*/ 8858 h 10000"/>
                  <a:gd name="connsiteX24" fmla="*/ 8150 w 10068"/>
                  <a:gd name="connsiteY24" fmla="*/ 8688 h 10000"/>
                  <a:gd name="connsiteX25" fmla="*/ 8467 w 10068"/>
                  <a:gd name="connsiteY25" fmla="*/ 8318 h 10000"/>
                  <a:gd name="connsiteX26" fmla="*/ 8710 w 10068"/>
                  <a:gd name="connsiteY26" fmla="*/ 7917 h 10000"/>
                  <a:gd name="connsiteX27" fmla="*/ 8953 w 10068"/>
                  <a:gd name="connsiteY27" fmla="*/ 7454 h 10000"/>
                  <a:gd name="connsiteX28" fmla="*/ 9159 w 10068"/>
                  <a:gd name="connsiteY28" fmla="*/ 6960 h 10000"/>
                  <a:gd name="connsiteX29" fmla="*/ 9514 w 10068"/>
                  <a:gd name="connsiteY29" fmla="*/ 5972 h 10000"/>
                  <a:gd name="connsiteX30" fmla="*/ 9664 w 10068"/>
                  <a:gd name="connsiteY30" fmla="*/ 5478 h 10000"/>
                  <a:gd name="connsiteX31" fmla="*/ 9813 w 10068"/>
                  <a:gd name="connsiteY31" fmla="*/ 4985 h 10000"/>
                  <a:gd name="connsiteX32" fmla="*/ 9944 w 10068"/>
                  <a:gd name="connsiteY32" fmla="*/ 4522 h 10000"/>
                  <a:gd name="connsiteX33" fmla="*/ 10068 w 10068"/>
                  <a:gd name="connsiteY33" fmla="*/ 3860 h 10000"/>
                  <a:gd name="connsiteX34" fmla="*/ 9645 w 10068"/>
                  <a:gd name="connsiteY34" fmla="*/ 2670 h 10000"/>
                  <a:gd name="connsiteX35" fmla="*/ 9364 w 10068"/>
                  <a:gd name="connsiteY35" fmla="*/ 2269 h 10000"/>
                  <a:gd name="connsiteX36" fmla="*/ 9103 w 10068"/>
                  <a:gd name="connsiteY36" fmla="*/ 1867 h 10000"/>
                  <a:gd name="connsiteX37" fmla="*/ 8748 w 10068"/>
                  <a:gd name="connsiteY37" fmla="*/ 1497 h 10000"/>
                  <a:gd name="connsiteX38" fmla="*/ 8355 w 10068"/>
                  <a:gd name="connsiteY38" fmla="*/ 1188 h 10000"/>
                  <a:gd name="connsiteX39" fmla="*/ 7944 w 10068"/>
                  <a:gd name="connsiteY39" fmla="*/ 895 h 10000"/>
                  <a:gd name="connsiteX40" fmla="*/ 7458 w 10068"/>
                  <a:gd name="connsiteY40" fmla="*/ 648 h 10000"/>
                  <a:gd name="connsiteX41" fmla="*/ 6972 w 10068"/>
                  <a:gd name="connsiteY41" fmla="*/ 417 h 10000"/>
                  <a:gd name="connsiteX42" fmla="*/ 6505 w 10068"/>
                  <a:gd name="connsiteY42" fmla="*/ 216 h 10000"/>
                  <a:gd name="connsiteX43" fmla="*/ 6000 w 10068"/>
                  <a:gd name="connsiteY43" fmla="*/ 93 h 10000"/>
                  <a:gd name="connsiteX44" fmla="*/ 4972 w 10068"/>
                  <a:gd name="connsiteY44" fmla="*/ 0 h 10000"/>
                  <a:gd name="connsiteX45" fmla="*/ 0 w 10068"/>
                  <a:gd name="connsiteY45" fmla="*/ 3997 h 10000"/>
                  <a:gd name="connsiteX46" fmla="*/ 37 w 10068"/>
                  <a:gd name="connsiteY46" fmla="*/ 4491 h 10000"/>
                  <a:gd name="connsiteX47" fmla="*/ 131 w 10068"/>
                  <a:gd name="connsiteY47" fmla="*/ 4985 h 10000"/>
                  <a:gd name="connsiteX0" fmla="*/ 131 w 10068"/>
                  <a:gd name="connsiteY0" fmla="*/ 4985 h 10000"/>
                  <a:gd name="connsiteX1" fmla="*/ 243 w 10068"/>
                  <a:gd name="connsiteY1" fmla="*/ 5401 h 10000"/>
                  <a:gd name="connsiteX2" fmla="*/ 374 w 10068"/>
                  <a:gd name="connsiteY2" fmla="*/ 5849 h 10000"/>
                  <a:gd name="connsiteX3" fmla="*/ 486 w 10068"/>
                  <a:gd name="connsiteY3" fmla="*/ 6296 h 10000"/>
                  <a:gd name="connsiteX4" fmla="*/ 636 w 10068"/>
                  <a:gd name="connsiteY4" fmla="*/ 6790 h 10000"/>
                  <a:gd name="connsiteX5" fmla="*/ 785 w 10068"/>
                  <a:gd name="connsiteY5" fmla="*/ 7253 h 10000"/>
                  <a:gd name="connsiteX6" fmla="*/ 1028 w 10068"/>
                  <a:gd name="connsiteY6" fmla="*/ 7716 h 10000"/>
                  <a:gd name="connsiteX7" fmla="*/ 1271 w 10068"/>
                  <a:gd name="connsiteY7" fmla="*/ 8148 h 10000"/>
                  <a:gd name="connsiteX8" fmla="*/ 1570 w 10068"/>
                  <a:gd name="connsiteY8" fmla="*/ 8519 h 10000"/>
                  <a:gd name="connsiteX9" fmla="*/ 1738 w 10068"/>
                  <a:gd name="connsiteY9" fmla="*/ 8657 h 10000"/>
                  <a:gd name="connsiteX10" fmla="*/ 1944 w 10068"/>
                  <a:gd name="connsiteY10" fmla="*/ 8827 h 10000"/>
                  <a:gd name="connsiteX11" fmla="*/ 2467 w 10068"/>
                  <a:gd name="connsiteY11" fmla="*/ 9105 h 10000"/>
                  <a:gd name="connsiteX12" fmla="*/ 3028 w 10068"/>
                  <a:gd name="connsiteY12" fmla="*/ 9383 h 10000"/>
                  <a:gd name="connsiteX13" fmla="*/ 3589 w 10068"/>
                  <a:gd name="connsiteY13" fmla="*/ 9599 h 10000"/>
                  <a:gd name="connsiteX14" fmla="*/ 4131 w 10068"/>
                  <a:gd name="connsiteY14" fmla="*/ 9769 h 10000"/>
                  <a:gd name="connsiteX15" fmla="*/ 4561 w 10068"/>
                  <a:gd name="connsiteY15" fmla="*/ 9892 h 10000"/>
                  <a:gd name="connsiteX16" fmla="*/ 4879 w 10068"/>
                  <a:gd name="connsiteY16" fmla="*/ 9969 h 10000"/>
                  <a:gd name="connsiteX17" fmla="*/ 4935 w 10068"/>
                  <a:gd name="connsiteY17" fmla="*/ 10000 h 10000"/>
                  <a:gd name="connsiteX18" fmla="*/ 5757 w 10068"/>
                  <a:gd name="connsiteY18" fmla="*/ 9846 h 10000"/>
                  <a:gd name="connsiteX19" fmla="*/ 6224 w 10068"/>
                  <a:gd name="connsiteY19" fmla="*/ 9691 h 10000"/>
                  <a:gd name="connsiteX20" fmla="*/ 6766 w 10068"/>
                  <a:gd name="connsiteY20" fmla="*/ 9522 h 10000"/>
                  <a:gd name="connsiteX21" fmla="*/ 7271 w 10068"/>
                  <a:gd name="connsiteY21" fmla="*/ 9275 h 10000"/>
                  <a:gd name="connsiteX22" fmla="*/ 7757 w 10068"/>
                  <a:gd name="connsiteY22" fmla="*/ 9012 h 10000"/>
                  <a:gd name="connsiteX23" fmla="*/ 7963 w 10068"/>
                  <a:gd name="connsiteY23" fmla="*/ 8858 h 10000"/>
                  <a:gd name="connsiteX24" fmla="*/ 8150 w 10068"/>
                  <a:gd name="connsiteY24" fmla="*/ 8688 h 10000"/>
                  <a:gd name="connsiteX25" fmla="*/ 8467 w 10068"/>
                  <a:gd name="connsiteY25" fmla="*/ 8318 h 10000"/>
                  <a:gd name="connsiteX26" fmla="*/ 8710 w 10068"/>
                  <a:gd name="connsiteY26" fmla="*/ 7917 h 10000"/>
                  <a:gd name="connsiteX27" fmla="*/ 8953 w 10068"/>
                  <a:gd name="connsiteY27" fmla="*/ 7454 h 10000"/>
                  <a:gd name="connsiteX28" fmla="*/ 9159 w 10068"/>
                  <a:gd name="connsiteY28" fmla="*/ 6960 h 10000"/>
                  <a:gd name="connsiteX29" fmla="*/ 9514 w 10068"/>
                  <a:gd name="connsiteY29" fmla="*/ 5972 h 10000"/>
                  <a:gd name="connsiteX30" fmla="*/ 9664 w 10068"/>
                  <a:gd name="connsiteY30" fmla="*/ 5478 h 10000"/>
                  <a:gd name="connsiteX31" fmla="*/ 9813 w 10068"/>
                  <a:gd name="connsiteY31" fmla="*/ 4985 h 10000"/>
                  <a:gd name="connsiteX32" fmla="*/ 9944 w 10068"/>
                  <a:gd name="connsiteY32" fmla="*/ 4522 h 10000"/>
                  <a:gd name="connsiteX33" fmla="*/ 10068 w 10068"/>
                  <a:gd name="connsiteY33" fmla="*/ 3860 h 10000"/>
                  <a:gd name="connsiteX34" fmla="*/ 9364 w 10068"/>
                  <a:gd name="connsiteY34" fmla="*/ 2269 h 10000"/>
                  <a:gd name="connsiteX35" fmla="*/ 9103 w 10068"/>
                  <a:gd name="connsiteY35" fmla="*/ 1867 h 10000"/>
                  <a:gd name="connsiteX36" fmla="*/ 8748 w 10068"/>
                  <a:gd name="connsiteY36" fmla="*/ 1497 h 10000"/>
                  <a:gd name="connsiteX37" fmla="*/ 8355 w 10068"/>
                  <a:gd name="connsiteY37" fmla="*/ 1188 h 10000"/>
                  <a:gd name="connsiteX38" fmla="*/ 7944 w 10068"/>
                  <a:gd name="connsiteY38" fmla="*/ 895 h 10000"/>
                  <a:gd name="connsiteX39" fmla="*/ 7458 w 10068"/>
                  <a:gd name="connsiteY39" fmla="*/ 648 h 10000"/>
                  <a:gd name="connsiteX40" fmla="*/ 6972 w 10068"/>
                  <a:gd name="connsiteY40" fmla="*/ 417 h 10000"/>
                  <a:gd name="connsiteX41" fmla="*/ 6505 w 10068"/>
                  <a:gd name="connsiteY41" fmla="*/ 216 h 10000"/>
                  <a:gd name="connsiteX42" fmla="*/ 6000 w 10068"/>
                  <a:gd name="connsiteY42" fmla="*/ 93 h 10000"/>
                  <a:gd name="connsiteX43" fmla="*/ 4972 w 10068"/>
                  <a:gd name="connsiteY43" fmla="*/ 0 h 10000"/>
                  <a:gd name="connsiteX44" fmla="*/ 0 w 10068"/>
                  <a:gd name="connsiteY44" fmla="*/ 3997 h 10000"/>
                  <a:gd name="connsiteX45" fmla="*/ 37 w 10068"/>
                  <a:gd name="connsiteY45" fmla="*/ 4491 h 10000"/>
                  <a:gd name="connsiteX46" fmla="*/ 131 w 10068"/>
                  <a:gd name="connsiteY46" fmla="*/ 4985 h 10000"/>
                  <a:gd name="connsiteX0" fmla="*/ 131 w 10068"/>
                  <a:gd name="connsiteY0" fmla="*/ 4985 h 10000"/>
                  <a:gd name="connsiteX1" fmla="*/ 243 w 10068"/>
                  <a:gd name="connsiteY1" fmla="*/ 5401 h 10000"/>
                  <a:gd name="connsiteX2" fmla="*/ 374 w 10068"/>
                  <a:gd name="connsiteY2" fmla="*/ 5849 h 10000"/>
                  <a:gd name="connsiteX3" fmla="*/ 486 w 10068"/>
                  <a:gd name="connsiteY3" fmla="*/ 6296 h 10000"/>
                  <a:gd name="connsiteX4" fmla="*/ 636 w 10068"/>
                  <a:gd name="connsiteY4" fmla="*/ 6790 h 10000"/>
                  <a:gd name="connsiteX5" fmla="*/ 785 w 10068"/>
                  <a:gd name="connsiteY5" fmla="*/ 7253 h 10000"/>
                  <a:gd name="connsiteX6" fmla="*/ 1028 w 10068"/>
                  <a:gd name="connsiteY6" fmla="*/ 7716 h 10000"/>
                  <a:gd name="connsiteX7" fmla="*/ 1271 w 10068"/>
                  <a:gd name="connsiteY7" fmla="*/ 8148 h 10000"/>
                  <a:gd name="connsiteX8" fmla="*/ 1570 w 10068"/>
                  <a:gd name="connsiteY8" fmla="*/ 8519 h 10000"/>
                  <a:gd name="connsiteX9" fmla="*/ 1738 w 10068"/>
                  <a:gd name="connsiteY9" fmla="*/ 8657 h 10000"/>
                  <a:gd name="connsiteX10" fmla="*/ 1944 w 10068"/>
                  <a:gd name="connsiteY10" fmla="*/ 8827 h 10000"/>
                  <a:gd name="connsiteX11" fmla="*/ 2467 w 10068"/>
                  <a:gd name="connsiteY11" fmla="*/ 9105 h 10000"/>
                  <a:gd name="connsiteX12" fmla="*/ 3028 w 10068"/>
                  <a:gd name="connsiteY12" fmla="*/ 9383 h 10000"/>
                  <a:gd name="connsiteX13" fmla="*/ 3589 w 10068"/>
                  <a:gd name="connsiteY13" fmla="*/ 9599 h 10000"/>
                  <a:gd name="connsiteX14" fmla="*/ 4131 w 10068"/>
                  <a:gd name="connsiteY14" fmla="*/ 9769 h 10000"/>
                  <a:gd name="connsiteX15" fmla="*/ 4561 w 10068"/>
                  <a:gd name="connsiteY15" fmla="*/ 9892 h 10000"/>
                  <a:gd name="connsiteX16" fmla="*/ 4879 w 10068"/>
                  <a:gd name="connsiteY16" fmla="*/ 9969 h 10000"/>
                  <a:gd name="connsiteX17" fmla="*/ 4935 w 10068"/>
                  <a:gd name="connsiteY17" fmla="*/ 10000 h 10000"/>
                  <a:gd name="connsiteX18" fmla="*/ 5757 w 10068"/>
                  <a:gd name="connsiteY18" fmla="*/ 9846 h 10000"/>
                  <a:gd name="connsiteX19" fmla="*/ 6224 w 10068"/>
                  <a:gd name="connsiteY19" fmla="*/ 9691 h 10000"/>
                  <a:gd name="connsiteX20" fmla="*/ 6766 w 10068"/>
                  <a:gd name="connsiteY20" fmla="*/ 9522 h 10000"/>
                  <a:gd name="connsiteX21" fmla="*/ 7271 w 10068"/>
                  <a:gd name="connsiteY21" fmla="*/ 9275 h 10000"/>
                  <a:gd name="connsiteX22" fmla="*/ 7757 w 10068"/>
                  <a:gd name="connsiteY22" fmla="*/ 9012 h 10000"/>
                  <a:gd name="connsiteX23" fmla="*/ 7963 w 10068"/>
                  <a:gd name="connsiteY23" fmla="*/ 8858 h 10000"/>
                  <a:gd name="connsiteX24" fmla="*/ 8150 w 10068"/>
                  <a:gd name="connsiteY24" fmla="*/ 8688 h 10000"/>
                  <a:gd name="connsiteX25" fmla="*/ 8467 w 10068"/>
                  <a:gd name="connsiteY25" fmla="*/ 8318 h 10000"/>
                  <a:gd name="connsiteX26" fmla="*/ 8710 w 10068"/>
                  <a:gd name="connsiteY26" fmla="*/ 7917 h 10000"/>
                  <a:gd name="connsiteX27" fmla="*/ 8953 w 10068"/>
                  <a:gd name="connsiteY27" fmla="*/ 7454 h 10000"/>
                  <a:gd name="connsiteX28" fmla="*/ 9159 w 10068"/>
                  <a:gd name="connsiteY28" fmla="*/ 6960 h 10000"/>
                  <a:gd name="connsiteX29" fmla="*/ 9514 w 10068"/>
                  <a:gd name="connsiteY29" fmla="*/ 5972 h 10000"/>
                  <a:gd name="connsiteX30" fmla="*/ 9664 w 10068"/>
                  <a:gd name="connsiteY30" fmla="*/ 5478 h 10000"/>
                  <a:gd name="connsiteX31" fmla="*/ 9813 w 10068"/>
                  <a:gd name="connsiteY31" fmla="*/ 4985 h 10000"/>
                  <a:gd name="connsiteX32" fmla="*/ 9944 w 10068"/>
                  <a:gd name="connsiteY32" fmla="*/ 4522 h 10000"/>
                  <a:gd name="connsiteX33" fmla="*/ 10068 w 10068"/>
                  <a:gd name="connsiteY33" fmla="*/ 3860 h 10000"/>
                  <a:gd name="connsiteX34" fmla="*/ 9103 w 10068"/>
                  <a:gd name="connsiteY34" fmla="*/ 1867 h 10000"/>
                  <a:gd name="connsiteX35" fmla="*/ 8748 w 10068"/>
                  <a:gd name="connsiteY35" fmla="*/ 1497 h 10000"/>
                  <a:gd name="connsiteX36" fmla="*/ 8355 w 10068"/>
                  <a:gd name="connsiteY36" fmla="*/ 1188 h 10000"/>
                  <a:gd name="connsiteX37" fmla="*/ 7944 w 10068"/>
                  <a:gd name="connsiteY37" fmla="*/ 895 h 10000"/>
                  <a:gd name="connsiteX38" fmla="*/ 7458 w 10068"/>
                  <a:gd name="connsiteY38" fmla="*/ 648 h 10000"/>
                  <a:gd name="connsiteX39" fmla="*/ 6972 w 10068"/>
                  <a:gd name="connsiteY39" fmla="*/ 417 h 10000"/>
                  <a:gd name="connsiteX40" fmla="*/ 6505 w 10068"/>
                  <a:gd name="connsiteY40" fmla="*/ 216 h 10000"/>
                  <a:gd name="connsiteX41" fmla="*/ 6000 w 10068"/>
                  <a:gd name="connsiteY41" fmla="*/ 93 h 10000"/>
                  <a:gd name="connsiteX42" fmla="*/ 4972 w 10068"/>
                  <a:gd name="connsiteY42" fmla="*/ 0 h 10000"/>
                  <a:gd name="connsiteX43" fmla="*/ 0 w 10068"/>
                  <a:gd name="connsiteY43" fmla="*/ 3997 h 10000"/>
                  <a:gd name="connsiteX44" fmla="*/ 37 w 10068"/>
                  <a:gd name="connsiteY44" fmla="*/ 4491 h 10000"/>
                  <a:gd name="connsiteX45" fmla="*/ 131 w 10068"/>
                  <a:gd name="connsiteY45" fmla="*/ 4985 h 10000"/>
                  <a:gd name="connsiteX0" fmla="*/ 131 w 10068"/>
                  <a:gd name="connsiteY0" fmla="*/ 4985 h 10000"/>
                  <a:gd name="connsiteX1" fmla="*/ 243 w 10068"/>
                  <a:gd name="connsiteY1" fmla="*/ 5401 h 10000"/>
                  <a:gd name="connsiteX2" fmla="*/ 374 w 10068"/>
                  <a:gd name="connsiteY2" fmla="*/ 5849 h 10000"/>
                  <a:gd name="connsiteX3" fmla="*/ 486 w 10068"/>
                  <a:gd name="connsiteY3" fmla="*/ 6296 h 10000"/>
                  <a:gd name="connsiteX4" fmla="*/ 636 w 10068"/>
                  <a:gd name="connsiteY4" fmla="*/ 6790 h 10000"/>
                  <a:gd name="connsiteX5" fmla="*/ 785 w 10068"/>
                  <a:gd name="connsiteY5" fmla="*/ 7253 h 10000"/>
                  <a:gd name="connsiteX6" fmla="*/ 1028 w 10068"/>
                  <a:gd name="connsiteY6" fmla="*/ 7716 h 10000"/>
                  <a:gd name="connsiteX7" fmla="*/ 1271 w 10068"/>
                  <a:gd name="connsiteY7" fmla="*/ 8148 h 10000"/>
                  <a:gd name="connsiteX8" fmla="*/ 1570 w 10068"/>
                  <a:gd name="connsiteY8" fmla="*/ 8519 h 10000"/>
                  <a:gd name="connsiteX9" fmla="*/ 1738 w 10068"/>
                  <a:gd name="connsiteY9" fmla="*/ 8657 h 10000"/>
                  <a:gd name="connsiteX10" fmla="*/ 1944 w 10068"/>
                  <a:gd name="connsiteY10" fmla="*/ 8827 h 10000"/>
                  <a:gd name="connsiteX11" fmla="*/ 2467 w 10068"/>
                  <a:gd name="connsiteY11" fmla="*/ 9105 h 10000"/>
                  <a:gd name="connsiteX12" fmla="*/ 3028 w 10068"/>
                  <a:gd name="connsiteY12" fmla="*/ 9383 h 10000"/>
                  <a:gd name="connsiteX13" fmla="*/ 3589 w 10068"/>
                  <a:gd name="connsiteY13" fmla="*/ 9599 h 10000"/>
                  <a:gd name="connsiteX14" fmla="*/ 4131 w 10068"/>
                  <a:gd name="connsiteY14" fmla="*/ 9769 h 10000"/>
                  <a:gd name="connsiteX15" fmla="*/ 4561 w 10068"/>
                  <a:gd name="connsiteY15" fmla="*/ 9892 h 10000"/>
                  <a:gd name="connsiteX16" fmla="*/ 4879 w 10068"/>
                  <a:gd name="connsiteY16" fmla="*/ 9969 h 10000"/>
                  <a:gd name="connsiteX17" fmla="*/ 4935 w 10068"/>
                  <a:gd name="connsiteY17" fmla="*/ 10000 h 10000"/>
                  <a:gd name="connsiteX18" fmla="*/ 5757 w 10068"/>
                  <a:gd name="connsiteY18" fmla="*/ 9846 h 10000"/>
                  <a:gd name="connsiteX19" fmla="*/ 6224 w 10068"/>
                  <a:gd name="connsiteY19" fmla="*/ 9691 h 10000"/>
                  <a:gd name="connsiteX20" fmla="*/ 6766 w 10068"/>
                  <a:gd name="connsiteY20" fmla="*/ 9522 h 10000"/>
                  <a:gd name="connsiteX21" fmla="*/ 7271 w 10068"/>
                  <a:gd name="connsiteY21" fmla="*/ 9275 h 10000"/>
                  <a:gd name="connsiteX22" fmla="*/ 7757 w 10068"/>
                  <a:gd name="connsiteY22" fmla="*/ 9012 h 10000"/>
                  <a:gd name="connsiteX23" fmla="*/ 7963 w 10068"/>
                  <a:gd name="connsiteY23" fmla="*/ 8858 h 10000"/>
                  <a:gd name="connsiteX24" fmla="*/ 8150 w 10068"/>
                  <a:gd name="connsiteY24" fmla="*/ 8688 h 10000"/>
                  <a:gd name="connsiteX25" fmla="*/ 8467 w 10068"/>
                  <a:gd name="connsiteY25" fmla="*/ 8318 h 10000"/>
                  <a:gd name="connsiteX26" fmla="*/ 8710 w 10068"/>
                  <a:gd name="connsiteY26" fmla="*/ 7917 h 10000"/>
                  <a:gd name="connsiteX27" fmla="*/ 8953 w 10068"/>
                  <a:gd name="connsiteY27" fmla="*/ 7454 h 10000"/>
                  <a:gd name="connsiteX28" fmla="*/ 9159 w 10068"/>
                  <a:gd name="connsiteY28" fmla="*/ 6960 h 10000"/>
                  <a:gd name="connsiteX29" fmla="*/ 9514 w 10068"/>
                  <a:gd name="connsiteY29" fmla="*/ 5972 h 10000"/>
                  <a:gd name="connsiteX30" fmla="*/ 9664 w 10068"/>
                  <a:gd name="connsiteY30" fmla="*/ 5478 h 10000"/>
                  <a:gd name="connsiteX31" fmla="*/ 9813 w 10068"/>
                  <a:gd name="connsiteY31" fmla="*/ 4985 h 10000"/>
                  <a:gd name="connsiteX32" fmla="*/ 9944 w 10068"/>
                  <a:gd name="connsiteY32" fmla="*/ 4522 h 10000"/>
                  <a:gd name="connsiteX33" fmla="*/ 10068 w 10068"/>
                  <a:gd name="connsiteY33" fmla="*/ 3860 h 10000"/>
                  <a:gd name="connsiteX34" fmla="*/ 9103 w 10068"/>
                  <a:gd name="connsiteY34" fmla="*/ 1867 h 10000"/>
                  <a:gd name="connsiteX35" fmla="*/ 8355 w 10068"/>
                  <a:gd name="connsiteY35" fmla="*/ 1188 h 10000"/>
                  <a:gd name="connsiteX36" fmla="*/ 7944 w 10068"/>
                  <a:gd name="connsiteY36" fmla="*/ 895 h 10000"/>
                  <a:gd name="connsiteX37" fmla="*/ 7458 w 10068"/>
                  <a:gd name="connsiteY37" fmla="*/ 648 h 10000"/>
                  <a:gd name="connsiteX38" fmla="*/ 6972 w 10068"/>
                  <a:gd name="connsiteY38" fmla="*/ 417 h 10000"/>
                  <a:gd name="connsiteX39" fmla="*/ 6505 w 10068"/>
                  <a:gd name="connsiteY39" fmla="*/ 216 h 10000"/>
                  <a:gd name="connsiteX40" fmla="*/ 6000 w 10068"/>
                  <a:gd name="connsiteY40" fmla="*/ 93 h 10000"/>
                  <a:gd name="connsiteX41" fmla="*/ 4972 w 10068"/>
                  <a:gd name="connsiteY41" fmla="*/ 0 h 10000"/>
                  <a:gd name="connsiteX42" fmla="*/ 0 w 10068"/>
                  <a:gd name="connsiteY42" fmla="*/ 3997 h 10000"/>
                  <a:gd name="connsiteX43" fmla="*/ 37 w 10068"/>
                  <a:gd name="connsiteY43" fmla="*/ 4491 h 10000"/>
                  <a:gd name="connsiteX44" fmla="*/ 131 w 10068"/>
                  <a:gd name="connsiteY44" fmla="*/ 4985 h 10000"/>
                  <a:gd name="connsiteX0" fmla="*/ 131 w 10068"/>
                  <a:gd name="connsiteY0" fmla="*/ 4985 h 10000"/>
                  <a:gd name="connsiteX1" fmla="*/ 243 w 10068"/>
                  <a:gd name="connsiteY1" fmla="*/ 5401 h 10000"/>
                  <a:gd name="connsiteX2" fmla="*/ 374 w 10068"/>
                  <a:gd name="connsiteY2" fmla="*/ 5849 h 10000"/>
                  <a:gd name="connsiteX3" fmla="*/ 486 w 10068"/>
                  <a:gd name="connsiteY3" fmla="*/ 6296 h 10000"/>
                  <a:gd name="connsiteX4" fmla="*/ 636 w 10068"/>
                  <a:gd name="connsiteY4" fmla="*/ 6790 h 10000"/>
                  <a:gd name="connsiteX5" fmla="*/ 785 w 10068"/>
                  <a:gd name="connsiteY5" fmla="*/ 7253 h 10000"/>
                  <a:gd name="connsiteX6" fmla="*/ 1028 w 10068"/>
                  <a:gd name="connsiteY6" fmla="*/ 7716 h 10000"/>
                  <a:gd name="connsiteX7" fmla="*/ 1271 w 10068"/>
                  <a:gd name="connsiteY7" fmla="*/ 8148 h 10000"/>
                  <a:gd name="connsiteX8" fmla="*/ 1570 w 10068"/>
                  <a:gd name="connsiteY8" fmla="*/ 8519 h 10000"/>
                  <a:gd name="connsiteX9" fmla="*/ 1738 w 10068"/>
                  <a:gd name="connsiteY9" fmla="*/ 8657 h 10000"/>
                  <a:gd name="connsiteX10" fmla="*/ 1944 w 10068"/>
                  <a:gd name="connsiteY10" fmla="*/ 8827 h 10000"/>
                  <a:gd name="connsiteX11" fmla="*/ 2467 w 10068"/>
                  <a:gd name="connsiteY11" fmla="*/ 9105 h 10000"/>
                  <a:gd name="connsiteX12" fmla="*/ 3028 w 10068"/>
                  <a:gd name="connsiteY12" fmla="*/ 9383 h 10000"/>
                  <a:gd name="connsiteX13" fmla="*/ 3589 w 10068"/>
                  <a:gd name="connsiteY13" fmla="*/ 9599 h 10000"/>
                  <a:gd name="connsiteX14" fmla="*/ 4131 w 10068"/>
                  <a:gd name="connsiteY14" fmla="*/ 9769 h 10000"/>
                  <a:gd name="connsiteX15" fmla="*/ 4561 w 10068"/>
                  <a:gd name="connsiteY15" fmla="*/ 9892 h 10000"/>
                  <a:gd name="connsiteX16" fmla="*/ 4879 w 10068"/>
                  <a:gd name="connsiteY16" fmla="*/ 9969 h 10000"/>
                  <a:gd name="connsiteX17" fmla="*/ 4935 w 10068"/>
                  <a:gd name="connsiteY17" fmla="*/ 10000 h 10000"/>
                  <a:gd name="connsiteX18" fmla="*/ 5757 w 10068"/>
                  <a:gd name="connsiteY18" fmla="*/ 9846 h 10000"/>
                  <a:gd name="connsiteX19" fmla="*/ 6224 w 10068"/>
                  <a:gd name="connsiteY19" fmla="*/ 9691 h 10000"/>
                  <a:gd name="connsiteX20" fmla="*/ 6766 w 10068"/>
                  <a:gd name="connsiteY20" fmla="*/ 9522 h 10000"/>
                  <a:gd name="connsiteX21" fmla="*/ 7271 w 10068"/>
                  <a:gd name="connsiteY21" fmla="*/ 9275 h 10000"/>
                  <a:gd name="connsiteX22" fmla="*/ 7757 w 10068"/>
                  <a:gd name="connsiteY22" fmla="*/ 9012 h 10000"/>
                  <a:gd name="connsiteX23" fmla="*/ 7963 w 10068"/>
                  <a:gd name="connsiteY23" fmla="*/ 8858 h 10000"/>
                  <a:gd name="connsiteX24" fmla="*/ 8150 w 10068"/>
                  <a:gd name="connsiteY24" fmla="*/ 8688 h 10000"/>
                  <a:gd name="connsiteX25" fmla="*/ 8467 w 10068"/>
                  <a:gd name="connsiteY25" fmla="*/ 8318 h 10000"/>
                  <a:gd name="connsiteX26" fmla="*/ 8710 w 10068"/>
                  <a:gd name="connsiteY26" fmla="*/ 7917 h 10000"/>
                  <a:gd name="connsiteX27" fmla="*/ 8953 w 10068"/>
                  <a:gd name="connsiteY27" fmla="*/ 7454 h 10000"/>
                  <a:gd name="connsiteX28" fmla="*/ 9159 w 10068"/>
                  <a:gd name="connsiteY28" fmla="*/ 6960 h 10000"/>
                  <a:gd name="connsiteX29" fmla="*/ 9514 w 10068"/>
                  <a:gd name="connsiteY29" fmla="*/ 5972 h 10000"/>
                  <a:gd name="connsiteX30" fmla="*/ 9664 w 10068"/>
                  <a:gd name="connsiteY30" fmla="*/ 5478 h 10000"/>
                  <a:gd name="connsiteX31" fmla="*/ 9813 w 10068"/>
                  <a:gd name="connsiteY31" fmla="*/ 4985 h 10000"/>
                  <a:gd name="connsiteX32" fmla="*/ 9944 w 10068"/>
                  <a:gd name="connsiteY32" fmla="*/ 4522 h 10000"/>
                  <a:gd name="connsiteX33" fmla="*/ 10068 w 10068"/>
                  <a:gd name="connsiteY33" fmla="*/ 3860 h 10000"/>
                  <a:gd name="connsiteX34" fmla="*/ 8355 w 10068"/>
                  <a:gd name="connsiteY34" fmla="*/ 1188 h 10000"/>
                  <a:gd name="connsiteX35" fmla="*/ 7944 w 10068"/>
                  <a:gd name="connsiteY35" fmla="*/ 895 h 10000"/>
                  <a:gd name="connsiteX36" fmla="*/ 7458 w 10068"/>
                  <a:gd name="connsiteY36" fmla="*/ 648 h 10000"/>
                  <a:gd name="connsiteX37" fmla="*/ 6972 w 10068"/>
                  <a:gd name="connsiteY37" fmla="*/ 417 h 10000"/>
                  <a:gd name="connsiteX38" fmla="*/ 6505 w 10068"/>
                  <a:gd name="connsiteY38" fmla="*/ 216 h 10000"/>
                  <a:gd name="connsiteX39" fmla="*/ 6000 w 10068"/>
                  <a:gd name="connsiteY39" fmla="*/ 93 h 10000"/>
                  <a:gd name="connsiteX40" fmla="*/ 4972 w 10068"/>
                  <a:gd name="connsiteY40" fmla="*/ 0 h 10000"/>
                  <a:gd name="connsiteX41" fmla="*/ 0 w 10068"/>
                  <a:gd name="connsiteY41" fmla="*/ 3997 h 10000"/>
                  <a:gd name="connsiteX42" fmla="*/ 37 w 10068"/>
                  <a:gd name="connsiteY42" fmla="*/ 4491 h 10000"/>
                  <a:gd name="connsiteX43" fmla="*/ 131 w 10068"/>
                  <a:gd name="connsiteY43" fmla="*/ 4985 h 10000"/>
                  <a:gd name="connsiteX0" fmla="*/ 131 w 10068"/>
                  <a:gd name="connsiteY0" fmla="*/ 4985 h 10000"/>
                  <a:gd name="connsiteX1" fmla="*/ 243 w 10068"/>
                  <a:gd name="connsiteY1" fmla="*/ 5401 h 10000"/>
                  <a:gd name="connsiteX2" fmla="*/ 374 w 10068"/>
                  <a:gd name="connsiteY2" fmla="*/ 5849 h 10000"/>
                  <a:gd name="connsiteX3" fmla="*/ 486 w 10068"/>
                  <a:gd name="connsiteY3" fmla="*/ 6296 h 10000"/>
                  <a:gd name="connsiteX4" fmla="*/ 636 w 10068"/>
                  <a:gd name="connsiteY4" fmla="*/ 6790 h 10000"/>
                  <a:gd name="connsiteX5" fmla="*/ 785 w 10068"/>
                  <a:gd name="connsiteY5" fmla="*/ 7253 h 10000"/>
                  <a:gd name="connsiteX6" fmla="*/ 1028 w 10068"/>
                  <a:gd name="connsiteY6" fmla="*/ 7716 h 10000"/>
                  <a:gd name="connsiteX7" fmla="*/ 1271 w 10068"/>
                  <a:gd name="connsiteY7" fmla="*/ 8148 h 10000"/>
                  <a:gd name="connsiteX8" fmla="*/ 1570 w 10068"/>
                  <a:gd name="connsiteY8" fmla="*/ 8519 h 10000"/>
                  <a:gd name="connsiteX9" fmla="*/ 1738 w 10068"/>
                  <a:gd name="connsiteY9" fmla="*/ 8657 h 10000"/>
                  <a:gd name="connsiteX10" fmla="*/ 1944 w 10068"/>
                  <a:gd name="connsiteY10" fmla="*/ 8827 h 10000"/>
                  <a:gd name="connsiteX11" fmla="*/ 2467 w 10068"/>
                  <a:gd name="connsiteY11" fmla="*/ 9105 h 10000"/>
                  <a:gd name="connsiteX12" fmla="*/ 3028 w 10068"/>
                  <a:gd name="connsiteY12" fmla="*/ 9383 h 10000"/>
                  <a:gd name="connsiteX13" fmla="*/ 3589 w 10068"/>
                  <a:gd name="connsiteY13" fmla="*/ 9599 h 10000"/>
                  <a:gd name="connsiteX14" fmla="*/ 4131 w 10068"/>
                  <a:gd name="connsiteY14" fmla="*/ 9769 h 10000"/>
                  <a:gd name="connsiteX15" fmla="*/ 4561 w 10068"/>
                  <a:gd name="connsiteY15" fmla="*/ 9892 h 10000"/>
                  <a:gd name="connsiteX16" fmla="*/ 4879 w 10068"/>
                  <a:gd name="connsiteY16" fmla="*/ 9969 h 10000"/>
                  <a:gd name="connsiteX17" fmla="*/ 4935 w 10068"/>
                  <a:gd name="connsiteY17" fmla="*/ 10000 h 10000"/>
                  <a:gd name="connsiteX18" fmla="*/ 5757 w 10068"/>
                  <a:gd name="connsiteY18" fmla="*/ 9846 h 10000"/>
                  <a:gd name="connsiteX19" fmla="*/ 6224 w 10068"/>
                  <a:gd name="connsiteY19" fmla="*/ 9691 h 10000"/>
                  <a:gd name="connsiteX20" fmla="*/ 6766 w 10068"/>
                  <a:gd name="connsiteY20" fmla="*/ 9522 h 10000"/>
                  <a:gd name="connsiteX21" fmla="*/ 7271 w 10068"/>
                  <a:gd name="connsiteY21" fmla="*/ 9275 h 10000"/>
                  <a:gd name="connsiteX22" fmla="*/ 7757 w 10068"/>
                  <a:gd name="connsiteY22" fmla="*/ 9012 h 10000"/>
                  <a:gd name="connsiteX23" fmla="*/ 7963 w 10068"/>
                  <a:gd name="connsiteY23" fmla="*/ 8858 h 10000"/>
                  <a:gd name="connsiteX24" fmla="*/ 8150 w 10068"/>
                  <a:gd name="connsiteY24" fmla="*/ 8688 h 10000"/>
                  <a:gd name="connsiteX25" fmla="*/ 8467 w 10068"/>
                  <a:gd name="connsiteY25" fmla="*/ 8318 h 10000"/>
                  <a:gd name="connsiteX26" fmla="*/ 8710 w 10068"/>
                  <a:gd name="connsiteY26" fmla="*/ 7917 h 10000"/>
                  <a:gd name="connsiteX27" fmla="*/ 8953 w 10068"/>
                  <a:gd name="connsiteY27" fmla="*/ 7454 h 10000"/>
                  <a:gd name="connsiteX28" fmla="*/ 9159 w 10068"/>
                  <a:gd name="connsiteY28" fmla="*/ 6960 h 10000"/>
                  <a:gd name="connsiteX29" fmla="*/ 9514 w 10068"/>
                  <a:gd name="connsiteY29" fmla="*/ 5972 h 10000"/>
                  <a:gd name="connsiteX30" fmla="*/ 9664 w 10068"/>
                  <a:gd name="connsiteY30" fmla="*/ 5478 h 10000"/>
                  <a:gd name="connsiteX31" fmla="*/ 9813 w 10068"/>
                  <a:gd name="connsiteY31" fmla="*/ 4985 h 10000"/>
                  <a:gd name="connsiteX32" fmla="*/ 9944 w 10068"/>
                  <a:gd name="connsiteY32" fmla="*/ 4522 h 10000"/>
                  <a:gd name="connsiteX33" fmla="*/ 10068 w 10068"/>
                  <a:gd name="connsiteY33" fmla="*/ 3860 h 10000"/>
                  <a:gd name="connsiteX34" fmla="*/ 8355 w 10068"/>
                  <a:gd name="connsiteY34" fmla="*/ 1188 h 10000"/>
                  <a:gd name="connsiteX35" fmla="*/ 7458 w 10068"/>
                  <a:gd name="connsiteY35" fmla="*/ 648 h 10000"/>
                  <a:gd name="connsiteX36" fmla="*/ 6972 w 10068"/>
                  <a:gd name="connsiteY36" fmla="*/ 417 h 10000"/>
                  <a:gd name="connsiteX37" fmla="*/ 6505 w 10068"/>
                  <a:gd name="connsiteY37" fmla="*/ 216 h 10000"/>
                  <a:gd name="connsiteX38" fmla="*/ 6000 w 10068"/>
                  <a:gd name="connsiteY38" fmla="*/ 93 h 10000"/>
                  <a:gd name="connsiteX39" fmla="*/ 4972 w 10068"/>
                  <a:gd name="connsiteY39" fmla="*/ 0 h 10000"/>
                  <a:gd name="connsiteX40" fmla="*/ 0 w 10068"/>
                  <a:gd name="connsiteY40" fmla="*/ 3997 h 10000"/>
                  <a:gd name="connsiteX41" fmla="*/ 37 w 10068"/>
                  <a:gd name="connsiteY41" fmla="*/ 4491 h 10000"/>
                  <a:gd name="connsiteX42" fmla="*/ 131 w 10068"/>
                  <a:gd name="connsiteY42" fmla="*/ 4985 h 10000"/>
                  <a:gd name="connsiteX0" fmla="*/ 131 w 10068"/>
                  <a:gd name="connsiteY0" fmla="*/ 4985 h 10000"/>
                  <a:gd name="connsiteX1" fmla="*/ 243 w 10068"/>
                  <a:gd name="connsiteY1" fmla="*/ 5401 h 10000"/>
                  <a:gd name="connsiteX2" fmla="*/ 374 w 10068"/>
                  <a:gd name="connsiteY2" fmla="*/ 5849 h 10000"/>
                  <a:gd name="connsiteX3" fmla="*/ 486 w 10068"/>
                  <a:gd name="connsiteY3" fmla="*/ 6296 h 10000"/>
                  <a:gd name="connsiteX4" fmla="*/ 636 w 10068"/>
                  <a:gd name="connsiteY4" fmla="*/ 6790 h 10000"/>
                  <a:gd name="connsiteX5" fmla="*/ 785 w 10068"/>
                  <a:gd name="connsiteY5" fmla="*/ 7253 h 10000"/>
                  <a:gd name="connsiteX6" fmla="*/ 1028 w 10068"/>
                  <a:gd name="connsiteY6" fmla="*/ 7716 h 10000"/>
                  <a:gd name="connsiteX7" fmla="*/ 1271 w 10068"/>
                  <a:gd name="connsiteY7" fmla="*/ 8148 h 10000"/>
                  <a:gd name="connsiteX8" fmla="*/ 1570 w 10068"/>
                  <a:gd name="connsiteY8" fmla="*/ 8519 h 10000"/>
                  <a:gd name="connsiteX9" fmla="*/ 1738 w 10068"/>
                  <a:gd name="connsiteY9" fmla="*/ 8657 h 10000"/>
                  <a:gd name="connsiteX10" fmla="*/ 1944 w 10068"/>
                  <a:gd name="connsiteY10" fmla="*/ 8827 h 10000"/>
                  <a:gd name="connsiteX11" fmla="*/ 2467 w 10068"/>
                  <a:gd name="connsiteY11" fmla="*/ 9105 h 10000"/>
                  <a:gd name="connsiteX12" fmla="*/ 3028 w 10068"/>
                  <a:gd name="connsiteY12" fmla="*/ 9383 h 10000"/>
                  <a:gd name="connsiteX13" fmla="*/ 3589 w 10068"/>
                  <a:gd name="connsiteY13" fmla="*/ 9599 h 10000"/>
                  <a:gd name="connsiteX14" fmla="*/ 4131 w 10068"/>
                  <a:gd name="connsiteY14" fmla="*/ 9769 h 10000"/>
                  <a:gd name="connsiteX15" fmla="*/ 4561 w 10068"/>
                  <a:gd name="connsiteY15" fmla="*/ 9892 h 10000"/>
                  <a:gd name="connsiteX16" fmla="*/ 4879 w 10068"/>
                  <a:gd name="connsiteY16" fmla="*/ 9969 h 10000"/>
                  <a:gd name="connsiteX17" fmla="*/ 4935 w 10068"/>
                  <a:gd name="connsiteY17" fmla="*/ 10000 h 10000"/>
                  <a:gd name="connsiteX18" fmla="*/ 5757 w 10068"/>
                  <a:gd name="connsiteY18" fmla="*/ 9846 h 10000"/>
                  <a:gd name="connsiteX19" fmla="*/ 6224 w 10068"/>
                  <a:gd name="connsiteY19" fmla="*/ 9691 h 10000"/>
                  <a:gd name="connsiteX20" fmla="*/ 6766 w 10068"/>
                  <a:gd name="connsiteY20" fmla="*/ 9522 h 10000"/>
                  <a:gd name="connsiteX21" fmla="*/ 7271 w 10068"/>
                  <a:gd name="connsiteY21" fmla="*/ 9275 h 10000"/>
                  <a:gd name="connsiteX22" fmla="*/ 7757 w 10068"/>
                  <a:gd name="connsiteY22" fmla="*/ 9012 h 10000"/>
                  <a:gd name="connsiteX23" fmla="*/ 7963 w 10068"/>
                  <a:gd name="connsiteY23" fmla="*/ 8858 h 10000"/>
                  <a:gd name="connsiteX24" fmla="*/ 8150 w 10068"/>
                  <a:gd name="connsiteY24" fmla="*/ 8688 h 10000"/>
                  <a:gd name="connsiteX25" fmla="*/ 8467 w 10068"/>
                  <a:gd name="connsiteY25" fmla="*/ 8318 h 10000"/>
                  <a:gd name="connsiteX26" fmla="*/ 8710 w 10068"/>
                  <a:gd name="connsiteY26" fmla="*/ 7917 h 10000"/>
                  <a:gd name="connsiteX27" fmla="*/ 8953 w 10068"/>
                  <a:gd name="connsiteY27" fmla="*/ 7454 h 10000"/>
                  <a:gd name="connsiteX28" fmla="*/ 9159 w 10068"/>
                  <a:gd name="connsiteY28" fmla="*/ 6960 h 10000"/>
                  <a:gd name="connsiteX29" fmla="*/ 9514 w 10068"/>
                  <a:gd name="connsiteY29" fmla="*/ 5972 h 10000"/>
                  <a:gd name="connsiteX30" fmla="*/ 9664 w 10068"/>
                  <a:gd name="connsiteY30" fmla="*/ 5478 h 10000"/>
                  <a:gd name="connsiteX31" fmla="*/ 9813 w 10068"/>
                  <a:gd name="connsiteY31" fmla="*/ 4985 h 10000"/>
                  <a:gd name="connsiteX32" fmla="*/ 9944 w 10068"/>
                  <a:gd name="connsiteY32" fmla="*/ 4522 h 10000"/>
                  <a:gd name="connsiteX33" fmla="*/ 10068 w 10068"/>
                  <a:gd name="connsiteY33" fmla="*/ 3860 h 10000"/>
                  <a:gd name="connsiteX34" fmla="*/ 8355 w 10068"/>
                  <a:gd name="connsiteY34" fmla="*/ 1188 h 10000"/>
                  <a:gd name="connsiteX35" fmla="*/ 6972 w 10068"/>
                  <a:gd name="connsiteY35" fmla="*/ 417 h 10000"/>
                  <a:gd name="connsiteX36" fmla="*/ 6505 w 10068"/>
                  <a:gd name="connsiteY36" fmla="*/ 216 h 10000"/>
                  <a:gd name="connsiteX37" fmla="*/ 6000 w 10068"/>
                  <a:gd name="connsiteY37" fmla="*/ 93 h 10000"/>
                  <a:gd name="connsiteX38" fmla="*/ 4972 w 10068"/>
                  <a:gd name="connsiteY38" fmla="*/ 0 h 10000"/>
                  <a:gd name="connsiteX39" fmla="*/ 0 w 10068"/>
                  <a:gd name="connsiteY39" fmla="*/ 3997 h 10000"/>
                  <a:gd name="connsiteX40" fmla="*/ 37 w 10068"/>
                  <a:gd name="connsiteY40" fmla="*/ 4491 h 10000"/>
                  <a:gd name="connsiteX41" fmla="*/ 131 w 10068"/>
                  <a:gd name="connsiteY41" fmla="*/ 4985 h 10000"/>
                  <a:gd name="connsiteX0" fmla="*/ 131 w 10068"/>
                  <a:gd name="connsiteY0" fmla="*/ 4985 h 10000"/>
                  <a:gd name="connsiteX1" fmla="*/ 243 w 10068"/>
                  <a:gd name="connsiteY1" fmla="*/ 5401 h 10000"/>
                  <a:gd name="connsiteX2" fmla="*/ 374 w 10068"/>
                  <a:gd name="connsiteY2" fmla="*/ 5849 h 10000"/>
                  <a:gd name="connsiteX3" fmla="*/ 486 w 10068"/>
                  <a:gd name="connsiteY3" fmla="*/ 6296 h 10000"/>
                  <a:gd name="connsiteX4" fmla="*/ 636 w 10068"/>
                  <a:gd name="connsiteY4" fmla="*/ 6790 h 10000"/>
                  <a:gd name="connsiteX5" fmla="*/ 785 w 10068"/>
                  <a:gd name="connsiteY5" fmla="*/ 7253 h 10000"/>
                  <a:gd name="connsiteX6" fmla="*/ 1028 w 10068"/>
                  <a:gd name="connsiteY6" fmla="*/ 7716 h 10000"/>
                  <a:gd name="connsiteX7" fmla="*/ 1271 w 10068"/>
                  <a:gd name="connsiteY7" fmla="*/ 8148 h 10000"/>
                  <a:gd name="connsiteX8" fmla="*/ 1570 w 10068"/>
                  <a:gd name="connsiteY8" fmla="*/ 8519 h 10000"/>
                  <a:gd name="connsiteX9" fmla="*/ 1738 w 10068"/>
                  <a:gd name="connsiteY9" fmla="*/ 8657 h 10000"/>
                  <a:gd name="connsiteX10" fmla="*/ 1944 w 10068"/>
                  <a:gd name="connsiteY10" fmla="*/ 8827 h 10000"/>
                  <a:gd name="connsiteX11" fmla="*/ 2467 w 10068"/>
                  <a:gd name="connsiteY11" fmla="*/ 9105 h 10000"/>
                  <a:gd name="connsiteX12" fmla="*/ 3028 w 10068"/>
                  <a:gd name="connsiteY12" fmla="*/ 9383 h 10000"/>
                  <a:gd name="connsiteX13" fmla="*/ 3589 w 10068"/>
                  <a:gd name="connsiteY13" fmla="*/ 9599 h 10000"/>
                  <a:gd name="connsiteX14" fmla="*/ 4131 w 10068"/>
                  <a:gd name="connsiteY14" fmla="*/ 9769 h 10000"/>
                  <a:gd name="connsiteX15" fmla="*/ 4561 w 10068"/>
                  <a:gd name="connsiteY15" fmla="*/ 9892 h 10000"/>
                  <a:gd name="connsiteX16" fmla="*/ 4879 w 10068"/>
                  <a:gd name="connsiteY16" fmla="*/ 9969 h 10000"/>
                  <a:gd name="connsiteX17" fmla="*/ 4935 w 10068"/>
                  <a:gd name="connsiteY17" fmla="*/ 10000 h 10000"/>
                  <a:gd name="connsiteX18" fmla="*/ 5757 w 10068"/>
                  <a:gd name="connsiteY18" fmla="*/ 9846 h 10000"/>
                  <a:gd name="connsiteX19" fmla="*/ 6224 w 10068"/>
                  <a:gd name="connsiteY19" fmla="*/ 9691 h 10000"/>
                  <a:gd name="connsiteX20" fmla="*/ 6766 w 10068"/>
                  <a:gd name="connsiteY20" fmla="*/ 9522 h 10000"/>
                  <a:gd name="connsiteX21" fmla="*/ 7271 w 10068"/>
                  <a:gd name="connsiteY21" fmla="*/ 9275 h 10000"/>
                  <a:gd name="connsiteX22" fmla="*/ 7757 w 10068"/>
                  <a:gd name="connsiteY22" fmla="*/ 9012 h 10000"/>
                  <a:gd name="connsiteX23" fmla="*/ 7963 w 10068"/>
                  <a:gd name="connsiteY23" fmla="*/ 8858 h 10000"/>
                  <a:gd name="connsiteX24" fmla="*/ 8150 w 10068"/>
                  <a:gd name="connsiteY24" fmla="*/ 8688 h 10000"/>
                  <a:gd name="connsiteX25" fmla="*/ 8467 w 10068"/>
                  <a:gd name="connsiteY25" fmla="*/ 8318 h 10000"/>
                  <a:gd name="connsiteX26" fmla="*/ 8710 w 10068"/>
                  <a:gd name="connsiteY26" fmla="*/ 7917 h 10000"/>
                  <a:gd name="connsiteX27" fmla="*/ 8953 w 10068"/>
                  <a:gd name="connsiteY27" fmla="*/ 7454 h 10000"/>
                  <a:gd name="connsiteX28" fmla="*/ 9159 w 10068"/>
                  <a:gd name="connsiteY28" fmla="*/ 6960 h 10000"/>
                  <a:gd name="connsiteX29" fmla="*/ 9514 w 10068"/>
                  <a:gd name="connsiteY29" fmla="*/ 5972 h 10000"/>
                  <a:gd name="connsiteX30" fmla="*/ 9664 w 10068"/>
                  <a:gd name="connsiteY30" fmla="*/ 5478 h 10000"/>
                  <a:gd name="connsiteX31" fmla="*/ 9813 w 10068"/>
                  <a:gd name="connsiteY31" fmla="*/ 4985 h 10000"/>
                  <a:gd name="connsiteX32" fmla="*/ 9944 w 10068"/>
                  <a:gd name="connsiteY32" fmla="*/ 4522 h 10000"/>
                  <a:gd name="connsiteX33" fmla="*/ 10068 w 10068"/>
                  <a:gd name="connsiteY33" fmla="*/ 3860 h 10000"/>
                  <a:gd name="connsiteX34" fmla="*/ 8355 w 10068"/>
                  <a:gd name="connsiteY34" fmla="*/ 1188 h 10000"/>
                  <a:gd name="connsiteX35" fmla="*/ 6505 w 10068"/>
                  <a:gd name="connsiteY35" fmla="*/ 216 h 10000"/>
                  <a:gd name="connsiteX36" fmla="*/ 6000 w 10068"/>
                  <a:gd name="connsiteY36" fmla="*/ 93 h 10000"/>
                  <a:gd name="connsiteX37" fmla="*/ 4972 w 10068"/>
                  <a:gd name="connsiteY37" fmla="*/ 0 h 10000"/>
                  <a:gd name="connsiteX38" fmla="*/ 0 w 10068"/>
                  <a:gd name="connsiteY38" fmla="*/ 3997 h 10000"/>
                  <a:gd name="connsiteX39" fmla="*/ 37 w 10068"/>
                  <a:gd name="connsiteY39" fmla="*/ 4491 h 10000"/>
                  <a:gd name="connsiteX40" fmla="*/ 131 w 10068"/>
                  <a:gd name="connsiteY40" fmla="*/ 4985 h 10000"/>
                  <a:gd name="connsiteX0" fmla="*/ 131 w 10068"/>
                  <a:gd name="connsiteY0" fmla="*/ 4985 h 10000"/>
                  <a:gd name="connsiteX1" fmla="*/ 243 w 10068"/>
                  <a:gd name="connsiteY1" fmla="*/ 5401 h 10000"/>
                  <a:gd name="connsiteX2" fmla="*/ 374 w 10068"/>
                  <a:gd name="connsiteY2" fmla="*/ 5849 h 10000"/>
                  <a:gd name="connsiteX3" fmla="*/ 486 w 10068"/>
                  <a:gd name="connsiteY3" fmla="*/ 6296 h 10000"/>
                  <a:gd name="connsiteX4" fmla="*/ 636 w 10068"/>
                  <a:gd name="connsiteY4" fmla="*/ 6790 h 10000"/>
                  <a:gd name="connsiteX5" fmla="*/ 785 w 10068"/>
                  <a:gd name="connsiteY5" fmla="*/ 7253 h 10000"/>
                  <a:gd name="connsiteX6" fmla="*/ 1028 w 10068"/>
                  <a:gd name="connsiteY6" fmla="*/ 7716 h 10000"/>
                  <a:gd name="connsiteX7" fmla="*/ 1271 w 10068"/>
                  <a:gd name="connsiteY7" fmla="*/ 8148 h 10000"/>
                  <a:gd name="connsiteX8" fmla="*/ 1570 w 10068"/>
                  <a:gd name="connsiteY8" fmla="*/ 8519 h 10000"/>
                  <a:gd name="connsiteX9" fmla="*/ 1738 w 10068"/>
                  <a:gd name="connsiteY9" fmla="*/ 8657 h 10000"/>
                  <a:gd name="connsiteX10" fmla="*/ 1944 w 10068"/>
                  <a:gd name="connsiteY10" fmla="*/ 8827 h 10000"/>
                  <a:gd name="connsiteX11" fmla="*/ 2467 w 10068"/>
                  <a:gd name="connsiteY11" fmla="*/ 9105 h 10000"/>
                  <a:gd name="connsiteX12" fmla="*/ 3028 w 10068"/>
                  <a:gd name="connsiteY12" fmla="*/ 9383 h 10000"/>
                  <a:gd name="connsiteX13" fmla="*/ 3589 w 10068"/>
                  <a:gd name="connsiteY13" fmla="*/ 9599 h 10000"/>
                  <a:gd name="connsiteX14" fmla="*/ 4131 w 10068"/>
                  <a:gd name="connsiteY14" fmla="*/ 9769 h 10000"/>
                  <a:gd name="connsiteX15" fmla="*/ 4561 w 10068"/>
                  <a:gd name="connsiteY15" fmla="*/ 9892 h 10000"/>
                  <a:gd name="connsiteX16" fmla="*/ 4879 w 10068"/>
                  <a:gd name="connsiteY16" fmla="*/ 9969 h 10000"/>
                  <a:gd name="connsiteX17" fmla="*/ 4935 w 10068"/>
                  <a:gd name="connsiteY17" fmla="*/ 10000 h 10000"/>
                  <a:gd name="connsiteX18" fmla="*/ 5757 w 10068"/>
                  <a:gd name="connsiteY18" fmla="*/ 9846 h 10000"/>
                  <a:gd name="connsiteX19" fmla="*/ 6224 w 10068"/>
                  <a:gd name="connsiteY19" fmla="*/ 9691 h 10000"/>
                  <a:gd name="connsiteX20" fmla="*/ 6766 w 10068"/>
                  <a:gd name="connsiteY20" fmla="*/ 9522 h 10000"/>
                  <a:gd name="connsiteX21" fmla="*/ 7271 w 10068"/>
                  <a:gd name="connsiteY21" fmla="*/ 9275 h 10000"/>
                  <a:gd name="connsiteX22" fmla="*/ 7757 w 10068"/>
                  <a:gd name="connsiteY22" fmla="*/ 9012 h 10000"/>
                  <a:gd name="connsiteX23" fmla="*/ 7963 w 10068"/>
                  <a:gd name="connsiteY23" fmla="*/ 8858 h 10000"/>
                  <a:gd name="connsiteX24" fmla="*/ 8150 w 10068"/>
                  <a:gd name="connsiteY24" fmla="*/ 8688 h 10000"/>
                  <a:gd name="connsiteX25" fmla="*/ 8467 w 10068"/>
                  <a:gd name="connsiteY25" fmla="*/ 8318 h 10000"/>
                  <a:gd name="connsiteX26" fmla="*/ 8710 w 10068"/>
                  <a:gd name="connsiteY26" fmla="*/ 7917 h 10000"/>
                  <a:gd name="connsiteX27" fmla="*/ 8953 w 10068"/>
                  <a:gd name="connsiteY27" fmla="*/ 7454 h 10000"/>
                  <a:gd name="connsiteX28" fmla="*/ 9159 w 10068"/>
                  <a:gd name="connsiteY28" fmla="*/ 6960 h 10000"/>
                  <a:gd name="connsiteX29" fmla="*/ 9514 w 10068"/>
                  <a:gd name="connsiteY29" fmla="*/ 5972 h 10000"/>
                  <a:gd name="connsiteX30" fmla="*/ 9664 w 10068"/>
                  <a:gd name="connsiteY30" fmla="*/ 5478 h 10000"/>
                  <a:gd name="connsiteX31" fmla="*/ 9813 w 10068"/>
                  <a:gd name="connsiteY31" fmla="*/ 4985 h 10000"/>
                  <a:gd name="connsiteX32" fmla="*/ 9944 w 10068"/>
                  <a:gd name="connsiteY32" fmla="*/ 4522 h 10000"/>
                  <a:gd name="connsiteX33" fmla="*/ 10068 w 10068"/>
                  <a:gd name="connsiteY33" fmla="*/ 3860 h 10000"/>
                  <a:gd name="connsiteX34" fmla="*/ 8355 w 10068"/>
                  <a:gd name="connsiteY34" fmla="*/ 1188 h 10000"/>
                  <a:gd name="connsiteX35" fmla="*/ 6000 w 10068"/>
                  <a:gd name="connsiteY35" fmla="*/ 93 h 10000"/>
                  <a:gd name="connsiteX36" fmla="*/ 4972 w 10068"/>
                  <a:gd name="connsiteY36" fmla="*/ 0 h 10000"/>
                  <a:gd name="connsiteX37" fmla="*/ 0 w 10068"/>
                  <a:gd name="connsiteY37" fmla="*/ 3997 h 10000"/>
                  <a:gd name="connsiteX38" fmla="*/ 37 w 10068"/>
                  <a:gd name="connsiteY38" fmla="*/ 4491 h 10000"/>
                  <a:gd name="connsiteX39" fmla="*/ 131 w 10068"/>
                  <a:gd name="connsiteY39" fmla="*/ 4985 h 10000"/>
                  <a:gd name="connsiteX0" fmla="*/ 131 w 10068"/>
                  <a:gd name="connsiteY0" fmla="*/ 4985 h 10000"/>
                  <a:gd name="connsiteX1" fmla="*/ 243 w 10068"/>
                  <a:gd name="connsiteY1" fmla="*/ 5401 h 10000"/>
                  <a:gd name="connsiteX2" fmla="*/ 374 w 10068"/>
                  <a:gd name="connsiteY2" fmla="*/ 5849 h 10000"/>
                  <a:gd name="connsiteX3" fmla="*/ 486 w 10068"/>
                  <a:gd name="connsiteY3" fmla="*/ 6296 h 10000"/>
                  <a:gd name="connsiteX4" fmla="*/ 636 w 10068"/>
                  <a:gd name="connsiteY4" fmla="*/ 6790 h 10000"/>
                  <a:gd name="connsiteX5" fmla="*/ 785 w 10068"/>
                  <a:gd name="connsiteY5" fmla="*/ 7253 h 10000"/>
                  <a:gd name="connsiteX6" fmla="*/ 1028 w 10068"/>
                  <a:gd name="connsiteY6" fmla="*/ 7716 h 10000"/>
                  <a:gd name="connsiteX7" fmla="*/ 1271 w 10068"/>
                  <a:gd name="connsiteY7" fmla="*/ 8148 h 10000"/>
                  <a:gd name="connsiteX8" fmla="*/ 1570 w 10068"/>
                  <a:gd name="connsiteY8" fmla="*/ 8519 h 10000"/>
                  <a:gd name="connsiteX9" fmla="*/ 1738 w 10068"/>
                  <a:gd name="connsiteY9" fmla="*/ 8657 h 10000"/>
                  <a:gd name="connsiteX10" fmla="*/ 1944 w 10068"/>
                  <a:gd name="connsiteY10" fmla="*/ 8827 h 10000"/>
                  <a:gd name="connsiteX11" fmla="*/ 2467 w 10068"/>
                  <a:gd name="connsiteY11" fmla="*/ 9105 h 10000"/>
                  <a:gd name="connsiteX12" fmla="*/ 3028 w 10068"/>
                  <a:gd name="connsiteY12" fmla="*/ 9383 h 10000"/>
                  <a:gd name="connsiteX13" fmla="*/ 3589 w 10068"/>
                  <a:gd name="connsiteY13" fmla="*/ 9599 h 10000"/>
                  <a:gd name="connsiteX14" fmla="*/ 4131 w 10068"/>
                  <a:gd name="connsiteY14" fmla="*/ 9769 h 10000"/>
                  <a:gd name="connsiteX15" fmla="*/ 4561 w 10068"/>
                  <a:gd name="connsiteY15" fmla="*/ 9892 h 10000"/>
                  <a:gd name="connsiteX16" fmla="*/ 4879 w 10068"/>
                  <a:gd name="connsiteY16" fmla="*/ 9969 h 10000"/>
                  <a:gd name="connsiteX17" fmla="*/ 4935 w 10068"/>
                  <a:gd name="connsiteY17" fmla="*/ 10000 h 10000"/>
                  <a:gd name="connsiteX18" fmla="*/ 5757 w 10068"/>
                  <a:gd name="connsiteY18" fmla="*/ 9846 h 10000"/>
                  <a:gd name="connsiteX19" fmla="*/ 6224 w 10068"/>
                  <a:gd name="connsiteY19" fmla="*/ 9691 h 10000"/>
                  <a:gd name="connsiteX20" fmla="*/ 6766 w 10068"/>
                  <a:gd name="connsiteY20" fmla="*/ 9522 h 10000"/>
                  <a:gd name="connsiteX21" fmla="*/ 7271 w 10068"/>
                  <a:gd name="connsiteY21" fmla="*/ 9275 h 10000"/>
                  <a:gd name="connsiteX22" fmla="*/ 7757 w 10068"/>
                  <a:gd name="connsiteY22" fmla="*/ 9012 h 10000"/>
                  <a:gd name="connsiteX23" fmla="*/ 7963 w 10068"/>
                  <a:gd name="connsiteY23" fmla="*/ 8858 h 10000"/>
                  <a:gd name="connsiteX24" fmla="*/ 8150 w 10068"/>
                  <a:gd name="connsiteY24" fmla="*/ 8688 h 10000"/>
                  <a:gd name="connsiteX25" fmla="*/ 8467 w 10068"/>
                  <a:gd name="connsiteY25" fmla="*/ 8318 h 10000"/>
                  <a:gd name="connsiteX26" fmla="*/ 8710 w 10068"/>
                  <a:gd name="connsiteY26" fmla="*/ 7917 h 10000"/>
                  <a:gd name="connsiteX27" fmla="*/ 8953 w 10068"/>
                  <a:gd name="connsiteY27" fmla="*/ 7454 h 10000"/>
                  <a:gd name="connsiteX28" fmla="*/ 9159 w 10068"/>
                  <a:gd name="connsiteY28" fmla="*/ 6960 h 10000"/>
                  <a:gd name="connsiteX29" fmla="*/ 9514 w 10068"/>
                  <a:gd name="connsiteY29" fmla="*/ 5972 h 10000"/>
                  <a:gd name="connsiteX30" fmla="*/ 9664 w 10068"/>
                  <a:gd name="connsiteY30" fmla="*/ 5478 h 10000"/>
                  <a:gd name="connsiteX31" fmla="*/ 9813 w 10068"/>
                  <a:gd name="connsiteY31" fmla="*/ 4985 h 10000"/>
                  <a:gd name="connsiteX32" fmla="*/ 9944 w 10068"/>
                  <a:gd name="connsiteY32" fmla="*/ 4522 h 10000"/>
                  <a:gd name="connsiteX33" fmla="*/ 10068 w 10068"/>
                  <a:gd name="connsiteY33" fmla="*/ 3860 h 10000"/>
                  <a:gd name="connsiteX34" fmla="*/ 6000 w 10068"/>
                  <a:gd name="connsiteY34" fmla="*/ 93 h 10000"/>
                  <a:gd name="connsiteX35" fmla="*/ 4972 w 10068"/>
                  <a:gd name="connsiteY35" fmla="*/ 0 h 10000"/>
                  <a:gd name="connsiteX36" fmla="*/ 0 w 10068"/>
                  <a:gd name="connsiteY36" fmla="*/ 3997 h 10000"/>
                  <a:gd name="connsiteX37" fmla="*/ 37 w 10068"/>
                  <a:gd name="connsiteY37" fmla="*/ 4491 h 10000"/>
                  <a:gd name="connsiteX38" fmla="*/ 131 w 10068"/>
                  <a:gd name="connsiteY38" fmla="*/ 4985 h 10000"/>
                  <a:gd name="connsiteX0" fmla="*/ 131 w 10068"/>
                  <a:gd name="connsiteY0" fmla="*/ 4985 h 10000"/>
                  <a:gd name="connsiteX1" fmla="*/ 243 w 10068"/>
                  <a:gd name="connsiteY1" fmla="*/ 5401 h 10000"/>
                  <a:gd name="connsiteX2" fmla="*/ 374 w 10068"/>
                  <a:gd name="connsiteY2" fmla="*/ 5849 h 10000"/>
                  <a:gd name="connsiteX3" fmla="*/ 486 w 10068"/>
                  <a:gd name="connsiteY3" fmla="*/ 6296 h 10000"/>
                  <a:gd name="connsiteX4" fmla="*/ 636 w 10068"/>
                  <a:gd name="connsiteY4" fmla="*/ 6790 h 10000"/>
                  <a:gd name="connsiteX5" fmla="*/ 785 w 10068"/>
                  <a:gd name="connsiteY5" fmla="*/ 7253 h 10000"/>
                  <a:gd name="connsiteX6" fmla="*/ 1028 w 10068"/>
                  <a:gd name="connsiteY6" fmla="*/ 7716 h 10000"/>
                  <a:gd name="connsiteX7" fmla="*/ 1271 w 10068"/>
                  <a:gd name="connsiteY7" fmla="*/ 8148 h 10000"/>
                  <a:gd name="connsiteX8" fmla="*/ 1570 w 10068"/>
                  <a:gd name="connsiteY8" fmla="*/ 8519 h 10000"/>
                  <a:gd name="connsiteX9" fmla="*/ 1738 w 10068"/>
                  <a:gd name="connsiteY9" fmla="*/ 8657 h 10000"/>
                  <a:gd name="connsiteX10" fmla="*/ 1944 w 10068"/>
                  <a:gd name="connsiteY10" fmla="*/ 8827 h 10000"/>
                  <a:gd name="connsiteX11" fmla="*/ 2467 w 10068"/>
                  <a:gd name="connsiteY11" fmla="*/ 9105 h 10000"/>
                  <a:gd name="connsiteX12" fmla="*/ 3028 w 10068"/>
                  <a:gd name="connsiteY12" fmla="*/ 9383 h 10000"/>
                  <a:gd name="connsiteX13" fmla="*/ 3589 w 10068"/>
                  <a:gd name="connsiteY13" fmla="*/ 9599 h 10000"/>
                  <a:gd name="connsiteX14" fmla="*/ 4131 w 10068"/>
                  <a:gd name="connsiteY14" fmla="*/ 9769 h 10000"/>
                  <a:gd name="connsiteX15" fmla="*/ 4561 w 10068"/>
                  <a:gd name="connsiteY15" fmla="*/ 9892 h 10000"/>
                  <a:gd name="connsiteX16" fmla="*/ 4879 w 10068"/>
                  <a:gd name="connsiteY16" fmla="*/ 9969 h 10000"/>
                  <a:gd name="connsiteX17" fmla="*/ 4935 w 10068"/>
                  <a:gd name="connsiteY17" fmla="*/ 10000 h 10000"/>
                  <a:gd name="connsiteX18" fmla="*/ 5757 w 10068"/>
                  <a:gd name="connsiteY18" fmla="*/ 9846 h 10000"/>
                  <a:gd name="connsiteX19" fmla="*/ 6224 w 10068"/>
                  <a:gd name="connsiteY19" fmla="*/ 9691 h 10000"/>
                  <a:gd name="connsiteX20" fmla="*/ 6766 w 10068"/>
                  <a:gd name="connsiteY20" fmla="*/ 9522 h 10000"/>
                  <a:gd name="connsiteX21" fmla="*/ 7271 w 10068"/>
                  <a:gd name="connsiteY21" fmla="*/ 9275 h 10000"/>
                  <a:gd name="connsiteX22" fmla="*/ 7757 w 10068"/>
                  <a:gd name="connsiteY22" fmla="*/ 9012 h 10000"/>
                  <a:gd name="connsiteX23" fmla="*/ 7963 w 10068"/>
                  <a:gd name="connsiteY23" fmla="*/ 8858 h 10000"/>
                  <a:gd name="connsiteX24" fmla="*/ 8150 w 10068"/>
                  <a:gd name="connsiteY24" fmla="*/ 8688 h 10000"/>
                  <a:gd name="connsiteX25" fmla="*/ 8467 w 10068"/>
                  <a:gd name="connsiteY25" fmla="*/ 8318 h 10000"/>
                  <a:gd name="connsiteX26" fmla="*/ 8710 w 10068"/>
                  <a:gd name="connsiteY26" fmla="*/ 7917 h 10000"/>
                  <a:gd name="connsiteX27" fmla="*/ 8953 w 10068"/>
                  <a:gd name="connsiteY27" fmla="*/ 7454 h 10000"/>
                  <a:gd name="connsiteX28" fmla="*/ 9159 w 10068"/>
                  <a:gd name="connsiteY28" fmla="*/ 6960 h 10000"/>
                  <a:gd name="connsiteX29" fmla="*/ 9514 w 10068"/>
                  <a:gd name="connsiteY29" fmla="*/ 5972 h 10000"/>
                  <a:gd name="connsiteX30" fmla="*/ 9664 w 10068"/>
                  <a:gd name="connsiteY30" fmla="*/ 5478 h 10000"/>
                  <a:gd name="connsiteX31" fmla="*/ 9813 w 10068"/>
                  <a:gd name="connsiteY31" fmla="*/ 4985 h 10000"/>
                  <a:gd name="connsiteX32" fmla="*/ 9944 w 10068"/>
                  <a:gd name="connsiteY32" fmla="*/ 4522 h 10000"/>
                  <a:gd name="connsiteX33" fmla="*/ 10068 w 10068"/>
                  <a:gd name="connsiteY33" fmla="*/ 3860 h 10000"/>
                  <a:gd name="connsiteX34" fmla="*/ 4972 w 10068"/>
                  <a:gd name="connsiteY34" fmla="*/ 0 h 10000"/>
                  <a:gd name="connsiteX35" fmla="*/ 0 w 10068"/>
                  <a:gd name="connsiteY35" fmla="*/ 3997 h 10000"/>
                  <a:gd name="connsiteX36" fmla="*/ 37 w 10068"/>
                  <a:gd name="connsiteY36" fmla="*/ 4491 h 10000"/>
                  <a:gd name="connsiteX37" fmla="*/ 131 w 10068"/>
                  <a:gd name="connsiteY37" fmla="*/ 4985 h 10000"/>
                  <a:gd name="connsiteX0" fmla="*/ 131 w 10000"/>
                  <a:gd name="connsiteY0" fmla="*/ 4985 h 10000"/>
                  <a:gd name="connsiteX1" fmla="*/ 243 w 10000"/>
                  <a:gd name="connsiteY1" fmla="*/ 5401 h 10000"/>
                  <a:gd name="connsiteX2" fmla="*/ 374 w 10000"/>
                  <a:gd name="connsiteY2" fmla="*/ 5849 h 10000"/>
                  <a:gd name="connsiteX3" fmla="*/ 486 w 10000"/>
                  <a:gd name="connsiteY3" fmla="*/ 6296 h 10000"/>
                  <a:gd name="connsiteX4" fmla="*/ 636 w 10000"/>
                  <a:gd name="connsiteY4" fmla="*/ 6790 h 10000"/>
                  <a:gd name="connsiteX5" fmla="*/ 785 w 10000"/>
                  <a:gd name="connsiteY5" fmla="*/ 7253 h 10000"/>
                  <a:gd name="connsiteX6" fmla="*/ 1028 w 10000"/>
                  <a:gd name="connsiteY6" fmla="*/ 7716 h 10000"/>
                  <a:gd name="connsiteX7" fmla="*/ 1271 w 10000"/>
                  <a:gd name="connsiteY7" fmla="*/ 8148 h 10000"/>
                  <a:gd name="connsiteX8" fmla="*/ 1570 w 10000"/>
                  <a:gd name="connsiteY8" fmla="*/ 8519 h 10000"/>
                  <a:gd name="connsiteX9" fmla="*/ 1738 w 10000"/>
                  <a:gd name="connsiteY9" fmla="*/ 8657 h 10000"/>
                  <a:gd name="connsiteX10" fmla="*/ 1944 w 10000"/>
                  <a:gd name="connsiteY10" fmla="*/ 8827 h 10000"/>
                  <a:gd name="connsiteX11" fmla="*/ 2467 w 10000"/>
                  <a:gd name="connsiteY11" fmla="*/ 9105 h 10000"/>
                  <a:gd name="connsiteX12" fmla="*/ 3028 w 10000"/>
                  <a:gd name="connsiteY12" fmla="*/ 9383 h 10000"/>
                  <a:gd name="connsiteX13" fmla="*/ 3589 w 10000"/>
                  <a:gd name="connsiteY13" fmla="*/ 9599 h 10000"/>
                  <a:gd name="connsiteX14" fmla="*/ 4131 w 10000"/>
                  <a:gd name="connsiteY14" fmla="*/ 9769 h 10000"/>
                  <a:gd name="connsiteX15" fmla="*/ 4561 w 10000"/>
                  <a:gd name="connsiteY15" fmla="*/ 9892 h 10000"/>
                  <a:gd name="connsiteX16" fmla="*/ 4879 w 10000"/>
                  <a:gd name="connsiteY16" fmla="*/ 9969 h 10000"/>
                  <a:gd name="connsiteX17" fmla="*/ 4935 w 10000"/>
                  <a:gd name="connsiteY17" fmla="*/ 10000 h 10000"/>
                  <a:gd name="connsiteX18" fmla="*/ 5757 w 10000"/>
                  <a:gd name="connsiteY18" fmla="*/ 9846 h 10000"/>
                  <a:gd name="connsiteX19" fmla="*/ 6224 w 10000"/>
                  <a:gd name="connsiteY19" fmla="*/ 9691 h 10000"/>
                  <a:gd name="connsiteX20" fmla="*/ 6766 w 10000"/>
                  <a:gd name="connsiteY20" fmla="*/ 9522 h 10000"/>
                  <a:gd name="connsiteX21" fmla="*/ 7271 w 10000"/>
                  <a:gd name="connsiteY21" fmla="*/ 9275 h 10000"/>
                  <a:gd name="connsiteX22" fmla="*/ 7757 w 10000"/>
                  <a:gd name="connsiteY22" fmla="*/ 9012 h 10000"/>
                  <a:gd name="connsiteX23" fmla="*/ 7963 w 10000"/>
                  <a:gd name="connsiteY23" fmla="*/ 8858 h 10000"/>
                  <a:gd name="connsiteX24" fmla="*/ 8150 w 10000"/>
                  <a:gd name="connsiteY24" fmla="*/ 8688 h 10000"/>
                  <a:gd name="connsiteX25" fmla="*/ 8467 w 10000"/>
                  <a:gd name="connsiteY25" fmla="*/ 8318 h 10000"/>
                  <a:gd name="connsiteX26" fmla="*/ 8710 w 10000"/>
                  <a:gd name="connsiteY26" fmla="*/ 7917 h 10000"/>
                  <a:gd name="connsiteX27" fmla="*/ 8953 w 10000"/>
                  <a:gd name="connsiteY27" fmla="*/ 7454 h 10000"/>
                  <a:gd name="connsiteX28" fmla="*/ 9159 w 10000"/>
                  <a:gd name="connsiteY28" fmla="*/ 6960 h 10000"/>
                  <a:gd name="connsiteX29" fmla="*/ 9514 w 10000"/>
                  <a:gd name="connsiteY29" fmla="*/ 5972 h 10000"/>
                  <a:gd name="connsiteX30" fmla="*/ 9664 w 10000"/>
                  <a:gd name="connsiteY30" fmla="*/ 5478 h 10000"/>
                  <a:gd name="connsiteX31" fmla="*/ 9813 w 10000"/>
                  <a:gd name="connsiteY31" fmla="*/ 4985 h 10000"/>
                  <a:gd name="connsiteX32" fmla="*/ 9944 w 10000"/>
                  <a:gd name="connsiteY32" fmla="*/ 4522 h 10000"/>
                  <a:gd name="connsiteX33" fmla="*/ 10000 w 10000"/>
                  <a:gd name="connsiteY33" fmla="*/ 3860 h 10000"/>
                  <a:gd name="connsiteX34" fmla="*/ 4972 w 10000"/>
                  <a:gd name="connsiteY34" fmla="*/ 0 h 10000"/>
                  <a:gd name="connsiteX35" fmla="*/ 0 w 10000"/>
                  <a:gd name="connsiteY35" fmla="*/ 3997 h 10000"/>
                  <a:gd name="connsiteX36" fmla="*/ 37 w 10000"/>
                  <a:gd name="connsiteY36" fmla="*/ 4491 h 10000"/>
                  <a:gd name="connsiteX37" fmla="*/ 131 w 10000"/>
                  <a:gd name="connsiteY37" fmla="*/ 4985 h 10000"/>
                  <a:gd name="connsiteX0" fmla="*/ 131 w 10000"/>
                  <a:gd name="connsiteY0" fmla="*/ 4985 h 10000"/>
                  <a:gd name="connsiteX1" fmla="*/ 243 w 10000"/>
                  <a:gd name="connsiteY1" fmla="*/ 5401 h 10000"/>
                  <a:gd name="connsiteX2" fmla="*/ 374 w 10000"/>
                  <a:gd name="connsiteY2" fmla="*/ 5849 h 10000"/>
                  <a:gd name="connsiteX3" fmla="*/ 486 w 10000"/>
                  <a:gd name="connsiteY3" fmla="*/ 6296 h 10000"/>
                  <a:gd name="connsiteX4" fmla="*/ 636 w 10000"/>
                  <a:gd name="connsiteY4" fmla="*/ 6790 h 10000"/>
                  <a:gd name="connsiteX5" fmla="*/ 785 w 10000"/>
                  <a:gd name="connsiteY5" fmla="*/ 7253 h 10000"/>
                  <a:gd name="connsiteX6" fmla="*/ 1028 w 10000"/>
                  <a:gd name="connsiteY6" fmla="*/ 7716 h 10000"/>
                  <a:gd name="connsiteX7" fmla="*/ 1271 w 10000"/>
                  <a:gd name="connsiteY7" fmla="*/ 8148 h 10000"/>
                  <a:gd name="connsiteX8" fmla="*/ 1570 w 10000"/>
                  <a:gd name="connsiteY8" fmla="*/ 8519 h 10000"/>
                  <a:gd name="connsiteX9" fmla="*/ 1738 w 10000"/>
                  <a:gd name="connsiteY9" fmla="*/ 8657 h 10000"/>
                  <a:gd name="connsiteX10" fmla="*/ 1944 w 10000"/>
                  <a:gd name="connsiteY10" fmla="*/ 8827 h 10000"/>
                  <a:gd name="connsiteX11" fmla="*/ 2467 w 10000"/>
                  <a:gd name="connsiteY11" fmla="*/ 9105 h 10000"/>
                  <a:gd name="connsiteX12" fmla="*/ 3028 w 10000"/>
                  <a:gd name="connsiteY12" fmla="*/ 9383 h 10000"/>
                  <a:gd name="connsiteX13" fmla="*/ 3589 w 10000"/>
                  <a:gd name="connsiteY13" fmla="*/ 9599 h 10000"/>
                  <a:gd name="connsiteX14" fmla="*/ 4131 w 10000"/>
                  <a:gd name="connsiteY14" fmla="*/ 9769 h 10000"/>
                  <a:gd name="connsiteX15" fmla="*/ 4561 w 10000"/>
                  <a:gd name="connsiteY15" fmla="*/ 9892 h 10000"/>
                  <a:gd name="connsiteX16" fmla="*/ 4879 w 10000"/>
                  <a:gd name="connsiteY16" fmla="*/ 9969 h 10000"/>
                  <a:gd name="connsiteX17" fmla="*/ 4935 w 10000"/>
                  <a:gd name="connsiteY17" fmla="*/ 10000 h 10000"/>
                  <a:gd name="connsiteX18" fmla="*/ 5757 w 10000"/>
                  <a:gd name="connsiteY18" fmla="*/ 9846 h 10000"/>
                  <a:gd name="connsiteX19" fmla="*/ 6224 w 10000"/>
                  <a:gd name="connsiteY19" fmla="*/ 9691 h 10000"/>
                  <a:gd name="connsiteX20" fmla="*/ 6766 w 10000"/>
                  <a:gd name="connsiteY20" fmla="*/ 9522 h 10000"/>
                  <a:gd name="connsiteX21" fmla="*/ 7271 w 10000"/>
                  <a:gd name="connsiteY21" fmla="*/ 9275 h 10000"/>
                  <a:gd name="connsiteX22" fmla="*/ 7757 w 10000"/>
                  <a:gd name="connsiteY22" fmla="*/ 9012 h 10000"/>
                  <a:gd name="connsiteX23" fmla="*/ 7963 w 10000"/>
                  <a:gd name="connsiteY23" fmla="*/ 8858 h 10000"/>
                  <a:gd name="connsiteX24" fmla="*/ 8150 w 10000"/>
                  <a:gd name="connsiteY24" fmla="*/ 8688 h 10000"/>
                  <a:gd name="connsiteX25" fmla="*/ 8467 w 10000"/>
                  <a:gd name="connsiteY25" fmla="*/ 8318 h 10000"/>
                  <a:gd name="connsiteX26" fmla="*/ 8710 w 10000"/>
                  <a:gd name="connsiteY26" fmla="*/ 7917 h 10000"/>
                  <a:gd name="connsiteX27" fmla="*/ 8953 w 10000"/>
                  <a:gd name="connsiteY27" fmla="*/ 7454 h 10000"/>
                  <a:gd name="connsiteX28" fmla="*/ 9159 w 10000"/>
                  <a:gd name="connsiteY28" fmla="*/ 6960 h 10000"/>
                  <a:gd name="connsiteX29" fmla="*/ 9514 w 10000"/>
                  <a:gd name="connsiteY29" fmla="*/ 5972 h 10000"/>
                  <a:gd name="connsiteX30" fmla="*/ 9664 w 10000"/>
                  <a:gd name="connsiteY30" fmla="*/ 5478 h 10000"/>
                  <a:gd name="connsiteX31" fmla="*/ 9813 w 10000"/>
                  <a:gd name="connsiteY31" fmla="*/ 4985 h 10000"/>
                  <a:gd name="connsiteX32" fmla="*/ 9944 w 10000"/>
                  <a:gd name="connsiteY32" fmla="*/ 4522 h 10000"/>
                  <a:gd name="connsiteX33" fmla="*/ 10000 w 10000"/>
                  <a:gd name="connsiteY33" fmla="*/ 3860 h 10000"/>
                  <a:gd name="connsiteX34" fmla="*/ 4972 w 10000"/>
                  <a:gd name="connsiteY34" fmla="*/ 0 h 10000"/>
                  <a:gd name="connsiteX35" fmla="*/ 0 w 10000"/>
                  <a:gd name="connsiteY35" fmla="*/ 3997 h 10000"/>
                  <a:gd name="connsiteX36" fmla="*/ 37 w 10000"/>
                  <a:gd name="connsiteY36" fmla="*/ 4491 h 10000"/>
                  <a:gd name="connsiteX37" fmla="*/ 131 w 10000"/>
                  <a:gd name="connsiteY37" fmla="*/ 4985 h 10000"/>
                  <a:gd name="connsiteX0" fmla="*/ 131 w 10001"/>
                  <a:gd name="connsiteY0" fmla="*/ 4985 h 10000"/>
                  <a:gd name="connsiteX1" fmla="*/ 243 w 10001"/>
                  <a:gd name="connsiteY1" fmla="*/ 5401 h 10000"/>
                  <a:gd name="connsiteX2" fmla="*/ 374 w 10001"/>
                  <a:gd name="connsiteY2" fmla="*/ 5849 h 10000"/>
                  <a:gd name="connsiteX3" fmla="*/ 486 w 10001"/>
                  <a:gd name="connsiteY3" fmla="*/ 6296 h 10000"/>
                  <a:gd name="connsiteX4" fmla="*/ 636 w 10001"/>
                  <a:gd name="connsiteY4" fmla="*/ 6790 h 10000"/>
                  <a:gd name="connsiteX5" fmla="*/ 785 w 10001"/>
                  <a:gd name="connsiteY5" fmla="*/ 7253 h 10000"/>
                  <a:gd name="connsiteX6" fmla="*/ 1028 w 10001"/>
                  <a:gd name="connsiteY6" fmla="*/ 7716 h 10000"/>
                  <a:gd name="connsiteX7" fmla="*/ 1271 w 10001"/>
                  <a:gd name="connsiteY7" fmla="*/ 8148 h 10000"/>
                  <a:gd name="connsiteX8" fmla="*/ 1570 w 10001"/>
                  <a:gd name="connsiteY8" fmla="*/ 8519 h 10000"/>
                  <a:gd name="connsiteX9" fmla="*/ 1738 w 10001"/>
                  <a:gd name="connsiteY9" fmla="*/ 8657 h 10000"/>
                  <a:gd name="connsiteX10" fmla="*/ 1944 w 10001"/>
                  <a:gd name="connsiteY10" fmla="*/ 8827 h 10000"/>
                  <a:gd name="connsiteX11" fmla="*/ 2467 w 10001"/>
                  <a:gd name="connsiteY11" fmla="*/ 9105 h 10000"/>
                  <a:gd name="connsiteX12" fmla="*/ 3028 w 10001"/>
                  <a:gd name="connsiteY12" fmla="*/ 9383 h 10000"/>
                  <a:gd name="connsiteX13" fmla="*/ 3589 w 10001"/>
                  <a:gd name="connsiteY13" fmla="*/ 9599 h 10000"/>
                  <a:gd name="connsiteX14" fmla="*/ 4131 w 10001"/>
                  <a:gd name="connsiteY14" fmla="*/ 9769 h 10000"/>
                  <a:gd name="connsiteX15" fmla="*/ 4561 w 10001"/>
                  <a:gd name="connsiteY15" fmla="*/ 9892 h 10000"/>
                  <a:gd name="connsiteX16" fmla="*/ 4879 w 10001"/>
                  <a:gd name="connsiteY16" fmla="*/ 9969 h 10000"/>
                  <a:gd name="connsiteX17" fmla="*/ 4935 w 10001"/>
                  <a:gd name="connsiteY17" fmla="*/ 10000 h 10000"/>
                  <a:gd name="connsiteX18" fmla="*/ 5757 w 10001"/>
                  <a:gd name="connsiteY18" fmla="*/ 9846 h 10000"/>
                  <a:gd name="connsiteX19" fmla="*/ 6224 w 10001"/>
                  <a:gd name="connsiteY19" fmla="*/ 9691 h 10000"/>
                  <a:gd name="connsiteX20" fmla="*/ 6766 w 10001"/>
                  <a:gd name="connsiteY20" fmla="*/ 9522 h 10000"/>
                  <a:gd name="connsiteX21" fmla="*/ 7271 w 10001"/>
                  <a:gd name="connsiteY21" fmla="*/ 9275 h 10000"/>
                  <a:gd name="connsiteX22" fmla="*/ 7757 w 10001"/>
                  <a:gd name="connsiteY22" fmla="*/ 9012 h 10000"/>
                  <a:gd name="connsiteX23" fmla="*/ 7963 w 10001"/>
                  <a:gd name="connsiteY23" fmla="*/ 8858 h 10000"/>
                  <a:gd name="connsiteX24" fmla="*/ 8150 w 10001"/>
                  <a:gd name="connsiteY24" fmla="*/ 8688 h 10000"/>
                  <a:gd name="connsiteX25" fmla="*/ 8467 w 10001"/>
                  <a:gd name="connsiteY25" fmla="*/ 8318 h 10000"/>
                  <a:gd name="connsiteX26" fmla="*/ 8710 w 10001"/>
                  <a:gd name="connsiteY26" fmla="*/ 7917 h 10000"/>
                  <a:gd name="connsiteX27" fmla="*/ 8953 w 10001"/>
                  <a:gd name="connsiteY27" fmla="*/ 7454 h 10000"/>
                  <a:gd name="connsiteX28" fmla="*/ 9159 w 10001"/>
                  <a:gd name="connsiteY28" fmla="*/ 6960 h 10000"/>
                  <a:gd name="connsiteX29" fmla="*/ 9514 w 10001"/>
                  <a:gd name="connsiteY29" fmla="*/ 5972 h 10000"/>
                  <a:gd name="connsiteX30" fmla="*/ 9664 w 10001"/>
                  <a:gd name="connsiteY30" fmla="*/ 5478 h 10000"/>
                  <a:gd name="connsiteX31" fmla="*/ 9813 w 10001"/>
                  <a:gd name="connsiteY31" fmla="*/ 4985 h 10000"/>
                  <a:gd name="connsiteX32" fmla="*/ 9944 w 10001"/>
                  <a:gd name="connsiteY32" fmla="*/ 4522 h 10000"/>
                  <a:gd name="connsiteX33" fmla="*/ 10000 w 10001"/>
                  <a:gd name="connsiteY33" fmla="*/ 3860 h 10000"/>
                  <a:gd name="connsiteX34" fmla="*/ 4972 w 10001"/>
                  <a:gd name="connsiteY34" fmla="*/ 0 h 10000"/>
                  <a:gd name="connsiteX35" fmla="*/ 0 w 10001"/>
                  <a:gd name="connsiteY35" fmla="*/ 3997 h 10000"/>
                  <a:gd name="connsiteX36" fmla="*/ 37 w 10001"/>
                  <a:gd name="connsiteY36" fmla="*/ 4491 h 10000"/>
                  <a:gd name="connsiteX37" fmla="*/ 131 w 10001"/>
                  <a:gd name="connsiteY37" fmla="*/ 4985 h 10000"/>
                  <a:gd name="connsiteX0" fmla="*/ 131 w 10002"/>
                  <a:gd name="connsiteY0" fmla="*/ 4985 h 10000"/>
                  <a:gd name="connsiteX1" fmla="*/ 243 w 10002"/>
                  <a:gd name="connsiteY1" fmla="*/ 5401 h 10000"/>
                  <a:gd name="connsiteX2" fmla="*/ 374 w 10002"/>
                  <a:gd name="connsiteY2" fmla="*/ 5849 h 10000"/>
                  <a:gd name="connsiteX3" fmla="*/ 486 w 10002"/>
                  <a:gd name="connsiteY3" fmla="*/ 6296 h 10000"/>
                  <a:gd name="connsiteX4" fmla="*/ 636 w 10002"/>
                  <a:gd name="connsiteY4" fmla="*/ 6790 h 10000"/>
                  <a:gd name="connsiteX5" fmla="*/ 785 w 10002"/>
                  <a:gd name="connsiteY5" fmla="*/ 7253 h 10000"/>
                  <a:gd name="connsiteX6" fmla="*/ 1028 w 10002"/>
                  <a:gd name="connsiteY6" fmla="*/ 7716 h 10000"/>
                  <a:gd name="connsiteX7" fmla="*/ 1271 w 10002"/>
                  <a:gd name="connsiteY7" fmla="*/ 8148 h 10000"/>
                  <a:gd name="connsiteX8" fmla="*/ 1570 w 10002"/>
                  <a:gd name="connsiteY8" fmla="*/ 8519 h 10000"/>
                  <a:gd name="connsiteX9" fmla="*/ 1738 w 10002"/>
                  <a:gd name="connsiteY9" fmla="*/ 8657 h 10000"/>
                  <a:gd name="connsiteX10" fmla="*/ 1944 w 10002"/>
                  <a:gd name="connsiteY10" fmla="*/ 8827 h 10000"/>
                  <a:gd name="connsiteX11" fmla="*/ 2467 w 10002"/>
                  <a:gd name="connsiteY11" fmla="*/ 9105 h 10000"/>
                  <a:gd name="connsiteX12" fmla="*/ 3028 w 10002"/>
                  <a:gd name="connsiteY12" fmla="*/ 9383 h 10000"/>
                  <a:gd name="connsiteX13" fmla="*/ 3589 w 10002"/>
                  <a:gd name="connsiteY13" fmla="*/ 9599 h 10000"/>
                  <a:gd name="connsiteX14" fmla="*/ 4131 w 10002"/>
                  <a:gd name="connsiteY14" fmla="*/ 9769 h 10000"/>
                  <a:gd name="connsiteX15" fmla="*/ 4561 w 10002"/>
                  <a:gd name="connsiteY15" fmla="*/ 9892 h 10000"/>
                  <a:gd name="connsiteX16" fmla="*/ 4879 w 10002"/>
                  <a:gd name="connsiteY16" fmla="*/ 9969 h 10000"/>
                  <a:gd name="connsiteX17" fmla="*/ 4935 w 10002"/>
                  <a:gd name="connsiteY17" fmla="*/ 10000 h 10000"/>
                  <a:gd name="connsiteX18" fmla="*/ 5757 w 10002"/>
                  <a:gd name="connsiteY18" fmla="*/ 9846 h 10000"/>
                  <a:gd name="connsiteX19" fmla="*/ 6224 w 10002"/>
                  <a:gd name="connsiteY19" fmla="*/ 9691 h 10000"/>
                  <a:gd name="connsiteX20" fmla="*/ 6766 w 10002"/>
                  <a:gd name="connsiteY20" fmla="*/ 9522 h 10000"/>
                  <a:gd name="connsiteX21" fmla="*/ 7271 w 10002"/>
                  <a:gd name="connsiteY21" fmla="*/ 9275 h 10000"/>
                  <a:gd name="connsiteX22" fmla="*/ 7757 w 10002"/>
                  <a:gd name="connsiteY22" fmla="*/ 9012 h 10000"/>
                  <a:gd name="connsiteX23" fmla="*/ 7963 w 10002"/>
                  <a:gd name="connsiteY23" fmla="*/ 8858 h 10000"/>
                  <a:gd name="connsiteX24" fmla="*/ 8150 w 10002"/>
                  <a:gd name="connsiteY24" fmla="*/ 8688 h 10000"/>
                  <a:gd name="connsiteX25" fmla="*/ 8467 w 10002"/>
                  <a:gd name="connsiteY25" fmla="*/ 8318 h 10000"/>
                  <a:gd name="connsiteX26" fmla="*/ 8710 w 10002"/>
                  <a:gd name="connsiteY26" fmla="*/ 7917 h 10000"/>
                  <a:gd name="connsiteX27" fmla="*/ 8953 w 10002"/>
                  <a:gd name="connsiteY27" fmla="*/ 7454 h 10000"/>
                  <a:gd name="connsiteX28" fmla="*/ 9159 w 10002"/>
                  <a:gd name="connsiteY28" fmla="*/ 6960 h 10000"/>
                  <a:gd name="connsiteX29" fmla="*/ 9514 w 10002"/>
                  <a:gd name="connsiteY29" fmla="*/ 5972 h 10000"/>
                  <a:gd name="connsiteX30" fmla="*/ 9664 w 10002"/>
                  <a:gd name="connsiteY30" fmla="*/ 5478 h 10000"/>
                  <a:gd name="connsiteX31" fmla="*/ 9813 w 10002"/>
                  <a:gd name="connsiteY31" fmla="*/ 4985 h 10000"/>
                  <a:gd name="connsiteX32" fmla="*/ 9944 w 10002"/>
                  <a:gd name="connsiteY32" fmla="*/ 4522 h 10000"/>
                  <a:gd name="connsiteX33" fmla="*/ 10000 w 10002"/>
                  <a:gd name="connsiteY33" fmla="*/ 3860 h 10000"/>
                  <a:gd name="connsiteX34" fmla="*/ 4972 w 10002"/>
                  <a:gd name="connsiteY34" fmla="*/ 0 h 10000"/>
                  <a:gd name="connsiteX35" fmla="*/ 0 w 10002"/>
                  <a:gd name="connsiteY35" fmla="*/ 3997 h 10000"/>
                  <a:gd name="connsiteX36" fmla="*/ 37 w 10002"/>
                  <a:gd name="connsiteY36" fmla="*/ 4491 h 10000"/>
                  <a:gd name="connsiteX37" fmla="*/ 131 w 10002"/>
                  <a:gd name="connsiteY37" fmla="*/ 4985 h 10000"/>
                  <a:gd name="connsiteX0" fmla="*/ 131 w 10002"/>
                  <a:gd name="connsiteY0" fmla="*/ 4985 h 10000"/>
                  <a:gd name="connsiteX1" fmla="*/ 243 w 10002"/>
                  <a:gd name="connsiteY1" fmla="*/ 5401 h 10000"/>
                  <a:gd name="connsiteX2" fmla="*/ 374 w 10002"/>
                  <a:gd name="connsiteY2" fmla="*/ 5849 h 10000"/>
                  <a:gd name="connsiteX3" fmla="*/ 486 w 10002"/>
                  <a:gd name="connsiteY3" fmla="*/ 6296 h 10000"/>
                  <a:gd name="connsiteX4" fmla="*/ 636 w 10002"/>
                  <a:gd name="connsiteY4" fmla="*/ 6790 h 10000"/>
                  <a:gd name="connsiteX5" fmla="*/ 785 w 10002"/>
                  <a:gd name="connsiteY5" fmla="*/ 7253 h 10000"/>
                  <a:gd name="connsiteX6" fmla="*/ 1028 w 10002"/>
                  <a:gd name="connsiteY6" fmla="*/ 7716 h 10000"/>
                  <a:gd name="connsiteX7" fmla="*/ 1271 w 10002"/>
                  <a:gd name="connsiteY7" fmla="*/ 8148 h 10000"/>
                  <a:gd name="connsiteX8" fmla="*/ 1570 w 10002"/>
                  <a:gd name="connsiteY8" fmla="*/ 8519 h 10000"/>
                  <a:gd name="connsiteX9" fmla="*/ 1738 w 10002"/>
                  <a:gd name="connsiteY9" fmla="*/ 8657 h 10000"/>
                  <a:gd name="connsiteX10" fmla="*/ 1944 w 10002"/>
                  <a:gd name="connsiteY10" fmla="*/ 8827 h 10000"/>
                  <a:gd name="connsiteX11" fmla="*/ 2467 w 10002"/>
                  <a:gd name="connsiteY11" fmla="*/ 9105 h 10000"/>
                  <a:gd name="connsiteX12" fmla="*/ 3028 w 10002"/>
                  <a:gd name="connsiteY12" fmla="*/ 9383 h 10000"/>
                  <a:gd name="connsiteX13" fmla="*/ 3589 w 10002"/>
                  <a:gd name="connsiteY13" fmla="*/ 9599 h 10000"/>
                  <a:gd name="connsiteX14" fmla="*/ 4131 w 10002"/>
                  <a:gd name="connsiteY14" fmla="*/ 9769 h 10000"/>
                  <a:gd name="connsiteX15" fmla="*/ 4561 w 10002"/>
                  <a:gd name="connsiteY15" fmla="*/ 9892 h 10000"/>
                  <a:gd name="connsiteX16" fmla="*/ 4879 w 10002"/>
                  <a:gd name="connsiteY16" fmla="*/ 9969 h 10000"/>
                  <a:gd name="connsiteX17" fmla="*/ 4935 w 10002"/>
                  <a:gd name="connsiteY17" fmla="*/ 10000 h 10000"/>
                  <a:gd name="connsiteX18" fmla="*/ 5757 w 10002"/>
                  <a:gd name="connsiteY18" fmla="*/ 9846 h 10000"/>
                  <a:gd name="connsiteX19" fmla="*/ 6224 w 10002"/>
                  <a:gd name="connsiteY19" fmla="*/ 9691 h 10000"/>
                  <a:gd name="connsiteX20" fmla="*/ 6766 w 10002"/>
                  <a:gd name="connsiteY20" fmla="*/ 9522 h 10000"/>
                  <a:gd name="connsiteX21" fmla="*/ 7271 w 10002"/>
                  <a:gd name="connsiteY21" fmla="*/ 9275 h 10000"/>
                  <a:gd name="connsiteX22" fmla="*/ 7757 w 10002"/>
                  <a:gd name="connsiteY22" fmla="*/ 9012 h 10000"/>
                  <a:gd name="connsiteX23" fmla="*/ 7963 w 10002"/>
                  <a:gd name="connsiteY23" fmla="*/ 8858 h 10000"/>
                  <a:gd name="connsiteX24" fmla="*/ 8150 w 10002"/>
                  <a:gd name="connsiteY24" fmla="*/ 8688 h 10000"/>
                  <a:gd name="connsiteX25" fmla="*/ 8467 w 10002"/>
                  <a:gd name="connsiteY25" fmla="*/ 8318 h 10000"/>
                  <a:gd name="connsiteX26" fmla="*/ 8710 w 10002"/>
                  <a:gd name="connsiteY26" fmla="*/ 7917 h 10000"/>
                  <a:gd name="connsiteX27" fmla="*/ 8953 w 10002"/>
                  <a:gd name="connsiteY27" fmla="*/ 7454 h 10000"/>
                  <a:gd name="connsiteX28" fmla="*/ 9159 w 10002"/>
                  <a:gd name="connsiteY28" fmla="*/ 6960 h 10000"/>
                  <a:gd name="connsiteX29" fmla="*/ 9514 w 10002"/>
                  <a:gd name="connsiteY29" fmla="*/ 5972 h 10000"/>
                  <a:gd name="connsiteX30" fmla="*/ 9664 w 10002"/>
                  <a:gd name="connsiteY30" fmla="*/ 5478 h 10000"/>
                  <a:gd name="connsiteX31" fmla="*/ 9813 w 10002"/>
                  <a:gd name="connsiteY31" fmla="*/ 4985 h 10000"/>
                  <a:gd name="connsiteX32" fmla="*/ 9944 w 10002"/>
                  <a:gd name="connsiteY32" fmla="*/ 4522 h 10000"/>
                  <a:gd name="connsiteX33" fmla="*/ 10000 w 10002"/>
                  <a:gd name="connsiteY33" fmla="*/ 3860 h 10000"/>
                  <a:gd name="connsiteX34" fmla="*/ 4972 w 10002"/>
                  <a:gd name="connsiteY34" fmla="*/ 0 h 10000"/>
                  <a:gd name="connsiteX35" fmla="*/ 0 w 10002"/>
                  <a:gd name="connsiteY35" fmla="*/ 3997 h 10000"/>
                  <a:gd name="connsiteX36" fmla="*/ 37 w 10002"/>
                  <a:gd name="connsiteY36" fmla="*/ 4491 h 10000"/>
                  <a:gd name="connsiteX37" fmla="*/ 131 w 10002"/>
                  <a:gd name="connsiteY37" fmla="*/ 4985 h 10000"/>
                  <a:gd name="connsiteX0" fmla="*/ 131 w 10001"/>
                  <a:gd name="connsiteY0" fmla="*/ 4991 h 10006"/>
                  <a:gd name="connsiteX1" fmla="*/ 243 w 10001"/>
                  <a:gd name="connsiteY1" fmla="*/ 5407 h 10006"/>
                  <a:gd name="connsiteX2" fmla="*/ 374 w 10001"/>
                  <a:gd name="connsiteY2" fmla="*/ 5855 h 10006"/>
                  <a:gd name="connsiteX3" fmla="*/ 486 w 10001"/>
                  <a:gd name="connsiteY3" fmla="*/ 6302 h 10006"/>
                  <a:gd name="connsiteX4" fmla="*/ 636 w 10001"/>
                  <a:gd name="connsiteY4" fmla="*/ 6796 h 10006"/>
                  <a:gd name="connsiteX5" fmla="*/ 785 w 10001"/>
                  <a:gd name="connsiteY5" fmla="*/ 7259 h 10006"/>
                  <a:gd name="connsiteX6" fmla="*/ 1028 w 10001"/>
                  <a:gd name="connsiteY6" fmla="*/ 7722 h 10006"/>
                  <a:gd name="connsiteX7" fmla="*/ 1271 w 10001"/>
                  <a:gd name="connsiteY7" fmla="*/ 8154 h 10006"/>
                  <a:gd name="connsiteX8" fmla="*/ 1570 w 10001"/>
                  <a:gd name="connsiteY8" fmla="*/ 8525 h 10006"/>
                  <a:gd name="connsiteX9" fmla="*/ 1738 w 10001"/>
                  <a:gd name="connsiteY9" fmla="*/ 8663 h 10006"/>
                  <a:gd name="connsiteX10" fmla="*/ 1944 w 10001"/>
                  <a:gd name="connsiteY10" fmla="*/ 8833 h 10006"/>
                  <a:gd name="connsiteX11" fmla="*/ 2467 w 10001"/>
                  <a:gd name="connsiteY11" fmla="*/ 9111 h 10006"/>
                  <a:gd name="connsiteX12" fmla="*/ 3028 w 10001"/>
                  <a:gd name="connsiteY12" fmla="*/ 9389 h 10006"/>
                  <a:gd name="connsiteX13" fmla="*/ 3589 w 10001"/>
                  <a:gd name="connsiteY13" fmla="*/ 9605 h 10006"/>
                  <a:gd name="connsiteX14" fmla="*/ 4131 w 10001"/>
                  <a:gd name="connsiteY14" fmla="*/ 9775 h 10006"/>
                  <a:gd name="connsiteX15" fmla="*/ 4561 w 10001"/>
                  <a:gd name="connsiteY15" fmla="*/ 9898 h 10006"/>
                  <a:gd name="connsiteX16" fmla="*/ 4879 w 10001"/>
                  <a:gd name="connsiteY16" fmla="*/ 9975 h 10006"/>
                  <a:gd name="connsiteX17" fmla="*/ 4935 w 10001"/>
                  <a:gd name="connsiteY17" fmla="*/ 10006 h 10006"/>
                  <a:gd name="connsiteX18" fmla="*/ 5757 w 10001"/>
                  <a:gd name="connsiteY18" fmla="*/ 9852 h 10006"/>
                  <a:gd name="connsiteX19" fmla="*/ 6224 w 10001"/>
                  <a:gd name="connsiteY19" fmla="*/ 9697 h 10006"/>
                  <a:gd name="connsiteX20" fmla="*/ 6766 w 10001"/>
                  <a:gd name="connsiteY20" fmla="*/ 9528 h 10006"/>
                  <a:gd name="connsiteX21" fmla="*/ 7271 w 10001"/>
                  <a:gd name="connsiteY21" fmla="*/ 9281 h 10006"/>
                  <a:gd name="connsiteX22" fmla="*/ 7757 w 10001"/>
                  <a:gd name="connsiteY22" fmla="*/ 9018 h 10006"/>
                  <a:gd name="connsiteX23" fmla="*/ 7963 w 10001"/>
                  <a:gd name="connsiteY23" fmla="*/ 8864 h 10006"/>
                  <a:gd name="connsiteX24" fmla="*/ 8150 w 10001"/>
                  <a:gd name="connsiteY24" fmla="*/ 8694 h 10006"/>
                  <a:gd name="connsiteX25" fmla="*/ 8467 w 10001"/>
                  <a:gd name="connsiteY25" fmla="*/ 8324 h 10006"/>
                  <a:gd name="connsiteX26" fmla="*/ 8710 w 10001"/>
                  <a:gd name="connsiteY26" fmla="*/ 7923 h 10006"/>
                  <a:gd name="connsiteX27" fmla="*/ 8953 w 10001"/>
                  <a:gd name="connsiteY27" fmla="*/ 7460 h 10006"/>
                  <a:gd name="connsiteX28" fmla="*/ 9159 w 10001"/>
                  <a:gd name="connsiteY28" fmla="*/ 6966 h 10006"/>
                  <a:gd name="connsiteX29" fmla="*/ 9514 w 10001"/>
                  <a:gd name="connsiteY29" fmla="*/ 5978 h 10006"/>
                  <a:gd name="connsiteX30" fmla="*/ 9664 w 10001"/>
                  <a:gd name="connsiteY30" fmla="*/ 5484 h 10006"/>
                  <a:gd name="connsiteX31" fmla="*/ 9813 w 10001"/>
                  <a:gd name="connsiteY31" fmla="*/ 4991 h 10006"/>
                  <a:gd name="connsiteX32" fmla="*/ 9944 w 10001"/>
                  <a:gd name="connsiteY32" fmla="*/ 4528 h 10006"/>
                  <a:gd name="connsiteX33" fmla="*/ 10000 w 10001"/>
                  <a:gd name="connsiteY33" fmla="*/ 3866 h 10006"/>
                  <a:gd name="connsiteX34" fmla="*/ 4972 w 10001"/>
                  <a:gd name="connsiteY34" fmla="*/ 6 h 10006"/>
                  <a:gd name="connsiteX35" fmla="*/ 0 w 10001"/>
                  <a:gd name="connsiteY35" fmla="*/ 4003 h 10006"/>
                  <a:gd name="connsiteX36" fmla="*/ 37 w 10001"/>
                  <a:gd name="connsiteY36" fmla="*/ 4497 h 10006"/>
                  <a:gd name="connsiteX37" fmla="*/ 131 w 10001"/>
                  <a:gd name="connsiteY37" fmla="*/ 4991 h 10006"/>
                  <a:gd name="connsiteX0" fmla="*/ 131 w 10001"/>
                  <a:gd name="connsiteY0" fmla="*/ 4986 h 10001"/>
                  <a:gd name="connsiteX1" fmla="*/ 243 w 10001"/>
                  <a:gd name="connsiteY1" fmla="*/ 5402 h 10001"/>
                  <a:gd name="connsiteX2" fmla="*/ 374 w 10001"/>
                  <a:gd name="connsiteY2" fmla="*/ 5850 h 10001"/>
                  <a:gd name="connsiteX3" fmla="*/ 486 w 10001"/>
                  <a:gd name="connsiteY3" fmla="*/ 6297 h 10001"/>
                  <a:gd name="connsiteX4" fmla="*/ 636 w 10001"/>
                  <a:gd name="connsiteY4" fmla="*/ 6791 h 10001"/>
                  <a:gd name="connsiteX5" fmla="*/ 785 w 10001"/>
                  <a:gd name="connsiteY5" fmla="*/ 7254 h 10001"/>
                  <a:gd name="connsiteX6" fmla="*/ 1028 w 10001"/>
                  <a:gd name="connsiteY6" fmla="*/ 7717 h 10001"/>
                  <a:gd name="connsiteX7" fmla="*/ 1271 w 10001"/>
                  <a:gd name="connsiteY7" fmla="*/ 8149 h 10001"/>
                  <a:gd name="connsiteX8" fmla="*/ 1570 w 10001"/>
                  <a:gd name="connsiteY8" fmla="*/ 8520 h 10001"/>
                  <a:gd name="connsiteX9" fmla="*/ 1738 w 10001"/>
                  <a:gd name="connsiteY9" fmla="*/ 8658 h 10001"/>
                  <a:gd name="connsiteX10" fmla="*/ 1944 w 10001"/>
                  <a:gd name="connsiteY10" fmla="*/ 8828 h 10001"/>
                  <a:gd name="connsiteX11" fmla="*/ 2467 w 10001"/>
                  <a:gd name="connsiteY11" fmla="*/ 9106 h 10001"/>
                  <a:gd name="connsiteX12" fmla="*/ 3028 w 10001"/>
                  <a:gd name="connsiteY12" fmla="*/ 9384 h 10001"/>
                  <a:gd name="connsiteX13" fmla="*/ 3589 w 10001"/>
                  <a:gd name="connsiteY13" fmla="*/ 9600 h 10001"/>
                  <a:gd name="connsiteX14" fmla="*/ 4131 w 10001"/>
                  <a:gd name="connsiteY14" fmla="*/ 9770 h 10001"/>
                  <a:gd name="connsiteX15" fmla="*/ 4561 w 10001"/>
                  <a:gd name="connsiteY15" fmla="*/ 9893 h 10001"/>
                  <a:gd name="connsiteX16" fmla="*/ 4879 w 10001"/>
                  <a:gd name="connsiteY16" fmla="*/ 9970 h 10001"/>
                  <a:gd name="connsiteX17" fmla="*/ 4935 w 10001"/>
                  <a:gd name="connsiteY17" fmla="*/ 10001 h 10001"/>
                  <a:gd name="connsiteX18" fmla="*/ 5757 w 10001"/>
                  <a:gd name="connsiteY18" fmla="*/ 9847 h 10001"/>
                  <a:gd name="connsiteX19" fmla="*/ 6224 w 10001"/>
                  <a:gd name="connsiteY19" fmla="*/ 9692 h 10001"/>
                  <a:gd name="connsiteX20" fmla="*/ 6766 w 10001"/>
                  <a:gd name="connsiteY20" fmla="*/ 9523 h 10001"/>
                  <a:gd name="connsiteX21" fmla="*/ 7271 w 10001"/>
                  <a:gd name="connsiteY21" fmla="*/ 9276 h 10001"/>
                  <a:gd name="connsiteX22" fmla="*/ 7757 w 10001"/>
                  <a:gd name="connsiteY22" fmla="*/ 9013 h 10001"/>
                  <a:gd name="connsiteX23" fmla="*/ 7963 w 10001"/>
                  <a:gd name="connsiteY23" fmla="*/ 8859 h 10001"/>
                  <a:gd name="connsiteX24" fmla="*/ 8150 w 10001"/>
                  <a:gd name="connsiteY24" fmla="*/ 8689 h 10001"/>
                  <a:gd name="connsiteX25" fmla="*/ 8467 w 10001"/>
                  <a:gd name="connsiteY25" fmla="*/ 8319 h 10001"/>
                  <a:gd name="connsiteX26" fmla="*/ 8710 w 10001"/>
                  <a:gd name="connsiteY26" fmla="*/ 7918 h 10001"/>
                  <a:gd name="connsiteX27" fmla="*/ 8953 w 10001"/>
                  <a:gd name="connsiteY27" fmla="*/ 7455 h 10001"/>
                  <a:gd name="connsiteX28" fmla="*/ 9159 w 10001"/>
                  <a:gd name="connsiteY28" fmla="*/ 6961 h 10001"/>
                  <a:gd name="connsiteX29" fmla="*/ 9514 w 10001"/>
                  <a:gd name="connsiteY29" fmla="*/ 5973 h 10001"/>
                  <a:gd name="connsiteX30" fmla="*/ 9664 w 10001"/>
                  <a:gd name="connsiteY30" fmla="*/ 5479 h 10001"/>
                  <a:gd name="connsiteX31" fmla="*/ 9813 w 10001"/>
                  <a:gd name="connsiteY31" fmla="*/ 4986 h 10001"/>
                  <a:gd name="connsiteX32" fmla="*/ 9944 w 10001"/>
                  <a:gd name="connsiteY32" fmla="*/ 4523 h 10001"/>
                  <a:gd name="connsiteX33" fmla="*/ 10000 w 10001"/>
                  <a:gd name="connsiteY33" fmla="*/ 3861 h 10001"/>
                  <a:gd name="connsiteX34" fmla="*/ 4972 w 10001"/>
                  <a:gd name="connsiteY34" fmla="*/ 1 h 10001"/>
                  <a:gd name="connsiteX35" fmla="*/ 0 w 10001"/>
                  <a:gd name="connsiteY35" fmla="*/ 3998 h 10001"/>
                  <a:gd name="connsiteX36" fmla="*/ 37 w 10001"/>
                  <a:gd name="connsiteY36" fmla="*/ 4492 h 10001"/>
                  <a:gd name="connsiteX37" fmla="*/ 131 w 10001"/>
                  <a:gd name="connsiteY37" fmla="*/ 4986 h 10001"/>
                  <a:gd name="connsiteX0" fmla="*/ 131 w 10001"/>
                  <a:gd name="connsiteY0" fmla="*/ 4986 h 10001"/>
                  <a:gd name="connsiteX1" fmla="*/ 243 w 10001"/>
                  <a:gd name="connsiteY1" fmla="*/ 5402 h 10001"/>
                  <a:gd name="connsiteX2" fmla="*/ 374 w 10001"/>
                  <a:gd name="connsiteY2" fmla="*/ 5850 h 10001"/>
                  <a:gd name="connsiteX3" fmla="*/ 486 w 10001"/>
                  <a:gd name="connsiteY3" fmla="*/ 6297 h 10001"/>
                  <a:gd name="connsiteX4" fmla="*/ 636 w 10001"/>
                  <a:gd name="connsiteY4" fmla="*/ 6791 h 10001"/>
                  <a:gd name="connsiteX5" fmla="*/ 785 w 10001"/>
                  <a:gd name="connsiteY5" fmla="*/ 7254 h 10001"/>
                  <a:gd name="connsiteX6" fmla="*/ 1028 w 10001"/>
                  <a:gd name="connsiteY6" fmla="*/ 7717 h 10001"/>
                  <a:gd name="connsiteX7" fmla="*/ 1271 w 10001"/>
                  <a:gd name="connsiteY7" fmla="*/ 8149 h 10001"/>
                  <a:gd name="connsiteX8" fmla="*/ 1570 w 10001"/>
                  <a:gd name="connsiteY8" fmla="*/ 8520 h 10001"/>
                  <a:gd name="connsiteX9" fmla="*/ 1738 w 10001"/>
                  <a:gd name="connsiteY9" fmla="*/ 8658 h 10001"/>
                  <a:gd name="connsiteX10" fmla="*/ 1944 w 10001"/>
                  <a:gd name="connsiteY10" fmla="*/ 8828 h 10001"/>
                  <a:gd name="connsiteX11" fmla="*/ 2467 w 10001"/>
                  <a:gd name="connsiteY11" fmla="*/ 9106 h 10001"/>
                  <a:gd name="connsiteX12" fmla="*/ 3028 w 10001"/>
                  <a:gd name="connsiteY12" fmla="*/ 9384 h 10001"/>
                  <a:gd name="connsiteX13" fmla="*/ 3589 w 10001"/>
                  <a:gd name="connsiteY13" fmla="*/ 9600 h 10001"/>
                  <a:gd name="connsiteX14" fmla="*/ 4131 w 10001"/>
                  <a:gd name="connsiteY14" fmla="*/ 9770 h 10001"/>
                  <a:gd name="connsiteX15" fmla="*/ 4561 w 10001"/>
                  <a:gd name="connsiteY15" fmla="*/ 9893 h 10001"/>
                  <a:gd name="connsiteX16" fmla="*/ 4879 w 10001"/>
                  <a:gd name="connsiteY16" fmla="*/ 9970 h 10001"/>
                  <a:gd name="connsiteX17" fmla="*/ 4935 w 10001"/>
                  <a:gd name="connsiteY17" fmla="*/ 10001 h 10001"/>
                  <a:gd name="connsiteX18" fmla="*/ 5757 w 10001"/>
                  <a:gd name="connsiteY18" fmla="*/ 9847 h 10001"/>
                  <a:gd name="connsiteX19" fmla="*/ 6224 w 10001"/>
                  <a:gd name="connsiteY19" fmla="*/ 9692 h 10001"/>
                  <a:gd name="connsiteX20" fmla="*/ 6766 w 10001"/>
                  <a:gd name="connsiteY20" fmla="*/ 9523 h 10001"/>
                  <a:gd name="connsiteX21" fmla="*/ 7271 w 10001"/>
                  <a:gd name="connsiteY21" fmla="*/ 9276 h 10001"/>
                  <a:gd name="connsiteX22" fmla="*/ 7757 w 10001"/>
                  <a:gd name="connsiteY22" fmla="*/ 9013 h 10001"/>
                  <a:gd name="connsiteX23" fmla="*/ 7963 w 10001"/>
                  <a:gd name="connsiteY23" fmla="*/ 8859 h 10001"/>
                  <a:gd name="connsiteX24" fmla="*/ 8150 w 10001"/>
                  <a:gd name="connsiteY24" fmla="*/ 8689 h 10001"/>
                  <a:gd name="connsiteX25" fmla="*/ 8467 w 10001"/>
                  <a:gd name="connsiteY25" fmla="*/ 8319 h 10001"/>
                  <a:gd name="connsiteX26" fmla="*/ 8710 w 10001"/>
                  <a:gd name="connsiteY26" fmla="*/ 7918 h 10001"/>
                  <a:gd name="connsiteX27" fmla="*/ 8953 w 10001"/>
                  <a:gd name="connsiteY27" fmla="*/ 7455 h 10001"/>
                  <a:gd name="connsiteX28" fmla="*/ 9159 w 10001"/>
                  <a:gd name="connsiteY28" fmla="*/ 6961 h 10001"/>
                  <a:gd name="connsiteX29" fmla="*/ 9514 w 10001"/>
                  <a:gd name="connsiteY29" fmla="*/ 5973 h 10001"/>
                  <a:gd name="connsiteX30" fmla="*/ 9664 w 10001"/>
                  <a:gd name="connsiteY30" fmla="*/ 5479 h 10001"/>
                  <a:gd name="connsiteX31" fmla="*/ 9813 w 10001"/>
                  <a:gd name="connsiteY31" fmla="*/ 4986 h 10001"/>
                  <a:gd name="connsiteX32" fmla="*/ 9944 w 10001"/>
                  <a:gd name="connsiteY32" fmla="*/ 4523 h 10001"/>
                  <a:gd name="connsiteX33" fmla="*/ 10000 w 10001"/>
                  <a:gd name="connsiteY33" fmla="*/ 3861 h 10001"/>
                  <a:gd name="connsiteX34" fmla="*/ 4972 w 10001"/>
                  <a:gd name="connsiteY34" fmla="*/ 1 h 10001"/>
                  <a:gd name="connsiteX35" fmla="*/ 0 w 10001"/>
                  <a:gd name="connsiteY35" fmla="*/ 3998 h 10001"/>
                  <a:gd name="connsiteX36" fmla="*/ 37 w 10001"/>
                  <a:gd name="connsiteY36" fmla="*/ 4492 h 10001"/>
                  <a:gd name="connsiteX37" fmla="*/ 131 w 10001"/>
                  <a:gd name="connsiteY37" fmla="*/ 4986 h 10001"/>
                  <a:gd name="connsiteX0" fmla="*/ 131 w 10000"/>
                  <a:gd name="connsiteY0" fmla="*/ 4986 h 10001"/>
                  <a:gd name="connsiteX1" fmla="*/ 243 w 10000"/>
                  <a:gd name="connsiteY1" fmla="*/ 5402 h 10001"/>
                  <a:gd name="connsiteX2" fmla="*/ 374 w 10000"/>
                  <a:gd name="connsiteY2" fmla="*/ 5850 h 10001"/>
                  <a:gd name="connsiteX3" fmla="*/ 486 w 10000"/>
                  <a:gd name="connsiteY3" fmla="*/ 6297 h 10001"/>
                  <a:gd name="connsiteX4" fmla="*/ 636 w 10000"/>
                  <a:gd name="connsiteY4" fmla="*/ 6791 h 10001"/>
                  <a:gd name="connsiteX5" fmla="*/ 785 w 10000"/>
                  <a:gd name="connsiteY5" fmla="*/ 7254 h 10001"/>
                  <a:gd name="connsiteX6" fmla="*/ 1028 w 10000"/>
                  <a:gd name="connsiteY6" fmla="*/ 7717 h 10001"/>
                  <a:gd name="connsiteX7" fmla="*/ 1271 w 10000"/>
                  <a:gd name="connsiteY7" fmla="*/ 8149 h 10001"/>
                  <a:gd name="connsiteX8" fmla="*/ 1570 w 10000"/>
                  <a:gd name="connsiteY8" fmla="*/ 8520 h 10001"/>
                  <a:gd name="connsiteX9" fmla="*/ 1738 w 10000"/>
                  <a:gd name="connsiteY9" fmla="*/ 8658 h 10001"/>
                  <a:gd name="connsiteX10" fmla="*/ 1944 w 10000"/>
                  <a:gd name="connsiteY10" fmla="*/ 8828 h 10001"/>
                  <a:gd name="connsiteX11" fmla="*/ 2467 w 10000"/>
                  <a:gd name="connsiteY11" fmla="*/ 9106 h 10001"/>
                  <a:gd name="connsiteX12" fmla="*/ 3028 w 10000"/>
                  <a:gd name="connsiteY12" fmla="*/ 9384 h 10001"/>
                  <a:gd name="connsiteX13" fmla="*/ 3589 w 10000"/>
                  <a:gd name="connsiteY13" fmla="*/ 9600 h 10001"/>
                  <a:gd name="connsiteX14" fmla="*/ 4131 w 10000"/>
                  <a:gd name="connsiteY14" fmla="*/ 9770 h 10001"/>
                  <a:gd name="connsiteX15" fmla="*/ 4561 w 10000"/>
                  <a:gd name="connsiteY15" fmla="*/ 9893 h 10001"/>
                  <a:gd name="connsiteX16" fmla="*/ 4879 w 10000"/>
                  <a:gd name="connsiteY16" fmla="*/ 9970 h 10001"/>
                  <a:gd name="connsiteX17" fmla="*/ 4935 w 10000"/>
                  <a:gd name="connsiteY17" fmla="*/ 10001 h 10001"/>
                  <a:gd name="connsiteX18" fmla="*/ 5757 w 10000"/>
                  <a:gd name="connsiteY18" fmla="*/ 9847 h 10001"/>
                  <a:gd name="connsiteX19" fmla="*/ 6224 w 10000"/>
                  <a:gd name="connsiteY19" fmla="*/ 9692 h 10001"/>
                  <a:gd name="connsiteX20" fmla="*/ 6766 w 10000"/>
                  <a:gd name="connsiteY20" fmla="*/ 9523 h 10001"/>
                  <a:gd name="connsiteX21" fmla="*/ 7271 w 10000"/>
                  <a:gd name="connsiteY21" fmla="*/ 9276 h 10001"/>
                  <a:gd name="connsiteX22" fmla="*/ 7757 w 10000"/>
                  <a:gd name="connsiteY22" fmla="*/ 9013 h 10001"/>
                  <a:gd name="connsiteX23" fmla="*/ 7963 w 10000"/>
                  <a:gd name="connsiteY23" fmla="*/ 8859 h 10001"/>
                  <a:gd name="connsiteX24" fmla="*/ 8150 w 10000"/>
                  <a:gd name="connsiteY24" fmla="*/ 8689 h 10001"/>
                  <a:gd name="connsiteX25" fmla="*/ 8467 w 10000"/>
                  <a:gd name="connsiteY25" fmla="*/ 8319 h 10001"/>
                  <a:gd name="connsiteX26" fmla="*/ 8710 w 10000"/>
                  <a:gd name="connsiteY26" fmla="*/ 7918 h 10001"/>
                  <a:gd name="connsiteX27" fmla="*/ 8953 w 10000"/>
                  <a:gd name="connsiteY27" fmla="*/ 7455 h 10001"/>
                  <a:gd name="connsiteX28" fmla="*/ 9159 w 10000"/>
                  <a:gd name="connsiteY28" fmla="*/ 6961 h 10001"/>
                  <a:gd name="connsiteX29" fmla="*/ 9514 w 10000"/>
                  <a:gd name="connsiteY29" fmla="*/ 5973 h 10001"/>
                  <a:gd name="connsiteX30" fmla="*/ 9664 w 10000"/>
                  <a:gd name="connsiteY30" fmla="*/ 5479 h 10001"/>
                  <a:gd name="connsiteX31" fmla="*/ 9813 w 10000"/>
                  <a:gd name="connsiteY31" fmla="*/ 4986 h 10001"/>
                  <a:gd name="connsiteX32" fmla="*/ 9944 w 10000"/>
                  <a:gd name="connsiteY32" fmla="*/ 4523 h 10001"/>
                  <a:gd name="connsiteX33" fmla="*/ 10000 w 10000"/>
                  <a:gd name="connsiteY33" fmla="*/ 3861 h 10001"/>
                  <a:gd name="connsiteX34" fmla="*/ 4972 w 10000"/>
                  <a:gd name="connsiteY34" fmla="*/ 1 h 10001"/>
                  <a:gd name="connsiteX35" fmla="*/ 0 w 10000"/>
                  <a:gd name="connsiteY35" fmla="*/ 3998 h 10001"/>
                  <a:gd name="connsiteX36" fmla="*/ 37 w 10000"/>
                  <a:gd name="connsiteY36" fmla="*/ 4492 h 10001"/>
                  <a:gd name="connsiteX37" fmla="*/ 131 w 10000"/>
                  <a:gd name="connsiteY37" fmla="*/ 4986 h 10001"/>
                  <a:gd name="connsiteX0" fmla="*/ 466 w 10335"/>
                  <a:gd name="connsiteY0" fmla="*/ 4986 h 10001"/>
                  <a:gd name="connsiteX1" fmla="*/ 578 w 10335"/>
                  <a:gd name="connsiteY1" fmla="*/ 5402 h 10001"/>
                  <a:gd name="connsiteX2" fmla="*/ 709 w 10335"/>
                  <a:gd name="connsiteY2" fmla="*/ 5850 h 10001"/>
                  <a:gd name="connsiteX3" fmla="*/ 821 w 10335"/>
                  <a:gd name="connsiteY3" fmla="*/ 6297 h 10001"/>
                  <a:gd name="connsiteX4" fmla="*/ 971 w 10335"/>
                  <a:gd name="connsiteY4" fmla="*/ 6791 h 10001"/>
                  <a:gd name="connsiteX5" fmla="*/ 1120 w 10335"/>
                  <a:gd name="connsiteY5" fmla="*/ 7254 h 10001"/>
                  <a:gd name="connsiteX6" fmla="*/ 1363 w 10335"/>
                  <a:gd name="connsiteY6" fmla="*/ 7717 h 10001"/>
                  <a:gd name="connsiteX7" fmla="*/ 1606 w 10335"/>
                  <a:gd name="connsiteY7" fmla="*/ 8149 h 10001"/>
                  <a:gd name="connsiteX8" fmla="*/ 1905 w 10335"/>
                  <a:gd name="connsiteY8" fmla="*/ 8520 h 10001"/>
                  <a:gd name="connsiteX9" fmla="*/ 2073 w 10335"/>
                  <a:gd name="connsiteY9" fmla="*/ 8658 h 10001"/>
                  <a:gd name="connsiteX10" fmla="*/ 2279 w 10335"/>
                  <a:gd name="connsiteY10" fmla="*/ 8828 h 10001"/>
                  <a:gd name="connsiteX11" fmla="*/ 2802 w 10335"/>
                  <a:gd name="connsiteY11" fmla="*/ 9106 h 10001"/>
                  <a:gd name="connsiteX12" fmla="*/ 3363 w 10335"/>
                  <a:gd name="connsiteY12" fmla="*/ 9384 h 10001"/>
                  <a:gd name="connsiteX13" fmla="*/ 3924 w 10335"/>
                  <a:gd name="connsiteY13" fmla="*/ 9600 h 10001"/>
                  <a:gd name="connsiteX14" fmla="*/ 4466 w 10335"/>
                  <a:gd name="connsiteY14" fmla="*/ 9770 h 10001"/>
                  <a:gd name="connsiteX15" fmla="*/ 4896 w 10335"/>
                  <a:gd name="connsiteY15" fmla="*/ 9893 h 10001"/>
                  <a:gd name="connsiteX16" fmla="*/ 5214 w 10335"/>
                  <a:gd name="connsiteY16" fmla="*/ 9970 h 10001"/>
                  <a:gd name="connsiteX17" fmla="*/ 5270 w 10335"/>
                  <a:gd name="connsiteY17" fmla="*/ 10001 h 10001"/>
                  <a:gd name="connsiteX18" fmla="*/ 6092 w 10335"/>
                  <a:gd name="connsiteY18" fmla="*/ 9847 h 10001"/>
                  <a:gd name="connsiteX19" fmla="*/ 6559 w 10335"/>
                  <a:gd name="connsiteY19" fmla="*/ 9692 h 10001"/>
                  <a:gd name="connsiteX20" fmla="*/ 7101 w 10335"/>
                  <a:gd name="connsiteY20" fmla="*/ 9523 h 10001"/>
                  <a:gd name="connsiteX21" fmla="*/ 7606 w 10335"/>
                  <a:gd name="connsiteY21" fmla="*/ 9276 h 10001"/>
                  <a:gd name="connsiteX22" fmla="*/ 8092 w 10335"/>
                  <a:gd name="connsiteY22" fmla="*/ 9013 h 10001"/>
                  <a:gd name="connsiteX23" fmla="*/ 8298 w 10335"/>
                  <a:gd name="connsiteY23" fmla="*/ 8859 h 10001"/>
                  <a:gd name="connsiteX24" fmla="*/ 8485 w 10335"/>
                  <a:gd name="connsiteY24" fmla="*/ 8689 h 10001"/>
                  <a:gd name="connsiteX25" fmla="*/ 8802 w 10335"/>
                  <a:gd name="connsiteY25" fmla="*/ 8319 h 10001"/>
                  <a:gd name="connsiteX26" fmla="*/ 9045 w 10335"/>
                  <a:gd name="connsiteY26" fmla="*/ 7918 h 10001"/>
                  <a:gd name="connsiteX27" fmla="*/ 9288 w 10335"/>
                  <a:gd name="connsiteY27" fmla="*/ 7455 h 10001"/>
                  <a:gd name="connsiteX28" fmla="*/ 9494 w 10335"/>
                  <a:gd name="connsiteY28" fmla="*/ 6961 h 10001"/>
                  <a:gd name="connsiteX29" fmla="*/ 9849 w 10335"/>
                  <a:gd name="connsiteY29" fmla="*/ 5973 h 10001"/>
                  <a:gd name="connsiteX30" fmla="*/ 9999 w 10335"/>
                  <a:gd name="connsiteY30" fmla="*/ 5479 h 10001"/>
                  <a:gd name="connsiteX31" fmla="*/ 10148 w 10335"/>
                  <a:gd name="connsiteY31" fmla="*/ 4986 h 10001"/>
                  <a:gd name="connsiteX32" fmla="*/ 10279 w 10335"/>
                  <a:gd name="connsiteY32" fmla="*/ 4523 h 10001"/>
                  <a:gd name="connsiteX33" fmla="*/ 10335 w 10335"/>
                  <a:gd name="connsiteY33" fmla="*/ 3861 h 10001"/>
                  <a:gd name="connsiteX34" fmla="*/ 5307 w 10335"/>
                  <a:gd name="connsiteY34" fmla="*/ 1 h 10001"/>
                  <a:gd name="connsiteX35" fmla="*/ 335 w 10335"/>
                  <a:gd name="connsiteY35" fmla="*/ 3998 h 10001"/>
                  <a:gd name="connsiteX36" fmla="*/ 466 w 10335"/>
                  <a:gd name="connsiteY36" fmla="*/ 4986 h 10001"/>
                  <a:gd name="connsiteX0" fmla="*/ 308 w 10308"/>
                  <a:gd name="connsiteY0" fmla="*/ 3998 h 10001"/>
                  <a:gd name="connsiteX1" fmla="*/ 551 w 10308"/>
                  <a:gd name="connsiteY1" fmla="*/ 5402 h 10001"/>
                  <a:gd name="connsiteX2" fmla="*/ 682 w 10308"/>
                  <a:gd name="connsiteY2" fmla="*/ 5850 h 10001"/>
                  <a:gd name="connsiteX3" fmla="*/ 794 w 10308"/>
                  <a:gd name="connsiteY3" fmla="*/ 6297 h 10001"/>
                  <a:gd name="connsiteX4" fmla="*/ 944 w 10308"/>
                  <a:gd name="connsiteY4" fmla="*/ 6791 h 10001"/>
                  <a:gd name="connsiteX5" fmla="*/ 1093 w 10308"/>
                  <a:gd name="connsiteY5" fmla="*/ 7254 h 10001"/>
                  <a:gd name="connsiteX6" fmla="*/ 1336 w 10308"/>
                  <a:gd name="connsiteY6" fmla="*/ 7717 h 10001"/>
                  <a:gd name="connsiteX7" fmla="*/ 1579 w 10308"/>
                  <a:gd name="connsiteY7" fmla="*/ 8149 h 10001"/>
                  <a:gd name="connsiteX8" fmla="*/ 1878 w 10308"/>
                  <a:gd name="connsiteY8" fmla="*/ 8520 h 10001"/>
                  <a:gd name="connsiteX9" fmla="*/ 2046 w 10308"/>
                  <a:gd name="connsiteY9" fmla="*/ 8658 h 10001"/>
                  <a:gd name="connsiteX10" fmla="*/ 2252 w 10308"/>
                  <a:gd name="connsiteY10" fmla="*/ 8828 h 10001"/>
                  <a:gd name="connsiteX11" fmla="*/ 2775 w 10308"/>
                  <a:gd name="connsiteY11" fmla="*/ 9106 h 10001"/>
                  <a:gd name="connsiteX12" fmla="*/ 3336 w 10308"/>
                  <a:gd name="connsiteY12" fmla="*/ 9384 h 10001"/>
                  <a:gd name="connsiteX13" fmla="*/ 3897 w 10308"/>
                  <a:gd name="connsiteY13" fmla="*/ 9600 h 10001"/>
                  <a:gd name="connsiteX14" fmla="*/ 4439 w 10308"/>
                  <a:gd name="connsiteY14" fmla="*/ 9770 h 10001"/>
                  <a:gd name="connsiteX15" fmla="*/ 4869 w 10308"/>
                  <a:gd name="connsiteY15" fmla="*/ 9893 h 10001"/>
                  <a:gd name="connsiteX16" fmla="*/ 5187 w 10308"/>
                  <a:gd name="connsiteY16" fmla="*/ 9970 h 10001"/>
                  <a:gd name="connsiteX17" fmla="*/ 5243 w 10308"/>
                  <a:gd name="connsiteY17" fmla="*/ 10001 h 10001"/>
                  <a:gd name="connsiteX18" fmla="*/ 6065 w 10308"/>
                  <a:gd name="connsiteY18" fmla="*/ 9847 h 10001"/>
                  <a:gd name="connsiteX19" fmla="*/ 6532 w 10308"/>
                  <a:gd name="connsiteY19" fmla="*/ 9692 h 10001"/>
                  <a:gd name="connsiteX20" fmla="*/ 7074 w 10308"/>
                  <a:gd name="connsiteY20" fmla="*/ 9523 h 10001"/>
                  <a:gd name="connsiteX21" fmla="*/ 7579 w 10308"/>
                  <a:gd name="connsiteY21" fmla="*/ 9276 h 10001"/>
                  <a:gd name="connsiteX22" fmla="*/ 8065 w 10308"/>
                  <a:gd name="connsiteY22" fmla="*/ 9013 h 10001"/>
                  <a:gd name="connsiteX23" fmla="*/ 8271 w 10308"/>
                  <a:gd name="connsiteY23" fmla="*/ 8859 h 10001"/>
                  <a:gd name="connsiteX24" fmla="*/ 8458 w 10308"/>
                  <a:gd name="connsiteY24" fmla="*/ 8689 h 10001"/>
                  <a:gd name="connsiteX25" fmla="*/ 8775 w 10308"/>
                  <a:gd name="connsiteY25" fmla="*/ 8319 h 10001"/>
                  <a:gd name="connsiteX26" fmla="*/ 9018 w 10308"/>
                  <a:gd name="connsiteY26" fmla="*/ 7918 h 10001"/>
                  <a:gd name="connsiteX27" fmla="*/ 9261 w 10308"/>
                  <a:gd name="connsiteY27" fmla="*/ 7455 h 10001"/>
                  <a:gd name="connsiteX28" fmla="*/ 9467 w 10308"/>
                  <a:gd name="connsiteY28" fmla="*/ 6961 h 10001"/>
                  <a:gd name="connsiteX29" fmla="*/ 9822 w 10308"/>
                  <a:gd name="connsiteY29" fmla="*/ 5973 h 10001"/>
                  <a:gd name="connsiteX30" fmla="*/ 9972 w 10308"/>
                  <a:gd name="connsiteY30" fmla="*/ 5479 h 10001"/>
                  <a:gd name="connsiteX31" fmla="*/ 10121 w 10308"/>
                  <a:gd name="connsiteY31" fmla="*/ 4986 h 10001"/>
                  <a:gd name="connsiteX32" fmla="*/ 10252 w 10308"/>
                  <a:gd name="connsiteY32" fmla="*/ 4523 h 10001"/>
                  <a:gd name="connsiteX33" fmla="*/ 10308 w 10308"/>
                  <a:gd name="connsiteY33" fmla="*/ 3861 h 10001"/>
                  <a:gd name="connsiteX34" fmla="*/ 5280 w 10308"/>
                  <a:gd name="connsiteY34" fmla="*/ 1 h 10001"/>
                  <a:gd name="connsiteX35" fmla="*/ 308 w 10308"/>
                  <a:gd name="connsiteY35" fmla="*/ 3998 h 10001"/>
                  <a:gd name="connsiteX0" fmla="*/ 277 w 10277"/>
                  <a:gd name="connsiteY0" fmla="*/ 3998 h 10001"/>
                  <a:gd name="connsiteX1" fmla="*/ 651 w 10277"/>
                  <a:gd name="connsiteY1" fmla="*/ 5850 h 10001"/>
                  <a:gd name="connsiteX2" fmla="*/ 763 w 10277"/>
                  <a:gd name="connsiteY2" fmla="*/ 6297 h 10001"/>
                  <a:gd name="connsiteX3" fmla="*/ 913 w 10277"/>
                  <a:gd name="connsiteY3" fmla="*/ 6791 h 10001"/>
                  <a:gd name="connsiteX4" fmla="*/ 1062 w 10277"/>
                  <a:gd name="connsiteY4" fmla="*/ 7254 h 10001"/>
                  <a:gd name="connsiteX5" fmla="*/ 1305 w 10277"/>
                  <a:gd name="connsiteY5" fmla="*/ 7717 h 10001"/>
                  <a:gd name="connsiteX6" fmla="*/ 1548 w 10277"/>
                  <a:gd name="connsiteY6" fmla="*/ 8149 h 10001"/>
                  <a:gd name="connsiteX7" fmla="*/ 1847 w 10277"/>
                  <a:gd name="connsiteY7" fmla="*/ 8520 h 10001"/>
                  <a:gd name="connsiteX8" fmla="*/ 2015 w 10277"/>
                  <a:gd name="connsiteY8" fmla="*/ 8658 h 10001"/>
                  <a:gd name="connsiteX9" fmla="*/ 2221 w 10277"/>
                  <a:gd name="connsiteY9" fmla="*/ 8828 h 10001"/>
                  <a:gd name="connsiteX10" fmla="*/ 2744 w 10277"/>
                  <a:gd name="connsiteY10" fmla="*/ 9106 h 10001"/>
                  <a:gd name="connsiteX11" fmla="*/ 3305 w 10277"/>
                  <a:gd name="connsiteY11" fmla="*/ 9384 h 10001"/>
                  <a:gd name="connsiteX12" fmla="*/ 3866 w 10277"/>
                  <a:gd name="connsiteY12" fmla="*/ 9600 h 10001"/>
                  <a:gd name="connsiteX13" fmla="*/ 4408 w 10277"/>
                  <a:gd name="connsiteY13" fmla="*/ 9770 h 10001"/>
                  <a:gd name="connsiteX14" fmla="*/ 4838 w 10277"/>
                  <a:gd name="connsiteY14" fmla="*/ 9893 h 10001"/>
                  <a:gd name="connsiteX15" fmla="*/ 5156 w 10277"/>
                  <a:gd name="connsiteY15" fmla="*/ 9970 h 10001"/>
                  <a:gd name="connsiteX16" fmla="*/ 5212 w 10277"/>
                  <a:gd name="connsiteY16" fmla="*/ 10001 h 10001"/>
                  <a:gd name="connsiteX17" fmla="*/ 6034 w 10277"/>
                  <a:gd name="connsiteY17" fmla="*/ 9847 h 10001"/>
                  <a:gd name="connsiteX18" fmla="*/ 6501 w 10277"/>
                  <a:gd name="connsiteY18" fmla="*/ 9692 h 10001"/>
                  <a:gd name="connsiteX19" fmla="*/ 7043 w 10277"/>
                  <a:gd name="connsiteY19" fmla="*/ 9523 h 10001"/>
                  <a:gd name="connsiteX20" fmla="*/ 7548 w 10277"/>
                  <a:gd name="connsiteY20" fmla="*/ 9276 h 10001"/>
                  <a:gd name="connsiteX21" fmla="*/ 8034 w 10277"/>
                  <a:gd name="connsiteY21" fmla="*/ 9013 h 10001"/>
                  <a:gd name="connsiteX22" fmla="*/ 8240 w 10277"/>
                  <a:gd name="connsiteY22" fmla="*/ 8859 h 10001"/>
                  <a:gd name="connsiteX23" fmla="*/ 8427 w 10277"/>
                  <a:gd name="connsiteY23" fmla="*/ 8689 h 10001"/>
                  <a:gd name="connsiteX24" fmla="*/ 8744 w 10277"/>
                  <a:gd name="connsiteY24" fmla="*/ 8319 h 10001"/>
                  <a:gd name="connsiteX25" fmla="*/ 8987 w 10277"/>
                  <a:gd name="connsiteY25" fmla="*/ 7918 h 10001"/>
                  <a:gd name="connsiteX26" fmla="*/ 9230 w 10277"/>
                  <a:gd name="connsiteY26" fmla="*/ 7455 h 10001"/>
                  <a:gd name="connsiteX27" fmla="*/ 9436 w 10277"/>
                  <a:gd name="connsiteY27" fmla="*/ 6961 h 10001"/>
                  <a:gd name="connsiteX28" fmla="*/ 9791 w 10277"/>
                  <a:gd name="connsiteY28" fmla="*/ 5973 h 10001"/>
                  <a:gd name="connsiteX29" fmla="*/ 9941 w 10277"/>
                  <a:gd name="connsiteY29" fmla="*/ 5479 h 10001"/>
                  <a:gd name="connsiteX30" fmla="*/ 10090 w 10277"/>
                  <a:gd name="connsiteY30" fmla="*/ 4986 h 10001"/>
                  <a:gd name="connsiteX31" fmla="*/ 10221 w 10277"/>
                  <a:gd name="connsiteY31" fmla="*/ 4523 h 10001"/>
                  <a:gd name="connsiteX32" fmla="*/ 10277 w 10277"/>
                  <a:gd name="connsiteY32" fmla="*/ 3861 h 10001"/>
                  <a:gd name="connsiteX33" fmla="*/ 5249 w 10277"/>
                  <a:gd name="connsiteY33" fmla="*/ 1 h 10001"/>
                  <a:gd name="connsiteX34" fmla="*/ 277 w 10277"/>
                  <a:gd name="connsiteY34" fmla="*/ 3998 h 10001"/>
                  <a:gd name="connsiteX0" fmla="*/ 277 w 10277"/>
                  <a:gd name="connsiteY0" fmla="*/ 3998 h 10001"/>
                  <a:gd name="connsiteX1" fmla="*/ 651 w 10277"/>
                  <a:gd name="connsiteY1" fmla="*/ 5850 h 10001"/>
                  <a:gd name="connsiteX2" fmla="*/ 763 w 10277"/>
                  <a:gd name="connsiteY2" fmla="*/ 6297 h 10001"/>
                  <a:gd name="connsiteX3" fmla="*/ 913 w 10277"/>
                  <a:gd name="connsiteY3" fmla="*/ 6791 h 10001"/>
                  <a:gd name="connsiteX4" fmla="*/ 1062 w 10277"/>
                  <a:gd name="connsiteY4" fmla="*/ 7254 h 10001"/>
                  <a:gd name="connsiteX5" fmla="*/ 1548 w 10277"/>
                  <a:gd name="connsiteY5" fmla="*/ 8149 h 10001"/>
                  <a:gd name="connsiteX6" fmla="*/ 1847 w 10277"/>
                  <a:gd name="connsiteY6" fmla="*/ 8520 h 10001"/>
                  <a:gd name="connsiteX7" fmla="*/ 2015 w 10277"/>
                  <a:gd name="connsiteY7" fmla="*/ 8658 h 10001"/>
                  <a:gd name="connsiteX8" fmla="*/ 2221 w 10277"/>
                  <a:gd name="connsiteY8" fmla="*/ 8828 h 10001"/>
                  <a:gd name="connsiteX9" fmla="*/ 2744 w 10277"/>
                  <a:gd name="connsiteY9" fmla="*/ 9106 h 10001"/>
                  <a:gd name="connsiteX10" fmla="*/ 3305 w 10277"/>
                  <a:gd name="connsiteY10" fmla="*/ 9384 h 10001"/>
                  <a:gd name="connsiteX11" fmla="*/ 3866 w 10277"/>
                  <a:gd name="connsiteY11" fmla="*/ 9600 h 10001"/>
                  <a:gd name="connsiteX12" fmla="*/ 4408 w 10277"/>
                  <a:gd name="connsiteY12" fmla="*/ 9770 h 10001"/>
                  <a:gd name="connsiteX13" fmla="*/ 4838 w 10277"/>
                  <a:gd name="connsiteY13" fmla="*/ 9893 h 10001"/>
                  <a:gd name="connsiteX14" fmla="*/ 5156 w 10277"/>
                  <a:gd name="connsiteY14" fmla="*/ 9970 h 10001"/>
                  <a:gd name="connsiteX15" fmla="*/ 5212 w 10277"/>
                  <a:gd name="connsiteY15" fmla="*/ 10001 h 10001"/>
                  <a:gd name="connsiteX16" fmla="*/ 6034 w 10277"/>
                  <a:gd name="connsiteY16" fmla="*/ 9847 h 10001"/>
                  <a:gd name="connsiteX17" fmla="*/ 6501 w 10277"/>
                  <a:gd name="connsiteY17" fmla="*/ 9692 h 10001"/>
                  <a:gd name="connsiteX18" fmla="*/ 7043 w 10277"/>
                  <a:gd name="connsiteY18" fmla="*/ 9523 h 10001"/>
                  <a:gd name="connsiteX19" fmla="*/ 7548 w 10277"/>
                  <a:gd name="connsiteY19" fmla="*/ 9276 h 10001"/>
                  <a:gd name="connsiteX20" fmla="*/ 8034 w 10277"/>
                  <a:gd name="connsiteY20" fmla="*/ 9013 h 10001"/>
                  <a:gd name="connsiteX21" fmla="*/ 8240 w 10277"/>
                  <a:gd name="connsiteY21" fmla="*/ 8859 h 10001"/>
                  <a:gd name="connsiteX22" fmla="*/ 8427 w 10277"/>
                  <a:gd name="connsiteY22" fmla="*/ 8689 h 10001"/>
                  <a:gd name="connsiteX23" fmla="*/ 8744 w 10277"/>
                  <a:gd name="connsiteY23" fmla="*/ 8319 h 10001"/>
                  <a:gd name="connsiteX24" fmla="*/ 8987 w 10277"/>
                  <a:gd name="connsiteY24" fmla="*/ 7918 h 10001"/>
                  <a:gd name="connsiteX25" fmla="*/ 9230 w 10277"/>
                  <a:gd name="connsiteY25" fmla="*/ 7455 h 10001"/>
                  <a:gd name="connsiteX26" fmla="*/ 9436 w 10277"/>
                  <a:gd name="connsiteY26" fmla="*/ 6961 h 10001"/>
                  <a:gd name="connsiteX27" fmla="*/ 9791 w 10277"/>
                  <a:gd name="connsiteY27" fmla="*/ 5973 h 10001"/>
                  <a:gd name="connsiteX28" fmla="*/ 9941 w 10277"/>
                  <a:gd name="connsiteY28" fmla="*/ 5479 h 10001"/>
                  <a:gd name="connsiteX29" fmla="*/ 10090 w 10277"/>
                  <a:gd name="connsiteY29" fmla="*/ 4986 h 10001"/>
                  <a:gd name="connsiteX30" fmla="*/ 10221 w 10277"/>
                  <a:gd name="connsiteY30" fmla="*/ 4523 h 10001"/>
                  <a:gd name="connsiteX31" fmla="*/ 10277 w 10277"/>
                  <a:gd name="connsiteY31" fmla="*/ 3861 h 10001"/>
                  <a:gd name="connsiteX32" fmla="*/ 5249 w 10277"/>
                  <a:gd name="connsiteY32" fmla="*/ 1 h 10001"/>
                  <a:gd name="connsiteX33" fmla="*/ 277 w 10277"/>
                  <a:gd name="connsiteY33" fmla="*/ 3998 h 10001"/>
                  <a:gd name="connsiteX0" fmla="*/ 277 w 10277"/>
                  <a:gd name="connsiteY0" fmla="*/ 3998 h 10001"/>
                  <a:gd name="connsiteX1" fmla="*/ 651 w 10277"/>
                  <a:gd name="connsiteY1" fmla="*/ 5850 h 10001"/>
                  <a:gd name="connsiteX2" fmla="*/ 763 w 10277"/>
                  <a:gd name="connsiteY2" fmla="*/ 6297 h 10001"/>
                  <a:gd name="connsiteX3" fmla="*/ 913 w 10277"/>
                  <a:gd name="connsiteY3" fmla="*/ 6791 h 10001"/>
                  <a:gd name="connsiteX4" fmla="*/ 1548 w 10277"/>
                  <a:gd name="connsiteY4" fmla="*/ 8149 h 10001"/>
                  <a:gd name="connsiteX5" fmla="*/ 1847 w 10277"/>
                  <a:gd name="connsiteY5" fmla="*/ 8520 h 10001"/>
                  <a:gd name="connsiteX6" fmla="*/ 2015 w 10277"/>
                  <a:gd name="connsiteY6" fmla="*/ 8658 h 10001"/>
                  <a:gd name="connsiteX7" fmla="*/ 2221 w 10277"/>
                  <a:gd name="connsiteY7" fmla="*/ 8828 h 10001"/>
                  <a:gd name="connsiteX8" fmla="*/ 2744 w 10277"/>
                  <a:gd name="connsiteY8" fmla="*/ 9106 h 10001"/>
                  <a:gd name="connsiteX9" fmla="*/ 3305 w 10277"/>
                  <a:gd name="connsiteY9" fmla="*/ 9384 h 10001"/>
                  <a:gd name="connsiteX10" fmla="*/ 3866 w 10277"/>
                  <a:gd name="connsiteY10" fmla="*/ 9600 h 10001"/>
                  <a:gd name="connsiteX11" fmla="*/ 4408 w 10277"/>
                  <a:gd name="connsiteY11" fmla="*/ 9770 h 10001"/>
                  <a:gd name="connsiteX12" fmla="*/ 4838 w 10277"/>
                  <a:gd name="connsiteY12" fmla="*/ 9893 h 10001"/>
                  <a:gd name="connsiteX13" fmla="*/ 5156 w 10277"/>
                  <a:gd name="connsiteY13" fmla="*/ 9970 h 10001"/>
                  <a:gd name="connsiteX14" fmla="*/ 5212 w 10277"/>
                  <a:gd name="connsiteY14" fmla="*/ 10001 h 10001"/>
                  <a:gd name="connsiteX15" fmla="*/ 6034 w 10277"/>
                  <a:gd name="connsiteY15" fmla="*/ 9847 h 10001"/>
                  <a:gd name="connsiteX16" fmla="*/ 6501 w 10277"/>
                  <a:gd name="connsiteY16" fmla="*/ 9692 h 10001"/>
                  <a:gd name="connsiteX17" fmla="*/ 7043 w 10277"/>
                  <a:gd name="connsiteY17" fmla="*/ 9523 h 10001"/>
                  <a:gd name="connsiteX18" fmla="*/ 7548 w 10277"/>
                  <a:gd name="connsiteY18" fmla="*/ 9276 h 10001"/>
                  <a:gd name="connsiteX19" fmla="*/ 8034 w 10277"/>
                  <a:gd name="connsiteY19" fmla="*/ 9013 h 10001"/>
                  <a:gd name="connsiteX20" fmla="*/ 8240 w 10277"/>
                  <a:gd name="connsiteY20" fmla="*/ 8859 h 10001"/>
                  <a:gd name="connsiteX21" fmla="*/ 8427 w 10277"/>
                  <a:gd name="connsiteY21" fmla="*/ 8689 h 10001"/>
                  <a:gd name="connsiteX22" fmla="*/ 8744 w 10277"/>
                  <a:gd name="connsiteY22" fmla="*/ 8319 h 10001"/>
                  <a:gd name="connsiteX23" fmla="*/ 8987 w 10277"/>
                  <a:gd name="connsiteY23" fmla="*/ 7918 h 10001"/>
                  <a:gd name="connsiteX24" fmla="*/ 9230 w 10277"/>
                  <a:gd name="connsiteY24" fmla="*/ 7455 h 10001"/>
                  <a:gd name="connsiteX25" fmla="*/ 9436 w 10277"/>
                  <a:gd name="connsiteY25" fmla="*/ 6961 h 10001"/>
                  <a:gd name="connsiteX26" fmla="*/ 9791 w 10277"/>
                  <a:gd name="connsiteY26" fmla="*/ 5973 h 10001"/>
                  <a:gd name="connsiteX27" fmla="*/ 9941 w 10277"/>
                  <a:gd name="connsiteY27" fmla="*/ 5479 h 10001"/>
                  <a:gd name="connsiteX28" fmla="*/ 10090 w 10277"/>
                  <a:gd name="connsiteY28" fmla="*/ 4986 h 10001"/>
                  <a:gd name="connsiteX29" fmla="*/ 10221 w 10277"/>
                  <a:gd name="connsiteY29" fmla="*/ 4523 h 10001"/>
                  <a:gd name="connsiteX30" fmla="*/ 10277 w 10277"/>
                  <a:gd name="connsiteY30" fmla="*/ 3861 h 10001"/>
                  <a:gd name="connsiteX31" fmla="*/ 5249 w 10277"/>
                  <a:gd name="connsiteY31" fmla="*/ 1 h 10001"/>
                  <a:gd name="connsiteX32" fmla="*/ 277 w 10277"/>
                  <a:gd name="connsiteY32" fmla="*/ 3998 h 10001"/>
                  <a:gd name="connsiteX0" fmla="*/ 277 w 10277"/>
                  <a:gd name="connsiteY0" fmla="*/ 3998 h 10001"/>
                  <a:gd name="connsiteX1" fmla="*/ 651 w 10277"/>
                  <a:gd name="connsiteY1" fmla="*/ 5850 h 10001"/>
                  <a:gd name="connsiteX2" fmla="*/ 763 w 10277"/>
                  <a:gd name="connsiteY2" fmla="*/ 6297 h 10001"/>
                  <a:gd name="connsiteX3" fmla="*/ 1548 w 10277"/>
                  <a:gd name="connsiteY3" fmla="*/ 8149 h 10001"/>
                  <a:gd name="connsiteX4" fmla="*/ 1847 w 10277"/>
                  <a:gd name="connsiteY4" fmla="*/ 8520 h 10001"/>
                  <a:gd name="connsiteX5" fmla="*/ 2015 w 10277"/>
                  <a:gd name="connsiteY5" fmla="*/ 8658 h 10001"/>
                  <a:gd name="connsiteX6" fmla="*/ 2221 w 10277"/>
                  <a:gd name="connsiteY6" fmla="*/ 8828 h 10001"/>
                  <a:gd name="connsiteX7" fmla="*/ 2744 w 10277"/>
                  <a:gd name="connsiteY7" fmla="*/ 9106 h 10001"/>
                  <a:gd name="connsiteX8" fmla="*/ 3305 w 10277"/>
                  <a:gd name="connsiteY8" fmla="*/ 9384 h 10001"/>
                  <a:gd name="connsiteX9" fmla="*/ 3866 w 10277"/>
                  <a:gd name="connsiteY9" fmla="*/ 9600 h 10001"/>
                  <a:gd name="connsiteX10" fmla="*/ 4408 w 10277"/>
                  <a:gd name="connsiteY10" fmla="*/ 9770 h 10001"/>
                  <a:gd name="connsiteX11" fmla="*/ 4838 w 10277"/>
                  <a:gd name="connsiteY11" fmla="*/ 9893 h 10001"/>
                  <a:gd name="connsiteX12" fmla="*/ 5156 w 10277"/>
                  <a:gd name="connsiteY12" fmla="*/ 9970 h 10001"/>
                  <a:gd name="connsiteX13" fmla="*/ 5212 w 10277"/>
                  <a:gd name="connsiteY13" fmla="*/ 10001 h 10001"/>
                  <a:gd name="connsiteX14" fmla="*/ 6034 w 10277"/>
                  <a:gd name="connsiteY14" fmla="*/ 9847 h 10001"/>
                  <a:gd name="connsiteX15" fmla="*/ 6501 w 10277"/>
                  <a:gd name="connsiteY15" fmla="*/ 9692 h 10001"/>
                  <a:gd name="connsiteX16" fmla="*/ 7043 w 10277"/>
                  <a:gd name="connsiteY16" fmla="*/ 9523 h 10001"/>
                  <a:gd name="connsiteX17" fmla="*/ 7548 w 10277"/>
                  <a:gd name="connsiteY17" fmla="*/ 9276 h 10001"/>
                  <a:gd name="connsiteX18" fmla="*/ 8034 w 10277"/>
                  <a:gd name="connsiteY18" fmla="*/ 9013 h 10001"/>
                  <a:gd name="connsiteX19" fmla="*/ 8240 w 10277"/>
                  <a:gd name="connsiteY19" fmla="*/ 8859 h 10001"/>
                  <a:gd name="connsiteX20" fmla="*/ 8427 w 10277"/>
                  <a:gd name="connsiteY20" fmla="*/ 8689 h 10001"/>
                  <a:gd name="connsiteX21" fmla="*/ 8744 w 10277"/>
                  <a:gd name="connsiteY21" fmla="*/ 8319 h 10001"/>
                  <a:gd name="connsiteX22" fmla="*/ 8987 w 10277"/>
                  <a:gd name="connsiteY22" fmla="*/ 7918 h 10001"/>
                  <a:gd name="connsiteX23" fmla="*/ 9230 w 10277"/>
                  <a:gd name="connsiteY23" fmla="*/ 7455 h 10001"/>
                  <a:gd name="connsiteX24" fmla="*/ 9436 w 10277"/>
                  <a:gd name="connsiteY24" fmla="*/ 6961 h 10001"/>
                  <a:gd name="connsiteX25" fmla="*/ 9791 w 10277"/>
                  <a:gd name="connsiteY25" fmla="*/ 5973 h 10001"/>
                  <a:gd name="connsiteX26" fmla="*/ 9941 w 10277"/>
                  <a:gd name="connsiteY26" fmla="*/ 5479 h 10001"/>
                  <a:gd name="connsiteX27" fmla="*/ 10090 w 10277"/>
                  <a:gd name="connsiteY27" fmla="*/ 4986 h 10001"/>
                  <a:gd name="connsiteX28" fmla="*/ 10221 w 10277"/>
                  <a:gd name="connsiteY28" fmla="*/ 4523 h 10001"/>
                  <a:gd name="connsiteX29" fmla="*/ 10277 w 10277"/>
                  <a:gd name="connsiteY29" fmla="*/ 3861 h 10001"/>
                  <a:gd name="connsiteX30" fmla="*/ 5249 w 10277"/>
                  <a:gd name="connsiteY30" fmla="*/ 1 h 10001"/>
                  <a:gd name="connsiteX31" fmla="*/ 277 w 10277"/>
                  <a:gd name="connsiteY31" fmla="*/ 3998 h 10001"/>
                  <a:gd name="connsiteX0" fmla="*/ 277 w 10277"/>
                  <a:gd name="connsiteY0" fmla="*/ 3998 h 10001"/>
                  <a:gd name="connsiteX1" fmla="*/ 651 w 10277"/>
                  <a:gd name="connsiteY1" fmla="*/ 5850 h 10001"/>
                  <a:gd name="connsiteX2" fmla="*/ 1548 w 10277"/>
                  <a:gd name="connsiteY2" fmla="*/ 8149 h 10001"/>
                  <a:gd name="connsiteX3" fmla="*/ 1847 w 10277"/>
                  <a:gd name="connsiteY3" fmla="*/ 8520 h 10001"/>
                  <a:gd name="connsiteX4" fmla="*/ 2015 w 10277"/>
                  <a:gd name="connsiteY4" fmla="*/ 8658 h 10001"/>
                  <a:gd name="connsiteX5" fmla="*/ 2221 w 10277"/>
                  <a:gd name="connsiteY5" fmla="*/ 8828 h 10001"/>
                  <a:gd name="connsiteX6" fmla="*/ 2744 w 10277"/>
                  <a:gd name="connsiteY6" fmla="*/ 9106 h 10001"/>
                  <a:gd name="connsiteX7" fmla="*/ 3305 w 10277"/>
                  <a:gd name="connsiteY7" fmla="*/ 9384 h 10001"/>
                  <a:gd name="connsiteX8" fmla="*/ 3866 w 10277"/>
                  <a:gd name="connsiteY8" fmla="*/ 9600 h 10001"/>
                  <a:gd name="connsiteX9" fmla="*/ 4408 w 10277"/>
                  <a:gd name="connsiteY9" fmla="*/ 9770 h 10001"/>
                  <a:gd name="connsiteX10" fmla="*/ 4838 w 10277"/>
                  <a:gd name="connsiteY10" fmla="*/ 9893 h 10001"/>
                  <a:gd name="connsiteX11" fmla="*/ 5156 w 10277"/>
                  <a:gd name="connsiteY11" fmla="*/ 9970 h 10001"/>
                  <a:gd name="connsiteX12" fmla="*/ 5212 w 10277"/>
                  <a:gd name="connsiteY12" fmla="*/ 10001 h 10001"/>
                  <a:gd name="connsiteX13" fmla="*/ 6034 w 10277"/>
                  <a:gd name="connsiteY13" fmla="*/ 9847 h 10001"/>
                  <a:gd name="connsiteX14" fmla="*/ 6501 w 10277"/>
                  <a:gd name="connsiteY14" fmla="*/ 9692 h 10001"/>
                  <a:gd name="connsiteX15" fmla="*/ 7043 w 10277"/>
                  <a:gd name="connsiteY15" fmla="*/ 9523 h 10001"/>
                  <a:gd name="connsiteX16" fmla="*/ 7548 w 10277"/>
                  <a:gd name="connsiteY16" fmla="*/ 9276 h 10001"/>
                  <a:gd name="connsiteX17" fmla="*/ 8034 w 10277"/>
                  <a:gd name="connsiteY17" fmla="*/ 9013 h 10001"/>
                  <a:gd name="connsiteX18" fmla="*/ 8240 w 10277"/>
                  <a:gd name="connsiteY18" fmla="*/ 8859 h 10001"/>
                  <a:gd name="connsiteX19" fmla="*/ 8427 w 10277"/>
                  <a:gd name="connsiteY19" fmla="*/ 8689 h 10001"/>
                  <a:gd name="connsiteX20" fmla="*/ 8744 w 10277"/>
                  <a:gd name="connsiteY20" fmla="*/ 8319 h 10001"/>
                  <a:gd name="connsiteX21" fmla="*/ 8987 w 10277"/>
                  <a:gd name="connsiteY21" fmla="*/ 7918 h 10001"/>
                  <a:gd name="connsiteX22" fmla="*/ 9230 w 10277"/>
                  <a:gd name="connsiteY22" fmla="*/ 7455 h 10001"/>
                  <a:gd name="connsiteX23" fmla="*/ 9436 w 10277"/>
                  <a:gd name="connsiteY23" fmla="*/ 6961 h 10001"/>
                  <a:gd name="connsiteX24" fmla="*/ 9791 w 10277"/>
                  <a:gd name="connsiteY24" fmla="*/ 5973 h 10001"/>
                  <a:gd name="connsiteX25" fmla="*/ 9941 w 10277"/>
                  <a:gd name="connsiteY25" fmla="*/ 5479 h 10001"/>
                  <a:gd name="connsiteX26" fmla="*/ 10090 w 10277"/>
                  <a:gd name="connsiteY26" fmla="*/ 4986 h 10001"/>
                  <a:gd name="connsiteX27" fmla="*/ 10221 w 10277"/>
                  <a:gd name="connsiteY27" fmla="*/ 4523 h 10001"/>
                  <a:gd name="connsiteX28" fmla="*/ 10277 w 10277"/>
                  <a:gd name="connsiteY28" fmla="*/ 3861 h 10001"/>
                  <a:gd name="connsiteX29" fmla="*/ 5249 w 10277"/>
                  <a:gd name="connsiteY29" fmla="*/ 1 h 10001"/>
                  <a:gd name="connsiteX30" fmla="*/ 277 w 10277"/>
                  <a:gd name="connsiteY30" fmla="*/ 3998 h 10001"/>
                  <a:gd name="connsiteX0" fmla="*/ 139 w 10139"/>
                  <a:gd name="connsiteY0" fmla="*/ 3998 h 10001"/>
                  <a:gd name="connsiteX1" fmla="*/ 1410 w 10139"/>
                  <a:gd name="connsiteY1" fmla="*/ 8149 h 10001"/>
                  <a:gd name="connsiteX2" fmla="*/ 1709 w 10139"/>
                  <a:gd name="connsiteY2" fmla="*/ 8520 h 10001"/>
                  <a:gd name="connsiteX3" fmla="*/ 1877 w 10139"/>
                  <a:gd name="connsiteY3" fmla="*/ 8658 h 10001"/>
                  <a:gd name="connsiteX4" fmla="*/ 2083 w 10139"/>
                  <a:gd name="connsiteY4" fmla="*/ 8828 h 10001"/>
                  <a:gd name="connsiteX5" fmla="*/ 2606 w 10139"/>
                  <a:gd name="connsiteY5" fmla="*/ 9106 h 10001"/>
                  <a:gd name="connsiteX6" fmla="*/ 3167 w 10139"/>
                  <a:gd name="connsiteY6" fmla="*/ 9384 h 10001"/>
                  <a:gd name="connsiteX7" fmla="*/ 3728 w 10139"/>
                  <a:gd name="connsiteY7" fmla="*/ 9600 h 10001"/>
                  <a:gd name="connsiteX8" fmla="*/ 4270 w 10139"/>
                  <a:gd name="connsiteY8" fmla="*/ 9770 h 10001"/>
                  <a:gd name="connsiteX9" fmla="*/ 4700 w 10139"/>
                  <a:gd name="connsiteY9" fmla="*/ 9893 h 10001"/>
                  <a:gd name="connsiteX10" fmla="*/ 5018 w 10139"/>
                  <a:gd name="connsiteY10" fmla="*/ 9970 h 10001"/>
                  <a:gd name="connsiteX11" fmla="*/ 5074 w 10139"/>
                  <a:gd name="connsiteY11" fmla="*/ 10001 h 10001"/>
                  <a:gd name="connsiteX12" fmla="*/ 5896 w 10139"/>
                  <a:gd name="connsiteY12" fmla="*/ 9847 h 10001"/>
                  <a:gd name="connsiteX13" fmla="*/ 6363 w 10139"/>
                  <a:gd name="connsiteY13" fmla="*/ 9692 h 10001"/>
                  <a:gd name="connsiteX14" fmla="*/ 6905 w 10139"/>
                  <a:gd name="connsiteY14" fmla="*/ 9523 h 10001"/>
                  <a:gd name="connsiteX15" fmla="*/ 7410 w 10139"/>
                  <a:gd name="connsiteY15" fmla="*/ 9276 h 10001"/>
                  <a:gd name="connsiteX16" fmla="*/ 7896 w 10139"/>
                  <a:gd name="connsiteY16" fmla="*/ 9013 h 10001"/>
                  <a:gd name="connsiteX17" fmla="*/ 8102 w 10139"/>
                  <a:gd name="connsiteY17" fmla="*/ 8859 h 10001"/>
                  <a:gd name="connsiteX18" fmla="*/ 8289 w 10139"/>
                  <a:gd name="connsiteY18" fmla="*/ 8689 h 10001"/>
                  <a:gd name="connsiteX19" fmla="*/ 8606 w 10139"/>
                  <a:gd name="connsiteY19" fmla="*/ 8319 h 10001"/>
                  <a:gd name="connsiteX20" fmla="*/ 8849 w 10139"/>
                  <a:gd name="connsiteY20" fmla="*/ 7918 h 10001"/>
                  <a:gd name="connsiteX21" fmla="*/ 9092 w 10139"/>
                  <a:gd name="connsiteY21" fmla="*/ 7455 h 10001"/>
                  <a:gd name="connsiteX22" fmla="*/ 9298 w 10139"/>
                  <a:gd name="connsiteY22" fmla="*/ 6961 h 10001"/>
                  <a:gd name="connsiteX23" fmla="*/ 9653 w 10139"/>
                  <a:gd name="connsiteY23" fmla="*/ 5973 h 10001"/>
                  <a:gd name="connsiteX24" fmla="*/ 9803 w 10139"/>
                  <a:gd name="connsiteY24" fmla="*/ 5479 h 10001"/>
                  <a:gd name="connsiteX25" fmla="*/ 9952 w 10139"/>
                  <a:gd name="connsiteY25" fmla="*/ 4986 h 10001"/>
                  <a:gd name="connsiteX26" fmla="*/ 10083 w 10139"/>
                  <a:gd name="connsiteY26" fmla="*/ 4523 h 10001"/>
                  <a:gd name="connsiteX27" fmla="*/ 10139 w 10139"/>
                  <a:gd name="connsiteY27" fmla="*/ 3861 h 10001"/>
                  <a:gd name="connsiteX28" fmla="*/ 5111 w 10139"/>
                  <a:gd name="connsiteY28" fmla="*/ 1 h 10001"/>
                  <a:gd name="connsiteX29" fmla="*/ 139 w 10139"/>
                  <a:gd name="connsiteY29" fmla="*/ 3998 h 10001"/>
                  <a:gd name="connsiteX0" fmla="*/ 1 w 10001"/>
                  <a:gd name="connsiteY0" fmla="*/ 3998 h 10001"/>
                  <a:gd name="connsiteX1" fmla="*/ 1272 w 10001"/>
                  <a:gd name="connsiteY1" fmla="*/ 8149 h 10001"/>
                  <a:gd name="connsiteX2" fmla="*/ 1571 w 10001"/>
                  <a:gd name="connsiteY2" fmla="*/ 8520 h 10001"/>
                  <a:gd name="connsiteX3" fmla="*/ 1739 w 10001"/>
                  <a:gd name="connsiteY3" fmla="*/ 8658 h 10001"/>
                  <a:gd name="connsiteX4" fmla="*/ 1945 w 10001"/>
                  <a:gd name="connsiteY4" fmla="*/ 8828 h 10001"/>
                  <a:gd name="connsiteX5" fmla="*/ 2468 w 10001"/>
                  <a:gd name="connsiteY5" fmla="*/ 9106 h 10001"/>
                  <a:gd name="connsiteX6" fmla="*/ 3029 w 10001"/>
                  <a:gd name="connsiteY6" fmla="*/ 9384 h 10001"/>
                  <a:gd name="connsiteX7" fmla="*/ 3590 w 10001"/>
                  <a:gd name="connsiteY7" fmla="*/ 9600 h 10001"/>
                  <a:gd name="connsiteX8" fmla="*/ 4132 w 10001"/>
                  <a:gd name="connsiteY8" fmla="*/ 9770 h 10001"/>
                  <a:gd name="connsiteX9" fmla="*/ 4562 w 10001"/>
                  <a:gd name="connsiteY9" fmla="*/ 9893 h 10001"/>
                  <a:gd name="connsiteX10" fmla="*/ 4880 w 10001"/>
                  <a:gd name="connsiteY10" fmla="*/ 9970 h 10001"/>
                  <a:gd name="connsiteX11" fmla="*/ 4936 w 10001"/>
                  <a:gd name="connsiteY11" fmla="*/ 10001 h 10001"/>
                  <a:gd name="connsiteX12" fmla="*/ 5758 w 10001"/>
                  <a:gd name="connsiteY12" fmla="*/ 9847 h 10001"/>
                  <a:gd name="connsiteX13" fmla="*/ 6225 w 10001"/>
                  <a:gd name="connsiteY13" fmla="*/ 9692 h 10001"/>
                  <a:gd name="connsiteX14" fmla="*/ 6767 w 10001"/>
                  <a:gd name="connsiteY14" fmla="*/ 9523 h 10001"/>
                  <a:gd name="connsiteX15" fmla="*/ 7272 w 10001"/>
                  <a:gd name="connsiteY15" fmla="*/ 9276 h 10001"/>
                  <a:gd name="connsiteX16" fmla="*/ 7758 w 10001"/>
                  <a:gd name="connsiteY16" fmla="*/ 9013 h 10001"/>
                  <a:gd name="connsiteX17" fmla="*/ 7964 w 10001"/>
                  <a:gd name="connsiteY17" fmla="*/ 8859 h 10001"/>
                  <a:gd name="connsiteX18" fmla="*/ 8151 w 10001"/>
                  <a:gd name="connsiteY18" fmla="*/ 8689 h 10001"/>
                  <a:gd name="connsiteX19" fmla="*/ 8468 w 10001"/>
                  <a:gd name="connsiteY19" fmla="*/ 8319 h 10001"/>
                  <a:gd name="connsiteX20" fmla="*/ 8711 w 10001"/>
                  <a:gd name="connsiteY20" fmla="*/ 7918 h 10001"/>
                  <a:gd name="connsiteX21" fmla="*/ 8954 w 10001"/>
                  <a:gd name="connsiteY21" fmla="*/ 7455 h 10001"/>
                  <a:gd name="connsiteX22" fmla="*/ 9160 w 10001"/>
                  <a:gd name="connsiteY22" fmla="*/ 6961 h 10001"/>
                  <a:gd name="connsiteX23" fmla="*/ 9515 w 10001"/>
                  <a:gd name="connsiteY23" fmla="*/ 5973 h 10001"/>
                  <a:gd name="connsiteX24" fmla="*/ 9665 w 10001"/>
                  <a:gd name="connsiteY24" fmla="*/ 5479 h 10001"/>
                  <a:gd name="connsiteX25" fmla="*/ 9814 w 10001"/>
                  <a:gd name="connsiteY25" fmla="*/ 4986 h 10001"/>
                  <a:gd name="connsiteX26" fmla="*/ 9945 w 10001"/>
                  <a:gd name="connsiteY26" fmla="*/ 4523 h 10001"/>
                  <a:gd name="connsiteX27" fmla="*/ 10001 w 10001"/>
                  <a:gd name="connsiteY27" fmla="*/ 3861 h 10001"/>
                  <a:gd name="connsiteX28" fmla="*/ 4973 w 10001"/>
                  <a:gd name="connsiteY28" fmla="*/ 1 h 10001"/>
                  <a:gd name="connsiteX29" fmla="*/ 1 w 10001"/>
                  <a:gd name="connsiteY29" fmla="*/ 3998 h 10001"/>
                  <a:gd name="connsiteX0" fmla="*/ 1 w 10001"/>
                  <a:gd name="connsiteY0" fmla="*/ 3998 h 10001"/>
                  <a:gd name="connsiteX1" fmla="*/ 1272 w 10001"/>
                  <a:gd name="connsiteY1" fmla="*/ 8149 h 10001"/>
                  <a:gd name="connsiteX2" fmla="*/ 1571 w 10001"/>
                  <a:gd name="connsiteY2" fmla="*/ 8520 h 10001"/>
                  <a:gd name="connsiteX3" fmla="*/ 1739 w 10001"/>
                  <a:gd name="connsiteY3" fmla="*/ 8658 h 10001"/>
                  <a:gd name="connsiteX4" fmla="*/ 1945 w 10001"/>
                  <a:gd name="connsiteY4" fmla="*/ 8828 h 10001"/>
                  <a:gd name="connsiteX5" fmla="*/ 2468 w 10001"/>
                  <a:gd name="connsiteY5" fmla="*/ 9106 h 10001"/>
                  <a:gd name="connsiteX6" fmla="*/ 3029 w 10001"/>
                  <a:gd name="connsiteY6" fmla="*/ 9384 h 10001"/>
                  <a:gd name="connsiteX7" fmla="*/ 3590 w 10001"/>
                  <a:gd name="connsiteY7" fmla="*/ 9600 h 10001"/>
                  <a:gd name="connsiteX8" fmla="*/ 4132 w 10001"/>
                  <a:gd name="connsiteY8" fmla="*/ 9770 h 10001"/>
                  <a:gd name="connsiteX9" fmla="*/ 4562 w 10001"/>
                  <a:gd name="connsiteY9" fmla="*/ 9893 h 10001"/>
                  <a:gd name="connsiteX10" fmla="*/ 4880 w 10001"/>
                  <a:gd name="connsiteY10" fmla="*/ 9970 h 10001"/>
                  <a:gd name="connsiteX11" fmla="*/ 4936 w 10001"/>
                  <a:gd name="connsiteY11" fmla="*/ 10001 h 10001"/>
                  <a:gd name="connsiteX12" fmla="*/ 5758 w 10001"/>
                  <a:gd name="connsiteY12" fmla="*/ 9847 h 10001"/>
                  <a:gd name="connsiteX13" fmla="*/ 6225 w 10001"/>
                  <a:gd name="connsiteY13" fmla="*/ 9692 h 10001"/>
                  <a:gd name="connsiteX14" fmla="*/ 6767 w 10001"/>
                  <a:gd name="connsiteY14" fmla="*/ 9523 h 10001"/>
                  <a:gd name="connsiteX15" fmla="*/ 7272 w 10001"/>
                  <a:gd name="connsiteY15" fmla="*/ 9276 h 10001"/>
                  <a:gd name="connsiteX16" fmla="*/ 7758 w 10001"/>
                  <a:gd name="connsiteY16" fmla="*/ 9013 h 10001"/>
                  <a:gd name="connsiteX17" fmla="*/ 7964 w 10001"/>
                  <a:gd name="connsiteY17" fmla="*/ 8859 h 10001"/>
                  <a:gd name="connsiteX18" fmla="*/ 8151 w 10001"/>
                  <a:gd name="connsiteY18" fmla="*/ 8689 h 10001"/>
                  <a:gd name="connsiteX19" fmla="*/ 8468 w 10001"/>
                  <a:gd name="connsiteY19" fmla="*/ 8319 h 10001"/>
                  <a:gd name="connsiteX20" fmla="*/ 8711 w 10001"/>
                  <a:gd name="connsiteY20" fmla="*/ 7918 h 10001"/>
                  <a:gd name="connsiteX21" fmla="*/ 8954 w 10001"/>
                  <a:gd name="connsiteY21" fmla="*/ 7455 h 10001"/>
                  <a:gd name="connsiteX22" fmla="*/ 9160 w 10001"/>
                  <a:gd name="connsiteY22" fmla="*/ 6961 h 10001"/>
                  <a:gd name="connsiteX23" fmla="*/ 9515 w 10001"/>
                  <a:gd name="connsiteY23" fmla="*/ 5973 h 10001"/>
                  <a:gd name="connsiteX24" fmla="*/ 9665 w 10001"/>
                  <a:gd name="connsiteY24" fmla="*/ 5479 h 10001"/>
                  <a:gd name="connsiteX25" fmla="*/ 9814 w 10001"/>
                  <a:gd name="connsiteY25" fmla="*/ 4986 h 10001"/>
                  <a:gd name="connsiteX26" fmla="*/ 9945 w 10001"/>
                  <a:gd name="connsiteY26" fmla="*/ 4523 h 10001"/>
                  <a:gd name="connsiteX27" fmla="*/ 10001 w 10001"/>
                  <a:gd name="connsiteY27" fmla="*/ 3861 h 10001"/>
                  <a:gd name="connsiteX28" fmla="*/ 4973 w 10001"/>
                  <a:gd name="connsiteY28" fmla="*/ 1 h 10001"/>
                  <a:gd name="connsiteX29" fmla="*/ 1 w 10001"/>
                  <a:gd name="connsiteY29" fmla="*/ 3998 h 10001"/>
                  <a:gd name="connsiteX0" fmla="*/ 0 w 10000"/>
                  <a:gd name="connsiteY0" fmla="*/ 3998 h 10001"/>
                  <a:gd name="connsiteX1" fmla="*/ 1271 w 10000"/>
                  <a:gd name="connsiteY1" fmla="*/ 8149 h 10001"/>
                  <a:gd name="connsiteX2" fmla="*/ 1570 w 10000"/>
                  <a:gd name="connsiteY2" fmla="*/ 8520 h 10001"/>
                  <a:gd name="connsiteX3" fmla="*/ 1738 w 10000"/>
                  <a:gd name="connsiteY3" fmla="*/ 8658 h 10001"/>
                  <a:gd name="connsiteX4" fmla="*/ 1944 w 10000"/>
                  <a:gd name="connsiteY4" fmla="*/ 8828 h 10001"/>
                  <a:gd name="connsiteX5" fmla="*/ 2467 w 10000"/>
                  <a:gd name="connsiteY5" fmla="*/ 9106 h 10001"/>
                  <a:gd name="connsiteX6" fmla="*/ 3028 w 10000"/>
                  <a:gd name="connsiteY6" fmla="*/ 9384 h 10001"/>
                  <a:gd name="connsiteX7" fmla="*/ 3589 w 10000"/>
                  <a:gd name="connsiteY7" fmla="*/ 9600 h 10001"/>
                  <a:gd name="connsiteX8" fmla="*/ 4131 w 10000"/>
                  <a:gd name="connsiteY8" fmla="*/ 9770 h 10001"/>
                  <a:gd name="connsiteX9" fmla="*/ 4561 w 10000"/>
                  <a:gd name="connsiteY9" fmla="*/ 9893 h 10001"/>
                  <a:gd name="connsiteX10" fmla="*/ 4879 w 10000"/>
                  <a:gd name="connsiteY10" fmla="*/ 9970 h 10001"/>
                  <a:gd name="connsiteX11" fmla="*/ 4935 w 10000"/>
                  <a:gd name="connsiteY11" fmla="*/ 10001 h 10001"/>
                  <a:gd name="connsiteX12" fmla="*/ 5757 w 10000"/>
                  <a:gd name="connsiteY12" fmla="*/ 9847 h 10001"/>
                  <a:gd name="connsiteX13" fmla="*/ 6224 w 10000"/>
                  <a:gd name="connsiteY13" fmla="*/ 9692 h 10001"/>
                  <a:gd name="connsiteX14" fmla="*/ 6766 w 10000"/>
                  <a:gd name="connsiteY14" fmla="*/ 9523 h 10001"/>
                  <a:gd name="connsiteX15" fmla="*/ 7271 w 10000"/>
                  <a:gd name="connsiteY15" fmla="*/ 9276 h 10001"/>
                  <a:gd name="connsiteX16" fmla="*/ 7757 w 10000"/>
                  <a:gd name="connsiteY16" fmla="*/ 9013 h 10001"/>
                  <a:gd name="connsiteX17" fmla="*/ 7963 w 10000"/>
                  <a:gd name="connsiteY17" fmla="*/ 8859 h 10001"/>
                  <a:gd name="connsiteX18" fmla="*/ 8150 w 10000"/>
                  <a:gd name="connsiteY18" fmla="*/ 8689 h 10001"/>
                  <a:gd name="connsiteX19" fmla="*/ 8467 w 10000"/>
                  <a:gd name="connsiteY19" fmla="*/ 8319 h 10001"/>
                  <a:gd name="connsiteX20" fmla="*/ 8710 w 10000"/>
                  <a:gd name="connsiteY20" fmla="*/ 7918 h 10001"/>
                  <a:gd name="connsiteX21" fmla="*/ 8953 w 10000"/>
                  <a:gd name="connsiteY21" fmla="*/ 7455 h 10001"/>
                  <a:gd name="connsiteX22" fmla="*/ 9159 w 10000"/>
                  <a:gd name="connsiteY22" fmla="*/ 6961 h 10001"/>
                  <a:gd name="connsiteX23" fmla="*/ 9514 w 10000"/>
                  <a:gd name="connsiteY23" fmla="*/ 5973 h 10001"/>
                  <a:gd name="connsiteX24" fmla="*/ 9664 w 10000"/>
                  <a:gd name="connsiteY24" fmla="*/ 5479 h 10001"/>
                  <a:gd name="connsiteX25" fmla="*/ 9813 w 10000"/>
                  <a:gd name="connsiteY25" fmla="*/ 4986 h 10001"/>
                  <a:gd name="connsiteX26" fmla="*/ 9944 w 10000"/>
                  <a:gd name="connsiteY26" fmla="*/ 4523 h 10001"/>
                  <a:gd name="connsiteX27" fmla="*/ 10000 w 10000"/>
                  <a:gd name="connsiteY27" fmla="*/ 3861 h 10001"/>
                  <a:gd name="connsiteX28" fmla="*/ 4972 w 10000"/>
                  <a:gd name="connsiteY28" fmla="*/ 1 h 10001"/>
                  <a:gd name="connsiteX29" fmla="*/ 0 w 10000"/>
                  <a:gd name="connsiteY29" fmla="*/ 3998 h 10001"/>
                  <a:gd name="connsiteX0" fmla="*/ 0 w 10000"/>
                  <a:gd name="connsiteY0" fmla="*/ 3998 h 10001"/>
                  <a:gd name="connsiteX1" fmla="*/ 1271 w 10000"/>
                  <a:gd name="connsiteY1" fmla="*/ 8149 h 10001"/>
                  <a:gd name="connsiteX2" fmla="*/ 1570 w 10000"/>
                  <a:gd name="connsiteY2" fmla="*/ 8520 h 10001"/>
                  <a:gd name="connsiteX3" fmla="*/ 1738 w 10000"/>
                  <a:gd name="connsiteY3" fmla="*/ 8658 h 10001"/>
                  <a:gd name="connsiteX4" fmla="*/ 1944 w 10000"/>
                  <a:gd name="connsiteY4" fmla="*/ 8828 h 10001"/>
                  <a:gd name="connsiteX5" fmla="*/ 2467 w 10000"/>
                  <a:gd name="connsiteY5" fmla="*/ 9106 h 10001"/>
                  <a:gd name="connsiteX6" fmla="*/ 3028 w 10000"/>
                  <a:gd name="connsiteY6" fmla="*/ 9384 h 10001"/>
                  <a:gd name="connsiteX7" fmla="*/ 3589 w 10000"/>
                  <a:gd name="connsiteY7" fmla="*/ 9600 h 10001"/>
                  <a:gd name="connsiteX8" fmla="*/ 4131 w 10000"/>
                  <a:gd name="connsiteY8" fmla="*/ 9770 h 10001"/>
                  <a:gd name="connsiteX9" fmla="*/ 4561 w 10000"/>
                  <a:gd name="connsiteY9" fmla="*/ 9893 h 10001"/>
                  <a:gd name="connsiteX10" fmla="*/ 4879 w 10000"/>
                  <a:gd name="connsiteY10" fmla="*/ 9970 h 10001"/>
                  <a:gd name="connsiteX11" fmla="*/ 4935 w 10000"/>
                  <a:gd name="connsiteY11" fmla="*/ 10001 h 10001"/>
                  <a:gd name="connsiteX12" fmla="*/ 5757 w 10000"/>
                  <a:gd name="connsiteY12" fmla="*/ 9847 h 10001"/>
                  <a:gd name="connsiteX13" fmla="*/ 6224 w 10000"/>
                  <a:gd name="connsiteY13" fmla="*/ 9692 h 10001"/>
                  <a:gd name="connsiteX14" fmla="*/ 6766 w 10000"/>
                  <a:gd name="connsiteY14" fmla="*/ 9523 h 10001"/>
                  <a:gd name="connsiteX15" fmla="*/ 7271 w 10000"/>
                  <a:gd name="connsiteY15" fmla="*/ 9276 h 10001"/>
                  <a:gd name="connsiteX16" fmla="*/ 7757 w 10000"/>
                  <a:gd name="connsiteY16" fmla="*/ 9013 h 10001"/>
                  <a:gd name="connsiteX17" fmla="*/ 7963 w 10000"/>
                  <a:gd name="connsiteY17" fmla="*/ 8859 h 10001"/>
                  <a:gd name="connsiteX18" fmla="*/ 8150 w 10000"/>
                  <a:gd name="connsiteY18" fmla="*/ 8689 h 10001"/>
                  <a:gd name="connsiteX19" fmla="*/ 8467 w 10000"/>
                  <a:gd name="connsiteY19" fmla="*/ 8319 h 10001"/>
                  <a:gd name="connsiteX20" fmla="*/ 8953 w 10000"/>
                  <a:gd name="connsiteY20" fmla="*/ 7455 h 10001"/>
                  <a:gd name="connsiteX21" fmla="*/ 9159 w 10000"/>
                  <a:gd name="connsiteY21" fmla="*/ 6961 h 10001"/>
                  <a:gd name="connsiteX22" fmla="*/ 9514 w 10000"/>
                  <a:gd name="connsiteY22" fmla="*/ 5973 h 10001"/>
                  <a:gd name="connsiteX23" fmla="*/ 9664 w 10000"/>
                  <a:gd name="connsiteY23" fmla="*/ 5479 h 10001"/>
                  <a:gd name="connsiteX24" fmla="*/ 9813 w 10000"/>
                  <a:gd name="connsiteY24" fmla="*/ 4986 h 10001"/>
                  <a:gd name="connsiteX25" fmla="*/ 9944 w 10000"/>
                  <a:gd name="connsiteY25" fmla="*/ 4523 h 10001"/>
                  <a:gd name="connsiteX26" fmla="*/ 10000 w 10000"/>
                  <a:gd name="connsiteY26" fmla="*/ 3861 h 10001"/>
                  <a:gd name="connsiteX27" fmla="*/ 4972 w 10000"/>
                  <a:gd name="connsiteY27" fmla="*/ 1 h 10001"/>
                  <a:gd name="connsiteX28" fmla="*/ 0 w 10000"/>
                  <a:gd name="connsiteY28" fmla="*/ 3998 h 10001"/>
                  <a:gd name="connsiteX0" fmla="*/ 0 w 10000"/>
                  <a:gd name="connsiteY0" fmla="*/ 3998 h 10001"/>
                  <a:gd name="connsiteX1" fmla="*/ 1271 w 10000"/>
                  <a:gd name="connsiteY1" fmla="*/ 8149 h 10001"/>
                  <a:gd name="connsiteX2" fmla="*/ 1570 w 10000"/>
                  <a:gd name="connsiteY2" fmla="*/ 8520 h 10001"/>
                  <a:gd name="connsiteX3" fmla="*/ 1738 w 10000"/>
                  <a:gd name="connsiteY3" fmla="*/ 8658 h 10001"/>
                  <a:gd name="connsiteX4" fmla="*/ 1944 w 10000"/>
                  <a:gd name="connsiteY4" fmla="*/ 8828 h 10001"/>
                  <a:gd name="connsiteX5" fmla="*/ 2467 w 10000"/>
                  <a:gd name="connsiteY5" fmla="*/ 9106 h 10001"/>
                  <a:gd name="connsiteX6" fmla="*/ 3028 w 10000"/>
                  <a:gd name="connsiteY6" fmla="*/ 9384 h 10001"/>
                  <a:gd name="connsiteX7" fmla="*/ 3589 w 10000"/>
                  <a:gd name="connsiteY7" fmla="*/ 9600 h 10001"/>
                  <a:gd name="connsiteX8" fmla="*/ 4131 w 10000"/>
                  <a:gd name="connsiteY8" fmla="*/ 9770 h 10001"/>
                  <a:gd name="connsiteX9" fmla="*/ 4561 w 10000"/>
                  <a:gd name="connsiteY9" fmla="*/ 9893 h 10001"/>
                  <a:gd name="connsiteX10" fmla="*/ 4879 w 10000"/>
                  <a:gd name="connsiteY10" fmla="*/ 9970 h 10001"/>
                  <a:gd name="connsiteX11" fmla="*/ 4935 w 10000"/>
                  <a:gd name="connsiteY11" fmla="*/ 10001 h 10001"/>
                  <a:gd name="connsiteX12" fmla="*/ 5757 w 10000"/>
                  <a:gd name="connsiteY12" fmla="*/ 9847 h 10001"/>
                  <a:gd name="connsiteX13" fmla="*/ 6224 w 10000"/>
                  <a:gd name="connsiteY13" fmla="*/ 9692 h 10001"/>
                  <a:gd name="connsiteX14" fmla="*/ 6766 w 10000"/>
                  <a:gd name="connsiteY14" fmla="*/ 9523 h 10001"/>
                  <a:gd name="connsiteX15" fmla="*/ 7271 w 10000"/>
                  <a:gd name="connsiteY15" fmla="*/ 9276 h 10001"/>
                  <a:gd name="connsiteX16" fmla="*/ 7757 w 10000"/>
                  <a:gd name="connsiteY16" fmla="*/ 9013 h 10001"/>
                  <a:gd name="connsiteX17" fmla="*/ 7963 w 10000"/>
                  <a:gd name="connsiteY17" fmla="*/ 8859 h 10001"/>
                  <a:gd name="connsiteX18" fmla="*/ 8150 w 10000"/>
                  <a:gd name="connsiteY18" fmla="*/ 8689 h 10001"/>
                  <a:gd name="connsiteX19" fmla="*/ 8467 w 10000"/>
                  <a:gd name="connsiteY19" fmla="*/ 8319 h 10001"/>
                  <a:gd name="connsiteX20" fmla="*/ 9159 w 10000"/>
                  <a:gd name="connsiteY20" fmla="*/ 6961 h 10001"/>
                  <a:gd name="connsiteX21" fmla="*/ 9514 w 10000"/>
                  <a:gd name="connsiteY21" fmla="*/ 5973 h 10001"/>
                  <a:gd name="connsiteX22" fmla="*/ 9664 w 10000"/>
                  <a:gd name="connsiteY22" fmla="*/ 5479 h 10001"/>
                  <a:gd name="connsiteX23" fmla="*/ 9813 w 10000"/>
                  <a:gd name="connsiteY23" fmla="*/ 4986 h 10001"/>
                  <a:gd name="connsiteX24" fmla="*/ 9944 w 10000"/>
                  <a:gd name="connsiteY24" fmla="*/ 4523 h 10001"/>
                  <a:gd name="connsiteX25" fmla="*/ 10000 w 10000"/>
                  <a:gd name="connsiteY25" fmla="*/ 3861 h 10001"/>
                  <a:gd name="connsiteX26" fmla="*/ 4972 w 10000"/>
                  <a:gd name="connsiteY26" fmla="*/ 1 h 10001"/>
                  <a:gd name="connsiteX27" fmla="*/ 0 w 10000"/>
                  <a:gd name="connsiteY27" fmla="*/ 3998 h 10001"/>
                  <a:gd name="connsiteX0" fmla="*/ 0 w 10000"/>
                  <a:gd name="connsiteY0" fmla="*/ 3998 h 10001"/>
                  <a:gd name="connsiteX1" fmla="*/ 1271 w 10000"/>
                  <a:gd name="connsiteY1" fmla="*/ 8149 h 10001"/>
                  <a:gd name="connsiteX2" fmla="*/ 1570 w 10000"/>
                  <a:gd name="connsiteY2" fmla="*/ 8520 h 10001"/>
                  <a:gd name="connsiteX3" fmla="*/ 1738 w 10000"/>
                  <a:gd name="connsiteY3" fmla="*/ 8658 h 10001"/>
                  <a:gd name="connsiteX4" fmla="*/ 1944 w 10000"/>
                  <a:gd name="connsiteY4" fmla="*/ 8828 h 10001"/>
                  <a:gd name="connsiteX5" fmla="*/ 2467 w 10000"/>
                  <a:gd name="connsiteY5" fmla="*/ 9106 h 10001"/>
                  <a:gd name="connsiteX6" fmla="*/ 3028 w 10000"/>
                  <a:gd name="connsiteY6" fmla="*/ 9384 h 10001"/>
                  <a:gd name="connsiteX7" fmla="*/ 3589 w 10000"/>
                  <a:gd name="connsiteY7" fmla="*/ 9600 h 10001"/>
                  <a:gd name="connsiteX8" fmla="*/ 4131 w 10000"/>
                  <a:gd name="connsiteY8" fmla="*/ 9770 h 10001"/>
                  <a:gd name="connsiteX9" fmla="*/ 4561 w 10000"/>
                  <a:gd name="connsiteY9" fmla="*/ 9893 h 10001"/>
                  <a:gd name="connsiteX10" fmla="*/ 4879 w 10000"/>
                  <a:gd name="connsiteY10" fmla="*/ 9970 h 10001"/>
                  <a:gd name="connsiteX11" fmla="*/ 4935 w 10000"/>
                  <a:gd name="connsiteY11" fmla="*/ 10001 h 10001"/>
                  <a:gd name="connsiteX12" fmla="*/ 5757 w 10000"/>
                  <a:gd name="connsiteY12" fmla="*/ 9847 h 10001"/>
                  <a:gd name="connsiteX13" fmla="*/ 6224 w 10000"/>
                  <a:gd name="connsiteY13" fmla="*/ 9692 h 10001"/>
                  <a:gd name="connsiteX14" fmla="*/ 6766 w 10000"/>
                  <a:gd name="connsiteY14" fmla="*/ 9523 h 10001"/>
                  <a:gd name="connsiteX15" fmla="*/ 7271 w 10000"/>
                  <a:gd name="connsiteY15" fmla="*/ 9276 h 10001"/>
                  <a:gd name="connsiteX16" fmla="*/ 7757 w 10000"/>
                  <a:gd name="connsiteY16" fmla="*/ 9013 h 10001"/>
                  <a:gd name="connsiteX17" fmla="*/ 7963 w 10000"/>
                  <a:gd name="connsiteY17" fmla="*/ 8859 h 10001"/>
                  <a:gd name="connsiteX18" fmla="*/ 8150 w 10000"/>
                  <a:gd name="connsiteY18" fmla="*/ 8689 h 10001"/>
                  <a:gd name="connsiteX19" fmla="*/ 8467 w 10000"/>
                  <a:gd name="connsiteY19" fmla="*/ 8319 h 10001"/>
                  <a:gd name="connsiteX20" fmla="*/ 9514 w 10000"/>
                  <a:gd name="connsiteY20" fmla="*/ 5973 h 10001"/>
                  <a:gd name="connsiteX21" fmla="*/ 9664 w 10000"/>
                  <a:gd name="connsiteY21" fmla="*/ 5479 h 10001"/>
                  <a:gd name="connsiteX22" fmla="*/ 9813 w 10000"/>
                  <a:gd name="connsiteY22" fmla="*/ 4986 h 10001"/>
                  <a:gd name="connsiteX23" fmla="*/ 9944 w 10000"/>
                  <a:gd name="connsiteY23" fmla="*/ 4523 h 10001"/>
                  <a:gd name="connsiteX24" fmla="*/ 10000 w 10000"/>
                  <a:gd name="connsiteY24" fmla="*/ 3861 h 10001"/>
                  <a:gd name="connsiteX25" fmla="*/ 4972 w 10000"/>
                  <a:gd name="connsiteY25" fmla="*/ 1 h 10001"/>
                  <a:gd name="connsiteX26" fmla="*/ 0 w 10000"/>
                  <a:gd name="connsiteY26" fmla="*/ 3998 h 10001"/>
                  <a:gd name="connsiteX0" fmla="*/ 0 w 10000"/>
                  <a:gd name="connsiteY0" fmla="*/ 3998 h 10001"/>
                  <a:gd name="connsiteX1" fmla="*/ 1271 w 10000"/>
                  <a:gd name="connsiteY1" fmla="*/ 8149 h 10001"/>
                  <a:gd name="connsiteX2" fmla="*/ 1570 w 10000"/>
                  <a:gd name="connsiteY2" fmla="*/ 8520 h 10001"/>
                  <a:gd name="connsiteX3" fmla="*/ 1738 w 10000"/>
                  <a:gd name="connsiteY3" fmla="*/ 8658 h 10001"/>
                  <a:gd name="connsiteX4" fmla="*/ 1944 w 10000"/>
                  <a:gd name="connsiteY4" fmla="*/ 8828 h 10001"/>
                  <a:gd name="connsiteX5" fmla="*/ 2467 w 10000"/>
                  <a:gd name="connsiteY5" fmla="*/ 9106 h 10001"/>
                  <a:gd name="connsiteX6" fmla="*/ 3028 w 10000"/>
                  <a:gd name="connsiteY6" fmla="*/ 9384 h 10001"/>
                  <a:gd name="connsiteX7" fmla="*/ 3589 w 10000"/>
                  <a:gd name="connsiteY7" fmla="*/ 9600 h 10001"/>
                  <a:gd name="connsiteX8" fmla="*/ 4131 w 10000"/>
                  <a:gd name="connsiteY8" fmla="*/ 9770 h 10001"/>
                  <a:gd name="connsiteX9" fmla="*/ 4561 w 10000"/>
                  <a:gd name="connsiteY9" fmla="*/ 9893 h 10001"/>
                  <a:gd name="connsiteX10" fmla="*/ 4879 w 10000"/>
                  <a:gd name="connsiteY10" fmla="*/ 9970 h 10001"/>
                  <a:gd name="connsiteX11" fmla="*/ 4935 w 10000"/>
                  <a:gd name="connsiteY11" fmla="*/ 10001 h 10001"/>
                  <a:gd name="connsiteX12" fmla="*/ 5757 w 10000"/>
                  <a:gd name="connsiteY12" fmla="*/ 9847 h 10001"/>
                  <a:gd name="connsiteX13" fmla="*/ 6224 w 10000"/>
                  <a:gd name="connsiteY13" fmla="*/ 9692 h 10001"/>
                  <a:gd name="connsiteX14" fmla="*/ 6766 w 10000"/>
                  <a:gd name="connsiteY14" fmla="*/ 9523 h 10001"/>
                  <a:gd name="connsiteX15" fmla="*/ 7271 w 10000"/>
                  <a:gd name="connsiteY15" fmla="*/ 9276 h 10001"/>
                  <a:gd name="connsiteX16" fmla="*/ 7757 w 10000"/>
                  <a:gd name="connsiteY16" fmla="*/ 9013 h 10001"/>
                  <a:gd name="connsiteX17" fmla="*/ 7963 w 10000"/>
                  <a:gd name="connsiteY17" fmla="*/ 8859 h 10001"/>
                  <a:gd name="connsiteX18" fmla="*/ 8150 w 10000"/>
                  <a:gd name="connsiteY18" fmla="*/ 8689 h 10001"/>
                  <a:gd name="connsiteX19" fmla="*/ 8467 w 10000"/>
                  <a:gd name="connsiteY19" fmla="*/ 8319 h 10001"/>
                  <a:gd name="connsiteX20" fmla="*/ 9664 w 10000"/>
                  <a:gd name="connsiteY20" fmla="*/ 5479 h 10001"/>
                  <a:gd name="connsiteX21" fmla="*/ 9813 w 10000"/>
                  <a:gd name="connsiteY21" fmla="*/ 4986 h 10001"/>
                  <a:gd name="connsiteX22" fmla="*/ 9944 w 10000"/>
                  <a:gd name="connsiteY22" fmla="*/ 4523 h 10001"/>
                  <a:gd name="connsiteX23" fmla="*/ 10000 w 10000"/>
                  <a:gd name="connsiteY23" fmla="*/ 3861 h 10001"/>
                  <a:gd name="connsiteX24" fmla="*/ 4972 w 10000"/>
                  <a:gd name="connsiteY24" fmla="*/ 1 h 10001"/>
                  <a:gd name="connsiteX25" fmla="*/ 0 w 10000"/>
                  <a:gd name="connsiteY25" fmla="*/ 3998 h 10001"/>
                  <a:gd name="connsiteX0" fmla="*/ 0 w 10000"/>
                  <a:gd name="connsiteY0" fmla="*/ 3998 h 10001"/>
                  <a:gd name="connsiteX1" fmla="*/ 1271 w 10000"/>
                  <a:gd name="connsiteY1" fmla="*/ 8149 h 10001"/>
                  <a:gd name="connsiteX2" fmla="*/ 1570 w 10000"/>
                  <a:gd name="connsiteY2" fmla="*/ 8520 h 10001"/>
                  <a:gd name="connsiteX3" fmla="*/ 1738 w 10000"/>
                  <a:gd name="connsiteY3" fmla="*/ 8658 h 10001"/>
                  <a:gd name="connsiteX4" fmla="*/ 1944 w 10000"/>
                  <a:gd name="connsiteY4" fmla="*/ 8828 h 10001"/>
                  <a:gd name="connsiteX5" fmla="*/ 2467 w 10000"/>
                  <a:gd name="connsiteY5" fmla="*/ 9106 h 10001"/>
                  <a:gd name="connsiteX6" fmla="*/ 3028 w 10000"/>
                  <a:gd name="connsiteY6" fmla="*/ 9384 h 10001"/>
                  <a:gd name="connsiteX7" fmla="*/ 3589 w 10000"/>
                  <a:gd name="connsiteY7" fmla="*/ 9600 h 10001"/>
                  <a:gd name="connsiteX8" fmla="*/ 4131 w 10000"/>
                  <a:gd name="connsiteY8" fmla="*/ 9770 h 10001"/>
                  <a:gd name="connsiteX9" fmla="*/ 4561 w 10000"/>
                  <a:gd name="connsiteY9" fmla="*/ 9893 h 10001"/>
                  <a:gd name="connsiteX10" fmla="*/ 4879 w 10000"/>
                  <a:gd name="connsiteY10" fmla="*/ 9970 h 10001"/>
                  <a:gd name="connsiteX11" fmla="*/ 4935 w 10000"/>
                  <a:gd name="connsiteY11" fmla="*/ 10001 h 10001"/>
                  <a:gd name="connsiteX12" fmla="*/ 5757 w 10000"/>
                  <a:gd name="connsiteY12" fmla="*/ 9847 h 10001"/>
                  <a:gd name="connsiteX13" fmla="*/ 6224 w 10000"/>
                  <a:gd name="connsiteY13" fmla="*/ 9692 h 10001"/>
                  <a:gd name="connsiteX14" fmla="*/ 6766 w 10000"/>
                  <a:gd name="connsiteY14" fmla="*/ 9523 h 10001"/>
                  <a:gd name="connsiteX15" fmla="*/ 7271 w 10000"/>
                  <a:gd name="connsiteY15" fmla="*/ 9276 h 10001"/>
                  <a:gd name="connsiteX16" fmla="*/ 7757 w 10000"/>
                  <a:gd name="connsiteY16" fmla="*/ 9013 h 10001"/>
                  <a:gd name="connsiteX17" fmla="*/ 7963 w 10000"/>
                  <a:gd name="connsiteY17" fmla="*/ 8859 h 10001"/>
                  <a:gd name="connsiteX18" fmla="*/ 8150 w 10000"/>
                  <a:gd name="connsiteY18" fmla="*/ 8689 h 10001"/>
                  <a:gd name="connsiteX19" fmla="*/ 8467 w 10000"/>
                  <a:gd name="connsiteY19" fmla="*/ 8319 h 10001"/>
                  <a:gd name="connsiteX20" fmla="*/ 9664 w 10000"/>
                  <a:gd name="connsiteY20" fmla="*/ 5479 h 10001"/>
                  <a:gd name="connsiteX21" fmla="*/ 9944 w 10000"/>
                  <a:gd name="connsiteY21" fmla="*/ 4523 h 10001"/>
                  <a:gd name="connsiteX22" fmla="*/ 10000 w 10000"/>
                  <a:gd name="connsiteY22" fmla="*/ 3861 h 10001"/>
                  <a:gd name="connsiteX23" fmla="*/ 4972 w 10000"/>
                  <a:gd name="connsiteY23" fmla="*/ 1 h 10001"/>
                  <a:gd name="connsiteX24" fmla="*/ 0 w 10000"/>
                  <a:gd name="connsiteY24" fmla="*/ 3998 h 10001"/>
                  <a:gd name="connsiteX0" fmla="*/ 0 w 10000"/>
                  <a:gd name="connsiteY0" fmla="*/ 3998 h 10001"/>
                  <a:gd name="connsiteX1" fmla="*/ 1271 w 10000"/>
                  <a:gd name="connsiteY1" fmla="*/ 8149 h 10001"/>
                  <a:gd name="connsiteX2" fmla="*/ 1570 w 10000"/>
                  <a:gd name="connsiteY2" fmla="*/ 8520 h 10001"/>
                  <a:gd name="connsiteX3" fmla="*/ 1738 w 10000"/>
                  <a:gd name="connsiteY3" fmla="*/ 8658 h 10001"/>
                  <a:gd name="connsiteX4" fmla="*/ 1944 w 10000"/>
                  <a:gd name="connsiteY4" fmla="*/ 8828 h 10001"/>
                  <a:gd name="connsiteX5" fmla="*/ 2467 w 10000"/>
                  <a:gd name="connsiteY5" fmla="*/ 9106 h 10001"/>
                  <a:gd name="connsiteX6" fmla="*/ 3028 w 10000"/>
                  <a:gd name="connsiteY6" fmla="*/ 9384 h 10001"/>
                  <a:gd name="connsiteX7" fmla="*/ 3589 w 10000"/>
                  <a:gd name="connsiteY7" fmla="*/ 9600 h 10001"/>
                  <a:gd name="connsiteX8" fmla="*/ 4131 w 10000"/>
                  <a:gd name="connsiteY8" fmla="*/ 9770 h 10001"/>
                  <a:gd name="connsiteX9" fmla="*/ 4561 w 10000"/>
                  <a:gd name="connsiteY9" fmla="*/ 9893 h 10001"/>
                  <a:gd name="connsiteX10" fmla="*/ 4879 w 10000"/>
                  <a:gd name="connsiteY10" fmla="*/ 9970 h 10001"/>
                  <a:gd name="connsiteX11" fmla="*/ 4935 w 10000"/>
                  <a:gd name="connsiteY11" fmla="*/ 10001 h 10001"/>
                  <a:gd name="connsiteX12" fmla="*/ 5757 w 10000"/>
                  <a:gd name="connsiteY12" fmla="*/ 9847 h 10001"/>
                  <a:gd name="connsiteX13" fmla="*/ 6224 w 10000"/>
                  <a:gd name="connsiteY13" fmla="*/ 9692 h 10001"/>
                  <a:gd name="connsiteX14" fmla="*/ 6766 w 10000"/>
                  <a:gd name="connsiteY14" fmla="*/ 9523 h 10001"/>
                  <a:gd name="connsiteX15" fmla="*/ 7271 w 10000"/>
                  <a:gd name="connsiteY15" fmla="*/ 9276 h 10001"/>
                  <a:gd name="connsiteX16" fmla="*/ 7757 w 10000"/>
                  <a:gd name="connsiteY16" fmla="*/ 9013 h 10001"/>
                  <a:gd name="connsiteX17" fmla="*/ 7963 w 10000"/>
                  <a:gd name="connsiteY17" fmla="*/ 8859 h 10001"/>
                  <a:gd name="connsiteX18" fmla="*/ 8150 w 10000"/>
                  <a:gd name="connsiteY18" fmla="*/ 8689 h 10001"/>
                  <a:gd name="connsiteX19" fmla="*/ 8467 w 10000"/>
                  <a:gd name="connsiteY19" fmla="*/ 8319 h 10001"/>
                  <a:gd name="connsiteX20" fmla="*/ 9944 w 10000"/>
                  <a:gd name="connsiteY20" fmla="*/ 4523 h 10001"/>
                  <a:gd name="connsiteX21" fmla="*/ 10000 w 10000"/>
                  <a:gd name="connsiteY21" fmla="*/ 3861 h 10001"/>
                  <a:gd name="connsiteX22" fmla="*/ 4972 w 10000"/>
                  <a:gd name="connsiteY22" fmla="*/ 1 h 10001"/>
                  <a:gd name="connsiteX23" fmla="*/ 0 w 10000"/>
                  <a:gd name="connsiteY23" fmla="*/ 3998 h 10001"/>
                  <a:gd name="connsiteX0" fmla="*/ 0 w 10000"/>
                  <a:gd name="connsiteY0" fmla="*/ 3998 h 10001"/>
                  <a:gd name="connsiteX1" fmla="*/ 1271 w 10000"/>
                  <a:gd name="connsiteY1" fmla="*/ 8149 h 10001"/>
                  <a:gd name="connsiteX2" fmla="*/ 1570 w 10000"/>
                  <a:gd name="connsiteY2" fmla="*/ 8520 h 10001"/>
                  <a:gd name="connsiteX3" fmla="*/ 1738 w 10000"/>
                  <a:gd name="connsiteY3" fmla="*/ 8658 h 10001"/>
                  <a:gd name="connsiteX4" fmla="*/ 1944 w 10000"/>
                  <a:gd name="connsiteY4" fmla="*/ 8828 h 10001"/>
                  <a:gd name="connsiteX5" fmla="*/ 2467 w 10000"/>
                  <a:gd name="connsiteY5" fmla="*/ 9106 h 10001"/>
                  <a:gd name="connsiteX6" fmla="*/ 3028 w 10000"/>
                  <a:gd name="connsiteY6" fmla="*/ 9384 h 10001"/>
                  <a:gd name="connsiteX7" fmla="*/ 3589 w 10000"/>
                  <a:gd name="connsiteY7" fmla="*/ 9600 h 10001"/>
                  <a:gd name="connsiteX8" fmla="*/ 4131 w 10000"/>
                  <a:gd name="connsiteY8" fmla="*/ 9770 h 10001"/>
                  <a:gd name="connsiteX9" fmla="*/ 4561 w 10000"/>
                  <a:gd name="connsiteY9" fmla="*/ 9893 h 10001"/>
                  <a:gd name="connsiteX10" fmla="*/ 4879 w 10000"/>
                  <a:gd name="connsiteY10" fmla="*/ 9970 h 10001"/>
                  <a:gd name="connsiteX11" fmla="*/ 4935 w 10000"/>
                  <a:gd name="connsiteY11" fmla="*/ 10001 h 10001"/>
                  <a:gd name="connsiteX12" fmla="*/ 5757 w 10000"/>
                  <a:gd name="connsiteY12" fmla="*/ 9847 h 10001"/>
                  <a:gd name="connsiteX13" fmla="*/ 6224 w 10000"/>
                  <a:gd name="connsiteY13" fmla="*/ 9692 h 10001"/>
                  <a:gd name="connsiteX14" fmla="*/ 6766 w 10000"/>
                  <a:gd name="connsiteY14" fmla="*/ 9523 h 10001"/>
                  <a:gd name="connsiteX15" fmla="*/ 7271 w 10000"/>
                  <a:gd name="connsiteY15" fmla="*/ 9276 h 10001"/>
                  <a:gd name="connsiteX16" fmla="*/ 7757 w 10000"/>
                  <a:gd name="connsiteY16" fmla="*/ 9013 h 10001"/>
                  <a:gd name="connsiteX17" fmla="*/ 7963 w 10000"/>
                  <a:gd name="connsiteY17" fmla="*/ 8859 h 10001"/>
                  <a:gd name="connsiteX18" fmla="*/ 8150 w 10000"/>
                  <a:gd name="connsiteY18" fmla="*/ 8689 h 10001"/>
                  <a:gd name="connsiteX19" fmla="*/ 8467 w 10000"/>
                  <a:gd name="connsiteY19" fmla="*/ 8319 h 10001"/>
                  <a:gd name="connsiteX20" fmla="*/ 10000 w 10000"/>
                  <a:gd name="connsiteY20" fmla="*/ 3861 h 10001"/>
                  <a:gd name="connsiteX21" fmla="*/ 4972 w 10000"/>
                  <a:gd name="connsiteY21" fmla="*/ 1 h 10001"/>
                  <a:gd name="connsiteX22" fmla="*/ 0 w 10000"/>
                  <a:gd name="connsiteY22" fmla="*/ 3998 h 10001"/>
                  <a:gd name="connsiteX0" fmla="*/ 0 w 10000"/>
                  <a:gd name="connsiteY0" fmla="*/ 3998 h 10001"/>
                  <a:gd name="connsiteX1" fmla="*/ 1271 w 10000"/>
                  <a:gd name="connsiteY1" fmla="*/ 8149 h 10001"/>
                  <a:gd name="connsiteX2" fmla="*/ 1570 w 10000"/>
                  <a:gd name="connsiteY2" fmla="*/ 8520 h 10001"/>
                  <a:gd name="connsiteX3" fmla="*/ 1738 w 10000"/>
                  <a:gd name="connsiteY3" fmla="*/ 8658 h 10001"/>
                  <a:gd name="connsiteX4" fmla="*/ 1944 w 10000"/>
                  <a:gd name="connsiteY4" fmla="*/ 8828 h 10001"/>
                  <a:gd name="connsiteX5" fmla="*/ 2467 w 10000"/>
                  <a:gd name="connsiteY5" fmla="*/ 9106 h 10001"/>
                  <a:gd name="connsiteX6" fmla="*/ 3028 w 10000"/>
                  <a:gd name="connsiteY6" fmla="*/ 9384 h 10001"/>
                  <a:gd name="connsiteX7" fmla="*/ 3589 w 10000"/>
                  <a:gd name="connsiteY7" fmla="*/ 9600 h 10001"/>
                  <a:gd name="connsiteX8" fmla="*/ 4131 w 10000"/>
                  <a:gd name="connsiteY8" fmla="*/ 9770 h 10001"/>
                  <a:gd name="connsiteX9" fmla="*/ 4561 w 10000"/>
                  <a:gd name="connsiteY9" fmla="*/ 9893 h 10001"/>
                  <a:gd name="connsiteX10" fmla="*/ 4879 w 10000"/>
                  <a:gd name="connsiteY10" fmla="*/ 9970 h 10001"/>
                  <a:gd name="connsiteX11" fmla="*/ 4935 w 10000"/>
                  <a:gd name="connsiteY11" fmla="*/ 10001 h 10001"/>
                  <a:gd name="connsiteX12" fmla="*/ 5757 w 10000"/>
                  <a:gd name="connsiteY12" fmla="*/ 9847 h 10001"/>
                  <a:gd name="connsiteX13" fmla="*/ 6224 w 10000"/>
                  <a:gd name="connsiteY13" fmla="*/ 9692 h 10001"/>
                  <a:gd name="connsiteX14" fmla="*/ 6766 w 10000"/>
                  <a:gd name="connsiteY14" fmla="*/ 9523 h 10001"/>
                  <a:gd name="connsiteX15" fmla="*/ 7271 w 10000"/>
                  <a:gd name="connsiteY15" fmla="*/ 9276 h 10001"/>
                  <a:gd name="connsiteX16" fmla="*/ 7757 w 10000"/>
                  <a:gd name="connsiteY16" fmla="*/ 9013 h 10001"/>
                  <a:gd name="connsiteX17" fmla="*/ 7963 w 10000"/>
                  <a:gd name="connsiteY17" fmla="*/ 8859 h 10001"/>
                  <a:gd name="connsiteX18" fmla="*/ 8150 w 10000"/>
                  <a:gd name="connsiteY18" fmla="*/ 8689 h 10001"/>
                  <a:gd name="connsiteX19" fmla="*/ 8467 w 10000"/>
                  <a:gd name="connsiteY19" fmla="*/ 8319 h 10001"/>
                  <a:gd name="connsiteX20" fmla="*/ 10000 w 10000"/>
                  <a:gd name="connsiteY20" fmla="*/ 3861 h 10001"/>
                  <a:gd name="connsiteX21" fmla="*/ 4972 w 10000"/>
                  <a:gd name="connsiteY21" fmla="*/ 1 h 10001"/>
                  <a:gd name="connsiteX22" fmla="*/ 0 w 10000"/>
                  <a:gd name="connsiteY22" fmla="*/ 3998 h 10001"/>
                  <a:gd name="connsiteX0" fmla="*/ 0 w 10000"/>
                  <a:gd name="connsiteY0" fmla="*/ 3998 h 10001"/>
                  <a:gd name="connsiteX1" fmla="*/ 1271 w 10000"/>
                  <a:gd name="connsiteY1" fmla="*/ 8149 h 10001"/>
                  <a:gd name="connsiteX2" fmla="*/ 1570 w 10000"/>
                  <a:gd name="connsiteY2" fmla="*/ 8520 h 10001"/>
                  <a:gd name="connsiteX3" fmla="*/ 1738 w 10000"/>
                  <a:gd name="connsiteY3" fmla="*/ 8658 h 10001"/>
                  <a:gd name="connsiteX4" fmla="*/ 1944 w 10000"/>
                  <a:gd name="connsiteY4" fmla="*/ 8828 h 10001"/>
                  <a:gd name="connsiteX5" fmla="*/ 2467 w 10000"/>
                  <a:gd name="connsiteY5" fmla="*/ 9106 h 10001"/>
                  <a:gd name="connsiteX6" fmla="*/ 3028 w 10000"/>
                  <a:gd name="connsiteY6" fmla="*/ 9384 h 10001"/>
                  <a:gd name="connsiteX7" fmla="*/ 3589 w 10000"/>
                  <a:gd name="connsiteY7" fmla="*/ 9600 h 10001"/>
                  <a:gd name="connsiteX8" fmla="*/ 4131 w 10000"/>
                  <a:gd name="connsiteY8" fmla="*/ 9770 h 10001"/>
                  <a:gd name="connsiteX9" fmla="*/ 4561 w 10000"/>
                  <a:gd name="connsiteY9" fmla="*/ 9893 h 10001"/>
                  <a:gd name="connsiteX10" fmla="*/ 4879 w 10000"/>
                  <a:gd name="connsiteY10" fmla="*/ 9970 h 10001"/>
                  <a:gd name="connsiteX11" fmla="*/ 4935 w 10000"/>
                  <a:gd name="connsiteY11" fmla="*/ 10001 h 10001"/>
                  <a:gd name="connsiteX12" fmla="*/ 5757 w 10000"/>
                  <a:gd name="connsiteY12" fmla="*/ 9847 h 10001"/>
                  <a:gd name="connsiteX13" fmla="*/ 6224 w 10000"/>
                  <a:gd name="connsiteY13" fmla="*/ 9692 h 10001"/>
                  <a:gd name="connsiteX14" fmla="*/ 6766 w 10000"/>
                  <a:gd name="connsiteY14" fmla="*/ 9523 h 10001"/>
                  <a:gd name="connsiteX15" fmla="*/ 7271 w 10000"/>
                  <a:gd name="connsiteY15" fmla="*/ 9276 h 10001"/>
                  <a:gd name="connsiteX16" fmla="*/ 7757 w 10000"/>
                  <a:gd name="connsiteY16" fmla="*/ 9013 h 10001"/>
                  <a:gd name="connsiteX17" fmla="*/ 7963 w 10000"/>
                  <a:gd name="connsiteY17" fmla="*/ 8859 h 10001"/>
                  <a:gd name="connsiteX18" fmla="*/ 8150 w 10000"/>
                  <a:gd name="connsiteY18" fmla="*/ 8689 h 10001"/>
                  <a:gd name="connsiteX19" fmla="*/ 8467 w 10000"/>
                  <a:gd name="connsiteY19" fmla="*/ 8319 h 10001"/>
                  <a:gd name="connsiteX20" fmla="*/ 10000 w 10000"/>
                  <a:gd name="connsiteY20" fmla="*/ 3861 h 10001"/>
                  <a:gd name="connsiteX21" fmla="*/ 4972 w 10000"/>
                  <a:gd name="connsiteY21" fmla="*/ 1 h 10001"/>
                  <a:gd name="connsiteX22" fmla="*/ 0 w 10000"/>
                  <a:gd name="connsiteY22" fmla="*/ 3998 h 10001"/>
                  <a:gd name="connsiteX0" fmla="*/ 0 w 10000"/>
                  <a:gd name="connsiteY0" fmla="*/ 3998 h 10001"/>
                  <a:gd name="connsiteX1" fmla="*/ 1271 w 10000"/>
                  <a:gd name="connsiteY1" fmla="*/ 8149 h 10001"/>
                  <a:gd name="connsiteX2" fmla="*/ 1570 w 10000"/>
                  <a:gd name="connsiteY2" fmla="*/ 8520 h 10001"/>
                  <a:gd name="connsiteX3" fmla="*/ 1738 w 10000"/>
                  <a:gd name="connsiteY3" fmla="*/ 8658 h 10001"/>
                  <a:gd name="connsiteX4" fmla="*/ 1944 w 10000"/>
                  <a:gd name="connsiteY4" fmla="*/ 8828 h 10001"/>
                  <a:gd name="connsiteX5" fmla="*/ 2467 w 10000"/>
                  <a:gd name="connsiteY5" fmla="*/ 9106 h 10001"/>
                  <a:gd name="connsiteX6" fmla="*/ 3028 w 10000"/>
                  <a:gd name="connsiteY6" fmla="*/ 9384 h 10001"/>
                  <a:gd name="connsiteX7" fmla="*/ 3589 w 10000"/>
                  <a:gd name="connsiteY7" fmla="*/ 9600 h 10001"/>
                  <a:gd name="connsiteX8" fmla="*/ 4131 w 10000"/>
                  <a:gd name="connsiteY8" fmla="*/ 9770 h 10001"/>
                  <a:gd name="connsiteX9" fmla="*/ 4561 w 10000"/>
                  <a:gd name="connsiteY9" fmla="*/ 9893 h 10001"/>
                  <a:gd name="connsiteX10" fmla="*/ 4879 w 10000"/>
                  <a:gd name="connsiteY10" fmla="*/ 9970 h 10001"/>
                  <a:gd name="connsiteX11" fmla="*/ 4935 w 10000"/>
                  <a:gd name="connsiteY11" fmla="*/ 10001 h 10001"/>
                  <a:gd name="connsiteX12" fmla="*/ 5757 w 10000"/>
                  <a:gd name="connsiteY12" fmla="*/ 9847 h 10001"/>
                  <a:gd name="connsiteX13" fmla="*/ 6224 w 10000"/>
                  <a:gd name="connsiteY13" fmla="*/ 9692 h 10001"/>
                  <a:gd name="connsiteX14" fmla="*/ 6766 w 10000"/>
                  <a:gd name="connsiteY14" fmla="*/ 9523 h 10001"/>
                  <a:gd name="connsiteX15" fmla="*/ 7271 w 10000"/>
                  <a:gd name="connsiteY15" fmla="*/ 9276 h 10001"/>
                  <a:gd name="connsiteX16" fmla="*/ 7757 w 10000"/>
                  <a:gd name="connsiteY16" fmla="*/ 9013 h 10001"/>
                  <a:gd name="connsiteX17" fmla="*/ 7963 w 10000"/>
                  <a:gd name="connsiteY17" fmla="*/ 8859 h 10001"/>
                  <a:gd name="connsiteX18" fmla="*/ 8150 w 10000"/>
                  <a:gd name="connsiteY18" fmla="*/ 8689 h 10001"/>
                  <a:gd name="connsiteX19" fmla="*/ 8467 w 10000"/>
                  <a:gd name="connsiteY19" fmla="*/ 8319 h 10001"/>
                  <a:gd name="connsiteX20" fmla="*/ 10000 w 10000"/>
                  <a:gd name="connsiteY20" fmla="*/ 3861 h 10001"/>
                  <a:gd name="connsiteX21" fmla="*/ 4972 w 10000"/>
                  <a:gd name="connsiteY21" fmla="*/ 1 h 10001"/>
                  <a:gd name="connsiteX22" fmla="*/ 0 w 10000"/>
                  <a:gd name="connsiteY22" fmla="*/ 3998 h 10001"/>
                  <a:gd name="connsiteX0" fmla="*/ 0 w 10000"/>
                  <a:gd name="connsiteY0" fmla="*/ 3998 h 10001"/>
                  <a:gd name="connsiteX1" fmla="*/ 1271 w 10000"/>
                  <a:gd name="connsiteY1" fmla="*/ 8149 h 10001"/>
                  <a:gd name="connsiteX2" fmla="*/ 1570 w 10000"/>
                  <a:gd name="connsiteY2" fmla="*/ 8520 h 10001"/>
                  <a:gd name="connsiteX3" fmla="*/ 1738 w 10000"/>
                  <a:gd name="connsiteY3" fmla="*/ 8658 h 10001"/>
                  <a:gd name="connsiteX4" fmla="*/ 1944 w 10000"/>
                  <a:gd name="connsiteY4" fmla="*/ 8828 h 10001"/>
                  <a:gd name="connsiteX5" fmla="*/ 2467 w 10000"/>
                  <a:gd name="connsiteY5" fmla="*/ 9106 h 10001"/>
                  <a:gd name="connsiteX6" fmla="*/ 3028 w 10000"/>
                  <a:gd name="connsiteY6" fmla="*/ 9384 h 10001"/>
                  <a:gd name="connsiteX7" fmla="*/ 3589 w 10000"/>
                  <a:gd name="connsiteY7" fmla="*/ 9600 h 10001"/>
                  <a:gd name="connsiteX8" fmla="*/ 4131 w 10000"/>
                  <a:gd name="connsiteY8" fmla="*/ 9770 h 10001"/>
                  <a:gd name="connsiteX9" fmla="*/ 4561 w 10000"/>
                  <a:gd name="connsiteY9" fmla="*/ 9893 h 10001"/>
                  <a:gd name="connsiteX10" fmla="*/ 4879 w 10000"/>
                  <a:gd name="connsiteY10" fmla="*/ 9970 h 10001"/>
                  <a:gd name="connsiteX11" fmla="*/ 4935 w 10000"/>
                  <a:gd name="connsiteY11" fmla="*/ 10001 h 10001"/>
                  <a:gd name="connsiteX12" fmla="*/ 5757 w 10000"/>
                  <a:gd name="connsiteY12" fmla="*/ 9847 h 10001"/>
                  <a:gd name="connsiteX13" fmla="*/ 6224 w 10000"/>
                  <a:gd name="connsiteY13" fmla="*/ 9692 h 10001"/>
                  <a:gd name="connsiteX14" fmla="*/ 6766 w 10000"/>
                  <a:gd name="connsiteY14" fmla="*/ 9523 h 10001"/>
                  <a:gd name="connsiteX15" fmla="*/ 7271 w 10000"/>
                  <a:gd name="connsiteY15" fmla="*/ 9276 h 10001"/>
                  <a:gd name="connsiteX16" fmla="*/ 7757 w 10000"/>
                  <a:gd name="connsiteY16" fmla="*/ 9013 h 10001"/>
                  <a:gd name="connsiteX17" fmla="*/ 7963 w 10000"/>
                  <a:gd name="connsiteY17" fmla="*/ 8859 h 10001"/>
                  <a:gd name="connsiteX18" fmla="*/ 8150 w 10000"/>
                  <a:gd name="connsiteY18" fmla="*/ 8689 h 10001"/>
                  <a:gd name="connsiteX19" fmla="*/ 8467 w 10000"/>
                  <a:gd name="connsiteY19" fmla="*/ 8319 h 10001"/>
                  <a:gd name="connsiteX20" fmla="*/ 10000 w 10000"/>
                  <a:gd name="connsiteY20" fmla="*/ 3945 h 10001"/>
                  <a:gd name="connsiteX21" fmla="*/ 4972 w 10000"/>
                  <a:gd name="connsiteY21" fmla="*/ 1 h 10001"/>
                  <a:gd name="connsiteX22" fmla="*/ 0 w 10000"/>
                  <a:gd name="connsiteY22" fmla="*/ 3998 h 10001"/>
                  <a:gd name="connsiteX0" fmla="*/ 0 w 9966"/>
                  <a:gd name="connsiteY0" fmla="*/ 3998 h 10001"/>
                  <a:gd name="connsiteX1" fmla="*/ 1271 w 9966"/>
                  <a:gd name="connsiteY1" fmla="*/ 8149 h 10001"/>
                  <a:gd name="connsiteX2" fmla="*/ 1570 w 9966"/>
                  <a:gd name="connsiteY2" fmla="*/ 8520 h 10001"/>
                  <a:gd name="connsiteX3" fmla="*/ 1738 w 9966"/>
                  <a:gd name="connsiteY3" fmla="*/ 8658 h 10001"/>
                  <a:gd name="connsiteX4" fmla="*/ 1944 w 9966"/>
                  <a:gd name="connsiteY4" fmla="*/ 8828 h 10001"/>
                  <a:gd name="connsiteX5" fmla="*/ 2467 w 9966"/>
                  <a:gd name="connsiteY5" fmla="*/ 9106 h 10001"/>
                  <a:gd name="connsiteX6" fmla="*/ 3028 w 9966"/>
                  <a:gd name="connsiteY6" fmla="*/ 9384 h 10001"/>
                  <a:gd name="connsiteX7" fmla="*/ 3589 w 9966"/>
                  <a:gd name="connsiteY7" fmla="*/ 9600 h 10001"/>
                  <a:gd name="connsiteX8" fmla="*/ 4131 w 9966"/>
                  <a:gd name="connsiteY8" fmla="*/ 9770 h 10001"/>
                  <a:gd name="connsiteX9" fmla="*/ 4561 w 9966"/>
                  <a:gd name="connsiteY9" fmla="*/ 9893 h 10001"/>
                  <a:gd name="connsiteX10" fmla="*/ 4879 w 9966"/>
                  <a:gd name="connsiteY10" fmla="*/ 9970 h 10001"/>
                  <a:gd name="connsiteX11" fmla="*/ 4935 w 9966"/>
                  <a:gd name="connsiteY11" fmla="*/ 10001 h 10001"/>
                  <a:gd name="connsiteX12" fmla="*/ 5757 w 9966"/>
                  <a:gd name="connsiteY12" fmla="*/ 9847 h 10001"/>
                  <a:gd name="connsiteX13" fmla="*/ 6224 w 9966"/>
                  <a:gd name="connsiteY13" fmla="*/ 9692 h 10001"/>
                  <a:gd name="connsiteX14" fmla="*/ 6766 w 9966"/>
                  <a:gd name="connsiteY14" fmla="*/ 9523 h 10001"/>
                  <a:gd name="connsiteX15" fmla="*/ 7271 w 9966"/>
                  <a:gd name="connsiteY15" fmla="*/ 9276 h 10001"/>
                  <a:gd name="connsiteX16" fmla="*/ 7757 w 9966"/>
                  <a:gd name="connsiteY16" fmla="*/ 9013 h 10001"/>
                  <a:gd name="connsiteX17" fmla="*/ 7963 w 9966"/>
                  <a:gd name="connsiteY17" fmla="*/ 8859 h 10001"/>
                  <a:gd name="connsiteX18" fmla="*/ 8150 w 9966"/>
                  <a:gd name="connsiteY18" fmla="*/ 8689 h 10001"/>
                  <a:gd name="connsiteX19" fmla="*/ 8467 w 9966"/>
                  <a:gd name="connsiteY19" fmla="*/ 8319 h 10001"/>
                  <a:gd name="connsiteX20" fmla="*/ 9966 w 9966"/>
                  <a:gd name="connsiteY20" fmla="*/ 4029 h 10001"/>
                  <a:gd name="connsiteX21" fmla="*/ 4972 w 9966"/>
                  <a:gd name="connsiteY21" fmla="*/ 1 h 10001"/>
                  <a:gd name="connsiteX22" fmla="*/ 0 w 9966"/>
                  <a:gd name="connsiteY22" fmla="*/ 3998 h 10001"/>
                  <a:gd name="connsiteX0" fmla="*/ 0 w 10000"/>
                  <a:gd name="connsiteY0" fmla="*/ 3998 h 10000"/>
                  <a:gd name="connsiteX1" fmla="*/ 1275 w 10000"/>
                  <a:gd name="connsiteY1" fmla="*/ 8148 h 10000"/>
                  <a:gd name="connsiteX2" fmla="*/ 1575 w 10000"/>
                  <a:gd name="connsiteY2" fmla="*/ 8519 h 10000"/>
                  <a:gd name="connsiteX3" fmla="*/ 1744 w 10000"/>
                  <a:gd name="connsiteY3" fmla="*/ 8657 h 10000"/>
                  <a:gd name="connsiteX4" fmla="*/ 1951 w 10000"/>
                  <a:gd name="connsiteY4" fmla="*/ 8827 h 10000"/>
                  <a:gd name="connsiteX5" fmla="*/ 2475 w 10000"/>
                  <a:gd name="connsiteY5" fmla="*/ 9105 h 10000"/>
                  <a:gd name="connsiteX6" fmla="*/ 3038 w 10000"/>
                  <a:gd name="connsiteY6" fmla="*/ 9383 h 10000"/>
                  <a:gd name="connsiteX7" fmla="*/ 3601 w 10000"/>
                  <a:gd name="connsiteY7" fmla="*/ 9599 h 10000"/>
                  <a:gd name="connsiteX8" fmla="*/ 4145 w 10000"/>
                  <a:gd name="connsiteY8" fmla="*/ 9769 h 10000"/>
                  <a:gd name="connsiteX9" fmla="*/ 4577 w 10000"/>
                  <a:gd name="connsiteY9" fmla="*/ 9892 h 10000"/>
                  <a:gd name="connsiteX10" fmla="*/ 4896 w 10000"/>
                  <a:gd name="connsiteY10" fmla="*/ 9969 h 10000"/>
                  <a:gd name="connsiteX11" fmla="*/ 4952 w 10000"/>
                  <a:gd name="connsiteY11" fmla="*/ 10000 h 10000"/>
                  <a:gd name="connsiteX12" fmla="*/ 5777 w 10000"/>
                  <a:gd name="connsiteY12" fmla="*/ 9846 h 10000"/>
                  <a:gd name="connsiteX13" fmla="*/ 6245 w 10000"/>
                  <a:gd name="connsiteY13" fmla="*/ 9691 h 10000"/>
                  <a:gd name="connsiteX14" fmla="*/ 6789 w 10000"/>
                  <a:gd name="connsiteY14" fmla="*/ 9522 h 10000"/>
                  <a:gd name="connsiteX15" fmla="*/ 7296 w 10000"/>
                  <a:gd name="connsiteY15" fmla="*/ 9275 h 10000"/>
                  <a:gd name="connsiteX16" fmla="*/ 7783 w 10000"/>
                  <a:gd name="connsiteY16" fmla="*/ 9012 h 10000"/>
                  <a:gd name="connsiteX17" fmla="*/ 7990 w 10000"/>
                  <a:gd name="connsiteY17" fmla="*/ 8858 h 10000"/>
                  <a:gd name="connsiteX18" fmla="*/ 8178 w 10000"/>
                  <a:gd name="connsiteY18" fmla="*/ 8688 h 10000"/>
                  <a:gd name="connsiteX19" fmla="*/ 8496 w 10000"/>
                  <a:gd name="connsiteY19" fmla="*/ 8318 h 10000"/>
                  <a:gd name="connsiteX20" fmla="*/ 10000 w 10000"/>
                  <a:gd name="connsiteY20" fmla="*/ 4029 h 10000"/>
                  <a:gd name="connsiteX21" fmla="*/ 4989 w 10000"/>
                  <a:gd name="connsiteY21" fmla="*/ 1 h 10000"/>
                  <a:gd name="connsiteX22" fmla="*/ 0 w 10000"/>
                  <a:gd name="connsiteY22" fmla="*/ 3998 h 10000"/>
                  <a:gd name="connsiteX0" fmla="*/ 0 w 10000"/>
                  <a:gd name="connsiteY0" fmla="*/ 3998 h 10000"/>
                  <a:gd name="connsiteX1" fmla="*/ 1275 w 10000"/>
                  <a:gd name="connsiteY1" fmla="*/ 8148 h 10000"/>
                  <a:gd name="connsiteX2" fmla="*/ 1575 w 10000"/>
                  <a:gd name="connsiteY2" fmla="*/ 8519 h 10000"/>
                  <a:gd name="connsiteX3" fmla="*/ 1744 w 10000"/>
                  <a:gd name="connsiteY3" fmla="*/ 8657 h 10000"/>
                  <a:gd name="connsiteX4" fmla="*/ 1951 w 10000"/>
                  <a:gd name="connsiteY4" fmla="*/ 8827 h 10000"/>
                  <a:gd name="connsiteX5" fmla="*/ 2475 w 10000"/>
                  <a:gd name="connsiteY5" fmla="*/ 9105 h 10000"/>
                  <a:gd name="connsiteX6" fmla="*/ 3038 w 10000"/>
                  <a:gd name="connsiteY6" fmla="*/ 9383 h 10000"/>
                  <a:gd name="connsiteX7" fmla="*/ 3601 w 10000"/>
                  <a:gd name="connsiteY7" fmla="*/ 9599 h 10000"/>
                  <a:gd name="connsiteX8" fmla="*/ 4145 w 10000"/>
                  <a:gd name="connsiteY8" fmla="*/ 9769 h 10000"/>
                  <a:gd name="connsiteX9" fmla="*/ 4577 w 10000"/>
                  <a:gd name="connsiteY9" fmla="*/ 9892 h 10000"/>
                  <a:gd name="connsiteX10" fmla="*/ 4896 w 10000"/>
                  <a:gd name="connsiteY10" fmla="*/ 9969 h 10000"/>
                  <a:gd name="connsiteX11" fmla="*/ 4952 w 10000"/>
                  <a:gd name="connsiteY11" fmla="*/ 10000 h 10000"/>
                  <a:gd name="connsiteX12" fmla="*/ 5777 w 10000"/>
                  <a:gd name="connsiteY12" fmla="*/ 9846 h 10000"/>
                  <a:gd name="connsiteX13" fmla="*/ 6245 w 10000"/>
                  <a:gd name="connsiteY13" fmla="*/ 9691 h 10000"/>
                  <a:gd name="connsiteX14" fmla="*/ 6789 w 10000"/>
                  <a:gd name="connsiteY14" fmla="*/ 9522 h 10000"/>
                  <a:gd name="connsiteX15" fmla="*/ 7296 w 10000"/>
                  <a:gd name="connsiteY15" fmla="*/ 9275 h 10000"/>
                  <a:gd name="connsiteX16" fmla="*/ 7783 w 10000"/>
                  <a:gd name="connsiteY16" fmla="*/ 9012 h 10000"/>
                  <a:gd name="connsiteX17" fmla="*/ 7990 w 10000"/>
                  <a:gd name="connsiteY17" fmla="*/ 8858 h 10000"/>
                  <a:gd name="connsiteX18" fmla="*/ 8178 w 10000"/>
                  <a:gd name="connsiteY18" fmla="*/ 8688 h 10000"/>
                  <a:gd name="connsiteX19" fmla="*/ 8496 w 10000"/>
                  <a:gd name="connsiteY19" fmla="*/ 8318 h 10000"/>
                  <a:gd name="connsiteX20" fmla="*/ 10000 w 10000"/>
                  <a:gd name="connsiteY20" fmla="*/ 4029 h 10000"/>
                  <a:gd name="connsiteX21" fmla="*/ 4989 w 10000"/>
                  <a:gd name="connsiteY21" fmla="*/ 1 h 10000"/>
                  <a:gd name="connsiteX22" fmla="*/ 0 w 10000"/>
                  <a:gd name="connsiteY22" fmla="*/ 3998 h 10000"/>
                  <a:gd name="connsiteX0" fmla="*/ 0 w 10000"/>
                  <a:gd name="connsiteY0" fmla="*/ 3998 h 10000"/>
                  <a:gd name="connsiteX1" fmla="*/ 1275 w 10000"/>
                  <a:gd name="connsiteY1" fmla="*/ 8148 h 10000"/>
                  <a:gd name="connsiteX2" fmla="*/ 1744 w 10000"/>
                  <a:gd name="connsiteY2" fmla="*/ 8657 h 10000"/>
                  <a:gd name="connsiteX3" fmla="*/ 1951 w 10000"/>
                  <a:gd name="connsiteY3" fmla="*/ 8827 h 10000"/>
                  <a:gd name="connsiteX4" fmla="*/ 2475 w 10000"/>
                  <a:gd name="connsiteY4" fmla="*/ 9105 h 10000"/>
                  <a:gd name="connsiteX5" fmla="*/ 3038 w 10000"/>
                  <a:gd name="connsiteY5" fmla="*/ 9383 h 10000"/>
                  <a:gd name="connsiteX6" fmla="*/ 3601 w 10000"/>
                  <a:gd name="connsiteY6" fmla="*/ 9599 h 10000"/>
                  <a:gd name="connsiteX7" fmla="*/ 4145 w 10000"/>
                  <a:gd name="connsiteY7" fmla="*/ 9769 h 10000"/>
                  <a:gd name="connsiteX8" fmla="*/ 4577 w 10000"/>
                  <a:gd name="connsiteY8" fmla="*/ 9892 h 10000"/>
                  <a:gd name="connsiteX9" fmla="*/ 4896 w 10000"/>
                  <a:gd name="connsiteY9" fmla="*/ 9969 h 10000"/>
                  <a:gd name="connsiteX10" fmla="*/ 4952 w 10000"/>
                  <a:gd name="connsiteY10" fmla="*/ 10000 h 10000"/>
                  <a:gd name="connsiteX11" fmla="*/ 5777 w 10000"/>
                  <a:gd name="connsiteY11" fmla="*/ 9846 h 10000"/>
                  <a:gd name="connsiteX12" fmla="*/ 6245 w 10000"/>
                  <a:gd name="connsiteY12" fmla="*/ 9691 h 10000"/>
                  <a:gd name="connsiteX13" fmla="*/ 6789 w 10000"/>
                  <a:gd name="connsiteY13" fmla="*/ 9522 h 10000"/>
                  <a:gd name="connsiteX14" fmla="*/ 7296 w 10000"/>
                  <a:gd name="connsiteY14" fmla="*/ 9275 h 10000"/>
                  <a:gd name="connsiteX15" fmla="*/ 7783 w 10000"/>
                  <a:gd name="connsiteY15" fmla="*/ 9012 h 10000"/>
                  <a:gd name="connsiteX16" fmla="*/ 7990 w 10000"/>
                  <a:gd name="connsiteY16" fmla="*/ 8858 h 10000"/>
                  <a:gd name="connsiteX17" fmla="*/ 8178 w 10000"/>
                  <a:gd name="connsiteY17" fmla="*/ 8688 h 10000"/>
                  <a:gd name="connsiteX18" fmla="*/ 8496 w 10000"/>
                  <a:gd name="connsiteY18" fmla="*/ 8318 h 10000"/>
                  <a:gd name="connsiteX19" fmla="*/ 10000 w 10000"/>
                  <a:gd name="connsiteY19" fmla="*/ 4029 h 10000"/>
                  <a:gd name="connsiteX20" fmla="*/ 4989 w 10000"/>
                  <a:gd name="connsiteY20" fmla="*/ 1 h 10000"/>
                  <a:gd name="connsiteX21" fmla="*/ 0 w 10000"/>
                  <a:gd name="connsiteY21" fmla="*/ 3998 h 10000"/>
                  <a:gd name="connsiteX0" fmla="*/ 0 w 10000"/>
                  <a:gd name="connsiteY0" fmla="*/ 3998 h 10000"/>
                  <a:gd name="connsiteX1" fmla="*/ 1275 w 10000"/>
                  <a:gd name="connsiteY1" fmla="*/ 8148 h 10000"/>
                  <a:gd name="connsiteX2" fmla="*/ 1951 w 10000"/>
                  <a:gd name="connsiteY2" fmla="*/ 8827 h 10000"/>
                  <a:gd name="connsiteX3" fmla="*/ 2475 w 10000"/>
                  <a:gd name="connsiteY3" fmla="*/ 9105 h 10000"/>
                  <a:gd name="connsiteX4" fmla="*/ 3038 w 10000"/>
                  <a:gd name="connsiteY4" fmla="*/ 9383 h 10000"/>
                  <a:gd name="connsiteX5" fmla="*/ 3601 w 10000"/>
                  <a:gd name="connsiteY5" fmla="*/ 9599 h 10000"/>
                  <a:gd name="connsiteX6" fmla="*/ 4145 w 10000"/>
                  <a:gd name="connsiteY6" fmla="*/ 9769 h 10000"/>
                  <a:gd name="connsiteX7" fmla="*/ 4577 w 10000"/>
                  <a:gd name="connsiteY7" fmla="*/ 9892 h 10000"/>
                  <a:gd name="connsiteX8" fmla="*/ 4896 w 10000"/>
                  <a:gd name="connsiteY8" fmla="*/ 9969 h 10000"/>
                  <a:gd name="connsiteX9" fmla="*/ 4952 w 10000"/>
                  <a:gd name="connsiteY9" fmla="*/ 10000 h 10000"/>
                  <a:gd name="connsiteX10" fmla="*/ 5777 w 10000"/>
                  <a:gd name="connsiteY10" fmla="*/ 9846 h 10000"/>
                  <a:gd name="connsiteX11" fmla="*/ 6245 w 10000"/>
                  <a:gd name="connsiteY11" fmla="*/ 9691 h 10000"/>
                  <a:gd name="connsiteX12" fmla="*/ 6789 w 10000"/>
                  <a:gd name="connsiteY12" fmla="*/ 9522 h 10000"/>
                  <a:gd name="connsiteX13" fmla="*/ 7296 w 10000"/>
                  <a:gd name="connsiteY13" fmla="*/ 9275 h 10000"/>
                  <a:gd name="connsiteX14" fmla="*/ 7783 w 10000"/>
                  <a:gd name="connsiteY14" fmla="*/ 9012 h 10000"/>
                  <a:gd name="connsiteX15" fmla="*/ 7990 w 10000"/>
                  <a:gd name="connsiteY15" fmla="*/ 8858 h 10000"/>
                  <a:gd name="connsiteX16" fmla="*/ 8178 w 10000"/>
                  <a:gd name="connsiteY16" fmla="*/ 8688 h 10000"/>
                  <a:gd name="connsiteX17" fmla="*/ 8496 w 10000"/>
                  <a:gd name="connsiteY17" fmla="*/ 8318 h 10000"/>
                  <a:gd name="connsiteX18" fmla="*/ 10000 w 10000"/>
                  <a:gd name="connsiteY18" fmla="*/ 4029 h 10000"/>
                  <a:gd name="connsiteX19" fmla="*/ 4989 w 10000"/>
                  <a:gd name="connsiteY19" fmla="*/ 1 h 10000"/>
                  <a:gd name="connsiteX20" fmla="*/ 0 w 10000"/>
                  <a:gd name="connsiteY20" fmla="*/ 3998 h 10000"/>
                  <a:gd name="connsiteX0" fmla="*/ 0 w 10000"/>
                  <a:gd name="connsiteY0" fmla="*/ 3998 h 10000"/>
                  <a:gd name="connsiteX1" fmla="*/ 1275 w 10000"/>
                  <a:gd name="connsiteY1" fmla="*/ 8148 h 10000"/>
                  <a:gd name="connsiteX2" fmla="*/ 2475 w 10000"/>
                  <a:gd name="connsiteY2" fmla="*/ 9105 h 10000"/>
                  <a:gd name="connsiteX3" fmla="*/ 3038 w 10000"/>
                  <a:gd name="connsiteY3" fmla="*/ 9383 h 10000"/>
                  <a:gd name="connsiteX4" fmla="*/ 3601 w 10000"/>
                  <a:gd name="connsiteY4" fmla="*/ 9599 h 10000"/>
                  <a:gd name="connsiteX5" fmla="*/ 4145 w 10000"/>
                  <a:gd name="connsiteY5" fmla="*/ 9769 h 10000"/>
                  <a:gd name="connsiteX6" fmla="*/ 4577 w 10000"/>
                  <a:gd name="connsiteY6" fmla="*/ 9892 h 10000"/>
                  <a:gd name="connsiteX7" fmla="*/ 4896 w 10000"/>
                  <a:gd name="connsiteY7" fmla="*/ 9969 h 10000"/>
                  <a:gd name="connsiteX8" fmla="*/ 4952 w 10000"/>
                  <a:gd name="connsiteY8" fmla="*/ 10000 h 10000"/>
                  <a:gd name="connsiteX9" fmla="*/ 5777 w 10000"/>
                  <a:gd name="connsiteY9" fmla="*/ 9846 h 10000"/>
                  <a:gd name="connsiteX10" fmla="*/ 6245 w 10000"/>
                  <a:gd name="connsiteY10" fmla="*/ 9691 h 10000"/>
                  <a:gd name="connsiteX11" fmla="*/ 6789 w 10000"/>
                  <a:gd name="connsiteY11" fmla="*/ 9522 h 10000"/>
                  <a:gd name="connsiteX12" fmla="*/ 7296 w 10000"/>
                  <a:gd name="connsiteY12" fmla="*/ 9275 h 10000"/>
                  <a:gd name="connsiteX13" fmla="*/ 7783 w 10000"/>
                  <a:gd name="connsiteY13" fmla="*/ 9012 h 10000"/>
                  <a:gd name="connsiteX14" fmla="*/ 7990 w 10000"/>
                  <a:gd name="connsiteY14" fmla="*/ 8858 h 10000"/>
                  <a:gd name="connsiteX15" fmla="*/ 8178 w 10000"/>
                  <a:gd name="connsiteY15" fmla="*/ 8688 h 10000"/>
                  <a:gd name="connsiteX16" fmla="*/ 8496 w 10000"/>
                  <a:gd name="connsiteY16" fmla="*/ 8318 h 10000"/>
                  <a:gd name="connsiteX17" fmla="*/ 10000 w 10000"/>
                  <a:gd name="connsiteY17" fmla="*/ 4029 h 10000"/>
                  <a:gd name="connsiteX18" fmla="*/ 4989 w 10000"/>
                  <a:gd name="connsiteY18" fmla="*/ 1 h 10000"/>
                  <a:gd name="connsiteX19" fmla="*/ 0 w 10000"/>
                  <a:gd name="connsiteY19" fmla="*/ 3998 h 10000"/>
                  <a:gd name="connsiteX0" fmla="*/ 0 w 10000"/>
                  <a:gd name="connsiteY0" fmla="*/ 3998 h 10000"/>
                  <a:gd name="connsiteX1" fmla="*/ 1275 w 10000"/>
                  <a:gd name="connsiteY1" fmla="*/ 8148 h 10000"/>
                  <a:gd name="connsiteX2" fmla="*/ 3038 w 10000"/>
                  <a:gd name="connsiteY2" fmla="*/ 9383 h 10000"/>
                  <a:gd name="connsiteX3" fmla="*/ 3601 w 10000"/>
                  <a:gd name="connsiteY3" fmla="*/ 9599 h 10000"/>
                  <a:gd name="connsiteX4" fmla="*/ 4145 w 10000"/>
                  <a:gd name="connsiteY4" fmla="*/ 9769 h 10000"/>
                  <a:gd name="connsiteX5" fmla="*/ 4577 w 10000"/>
                  <a:gd name="connsiteY5" fmla="*/ 9892 h 10000"/>
                  <a:gd name="connsiteX6" fmla="*/ 4896 w 10000"/>
                  <a:gd name="connsiteY6" fmla="*/ 9969 h 10000"/>
                  <a:gd name="connsiteX7" fmla="*/ 4952 w 10000"/>
                  <a:gd name="connsiteY7" fmla="*/ 10000 h 10000"/>
                  <a:gd name="connsiteX8" fmla="*/ 5777 w 10000"/>
                  <a:gd name="connsiteY8" fmla="*/ 9846 h 10000"/>
                  <a:gd name="connsiteX9" fmla="*/ 6245 w 10000"/>
                  <a:gd name="connsiteY9" fmla="*/ 9691 h 10000"/>
                  <a:gd name="connsiteX10" fmla="*/ 6789 w 10000"/>
                  <a:gd name="connsiteY10" fmla="*/ 9522 h 10000"/>
                  <a:gd name="connsiteX11" fmla="*/ 7296 w 10000"/>
                  <a:gd name="connsiteY11" fmla="*/ 9275 h 10000"/>
                  <a:gd name="connsiteX12" fmla="*/ 7783 w 10000"/>
                  <a:gd name="connsiteY12" fmla="*/ 9012 h 10000"/>
                  <a:gd name="connsiteX13" fmla="*/ 7990 w 10000"/>
                  <a:gd name="connsiteY13" fmla="*/ 8858 h 10000"/>
                  <a:gd name="connsiteX14" fmla="*/ 8178 w 10000"/>
                  <a:gd name="connsiteY14" fmla="*/ 8688 h 10000"/>
                  <a:gd name="connsiteX15" fmla="*/ 8496 w 10000"/>
                  <a:gd name="connsiteY15" fmla="*/ 8318 h 10000"/>
                  <a:gd name="connsiteX16" fmla="*/ 10000 w 10000"/>
                  <a:gd name="connsiteY16" fmla="*/ 4029 h 10000"/>
                  <a:gd name="connsiteX17" fmla="*/ 4989 w 10000"/>
                  <a:gd name="connsiteY17" fmla="*/ 1 h 10000"/>
                  <a:gd name="connsiteX18" fmla="*/ 0 w 10000"/>
                  <a:gd name="connsiteY18" fmla="*/ 3998 h 10000"/>
                  <a:gd name="connsiteX0" fmla="*/ 0 w 10000"/>
                  <a:gd name="connsiteY0" fmla="*/ 3998 h 10000"/>
                  <a:gd name="connsiteX1" fmla="*/ 1275 w 10000"/>
                  <a:gd name="connsiteY1" fmla="*/ 8148 h 10000"/>
                  <a:gd name="connsiteX2" fmla="*/ 3601 w 10000"/>
                  <a:gd name="connsiteY2" fmla="*/ 9599 h 10000"/>
                  <a:gd name="connsiteX3" fmla="*/ 4145 w 10000"/>
                  <a:gd name="connsiteY3" fmla="*/ 9769 h 10000"/>
                  <a:gd name="connsiteX4" fmla="*/ 4577 w 10000"/>
                  <a:gd name="connsiteY4" fmla="*/ 9892 h 10000"/>
                  <a:gd name="connsiteX5" fmla="*/ 4896 w 10000"/>
                  <a:gd name="connsiteY5" fmla="*/ 9969 h 10000"/>
                  <a:gd name="connsiteX6" fmla="*/ 4952 w 10000"/>
                  <a:gd name="connsiteY6" fmla="*/ 10000 h 10000"/>
                  <a:gd name="connsiteX7" fmla="*/ 5777 w 10000"/>
                  <a:gd name="connsiteY7" fmla="*/ 9846 h 10000"/>
                  <a:gd name="connsiteX8" fmla="*/ 6245 w 10000"/>
                  <a:gd name="connsiteY8" fmla="*/ 9691 h 10000"/>
                  <a:gd name="connsiteX9" fmla="*/ 6789 w 10000"/>
                  <a:gd name="connsiteY9" fmla="*/ 9522 h 10000"/>
                  <a:gd name="connsiteX10" fmla="*/ 7296 w 10000"/>
                  <a:gd name="connsiteY10" fmla="*/ 9275 h 10000"/>
                  <a:gd name="connsiteX11" fmla="*/ 7783 w 10000"/>
                  <a:gd name="connsiteY11" fmla="*/ 9012 h 10000"/>
                  <a:gd name="connsiteX12" fmla="*/ 7990 w 10000"/>
                  <a:gd name="connsiteY12" fmla="*/ 8858 h 10000"/>
                  <a:gd name="connsiteX13" fmla="*/ 8178 w 10000"/>
                  <a:gd name="connsiteY13" fmla="*/ 8688 h 10000"/>
                  <a:gd name="connsiteX14" fmla="*/ 8496 w 10000"/>
                  <a:gd name="connsiteY14" fmla="*/ 8318 h 10000"/>
                  <a:gd name="connsiteX15" fmla="*/ 10000 w 10000"/>
                  <a:gd name="connsiteY15" fmla="*/ 4029 h 10000"/>
                  <a:gd name="connsiteX16" fmla="*/ 4989 w 10000"/>
                  <a:gd name="connsiteY16" fmla="*/ 1 h 10000"/>
                  <a:gd name="connsiteX17" fmla="*/ 0 w 10000"/>
                  <a:gd name="connsiteY17" fmla="*/ 3998 h 10000"/>
                  <a:gd name="connsiteX0" fmla="*/ 0 w 10000"/>
                  <a:gd name="connsiteY0" fmla="*/ 3998 h 10000"/>
                  <a:gd name="connsiteX1" fmla="*/ 1275 w 10000"/>
                  <a:gd name="connsiteY1" fmla="*/ 8148 h 10000"/>
                  <a:gd name="connsiteX2" fmla="*/ 4145 w 10000"/>
                  <a:gd name="connsiteY2" fmla="*/ 9769 h 10000"/>
                  <a:gd name="connsiteX3" fmla="*/ 4577 w 10000"/>
                  <a:gd name="connsiteY3" fmla="*/ 9892 h 10000"/>
                  <a:gd name="connsiteX4" fmla="*/ 4896 w 10000"/>
                  <a:gd name="connsiteY4" fmla="*/ 9969 h 10000"/>
                  <a:gd name="connsiteX5" fmla="*/ 4952 w 10000"/>
                  <a:gd name="connsiteY5" fmla="*/ 10000 h 10000"/>
                  <a:gd name="connsiteX6" fmla="*/ 5777 w 10000"/>
                  <a:gd name="connsiteY6" fmla="*/ 9846 h 10000"/>
                  <a:gd name="connsiteX7" fmla="*/ 6245 w 10000"/>
                  <a:gd name="connsiteY7" fmla="*/ 9691 h 10000"/>
                  <a:gd name="connsiteX8" fmla="*/ 6789 w 10000"/>
                  <a:gd name="connsiteY8" fmla="*/ 9522 h 10000"/>
                  <a:gd name="connsiteX9" fmla="*/ 7296 w 10000"/>
                  <a:gd name="connsiteY9" fmla="*/ 9275 h 10000"/>
                  <a:gd name="connsiteX10" fmla="*/ 7783 w 10000"/>
                  <a:gd name="connsiteY10" fmla="*/ 9012 h 10000"/>
                  <a:gd name="connsiteX11" fmla="*/ 7990 w 10000"/>
                  <a:gd name="connsiteY11" fmla="*/ 8858 h 10000"/>
                  <a:gd name="connsiteX12" fmla="*/ 8178 w 10000"/>
                  <a:gd name="connsiteY12" fmla="*/ 8688 h 10000"/>
                  <a:gd name="connsiteX13" fmla="*/ 8496 w 10000"/>
                  <a:gd name="connsiteY13" fmla="*/ 8318 h 10000"/>
                  <a:gd name="connsiteX14" fmla="*/ 10000 w 10000"/>
                  <a:gd name="connsiteY14" fmla="*/ 4029 h 10000"/>
                  <a:gd name="connsiteX15" fmla="*/ 4989 w 10000"/>
                  <a:gd name="connsiteY15" fmla="*/ 1 h 10000"/>
                  <a:gd name="connsiteX16" fmla="*/ 0 w 10000"/>
                  <a:gd name="connsiteY16" fmla="*/ 3998 h 10000"/>
                  <a:gd name="connsiteX0" fmla="*/ 0 w 10000"/>
                  <a:gd name="connsiteY0" fmla="*/ 3998 h 10000"/>
                  <a:gd name="connsiteX1" fmla="*/ 1275 w 10000"/>
                  <a:gd name="connsiteY1" fmla="*/ 8148 h 10000"/>
                  <a:gd name="connsiteX2" fmla="*/ 4577 w 10000"/>
                  <a:gd name="connsiteY2" fmla="*/ 9892 h 10000"/>
                  <a:gd name="connsiteX3" fmla="*/ 4896 w 10000"/>
                  <a:gd name="connsiteY3" fmla="*/ 9969 h 10000"/>
                  <a:gd name="connsiteX4" fmla="*/ 4952 w 10000"/>
                  <a:gd name="connsiteY4" fmla="*/ 10000 h 10000"/>
                  <a:gd name="connsiteX5" fmla="*/ 5777 w 10000"/>
                  <a:gd name="connsiteY5" fmla="*/ 9846 h 10000"/>
                  <a:gd name="connsiteX6" fmla="*/ 6245 w 10000"/>
                  <a:gd name="connsiteY6" fmla="*/ 9691 h 10000"/>
                  <a:gd name="connsiteX7" fmla="*/ 6789 w 10000"/>
                  <a:gd name="connsiteY7" fmla="*/ 9522 h 10000"/>
                  <a:gd name="connsiteX8" fmla="*/ 7296 w 10000"/>
                  <a:gd name="connsiteY8" fmla="*/ 9275 h 10000"/>
                  <a:gd name="connsiteX9" fmla="*/ 7783 w 10000"/>
                  <a:gd name="connsiteY9" fmla="*/ 9012 h 10000"/>
                  <a:gd name="connsiteX10" fmla="*/ 7990 w 10000"/>
                  <a:gd name="connsiteY10" fmla="*/ 8858 h 10000"/>
                  <a:gd name="connsiteX11" fmla="*/ 8178 w 10000"/>
                  <a:gd name="connsiteY11" fmla="*/ 8688 h 10000"/>
                  <a:gd name="connsiteX12" fmla="*/ 8496 w 10000"/>
                  <a:gd name="connsiteY12" fmla="*/ 8318 h 10000"/>
                  <a:gd name="connsiteX13" fmla="*/ 10000 w 10000"/>
                  <a:gd name="connsiteY13" fmla="*/ 4029 h 10000"/>
                  <a:gd name="connsiteX14" fmla="*/ 4989 w 10000"/>
                  <a:gd name="connsiteY14" fmla="*/ 1 h 10000"/>
                  <a:gd name="connsiteX15" fmla="*/ 0 w 10000"/>
                  <a:gd name="connsiteY15" fmla="*/ 3998 h 10000"/>
                  <a:gd name="connsiteX0" fmla="*/ 0 w 10000"/>
                  <a:gd name="connsiteY0" fmla="*/ 3998 h 10000"/>
                  <a:gd name="connsiteX1" fmla="*/ 1275 w 10000"/>
                  <a:gd name="connsiteY1" fmla="*/ 8148 h 10000"/>
                  <a:gd name="connsiteX2" fmla="*/ 4896 w 10000"/>
                  <a:gd name="connsiteY2" fmla="*/ 9969 h 10000"/>
                  <a:gd name="connsiteX3" fmla="*/ 4952 w 10000"/>
                  <a:gd name="connsiteY3" fmla="*/ 10000 h 10000"/>
                  <a:gd name="connsiteX4" fmla="*/ 5777 w 10000"/>
                  <a:gd name="connsiteY4" fmla="*/ 9846 h 10000"/>
                  <a:gd name="connsiteX5" fmla="*/ 6245 w 10000"/>
                  <a:gd name="connsiteY5" fmla="*/ 9691 h 10000"/>
                  <a:gd name="connsiteX6" fmla="*/ 6789 w 10000"/>
                  <a:gd name="connsiteY6" fmla="*/ 9522 h 10000"/>
                  <a:gd name="connsiteX7" fmla="*/ 7296 w 10000"/>
                  <a:gd name="connsiteY7" fmla="*/ 9275 h 10000"/>
                  <a:gd name="connsiteX8" fmla="*/ 7783 w 10000"/>
                  <a:gd name="connsiteY8" fmla="*/ 9012 h 10000"/>
                  <a:gd name="connsiteX9" fmla="*/ 7990 w 10000"/>
                  <a:gd name="connsiteY9" fmla="*/ 8858 h 10000"/>
                  <a:gd name="connsiteX10" fmla="*/ 8178 w 10000"/>
                  <a:gd name="connsiteY10" fmla="*/ 8688 h 10000"/>
                  <a:gd name="connsiteX11" fmla="*/ 8496 w 10000"/>
                  <a:gd name="connsiteY11" fmla="*/ 8318 h 10000"/>
                  <a:gd name="connsiteX12" fmla="*/ 10000 w 10000"/>
                  <a:gd name="connsiteY12" fmla="*/ 4029 h 10000"/>
                  <a:gd name="connsiteX13" fmla="*/ 4989 w 10000"/>
                  <a:gd name="connsiteY13" fmla="*/ 1 h 10000"/>
                  <a:gd name="connsiteX14" fmla="*/ 0 w 10000"/>
                  <a:gd name="connsiteY14" fmla="*/ 3998 h 10000"/>
                  <a:gd name="connsiteX0" fmla="*/ 0 w 10000"/>
                  <a:gd name="connsiteY0" fmla="*/ 3998 h 10000"/>
                  <a:gd name="connsiteX1" fmla="*/ 1275 w 10000"/>
                  <a:gd name="connsiteY1" fmla="*/ 8148 h 10000"/>
                  <a:gd name="connsiteX2" fmla="*/ 4896 w 10000"/>
                  <a:gd name="connsiteY2" fmla="*/ 9969 h 10000"/>
                  <a:gd name="connsiteX3" fmla="*/ 4952 w 10000"/>
                  <a:gd name="connsiteY3" fmla="*/ 10000 h 10000"/>
                  <a:gd name="connsiteX4" fmla="*/ 6245 w 10000"/>
                  <a:gd name="connsiteY4" fmla="*/ 9691 h 10000"/>
                  <a:gd name="connsiteX5" fmla="*/ 6789 w 10000"/>
                  <a:gd name="connsiteY5" fmla="*/ 9522 h 10000"/>
                  <a:gd name="connsiteX6" fmla="*/ 7296 w 10000"/>
                  <a:gd name="connsiteY6" fmla="*/ 9275 h 10000"/>
                  <a:gd name="connsiteX7" fmla="*/ 7783 w 10000"/>
                  <a:gd name="connsiteY7" fmla="*/ 9012 h 10000"/>
                  <a:gd name="connsiteX8" fmla="*/ 7990 w 10000"/>
                  <a:gd name="connsiteY8" fmla="*/ 8858 h 10000"/>
                  <a:gd name="connsiteX9" fmla="*/ 8178 w 10000"/>
                  <a:gd name="connsiteY9" fmla="*/ 8688 h 10000"/>
                  <a:gd name="connsiteX10" fmla="*/ 8496 w 10000"/>
                  <a:gd name="connsiteY10" fmla="*/ 8318 h 10000"/>
                  <a:gd name="connsiteX11" fmla="*/ 10000 w 10000"/>
                  <a:gd name="connsiteY11" fmla="*/ 4029 h 10000"/>
                  <a:gd name="connsiteX12" fmla="*/ 4989 w 10000"/>
                  <a:gd name="connsiteY12" fmla="*/ 1 h 10000"/>
                  <a:gd name="connsiteX13" fmla="*/ 0 w 10000"/>
                  <a:gd name="connsiteY13" fmla="*/ 3998 h 10000"/>
                  <a:gd name="connsiteX0" fmla="*/ 0 w 10000"/>
                  <a:gd name="connsiteY0" fmla="*/ 3998 h 10000"/>
                  <a:gd name="connsiteX1" fmla="*/ 1275 w 10000"/>
                  <a:gd name="connsiteY1" fmla="*/ 8148 h 10000"/>
                  <a:gd name="connsiteX2" fmla="*/ 4896 w 10000"/>
                  <a:gd name="connsiteY2" fmla="*/ 9969 h 10000"/>
                  <a:gd name="connsiteX3" fmla="*/ 4952 w 10000"/>
                  <a:gd name="connsiteY3" fmla="*/ 10000 h 10000"/>
                  <a:gd name="connsiteX4" fmla="*/ 6789 w 10000"/>
                  <a:gd name="connsiteY4" fmla="*/ 9522 h 10000"/>
                  <a:gd name="connsiteX5" fmla="*/ 7296 w 10000"/>
                  <a:gd name="connsiteY5" fmla="*/ 9275 h 10000"/>
                  <a:gd name="connsiteX6" fmla="*/ 7783 w 10000"/>
                  <a:gd name="connsiteY6" fmla="*/ 9012 h 10000"/>
                  <a:gd name="connsiteX7" fmla="*/ 7990 w 10000"/>
                  <a:gd name="connsiteY7" fmla="*/ 8858 h 10000"/>
                  <a:gd name="connsiteX8" fmla="*/ 8178 w 10000"/>
                  <a:gd name="connsiteY8" fmla="*/ 8688 h 10000"/>
                  <a:gd name="connsiteX9" fmla="*/ 8496 w 10000"/>
                  <a:gd name="connsiteY9" fmla="*/ 8318 h 10000"/>
                  <a:gd name="connsiteX10" fmla="*/ 10000 w 10000"/>
                  <a:gd name="connsiteY10" fmla="*/ 4029 h 10000"/>
                  <a:gd name="connsiteX11" fmla="*/ 4989 w 10000"/>
                  <a:gd name="connsiteY11" fmla="*/ 1 h 10000"/>
                  <a:gd name="connsiteX12" fmla="*/ 0 w 10000"/>
                  <a:gd name="connsiteY12" fmla="*/ 3998 h 10000"/>
                  <a:gd name="connsiteX0" fmla="*/ 0 w 10000"/>
                  <a:gd name="connsiteY0" fmla="*/ 3998 h 10000"/>
                  <a:gd name="connsiteX1" fmla="*/ 1275 w 10000"/>
                  <a:gd name="connsiteY1" fmla="*/ 8148 h 10000"/>
                  <a:gd name="connsiteX2" fmla="*/ 4896 w 10000"/>
                  <a:gd name="connsiteY2" fmla="*/ 9969 h 10000"/>
                  <a:gd name="connsiteX3" fmla="*/ 4952 w 10000"/>
                  <a:gd name="connsiteY3" fmla="*/ 10000 h 10000"/>
                  <a:gd name="connsiteX4" fmla="*/ 7296 w 10000"/>
                  <a:gd name="connsiteY4" fmla="*/ 9275 h 10000"/>
                  <a:gd name="connsiteX5" fmla="*/ 7783 w 10000"/>
                  <a:gd name="connsiteY5" fmla="*/ 9012 h 10000"/>
                  <a:gd name="connsiteX6" fmla="*/ 7990 w 10000"/>
                  <a:gd name="connsiteY6" fmla="*/ 8858 h 10000"/>
                  <a:gd name="connsiteX7" fmla="*/ 8178 w 10000"/>
                  <a:gd name="connsiteY7" fmla="*/ 8688 h 10000"/>
                  <a:gd name="connsiteX8" fmla="*/ 8496 w 10000"/>
                  <a:gd name="connsiteY8" fmla="*/ 8318 h 10000"/>
                  <a:gd name="connsiteX9" fmla="*/ 10000 w 10000"/>
                  <a:gd name="connsiteY9" fmla="*/ 4029 h 10000"/>
                  <a:gd name="connsiteX10" fmla="*/ 4989 w 10000"/>
                  <a:gd name="connsiteY10" fmla="*/ 1 h 10000"/>
                  <a:gd name="connsiteX11" fmla="*/ 0 w 10000"/>
                  <a:gd name="connsiteY11" fmla="*/ 3998 h 10000"/>
                  <a:gd name="connsiteX0" fmla="*/ 0 w 10000"/>
                  <a:gd name="connsiteY0" fmla="*/ 3998 h 10000"/>
                  <a:gd name="connsiteX1" fmla="*/ 1275 w 10000"/>
                  <a:gd name="connsiteY1" fmla="*/ 8148 h 10000"/>
                  <a:gd name="connsiteX2" fmla="*/ 4896 w 10000"/>
                  <a:gd name="connsiteY2" fmla="*/ 9969 h 10000"/>
                  <a:gd name="connsiteX3" fmla="*/ 4952 w 10000"/>
                  <a:gd name="connsiteY3" fmla="*/ 10000 h 10000"/>
                  <a:gd name="connsiteX4" fmla="*/ 7783 w 10000"/>
                  <a:gd name="connsiteY4" fmla="*/ 9012 h 10000"/>
                  <a:gd name="connsiteX5" fmla="*/ 7990 w 10000"/>
                  <a:gd name="connsiteY5" fmla="*/ 8858 h 10000"/>
                  <a:gd name="connsiteX6" fmla="*/ 8178 w 10000"/>
                  <a:gd name="connsiteY6" fmla="*/ 8688 h 10000"/>
                  <a:gd name="connsiteX7" fmla="*/ 8496 w 10000"/>
                  <a:gd name="connsiteY7" fmla="*/ 8318 h 10000"/>
                  <a:gd name="connsiteX8" fmla="*/ 10000 w 10000"/>
                  <a:gd name="connsiteY8" fmla="*/ 4029 h 10000"/>
                  <a:gd name="connsiteX9" fmla="*/ 4989 w 10000"/>
                  <a:gd name="connsiteY9" fmla="*/ 1 h 10000"/>
                  <a:gd name="connsiteX10" fmla="*/ 0 w 10000"/>
                  <a:gd name="connsiteY10" fmla="*/ 3998 h 10000"/>
                  <a:gd name="connsiteX0" fmla="*/ 0 w 10000"/>
                  <a:gd name="connsiteY0" fmla="*/ 3998 h 10000"/>
                  <a:gd name="connsiteX1" fmla="*/ 1275 w 10000"/>
                  <a:gd name="connsiteY1" fmla="*/ 8148 h 10000"/>
                  <a:gd name="connsiteX2" fmla="*/ 4896 w 10000"/>
                  <a:gd name="connsiteY2" fmla="*/ 9969 h 10000"/>
                  <a:gd name="connsiteX3" fmla="*/ 4952 w 10000"/>
                  <a:gd name="connsiteY3" fmla="*/ 10000 h 10000"/>
                  <a:gd name="connsiteX4" fmla="*/ 7990 w 10000"/>
                  <a:gd name="connsiteY4" fmla="*/ 8858 h 10000"/>
                  <a:gd name="connsiteX5" fmla="*/ 8178 w 10000"/>
                  <a:gd name="connsiteY5" fmla="*/ 8688 h 10000"/>
                  <a:gd name="connsiteX6" fmla="*/ 8496 w 10000"/>
                  <a:gd name="connsiteY6" fmla="*/ 8318 h 10000"/>
                  <a:gd name="connsiteX7" fmla="*/ 10000 w 10000"/>
                  <a:gd name="connsiteY7" fmla="*/ 4029 h 10000"/>
                  <a:gd name="connsiteX8" fmla="*/ 4989 w 10000"/>
                  <a:gd name="connsiteY8" fmla="*/ 1 h 10000"/>
                  <a:gd name="connsiteX9" fmla="*/ 0 w 10000"/>
                  <a:gd name="connsiteY9" fmla="*/ 3998 h 10000"/>
                  <a:gd name="connsiteX0" fmla="*/ 0 w 10000"/>
                  <a:gd name="connsiteY0" fmla="*/ 3998 h 10000"/>
                  <a:gd name="connsiteX1" fmla="*/ 1275 w 10000"/>
                  <a:gd name="connsiteY1" fmla="*/ 8148 h 10000"/>
                  <a:gd name="connsiteX2" fmla="*/ 4896 w 10000"/>
                  <a:gd name="connsiteY2" fmla="*/ 9969 h 10000"/>
                  <a:gd name="connsiteX3" fmla="*/ 4952 w 10000"/>
                  <a:gd name="connsiteY3" fmla="*/ 10000 h 10000"/>
                  <a:gd name="connsiteX4" fmla="*/ 8178 w 10000"/>
                  <a:gd name="connsiteY4" fmla="*/ 8688 h 10000"/>
                  <a:gd name="connsiteX5" fmla="*/ 8496 w 10000"/>
                  <a:gd name="connsiteY5" fmla="*/ 8318 h 10000"/>
                  <a:gd name="connsiteX6" fmla="*/ 10000 w 10000"/>
                  <a:gd name="connsiteY6" fmla="*/ 4029 h 10000"/>
                  <a:gd name="connsiteX7" fmla="*/ 4989 w 10000"/>
                  <a:gd name="connsiteY7" fmla="*/ 1 h 10000"/>
                  <a:gd name="connsiteX8" fmla="*/ 0 w 10000"/>
                  <a:gd name="connsiteY8" fmla="*/ 3998 h 10000"/>
                  <a:gd name="connsiteX0" fmla="*/ 0 w 10000"/>
                  <a:gd name="connsiteY0" fmla="*/ 3998 h 10000"/>
                  <a:gd name="connsiteX1" fmla="*/ 1275 w 10000"/>
                  <a:gd name="connsiteY1" fmla="*/ 8148 h 10000"/>
                  <a:gd name="connsiteX2" fmla="*/ 4896 w 10000"/>
                  <a:gd name="connsiteY2" fmla="*/ 9969 h 10000"/>
                  <a:gd name="connsiteX3" fmla="*/ 4952 w 10000"/>
                  <a:gd name="connsiteY3" fmla="*/ 10000 h 10000"/>
                  <a:gd name="connsiteX4" fmla="*/ 8496 w 10000"/>
                  <a:gd name="connsiteY4" fmla="*/ 8318 h 10000"/>
                  <a:gd name="connsiteX5" fmla="*/ 10000 w 10000"/>
                  <a:gd name="connsiteY5" fmla="*/ 4029 h 10000"/>
                  <a:gd name="connsiteX6" fmla="*/ 4989 w 10000"/>
                  <a:gd name="connsiteY6" fmla="*/ 1 h 10000"/>
                  <a:gd name="connsiteX7" fmla="*/ 0 w 10000"/>
                  <a:gd name="connsiteY7" fmla="*/ 3998 h 10000"/>
                  <a:gd name="connsiteX0" fmla="*/ 0 w 10000"/>
                  <a:gd name="connsiteY0" fmla="*/ 3998 h 10000"/>
                  <a:gd name="connsiteX1" fmla="*/ 1275 w 10000"/>
                  <a:gd name="connsiteY1" fmla="*/ 8148 h 10000"/>
                  <a:gd name="connsiteX2" fmla="*/ 4896 w 10000"/>
                  <a:gd name="connsiteY2" fmla="*/ 9969 h 10000"/>
                  <a:gd name="connsiteX3" fmla="*/ 4952 w 10000"/>
                  <a:gd name="connsiteY3" fmla="*/ 10000 h 10000"/>
                  <a:gd name="connsiteX4" fmla="*/ 8496 w 10000"/>
                  <a:gd name="connsiteY4" fmla="*/ 8318 h 10000"/>
                  <a:gd name="connsiteX5" fmla="*/ 10000 w 10000"/>
                  <a:gd name="connsiteY5" fmla="*/ 4029 h 10000"/>
                  <a:gd name="connsiteX6" fmla="*/ 4989 w 10000"/>
                  <a:gd name="connsiteY6" fmla="*/ 1 h 10000"/>
                  <a:gd name="connsiteX7" fmla="*/ 0 w 10000"/>
                  <a:gd name="connsiteY7" fmla="*/ 3998 h 10000"/>
                  <a:gd name="connsiteX0" fmla="*/ 0 w 10000"/>
                  <a:gd name="connsiteY0" fmla="*/ 3998 h 10782"/>
                  <a:gd name="connsiteX1" fmla="*/ 1275 w 10000"/>
                  <a:gd name="connsiteY1" fmla="*/ 8148 h 10782"/>
                  <a:gd name="connsiteX2" fmla="*/ 4896 w 10000"/>
                  <a:gd name="connsiteY2" fmla="*/ 9969 h 10782"/>
                  <a:gd name="connsiteX3" fmla="*/ 6346 w 10000"/>
                  <a:gd name="connsiteY3" fmla="*/ 10782 h 10782"/>
                  <a:gd name="connsiteX4" fmla="*/ 8496 w 10000"/>
                  <a:gd name="connsiteY4" fmla="*/ 8318 h 10782"/>
                  <a:gd name="connsiteX5" fmla="*/ 10000 w 10000"/>
                  <a:gd name="connsiteY5" fmla="*/ 4029 h 10782"/>
                  <a:gd name="connsiteX6" fmla="*/ 4989 w 10000"/>
                  <a:gd name="connsiteY6" fmla="*/ 1 h 10782"/>
                  <a:gd name="connsiteX7" fmla="*/ 0 w 10000"/>
                  <a:gd name="connsiteY7" fmla="*/ 3998 h 10782"/>
                  <a:gd name="connsiteX0" fmla="*/ 0 w 10000"/>
                  <a:gd name="connsiteY0" fmla="*/ 3998 h 9969"/>
                  <a:gd name="connsiteX1" fmla="*/ 1275 w 10000"/>
                  <a:gd name="connsiteY1" fmla="*/ 8148 h 9969"/>
                  <a:gd name="connsiteX2" fmla="*/ 4896 w 10000"/>
                  <a:gd name="connsiteY2" fmla="*/ 9969 h 9969"/>
                  <a:gd name="connsiteX3" fmla="*/ 8496 w 10000"/>
                  <a:gd name="connsiteY3" fmla="*/ 8318 h 9969"/>
                  <a:gd name="connsiteX4" fmla="*/ 10000 w 10000"/>
                  <a:gd name="connsiteY4" fmla="*/ 4029 h 9969"/>
                  <a:gd name="connsiteX5" fmla="*/ 4989 w 10000"/>
                  <a:gd name="connsiteY5" fmla="*/ 1 h 9969"/>
                  <a:gd name="connsiteX6" fmla="*/ 0 w 10000"/>
                  <a:gd name="connsiteY6" fmla="*/ 3998 h 9969"/>
                  <a:gd name="connsiteX0" fmla="*/ 0 w 10000"/>
                  <a:gd name="connsiteY0" fmla="*/ 4010 h 10000"/>
                  <a:gd name="connsiteX1" fmla="*/ 1275 w 10000"/>
                  <a:gd name="connsiteY1" fmla="*/ 8173 h 10000"/>
                  <a:gd name="connsiteX2" fmla="*/ 4896 w 10000"/>
                  <a:gd name="connsiteY2" fmla="*/ 10000 h 10000"/>
                  <a:gd name="connsiteX3" fmla="*/ 8496 w 10000"/>
                  <a:gd name="connsiteY3" fmla="*/ 8344 h 10000"/>
                  <a:gd name="connsiteX4" fmla="*/ 10000 w 10000"/>
                  <a:gd name="connsiteY4" fmla="*/ 4042 h 10000"/>
                  <a:gd name="connsiteX5" fmla="*/ 4989 w 10000"/>
                  <a:gd name="connsiteY5" fmla="*/ 1 h 10000"/>
                  <a:gd name="connsiteX6" fmla="*/ 0 w 10000"/>
                  <a:gd name="connsiteY6" fmla="*/ 4010 h 10000"/>
                  <a:gd name="connsiteX0" fmla="*/ 0 w 10000"/>
                  <a:gd name="connsiteY0" fmla="*/ 4010 h 10000"/>
                  <a:gd name="connsiteX1" fmla="*/ 1275 w 10000"/>
                  <a:gd name="connsiteY1" fmla="*/ 8173 h 10000"/>
                  <a:gd name="connsiteX2" fmla="*/ 4896 w 10000"/>
                  <a:gd name="connsiteY2" fmla="*/ 10000 h 10000"/>
                  <a:gd name="connsiteX3" fmla="*/ 8496 w 10000"/>
                  <a:gd name="connsiteY3" fmla="*/ 8344 h 10000"/>
                  <a:gd name="connsiteX4" fmla="*/ 10000 w 10000"/>
                  <a:gd name="connsiteY4" fmla="*/ 4042 h 10000"/>
                  <a:gd name="connsiteX5" fmla="*/ 4989 w 10000"/>
                  <a:gd name="connsiteY5" fmla="*/ 1 h 10000"/>
                  <a:gd name="connsiteX6" fmla="*/ 0 w 10000"/>
                  <a:gd name="connsiteY6" fmla="*/ 4010 h 10000"/>
                  <a:gd name="connsiteX0" fmla="*/ 0 w 10000"/>
                  <a:gd name="connsiteY0" fmla="*/ 4010 h 10000"/>
                  <a:gd name="connsiteX1" fmla="*/ 1275 w 10000"/>
                  <a:gd name="connsiteY1" fmla="*/ 8173 h 10000"/>
                  <a:gd name="connsiteX2" fmla="*/ 4896 w 10000"/>
                  <a:gd name="connsiteY2" fmla="*/ 10000 h 10000"/>
                  <a:gd name="connsiteX3" fmla="*/ 8496 w 10000"/>
                  <a:gd name="connsiteY3" fmla="*/ 8344 h 10000"/>
                  <a:gd name="connsiteX4" fmla="*/ 10000 w 10000"/>
                  <a:gd name="connsiteY4" fmla="*/ 4042 h 10000"/>
                  <a:gd name="connsiteX5" fmla="*/ 4989 w 10000"/>
                  <a:gd name="connsiteY5" fmla="*/ 1 h 10000"/>
                  <a:gd name="connsiteX6" fmla="*/ 0 w 10000"/>
                  <a:gd name="connsiteY6" fmla="*/ 4010 h 10000"/>
                  <a:gd name="connsiteX0" fmla="*/ 0 w 10000"/>
                  <a:gd name="connsiteY0" fmla="*/ 4010 h 10000"/>
                  <a:gd name="connsiteX1" fmla="*/ 1275 w 10000"/>
                  <a:gd name="connsiteY1" fmla="*/ 8173 h 10000"/>
                  <a:gd name="connsiteX2" fmla="*/ 4896 w 10000"/>
                  <a:gd name="connsiteY2" fmla="*/ 10000 h 10000"/>
                  <a:gd name="connsiteX3" fmla="*/ 8496 w 10000"/>
                  <a:gd name="connsiteY3" fmla="*/ 8344 h 10000"/>
                  <a:gd name="connsiteX4" fmla="*/ 10000 w 10000"/>
                  <a:gd name="connsiteY4" fmla="*/ 4042 h 10000"/>
                  <a:gd name="connsiteX5" fmla="*/ 4989 w 10000"/>
                  <a:gd name="connsiteY5" fmla="*/ 1 h 10000"/>
                  <a:gd name="connsiteX6" fmla="*/ 0 w 10000"/>
                  <a:gd name="connsiteY6" fmla="*/ 4010 h 10000"/>
                  <a:gd name="connsiteX0" fmla="*/ 0 w 10000"/>
                  <a:gd name="connsiteY0" fmla="*/ 4010 h 10000"/>
                  <a:gd name="connsiteX1" fmla="*/ 1275 w 10000"/>
                  <a:gd name="connsiteY1" fmla="*/ 8173 h 10000"/>
                  <a:gd name="connsiteX2" fmla="*/ 4896 w 10000"/>
                  <a:gd name="connsiteY2" fmla="*/ 10000 h 10000"/>
                  <a:gd name="connsiteX3" fmla="*/ 8496 w 10000"/>
                  <a:gd name="connsiteY3" fmla="*/ 8344 h 10000"/>
                  <a:gd name="connsiteX4" fmla="*/ 10000 w 10000"/>
                  <a:gd name="connsiteY4" fmla="*/ 4042 h 10000"/>
                  <a:gd name="connsiteX5" fmla="*/ 4989 w 10000"/>
                  <a:gd name="connsiteY5" fmla="*/ 1 h 10000"/>
                  <a:gd name="connsiteX6" fmla="*/ 0 w 10000"/>
                  <a:gd name="connsiteY6" fmla="*/ 4010 h 10000"/>
                  <a:gd name="connsiteX0" fmla="*/ 0 w 10000"/>
                  <a:gd name="connsiteY0" fmla="*/ 4010 h 10000"/>
                  <a:gd name="connsiteX1" fmla="*/ 1275 w 10000"/>
                  <a:gd name="connsiteY1" fmla="*/ 8173 h 10000"/>
                  <a:gd name="connsiteX2" fmla="*/ 4896 w 10000"/>
                  <a:gd name="connsiteY2" fmla="*/ 10000 h 10000"/>
                  <a:gd name="connsiteX3" fmla="*/ 8496 w 10000"/>
                  <a:gd name="connsiteY3" fmla="*/ 8344 h 10000"/>
                  <a:gd name="connsiteX4" fmla="*/ 10000 w 10000"/>
                  <a:gd name="connsiteY4" fmla="*/ 4042 h 10000"/>
                  <a:gd name="connsiteX5" fmla="*/ 4989 w 10000"/>
                  <a:gd name="connsiteY5" fmla="*/ 1 h 10000"/>
                  <a:gd name="connsiteX6" fmla="*/ 0 w 10000"/>
                  <a:gd name="connsiteY6" fmla="*/ 4010 h 10000"/>
                  <a:gd name="connsiteX0" fmla="*/ 0 w 10000"/>
                  <a:gd name="connsiteY0" fmla="*/ 3612 h 9602"/>
                  <a:gd name="connsiteX1" fmla="*/ 1275 w 10000"/>
                  <a:gd name="connsiteY1" fmla="*/ 7775 h 9602"/>
                  <a:gd name="connsiteX2" fmla="*/ 4896 w 10000"/>
                  <a:gd name="connsiteY2" fmla="*/ 9602 h 9602"/>
                  <a:gd name="connsiteX3" fmla="*/ 8496 w 10000"/>
                  <a:gd name="connsiteY3" fmla="*/ 7946 h 9602"/>
                  <a:gd name="connsiteX4" fmla="*/ 10000 w 10000"/>
                  <a:gd name="connsiteY4" fmla="*/ 3644 h 9602"/>
                  <a:gd name="connsiteX5" fmla="*/ 4700 w 10000"/>
                  <a:gd name="connsiteY5" fmla="*/ 1 h 9602"/>
                  <a:gd name="connsiteX6" fmla="*/ 0 w 10000"/>
                  <a:gd name="connsiteY6" fmla="*/ 3612 h 9602"/>
                  <a:gd name="connsiteX0" fmla="*/ 0 w 10000"/>
                  <a:gd name="connsiteY0" fmla="*/ 3762 h 10000"/>
                  <a:gd name="connsiteX1" fmla="*/ 1275 w 10000"/>
                  <a:gd name="connsiteY1" fmla="*/ 8097 h 10000"/>
                  <a:gd name="connsiteX2" fmla="*/ 4896 w 10000"/>
                  <a:gd name="connsiteY2" fmla="*/ 10000 h 10000"/>
                  <a:gd name="connsiteX3" fmla="*/ 8496 w 10000"/>
                  <a:gd name="connsiteY3" fmla="*/ 8275 h 10000"/>
                  <a:gd name="connsiteX4" fmla="*/ 10000 w 10000"/>
                  <a:gd name="connsiteY4" fmla="*/ 3795 h 10000"/>
                  <a:gd name="connsiteX5" fmla="*/ 4700 w 10000"/>
                  <a:gd name="connsiteY5" fmla="*/ 1 h 10000"/>
                  <a:gd name="connsiteX6" fmla="*/ 0 w 10000"/>
                  <a:gd name="connsiteY6" fmla="*/ 3762 h 10000"/>
                  <a:gd name="connsiteX0" fmla="*/ 0 w 10000"/>
                  <a:gd name="connsiteY0" fmla="*/ 3762 h 10000"/>
                  <a:gd name="connsiteX1" fmla="*/ 1275 w 10000"/>
                  <a:gd name="connsiteY1" fmla="*/ 8097 h 10000"/>
                  <a:gd name="connsiteX2" fmla="*/ 4896 w 10000"/>
                  <a:gd name="connsiteY2" fmla="*/ 10000 h 10000"/>
                  <a:gd name="connsiteX3" fmla="*/ 8496 w 10000"/>
                  <a:gd name="connsiteY3" fmla="*/ 8275 h 10000"/>
                  <a:gd name="connsiteX4" fmla="*/ 10000 w 10000"/>
                  <a:gd name="connsiteY4" fmla="*/ 3795 h 10000"/>
                  <a:gd name="connsiteX5" fmla="*/ 4700 w 10000"/>
                  <a:gd name="connsiteY5" fmla="*/ 1 h 10000"/>
                  <a:gd name="connsiteX6" fmla="*/ 0 w 10000"/>
                  <a:gd name="connsiteY6" fmla="*/ 3762 h 10000"/>
                  <a:gd name="connsiteX0" fmla="*/ 0 w 10000"/>
                  <a:gd name="connsiteY0" fmla="*/ 3762 h 10000"/>
                  <a:gd name="connsiteX1" fmla="*/ 1275 w 10000"/>
                  <a:gd name="connsiteY1" fmla="*/ 8097 h 10000"/>
                  <a:gd name="connsiteX2" fmla="*/ 4896 w 10000"/>
                  <a:gd name="connsiteY2" fmla="*/ 10000 h 10000"/>
                  <a:gd name="connsiteX3" fmla="*/ 8625 w 10000"/>
                  <a:gd name="connsiteY3" fmla="*/ 8303 h 10000"/>
                  <a:gd name="connsiteX4" fmla="*/ 10000 w 10000"/>
                  <a:gd name="connsiteY4" fmla="*/ 3795 h 10000"/>
                  <a:gd name="connsiteX5" fmla="*/ 4700 w 10000"/>
                  <a:gd name="connsiteY5" fmla="*/ 1 h 10000"/>
                  <a:gd name="connsiteX6" fmla="*/ 0 w 10000"/>
                  <a:gd name="connsiteY6" fmla="*/ 3762 h 10000"/>
                  <a:gd name="connsiteX0" fmla="*/ 0 w 10000"/>
                  <a:gd name="connsiteY0" fmla="*/ 3762 h 10000"/>
                  <a:gd name="connsiteX1" fmla="*/ 1114 w 10000"/>
                  <a:gd name="connsiteY1" fmla="*/ 8097 h 10000"/>
                  <a:gd name="connsiteX2" fmla="*/ 4896 w 10000"/>
                  <a:gd name="connsiteY2" fmla="*/ 10000 h 10000"/>
                  <a:gd name="connsiteX3" fmla="*/ 8625 w 10000"/>
                  <a:gd name="connsiteY3" fmla="*/ 8303 h 10000"/>
                  <a:gd name="connsiteX4" fmla="*/ 10000 w 10000"/>
                  <a:gd name="connsiteY4" fmla="*/ 3795 h 10000"/>
                  <a:gd name="connsiteX5" fmla="*/ 4700 w 10000"/>
                  <a:gd name="connsiteY5" fmla="*/ 1 h 10000"/>
                  <a:gd name="connsiteX6" fmla="*/ 0 w 10000"/>
                  <a:gd name="connsiteY6" fmla="*/ 376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3762"/>
                    </a:moveTo>
                    <a:cubicBezTo>
                      <a:pt x="231" y="5618"/>
                      <a:pt x="648" y="7486"/>
                      <a:pt x="1114" y="8097"/>
                    </a:cubicBezTo>
                    <a:cubicBezTo>
                      <a:pt x="1913" y="8994"/>
                      <a:pt x="2911" y="9795"/>
                      <a:pt x="4896" y="10000"/>
                    </a:cubicBezTo>
                    <a:cubicBezTo>
                      <a:pt x="7174" y="9762"/>
                      <a:pt x="7672" y="9308"/>
                      <a:pt x="8625" y="8303"/>
                    </a:cubicBezTo>
                    <a:cubicBezTo>
                      <a:pt x="9307" y="6839"/>
                      <a:pt x="9827" y="5551"/>
                      <a:pt x="10000" y="3795"/>
                    </a:cubicBezTo>
                    <a:cubicBezTo>
                      <a:pt x="9780" y="1139"/>
                      <a:pt x="6707" y="-23"/>
                      <a:pt x="4700" y="1"/>
                    </a:cubicBezTo>
                    <a:cubicBezTo>
                      <a:pt x="2693" y="25"/>
                      <a:pt x="247" y="1201"/>
                      <a:pt x="0" y="3762"/>
                    </a:cubicBezTo>
                    <a:close/>
                  </a:path>
                </a:pathLst>
              </a:custGeom>
              <a:solidFill>
                <a:srgbClr val="FFECB7"/>
              </a:solidFill>
              <a:ln w="0">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a:cs typeface="+mn-cs"/>
                </a:endParaRPr>
              </a:p>
            </p:txBody>
          </p:sp>
          <p:sp>
            <p:nvSpPr>
              <p:cNvPr id="20" name="Freeform 31"/>
              <p:cNvSpPr>
                <a:spLocks/>
              </p:cNvSpPr>
              <p:nvPr/>
            </p:nvSpPr>
            <p:spPr bwMode="auto">
              <a:xfrm>
                <a:off x="247169" y="3451798"/>
                <a:ext cx="1613734" cy="1232016"/>
              </a:xfrm>
              <a:custGeom>
                <a:avLst/>
                <a:gdLst>
                  <a:gd name="T0" fmla="*/ 2147483646 w 605"/>
                  <a:gd name="T1" fmla="*/ 2147483646 h 491"/>
                  <a:gd name="T2" fmla="*/ 2147483646 w 605"/>
                  <a:gd name="T3" fmla="*/ 2147483646 h 491"/>
                  <a:gd name="T4" fmla="*/ 2147483646 w 605"/>
                  <a:gd name="T5" fmla="*/ 2147483646 h 491"/>
                  <a:gd name="T6" fmla="*/ 2147483646 w 605"/>
                  <a:gd name="T7" fmla="*/ 2147483646 h 491"/>
                  <a:gd name="T8" fmla="*/ 2147483646 w 605"/>
                  <a:gd name="T9" fmla="*/ 2147483646 h 491"/>
                  <a:gd name="T10" fmla="*/ 2147483646 w 605"/>
                  <a:gd name="T11" fmla="*/ 2147483646 h 491"/>
                  <a:gd name="T12" fmla="*/ 2147483646 w 605"/>
                  <a:gd name="T13" fmla="*/ 2147483646 h 491"/>
                  <a:gd name="T14" fmla="*/ 2147483646 w 605"/>
                  <a:gd name="T15" fmla="*/ 2147483646 h 491"/>
                  <a:gd name="T16" fmla="*/ 2147483646 w 605"/>
                  <a:gd name="T17" fmla="*/ 2147483646 h 491"/>
                  <a:gd name="T18" fmla="*/ 2147483646 w 605"/>
                  <a:gd name="T19" fmla="*/ 2147483646 h 491"/>
                  <a:gd name="T20" fmla="*/ 2147483646 w 605"/>
                  <a:gd name="T21" fmla="*/ 2147483646 h 491"/>
                  <a:gd name="T22" fmla="*/ 2147483646 w 605"/>
                  <a:gd name="T23" fmla="*/ 2147483646 h 491"/>
                  <a:gd name="T24" fmla="*/ 2147483646 w 605"/>
                  <a:gd name="T25" fmla="*/ 2147483646 h 491"/>
                  <a:gd name="T26" fmla="*/ 2147483646 w 605"/>
                  <a:gd name="T27" fmla="*/ 2147483646 h 491"/>
                  <a:gd name="T28" fmla="*/ 2147483646 w 605"/>
                  <a:gd name="T29" fmla="*/ 2147483646 h 491"/>
                  <a:gd name="T30" fmla="*/ 2147483646 w 605"/>
                  <a:gd name="T31" fmla="*/ 2147483646 h 491"/>
                  <a:gd name="T32" fmla="*/ 2147483646 w 605"/>
                  <a:gd name="T33" fmla="*/ 2147483646 h 491"/>
                  <a:gd name="T34" fmla="*/ 2147483646 w 605"/>
                  <a:gd name="T35" fmla="*/ 2147483646 h 491"/>
                  <a:gd name="T36" fmla="*/ 2147483646 w 605"/>
                  <a:gd name="T37" fmla="*/ 2147483646 h 491"/>
                  <a:gd name="T38" fmla="*/ 2147483646 w 605"/>
                  <a:gd name="T39" fmla="*/ 2147483646 h 491"/>
                  <a:gd name="T40" fmla="*/ 2147483646 w 605"/>
                  <a:gd name="T41" fmla="*/ 2147483646 h 491"/>
                  <a:gd name="T42" fmla="*/ 2147483646 w 605"/>
                  <a:gd name="T43" fmla="*/ 2147483646 h 491"/>
                  <a:gd name="T44" fmla="*/ 2147483646 w 605"/>
                  <a:gd name="T45" fmla="*/ 2147483646 h 491"/>
                  <a:gd name="T46" fmla="*/ 2147483646 w 605"/>
                  <a:gd name="T47" fmla="*/ 2147483646 h 491"/>
                  <a:gd name="T48" fmla="*/ 2147483646 w 605"/>
                  <a:gd name="T49" fmla="*/ 2147483646 h 491"/>
                  <a:gd name="T50" fmla="*/ 2147483646 w 605"/>
                  <a:gd name="T51" fmla="*/ 2147483646 h 491"/>
                  <a:gd name="T52" fmla="*/ 2147483646 w 605"/>
                  <a:gd name="T53" fmla="*/ 2147483646 h 491"/>
                  <a:gd name="T54" fmla="*/ 2147483646 w 605"/>
                  <a:gd name="T55" fmla="*/ 2147483646 h 491"/>
                  <a:gd name="T56" fmla="*/ 2147483646 w 605"/>
                  <a:gd name="T57" fmla="*/ 2147483646 h 491"/>
                  <a:gd name="T58" fmla="*/ 2147483646 w 605"/>
                  <a:gd name="T59" fmla="*/ 2147483646 h 491"/>
                  <a:gd name="T60" fmla="*/ 2147483646 w 605"/>
                  <a:gd name="T61" fmla="*/ 2147483646 h 491"/>
                  <a:gd name="T62" fmla="*/ 2147483646 w 605"/>
                  <a:gd name="T63" fmla="*/ 2147483646 h 491"/>
                  <a:gd name="T64" fmla="*/ 2147483646 w 605"/>
                  <a:gd name="T65" fmla="*/ 2147483646 h 491"/>
                  <a:gd name="T66" fmla="*/ 2147483646 w 605"/>
                  <a:gd name="T67" fmla="*/ 2147483646 h 491"/>
                  <a:gd name="T68" fmla="*/ 2147483646 w 605"/>
                  <a:gd name="T69" fmla="*/ 2147483646 h 491"/>
                  <a:gd name="T70" fmla="*/ 2147483646 w 605"/>
                  <a:gd name="T71" fmla="*/ 2147483646 h 491"/>
                  <a:gd name="T72" fmla="*/ 2147483646 w 605"/>
                  <a:gd name="T73" fmla="*/ 2147483646 h 491"/>
                  <a:gd name="T74" fmla="*/ 2147483646 w 605"/>
                  <a:gd name="T75" fmla="*/ 2147483646 h 491"/>
                  <a:gd name="T76" fmla="*/ 2147483646 w 605"/>
                  <a:gd name="T77" fmla="*/ 2147483646 h 491"/>
                  <a:gd name="T78" fmla="*/ 2147483646 w 605"/>
                  <a:gd name="T79" fmla="*/ 2147483646 h 491"/>
                  <a:gd name="T80" fmla="*/ 2147483646 w 605"/>
                  <a:gd name="T81" fmla="*/ 2147483646 h 491"/>
                  <a:gd name="T82" fmla="*/ 2147483646 w 605"/>
                  <a:gd name="T83" fmla="*/ 2147483646 h 491"/>
                  <a:gd name="T84" fmla="*/ 2147483646 w 605"/>
                  <a:gd name="T85" fmla="*/ 2147483646 h 491"/>
                  <a:gd name="T86" fmla="*/ 2147483646 w 605"/>
                  <a:gd name="T87" fmla="*/ 2147483646 h 491"/>
                  <a:gd name="T88" fmla="*/ 2147483646 w 605"/>
                  <a:gd name="T89" fmla="*/ 2147483646 h 491"/>
                  <a:gd name="T90" fmla="*/ 2147483646 w 605"/>
                  <a:gd name="T91" fmla="*/ 2147483646 h 491"/>
                  <a:gd name="T92" fmla="*/ 2147483646 w 605"/>
                  <a:gd name="T93" fmla="*/ 2147483646 h 491"/>
                  <a:gd name="T94" fmla="*/ 2147483646 w 605"/>
                  <a:gd name="T95" fmla="*/ 2147483646 h 491"/>
                  <a:gd name="T96" fmla="*/ 2147483646 w 605"/>
                  <a:gd name="T97" fmla="*/ 2147483646 h 491"/>
                  <a:gd name="T98" fmla="*/ 2147483646 w 605"/>
                  <a:gd name="T99" fmla="*/ 2147483646 h 491"/>
                  <a:gd name="T100" fmla="*/ 2147483646 w 605"/>
                  <a:gd name="T101" fmla="*/ 2147483646 h 491"/>
                  <a:gd name="T102" fmla="*/ 2147483646 w 605"/>
                  <a:gd name="T103" fmla="*/ 2147483646 h 4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connsiteX0" fmla="*/ 0 w 10000"/>
                  <a:gd name="connsiteY0" fmla="*/ 7515 h 10000"/>
                  <a:gd name="connsiteX1" fmla="*/ 33 w 10000"/>
                  <a:gd name="connsiteY1" fmla="*/ 7943 h 10000"/>
                  <a:gd name="connsiteX2" fmla="*/ 33 w 10000"/>
                  <a:gd name="connsiteY2" fmla="*/ 8269 h 10000"/>
                  <a:gd name="connsiteX3" fmla="*/ 66 w 10000"/>
                  <a:gd name="connsiteY3" fmla="*/ 8595 h 10000"/>
                  <a:gd name="connsiteX4" fmla="*/ 116 w 10000"/>
                  <a:gd name="connsiteY4" fmla="*/ 8859 h 10000"/>
                  <a:gd name="connsiteX5" fmla="*/ 132 w 10000"/>
                  <a:gd name="connsiteY5" fmla="*/ 9084 h 10000"/>
                  <a:gd name="connsiteX6" fmla="*/ 198 w 10000"/>
                  <a:gd name="connsiteY6" fmla="*/ 9246 h 10000"/>
                  <a:gd name="connsiteX7" fmla="*/ 198 w 10000"/>
                  <a:gd name="connsiteY7" fmla="*/ 9348 h 10000"/>
                  <a:gd name="connsiteX8" fmla="*/ 215 w 10000"/>
                  <a:gd name="connsiteY8" fmla="*/ 9369 h 10000"/>
                  <a:gd name="connsiteX9" fmla="*/ 198 w 10000"/>
                  <a:gd name="connsiteY9" fmla="*/ 9369 h 10000"/>
                  <a:gd name="connsiteX10" fmla="*/ 198 w 10000"/>
                  <a:gd name="connsiteY10" fmla="*/ 9409 h 10000"/>
                  <a:gd name="connsiteX11" fmla="*/ 248 w 10000"/>
                  <a:gd name="connsiteY11" fmla="*/ 9348 h 10000"/>
                  <a:gd name="connsiteX12" fmla="*/ 298 w 10000"/>
                  <a:gd name="connsiteY12" fmla="*/ 9246 h 10000"/>
                  <a:gd name="connsiteX13" fmla="*/ 380 w 10000"/>
                  <a:gd name="connsiteY13" fmla="*/ 9145 h 10000"/>
                  <a:gd name="connsiteX14" fmla="*/ 512 w 10000"/>
                  <a:gd name="connsiteY14" fmla="*/ 8961 h 10000"/>
                  <a:gd name="connsiteX15" fmla="*/ 645 w 10000"/>
                  <a:gd name="connsiteY15" fmla="*/ 8859 h 10000"/>
                  <a:gd name="connsiteX16" fmla="*/ 744 w 10000"/>
                  <a:gd name="connsiteY16" fmla="*/ 8798 h 10000"/>
                  <a:gd name="connsiteX17" fmla="*/ 826 w 10000"/>
                  <a:gd name="connsiteY17" fmla="*/ 8758 h 10000"/>
                  <a:gd name="connsiteX18" fmla="*/ 959 w 10000"/>
                  <a:gd name="connsiteY18" fmla="*/ 8697 h 10000"/>
                  <a:gd name="connsiteX19" fmla="*/ 992 w 10000"/>
                  <a:gd name="connsiteY19" fmla="*/ 8656 h 10000"/>
                  <a:gd name="connsiteX20" fmla="*/ 1008 w 10000"/>
                  <a:gd name="connsiteY20" fmla="*/ 8534 h 10000"/>
                  <a:gd name="connsiteX21" fmla="*/ 926 w 10000"/>
                  <a:gd name="connsiteY21" fmla="*/ 8086 h 10000"/>
                  <a:gd name="connsiteX22" fmla="*/ 909 w 10000"/>
                  <a:gd name="connsiteY22" fmla="*/ 7678 h 10000"/>
                  <a:gd name="connsiteX23" fmla="*/ 909 w 10000"/>
                  <a:gd name="connsiteY23" fmla="*/ 7271 h 10000"/>
                  <a:gd name="connsiteX24" fmla="*/ 959 w 10000"/>
                  <a:gd name="connsiteY24" fmla="*/ 6904 h 10000"/>
                  <a:gd name="connsiteX25" fmla="*/ 1091 w 10000"/>
                  <a:gd name="connsiteY25" fmla="*/ 6191 h 10000"/>
                  <a:gd name="connsiteX26" fmla="*/ 1306 w 10000"/>
                  <a:gd name="connsiteY26" fmla="*/ 5540 h 10000"/>
                  <a:gd name="connsiteX27" fmla="*/ 1521 w 10000"/>
                  <a:gd name="connsiteY27" fmla="*/ 5051 h 10000"/>
                  <a:gd name="connsiteX28" fmla="*/ 1620 w 10000"/>
                  <a:gd name="connsiteY28" fmla="*/ 4847 h 10000"/>
                  <a:gd name="connsiteX29" fmla="*/ 1719 w 10000"/>
                  <a:gd name="connsiteY29" fmla="*/ 4684 h 10000"/>
                  <a:gd name="connsiteX30" fmla="*/ 1802 w 10000"/>
                  <a:gd name="connsiteY30" fmla="*/ 4562 h 10000"/>
                  <a:gd name="connsiteX31" fmla="*/ 1851 w 10000"/>
                  <a:gd name="connsiteY31" fmla="*/ 4460 h 10000"/>
                  <a:gd name="connsiteX32" fmla="*/ 1934 w 10000"/>
                  <a:gd name="connsiteY32" fmla="*/ 4358 h 10000"/>
                  <a:gd name="connsiteX33" fmla="*/ 2050 w 10000"/>
                  <a:gd name="connsiteY33" fmla="*/ 5927 h 10000"/>
                  <a:gd name="connsiteX34" fmla="*/ 2050 w 10000"/>
                  <a:gd name="connsiteY34" fmla="*/ 5866 h 10000"/>
                  <a:gd name="connsiteX35" fmla="*/ 2050 w 10000"/>
                  <a:gd name="connsiteY35" fmla="*/ 5723 h 10000"/>
                  <a:gd name="connsiteX36" fmla="*/ 2099 w 10000"/>
                  <a:gd name="connsiteY36" fmla="*/ 5479 h 10000"/>
                  <a:gd name="connsiteX37" fmla="*/ 2116 w 10000"/>
                  <a:gd name="connsiteY37" fmla="*/ 5173 h 10000"/>
                  <a:gd name="connsiteX38" fmla="*/ 2231 w 10000"/>
                  <a:gd name="connsiteY38" fmla="*/ 4847 h 10000"/>
                  <a:gd name="connsiteX39" fmla="*/ 2331 w 10000"/>
                  <a:gd name="connsiteY39" fmla="*/ 4562 h 10000"/>
                  <a:gd name="connsiteX40" fmla="*/ 2545 w 10000"/>
                  <a:gd name="connsiteY40" fmla="*/ 4257 h 10000"/>
                  <a:gd name="connsiteX41" fmla="*/ 2777 w 10000"/>
                  <a:gd name="connsiteY41" fmla="*/ 4012 h 10000"/>
                  <a:gd name="connsiteX42" fmla="*/ 2893 w 10000"/>
                  <a:gd name="connsiteY42" fmla="*/ 3971 h 10000"/>
                  <a:gd name="connsiteX43" fmla="*/ 2909 w 10000"/>
                  <a:gd name="connsiteY43" fmla="*/ 3971 h 10000"/>
                  <a:gd name="connsiteX44" fmla="*/ 2975 w 10000"/>
                  <a:gd name="connsiteY44" fmla="*/ 4012 h 10000"/>
                  <a:gd name="connsiteX45" fmla="*/ 2975 w 10000"/>
                  <a:gd name="connsiteY45" fmla="*/ 4094 h 10000"/>
                  <a:gd name="connsiteX46" fmla="*/ 2942 w 10000"/>
                  <a:gd name="connsiteY46" fmla="*/ 4399 h 10000"/>
                  <a:gd name="connsiteX47" fmla="*/ 2909 w 10000"/>
                  <a:gd name="connsiteY47" fmla="*/ 4725 h 10000"/>
                  <a:gd name="connsiteX48" fmla="*/ 2909 w 10000"/>
                  <a:gd name="connsiteY48" fmla="*/ 4949 h 10000"/>
                  <a:gd name="connsiteX49" fmla="*/ 2975 w 10000"/>
                  <a:gd name="connsiteY49" fmla="*/ 5173 h 10000"/>
                  <a:gd name="connsiteX50" fmla="*/ 3041 w 10000"/>
                  <a:gd name="connsiteY50" fmla="*/ 5560 h 10000"/>
                  <a:gd name="connsiteX51" fmla="*/ 3124 w 10000"/>
                  <a:gd name="connsiteY51" fmla="*/ 5723 h 10000"/>
                  <a:gd name="connsiteX52" fmla="*/ 3157 w 10000"/>
                  <a:gd name="connsiteY52" fmla="*/ 5886 h 10000"/>
                  <a:gd name="connsiteX53" fmla="*/ 3207 w 10000"/>
                  <a:gd name="connsiteY53" fmla="*/ 5967 h 10000"/>
                  <a:gd name="connsiteX54" fmla="*/ 3207 w 10000"/>
                  <a:gd name="connsiteY54" fmla="*/ 5988 h 10000"/>
                  <a:gd name="connsiteX55" fmla="*/ 3207 w 10000"/>
                  <a:gd name="connsiteY55" fmla="*/ 5927 h 10000"/>
                  <a:gd name="connsiteX56" fmla="*/ 3207 w 10000"/>
                  <a:gd name="connsiteY56" fmla="*/ 5825 h 10000"/>
                  <a:gd name="connsiteX57" fmla="*/ 3174 w 10000"/>
                  <a:gd name="connsiteY57" fmla="*/ 5642 h 10000"/>
                  <a:gd name="connsiteX58" fmla="*/ 3174 w 10000"/>
                  <a:gd name="connsiteY58" fmla="*/ 5397 h 10000"/>
                  <a:gd name="connsiteX59" fmla="*/ 3207 w 10000"/>
                  <a:gd name="connsiteY59" fmla="*/ 5153 h 10000"/>
                  <a:gd name="connsiteX60" fmla="*/ 3289 w 10000"/>
                  <a:gd name="connsiteY60" fmla="*/ 4847 h 10000"/>
                  <a:gd name="connsiteX61" fmla="*/ 3372 w 10000"/>
                  <a:gd name="connsiteY61" fmla="*/ 4562 h 10000"/>
                  <a:gd name="connsiteX62" fmla="*/ 3521 w 10000"/>
                  <a:gd name="connsiteY62" fmla="*/ 4297 h 10000"/>
                  <a:gd name="connsiteX63" fmla="*/ 3636 w 10000"/>
                  <a:gd name="connsiteY63" fmla="*/ 4175 h 10000"/>
                  <a:gd name="connsiteX64" fmla="*/ 3769 w 10000"/>
                  <a:gd name="connsiteY64" fmla="*/ 3971 h 10000"/>
                  <a:gd name="connsiteX65" fmla="*/ 4033 w 10000"/>
                  <a:gd name="connsiteY65" fmla="*/ 3605 h 10000"/>
                  <a:gd name="connsiteX66" fmla="*/ 4165 w 10000"/>
                  <a:gd name="connsiteY66" fmla="*/ 3442 h 10000"/>
                  <a:gd name="connsiteX67" fmla="*/ 4231 w 10000"/>
                  <a:gd name="connsiteY67" fmla="*/ 3320 h 10000"/>
                  <a:gd name="connsiteX68" fmla="*/ 4314 w 10000"/>
                  <a:gd name="connsiteY68" fmla="*/ 3218 h 10000"/>
                  <a:gd name="connsiteX69" fmla="*/ 4347 w 10000"/>
                  <a:gd name="connsiteY69" fmla="*/ 3198 h 10000"/>
                  <a:gd name="connsiteX70" fmla="*/ 4314 w 10000"/>
                  <a:gd name="connsiteY70" fmla="*/ 3218 h 10000"/>
                  <a:gd name="connsiteX71" fmla="*/ 4264 w 10000"/>
                  <a:gd name="connsiteY71" fmla="*/ 3320 h 10000"/>
                  <a:gd name="connsiteX72" fmla="*/ 4165 w 10000"/>
                  <a:gd name="connsiteY72" fmla="*/ 3483 h 10000"/>
                  <a:gd name="connsiteX73" fmla="*/ 4083 w 10000"/>
                  <a:gd name="connsiteY73" fmla="*/ 3686 h 10000"/>
                  <a:gd name="connsiteX74" fmla="*/ 3967 w 10000"/>
                  <a:gd name="connsiteY74" fmla="*/ 3931 h 10000"/>
                  <a:gd name="connsiteX75" fmla="*/ 3868 w 10000"/>
                  <a:gd name="connsiteY75" fmla="*/ 4196 h 10000"/>
                  <a:gd name="connsiteX76" fmla="*/ 3785 w 10000"/>
                  <a:gd name="connsiteY76" fmla="*/ 4501 h 10000"/>
                  <a:gd name="connsiteX77" fmla="*/ 3736 w 10000"/>
                  <a:gd name="connsiteY77" fmla="*/ 4786 h 10000"/>
                  <a:gd name="connsiteX78" fmla="*/ 3702 w 10000"/>
                  <a:gd name="connsiteY78" fmla="*/ 5173 h 10000"/>
                  <a:gd name="connsiteX79" fmla="*/ 3736 w 10000"/>
                  <a:gd name="connsiteY79" fmla="*/ 5499 h 10000"/>
                  <a:gd name="connsiteX80" fmla="*/ 3818 w 10000"/>
                  <a:gd name="connsiteY80" fmla="*/ 5764 h 10000"/>
                  <a:gd name="connsiteX81" fmla="*/ 3917 w 10000"/>
                  <a:gd name="connsiteY81" fmla="*/ 5927 h 10000"/>
                  <a:gd name="connsiteX82" fmla="*/ 4033 w 10000"/>
                  <a:gd name="connsiteY82" fmla="*/ 6049 h 10000"/>
                  <a:gd name="connsiteX83" fmla="*/ 4132 w 10000"/>
                  <a:gd name="connsiteY83" fmla="*/ 6151 h 10000"/>
                  <a:gd name="connsiteX84" fmla="*/ 4182 w 10000"/>
                  <a:gd name="connsiteY84" fmla="*/ 6191 h 10000"/>
                  <a:gd name="connsiteX85" fmla="*/ 4215 w 10000"/>
                  <a:gd name="connsiteY85" fmla="*/ 6191 h 10000"/>
                  <a:gd name="connsiteX86" fmla="*/ 4215 w 10000"/>
                  <a:gd name="connsiteY86" fmla="*/ 6151 h 10000"/>
                  <a:gd name="connsiteX87" fmla="*/ 4182 w 10000"/>
                  <a:gd name="connsiteY87" fmla="*/ 6029 h 10000"/>
                  <a:gd name="connsiteX88" fmla="*/ 4165 w 10000"/>
                  <a:gd name="connsiteY88" fmla="*/ 5886 h 10000"/>
                  <a:gd name="connsiteX89" fmla="*/ 4132 w 10000"/>
                  <a:gd name="connsiteY89" fmla="*/ 5662 h 10000"/>
                  <a:gd name="connsiteX90" fmla="*/ 4132 w 10000"/>
                  <a:gd name="connsiteY90" fmla="*/ 5438 h 10000"/>
                  <a:gd name="connsiteX91" fmla="*/ 4165 w 10000"/>
                  <a:gd name="connsiteY91" fmla="*/ 5153 h 10000"/>
                  <a:gd name="connsiteX92" fmla="*/ 4182 w 10000"/>
                  <a:gd name="connsiteY92" fmla="*/ 4847 h 10000"/>
                  <a:gd name="connsiteX93" fmla="*/ 4298 w 10000"/>
                  <a:gd name="connsiteY93" fmla="*/ 4562 h 10000"/>
                  <a:gd name="connsiteX94" fmla="*/ 4397 w 10000"/>
                  <a:gd name="connsiteY94" fmla="*/ 4257 h 10000"/>
                  <a:gd name="connsiteX95" fmla="*/ 4529 w 10000"/>
                  <a:gd name="connsiteY95" fmla="*/ 4033 h 10000"/>
                  <a:gd name="connsiteX96" fmla="*/ 4628 w 10000"/>
                  <a:gd name="connsiteY96" fmla="*/ 3849 h 10000"/>
                  <a:gd name="connsiteX97" fmla="*/ 4760 w 10000"/>
                  <a:gd name="connsiteY97" fmla="*/ 3686 h 10000"/>
                  <a:gd name="connsiteX98" fmla="*/ 4876 w 10000"/>
                  <a:gd name="connsiteY98" fmla="*/ 3544 h 10000"/>
                  <a:gd name="connsiteX99" fmla="*/ 4975 w 10000"/>
                  <a:gd name="connsiteY99" fmla="*/ 3442 h 10000"/>
                  <a:gd name="connsiteX100" fmla="*/ 5107 w 10000"/>
                  <a:gd name="connsiteY100" fmla="*/ 3381 h 10000"/>
                  <a:gd name="connsiteX101" fmla="*/ 5190 w 10000"/>
                  <a:gd name="connsiteY101" fmla="*/ 3381 h 10000"/>
                  <a:gd name="connsiteX102" fmla="*/ 5273 w 10000"/>
                  <a:gd name="connsiteY102" fmla="*/ 3442 h 10000"/>
                  <a:gd name="connsiteX103" fmla="*/ 5355 w 10000"/>
                  <a:gd name="connsiteY103" fmla="*/ 3544 h 10000"/>
                  <a:gd name="connsiteX104" fmla="*/ 5405 w 10000"/>
                  <a:gd name="connsiteY104" fmla="*/ 3686 h 10000"/>
                  <a:gd name="connsiteX105" fmla="*/ 5438 w 10000"/>
                  <a:gd name="connsiteY105" fmla="*/ 3870 h 10000"/>
                  <a:gd name="connsiteX106" fmla="*/ 5504 w 10000"/>
                  <a:gd name="connsiteY106" fmla="*/ 4358 h 10000"/>
                  <a:gd name="connsiteX107" fmla="*/ 5537 w 10000"/>
                  <a:gd name="connsiteY107" fmla="*/ 4908 h 10000"/>
                  <a:gd name="connsiteX108" fmla="*/ 5570 w 10000"/>
                  <a:gd name="connsiteY108" fmla="*/ 5479 h 10000"/>
                  <a:gd name="connsiteX109" fmla="*/ 5570 w 10000"/>
                  <a:gd name="connsiteY109" fmla="*/ 5723 h 10000"/>
                  <a:gd name="connsiteX110" fmla="*/ 5570 w 10000"/>
                  <a:gd name="connsiteY110" fmla="*/ 5927 h 10000"/>
                  <a:gd name="connsiteX111" fmla="*/ 5537 w 10000"/>
                  <a:gd name="connsiteY111" fmla="*/ 6130 h 10000"/>
                  <a:gd name="connsiteX112" fmla="*/ 5537 w 10000"/>
                  <a:gd name="connsiteY112" fmla="*/ 6253 h 10000"/>
                  <a:gd name="connsiteX113" fmla="*/ 5537 w 10000"/>
                  <a:gd name="connsiteY113" fmla="*/ 6354 h 10000"/>
                  <a:gd name="connsiteX114" fmla="*/ 5537 w 10000"/>
                  <a:gd name="connsiteY114" fmla="*/ 6375 h 10000"/>
                  <a:gd name="connsiteX115" fmla="*/ 6165 w 10000"/>
                  <a:gd name="connsiteY115" fmla="*/ 3035 h 10000"/>
                  <a:gd name="connsiteX116" fmla="*/ 6198 w 10000"/>
                  <a:gd name="connsiteY116" fmla="*/ 3096 h 10000"/>
                  <a:gd name="connsiteX117" fmla="*/ 6231 w 10000"/>
                  <a:gd name="connsiteY117" fmla="*/ 3198 h 10000"/>
                  <a:gd name="connsiteX118" fmla="*/ 6281 w 10000"/>
                  <a:gd name="connsiteY118" fmla="*/ 3360 h 10000"/>
                  <a:gd name="connsiteX119" fmla="*/ 6331 w 10000"/>
                  <a:gd name="connsiteY119" fmla="*/ 3585 h 10000"/>
                  <a:gd name="connsiteX120" fmla="*/ 6380 w 10000"/>
                  <a:gd name="connsiteY120" fmla="*/ 3809 h 10000"/>
                  <a:gd name="connsiteX121" fmla="*/ 6463 w 10000"/>
                  <a:gd name="connsiteY121" fmla="*/ 4094 h 10000"/>
                  <a:gd name="connsiteX122" fmla="*/ 6545 w 10000"/>
                  <a:gd name="connsiteY122" fmla="*/ 4725 h 10000"/>
                  <a:gd name="connsiteX123" fmla="*/ 6562 w 10000"/>
                  <a:gd name="connsiteY123" fmla="*/ 5051 h 10000"/>
                  <a:gd name="connsiteX124" fmla="*/ 6562 w 10000"/>
                  <a:gd name="connsiteY124" fmla="*/ 5316 h 10000"/>
                  <a:gd name="connsiteX125" fmla="*/ 6562 w 10000"/>
                  <a:gd name="connsiteY125" fmla="*/ 5540 h 10000"/>
                  <a:gd name="connsiteX126" fmla="*/ 6545 w 10000"/>
                  <a:gd name="connsiteY126" fmla="*/ 5723 h 10000"/>
                  <a:gd name="connsiteX127" fmla="*/ 6512 w 10000"/>
                  <a:gd name="connsiteY127" fmla="*/ 5886 h 10000"/>
                  <a:gd name="connsiteX128" fmla="*/ 6496 w 10000"/>
                  <a:gd name="connsiteY128" fmla="*/ 5988 h 10000"/>
                  <a:gd name="connsiteX129" fmla="*/ 6463 w 10000"/>
                  <a:gd name="connsiteY129" fmla="*/ 6049 h 10000"/>
                  <a:gd name="connsiteX130" fmla="*/ 6463 w 10000"/>
                  <a:gd name="connsiteY130" fmla="*/ 6090 h 10000"/>
                  <a:gd name="connsiteX131" fmla="*/ 6463 w 10000"/>
                  <a:gd name="connsiteY131" fmla="*/ 6049 h 10000"/>
                  <a:gd name="connsiteX132" fmla="*/ 6545 w 10000"/>
                  <a:gd name="connsiteY132" fmla="*/ 5988 h 10000"/>
                  <a:gd name="connsiteX133" fmla="*/ 6628 w 10000"/>
                  <a:gd name="connsiteY133" fmla="*/ 5866 h 10000"/>
                  <a:gd name="connsiteX134" fmla="*/ 6694 w 10000"/>
                  <a:gd name="connsiteY134" fmla="*/ 5703 h 10000"/>
                  <a:gd name="connsiteX135" fmla="*/ 6893 w 10000"/>
                  <a:gd name="connsiteY135" fmla="*/ 5336 h 10000"/>
                  <a:gd name="connsiteX136" fmla="*/ 7074 w 10000"/>
                  <a:gd name="connsiteY136" fmla="*/ 4908 h 10000"/>
                  <a:gd name="connsiteX137" fmla="*/ 7091 w 10000"/>
                  <a:gd name="connsiteY137" fmla="*/ 4745 h 10000"/>
                  <a:gd name="connsiteX138" fmla="*/ 7124 w 10000"/>
                  <a:gd name="connsiteY138" fmla="*/ 4562 h 10000"/>
                  <a:gd name="connsiteX139" fmla="*/ 7124 w 10000"/>
                  <a:gd name="connsiteY139" fmla="*/ 4257 h 10000"/>
                  <a:gd name="connsiteX140" fmla="*/ 7074 w 10000"/>
                  <a:gd name="connsiteY140" fmla="*/ 4094 h 10000"/>
                  <a:gd name="connsiteX141" fmla="*/ 7041 w 10000"/>
                  <a:gd name="connsiteY141" fmla="*/ 4073 h 10000"/>
                  <a:gd name="connsiteX142" fmla="*/ 7041 w 10000"/>
                  <a:gd name="connsiteY142" fmla="*/ 4033 h 10000"/>
                  <a:gd name="connsiteX143" fmla="*/ 7074 w 10000"/>
                  <a:gd name="connsiteY143" fmla="*/ 4073 h 10000"/>
                  <a:gd name="connsiteX144" fmla="*/ 7124 w 10000"/>
                  <a:gd name="connsiteY144" fmla="*/ 4175 h 10000"/>
                  <a:gd name="connsiteX145" fmla="*/ 7207 w 10000"/>
                  <a:gd name="connsiteY145" fmla="*/ 4297 h 10000"/>
                  <a:gd name="connsiteX146" fmla="*/ 7306 w 10000"/>
                  <a:gd name="connsiteY146" fmla="*/ 4460 h 10000"/>
                  <a:gd name="connsiteX147" fmla="*/ 7488 w 10000"/>
                  <a:gd name="connsiteY147" fmla="*/ 4725 h 10000"/>
                  <a:gd name="connsiteX148" fmla="*/ 7554 w 10000"/>
                  <a:gd name="connsiteY148" fmla="*/ 4847 h 10000"/>
                  <a:gd name="connsiteX149" fmla="*/ 7570 w 10000"/>
                  <a:gd name="connsiteY149" fmla="*/ 4888 h 10000"/>
                  <a:gd name="connsiteX150" fmla="*/ 7620 w 10000"/>
                  <a:gd name="connsiteY150" fmla="*/ 5377 h 10000"/>
                  <a:gd name="connsiteX151" fmla="*/ 7653 w 10000"/>
                  <a:gd name="connsiteY151" fmla="*/ 5825 h 10000"/>
                  <a:gd name="connsiteX152" fmla="*/ 7653 w 10000"/>
                  <a:gd name="connsiteY152" fmla="*/ 6029 h 10000"/>
                  <a:gd name="connsiteX153" fmla="*/ 7686 w 10000"/>
                  <a:gd name="connsiteY153" fmla="*/ 6212 h 10000"/>
                  <a:gd name="connsiteX154" fmla="*/ 7702 w 10000"/>
                  <a:gd name="connsiteY154" fmla="*/ 6314 h 10000"/>
                  <a:gd name="connsiteX155" fmla="*/ 7736 w 10000"/>
                  <a:gd name="connsiteY155" fmla="*/ 6354 h 10000"/>
                  <a:gd name="connsiteX156" fmla="*/ 7736 w 10000"/>
                  <a:gd name="connsiteY156" fmla="*/ 6314 h 10000"/>
                  <a:gd name="connsiteX157" fmla="*/ 7785 w 10000"/>
                  <a:gd name="connsiteY157" fmla="*/ 6253 h 10000"/>
                  <a:gd name="connsiteX158" fmla="*/ 7835 w 10000"/>
                  <a:gd name="connsiteY158" fmla="*/ 6151 h 10000"/>
                  <a:gd name="connsiteX159" fmla="*/ 7884 w 10000"/>
                  <a:gd name="connsiteY159" fmla="*/ 6029 h 10000"/>
                  <a:gd name="connsiteX160" fmla="*/ 8017 w 10000"/>
                  <a:gd name="connsiteY160" fmla="*/ 5703 h 10000"/>
                  <a:gd name="connsiteX161" fmla="*/ 8099 w 10000"/>
                  <a:gd name="connsiteY161" fmla="*/ 5275 h 10000"/>
                  <a:gd name="connsiteX162" fmla="*/ 8132 w 10000"/>
                  <a:gd name="connsiteY162" fmla="*/ 5112 h 10000"/>
                  <a:gd name="connsiteX163" fmla="*/ 8132 w 10000"/>
                  <a:gd name="connsiteY163" fmla="*/ 4990 h 10000"/>
                  <a:gd name="connsiteX164" fmla="*/ 8083 w 10000"/>
                  <a:gd name="connsiteY164" fmla="*/ 4786 h 10000"/>
                  <a:gd name="connsiteX165" fmla="*/ 8017 w 10000"/>
                  <a:gd name="connsiteY165" fmla="*/ 4684 h 10000"/>
                  <a:gd name="connsiteX166" fmla="*/ 8000 w 10000"/>
                  <a:gd name="connsiteY166" fmla="*/ 4664 h 10000"/>
                  <a:gd name="connsiteX167" fmla="*/ 8132 w 10000"/>
                  <a:gd name="connsiteY167" fmla="*/ 4847 h 10000"/>
                  <a:gd name="connsiteX168" fmla="*/ 8281 w 10000"/>
                  <a:gd name="connsiteY168" fmla="*/ 5010 h 10000"/>
                  <a:gd name="connsiteX169" fmla="*/ 8479 w 10000"/>
                  <a:gd name="connsiteY169" fmla="*/ 5173 h 10000"/>
                  <a:gd name="connsiteX170" fmla="*/ 8661 w 10000"/>
                  <a:gd name="connsiteY170" fmla="*/ 5377 h 10000"/>
                  <a:gd name="connsiteX171" fmla="*/ 8810 w 10000"/>
                  <a:gd name="connsiteY171" fmla="*/ 5642 h 10000"/>
                  <a:gd name="connsiteX172" fmla="*/ 8975 w 10000"/>
                  <a:gd name="connsiteY172" fmla="*/ 5927 h 10000"/>
                  <a:gd name="connsiteX173" fmla="*/ 9107 w 10000"/>
                  <a:gd name="connsiteY173" fmla="*/ 6293 h 10000"/>
                  <a:gd name="connsiteX174" fmla="*/ 9207 w 10000"/>
                  <a:gd name="connsiteY174" fmla="*/ 6741 h 10000"/>
                  <a:gd name="connsiteX175" fmla="*/ 9273 w 10000"/>
                  <a:gd name="connsiteY175" fmla="*/ 7230 h 10000"/>
                  <a:gd name="connsiteX176" fmla="*/ 9322 w 10000"/>
                  <a:gd name="connsiteY176" fmla="*/ 7678 h 10000"/>
                  <a:gd name="connsiteX177" fmla="*/ 9322 w 10000"/>
                  <a:gd name="connsiteY177" fmla="*/ 8086 h 10000"/>
                  <a:gd name="connsiteX178" fmla="*/ 9322 w 10000"/>
                  <a:gd name="connsiteY178" fmla="*/ 8411 h 10000"/>
                  <a:gd name="connsiteX179" fmla="*/ 9322 w 10000"/>
                  <a:gd name="connsiteY179" fmla="*/ 8656 h 10000"/>
                  <a:gd name="connsiteX180" fmla="*/ 9289 w 10000"/>
                  <a:gd name="connsiteY180" fmla="*/ 8859 h 10000"/>
                  <a:gd name="connsiteX181" fmla="*/ 9289 w 10000"/>
                  <a:gd name="connsiteY181" fmla="*/ 9022 h 10000"/>
                  <a:gd name="connsiteX182" fmla="*/ 9289 w 10000"/>
                  <a:gd name="connsiteY182" fmla="*/ 9063 h 10000"/>
                  <a:gd name="connsiteX183" fmla="*/ 9339 w 10000"/>
                  <a:gd name="connsiteY183" fmla="*/ 9063 h 10000"/>
                  <a:gd name="connsiteX184" fmla="*/ 9455 w 10000"/>
                  <a:gd name="connsiteY184" fmla="*/ 9145 h 10000"/>
                  <a:gd name="connsiteX185" fmla="*/ 9603 w 10000"/>
                  <a:gd name="connsiteY185" fmla="*/ 9246 h 10000"/>
                  <a:gd name="connsiteX186" fmla="*/ 9769 w 10000"/>
                  <a:gd name="connsiteY186" fmla="*/ 9470 h 10000"/>
                  <a:gd name="connsiteX187" fmla="*/ 9868 w 10000"/>
                  <a:gd name="connsiteY187" fmla="*/ 9674 h 10000"/>
                  <a:gd name="connsiteX188" fmla="*/ 9950 w 10000"/>
                  <a:gd name="connsiteY188" fmla="*/ 9837 h 10000"/>
                  <a:gd name="connsiteX189" fmla="*/ 10000 w 10000"/>
                  <a:gd name="connsiteY189" fmla="*/ 9939 h 10000"/>
                  <a:gd name="connsiteX190" fmla="*/ 10000 w 10000"/>
                  <a:gd name="connsiteY190" fmla="*/ 10000 h 10000"/>
                  <a:gd name="connsiteX191" fmla="*/ 10000 w 10000"/>
                  <a:gd name="connsiteY191" fmla="*/ 9959 h 10000"/>
                  <a:gd name="connsiteX192" fmla="*/ 10000 w 10000"/>
                  <a:gd name="connsiteY192" fmla="*/ 9898 h 10000"/>
                  <a:gd name="connsiteX193" fmla="*/ 10000 w 10000"/>
                  <a:gd name="connsiteY193" fmla="*/ 9735 h 10000"/>
                  <a:gd name="connsiteX194" fmla="*/ 10000 w 10000"/>
                  <a:gd name="connsiteY194" fmla="*/ 9572 h 10000"/>
                  <a:gd name="connsiteX195" fmla="*/ 10000 w 10000"/>
                  <a:gd name="connsiteY195" fmla="*/ 9369 h 10000"/>
                  <a:gd name="connsiteX196" fmla="*/ 10000 w 10000"/>
                  <a:gd name="connsiteY196" fmla="*/ 9145 h 10000"/>
                  <a:gd name="connsiteX197" fmla="*/ 10000 w 10000"/>
                  <a:gd name="connsiteY197" fmla="*/ 8595 h 10000"/>
                  <a:gd name="connsiteX198" fmla="*/ 10000 w 10000"/>
                  <a:gd name="connsiteY198" fmla="*/ 8045 h 10000"/>
                  <a:gd name="connsiteX199" fmla="*/ 9983 w 10000"/>
                  <a:gd name="connsiteY199" fmla="*/ 7454 h 10000"/>
                  <a:gd name="connsiteX200" fmla="*/ 9983 w 10000"/>
                  <a:gd name="connsiteY200" fmla="*/ 6945 h 10000"/>
                  <a:gd name="connsiteX201" fmla="*/ 9950 w 10000"/>
                  <a:gd name="connsiteY201" fmla="*/ 6701 h 10000"/>
                  <a:gd name="connsiteX202" fmla="*/ 9950 w 10000"/>
                  <a:gd name="connsiteY202" fmla="*/ 6517 h 10000"/>
                  <a:gd name="connsiteX203" fmla="*/ 9901 w 10000"/>
                  <a:gd name="connsiteY203" fmla="*/ 5927 h 10000"/>
                  <a:gd name="connsiteX204" fmla="*/ 9818 w 10000"/>
                  <a:gd name="connsiteY204" fmla="*/ 5336 h 10000"/>
                  <a:gd name="connsiteX205" fmla="*/ 9719 w 10000"/>
                  <a:gd name="connsiteY205" fmla="*/ 4745 h 10000"/>
                  <a:gd name="connsiteX206" fmla="*/ 9603 w 10000"/>
                  <a:gd name="connsiteY206" fmla="*/ 4175 h 10000"/>
                  <a:gd name="connsiteX207" fmla="*/ 9421 w 10000"/>
                  <a:gd name="connsiteY207" fmla="*/ 3585 h 10000"/>
                  <a:gd name="connsiteX208" fmla="*/ 9240 w 10000"/>
                  <a:gd name="connsiteY208" fmla="*/ 3055 h 10000"/>
                  <a:gd name="connsiteX209" fmla="*/ 9008 w 10000"/>
                  <a:gd name="connsiteY209" fmla="*/ 2546 h 10000"/>
                  <a:gd name="connsiteX210" fmla="*/ 8760 w 10000"/>
                  <a:gd name="connsiteY210" fmla="*/ 2077 h 10000"/>
                  <a:gd name="connsiteX211" fmla="*/ 8446 w 10000"/>
                  <a:gd name="connsiteY211" fmla="*/ 1629 h 10000"/>
                  <a:gd name="connsiteX212" fmla="*/ 8132 w 10000"/>
                  <a:gd name="connsiteY212" fmla="*/ 1242 h 10000"/>
                  <a:gd name="connsiteX213" fmla="*/ 7752 w 10000"/>
                  <a:gd name="connsiteY213" fmla="*/ 876 h 10000"/>
                  <a:gd name="connsiteX214" fmla="*/ 7355 w 10000"/>
                  <a:gd name="connsiteY214" fmla="*/ 550 h 10000"/>
                  <a:gd name="connsiteX215" fmla="*/ 6942 w 10000"/>
                  <a:gd name="connsiteY215" fmla="*/ 326 h 10000"/>
                  <a:gd name="connsiteX216" fmla="*/ 6430 w 10000"/>
                  <a:gd name="connsiteY216" fmla="*/ 163 h 10000"/>
                  <a:gd name="connsiteX217" fmla="*/ 5901 w 10000"/>
                  <a:gd name="connsiteY217" fmla="*/ 61 h 10000"/>
                  <a:gd name="connsiteX218" fmla="*/ 5355 w 10000"/>
                  <a:gd name="connsiteY218" fmla="*/ 0 h 10000"/>
                  <a:gd name="connsiteX219" fmla="*/ 4231 w 10000"/>
                  <a:gd name="connsiteY219" fmla="*/ 163 h 10000"/>
                  <a:gd name="connsiteX220" fmla="*/ 3686 w 10000"/>
                  <a:gd name="connsiteY220" fmla="*/ 326 h 10000"/>
                  <a:gd name="connsiteX221" fmla="*/ 3207 w 10000"/>
                  <a:gd name="connsiteY221" fmla="*/ 550 h 10000"/>
                  <a:gd name="connsiteX222" fmla="*/ 2727 w 10000"/>
                  <a:gd name="connsiteY222" fmla="*/ 855 h 10000"/>
                  <a:gd name="connsiteX223" fmla="*/ 2281 w 10000"/>
                  <a:gd name="connsiteY223" fmla="*/ 1202 h 10000"/>
                  <a:gd name="connsiteX224" fmla="*/ 1851 w 10000"/>
                  <a:gd name="connsiteY224" fmla="*/ 1629 h 10000"/>
                  <a:gd name="connsiteX225" fmla="*/ 1488 w 10000"/>
                  <a:gd name="connsiteY225" fmla="*/ 2077 h 10000"/>
                  <a:gd name="connsiteX226" fmla="*/ 1140 w 10000"/>
                  <a:gd name="connsiteY226" fmla="*/ 2607 h 10000"/>
                  <a:gd name="connsiteX227" fmla="*/ 826 w 10000"/>
                  <a:gd name="connsiteY227" fmla="*/ 3198 h 10000"/>
                  <a:gd name="connsiteX228" fmla="*/ 595 w 10000"/>
                  <a:gd name="connsiteY228" fmla="*/ 3809 h 10000"/>
                  <a:gd name="connsiteX229" fmla="*/ 380 w 10000"/>
                  <a:gd name="connsiteY229" fmla="*/ 4460 h 10000"/>
                  <a:gd name="connsiteX230" fmla="*/ 198 w 10000"/>
                  <a:gd name="connsiteY230" fmla="*/ 5173 h 10000"/>
                  <a:gd name="connsiteX231" fmla="*/ 83 w 10000"/>
                  <a:gd name="connsiteY231" fmla="*/ 5927 h 10000"/>
                  <a:gd name="connsiteX232" fmla="*/ 33 w 10000"/>
                  <a:gd name="connsiteY232" fmla="*/ 6701 h 10000"/>
                  <a:gd name="connsiteX233" fmla="*/ 0 w 10000"/>
                  <a:gd name="connsiteY233" fmla="*/ 7515 h 10000"/>
                  <a:gd name="connsiteX0" fmla="*/ 0 w 10000"/>
                  <a:gd name="connsiteY0" fmla="*/ 7515 h 10000"/>
                  <a:gd name="connsiteX1" fmla="*/ 33 w 10000"/>
                  <a:gd name="connsiteY1" fmla="*/ 7943 h 10000"/>
                  <a:gd name="connsiteX2" fmla="*/ 33 w 10000"/>
                  <a:gd name="connsiteY2" fmla="*/ 8269 h 10000"/>
                  <a:gd name="connsiteX3" fmla="*/ 66 w 10000"/>
                  <a:gd name="connsiteY3" fmla="*/ 8595 h 10000"/>
                  <a:gd name="connsiteX4" fmla="*/ 116 w 10000"/>
                  <a:gd name="connsiteY4" fmla="*/ 8859 h 10000"/>
                  <a:gd name="connsiteX5" fmla="*/ 198 w 10000"/>
                  <a:gd name="connsiteY5" fmla="*/ 9246 h 10000"/>
                  <a:gd name="connsiteX6" fmla="*/ 198 w 10000"/>
                  <a:gd name="connsiteY6" fmla="*/ 9348 h 10000"/>
                  <a:gd name="connsiteX7" fmla="*/ 215 w 10000"/>
                  <a:gd name="connsiteY7" fmla="*/ 9369 h 10000"/>
                  <a:gd name="connsiteX8" fmla="*/ 198 w 10000"/>
                  <a:gd name="connsiteY8" fmla="*/ 9369 h 10000"/>
                  <a:gd name="connsiteX9" fmla="*/ 198 w 10000"/>
                  <a:gd name="connsiteY9" fmla="*/ 9409 h 10000"/>
                  <a:gd name="connsiteX10" fmla="*/ 248 w 10000"/>
                  <a:gd name="connsiteY10" fmla="*/ 9348 h 10000"/>
                  <a:gd name="connsiteX11" fmla="*/ 298 w 10000"/>
                  <a:gd name="connsiteY11" fmla="*/ 9246 h 10000"/>
                  <a:gd name="connsiteX12" fmla="*/ 380 w 10000"/>
                  <a:gd name="connsiteY12" fmla="*/ 9145 h 10000"/>
                  <a:gd name="connsiteX13" fmla="*/ 512 w 10000"/>
                  <a:gd name="connsiteY13" fmla="*/ 8961 h 10000"/>
                  <a:gd name="connsiteX14" fmla="*/ 645 w 10000"/>
                  <a:gd name="connsiteY14" fmla="*/ 8859 h 10000"/>
                  <a:gd name="connsiteX15" fmla="*/ 744 w 10000"/>
                  <a:gd name="connsiteY15" fmla="*/ 8798 h 10000"/>
                  <a:gd name="connsiteX16" fmla="*/ 826 w 10000"/>
                  <a:gd name="connsiteY16" fmla="*/ 8758 h 10000"/>
                  <a:gd name="connsiteX17" fmla="*/ 959 w 10000"/>
                  <a:gd name="connsiteY17" fmla="*/ 8697 h 10000"/>
                  <a:gd name="connsiteX18" fmla="*/ 992 w 10000"/>
                  <a:gd name="connsiteY18" fmla="*/ 8656 h 10000"/>
                  <a:gd name="connsiteX19" fmla="*/ 1008 w 10000"/>
                  <a:gd name="connsiteY19" fmla="*/ 8534 h 10000"/>
                  <a:gd name="connsiteX20" fmla="*/ 926 w 10000"/>
                  <a:gd name="connsiteY20" fmla="*/ 8086 h 10000"/>
                  <a:gd name="connsiteX21" fmla="*/ 909 w 10000"/>
                  <a:gd name="connsiteY21" fmla="*/ 7678 h 10000"/>
                  <a:gd name="connsiteX22" fmla="*/ 909 w 10000"/>
                  <a:gd name="connsiteY22" fmla="*/ 7271 h 10000"/>
                  <a:gd name="connsiteX23" fmla="*/ 959 w 10000"/>
                  <a:gd name="connsiteY23" fmla="*/ 6904 h 10000"/>
                  <a:gd name="connsiteX24" fmla="*/ 1091 w 10000"/>
                  <a:gd name="connsiteY24" fmla="*/ 6191 h 10000"/>
                  <a:gd name="connsiteX25" fmla="*/ 1306 w 10000"/>
                  <a:gd name="connsiteY25" fmla="*/ 5540 h 10000"/>
                  <a:gd name="connsiteX26" fmla="*/ 1521 w 10000"/>
                  <a:gd name="connsiteY26" fmla="*/ 5051 h 10000"/>
                  <a:gd name="connsiteX27" fmla="*/ 1620 w 10000"/>
                  <a:gd name="connsiteY27" fmla="*/ 4847 h 10000"/>
                  <a:gd name="connsiteX28" fmla="*/ 1719 w 10000"/>
                  <a:gd name="connsiteY28" fmla="*/ 4684 h 10000"/>
                  <a:gd name="connsiteX29" fmla="*/ 1802 w 10000"/>
                  <a:gd name="connsiteY29" fmla="*/ 4562 h 10000"/>
                  <a:gd name="connsiteX30" fmla="*/ 1851 w 10000"/>
                  <a:gd name="connsiteY30" fmla="*/ 4460 h 10000"/>
                  <a:gd name="connsiteX31" fmla="*/ 1934 w 10000"/>
                  <a:gd name="connsiteY31" fmla="*/ 4358 h 10000"/>
                  <a:gd name="connsiteX32" fmla="*/ 2050 w 10000"/>
                  <a:gd name="connsiteY32" fmla="*/ 5927 h 10000"/>
                  <a:gd name="connsiteX33" fmla="*/ 2050 w 10000"/>
                  <a:gd name="connsiteY33" fmla="*/ 5866 h 10000"/>
                  <a:gd name="connsiteX34" fmla="*/ 2050 w 10000"/>
                  <a:gd name="connsiteY34" fmla="*/ 5723 h 10000"/>
                  <a:gd name="connsiteX35" fmla="*/ 2099 w 10000"/>
                  <a:gd name="connsiteY35" fmla="*/ 5479 h 10000"/>
                  <a:gd name="connsiteX36" fmla="*/ 2116 w 10000"/>
                  <a:gd name="connsiteY36" fmla="*/ 5173 h 10000"/>
                  <a:gd name="connsiteX37" fmla="*/ 2231 w 10000"/>
                  <a:gd name="connsiteY37" fmla="*/ 4847 h 10000"/>
                  <a:gd name="connsiteX38" fmla="*/ 2331 w 10000"/>
                  <a:gd name="connsiteY38" fmla="*/ 4562 h 10000"/>
                  <a:gd name="connsiteX39" fmla="*/ 2545 w 10000"/>
                  <a:gd name="connsiteY39" fmla="*/ 4257 h 10000"/>
                  <a:gd name="connsiteX40" fmla="*/ 2777 w 10000"/>
                  <a:gd name="connsiteY40" fmla="*/ 4012 h 10000"/>
                  <a:gd name="connsiteX41" fmla="*/ 2893 w 10000"/>
                  <a:gd name="connsiteY41" fmla="*/ 3971 h 10000"/>
                  <a:gd name="connsiteX42" fmla="*/ 2909 w 10000"/>
                  <a:gd name="connsiteY42" fmla="*/ 3971 h 10000"/>
                  <a:gd name="connsiteX43" fmla="*/ 2975 w 10000"/>
                  <a:gd name="connsiteY43" fmla="*/ 4012 h 10000"/>
                  <a:gd name="connsiteX44" fmla="*/ 2975 w 10000"/>
                  <a:gd name="connsiteY44" fmla="*/ 4094 h 10000"/>
                  <a:gd name="connsiteX45" fmla="*/ 2942 w 10000"/>
                  <a:gd name="connsiteY45" fmla="*/ 4399 h 10000"/>
                  <a:gd name="connsiteX46" fmla="*/ 2909 w 10000"/>
                  <a:gd name="connsiteY46" fmla="*/ 4725 h 10000"/>
                  <a:gd name="connsiteX47" fmla="*/ 2909 w 10000"/>
                  <a:gd name="connsiteY47" fmla="*/ 4949 h 10000"/>
                  <a:gd name="connsiteX48" fmla="*/ 2975 w 10000"/>
                  <a:gd name="connsiteY48" fmla="*/ 5173 h 10000"/>
                  <a:gd name="connsiteX49" fmla="*/ 3041 w 10000"/>
                  <a:gd name="connsiteY49" fmla="*/ 5560 h 10000"/>
                  <a:gd name="connsiteX50" fmla="*/ 3124 w 10000"/>
                  <a:gd name="connsiteY50" fmla="*/ 5723 h 10000"/>
                  <a:gd name="connsiteX51" fmla="*/ 3157 w 10000"/>
                  <a:gd name="connsiteY51" fmla="*/ 5886 h 10000"/>
                  <a:gd name="connsiteX52" fmla="*/ 3207 w 10000"/>
                  <a:gd name="connsiteY52" fmla="*/ 5967 h 10000"/>
                  <a:gd name="connsiteX53" fmla="*/ 3207 w 10000"/>
                  <a:gd name="connsiteY53" fmla="*/ 5988 h 10000"/>
                  <a:gd name="connsiteX54" fmla="*/ 3207 w 10000"/>
                  <a:gd name="connsiteY54" fmla="*/ 5927 h 10000"/>
                  <a:gd name="connsiteX55" fmla="*/ 3207 w 10000"/>
                  <a:gd name="connsiteY55" fmla="*/ 5825 h 10000"/>
                  <a:gd name="connsiteX56" fmla="*/ 3174 w 10000"/>
                  <a:gd name="connsiteY56" fmla="*/ 5642 h 10000"/>
                  <a:gd name="connsiteX57" fmla="*/ 3174 w 10000"/>
                  <a:gd name="connsiteY57" fmla="*/ 5397 h 10000"/>
                  <a:gd name="connsiteX58" fmla="*/ 3207 w 10000"/>
                  <a:gd name="connsiteY58" fmla="*/ 5153 h 10000"/>
                  <a:gd name="connsiteX59" fmla="*/ 3289 w 10000"/>
                  <a:gd name="connsiteY59" fmla="*/ 4847 h 10000"/>
                  <a:gd name="connsiteX60" fmla="*/ 3372 w 10000"/>
                  <a:gd name="connsiteY60" fmla="*/ 4562 h 10000"/>
                  <a:gd name="connsiteX61" fmla="*/ 3521 w 10000"/>
                  <a:gd name="connsiteY61" fmla="*/ 4297 h 10000"/>
                  <a:gd name="connsiteX62" fmla="*/ 3636 w 10000"/>
                  <a:gd name="connsiteY62" fmla="*/ 4175 h 10000"/>
                  <a:gd name="connsiteX63" fmla="*/ 3769 w 10000"/>
                  <a:gd name="connsiteY63" fmla="*/ 3971 h 10000"/>
                  <a:gd name="connsiteX64" fmla="*/ 4033 w 10000"/>
                  <a:gd name="connsiteY64" fmla="*/ 3605 h 10000"/>
                  <a:gd name="connsiteX65" fmla="*/ 4165 w 10000"/>
                  <a:gd name="connsiteY65" fmla="*/ 3442 h 10000"/>
                  <a:gd name="connsiteX66" fmla="*/ 4231 w 10000"/>
                  <a:gd name="connsiteY66" fmla="*/ 3320 h 10000"/>
                  <a:gd name="connsiteX67" fmla="*/ 4314 w 10000"/>
                  <a:gd name="connsiteY67" fmla="*/ 3218 h 10000"/>
                  <a:gd name="connsiteX68" fmla="*/ 4347 w 10000"/>
                  <a:gd name="connsiteY68" fmla="*/ 3198 h 10000"/>
                  <a:gd name="connsiteX69" fmla="*/ 4314 w 10000"/>
                  <a:gd name="connsiteY69" fmla="*/ 3218 h 10000"/>
                  <a:gd name="connsiteX70" fmla="*/ 4264 w 10000"/>
                  <a:gd name="connsiteY70" fmla="*/ 3320 h 10000"/>
                  <a:gd name="connsiteX71" fmla="*/ 4165 w 10000"/>
                  <a:gd name="connsiteY71" fmla="*/ 3483 h 10000"/>
                  <a:gd name="connsiteX72" fmla="*/ 4083 w 10000"/>
                  <a:gd name="connsiteY72" fmla="*/ 3686 h 10000"/>
                  <a:gd name="connsiteX73" fmla="*/ 3967 w 10000"/>
                  <a:gd name="connsiteY73" fmla="*/ 3931 h 10000"/>
                  <a:gd name="connsiteX74" fmla="*/ 3868 w 10000"/>
                  <a:gd name="connsiteY74" fmla="*/ 4196 h 10000"/>
                  <a:gd name="connsiteX75" fmla="*/ 3785 w 10000"/>
                  <a:gd name="connsiteY75" fmla="*/ 4501 h 10000"/>
                  <a:gd name="connsiteX76" fmla="*/ 3736 w 10000"/>
                  <a:gd name="connsiteY76" fmla="*/ 4786 h 10000"/>
                  <a:gd name="connsiteX77" fmla="*/ 3702 w 10000"/>
                  <a:gd name="connsiteY77" fmla="*/ 5173 h 10000"/>
                  <a:gd name="connsiteX78" fmla="*/ 3736 w 10000"/>
                  <a:gd name="connsiteY78" fmla="*/ 5499 h 10000"/>
                  <a:gd name="connsiteX79" fmla="*/ 3818 w 10000"/>
                  <a:gd name="connsiteY79" fmla="*/ 5764 h 10000"/>
                  <a:gd name="connsiteX80" fmla="*/ 3917 w 10000"/>
                  <a:gd name="connsiteY80" fmla="*/ 5927 h 10000"/>
                  <a:gd name="connsiteX81" fmla="*/ 4033 w 10000"/>
                  <a:gd name="connsiteY81" fmla="*/ 6049 h 10000"/>
                  <a:gd name="connsiteX82" fmla="*/ 4132 w 10000"/>
                  <a:gd name="connsiteY82" fmla="*/ 6151 h 10000"/>
                  <a:gd name="connsiteX83" fmla="*/ 4182 w 10000"/>
                  <a:gd name="connsiteY83" fmla="*/ 6191 h 10000"/>
                  <a:gd name="connsiteX84" fmla="*/ 4215 w 10000"/>
                  <a:gd name="connsiteY84" fmla="*/ 6191 h 10000"/>
                  <a:gd name="connsiteX85" fmla="*/ 4215 w 10000"/>
                  <a:gd name="connsiteY85" fmla="*/ 6151 h 10000"/>
                  <a:gd name="connsiteX86" fmla="*/ 4182 w 10000"/>
                  <a:gd name="connsiteY86" fmla="*/ 6029 h 10000"/>
                  <a:gd name="connsiteX87" fmla="*/ 4165 w 10000"/>
                  <a:gd name="connsiteY87" fmla="*/ 5886 h 10000"/>
                  <a:gd name="connsiteX88" fmla="*/ 4132 w 10000"/>
                  <a:gd name="connsiteY88" fmla="*/ 5662 h 10000"/>
                  <a:gd name="connsiteX89" fmla="*/ 4132 w 10000"/>
                  <a:gd name="connsiteY89" fmla="*/ 5438 h 10000"/>
                  <a:gd name="connsiteX90" fmla="*/ 4165 w 10000"/>
                  <a:gd name="connsiteY90" fmla="*/ 5153 h 10000"/>
                  <a:gd name="connsiteX91" fmla="*/ 4182 w 10000"/>
                  <a:gd name="connsiteY91" fmla="*/ 4847 h 10000"/>
                  <a:gd name="connsiteX92" fmla="*/ 4298 w 10000"/>
                  <a:gd name="connsiteY92" fmla="*/ 4562 h 10000"/>
                  <a:gd name="connsiteX93" fmla="*/ 4397 w 10000"/>
                  <a:gd name="connsiteY93" fmla="*/ 4257 h 10000"/>
                  <a:gd name="connsiteX94" fmla="*/ 4529 w 10000"/>
                  <a:gd name="connsiteY94" fmla="*/ 4033 h 10000"/>
                  <a:gd name="connsiteX95" fmla="*/ 4628 w 10000"/>
                  <a:gd name="connsiteY95" fmla="*/ 3849 h 10000"/>
                  <a:gd name="connsiteX96" fmla="*/ 4760 w 10000"/>
                  <a:gd name="connsiteY96" fmla="*/ 3686 h 10000"/>
                  <a:gd name="connsiteX97" fmla="*/ 4876 w 10000"/>
                  <a:gd name="connsiteY97" fmla="*/ 3544 h 10000"/>
                  <a:gd name="connsiteX98" fmla="*/ 4975 w 10000"/>
                  <a:gd name="connsiteY98" fmla="*/ 3442 h 10000"/>
                  <a:gd name="connsiteX99" fmla="*/ 5107 w 10000"/>
                  <a:gd name="connsiteY99" fmla="*/ 3381 h 10000"/>
                  <a:gd name="connsiteX100" fmla="*/ 5190 w 10000"/>
                  <a:gd name="connsiteY100" fmla="*/ 3381 h 10000"/>
                  <a:gd name="connsiteX101" fmla="*/ 5273 w 10000"/>
                  <a:gd name="connsiteY101" fmla="*/ 3442 h 10000"/>
                  <a:gd name="connsiteX102" fmla="*/ 5355 w 10000"/>
                  <a:gd name="connsiteY102" fmla="*/ 3544 h 10000"/>
                  <a:gd name="connsiteX103" fmla="*/ 5405 w 10000"/>
                  <a:gd name="connsiteY103" fmla="*/ 3686 h 10000"/>
                  <a:gd name="connsiteX104" fmla="*/ 5438 w 10000"/>
                  <a:gd name="connsiteY104" fmla="*/ 3870 h 10000"/>
                  <a:gd name="connsiteX105" fmla="*/ 5504 w 10000"/>
                  <a:gd name="connsiteY105" fmla="*/ 4358 h 10000"/>
                  <a:gd name="connsiteX106" fmla="*/ 5537 w 10000"/>
                  <a:gd name="connsiteY106" fmla="*/ 4908 h 10000"/>
                  <a:gd name="connsiteX107" fmla="*/ 5570 w 10000"/>
                  <a:gd name="connsiteY107" fmla="*/ 5479 h 10000"/>
                  <a:gd name="connsiteX108" fmla="*/ 5570 w 10000"/>
                  <a:gd name="connsiteY108" fmla="*/ 5723 h 10000"/>
                  <a:gd name="connsiteX109" fmla="*/ 5570 w 10000"/>
                  <a:gd name="connsiteY109" fmla="*/ 5927 h 10000"/>
                  <a:gd name="connsiteX110" fmla="*/ 5537 w 10000"/>
                  <a:gd name="connsiteY110" fmla="*/ 6130 h 10000"/>
                  <a:gd name="connsiteX111" fmla="*/ 5537 w 10000"/>
                  <a:gd name="connsiteY111" fmla="*/ 6253 h 10000"/>
                  <a:gd name="connsiteX112" fmla="*/ 5537 w 10000"/>
                  <a:gd name="connsiteY112" fmla="*/ 6354 h 10000"/>
                  <a:gd name="connsiteX113" fmla="*/ 5537 w 10000"/>
                  <a:gd name="connsiteY113" fmla="*/ 6375 h 10000"/>
                  <a:gd name="connsiteX114" fmla="*/ 6165 w 10000"/>
                  <a:gd name="connsiteY114" fmla="*/ 3035 h 10000"/>
                  <a:gd name="connsiteX115" fmla="*/ 6198 w 10000"/>
                  <a:gd name="connsiteY115" fmla="*/ 3096 h 10000"/>
                  <a:gd name="connsiteX116" fmla="*/ 6231 w 10000"/>
                  <a:gd name="connsiteY116" fmla="*/ 3198 h 10000"/>
                  <a:gd name="connsiteX117" fmla="*/ 6281 w 10000"/>
                  <a:gd name="connsiteY117" fmla="*/ 3360 h 10000"/>
                  <a:gd name="connsiteX118" fmla="*/ 6331 w 10000"/>
                  <a:gd name="connsiteY118" fmla="*/ 3585 h 10000"/>
                  <a:gd name="connsiteX119" fmla="*/ 6380 w 10000"/>
                  <a:gd name="connsiteY119" fmla="*/ 3809 h 10000"/>
                  <a:gd name="connsiteX120" fmla="*/ 6463 w 10000"/>
                  <a:gd name="connsiteY120" fmla="*/ 4094 h 10000"/>
                  <a:gd name="connsiteX121" fmla="*/ 6545 w 10000"/>
                  <a:gd name="connsiteY121" fmla="*/ 4725 h 10000"/>
                  <a:gd name="connsiteX122" fmla="*/ 6562 w 10000"/>
                  <a:gd name="connsiteY122" fmla="*/ 5051 h 10000"/>
                  <a:gd name="connsiteX123" fmla="*/ 6562 w 10000"/>
                  <a:gd name="connsiteY123" fmla="*/ 5316 h 10000"/>
                  <a:gd name="connsiteX124" fmla="*/ 6562 w 10000"/>
                  <a:gd name="connsiteY124" fmla="*/ 5540 h 10000"/>
                  <a:gd name="connsiteX125" fmla="*/ 6545 w 10000"/>
                  <a:gd name="connsiteY125" fmla="*/ 5723 h 10000"/>
                  <a:gd name="connsiteX126" fmla="*/ 6512 w 10000"/>
                  <a:gd name="connsiteY126" fmla="*/ 5886 h 10000"/>
                  <a:gd name="connsiteX127" fmla="*/ 6496 w 10000"/>
                  <a:gd name="connsiteY127" fmla="*/ 5988 h 10000"/>
                  <a:gd name="connsiteX128" fmla="*/ 6463 w 10000"/>
                  <a:gd name="connsiteY128" fmla="*/ 6049 h 10000"/>
                  <a:gd name="connsiteX129" fmla="*/ 6463 w 10000"/>
                  <a:gd name="connsiteY129" fmla="*/ 6090 h 10000"/>
                  <a:gd name="connsiteX130" fmla="*/ 6463 w 10000"/>
                  <a:gd name="connsiteY130" fmla="*/ 6049 h 10000"/>
                  <a:gd name="connsiteX131" fmla="*/ 6545 w 10000"/>
                  <a:gd name="connsiteY131" fmla="*/ 5988 h 10000"/>
                  <a:gd name="connsiteX132" fmla="*/ 6628 w 10000"/>
                  <a:gd name="connsiteY132" fmla="*/ 5866 h 10000"/>
                  <a:gd name="connsiteX133" fmla="*/ 6694 w 10000"/>
                  <a:gd name="connsiteY133" fmla="*/ 5703 h 10000"/>
                  <a:gd name="connsiteX134" fmla="*/ 6893 w 10000"/>
                  <a:gd name="connsiteY134" fmla="*/ 5336 h 10000"/>
                  <a:gd name="connsiteX135" fmla="*/ 7074 w 10000"/>
                  <a:gd name="connsiteY135" fmla="*/ 4908 h 10000"/>
                  <a:gd name="connsiteX136" fmla="*/ 7091 w 10000"/>
                  <a:gd name="connsiteY136" fmla="*/ 4745 h 10000"/>
                  <a:gd name="connsiteX137" fmla="*/ 7124 w 10000"/>
                  <a:gd name="connsiteY137" fmla="*/ 4562 h 10000"/>
                  <a:gd name="connsiteX138" fmla="*/ 7124 w 10000"/>
                  <a:gd name="connsiteY138" fmla="*/ 4257 h 10000"/>
                  <a:gd name="connsiteX139" fmla="*/ 7074 w 10000"/>
                  <a:gd name="connsiteY139" fmla="*/ 4094 h 10000"/>
                  <a:gd name="connsiteX140" fmla="*/ 7041 w 10000"/>
                  <a:gd name="connsiteY140" fmla="*/ 4073 h 10000"/>
                  <a:gd name="connsiteX141" fmla="*/ 7041 w 10000"/>
                  <a:gd name="connsiteY141" fmla="*/ 4033 h 10000"/>
                  <a:gd name="connsiteX142" fmla="*/ 7074 w 10000"/>
                  <a:gd name="connsiteY142" fmla="*/ 4073 h 10000"/>
                  <a:gd name="connsiteX143" fmla="*/ 7124 w 10000"/>
                  <a:gd name="connsiteY143" fmla="*/ 4175 h 10000"/>
                  <a:gd name="connsiteX144" fmla="*/ 7207 w 10000"/>
                  <a:gd name="connsiteY144" fmla="*/ 4297 h 10000"/>
                  <a:gd name="connsiteX145" fmla="*/ 7306 w 10000"/>
                  <a:gd name="connsiteY145" fmla="*/ 4460 h 10000"/>
                  <a:gd name="connsiteX146" fmla="*/ 7488 w 10000"/>
                  <a:gd name="connsiteY146" fmla="*/ 4725 h 10000"/>
                  <a:gd name="connsiteX147" fmla="*/ 7554 w 10000"/>
                  <a:gd name="connsiteY147" fmla="*/ 4847 h 10000"/>
                  <a:gd name="connsiteX148" fmla="*/ 7570 w 10000"/>
                  <a:gd name="connsiteY148" fmla="*/ 4888 h 10000"/>
                  <a:gd name="connsiteX149" fmla="*/ 7620 w 10000"/>
                  <a:gd name="connsiteY149" fmla="*/ 5377 h 10000"/>
                  <a:gd name="connsiteX150" fmla="*/ 7653 w 10000"/>
                  <a:gd name="connsiteY150" fmla="*/ 5825 h 10000"/>
                  <a:gd name="connsiteX151" fmla="*/ 7653 w 10000"/>
                  <a:gd name="connsiteY151" fmla="*/ 6029 h 10000"/>
                  <a:gd name="connsiteX152" fmla="*/ 7686 w 10000"/>
                  <a:gd name="connsiteY152" fmla="*/ 6212 h 10000"/>
                  <a:gd name="connsiteX153" fmla="*/ 7702 w 10000"/>
                  <a:gd name="connsiteY153" fmla="*/ 6314 h 10000"/>
                  <a:gd name="connsiteX154" fmla="*/ 7736 w 10000"/>
                  <a:gd name="connsiteY154" fmla="*/ 6354 h 10000"/>
                  <a:gd name="connsiteX155" fmla="*/ 7736 w 10000"/>
                  <a:gd name="connsiteY155" fmla="*/ 6314 h 10000"/>
                  <a:gd name="connsiteX156" fmla="*/ 7785 w 10000"/>
                  <a:gd name="connsiteY156" fmla="*/ 6253 h 10000"/>
                  <a:gd name="connsiteX157" fmla="*/ 7835 w 10000"/>
                  <a:gd name="connsiteY157" fmla="*/ 6151 h 10000"/>
                  <a:gd name="connsiteX158" fmla="*/ 7884 w 10000"/>
                  <a:gd name="connsiteY158" fmla="*/ 6029 h 10000"/>
                  <a:gd name="connsiteX159" fmla="*/ 8017 w 10000"/>
                  <a:gd name="connsiteY159" fmla="*/ 5703 h 10000"/>
                  <a:gd name="connsiteX160" fmla="*/ 8099 w 10000"/>
                  <a:gd name="connsiteY160" fmla="*/ 5275 h 10000"/>
                  <a:gd name="connsiteX161" fmla="*/ 8132 w 10000"/>
                  <a:gd name="connsiteY161" fmla="*/ 5112 h 10000"/>
                  <a:gd name="connsiteX162" fmla="*/ 8132 w 10000"/>
                  <a:gd name="connsiteY162" fmla="*/ 4990 h 10000"/>
                  <a:gd name="connsiteX163" fmla="*/ 8083 w 10000"/>
                  <a:gd name="connsiteY163" fmla="*/ 4786 h 10000"/>
                  <a:gd name="connsiteX164" fmla="*/ 8017 w 10000"/>
                  <a:gd name="connsiteY164" fmla="*/ 4684 h 10000"/>
                  <a:gd name="connsiteX165" fmla="*/ 8000 w 10000"/>
                  <a:gd name="connsiteY165" fmla="*/ 4664 h 10000"/>
                  <a:gd name="connsiteX166" fmla="*/ 8132 w 10000"/>
                  <a:gd name="connsiteY166" fmla="*/ 4847 h 10000"/>
                  <a:gd name="connsiteX167" fmla="*/ 8281 w 10000"/>
                  <a:gd name="connsiteY167" fmla="*/ 5010 h 10000"/>
                  <a:gd name="connsiteX168" fmla="*/ 8479 w 10000"/>
                  <a:gd name="connsiteY168" fmla="*/ 5173 h 10000"/>
                  <a:gd name="connsiteX169" fmla="*/ 8661 w 10000"/>
                  <a:gd name="connsiteY169" fmla="*/ 5377 h 10000"/>
                  <a:gd name="connsiteX170" fmla="*/ 8810 w 10000"/>
                  <a:gd name="connsiteY170" fmla="*/ 5642 h 10000"/>
                  <a:gd name="connsiteX171" fmla="*/ 8975 w 10000"/>
                  <a:gd name="connsiteY171" fmla="*/ 5927 h 10000"/>
                  <a:gd name="connsiteX172" fmla="*/ 9107 w 10000"/>
                  <a:gd name="connsiteY172" fmla="*/ 6293 h 10000"/>
                  <a:gd name="connsiteX173" fmla="*/ 9207 w 10000"/>
                  <a:gd name="connsiteY173" fmla="*/ 6741 h 10000"/>
                  <a:gd name="connsiteX174" fmla="*/ 9273 w 10000"/>
                  <a:gd name="connsiteY174" fmla="*/ 7230 h 10000"/>
                  <a:gd name="connsiteX175" fmla="*/ 9322 w 10000"/>
                  <a:gd name="connsiteY175" fmla="*/ 7678 h 10000"/>
                  <a:gd name="connsiteX176" fmla="*/ 9322 w 10000"/>
                  <a:gd name="connsiteY176" fmla="*/ 8086 h 10000"/>
                  <a:gd name="connsiteX177" fmla="*/ 9322 w 10000"/>
                  <a:gd name="connsiteY177" fmla="*/ 8411 h 10000"/>
                  <a:gd name="connsiteX178" fmla="*/ 9322 w 10000"/>
                  <a:gd name="connsiteY178" fmla="*/ 8656 h 10000"/>
                  <a:gd name="connsiteX179" fmla="*/ 9289 w 10000"/>
                  <a:gd name="connsiteY179" fmla="*/ 8859 h 10000"/>
                  <a:gd name="connsiteX180" fmla="*/ 9289 w 10000"/>
                  <a:gd name="connsiteY180" fmla="*/ 9022 h 10000"/>
                  <a:gd name="connsiteX181" fmla="*/ 9289 w 10000"/>
                  <a:gd name="connsiteY181" fmla="*/ 9063 h 10000"/>
                  <a:gd name="connsiteX182" fmla="*/ 9339 w 10000"/>
                  <a:gd name="connsiteY182" fmla="*/ 9063 h 10000"/>
                  <a:gd name="connsiteX183" fmla="*/ 9455 w 10000"/>
                  <a:gd name="connsiteY183" fmla="*/ 9145 h 10000"/>
                  <a:gd name="connsiteX184" fmla="*/ 9603 w 10000"/>
                  <a:gd name="connsiteY184" fmla="*/ 9246 h 10000"/>
                  <a:gd name="connsiteX185" fmla="*/ 9769 w 10000"/>
                  <a:gd name="connsiteY185" fmla="*/ 9470 h 10000"/>
                  <a:gd name="connsiteX186" fmla="*/ 9868 w 10000"/>
                  <a:gd name="connsiteY186" fmla="*/ 9674 h 10000"/>
                  <a:gd name="connsiteX187" fmla="*/ 9950 w 10000"/>
                  <a:gd name="connsiteY187" fmla="*/ 9837 h 10000"/>
                  <a:gd name="connsiteX188" fmla="*/ 10000 w 10000"/>
                  <a:gd name="connsiteY188" fmla="*/ 9939 h 10000"/>
                  <a:gd name="connsiteX189" fmla="*/ 10000 w 10000"/>
                  <a:gd name="connsiteY189" fmla="*/ 10000 h 10000"/>
                  <a:gd name="connsiteX190" fmla="*/ 10000 w 10000"/>
                  <a:gd name="connsiteY190" fmla="*/ 9959 h 10000"/>
                  <a:gd name="connsiteX191" fmla="*/ 10000 w 10000"/>
                  <a:gd name="connsiteY191" fmla="*/ 9898 h 10000"/>
                  <a:gd name="connsiteX192" fmla="*/ 10000 w 10000"/>
                  <a:gd name="connsiteY192" fmla="*/ 9735 h 10000"/>
                  <a:gd name="connsiteX193" fmla="*/ 10000 w 10000"/>
                  <a:gd name="connsiteY193" fmla="*/ 9572 h 10000"/>
                  <a:gd name="connsiteX194" fmla="*/ 10000 w 10000"/>
                  <a:gd name="connsiteY194" fmla="*/ 9369 h 10000"/>
                  <a:gd name="connsiteX195" fmla="*/ 10000 w 10000"/>
                  <a:gd name="connsiteY195" fmla="*/ 9145 h 10000"/>
                  <a:gd name="connsiteX196" fmla="*/ 10000 w 10000"/>
                  <a:gd name="connsiteY196" fmla="*/ 8595 h 10000"/>
                  <a:gd name="connsiteX197" fmla="*/ 10000 w 10000"/>
                  <a:gd name="connsiteY197" fmla="*/ 8045 h 10000"/>
                  <a:gd name="connsiteX198" fmla="*/ 9983 w 10000"/>
                  <a:gd name="connsiteY198" fmla="*/ 7454 h 10000"/>
                  <a:gd name="connsiteX199" fmla="*/ 9983 w 10000"/>
                  <a:gd name="connsiteY199" fmla="*/ 6945 h 10000"/>
                  <a:gd name="connsiteX200" fmla="*/ 9950 w 10000"/>
                  <a:gd name="connsiteY200" fmla="*/ 6701 h 10000"/>
                  <a:gd name="connsiteX201" fmla="*/ 9950 w 10000"/>
                  <a:gd name="connsiteY201" fmla="*/ 6517 h 10000"/>
                  <a:gd name="connsiteX202" fmla="*/ 9901 w 10000"/>
                  <a:gd name="connsiteY202" fmla="*/ 5927 h 10000"/>
                  <a:gd name="connsiteX203" fmla="*/ 9818 w 10000"/>
                  <a:gd name="connsiteY203" fmla="*/ 5336 h 10000"/>
                  <a:gd name="connsiteX204" fmla="*/ 9719 w 10000"/>
                  <a:gd name="connsiteY204" fmla="*/ 4745 h 10000"/>
                  <a:gd name="connsiteX205" fmla="*/ 9603 w 10000"/>
                  <a:gd name="connsiteY205" fmla="*/ 4175 h 10000"/>
                  <a:gd name="connsiteX206" fmla="*/ 9421 w 10000"/>
                  <a:gd name="connsiteY206" fmla="*/ 3585 h 10000"/>
                  <a:gd name="connsiteX207" fmla="*/ 9240 w 10000"/>
                  <a:gd name="connsiteY207" fmla="*/ 3055 h 10000"/>
                  <a:gd name="connsiteX208" fmla="*/ 9008 w 10000"/>
                  <a:gd name="connsiteY208" fmla="*/ 2546 h 10000"/>
                  <a:gd name="connsiteX209" fmla="*/ 8760 w 10000"/>
                  <a:gd name="connsiteY209" fmla="*/ 2077 h 10000"/>
                  <a:gd name="connsiteX210" fmla="*/ 8446 w 10000"/>
                  <a:gd name="connsiteY210" fmla="*/ 1629 h 10000"/>
                  <a:gd name="connsiteX211" fmla="*/ 8132 w 10000"/>
                  <a:gd name="connsiteY211" fmla="*/ 1242 h 10000"/>
                  <a:gd name="connsiteX212" fmla="*/ 7752 w 10000"/>
                  <a:gd name="connsiteY212" fmla="*/ 876 h 10000"/>
                  <a:gd name="connsiteX213" fmla="*/ 7355 w 10000"/>
                  <a:gd name="connsiteY213" fmla="*/ 550 h 10000"/>
                  <a:gd name="connsiteX214" fmla="*/ 6942 w 10000"/>
                  <a:gd name="connsiteY214" fmla="*/ 326 h 10000"/>
                  <a:gd name="connsiteX215" fmla="*/ 6430 w 10000"/>
                  <a:gd name="connsiteY215" fmla="*/ 163 h 10000"/>
                  <a:gd name="connsiteX216" fmla="*/ 5901 w 10000"/>
                  <a:gd name="connsiteY216" fmla="*/ 61 h 10000"/>
                  <a:gd name="connsiteX217" fmla="*/ 5355 w 10000"/>
                  <a:gd name="connsiteY217" fmla="*/ 0 h 10000"/>
                  <a:gd name="connsiteX218" fmla="*/ 4231 w 10000"/>
                  <a:gd name="connsiteY218" fmla="*/ 163 h 10000"/>
                  <a:gd name="connsiteX219" fmla="*/ 3686 w 10000"/>
                  <a:gd name="connsiteY219" fmla="*/ 326 h 10000"/>
                  <a:gd name="connsiteX220" fmla="*/ 3207 w 10000"/>
                  <a:gd name="connsiteY220" fmla="*/ 550 h 10000"/>
                  <a:gd name="connsiteX221" fmla="*/ 2727 w 10000"/>
                  <a:gd name="connsiteY221" fmla="*/ 855 h 10000"/>
                  <a:gd name="connsiteX222" fmla="*/ 2281 w 10000"/>
                  <a:gd name="connsiteY222" fmla="*/ 1202 h 10000"/>
                  <a:gd name="connsiteX223" fmla="*/ 1851 w 10000"/>
                  <a:gd name="connsiteY223" fmla="*/ 1629 h 10000"/>
                  <a:gd name="connsiteX224" fmla="*/ 1488 w 10000"/>
                  <a:gd name="connsiteY224" fmla="*/ 2077 h 10000"/>
                  <a:gd name="connsiteX225" fmla="*/ 1140 w 10000"/>
                  <a:gd name="connsiteY225" fmla="*/ 2607 h 10000"/>
                  <a:gd name="connsiteX226" fmla="*/ 826 w 10000"/>
                  <a:gd name="connsiteY226" fmla="*/ 3198 h 10000"/>
                  <a:gd name="connsiteX227" fmla="*/ 595 w 10000"/>
                  <a:gd name="connsiteY227" fmla="*/ 3809 h 10000"/>
                  <a:gd name="connsiteX228" fmla="*/ 380 w 10000"/>
                  <a:gd name="connsiteY228" fmla="*/ 4460 h 10000"/>
                  <a:gd name="connsiteX229" fmla="*/ 198 w 10000"/>
                  <a:gd name="connsiteY229" fmla="*/ 5173 h 10000"/>
                  <a:gd name="connsiteX230" fmla="*/ 83 w 10000"/>
                  <a:gd name="connsiteY230" fmla="*/ 5927 h 10000"/>
                  <a:gd name="connsiteX231" fmla="*/ 33 w 10000"/>
                  <a:gd name="connsiteY231" fmla="*/ 6701 h 10000"/>
                  <a:gd name="connsiteX232" fmla="*/ 0 w 10000"/>
                  <a:gd name="connsiteY232" fmla="*/ 7515 h 10000"/>
                  <a:gd name="connsiteX0" fmla="*/ 0 w 10000"/>
                  <a:gd name="connsiteY0" fmla="*/ 7515 h 10000"/>
                  <a:gd name="connsiteX1" fmla="*/ 33 w 10000"/>
                  <a:gd name="connsiteY1" fmla="*/ 7943 h 10000"/>
                  <a:gd name="connsiteX2" fmla="*/ 33 w 10000"/>
                  <a:gd name="connsiteY2" fmla="*/ 8269 h 10000"/>
                  <a:gd name="connsiteX3" fmla="*/ 66 w 10000"/>
                  <a:gd name="connsiteY3" fmla="*/ 8595 h 10000"/>
                  <a:gd name="connsiteX4" fmla="*/ 198 w 10000"/>
                  <a:gd name="connsiteY4" fmla="*/ 9246 h 10000"/>
                  <a:gd name="connsiteX5" fmla="*/ 198 w 10000"/>
                  <a:gd name="connsiteY5" fmla="*/ 9348 h 10000"/>
                  <a:gd name="connsiteX6" fmla="*/ 215 w 10000"/>
                  <a:gd name="connsiteY6" fmla="*/ 9369 h 10000"/>
                  <a:gd name="connsiteX7" fmla="*/ 198 w 10000"/>
                  <a:gd name="connsiteY7" fmla="*/ 9369 h 10000"/>
                  <a:gd name="connsiteX8" fmla="*/ 198 w 10000"/>
                  <a:gd name="connsiteY8" fmla="*/ 9409 h 10000"/>
                  <a:gd name="connsiteX9" fmla="*/ 248 w 10000"/>
                  <a:gd name="connsiteY9" fmla="*/ 9348 h 10000"/>
                  <a:gd name="connsiteX10" fmla="*/ 298 w 10000"/>
                  <a:gd name="connsiteY10" fmla="*/ 9246 h 10000"/>
                  <a:gd name="connsiteX11" fmla="*/ 380 w 10000"/>
                  <a:gd name="connsiteY11" fmla="*/ 9145 h 10000"/>
                  <a:gd name="connsiteX12" fmla="*/ 512 w 10000"/>
                  <a:gd name="connsiteY12" fmla="*/ 8961 h 10000"/>
                  <a:gd name="connsiteX13" fmla="*/ 645 w 10000"/>
                  <a:gd name="connsiteY13" fmla="*/ 8859 h 10000"/>
                  <a:gd name="connsiteX14" fmla="*/ 744 w 10000"/>
                  <a:gd name="connsiteY14" fmla="*/ 8798 h 10000"/>
                  <a:gd name="connsiteX15" fmla="*/ 826 w 10000"/>
                  <a:gd name="connsiteY15" fmla="*/ 8758 h 10000"/>
                  <a:gd name="connsiteX16" fmla="*/ 959 w 10000"/>
                  <a:gd name="connsiteY16" fmla="*/ 8697 h 10000"/>
                  <a:gd name="connsiteX17" fmla="*/ 992 w 10000"/>
                  <a:gd name="connsiteY17" fmla="*/ 8656 h 10000"/>
                  <a:gd name="connsiteX18" fmla="*/ 1008 w 10000"/>
                  <a:gd name="connsiteY18" fmla="*/ 8534 h 10000"/>
                  <a:gd name="connsiteX19" fmla="*/ 926 w 10000"/>
                  <a:gd name="connsiteY19" fmla="*/ 8086 h 10000"/>
                  <a:gd name="connsiteX20" fmla="*/ 909 w 10000"/>
                  <a:gd name="connsiteY20" fmla="*/ 7678 h 10000"/>
                  <a:gd name="connsiteX21" fmla="*/ 909 w 10000"/>
                  <a:gd name="connsiteY21" fmla="*/ 7271 h 10000"/>
                  <a:gd name="connsiteX22" fmla="*/ 959 w 10000"/>
                  <a:gd name="connsiteY22" fmla="*/ 6904 h 10000"/>
                  <a:gd name="connsiteX23" fmla="*/ 1091 w 10000"/>
                  <a:gd name="connsiteY23" fmla="*/ 6191 h 10000"/>
                  <a:gd name="connsiteX24" fmla="*/ 1306 w 10000"/>
                  <a:gd name="connsiteY24" fmla="*/ 5540 h 10000"/>
                  <a:gd name="connsiteX25" fmla="*/ 1521 w 10000"/>
                  <a:gd name="connsiteY25" fmla="*/ 5051 h 10000"/>
                  <a:gd name="connsiteX26" fmla="*/ 1620 w 10000"/>
                  <a:gd name="connsiteY26" fmla="*/ 4847 h 10000"/>
                  <a:gd name="connsiteX27" fmla="*/ 1719 w 10000"/>
                  <a:gd name="connsiteY27" fmla="*/ 4684 h 10000"/>
                  <a:gd name="connsiteX28" fmla="*/ 1802 w 10000"/>
                  <a:gd name="connsiteY28" fmla="*/ 4562 h 10000"/>
                  <a:gd name="connsiteX29" fmla="*/ 1851 w 10000"/>
                  <a:gd name="connsiteY29" fmla="*/ 4460 h 10000"/>
                  <a:gd name="connsiteX30" fmla="*/ 1934 w 10000"/>
                  <a:gd name="connsiteY30" fmla="*/ 4358 h 10000"/>
                  <a:gd name="connsiteX31" fmla="*/ 2050 w 10000"/>
                  <a:gd name="connsiteY31" fmla="*/ 5927 h 10000"/>
                  <a:gd name="connsiteX32" fmla="*/ 2050 w 10000"/>
                  <a:gd name="connsiteY32" fmla="*/ 5866 h 10000"/>
                  <a:gd name="connsiteX33" fmla="*/ 2050 w 10000"/>
                  <a:gd name="connsiteY33" fmla="*/ 5723 h 10000"/>
                  <a:gd name="connsiteX34" fmla="*/ 2099 w 10000"/>
                  <a:gd name="connsiteY34" fmla="*/ 5479 h 10000"/>
                  <a:gd name="connsiteX35" fmla="*/ 2116 w 10000"/>
                  <a:gd name="connsiteY35" fmla="*/ 5173 h 10000"/>
                  <a:gd name="connsiteX36" fmla="*/ 2231 w 10000"/>
                  <a:gd name="connsiteY36" fmla="*/ 4847 h 10000"/>
                  <a:gd name="connsiteX37" fmla="*/ 2331 w 10000"/>
                  <a:gd name="connsiteY37" fmla="*/ 4562 h 10000"/>
                  <a:gd name="connsiteX38" fmla="*/ 2545 w 10000"/>
                  <a:gd name="connsiteY38" fmla="*/ 4257 h 10000"/>
                  <a:gd name="connsiteX39" fmla="*/ 2777 w 10000"/>
                  <a:gd name="connsiteY39" fmla="*/ 4012 h 10000"/>
                  <a:gd name="connsiteX40" fmla="*/ 2893 w 10000"/>
                  <a:gd name="connsiteY40" fmla="*/ 3971 h 10000"/>
                  <a:gd name="connsiteX41" fmla="*/ 2909 w 10000"/>
                  <a:gd name="connsiteY41" fmla="*/ 3971 h 10000"/>
                  <a:gd name="connsiteX42" fmla="*/ 2975 w 10000"/>
                  <a:gd name="connsiteY42" fmla="*/ 4012 h 10000"/>
                  <a:gd name="connsiteX43" fmla="*/ 2975 w 10000"/>
                  <a:gd name="connsiteY43" fmla="*/ 4094 h 10000"/>
                  <a:gd name="connsiteX44" fmla="*/ 2942 w 10000"/>
                  <a:gd name="connsiteY44" fmla="*/ 4399 h 10000"/>
                  <a:gd name="connsiteX45" fmla="*/ 2909 w 10000"/>
                  <a:gd name="connsiteY45" fmla="*/ 4725 h 10000"/>
                  <a:gd name="connsiteX46" fmla="*/ 2909 w 10000"/>
                  <a:gd name="connsiteY46" fmla="*/ 4949 h 10000"/>
                  <a:gd name="connsiteX47" fmla="*/ 2975 w 10000"/>
                  <a:gd name="connsiteY47" fmla="*/ 5173 h 10000"/>
                  <a:gd name="connsiteX48" fmla="*/ 3041 w 10000"/>
                  <a:gd name="connsiteY48" fmla="*/ 5560 h 10000"/>
                  <a:gd name="connsiteX49" fmla="*/ 3124 w 10000"/>
                  <a:gd name="connsiteY49" fmla="*/ 5723 h 10000"/>
                  <a:gd name="connsiteX50" fmla="*/ 3157 w 10000"/>
                  <a:gd name="connsiteY50" fmla="*/ 5886 h 10000"/>
                  <a:gd name="connsiteX51" fmla="*/ 3207 w 10000"/>
                  <a:gd name="connsiteY51" fmla="*/ 5967 h 10000"/>
                  <a:gd name="connsiteX52" fmla="*/ 3207 w 10000"/>
                  <a:gd name="connsiteY52" fmla="*/ 5988 h 10000"/>
                  <a:gd name="connsiteX53" fmla="*/ 3207 w 10000"/>
                  <a:gd name="connsiteY53" fmla="*/ 5927 h 10000"/>
                  <a:gd name="connsiteX54" fmla="*/ 3207 w 10000"/>
                  <a:gd name="connsiteY54" fmla="*/ 5825 h 10000"/>
                  <a:gd name="connsiteX55" fmla="*/ 3174 w 10000"/>
                  <a:gd name="connsiteY55" fmla="*/ 5642 h 10000"/>
                  <a:gd name="connsiteX56" fmla="*/ 3174 w 10000"/>
                  <a:gd name="connsiteY56" fmla="*/ 5397 h 10000"/>
                  <a:gd name="connsiteX57" fmla="*/ 3207 w 10000"/>
                  <a:gd name="connsiteY57" fmla="*/ 5153 h 10000"/>
                  <a:gd name="connsiteX58" fmla="*/ 3289 w 10000"/>
                  <a:gd name="connsiteY58" fmla="*/ 4847 h 10000"/>
                  <a:gd name="connsiteX59" fmla="*/ 3372 w 10000"/>
                  <a:gd name="connsiteY59" fmla="*/ 4562 h 10000"/>
                  <a:gd name="connsiteX60" fmla="*/ 3521 w 10000"/>
                  <a:gd name="connsiteY60" fmla="*/ 4297 h 10000"/>
                  <a:gd name="connsiteX61" fmla="*/ 3636 w 10000"/>
                  <a:gd name="connsiteY61" fmla="*/ 4175 h 10000"/>
                  <a:gd name="connsiteX62" fmla="*/ 3769 w 10000"/>
                  <a:gd name="connsiteY62" fmla="*/ 3971 h 10000"/>
                  <a:gd name="connsiteX63" fmla="*/ 4033 w 10000"/>
                  <a:gd name="connsiteY63" fmla="*/ 3605 h 10000"/>
                  <a:gd name="connsiteX64" fmla="*/ 4165 w 10000"/>
                  <a:gd name="connsiteY64" fmla="*/ 3442 h 10000"/>
                  <a:gd name="connsiteX65" fmla="*/ 4231 w 10000"/>
                  <a:gd name="connsiteY65" fmla="*/ 3320 h 10000"/>
                  <a:gd name="connsiteX66" fmla="*/ 4314 w 10000"/>
                  <a:gd name="connsiteY66" fmla="*/ 3218 h 10000"/>
                  <a:gd name="connsiteX67" fmla="*/ 4347 w 10000"/>
                  <a:gd name="connsiteY67" fmla="*/ 3198 h 10000"/>
                  <a:gd name="connsiteX68" fmla="*/ 4314 w 10000"/>
                  <a:gd name="connsiteY68" fmla="*/ 3218 h 10000"/>
                  <a:gd name="connsiteX69" fmla="*/ 4264 w 10000"/>
                  <a:gd name="connsiteY69" fmla="*/ 3320 h 10000"/>
                  <a:gd name="connsiteX70" fmla="*/ 4165 w 10000"/>
                  <a:gd name="connsiteY70" fmla="*/ 3483 h 10000"/>
                  <a:gd name="connsiteX71" fmla="*/ 4083 w 10000"/>
                  <a:gd name="connsiteY71" fmla="*/ 3686 h 10000"/>
                  <a:gd name="connsiteX72" fmla="*/ 3967 w 10000"/>
                  <a:gd name="connsiteY72" fmla="*/ 3931 h 10000"/>
                  <a:gd name="connsiteX73" fmla="*/ 3868 w 10000"/>
                  <a:gd name="connsiteY73" fmla="*/ 4196 h 10000"/>
                  <a:gd name="connsiteX74" fmla="*/ 3785 w 10000"/>
                  <a:gd name="connsiteY74" fmla="*/ 4501 h 10000"/>
                  <a:gd name="connsiteX75" fmla="*/ 3736 w 10000"/>
                  <a:gd name="connsiteY75" fmla="*/ 4786 h 10000"/>
                  <a:gd name="connsiteX76" fmla="*/ 3702 w 10000"/>
                  <a:gd name="connsiteY76" fmla="*/ 5173 h 10000"/>
                  <a:gd name="connsiteX77" fmla="*/ 3736 w 10000"/>
                  <a:gd name="connsiteY77" fmla="*/ 5499 h 10000"/>
                  <a:gd name="connsiteX78" fmla="*/ 3818 w 10000"/>
                  <a:gd name="connsiteY78" fmla="*/ 5764 h 10000"/>
                  <a:gd name="connsiteX79" fmla="*/ 3917 w 10000"/>
                  <a:gd name="connsiteY79" fmla="*/ 5927 h 10000"/>
                  <a:gd name="connsiteX80" fmla="*/ 4033 w 10000"/>
                  <a:gd name="connsiteY80" fmla="*/ 6049 h 10000"/>
                  <a:gd name="connsiteX81" fmla="*/ 4132 w 10000"/>
                  <a:gd name="connsiteY81" fmla="*/ 6151 h 10000"/>
                  <a:gd name="connsiteX82" fmla="*/ 4182 w 10000"/>
                  <a:gd name="connsiteY82" fmla="*/ 6191 h 10000"/>
                  <a:gd name="connsiteX83" fmla="*/ 4215 w 10000"/>
                  <a:gd name="connsiteY83" fmla="*/ 6191 h 10000"/>
                  <a:gd name="connsiteX84" fmla="*/ 4215 w 10000"/>
                  <a:gd name="connsiteY84" fmla="*/ 6151 h 10000"/>
                  <a:gd name="connsiteX85" fmla="*/ 4182 w 10000"/>
                  <a:gd name="connsiteY85" fmla="*/ 6029 h 10000"/>
                  <a:gd name="connsiteX86" fmla="*/ 4165 w 10000"/>
                  <a:gd name="connsiteY86" fmla="*/ 5886 h 10000"/>
                  <a:gd name="connsiteX87" fmla="*/ 4132 w 10000"/>
                  <a:gd name="connsiteY87" fmla="*/ 5662 h 10000"/>
                  <a:gd name="connsiteX88" fmla="*/ 4132 w 10000"/>
                  <a:gd name="connsiteY88" fmla="*/ 5438 h 10000"/>
                  <a:gd name="connsiteX89" fmla="*/ 4165 w 10000"/>
                  <a:gd name="connsiteY89" fmla="*/ 5153 h 10000"/>
                  <a:gd name="connsiteX90" fmla="*/ 4182 w 10000"/>
                  <a:gd name="connsiteY90" fmla="*/ 4847 h 10000"/>
                  <a:gd name="connsiteX91" fmla="*/ 4298 w 10000"/>
                  <a:gd name="connsiteY91" fmla="*/ 4562 h 10000"/>
                  <a:gd name="connsiteX92" fmla="*/ 4397 w 10000"/>
                  <a:gd name="connsiteY92" fmla="*/ 4257 h 10000"/>
                  <a:gd name="connsiteX93" fmla="*/ 4529 w 10000"/>
                  <a:gd name="connsiteY93" fmla="*/ 4033 h 10000"/>
                  <a:gd name="connsiteX94" fmla="*/ 4628 w 10000"/>
                  <a:gd name="connsiteY94" fmla="*/ 3849 h 10000"/>
                  <a:gd name="connsiteX95" fmla="*/ 4760 w 10000"/>
                  <a:gd name="connsiteY95" fmla="*/ 3686 h 10000"/>
                  <a:gd name="connsiteX96" fmla="*/ 4876 w 10000"/>
                  <a:gd name="connsiteY96" fmla="*/ 3544 h 10000"/>
                  <a:gd name="connsiteX97" fmla="*/ 4975 w 10000"/>
                  <a:gd name="connsiteY97" fmla="*/ 3442 h 10000"/>
                  <a:gd name="connsiteX98" fmla="*/ 5107 w 10000"/>
                  <a:gd name="connsiteY98" fmla="*/ 3381 h 10000"/>
                  <a:gd name="connsiteX99" fmla="*/ 5190 w 10000"/>
                  <a:gd name="connsiteY99" fmla="*/ 3381 h 10000"/>
                  <a:gd name="connsiteX100" fmla="*/ 5273 w 10000"/>
                  <a:gd name="connsiteY100" fmla="*/ 3442 h 10000"/>
                  <a:gd name="connsiteX101" fmla="*/ 5355 w 10000"/>
                  <a:gd name="connsiteY101" fmla="*/ 3544 h 10000"/>
                  <a:gd name="connsiteX102" fmla="*/ 5405 w 10000"/>
                  <a:gd name="connsiteY102" fmla="*/ 3686 h 10000"/>
                  <a:gd name="connsiteX103" fmla="*/ 5438 w 10000"/>
                  <a:gd name="connsiteY103" fmla="*/ 3870 h 10000"/>
                  <a:gd name="connsiteX104" fmla="*/ 5504 w 10000"/>
                  <a:gd name="connsiteY104" fmla="*/ 4358 h 10000"/>
                  <a:gd name="connsiteX105" fmla="*/ 5537 w 10000"/>
                  <a:gd name="connsiteY105" fmla="*/ 4908 h 10000"/>
                  <a:gd name="connsiteX106" fmla="*/ 5570 w 10000"/>
                  <a:gd name="connsiteY106" fmla="*/ 5479 h 10000"/>
                  <a:gd name="connsiteX107" fmla="*/ 5570 w 10000"/>
                  <a:gd name="connsiteY107" fmla="*/ 5723 h 10000"/>
                  <a:gd name="connsiteX108" fmla="*/ 5570 w 10000"/>
                  <a:gd name="connsiteY108" fmla="*/ 5927 h 10000"/>
                  <a:gd name="connsiteX109" fmla="*/ 5537 w 10000"/>
                  <a:gd name="connsiteY109" fmla="*/ 6130 h 10000"/>
                  <a:gd name="connsiteX110" fmla="*/ 5537 w 10000"/>
                  <a:gd name="connsiteY110" fmla="*/ 6253 h 10000"/>
                  <a:gd name="connsiteX111" fmla="*/ 5537 w 10000"/>
                  <a:gd name="connsiteY111" fmla="*/ 6354 h 10000"/>
                  <a:gd name="connsiteX112" fmla="*/ 5537 w 10000"/>
                  <a:gd name="connsiteY112" fmla="*/ 6375 h 10000"/>
                  <a:gd name="connsiteX113" fmla="*/ 6165 w 10000"/>
                  <a:gd name="connsiteY113" fmla="*/ 3035 h 10000"/>
                  <a:gd name="connsiteX114" fmla="*/ 6198 w 10000"/>
                  <a:gd name="connsiteY114" fmla="*/ 3096 h 10000"/>
                  <a:gd name="connsiteX115" fmla="*/ 6231 w 10000"/>
                  <a:gd name="connsiteY115" fmla="*/ 3198 h 10000"/>
                  <a:gd name="connsiteX116" fmla="*/ 6281 w 10000"/>
                  <a:gd name="connsiteY116" fmla="*/ 3360 h 10000"/>
                  <a:gd name="connsiteX117" fmla="*/ 6331 w 10000"/>
                  <a:gd name="connsiteY117" fmla="*/ 3585 h 10000"/>
                  <a:gd name="connsiteX118" fmla="*/ 6380 w 10000"/>
                  <a:gd name="connsiteY118" fmla="*/ 3809 h 10000"/>
                  <a:gd name="connsiteX119" fmla="*/ 6463 w 10000"/>
                  <a:gd name="connsiteY119" fmla="*/ 4094 h 10000"/>
                  <a:gd name="connsiteX120" fmla="*/ 6545 w 10000"/>
                  <a:gd name="connsiteY120" fmla="*/ 4725 h 10000"/>
                  <a:gd name="connsiteX121" fmla="*/ 6562 w 10000"/>
                  <a:gd name="connsiteY121" fmla="*/ 5051 h 10000"/>
                  <a:gd name="connsiteX122" fmla="*/ 6562 w 10000"/>
                  <a:gd name="connsiteY122" fmla="*/ 5316 h 10000"/>
                  <a:gd name="connsiteX123" fmla="*/ 6562 w 10000"/>
                  <a:gd name="connsiteY123" fmla="*/ 5540 h 10000"/>
                  <a:gd name="connsiteX124" fmla="*/ 6545 w 10000"/>
                  <a:gd name="connsiteY124" fmla="*/ 5723 h 10000"/>
                  <a:gd name="connsiteX125" fmla="*/ 6512 w 10000"/>
                  <a:gd name="connsiteY125" fmla="*/ 5886 h 10000"/>
                  <a:gd name="connsiteX126" fmla="*/ 6496 w 10000"/>
                  <a:gd name="connsiteY126" fmla="*/ 5988 h 10000"/>
                  <a:gd name="connsiteX127" fmla="*/ 6463 w 10000"/>
                  <a:gd name="connsiteY127" fmla="*/ 6049 h 10000"/>
                  <a:gd name="connsiteX128" fmla="*/ 6463 w 10000"/>
                  <a:gd name="connsiteY128" fmla="*/ 6090 h 10000"/>
                  <a:gd name="connsiteX129" fmla="*/ 6463 w 10000"/>
                  <a:gd name="connsiteY129" fmla="*/ 6049 h 10000"/>
                  <a:gd name="connsiteX130" fmla="*/ 6545 w 10000"/>
                  <a:gd name="connsiteY130" fmla="*/ 5988 h 10000"/>
                  <a:gd name="connsiteX131" fmla="*/ 6628 w 10000"/>
                  <a:gd name="connsiteY131" fmla="*/ 5866 h 10000"/>
                  <a:gd name="connsiteX132" fmla="*/ 6694 w 10000"/>
                  <a:gd name="connsiteY132" fmla="*/ 5703 h 10000"/>
                  <a:gd name="connsiteX133" fmla="*/ 6893 w 10000"/>
                  <a:gd name="connsiteY133" fmla="*/ 5336 h 10000"/>
                  <a:gd name="connsiteX134" fmla="*/ 7074 w 10000"/>
                  <a:gd name="connsiteY134" fmla="*/ 4908 h 10000"/>
                  <a:gd name="connsiteX135" fmla="*/ 7091 w 10000"/>
                  <a:gd name="connsiteY135" fmla="*/ 4745 h 10000"/>
                  <a:gd name="connsiteX136" fmla="*/ 7124 w 10000"/>
                  <a:gd name="connsiteY136" fmla="*/ 4562 h 10000"/>
                  <a:gd name="connsiteX137" fmla="*/ 7124 w 10000"/>
                  <a:gd name="connsiteY137" fmla="*/ 4257 h 10000"/>
                  <a:gd name="connsiteX138" fmla="*/ 7074 w 10000"/>
                  <a:gd name="connsiteY138" fmla="*/ 4094 h 10000"/>
                  <a:gd name="connsiteX139" fmla="*/ 7041 w 10000"/>
                  <a:gd name="connsiteY139" fmla="*/ 4073 h 10000"/>
                  <a:gd name="connsiteX140" fmla="*/ 7041 w 10000"/>
                  <a:gd name="connsiteY140" fmla="*/ 4033 h 10000"/>
                  <a:gd name="connsiteX141" fmla="*/ 7074 w 10000"/>
                  <a:gd name="connsiteY141" fmla="*/ 4073 h 10000"/>
                  <a:gd name="connsiteX142" fmla="*/ 7124 w 10000"/>
                  <a:gd name="connsiteY142" fmla="*/ 4175 h 10000"/>
                  <a:gd name="connsiteX143" fmla="*/ 7207 w 10000"/>
                  <a:gd name="connsiteY143" fmla="*/ 4297 h 10000"/>
                  <a:gd name="connsiteX144" fmla="*/ 7306 w 10000"/>
                  <a:gd name="connsiteY144" fmla="*/ 4460 h 10000"/>
                  <a:gd name="connsiteX145" fmla="*/ 7488 w 10000"/>
                  <a:gd name="connsiteY145" fmla="*/ 4725 h 10000"/>
                  <a:gd name="connsiteX146" fmla="*/ 7554 w 10000"/>
                  <a:gd name="connsiteY146" fmla="*/ 4847 h 10000"/>
                  <a:gd name="connsiteX147" fmla="*/ 7570 w 10000"/>
                  <a:gd name="connsiteY147" fmla="*/ 4888 h 10000"/>
                  <a:gd name="connsiteX148" fmla="*/ 7620 w 10000"/>
                  <a:gd name="connsiteY148" fmla="*/ 5377 h 10000"/>
                  <a:gd name="connsiteX149" fmla="*/ 7653 w 10000"/>
                  <a:gd name="connsiteY149" fmla="*/ 5825 h 10000"/>
                  <a:gd name="connsiteX150" fmla="*/ 7653 w 10000"/>
                  <a:gd name="connsiteY150" fmla="*/ 6029 h 10000"/>
                  <a:gd name="connsiteX151" fmla="*/ 7686 w 10000"/>
                  <a:gd name="connsiteY151" fmla="*/ 6212 h 10000"/>
                  <a:gd name="connsiteX152" fmla="*/ 7702 w 10000"/>
                  <a:gd name="connsiteY152" fmla="*/ 6314 h 10000"/>
                  <a:gd name="connsiteX153" fmla="*/ 7736 w 10000"/>
                  <a:gd name="connsiteY153" fmla="*/ 6354 h 10000"/>
                  <a:gd name="connsiteX154" fmla="*/ 7736 w 10000"/>
                  <a:gd name="connsiteY154" fmla="*/ 6314 h 10000"/>
                  <a:gd name="connsiteX155" fmla="*/ 7785 w 10000"/>
                  <a:gd name="connsiteY155" fmla="*/ 6253 h 10000"/>
                  <a:gd name="connsiteX156" fmla="*/ 7835 w 10000"/>
                  <a:gd name="connsiteY156" fmla="*/ 6151 h 10000"/>
                  <a:gd name="connsiteX157" fmla="*/ 7884 w 10000"/>
                  <a:gd name="connsiteY157" fmla="*/ 6029 h 10000"/>
                  <a:gd name="connsiteX158" fmla="*/ 8017 w 10000"/>
                  <a:gd name="connsiteY158" fmla="*/ 5703 h 10000"/>
                  <a:gd name="connsiteX159" fmla="*/ 8099 w 10000"/>
                  <a:gd name="connsiteY159" fmla="*/ 5275 h 10000"/>
                  <a:gd name="connsiteX160" fmla="*/ 8132 w 10000"/>
                  <a:gd name="connsiteY160" fmla="*/ 5112 h 10000"/>
                  <a:gd name="connsiteX161" fmla="*/ 8132 w 10000"/>
                  <a:gd name="connsiteY161" fmla="*/ 4990 h 10000"/>
                  <a:gd name="connsiteX162" fmla="*/ 8083 w 10000"/>
                  <a:gd name="connsiteY162" fmla="*/ 4786 h 10000"/>
                  <a:gd name="connsiteX163" fmla="*/ 8017 w 10000"/>
                  <a:gd name="connsiteY163" fmla="*/ 4684 h 10000"/>
                  <a:gd name="connsiteX164" fmla="*/ 8000 w 10000"/>
                  <a:gd name="connsiteY164" fmla="*/ 4664 h 10000"/>
                  <a:gd name="connsiteX165" fmla="*/ 8132 w 10000"/>
                  <a:gd name="connsiteY165" fmla="*/ 4847 h 10000"/>
                  <a:gd name="connsiteX166" fmla="*/ 8281 w 10000"/>
                  <a:gd name="connsiteY166" fmla="*/ 5010 h 10000"/>
                  <a:gd name="connsiteX167" fmla="*/ 8479 w 10000"/>
                  <a:gd name="connsiteY167" fmla="*/ 5173 h 10000"/>
                  <a:gd name="connsiteX168" fmla="*/ 8661 w 10000"/>
                  <a:gd name="connsiteY168" fmla="*/ 5377 h 10000"/>
                  <a:gd name="connsiteX169" fmla="*/ 8810 w 10000"/>
                  <a:gd name="connsiteY169" fmla="*/ 5642 h 10000"/>
                  <a:gd name="connsiteX170" fmla="*/ 8975 w 10000"/>
                  <a:gd name="connsiteY170" fmla="*/ 5927 h 10000"/>
                  <a:gd name="connsiteX171" fmla="*/ 9107 w 10000"/>
                  <a:gd name="connsiteY171" fmla="*/ 6293 h 10000"/>
                  <a:gd name="connsiteX172" fmla="*/ 9207 w 10000"/>
                  <a:gd name="connsiteY172" fmla="*/ 6741 h 10000"/>
                  <a:gd name="connsiteX173" fmla="*/ 9273 w 10000"/>
                  <a:gd name="connsiteY173" fmla="*/ 7230 h 10000"/>
                  <a:gd name="connsiteX174" fmla="*/ 9322 w 10000"/>
                  <a:gd name="connsiteY174" fmla="*/ 7678 h 10000"/>
                  <a:gd name="connsiteX175" fmla="*/ 9322 w 10000"/>
                  <a:gd name="connsiteY175" fmla="*/ 8086 h 10000"/>
                  <a:gd name="connsiteX176" fmla="*/ 9322 w 10000"/>
                  <a:gd name="connsiteY176" fmla="*/ 8411 h 10000"/>
                  <a:gd name="connsiteX177" fmla="*/ 9322 w 10000"/>
                  <a:gd name="connsiteY177" fmla="*/ 8656 h 10000"/>
                  <a:gd name="connsiteX178" fmla="*/ 9289 w 10000"/>
                  <a:gd name="connsiteY178" fmla="*/ 8859 h 10000"/>
                  <a:gd name="connsiteX179" fmla="*/ 9289 w 10000"/>
                  <a:gd name="connsiteY179" fmla="*/ 9022 h 10000"/>
                  <a:gd name="connsiteX180" fmla="*/ 9289 w 10000"/>
                  <a:gd name="connsiteY180" fmla="*/ 9063 h 10000"/>
                  <a:gd name="connsiteX181" fmla="*/ 9339 w 10000"/>
                  <a:gd name="connsiteY181" fmla="*/ 9063 h 10000"/>
                  <a:gd name="connsiteX182" fmla="*/ 9455 w 10000"/>
                  <a:gd name="connsiteY182" fmla="*/ 9145 h 10000"/>
                  <a:gd name="connsiteX183" fmla="*/ 9603 w 10000"/>
                  <a:gd name="connsiteY183" fmla="*/ 9246 h 10000"/>
                  <a:gd name="connsiteX184" fmla="*/ 9769 w 10000"/>
                  <a:gd name="connsiteY184" fmla="*/ 9470 h 10000"/>
                  <a:gd name="connsiteX185" fmla="*/ 9868 w 10000"/>
                  <a:gd name="connsiteY185" fmla="*/ 9674 h 10000"/>
                  <a:gd name="connsiteX186" fmla="*/ 9950 w 10000"/>
                  <a:gd name="connsiteY186" fmla="*/ 9837 h 10000"/>
                  <a:gd name="connsiteX187" fmla="*/ 10000 w 10000"/>
                  <a:gd name="connsiteY187" fmla="*/ 9939 h 10000"/>
                  <a:gd name="connsiteX188" fmla="*/ 10000 w 10000"/>
                  <a:gd name="connsiteY188" fmla="*/ 10000 h 10000"/>
                  <a:gd name="connsiteX189" fmla="*/ 10000 w 10000"/>
                  <a:gd name="connsiteY189" fmla="*/ 9959 h 10000"/>
                  <a:gd name="connsiteX190" fmla="*/ 10000 w 10000"/>
                  <a:gd name="connsiteY190" fmla="*/ 9898 h 10000"/>
                  <a:gd name="connsiteX191" fmla="*/ 10000 w 10000"/>
                  <a:gd name="connsiteY191" fmla="*/ 9735 h 10000"/>
                  <a:gd name="connsiteX192" fmla="*/ 10000 w 10000"/>
                  <a:gd name="connsiteY192" fmla="*/ 9572 h 10000"/>
                  <a:gd name="connsiteX193" fmla="*/ 10000 w 10000"/>
                  <a:gd name="connsiteY193" fmla="*/ 9369 h 10000"/>
                  <a:gd name="connsiteX194" fmla="*/ 10000 w 10000"/>
                  <a:gd name="connsiteY194" fmla="*/ 9145 h 10000"/>
                  <a:gd name="connsiteX195" fmla="*/ 10000 w 10000"/>
                  <a:gd name="connsiteY195" fmla="*/ 8595 h 10000"/>
                  <a:gd name="connsiteX196" fmla="*/ 10000 w 10000"/>
                  <a:gd name="connsiteY196" fmla="*/ 8045 h 10000"/>
                  <a:gd name="connsiteX197" fmla="*/ 9983 w 10000"/>
                  <a:gd name="connsiteY197" fmla="*/ 7454 h 10000"/>
                  <a:gd name="connsiteX198" fmla="*/ 9983 w 10000"/>
                  <a:gd name="connsiteY198" fmla="*/ 6945 h 10000"/>
                  <a:gd name="connsiteX199" fmla="*/ 9950 w 10000"/>
                  <a:gd name="connsiteY199" fmla="*/ 6701 h 10000"/>
                  <a:gd name="connsiteX200" fmla="*/ 9950 w 10000"/>
                  <a:gd name="connsiteY200" fmla="*/ 6517 h 10000"/>
                  <a:gd name="connsiteX201" fmla="*/ 9901 w 10000"/>
                  <a:gd name="connsiteY201" fmla="*/ 5927 h 10000"/>
                  <a:gd name="connsiteX202" fmla="*/ 9818 w 10000"/>
                  <a:gd name="connsiteY202" fmla="*/ 5336 h 10000"/>
                  <a:gd name="connsiteX203" fmla="*/ 9719 w 10000"/>
                  <a:gd name="connsiteY203" fmla="*/ 4745 h 10000"/>
                  <a:gd name="connsiteX204" fmla="*/ 9603 w 10000"/>
                  <a:gd name="connsiteY204" fmla="*/ 4175 h 10000"/>
                  <a:gd name="connsiteX205" fmla="*/ 9421 w 10000"/>
                  <a:gd name="connsiteY205" fmla="*/ 3585 h 10000"/>
                  <a:gd name="connsiteX206" fmla="*/ 9240 w 10000"/>
                  <a:gd name="connsiteY206" fmla="*/ 3055 h 10000"/>
                  <a:gd name="connsiteX207" fmla="*/ 9008 w 10000"/>
                  <a:gd name="connsiteY207" fmla="*/ 2546 h 10000"/>
                  <a:gd name="connsiteX208" fmla="*/ 8760 w 10000"/>
                  <a:gd name="connsiteY208" fmla="*/ 2077 h 10000"/>
                  <a:gd name="connsiteX209" fmla="*/ 8446 w 10000"/>
                  <a:gd name="connsiteY209" fmla="*/ 1629 h 10000"/>
                  <a:gd name="connsiteX210" fmla="*/ 8132 w 10000"/>
                  <a:gd name="connsiteY210" fmla="*/ 1242 h 10000"/>
                  <a:gd name="connsiteX211" fmla="*/ 7752 w 10000"/>
                  <a:gd name="connsiteY211" fmla="*/ 876 h 10000"/>
                  <a:gd name="connsiteX212" fmla="*/ 7355 w 10000"/>
                  <a:gd name="connsiteY212" fmla="*/ 550 h 10000"/>
                  <a:gd name="connsiteX213" fmla="*/ 6942 w 10000"/>
                  <a:gd name="connsiteY213" fmla="*/ 326 h 10000"/>
                  <a:gd name="connsiteX214" fmla="*/ 6430 w 10000"/>
                  <a:gd name="connsiteY214" fmla="*/ 163 h 10000"/>
                  <a:gd name="connsiteX215" fmla="*/ 5901 w 10000"/>
                  <a:gd name="connsiteY215" fmla="*/ 61 h 10000"/>
                  <a:gd name="connsiteX216" fmla="*/ 5355 w 10000"/>
                  <a:gd name="connsiteY216" fmla="*/ 0 h 10000"/>
                  <a:gd name="connsiteX217" fmla="*/ 4231 w 10000"/>
                  <a:gd name="connsiteY217" fmla="*/ 163 h 10000"/>
                  <a:gd name="connsiteX218" fmla="*/ 3686 w 10000"/>
                  <a:gd name="connsiteY218" fmla="*/ 326 h 10000"/>
                  <a:gd name="connsiteX219" fmla="*/ 3207 w 10000"/>
                  <a:gd name="connsiteY219" fmla="*/ 550 h 10000"/>
                  <a:gd name="connsiteX220" fmla="*/ 2727 w 10000"/>
                  <a:gd name="connsiteY220" fmla="*/ 855 h 10000"/>
                  <a:gd name="connsiteX221" fmla="*/ 2281 w 10000"/>
                  <a:gd name="connsiteY221" fmla="*/ 1202 h 10000"/>
                  <a:gd name="connsiteX222" fmla="*/ 1851 w 10000"/>
                  <a:gd name="connsiteY222" fmla="*/ 1629 h 10000"/>
                  <a:gd name="connsiteX223" fmla="*/ 1488 w 10000"/>
                  <a:gd name="connsiteY223" fmla="*/ 2077 h 10000"/>
                  <a:gd name="connsiteX224" fmla="*/ 1140 w 10000"/>
                  <a:gd name="connsiteY224" fmla="*/ 2607 h 10000"/>
                  <a:gd name="connsiteX225" fmla="*/ 826 w 10000"/>
                  <a:gd name="connsiteY225" fmla="*/ 3198 h 10000"/>
                  <a:gd name="connsiteX226" fmla="*/ 595 w 10000"/>
                  <a:gd name="connsiteY226" fmla="*/ 3809 h 10000"/>
                  <a:gd name="connsiteX227" fmla="*/ 380 w 10000"/>
                  <a:gd name="connsiteY227" fmla="*/ 4460 h 10000"/>
                  <a:gd name="connsiteX228" fmla="*/ 198 w 10000"/>
                  <a:gd name="connsiteY228" fmla="*/ 5173 h 10000"/>
                  <a:gd name="connsiteX229" fmla="*/ 83 w 10000"/>
                  <a:gd name="connsiteY229" fmla="*/ 5927 h 10000"/>
                  <a:gd name="connsiteX230" fmla="*/ 33 w 10000"/>
                  <a:gd name="connsiteY230" fmla="*/ 6701 h 10000"/>
                  <a:gd name="connsiteX231" fmla="*/ 0 w 10000"/>
                  <a:gd name="connsiteY231" fmla="*/ 7515 h 10000"/>
                  <a:gd name="connsiteX0" fmla="*/ 4 w 9971"/>
                  <a:gd name="connsiteY0" fmla="*/ 6701 h 10000"/>
                  <a:gd name="connsiteX1" fmla="*/ 4 w 9971"/>
                  <a:gd name="connsiteY1" fmla="*/ 7943 h 10000"/>
                  <a:gd name="connsiteX2" fmla="*/ 4 w 9971"/>
                  <a:gd name="connsiteY2" fmla="*/ 8269 h 10000"/>
                  <a:gd name="connsiteX3" fmla="*/ 37 w 9971"/>
                  <a:gd name="connsiteY3" fmla="*/ 8595 h 10000"/>
                  <a:gd name="connsiteX4" fmla="*/ 169 w 9971"/>
                  <a:gd name="connsiteY4" fmla="*/ 9246 h 10000"/>
                  <a:gd name="connsiteX5" fmla="*/ 169 w 9971"/>
                  <a:gd name="connsiteY5" fmla="*/ 9348 h 10000"/>
                  <a:gd name="connsiteX6" fmla="*/ 186 w 9971"/>
                  <a:gd name="connsiteY6" fmla="*/ 9369 h 10000"/>
                  <a:gd name="connsiteX7" fmla="*/ 169 w 9971"/>
                  <a:gd name="connsiteY7" fmla="*/ 9369 h 10000"/>
                  <a:gd name="connsiteX8" fmla="*/ 169 w 9971"/>
                  <a:gd name="connsiteY8" fmla="*/ 9409 h 10000"/>
                  <a:gd name="connsiteX9" fmla="*/ 219 w 9971"/>
                  <a:gd name="connsiteY9" fmla="*/ 9348 h 10000"/>
                  <a:gd name="connsiteX10" fmla="*/ 269 w 9971"/>
                  <a:gd name="connsiteY10" fmla="*/ 9246 h 10000"/>
                  <a:gd name="connsiteX11" fmla="*/ 351 w 9971"/>
                  <a:gd name="connsiteY11" fmla="*/ 9145 h 10000"/>
                  <a:gd name="connsiteX12" fmla="*/ 483 w 9971"/>
                  <a:gd name="connsiteY12" fmla="*/ 8961 h 10000"/>
                  <a:gd name="connsiteX13" fmla="*/ 616 w 9971"/>
                  <a:gd name="connsiteY13" fmla="*/ 8859 h 10000"/>
                  <a:gd name="connsiteX14" fmla="*/ 715 w 9971"/>
                  <a:gd name="connsiteY14" fmla="*/ 8798 h 10000"/>
                  <a:gd name="connsiteX15" fmla="*/ 797 w 9971"/>
                  <a:gd name="connsiteY15" fmla="*/ 8758 h 10000"/>
                  <a:gd name="connsiteX16" fmla="*/ 930 w 9971"/>
                  <a:gd name="connsiteY16" fmla="*/ 8697 h 10000"/>
                  <a:gd name="connsiteX17" fmla="*/ 963 w 9971"/>
                  <a:gd name="connsiteY17" fmla="*/ 8656 h 10000"/>
                  <a:gd name="connsiteX18" fmla="*/ 979 w 9971"/>
                  <a:gd name="connsiteY18" fmla="*/ 8534 h 10000"/>
                  <a:gd name="connsiteX19" fmla="*/ 897 w 9971"/>
                  <a:gd name="connsiteY19" fmla="*/ 8086 h 10000"/>
                  <a:gd name="connsiteX20" fmla="*/ 880 w 9971"/>
                  <a:gd name="connsiteY20" fmla="*/ 7678 h 10000"/>
                  <a:gd name="connsiteX21" fmla="*/ 880 w 9971"/>
                  <a:gd name="connsiteY21" fmla="*/ 7271 h 10000"/>
                  <a:gd name="connsiteX22" fmla="*/ 930 w 9971"/>
                  <a:gd name="connsiteY22" fmla="*/ 6904 h 10000"/>
                  <a:gd name="connsiteX23" fmla="*/ 1062 w 9971"/>
                  <a:gd name="connsiteY23" fmla="*/ 6191 h 10000"/>
                  <a:gd name="connsiteX24" fmla="*/ 1277 w 9971"/>
                  <a:gd name="connsiteY24" fmla="*/ 5540 h 10000"/>
                  <a:gd name="connsiteX25" fmla="*/ 1492 w 9971"/>
                  <a:gd name="connsiteY25" fmla="*/ 5051 h 10000"/>
                  <a:gd name="connsiteX26" fmla="*/ 1591 w 9971"/>
                  <a:gd name="connsiteY26" fmla="*/ 4847 h 10000"/>
                  <a:gd name="connsiteX27" fmla="*/ 1690 w 9971"/>
                  <a:gd name="connsiteY27" fmla="*/ 4684 h 10000"/>
                  <a:gd name="connsiteX28" fmla="*/ 1773 w 9971"/>
                  <a:gd name="connsiteY28" fmla="*/ 4562 h 10000"/>
                  <a:gd name="connsiteX29" fmla="*/ 1822 w 9971"/>
                  <a:gd name="connsiteY29" fmla="*/ 4460 h 10000"/>
                  <a:gd name="connsiteX30" fmla="*/ 1905 w 9971"/>
                  <a:gd name="connsiteY30" fmla="*/ 4358 h 10000"/>
                  <a:gd name="connsiteX31" fmla="*/ 2021 w 9971"/>
                  <a:gd name="connsiteY31" fmla="*/ 5927 h 10000"/>
                  <a:gd name="connsiteX32" fmla="*/ 2021 w 9971"/>
                  <a:gd name="connsiteY32" fmla="*/ 5866 h 10000"/>
                  <a:gd name="connsiteX33" fmla="*/ 2021 w 9971"/>
                  <a:gd name="connsiteY33" fmla="*/ 5723 h 10000"/>
                  <a:gd name="connsiteX34" fmla="*/ 2070 w 9971"/>
                  <a:gd name="connsiteY34" fmla="*/ 5479 h 10000"/>
                  <a:gd name="connsiteX35" fmla="*/ 2087 w 9971"/>
                  <a:gd name="connsiteY35" fmla="*/ 5173 h 10000"/>
                  <a:gd name="connsiteX36" fmla="*/ 2202 w 9971"/>
                  <a:gd name="connsiteY36" fmla="*/ 4847 h 10000"/>
                  <a:gd name="connsiteX37" fmla="*/ 2302 w 9971"/>
                  <a:gd name="connsiteY37" fmla="*/ 4562 h 10000"/>
                  <a:gd name="connsiteX38" fmla="*/ 2516 w 9971"/>
                  <a:gd name="connsiteY38" fmla="*/ 4257 h 10000"/>
                  <a:gd name="connsiteX39" fmla="*/ 2748 w 9971"/>
                  <a:gd name="connsiteY39" fmla="*/ 4012 h 10000"/>
                  <a:gd name="connsiteX40" fmla="*/ 2864 w 9971"/>
                  <a:gd name="connsiteY40" fmla="*/ 3971 h 10000"/>
                  <a:gd name="connsiteX41" fmla="*/ 2880 w 9971"/>
                  <a:gd name="connsiteY41" fmla="*/ 3971 h 10000"/>
                  <a:gd name="connsiteX42" fmla="*/ 2946 w 9971"/>
                  <a:gd name="connsiteY42" fmla="*/ 4012 h 10000"/>
                  <a:gd name="connsiteX43" fmla="*/ 2946 w 9971"/>
                  <a:gd name="connsiteY43" fmla="*/ 4094 h 10000"/>
                  <a:gd name="connsiteX44" fmla="*/ 2913 w 9971"/>
                  <a:gd name="connsiteY44" fmla="*/ 4399 h 10000"/>
                  <a:gd name="connsiteX45" fmla="*/ 2880 w 9971"/>
                  <a:gd name="connsiteY45" fmla="*/ 4725 h 10000"/>
                  <a:gd name="connsiteX46" fmla="*/ 2880 w 9971"/>
                  <a:gd name="connsiteY46" fmla="*/ 4949 h 10000"/>
                  <a:gd name="connsiteX47" fmla="*/ 2946 w 9971"/>
                  <a:gd name="connsiteY47" fmla="*/ 5173 h 10000"/>
                  <a:gd name="connsiteX48" fmla="*/ 3012 w 9971"/>
                  <a:gd name="connsiteY48" fmla="*/ 5560 h 10000"/>
                  <a:gd name="connsiteX49" fmla="*/ 3095 w 9971"/>
                  <a:gd name="connsiteY49" fmla="*/ 5723 h 10000"/>
                  <a:gd name="connsiteX50" fmla="*/ 3128 w 9971"/>
                  <a:gd name="connsiteY50" fmla="*/ 5886 h 10000"/>
                  <a:gd name="connsiteX51" fmla="*/ 3178 w 9971"/>
                  <a:gd name="connsiteY51" fmla="*/ 5967 h 10000"/>
                  <a:gd name="connsiteX52" fmla="*/ 3178 w 9971"/>
                  <a:gd name="connsiteY52" fmla="*/ 5988 h 10000"/>
                  <a:gd name="connsiteX53" fmla="*/ 3178 w 9971"/>
                  <a:gd name="connsiteY53" fmla="*/ 5927 h 10000"/>
                  <a:gd name="connsiteX54" fmla="*/ 3178 w 9971"/>
                  <a:gd name="connsiteY54" fmla="*/ 5825 h 10000"/>
                  <a:gd name="connsiteX55" fmla="*/ 3145 w 9971"/>
                  <a:gd name="connsiteY55" fmla="*/ 5642 h 10000"/>
                  <a:gd name="connsiteX56" fmla="*/ 3145 w 9971"/>
                  <a:gd name="connsiteY56" fmla="*/ 5397 h 10000"/>
                  <a:gd name="connsiteX57" fmla="*/ 3178 w 9971"/>
                  <a:gd name="connsiteY57" fmla="*/ 5153 h 10000"/>
                  <a:gd name="connsiteX58" fmla="*/ 3260 w 9971"/>
                  <a:gd name="connsiteY58" fmla="*/ 4847 h 10000"/>
                  <a:gd name="connsiteX59" fmla="*/ 3343 w 9971"/>
                  <a:gd name="connsiteY59" fmla="*/ 4562 h 10000"/>
                  <a:gd name="connsiteX60" fmla="*/ 3492 w 9971"/>
                  <a:gd name="connsiteY60" fmla="*/ 4297 h 10000"/>
                  <a:gd name="connsiteX61" fmla="*/ 3607 w 9971"/>
                  <a:gd name="connsiteY61" fmla="*/ 4175 h 10000"/>
                  <a:gd name="connsiteX62" fmla="*/ 3740 w 9971"/>
                  <a:gd name="connsiteY62" fmla="*/ 3971 h 10000"/>
                  <a:gd name="connsiteX63" fmla="*/ 4004 w 9971"/>
                  <a:gd name="connsiteY63" fmla="*/ 3605 h 10000"/>
                  <a:gd name="connsiteX64" fmla="*/ 4136 w 9971"/>
                  <a:gd name="connsiteY64" fmla="*/ 3442 h 10000"/>
                  <a:gd name="connsiteX65" fmla="*/ 4202 w 9971"/>
                  <a:gd name="connsiteY65" fmla="*/ 3320 h 10000"/>
                  <a:gd name="connsiteX66" fmla="*/ 4285 w 9971"/>
                  <a:gd name="connsiteY66" fmla="*/ 3218 h 10000"/>
                  <a:gd name="connsiteX67" fmla="*/ 4318 w 9971"/>
                  <a:gd name="connsiteY67" fmla="*/ 3198 h 10000"/>
                  <a:gd name="connsiteX68" fmla="*/ 4285 w 9971"/>
                  <a:gd name="connsiteY68" fmla="*/ 3218 h 10000"/>
                  <a:gd name="connsiteX69" fmla="*/ 4235 w 9971"/>
                  <a:gd name="connsiteY69" fmla="*/ 3320 h 10000"/>
                  <a:gd name="connsiteX70" fmla="*/ 4136 w 9971"/>
                  <a:gd name="connsiteY70" fmla="*/ 3483 h 10000"/>
                  <a:gd name="connsiteX71" fmla="*/ 4054 w 9971"/>
                  <a:gd name="connsiteY71" fmla="*/ 3686 h 10000"/>
                  <a:gd name="connsiteX72" fmla="*/ 3938 w 9971"/>
                  <a:gd name="connsiteY72" fmla="*/ 3931 h 10000"/>
                  <a:gd name="connsiteX73" fmla="*/ 3839 w 9971"/>
                  <a:gd name="connsiteY73" fmla="*/ 4196 h 10000"/>
                  <a:gd name="connsiteX74" fmla="*/ 3756 w 9971"/>
                  <a:gd name="connsiteY74" fmla="*/ 4501 h 10000"/>
                  <a:gd name="connsiteX75" fmla="*/ 3707 w 9971"/>
                  <a:gd name="connsiteY75" fmla="*/ 4786 h 10000"/>
                  <a:gd name="connsiteX76" fmla="*/ 3673 w 9971"/>
                  <a:gd name="connsiteY76" fmla="*/ 5173 h 10000"/>
                  <a:gd name="connsiteX77" fmla="*/ 3707 w 9971"/>
                  <a:gd name="connsiteY77" fmla="*/ 5499 h 10000"/>
                  <a:gd name="connsiteX78" fmla="*/ 3789 w 9971"/>
                  <a:gd name="connsiteY78" fmla="*/ 5764 h 10000"/>
                  <a:gd name="connsiteX79" fmla="*/ 3888 w 9971"/>
                  <a:gd name="connsiteY79" fmla="*/ 5927 h 10000"/>
                  <a:gd name="connsiteX80" fmla="*/ 4004 w 9971"/>
                  <a:gd name="connsiteY80" fmla="*/ 6049 h 10000"/>
                  <a:gd name="connsiteX81" fmla="*/ 4103 w 9971"/>
                  <a:gd name="connsiteY81" fmla="*/ 6151 h 10000"/>
                  <a:gd name="connsiteX82" fmla="*/ 4153 w 9971"/>
                  <a:gd name="connsiteY82" fmla="*/ 6191 h 10000"/>
                  <a:gd name="connsiteX83" fmla="*/ 4186 w 9971"/>
                  <a:gd name="connsiteY83" fmla="*/ 6191 h 10000"/>
                  <a:gd name="connsiteX84" fmla="*/ 4186 w 9971"/>
                  <a:gd name="connsiteY84" fmla="*/ 6151 h 10000"/>
                  <a:gd name="connsiteX85" fmla="*/ 4153 w 9971"/>
                  <a:gd name="connsiteY85" fmla="*/ 6029 h 10000"/>
                  <a:gd name="connsiteX86" fmla="*/ 4136 w 9971"/>
                  <a:gd name="connsiteY86" fmla="*/ 5886 h 10000"/>
                  <a:gd name="connsiteX87" fmla="*/ 4103 w 9971"/>
                  <a:gd name="connsiteY87" fmla="*/ 5662 h 10000"/>
                  <a:gd name="connsiteX88" fmla="*/ 4103 w 9971"/>
                  <a:gd name="connsiteY88" fmla="*/ 5438 h 10000"/>
                  <a:gd name="connsiteX89" fmla="*/ 4136 w 9971"/>
                  <a:gd name="connsiteY89" fmla="*/ 5153 h 10000"/>
                  <a:gd name="connsiteX90" fmla="*/ 4153 w 9971"/>
                  <a:gd name="connsiteY90" fmla="*/ 4847 h 10000"/>
                  <a:gd name="connsiteX91" fmla="*/ 4269 w 9971"/>
                  <a:gd name="connsiteY91" fmla="*/ 4562 h 10000"/>
                  <a:gd name="connsiteX92" fmla="*/ 4368 w 9971"/>
                  <a:gd name="connsiteY92" fmla="*/ 4257 h 10000"/>
                  <a:gd name="connsiteX93" fmla="*/ 4500 w 9971"/>
                  <a:gd name="connsiteY93" fmla="*/ 4033 h 10000"/>
                  <a:gd name="connsiteX94" fmla="*/ 4599 w 9971"/>
                  <a:gd name="connsiteY94" fmla="*/ 3849 h 10000"/>
                  <a:gd name="connsiteX95" fmla="*/ 4731 w 9971"/>
                  <a:gd name="connsiteY95" fmla="*/ 3686 h 10000"/>
                  <a:gd name="connsiteX96" fmla="*/ 4847 w 9971"/>
                  <a:gd name="connsiteY96" fmla="*/ 3544 h 10000"/>
                  <a:gd name="connsiteX97" fmla="*/ 4946 w 9971"/>
                  <a:gd name="connsiteY97" fmla="*/ 3442 h 10000"/>
                  <a:gd name="connsiteX98" fmla="*/ 5078 w 9971"/>
                  <a:gd name="connsiteY98" fmla="*/ 3381 h 10000"/>
                  <a:gd name="connsiteX99" fmla="*/ 5161 w 9971"/>
                  <a:gd name="connsiteY99" fmla="*/ 3381 h 10000"/>
                  <a:gd name="connsiteX100" fmla="*/ 5244 w 9971"/>
                  <a:gd name="connsiteY100" fmla="*/ 3442 h 10000"/>
                  <a:gd name="connsiteX101" fmla="*/ 5326 w 9971"/>
                  <a:gd name="connsiteY101" fmla="*/ 3544 h 10000"/>
                  <a:gd name="connsiteX102" fmla="*/ 5376 w 9971"/>
                  <a:gd name="connsiteY102" fmla="*/ 3686 h 10000"/>
                  <a:gd name="connsiteX103" fmla="*/ 5409 w 9971"/>
                  <a:gd name="connsiteY103" fmla="*/ 3870 h 10000"/>
                  <a:gd name="connsiteX104" fmla="*/ 5475 w 9971"/>
                  <a:gd name="connsiteY104" fmla="*/ 4358 h 10000"/>
                  <a:gd name="connsiteX105" fmla="*/ 5508 w 9971"/>
                  <a:gd name="connsiteY105" fmla="*/ 4908 h 10000"/>
                  <a:gd name="connsiteX106" fmla="*/ 5541 w 9971"/>
                  <a:gd name="connsiteY106" fmla="*/ 5479 h 10000"/>
                  <a:gd name="connsiteX107" fmla="*/ 5541 w 9971"/>
                  <a:gd name="connsiteY107" fmla="*/ 5723 h 10000"/>
                  <a:gd name="connsiteX108" fmla="*/ 5541 w 9971"/>
                  <a:gd name="connsiteY108" fmla="*/ 5927 h 10000"/>
                  <a:gd name="connsiteX109" fmla="*/ 5508 w 9971"/>
                  <a:gd name="connsiteY109" fmla="*/ 6130 h 10000"/>
                  <a:gd name="connsiteX110" fmla="*/ 5508 w 9971"/>
                  <a:gd name="connsiteY110" fmla="*/ 6253 h 10000"/>
                  <a:gd name="connsiteX111" fmla="*/ 5508 w 9971"/>
                  <a:gd name="connsiteY111" fmla="*/ 6354 h 10000"/>
                  <a:gd name="connsiteX112" fmla="*/ 5508 w 9971"/>
                  <a:gd name="connsiteY112" fmla="*/ 6375 h 10000"/>
                  <a:gd name="connsiteX113" fmla="*/ 6136 w 9971"/>
                  <a:gd name="connsiteY113" fmla="*/ 3035 h 10000"/>
                  <a:gd name="connsiteX114" fmla="*/ 6169 w 9971"/>
                  <a:gd name="connsiteY114" fmla="*/ 3096 h 10000"/>
                  <a:gd name="connsiteX115" fmla="*/ 6202 w 9971"/>
                  <a:gd name="connsiteY115" fmla="*/ 3198 h 10000"/>
                  <a:gd name="connsiteX116" fmla="*/ 6252 w 9971"/>
                  <a:gd name="connsiteY116" fmla="*/ 3360 h 10000"/>
                  <a:gd name="connsiteX117" fmla="*/ 6302 w 9971"/>
                  <a:gd name="connsiteY117" fmla="*/ 3585 h 10000"/>
                  <a:gd name="connsiteX118" fmla="*/ 6351 w 9971"/>
                  <a:gd name="connsiteY118" fmla="*/ 3809 h 10000"/>
                  <a:gd name="connsiteX119" fmla="*/ 6434 w 9971"/>
                  <a:gd name="connsiteY119" fmla="*/ 4094 h 10000"/>
                  <a:gd name="connsiteX120" fmla="*/ 6516 w 9971"/>
                  <a:gd name="connsiteY120" fmla="*/ 4725 h 10000"/>
                  <a:gd name="connsiteX121" fmla="*/ 6533 w 9971"/>
                  <a:gd name="connsiteY121" fmla="*/ 5051 h 10000"/>
                  <a:gd name="connsiteX122" fmla="*/ 6533 w 9971"/>
                  <a:gd name="connsiteY122" fmla="*/ 5316 h 10000"/>
                  <a:gd name="connsiteX123" fmla="*/ 6533 w 9971"/>
                  <a:gd name="connsiteY123" fmla="*/ 5540 h 10000"/>
                  <a:gd name="connsiteX124" fmla="*/ 6516 w 9971"/>
                  <a:gd name="connsiteY124" fmla="*/ 5723 h 10000"/>
                  <a:gd name="connsiteX125" fmla="*/ 6483 w 9971"/>
                  <a:gd name="connsiteY125" fmla="*/ 5886 h 10000"/>
                  <a:gd name="connsiteX126" fmla="*/ 6467 w 9971"/>
                  <a:gd name="connsiteY126" fmla="*/ 5988 h 10000"/>
                  <a:gd name="connsiteX127" fmla="*/ 6434 w 9971"/>
                  <a:gd name="connsiteY127" fmla="*/ 6049 h 10000"/>
                  <a:gd name="connsiteX128" fmla="*/ 6434 w 9971"/>
                  <a:gd name="connsiteY128" fmla="*/ 6090 h 10000"/>
                  <a:gd name="connsiteX129" fmla="*/ 6434 w 9971"/>
                  <a:gd name="connsiteY129" fmla="*/ 6049 h 10000"/>
                  <a:gd name="connsiteX130" fmla="*/ 6516 w 9971"/>
                  <a:gd name="connsiteY130" fmla="*/ 5988 h 10000"/>
                  <a:gd name="connsiteX131" fmla="*/ 6599 w 9971"/>
                  <a:gd name="connsiteY131" fmla="*/ 5866 h 10000"/>
                  <a:gd name="connsiteX132" fmla="*/ 6665 w 9971"/>
                  <a:gd name="connsiteY132" fmla="*/ 5703 h 10000"/>
                  <a:gd name="connsiteX133" fmla="*/ 6864 w 9971"/>
                  <a:gd name="connsiteY133" fmla="*/ 5336 h 10000"/>
                  <a:gd name="connsiteX134" fmla="*/ 7045 w 9971"/>
                  <a:gd name="connsiteY134" fmla="*/ 4908 h 10000"/>
                  <a:gd name="connsiteX135" fmla="*/ 7062 w 9971"/>
                  <a:gd name="connsiteY135" fmla="*/ 4745 h 10000"/>
                  <a:gd name="connsiteX136" fmla="*/ 7095 w 9971"/>
                  <a:gd name="connsiteY136" fmla="*/ 4562 h 10000"/>
                  <a:gd name="connsiteX137" fmla="*/ 7095 w 9971"/>
                  <a:gd name="connsiteY137" fmla="*/ 4257 h 10000"/>
                  <a:gd name="connsiteX138" fmla="*/ 7045 w 9971"/>
                  <a:gd name="connsiteY138" fmla="*/ 4094 h 10000"/>
                  <a:gd name="connsiteX139" fmla="*/ 7012 w 9971"/>
                  <a:gd name="connsiteY139" fmla="*/ 4073 h 10000"/>
                  <a:gd name="connsiteX140" fmla="*/ 7012 w 9971"/>
                  <a:gd name="connsiteY140" fmla="*/ 4033 h 10000"/>
                  <a:gd name="connsiteX141" fmla="*/ 7045 w 9971"/>
                  <a:gd name="connsiteY141" fmla="*/ 4073 h 10000"/>
                  <a:gd name="connsiteX142" fmla="*/ 7095 w 9971"/>
                  <a:gd name="connsiteY142" fmla="*/ 4175 h 10000"/>
                  <a:gd name="connsiteX143" fmla="*/ 7178 w 9971"/>
                  <a:gd name="connsiteY143" fmla="*/ 4297 h 10000"/>
                  <a:gd name="connsiteX144" fmla="*/ 7277 w 9971"/>
                  <a:gd name="connsiteY144" fmla="*/ 4460 h 10000"/>
                  <a:gd name="connsiteX145" fmla="*/ 7459 w 9971"/>
                  <a:gd name="connsiteY145" fmla="*/ 4725 h 10000"/>
                  <a:gd name="connsiteX146" fmla="*/ 7525 w 9971"/>
                  <a:gd name="connsiteY146" fmla="*/ 4847 h 10000"/>
                  <a:gd name="connsiteX147" fmla="*/ 7541 w 9971"/>
                  <a:gd name="connsiteY147" fmla="*/ 4888 h 10000"/>
                  <a:gd name="connsiteX148" fmla="*/ 7591 w 9971"/>
                  <a:gd name="connsiteY148" fmla="*/ 5377 h 10000"/>
                  <a:gd name="connsiteX149" fmla="*/ 7624 w 9971"/>
                  <a:gd name="connsiteY149" fmla="*/ 5825 h 10000"/>
                  <a:gd name="connsiteX150" fmla="*/ 7624 w 9971"/>
                  <a:gd name="connsiteY150" fmla="*/ 6029 h 10000"/>
                  <a:gd name="connsiteX151" fmla="*/ 7657 w 9971"/>
                  <a:gd name="connsiteY151" fmla="*/ 6212 h 10000"/>
                  <a:gd name="connsiteX152" fmla="*/ 7673 w 9971"/>
                  <a:gd name="connsiteY152" fmla="*/ 6314 h 10000"/>
                  <a:gd name="connsiteX153" fmla="*/ 7707 w 9971"/>
                  <a:gd name="connsiteY153" fmla="*/ 6354 h 10000"/>
                  <a:gd name="connsiteX154" fmla="*/ 7707 w 9971"/>
                  <a:gd name="connsiteY154" fmla="*/ 6314 h 10000"/>
                  <a:gd name="connsiteX155" fmla="*/ 7756 w 9971"/>
                  <a:gd name="connsiteY155" fmla="*/ 6253 h 10000"/>
                  <a:gd name="connsiteX156" fmla="*/ 7806 w 9971"/>
                  <a:gd name="connsiteY156" fmla="*/ 6151 h 10000"/>
                  <a:gd name="connsiteX157" fmla="*/ 7855 w 9971"/>
                  <a:gd name="connsiteY157" fmla="*/ 6029 h 10000"/>
                  <a:gd name="connsiteX158" fmla="*/ 7988 w 9971"/>
                  <a:gd name="connsiteY158" fmla="*/ 5703 h 10000"/>
                  <a:gd name="connsiteX159" fmla="*/ 8070 w 9971"/>
                  <a:gd name="connsiteY159" fmla="*/ 5275 h 10000"/>
                  <a:gd name="connsiteX160" fmla="*/ 8103 w 9971"/>
                  <a:gd name="connsiteY160" fmla="*/ 5112 h 10000"/>
                  <a:gd name="connsiteX161" fmla="*/ 8103 w 9971"/>
                  <a:gd name="connsiteY161" fmla="*/ 4990 h 10000"/>
                  <a:gd name="connsiteX162" fmla="*/ 8054 w 9971"/>
                  <a:gd name="connsiteY162" fmla="*/ 4786 h 10000"/>
                  <a:gd name="connsiteX163" fmla="*/ 7988 w 9971"/>
                  <a:gd name="connsiteY163" fmla="*/ 4684 h 10000"/>
                  <a:gd name="connsiteX164" fmla="*/ 7971 w 9971"/>
                  <a:gd name="connsiteY164" fmla="*/ 4664 h 10000"/>
                  <a:gd name="connsiteX165" fmla="*/ 8103 w 9971"/>
                  <a:gd name="connsiteY165" fmla="*/ 4847 h 10000"/>
                  <a:gd name="connsiteX166" fmla="*/ 8252 w 9971"/>
                  <a:gd name="connsiteY166" fmla="*/ 5010 h 10000"/>
                  <a:gd name="connsiteX167" fmla="*/ 8450 w 9971"/>
                  <a:gd name="connsiteY167" fmla="*/ 5173 h 10000"/>
                  <a:gd name="connsiteX168" fmla="*/ 8632 w 9971"/>
                  <a:gd name="connsiteY168" fmla="*/ 5377 h 10000"/>
                  <a:gd name="connsiteX169" fmla="*/ 8781 w 9971"/>
                  <a:gd name="connsiteY169" fmla="*/ 5642 h 10000"/>
                  <a:gd name="connsiteX170" fmla="*/ 8946 w 9971"/>
                  <a:gd name="connsiteY170" fmla="*/ 5927 h 10000"/>
                  <a:gd name="connsiteX171" fmla="*/ 9078 w 9971"/>
                  <a:gd name="connsiteY171" fmla="*/ 6293 h 10000"/>
                  <a:gd name="connsiteX172" fmla="*/ 9178 w 9971"/>
                  <a:gd name="connsiteY172" fmla="*/ 6741 h 10000"/>
                  <a:gd name="connsiteX173" fmla="*/ 9244 w 9971"/>
                  <a:gd name="connsiteY173" fmla="*/ 7230 h 10000"/>
                  <a:gd name="connsiteX174" fmla="*/ 9293 w 9971"/>
                  <a:gd name="connsiteY174" fmla="*/ 7678 h 10000"/>
                  <a:gd name="connsiteX175" fmla="*/ 9293 w 9971"/>
                  <a:gd name="connsiteY175" fmla="*/ 8086 h 10000"/>
                  <a:gd name="connsiteX176" fmla="*/ 9293 w 9971"/>
                  <a:gd name="connsiteY176" fmla="*/ 8411 h 10000"/>
                  <a:gd name="connsiteX177" fmla="*/ 9293 w 9971"/>
                  <a:gd name="connsiteY177" fmla="*/ 8656 h 10000"/>
                  <a:gd name="connsiteX178" fmla="*/ 9260 w 9971"/>
                  <a:gd name="connsiteY178" fmla="*/ 8859 h 10000"/>
                  <a:gd name="connsiteX179" fmla="*/ 9260 w 9971"/>
                  <a:gd name="connsiteY179" fmla="*/ 9022 h 10000"/>
                  <a:gd name="connsiteX180" fmla="*/ 9260 w 9971"/>
                  <a:gd name="connsiteY180" fmla="*/ 9063 h 10000"/>
                  <a:gd name="connsiteX181" fmla="*/ 9310 w 9971"/>
                  <a:gd name="connsiteY181" fmla="*/ 9063 h 10000"/>
                  <a:gd name="connsiteX182" fmla="*/ 9426 w 9971"/>
                  <a:gd name="connsiteY182" fmla="*/ 9145 h 10000"/>
                  <a:gd name="connsiteX183" fmla="*/ 9574 w 9971"/>
                  <a:gd name="connsiteY183" fmla="*/ 9246 h 10000"/>
                  <a:gd name="connsiteX184" fmla="*/ 9740 w 9971"/>
                  <a:gd name="connsiteY184" fmla="*/ 9470 h 10000"/>
                  <a:gd name="connsiteX185" fmla="*/ 9839 w 9971"/>
                  <a:gd name="connsiteY185" fmla="*/ 9674 h 10000"/>
                  <a:gd name="connsiteX186" fmla="*/ 9921 w 9971"/>
                  <a:gd name="connsiteY186" fmla="*/ 9837 h 10000"/>
                  <a:gd name="connsiteX187" fmla="*/ 9971 w 9971"/>
                  <a:gd name="connsiteY187" fmla="*/ 9939 h 10000"/>
                  <a:gd name="connsiteX188" fmla="*/ 9971 w 9971"/>
                  <a:gd name="connsiteY188" fmla="*/ 10000 h 10000"/>
                  <a:gd name="connsiteX189" fmla="*/ 9971 w 9971"/>
                  <a:gd name="connsiteY189" fmla="*/ 9959 h 10000"/>
                  <a:gd name="connsiteX190" fmla="*/ 9971 w 9971"/>
                  <a:gd name="connsiteY190" fmla="*/ 9898 h 10000"/>
                  <a:gd name="connsiteX191" fmla="*/ 9971 w 9971"/>
                  <a:gd name="connsiteY191" fmla="*/ 9735 h 10000"/>
                  <a:gd name="connsiteX192" fmla="*/ 9971 w 9971"/>
                  <a:gd name="connsiteY192" fmla="*/ 9572 h 10000"/>
                  <a:gd name="connsiteX193" fmla="*/ 9971 w 9971"/>
                  <a:gd name="connsiteY193" fmla="*/ 9369 h 10000"/>
                  <a:gd name="connsiteX194" fmla="*/ 9971 w 9971"/>
                  <a:gd name="connsiteY194" fmla="*/ 9145 h 10000"/>
                  <a:gd name="connsiteX195" fmla="*/ 9971 w 9971"/>
                  <a:gd name="connsiteY195" fmla="*/ 8595 h 10000"/>
                  <a:gd name="connsiteX196" fmla="*/ 9971 w 9971"/>
                  <a:gd name="connsiteY196" fmla="*/ 8045 h 10000"/>
                  <a:gd name="connsiteX197" fmla="*/ 9954 w 9971"/>
                  <a:gd name="connsiteY197" fmla="*/ 7454 h 10000"/>
                  <a:gd name="connsiteX198" fmla="*/ 9954 w 9971"/>
                  <a:gd name="connsiteY198" fmla="*/ 6945 h 10000"/>
                  <a:gd name="connsiteX199" fmla="*/ 9921 w 9971"/>
                  <a:gd name="connsiteY199" fmla="*/ 6701 h 10000"/>
                  <a:gd name="connsiteX200" fmla="*/ 9921 w 9971"/>
                  <a:gd name="connsiteY200" fmla="*/ 6517 h 10000"/>
                  <a:gd name="connsiteX201" fmla="*/ 9872 w 9971"/>
                  <a:gd name="connsiteY201" fmla="*/ 5927 h 10000"/>
                  <a:gd name="connsiteX202" fmla="*/ 9789 w 9971"/>
                  <a:gd name="connsiteY202" fmla="*/ 5336 h 10000"/>
                  <a:gd name="connsiteX203" fmla="*/ 9690 w 9971"/>
                  <a:gd name="connsiteY203" fmla="*/ 4745 h 10000"/>
                  <a:gd name="connsiteX204" fmla="*/ 9574 w 9971"/>
                  <a:gd name="connsiteY204" fmla="*/ 4175 h 10000"/>
                  <a:gd name="connsiteX205" fmla="*/ 9392 w 9971"/>
                  <a:gd name="connsiteY205" fmla="*/ 3585 h 10000"/>
                  <a:gd name="connsiteX206" fmla="*/ 9211 w 9971"/>
                  <a:gd name="connsiteY206" fmla="*/ 3055 h 10000"/>
                  <a:gd name="connsiteX207" fmla="*/ 8979 w 9971"/>
                  <a:gd name="connsiteY207" fmla="*/ 2546 h 10000"/>
                  <a:gd name="connsiteX208" fmla="*/ 8731 w 9971"/>
                  <a:gd name="connsiteY208" fmla="*/ 2077 h 10000"/>
                  <a:gd name="connsiteX209" fmla="*/ 8417 w 9971"/>
                  <a:gd name="connsiteY209" fmla="*/ 1629 h 10000"/>
                  <a:gd name="connsiteX210" fmla="*/ 8103 w 9971"/>
                  <a:gd name="connsiteY210" fmla="*/ 1242 h 10000"/>
                  <a:gd name="connsiteX211" fmla="*/ 7723 w 9971"/>
                  <a:gd name="connsiteY211" fmla="*/ 876 h 10000"/>
                  <a:gd name="connsiteX212" fmla="*/ 7326 w 9971"/>
                  <a:gd name="connsiteY212" fmla="*/ 550 h 10000"/>
                  <a:gd name="connsiteX213" fmla="*/ 6913 w 9971"/>
                  <a:gd name="connsiteY213" fmla="*/ 326 h 10000"/>
                  <a:gd name="connsiteX214" fmla="*/ 6401 w 9971"/>
                  <a:gd name="connsiteY214" fmla="*/ 163 h 10000"/>
                  <a:gd name="connsiteX215" fmla="*/ 5872 w 9971"/>
                  <a:gd name="connsiteY215" fmla="*/ 61 h 10000"/>
                  <a:gd name="connsiteX216" fmla="*/ 5326 w 9971"/>
                  <a:gd name="connsiteY216" fmla="*/ 0 h 10000"/>
                  <a:gd name="connsiteX217" fmla="*/ 4202 w 9971"/>
                  <a:gd name="connsiteY217" fmla="*/ 163 h 10000"/>
                  <a:gd name="connsiteX218" fmla="*/ 3657 w 9971"/>
                  <a:gd name="connsiteY218" fmla="*/ 326 h 10000"/>
                  <a:gd name="connsiteX219" fmla="*/ 3178 w 9971"/>
                  <a:gd name="connsiteY219" fmla="*/ 550 h 10000"/>
                  <a:gd name="connsiteX220" fmla="*/ 2698 w 9971"/>
                  <a:gd name="connsiteY220" fmla="*/ 855 h 10000"/>
                  <a:gd name="connsiteX221" fmla="*/ 2252 w 9971"/>
                  <a:gd name="connsiteY221" fmla="*/ 1202 h 10000"/>
                  <a:gd name="connsiteX222" fmla="*/ 1822 w 9971"/>
                  <a:gd name="connsiteY222" fmla="*/ 1629 h 10000"/>
                  <a:gd name="connsiteX223" fmla="*/ 1459 w 9971"/>
                  <a:gd name="connsiteY223" fmla="*/ 2077 h 10000"/>
                  <a:gd name="connsiteX224" fmla="*/ 1111 w 9971"/>
                  <a:gd name="connsiteY224" fmla="*/ 2607 h 10000"/>
                  <a:gd name="connsiteX225" fmla="*/ 797 w 9971"/>
                  <a:gd name="connsiteY225" fmla="*/ 3198 h 10000"/>
                  <a:gd name="connsiteX226" fmla="*/ 566 w 9971"/>
                  <a:gd name="connsiteY226" fmla="*/ 3809 h 10000"/>
                  <a:gd name="connsiteX227" fmla="*/ 351 w 9971"/>
                  <a:gd name="connsiteY227" fmla="*/ 4460 h 10000"/>
                  <a:gd name="connsiteX228" fmla="*/ 169 w 9971"/>
                  <a:gd name="connsiteY228" fmla="*/ 5173 h 10000"/>
                  <a:gd name="connsiteX229" fmla="*/ 54 w 9971"/>
                  <a:gd name="connsiteY229" fmla="*/ 5927 h 10000"/>
                  <a:gd name="connsiteX230" fmla="*/ 4 w 9971"/>
                  <a:gd name="connsiteY230" fmla="*/ 6701 h 10000"/>
                  <a:gd name="connsiteX0" fmla="*/ 5 w 10001"/>
                  <a:gd name="connsiteY0" fmla="*/ 6701 h 10000"/>
                  <a:gd name="connsiteX1" fmla="*/ 5 w 10001"/>
                  <a:gd name="connsiteY1" fmla="*/ 8269 h 10000"/>
                  <a:gd name="connsiteX2" fmla="*/ 38 w 10001"/>
                  <a:gd name="connsiteY2" fmla="*/ 8595 h 10000"/>
                  <a:gd name="connsiteX3" fmla="*/ 170 w 10001"/>
                  <a:gd name="connsiteY3" fmla="*/ 9246 h 10000"/>
                  <a:gd name="connsiteX4" fmla="*/ 170 w 10001"/>
                  <a:gd name="connsiteY4" fmla="*/ 9348 h 10000"/>
                  <a:gd name="connsiteX5" fmla="*/ 188 w 10001"/>
                  <a:gd name="connsiteY5" fmla="*/ 9369 h 10000"/>
                  <a:gd name="connsiteX6" fmla="*/ 170 w 10001"/>
                  <a:gd name="connsiteY6" fmla="*/ 9369 h 10000"/>
                  <a:gd name="connsiteX7" fmla="*/ 170 w 10001"/>
                  <a:gd name="connsiteY7" fmla="*/ 9409 h 10000"/>
                  <a:gd name="connsiteX8" fmla="*/ 221 w 10001"/>
                  <a:gd name="connsiteY8" fmla="*/ 9348 h 10000"/>
                  <a:gd name="connsiteX9" fmla="*/ 271 w 10001"/>
                  <a:gd name="connsiteY9" fmla="*/ 9246 h 10000"/>
                  <a:gd name="connsiteX10" fmla="*/ 353 w 10001"/>
                  <a:gd name="connsiteY10" fmla="*/ 9145 h 10000"/>
                  <a:gd name="connsiteX11" fmla="*/ 485 w 10001"/>
                  <a:gd name="connsiteY11" fmla="*/ 8961 h 10000"/>
                  <a:gd name="connsiteX12" fmla="*/ 619 w 10001"/>
                  <a:gd name="connsiteY12" fmla="*/ 8859 h 10000"/>
                  <a:gd name="connsiteX13" fmla="*/ 718 w 10001"/>
                  <a:gd name="connsiteY13" fmla="*/ 8798 h 10000"/>
                  <a:gd name="connsiteX14" fmla="*/ 800 w 10001"/>
                  <a:gd name="connsiteY14" fmla="*/ 8758 h 10000"/>
                  <a:gd name="connsiteX15" fmla="*/ 934 w 10001"/>
                  <a:gd name="connsiteY15" fmla="*/ 8697 h 10000"/>
                  <a:gd name="connsiteX16" fmla="*/ 967 w 10001"/>
                  <a:gd name="connsiteY16" fmla="*/ 8656 h 10000"/>
                  <a:gd name="connsiteX17" fmla="*/ 983 w 10001"/>
                  <a:gd name="connsiteY17" fmla="*/ 8534 h 10000"/>
                  <a:gd name="connsiteX18" fmla="*/ 901 w 10001"/>
                  <a:gd name="connsiteY18" fmla="*/ 8086 h 10000"/>
                  <a:gd name="connsiteX19" fmla="*/ 884 w 10001"/>
                  <a:gd name="connsiteY19" fmla="*/ 7678 h 10000"/>
                  <a:gd name="connsiteX20" fmla="*/ 884 w 10001"/>
                  <a:gd name="connsiteY20" fmla="*/ 7271 h 10000"/>
                  <a:gd name="connsiteX21" fmla="*/ 934 w 10001"/>
                  <a:gd name="connsiteY21" fmla="*/ 6904 h 10000"/>
                  <a:gd name="connsiteX22" fmla="*/ 1066 w 10001"/>
                  <a:gd name="connsiteY22" fmla="*/ 6191 h 10000"/>
                  <a:gd name="connsiteX23" fmla="*/ 1282 w 10001"/>
                  <a:gd name="connsiteY23" fmla="*/ 5540 h 10000"/>
                  <a:gd name="connsiteX24" fmla="*/ 1497 w 10001"/>
                  <a:gd name="connsiteY24" fmla="*/ 5051 h 10000"/>
                  <a:gd name="connsiteX25" fmla="*/ 1597 w 10001"/>
                  <a:gd name="connsiteY25" fmla="*/ 4847 h 10000"/>
                  <a:gd name="connsiteX26" fmla="*/ 1696 w 10001"/>
                  <a:gd name="connsiteY26" fmla="*/ 4684 h 10000"/>
                  <a:gd name="connsiteX27" fmla="*/ 1779 w 10001"/>
                  <a:gd name="connsiteY27" fmla="*/ 4562 h 10000"/>
                  <a:gd name="connsiteX28" fmla="*/ 1828 w 10001"/>
                  <a:gd name="connsiteY28" fmla="*/ 4460 h 10000"/>
                  <a:gd name="connsiteX29" fmla="*/ 1912 w 10001"/>
                  <a:gd name="connsiteY29" fmla="*/ 4358 h 10000"/>
                  <a:gd name="connsiteX30" fmla="*/ 2028 w 10001"/>
                  <a:gd name="connsiteY30" fmla="*/ 5927 h 10000"/>
                  <a:gd name="connsiteX31" fmla="*/ 2028 w 10001"/>
                  <a:gd name="connsiteY31" fmla="*/ 5866 h 10000"/>
                  <a:gd name="connsiteX32" fmla="*/ 2028 w 10001"/>
                  <a:gd name="connsiteY32" fmla="*/ 5723 h 10000"/>
                  <a:gd name="connsiteX33" fmla="*/ 2077 w 10001"/>
                  <a:gd name="connsiteY33" fmla="*/ 5479 h 10000"/>
                  <a:gd name="connsiteX34" fmla="*/ 2094 w 10001"/>
                  <a:gd name="connsiteY34" fmla="*/ 5173 h 10000"/>
                  <a:gd name="connsiteX35" fmla="*/ 2209 w 10001"/>
                  <a:gd name="connsiteY35" fmla="*/ 4847 h 10000"/>
                  <a:gd name="connsiteX36" fmla="*/ 2310 w 10001"/>
                  <a:gd name="connsiteY36" fmla="*/ 4562 h 10000"/>
                  <a:gd name="connsiteX37" fmla="*/ 2524 w 10001"/>
                  <a:gd name="connsiteY37" fmla="*/ 4257 h 10000"/>
                  <a:gd name="connsiteX38" fmla="*/ 2757 w 10001"/>
                  <a:gd name="connsiteY38" fmla="*/ 4012 h 10000"/>
                  <a:gd name="connsiteX39" fmla="*/ 2873 w 10001"/>
                  <a:gd name="connsiteY39" fmla="*/ 3971 h 10000"/>
                  <a:gd name="connsiteX40" fmla="*/ 2889 w 10001"/>
                  <a:gd name="connsiteY40" fmla="*/ 3971 h 10000"/>
                  <a:gd name="connsiteX41" fmla="*/ 2956 w 10001"/>
                  <a:gd name="connsiteY41" fmla="*/ 4012 h 10000"/>
                  <a:gd name="connsiteX42" fmla="*/ 2956 w 10001"/>
                  <a:gd name="connsiteY42" fmla="*/ 4094 h 10000"/>
                  <a:gd name="connsiteX43" fmla="*/ 2922 w 10001"/>
                  <a:gd name="connsiteY43" fmla="*/ 4399 h 10000"/>
                  <a:gd name="connsiteX44" fmla="*/ 2889 w 10001"/>
                  <a:gd name="connsiteY44" fmla="*/ 4725 h 10000"/>
                  <a:gd name="connsiteX45" fmla="*/ 2889 w 10001"/>
                  <a:gd name="connsiteY45" fmla="*/ 4949 h 10000"/>
                  <a:gd name="connsiteX46" fmla="*/ 2956 w 10001"/>
                  <a:gd name="connsiteY46" fmla="*/ 5173 h 10000"/>
                  <a:gd name="connsiteX47" fmla="*/ 3022 w 10001"/>
                  <a:gd name="connsiteY47" fmla="*/ 5560 h 10000"/>
                  <a:gd name="connsiteX48" fmla="*/ 3105 w 10001"/>
                  <a:gd name="connsiteY48" fmla="*/ 5723 h 10000"/>
                  <a:gd name="connsiteX49" fmla="*/ 3138 w 10001"/>
                  <a:gd name="connsiteY49" fmla="*/ 5886 h 10000"/>
                  <a:gd name="connsiteX50" fmla="*/ 3188 w 10001"/>
                  <a:gd name="connsiteY50" fmla="*/ 5967 h 10000"/>
                  <a:gd name="connsiteX51" fmla="*/ 3188 w 10001"/>
                  <a:gd name="connsiteY51" fmla="*/ 5988 h 10000"/>
                  <a:gd name="connsiteX52" fmla="*/ 3188 w 10001"/>
                  <a:gd name="connsiteY52" fmla="*/ 5927 h 10000"/>
                  <a:gd name="connsiteX53" fmla="*/ 3188 w 10001"/>
                  <a:gd name="connsiteY53" fmla="*/ 5825 h 10000"/>
                  <a:gd name="connsiteX54" fmla="*/ 3155 w 10001"/>
                  <a:gd name="connsiteY54" fmla="*/ 5642 h 10000"/>
                  <a:gd name="connsiteX55" fmla="*/ 3155 w 10001"/>
                  <a:gd name="connsiteY55" fmla="*/ 5397 h 10000"/>
                  <a:gd name="connsiteX56" fmla="*/ 3188 w 10001"/>
                  <a:gd name="connsiteY56" fmla="*/ 5153 h 10000"/>
                  <a:gd name="connsiteX57" fmla="*/ 3270 w 10001"/>
                  <a:gd name="connsiteY57" fmla="*/ 4847 h 10000"/>
                  <a:gd name="connsiteX58" fmla="*/ 3354 w 10001"/>
                  <a:gd name="connsiteY58" fmla="*/ 4562 h 10000"/>
                  <a:gd name="connsiteX59" fmla="*/ 3503 w 10001"/>
                  <a:gd name="connsiteY59" fmla="*/ 4297 h 10000"/>
                  <a:gd name="connsiteX60" fmla="*/ 3618 w 10001"/>
                  <a:gd name="connsiteY60" fmla="*/ 4175 h 10000"/>
                  <a:gd name="connsiteX61" fmla="*/ 3752 w 10001"/>
                  <a:gd name="connsiteY61" fmla="*/ 3971 h 10000"/>
                  <a:gd name="connsiteX62" fmla="*/ 4017 w 10001"/>
                  <a:gd name="connsiteY62" fmla="*/ 3605 h 10000"/>
                  <a:gd name="connsiteX63" fmla="*/ 4149 w 10001"/>
                  <a:gd name="connsiteY63" fmla="*/ 3442 h 10000"/>
                  <a:gd name="connsiteX64" fmla="*/ 4215 w 10001"/>
                  <a:gd name="connsiteY64" fmla="*/ 3320 h 10000"/>
                  <a:gd name="connsiteX65" fmla="*/ 4298 w 10001"/>
                  <a:gd name="connsiteY65" fmla="*/ 3218 h 10000"/>
                  <a:gd name="connsiteX66" fmla="*/ 4332 w 10001"/>
                  <a:gd name="connsiteY66" fmla="*/ 3198 h 10000"/>
                  <a:gd name="connsiteX67" fmla="*/ 4298 w 10001"/>
                  <a:gd name="connsiteY67" fmla="*/ 3218 h 10000"/>
                  <a:gd name="connsiteX68" fmla="*/ 4248 w 10001"/>
                  <a:gd name="connsiteY68" fmla="*/ 3320 h 10000"/>
                  <a:gd name="connsiteX69" fmla="*/ 4149 w 10001"/>
                  <a:gd name="connsiteY69" fmla="*/ 3483 h 10000"/>
                  <a:gd name="connsiteX70" fmla="*/ 4067 w 10001"/>
                  <a:gd name="connsiteY70" fmla="*/ 3686 h 10000"/>
                  <a:gd name="connsiteX71" fmla="*/ 3950 w 10001"/>
                  <a:gd name="connsiteY71" fmla="*/ 3931 h 10000"/>
                  <a:gd name="connsiteX72" fmla="*/ 3851 w 10001"/>
                  <a:gd name="connsiteY72" fmla="*/ 4196 h 10000"/>
                  <a:gd name="connsiteX73" fmla="*/ 3768 w 10001"/>
                  <a:gd name="connsiteY73" fmla="*/ 4501 h 10000"/>
                  <a:gd name="connsiteX74" fmla="*/ 3719 w 10001"/>
                  <a:gd name="connsiteY74" fmla="*/ 4786 h 10000"/>
                  <a:gd name="connsiteX75" fmla="*/ 3685 w 10001"/>
                  <a:gd name="connsiteY75" fmla="*/ 5173 h 10000"/>
                  <a:gd name="connsiteX76" fmla="*/ 3719 w 10001"/>
                  <a:gd name="connsiteY76" fmla="*/ 5499 h 10000"/>
                  <a:gd name="connsiteX77" fmla="*/ 3801 w 10001"/>
                  <a:gd name="connsiteY77" fmla="*/ 5764 h 10000"/>
                  <a:gd name="connsiteX78" fmla="*/ 3900 w 10001"/>
                  <a:gd name="connsiteY78" fmla="*/ 5927 h 10000"/>
                  <a:gd name="connsiteX79" fmla="*/ 4017 w 10001"/>
                  <a:gd name="connsiteY79" fmla="*/ 6049 h 10000"/>
                  <a:gd name="connsiteX80" fmla="*/ 4116 w 10001"/>
                  <a:gd name="connsiteY80" fmla="*/ 6151 h 10000"/>
                  <a:gd name="connsiteX81" fmla="*/ 4166 w 10001"/>
                  <a:gd name="connsiteY81" fmla="*/ 6191 h 10000"/>
                  <a:gd name="connsiteX82" fmla="*/ 4199 w 10001"/>
                  <a:gd name="connsiteY82" fmla="*/ 6191 h 10000"/>
                  <a:gd name="connsiteX83" fmla="*/ 4199 w 10001"/>
                  <a:gd name="connsiteY83" fmla="*/ 6151 h 10000"/>
                  <a:gd name="connsiteX84" fmla="*/ 4166 w 10001"/>
                  <a:gd name="connsiteY84" fmla="*/ 6029 h 10000"/>
                  <a:gd name="connsiteX85" fmla="*/ 4149 w 10001"/>
                  <a:gd name="connsiteY85" fmla="*/ 5886 h 10000"/>
                  <a:gd name="connsiteX86" fmla="*/ 4116 w 10001"/>
                  <a:gd name="connsiteY86" fmla="*/ 5662 h 10000"/>
                  <a:gd name="connsiteX87" fmla="*/ 4116 w 10001"/>
                  <a:gd name="connsiteY87" fmla="*/ 5438 h 10000"/>
                  <a:gd name="connsiteX88" fmla="*/ 4149 w 10001"/>
                  <a:gd name="connsiteY88" fmla="*/ 5153 h 10000"/>
                  <a:gd name="connsiteX89" fmla="*/ 4166 w 10001"/>
                  <a:gd name="connsiteY89" fmla="*/ 4847 h 10000"/>
                  <a:gd name="connsiteX90" fmla="*/ 4282 w 10001"/>
                  <a:gd name="connsiteY90" fmla="*/ 4562 h 10000"/>
                  <a:gd name="connsiteX91" fmla="*/ 4382 w 10001"/>
                  <a:gd name="connsiteY91" fmla="*/ 4257 h 10000"/>
                  <a:gd name="connsiteX92" fmla="*/ 4514 w 10001"/>
                  <a:gd name="connsiteY92" fmla="*/ 4033 h 10000"/>
                  <a:gd name="connsiteX93" fmla="*/ 4613 w 10001"/>
                  <a:gd name="connsiteY93" fmla="*/ 3849 h 10000"/>
                  <a:gd name="connsiteX94" fmla="*/ 4746 w 10001"/>
                  <a:gd name="connsiteY94" fmla="*/ 3686 h 10000"/>
                  <a:gd name="connsiteX95" fmla="*/ 4862 w 10001"/>
                  <a:gd name="connsiteY95" fmla="*/ 3544 h 10000"/>
                  <a:gd name="connsiteX96" fmla="*/ 4961 w 10001"/>
                  <a:gd name="connsiteY96" fmla="*/ 3442 h 10000"/>
                  <a:gd name="connsiteX97" fmla="*/ 5094 w 10001"/>
                  <a:gd name="connsiteY97" fmla="*/ 3381 h 10000"/>
                  <a:gd name="connsiteX98" fmla="*/ 5177 w 10001"/>
                  <a:gd name="connsiteY98" fmla="*/ 3381 h 10000"/>
                  <a:gd name="connsiteX99" fmla="*/ 5260 w 10001"/>
                  <a:gd name="connsiteY99" fmla="*/ 3442 h 10000"/>
                  <a:gd name="connsiteX100" fmla="*/ 5342 w 10001"/>
                  <a:gd name="connsiteY100" fmla="*/ 3544 h 10000"/>
                  <a:gd name="connsiteX101" fmla="*/ 5393 w 10001"/>
                  <a:gd name="connsiteY101" fmla="*/ 3686 h 10000"/>
                  <a:gd name="connsiteX102" fmla="*/ 5426 w 10001"/>
                  <a:gd name="connsiteY102" fmla="*/ 3870 h 10000"/>
                  <a:gd name="connsiteX103" fmla="*/ 5492 w 10001"/>
                  <a:gd name="connsiteY103" fmla="*/ 4358 h 10000"/>
                  <a:gd name="connsiteX104" fmla="*/ 5525 w 10001"/>
                  <a:gd name="connsiteY104" fmla="*/ 4908 h 10000"/>
                  <a:gd name="connsiteX105" fmla="*/ 5558 w 10001"/>
                  <a:gd name="connsiteY105" fmla="*/ 5479 h 10000"/>
                  <a:gd name="connsiteX106" fmla="*/ 5558 w 10001"/>
                  <a:gd name="connsiteY106" fmla="*/ 5723 h 10000"/>
                  <a:gd name="connsiteX107" fmla="*/ 5558 w 10001"/>
                  <a:gd name="connsiteY107" fmla="*/ 5927 h 10000"/>
                  <a:gd name="connsiteX108" fmla="*/ 5525 w 10001"/>
                  <a:gd name="connsiteY108" fmla="*/ 6130 h 10000"/>
                  <a:gd name="connsiteX109" fmla="*/ 5525 w 10001"/>
                  <a:gd name="connsiteY109" fmla="*/ 6253 h 10000"/>
                  <a:gd name="connsiteX110" fmla="*/ 5525 w 10001"/>
                  <a:gd name="connsiteY110" fmla="*/ 6354 h 10000"/>
                  <a:gd name="connsiteX111" fmla="*/ 5525 w 10001"/>
                  <a:gd name="connsiteY111" fmla="*/ 6375 h 10000"/>
                  <a:gd name="connsiteX112" fmla="*/ 6155 w 10001"/>
                  <a:gd name="connsiteY112" fmla="*/ 3035 h 10000"/>
                  <a:gd name="connsiteX113" fmla="*/ 6188 w 10001"/>
                  <a:gd name="connsiteY113" fmla="*/ 3096 h 10000"/>
                  <a:gd name="connsiteX114" fmla="*/ 6221 w 10001"/>
                  <a:gd name="connsiteY114" fmla="*/ 3198 h 10000"/>
                  <a:gd name="connsiteX115" fmla="*/ 6271 w 10001"/>
                  <a:gd name="connsiteY115" fmla="*/ 3360 h 10000"/>
                  <a:gd name="connsiteX116" fmla="*/ 6321 w 10001"/>
                  <a:gd name="connsiteY116" fmla="*/ 3585 h 10000"/>
                  <a:gd name="connsiteX117" fmla="*/ 6370 w 10001"/>
                  <a:gd name="connsiteY117" fmla="*/ 3809 h 10000"/>
                  <a:gd name="connsiteX118" fmla="*/ 6454 w 10001"/>
                  <a:gd name="connsiteY118" fmla="*/ 4094 h 10000"/>
                  <a:gd name="connsiteX119" fmla="*/ 6536 w 10001"/>
                  <a:gd name="connsiteY119" fmla="*/ 4725 h 10000"/>
                  <a:gd name="connsiteX120" fmla="*/ 6553 w 10001"/>
                  <a:gd name="connsiteY120" fmla="*/ 5051 h 10000"/>
                  <a:gd name="connsiteX121" fmla="*/ 6553 w 10001"/>
                  <a:gd name="connsiteY121" fmla="*/ 5316 h 10000"/>
                  <a:gd name="connsiteX122" fmla="*/ 6553 w 10001"/>
                  <a:gd name="connsiteY122" fmla="*/ 5540 h 10000"/>
                  <a:gd name="connsiteX123" fmla="*/ 6536 w 10001"/>
                  <a:gd name="connsiteY123" fmla="*/ 5723 h 10000"/>
                  <a:gd name="connsiteX124" fmla="*/ 6503 w 10001"/>
                  <a:gd name="connsiteY124" fmla="*/ 5886 h 10000"/>
                  <a:gd name="connsiteX125" fmla="*/ 6487 w 10001"/>
                  <a:gd name="connsiteY125" fmla="*/ 5988 h 10000"/>
                  <a:gd name="connsiteX126" fmla="*/ 6454 w 10001"/>
                  <a:gd name="connsiteY126" fmla="*/ 6049 h 10000"/>
                  <a:gd name="connsiteX127" fmla="*/ 6454 w 10001"/>
                  <a:gd name="connsiteY127" fmla="*/ 6090 h 10000"/>
                  <a:gd name="connsiteX128" fmla="*/ 6454 w 10001"/>
                  <a:gd name="connsiteY128" fmla="*/ 6049 h 10000"/>
                  <a:gd name="connsiteX129" fmla="*/ 6536 w 10001"/>
                  <a:gd name="connsiteY129" fmla="*/ 5988 h 10000"/>
                  <a:gd name="connsiteX130" fmla="*/ 6619 w 10001"/>
                  <a:gd name="connsiteY130" fmla="*/ 5866 h 10000"/>
                  <a:gd name="connsiteX131" fmla="*/ 6685 w 10001"/>
                  <a:gd name="connsiteY131" fmla="*/ 5703 h 10000"/>
                  <a:gd name="connsiteX132" fmla="*/ 6885 w 10001"/>
                  <a:gd name="connsiteY132" fmla="*/ 5336 h 10000"/>
                  <a:gd name="connsiteX133" fmla="*/ 7066 w 10001"/>
                  <a:gd name="connsiteY133" fmla="*/ 4908 h 10000"/>
                  <a:gd name="connsiteX134" fmla="*/ 7084 w 10001"/>
                  <a:gd name="connsiteY134" fmla="*/ 4745 h 10000"/>
                  <a:gd name="connsiteX135" fmla="*/ 7117 w 10001"/>
                  <a:gd name="connsiteY135" fmla="*/ 4562 h 10000"/>
                  <a:gd name="connsiteX136" fmla="*/ 7117 w 10001"/>
                  <a:gd name="connsiteY136" fmla="*/ 4257 h 10000"/>
                  <a:gd name="connsiteX137" fmla="*/ 7066 w 10001"/>
                  <a:gd name="connsiteY137" fmla="*/ 4094 h 10000"/>
                  <a:gd name="connsiteX138" fmla="*/ 7033 w 10001"/>
                  <a:gd name="connsiteY138" fmla="*/ 4073 h 10000"/>
                  <a:gd name="connsiteX139" fmla="*/ 7033 w 10001"/>
                  <a:gd name="connsiteY139" fmla="*/ 4033 h 10000"/>
                  <a:gd name="connsiteX140" fmla="*/ 7066 w 10001"/>
                  <a:gd name="connsiteY140" fmla="*/ 4073 h 10000"/>
                  <a:gd name="connsiteX141" fmla="*/ 7117 w 10001"/>
                  <a:gd name="connsiteY141" fmla="*/ 4175 h 10000"/>
                  <a:gd name="connsiteX142" fmla="*/ 7200 w 10001"/>
                  <a:gd name="connsiteY142" fmla="*/ 4297 h 10000"/>
                  <a:gd name="connsiteX143" fmla="*/ 7299 w 10001"/>
                  <a:gd name="connsiteY143" fmla="*/ 4460 h 10000"/>
                  <a:gd name="connsiteX144" fmla="*/ 7482 w 10001"/>
                  <a:gd name="connsiteY144" fmla="*/ 4725 h 10000"/>
                  <a:gd name="connsiteX145" fmla="*/ 7548 w 10001"/>
                  <a:gd name="connsiteY145" fmla="*/ 4847 h 10000"/>
                  <a:gd name="connsiteX146" fmla="*/ 7564 w 10001"/>
                  <a:gd name="connsiteY146" fmla="*/ 4888 h 10000"/>
                  <a:gd name="connsiteX147" fmla="*/ 7614 w 10001"/>
                  <a:gd name="connsiteY147" fmla="*/ 5377 h 10000"/>
                  <a:gd name="connsiteX148" fmla="*/ 7647 w 10001"/>
                  <a:gd name="connsiteY148" fmla="*/ 5825 h 10000"/>
                  <a:gd name="connsiteX149" fmla="*/ 7647 w 10001"/>
                  <a:gd name="connsiteY149" fmla="*/ 6029 h 10000"/>
                  <a:gd name="connsiteX150" fmla="*/ 7680 w 10001"/>
                  <a:gd name="connsiteY150" fmla="*/ 6212 h 10000"/>
                  <a:gd name="connsiteX151" fmla="*/ 7696 w 10001"/>
                  <a:gd name="connsiteY151" fmla="*/ 6314 h 10000"/>
                  <a:gd name="connsiteX152" fmla="*/ 7730 w 10001"/>
                  <a:gd name="connsiteY152" fmla="*/ 6354 h 10000"/>
                  <a:gd name="connsiteX153" fmla="*/ 7730 w 10001"/>
                  <a:gd name="connsiteY153" fmla="*/ 6314 h 10000"/>
                  <a:gd name="connsiteX154" fmla="*/ 7780 w 10001"/>
                  <a:gd name="connsiteY154" fmla="*/ 6253 h 10000"/>
                  <a:gd name="connsiteX155" fmla="*/ 7830 w 10001"/>
                  <a:gd name="connsiteY155" fmla="*/ 6151 h 10000"/>
                  <a:gd name="connsiteX156" fmla="*/ 7879 w 10001"/>
                  <a:gd name="connsiteY156" fmla="*/ 6029 h 10000"/>
                  <a:gd name="connsiteX157" fmla="*/ 8012 w 10001"/>
                  <a:gd name="connsiteY157" fmla="*/ 5703 h 10000"/>
                  <a:gd name="connsiteX158" fmla="*/ 8094 w 10001"/>
                  <a:gd name="connsiteY158" fmla="*/ 5275 h 10000"/>
                  <a:gd name="connsiteX159" fmla="*/ 8128 w 10001"/>
                  <a:gd name="connsiteY159" fmla="*/ 5112 h 10000"/>
                  <a:gd name="connsiteX160" fmla="*/ 8128 w 10001"/>
                  <a:gd name="connsiteY160" fmla="*/ 4990 h 10000"/>
                  <a:gd name="connsiteX161" fmla="*/ 8078 w 10001"/>
                  <a:gd name="connsiteY161" fmla="*/ 4786 h 10000"/>
                  <a:gd name="connsiteX162" fmla="*/ 8012 w 10001"/>
                  <a:gd name="connsiteY162" fmla="*/ 4684 h 10000"/>
                  <a:gd name="connsiteX163" fmla="*/ 7995 w 10001"/>
                  <a:gd name="connsiteY163" fmla="*/ 4664 h 10000"/>
                  <a:gd name="connsiteX164" fmla="*/ 8128 w 10001"/>
                  <a:gd name="connsiteY164" fmla="*/ 4847 h 10000"/>
                  <a:gd name="connsiteX165" fmla="*/ 8277 w 10001"/>
                  <a:gd name="connsiteY165" fmla="*/ 5010 h 10000"/>
                  <a:gd name="connsiteX166" fmla="*/ 8476 w 10001"/>
                  <a:gd name="connsiteY166" fmla="*/ 5173 h 10000"/>
                  <a:gd name="connsiteX167" fmla="*/ 8658 w 10001"/>
                  <a:gd name="connsiteY167" fmla="*/ 5377 h 10000"/>
                  <a:gd name="connsiteX168" fmla="*/ 8808 w 10001"/>
                  <a:gd name="connsiteY168" fmla="*/ 5642 h 10000"/>
                  <a:gd name="connsiteX169" fmla="*/ 8973 w 10001"/>
                  <a:gd name="connsiteY169" fmla="*/ 5927 h 10000"/>
                  <a:gd name="connsiteX170" fmla="*/ 9105 w 10001"/>
                  <a:gd name="connsiteY170" fmla="*/ 6293 h 10000"/>
                  <a:gd name="connsiteX171" fmla="*/ 9206 w 10001"/>
                  <a:gd name="connsiteY171" fmla="*/ 6741 h 10000"/>
                  <a:gd name="connsiteX172" fmla="*/ 9272 w 10001"/>
                  <a:gd name="connsiteY172" fmla="*/ 7230 h 10000"/>
                  <a:gd name="connsiteX173" fmla="*/ 9321 w 10001"/>
                  <a:gd name="connsiteY173" fmla="*/ 7678 h 10000"/>
                  <a:gd name="connsiteX174" fmla="*/ 9321 w 10001"/>
                  <a:gd name="connsiteY174" fmla="*/ 8086 h 10000"/>
                  <a:gd name="connsiteX175" fmla="*/ 9321 w 10001"/>
                  <a:gd name="connsiteY175" fmla="*/ 8411 h 10000"/>
                  <a:gd name="connsiteX176" fmla="*/ 9321 w 10001"/>
                  <a:gd name="connsiteY176" fmla="*/ 8656 h 10000"/>
                  <a:gd name="connsiteX177" fmla="*/ 9288 w 10001"/>
                  <a:gd name="connsiteY177" fmla="*/ 8859 h 10000"/>
                  <a:gd name="connsiteX178" fmla="*/ 9288 w 10001"/>
                  <a:gd name="connsiteY178" fmla="*/ 9022 h 10000"/>
                  <a:gd name="connsiteX179" fmla="*/ 9288 w 10001"/>
                  <a:gd name="connsiteY179" fmla="*/ 9063 h 10000"/>
                  <a:gd name="connsiteX180" fmla="*/ 9338 w 10001"/>
                  <a:gd name="connsiteY180" fmla="*/ 9063 h 10000"/>
                  <a:gd name="connsiteX181" fmla="*/ 9454 w 10001"/>
                  <a:gd name="connsiteY181" fmla="*/ 9145 h 10000"/>
                  <a:gd name="connsiteX182" fmla="*/ 9603 w 10001"/>
                  <a:gd name="connsiteY182" fmla="*/ 9246 h 10000"/>
                  <a:gd name="connsiteX183" fmla="*/ 9769 w 10001"/>
                  <a:gd name="connsiteY183" fmla="*/ 9470 h 10000"/>
                  <a:gd name="connsiteX184" fmla="*/ 9869 w 10001"/>
                  <a:gd name="connsiteY184" fmla="*/ 9674 h 10000"/>
                  <a:gd name="connsiteX185" fmla="*/ 9951 w 10001"/>
                  <a:gd name="connsiteY185" fmla="*/ 9837 h 10000"/>
                  <a:gd name="connsiteX186" fmla="*/ 10001 w 10001"/>
                  <a:gd name="connsiteY186" fmla="*/ 9939 h 10000"/>
                  <a:gd name="connsiteX187" fmla="*/ 10001 w 10001"/>
                  <a:gd name="connsiteY187" fmla="*/ 10000 h 10000"/>
                  <a:gd name="connsiteX188" fmla="*/ 10001 w 10001"/>
                  <a:gd name="connsiteY188" fmla="*/ 9959 h 10000"/>
                  <a:gd name="connsiteX189" fmla="*/ 10001 w 10001"/>
                  <a:gd name="connsiteY189" fmla="*/ 9898 h 10000"/>
                  <a:gd name="connsiteX190" fmla="*/ 10001 w 10001"/>
                  <a:gd name="connsiteY190" fmla="*/ 9735 h 10000"/>
                  <a:gd name="connsiteX191" fmla="*/ 10001 w 10001"/>
                  <a:gd name="connsiteY191" fmla="*/ 9572 h 10000"/>
                  <a:gd name="connsiteX192" fmla="*/ 10001 w 10001"/>
                  <a:gd name="connsiteY192" fmla="*/ 9369 h 10000"/>
                  <a:gd name="connsiteX193" fmla="*/ 10001 w 10001"/>
                  <a:gd name="connsiteY193" fmla="*/ 9145 h 10000"/>
                  <a:gd name="connsiteX194" fmla="*/ 10001 w 10001"/>
                  <a:gd name="connsiteY194" fmla="*/ 8595 h 10000"/>
                  <a:gd name="connsiteX195" fmla="*/ 10001 w 10001"/>
                  <a:gd name="connsiteY195" fmla="*/ 8045 h 10000"/>
                  <a:gd name="connsiteX196" fmla="*/ 9984 w 10001"/>
                  <a:gd name="connsiteY196" fmla="*/ 7454 h 10000"/>
                  <a:gd name="connsiteX197" fmla="*/ 9984 w 10001"/>
                  <a:gd name="connsiteY197" fmla="*/ 6945 h 10000"/>
                  <a:gd name="connsiteX198" fmla="*/ 9951 w 10001"/>
                  <a:gd name="connsiteY198" fmla="*/ 6701 h 10000"/>
                  <a:gd name="connsiteX199" fmla="*/ 9951 w 10001"/>
                  <a:gd name="connsiteY199" fmla="*/ 6517 h 10000"/>
                  <a:gd name="connsiteX200" fmla="*/ 9902 w 10001"/>
                  <a:gd name="connsiteY200" fmla="*/ 5927 h 10000"/>
                  <a:gd name="connsiteX201" fmla="*/ 9818 w 10001"/>
                  <a:gd name="connsiteY201" fmla="*/ 5336 h 10000"/>
                  <a:gd name="connsiteX202" fmla="*/ 9719 w 10001"/>
                  <a:gd name="connsiteY202" fmla="*/ 4745 h 10000"/>
                  <a:gd name="connsiteX203" fmla="*/ 9603 w 10001"/>
                  <a:gd name="connsiteY203" fmla="*/ 4175 h 10000"/>
                  <a:gd name="connsiteX204" fmla="*/ 9420 w 10001"/>
                  <a:gd name="connsiteY204" fmla="*/ 3585 h 10000"/>
                  <a:gd name="connsiteX205" fmla="*/ 9239 w 10001"/>
                  <a:gd name="connsiteY205" fmla="*/ 3055 h 10000"/>
                  <a:gd name="connsiteX206" fmla="*/ 9006 w 10001"/>
                  <a:gd name="connsiteY206" fmla="*/ 2546 h 10000"/>
                  <a:gd name="connsiteX207" fmla="*/ 8757 w 10001"/>
                  <a:gd name="connsiteY207" fmla="*/ 2077 h 10000"/>
                  <a:gd name="connsiteX208" fmla="*/ 8442 w 10001"/>
                  <a:gd name="connsiteY208" fmla="*/ 1629 h 10000"/>
                  <a:gd name="connsiteX209" fmla="*/ 8128 w 10001"/>
                  <a:gd name="connsiteY209" fmla="*/ 1242 h 10000"/>
                  <a:gd name="connsiteX210" fmla="*/ 7746 w 10001"/>
                  <a:gd name="connsiteY210" fmla="*/ 876 h 10000"/>
                  <a:gd name="connsiteX211" fmla="*/ 7348 w 10001"/>
                  <a:gd name="connsiteY211" fmla="*/ 550 h 10000"/>
                  <a:gd name="connsiteX212" fmla="*/ 6934 w 10001"/>
                  <a:gd name="connsiteY212" fmla="*/ 326 h 10000"/>
                  <a:gd name="connsiteX213" fmla="*/ 6421 w 10001"/>
                  <a:gd name="connsiteY213" fmla="*/ 163 h 10000"/>
                  <a:gd name="connsiteX214" fmla="*/ 5890 w 10001"/>
                  <a:gd name="connsiteY214" fmla="*/ 61 h 10000"/>
                  <a:gd name="connsiteX215" fmla="*/ 5342 w 10001"/>
                  <a:gd name="connsiteY215" fmla="*/ 0 h 10000"/>
                  <a:gd name="connsiteX216" fmla="*/ 4215 w 10001"/>
                  <a:gd name="connsiteY216" fmla="*/ 163 h 10000"/>
                  <a:gd name="connsiteX217" fmla="*/ 3669 w 10001"/>
                  <a:gd name="connsiteY217" fmla="*/ 326 h 10000"/>
                  <a:gd name="connsiteX218" fmla="*/ 3188 w 10001"/>
                  <a:gd name="connsiteY218" fmla="*/ 550 h 10000"/>
                  <a:gd name="connsiteX219" fmla="*/ 2707 w 10001"/>
                  <a:gd name="connsiteY219" fmla="*/ 855 h 10000"/>
                  <a:gd name="connsiteX220" fmla="*/ 2260 w 10001"/>
                  <a:gd name="connsiteY220" fmla="*/ 1202 h 10000"/>
                  <a:gd name="connsiteX221" fmla="*/ 1828 w 10001"/>
                  <a:gd name="connsiteY221" fmla="*/ 1629 h 10000"/>
                  <a:gd name="connsiteX222" fmla="*/ 1464 w 10001"/>
                  <a:gd name="connsiteY222" fmla="*/ 2077 h 10000"/>
                  <a:gd name="connsiteX223" fmla="*/ 1115 w 10001"/>
                  <a:gd name="connsiteY223" fmla="*/ 2607 h 10000"/>
                  <a:gd name="connsiteX224" fmla="*/ 800 w 10001"/>
                  <a:gd name="connsiteY224" fmla="*/ 3198 h 10000"/>
                  <a:gd name="connsiteX225" fmla="*/ 569 w 10001"/>
                  <a:gd name="connsiteY225" fmla="*/ 3809 h 10000"/>
                  <a:gd name="connsiteX226" fmla="*/ 353 w 10001"/>
                  <a:gd name="connsiteY226" fmla="*/ 4460 h 10000"/>
                  <a:gd name="connsiteX227" fmla="*/ 170 w 10001"/>
                  <a:gd name="connsiteY227" fmla="*/ 5173 h 10000"/>
                  <a:gd name="connsiteX228" fmla="*/ 55 w 10001"/>
                  <a:gd name="connsiteY228" fmla="*/ 5927 h 10000"/>
                  <a:gd name="connsiteX229" fmla="*/ 5 w 10001"/>
                  <a:gd name="connsiteY229" fmla="*/ 6701 h 10000"/>
                  <a:gd name="connsiteX0" fmla="*/ 1 w 9997"/>
                  <a:gd name="connsiteY0" fmla="*/ 6701 h 10000"/>
                  <a:gd name="connsiteX1" fmla="*/ 34 w 9997"/>
                  <a:gd name="connsiteY1" fmla="*/ 8595 h 10000"/>
                  <a:gd name="connsiteX2" fmla="*/ 166 w 9997"/>
                  <a:gd name="connsiteY2" fmla="*/ 9246 h 10000"/>
                  <a:gd name="connsiteX3" fmla="*/ 166 w 9997"/>
                  <a:gd name="connsiteY3" fmla="*/ 9348 h 10000"/>
                  <a:gd name="connsiteX4" fmla="*/ 184 w 9997"/>
                  <a:gd name="connsiteY4" fmla="*/ 9369 h 10000"/>
                  <a:gd name="connsiteX5" fmla="*/ 166 w 9997"/>
                  <a:gd name="connsiteY5" fmla="*/ 9369 h 10000"/>
                  <a:gd name="connsiteX6" fmla="*/ 166 w 9997"/>
                  <a:gd name="connsiteY6" fmla="*/ 9409 h 10000"/>
                  <a:gd name="connsiteX7" fmla="*/ 217 w 9997"/>
                  <a:gd name="connsiteY7" fmla="*/ 9348 h 10000"/>
                  <a:gd name="connsiteX8" fmla="*/ 267 w 9997"/>
                  <a:gd name="connsiteY8" fmla="*/ 9246 h 10000"/>
                  <a:gd name="connsiteX9" fmla="*/ 349 w 9997"/>
                  <a:gd name="connsiteY9" fmla="*/ 9145 h 10000"/>
                  <a:gd name="connsiteX10" fmla="*/ 481 w 9997"/>
                  <a:gd name="connsiteY10" fmla="*/ 8961 h 10000"/>
                  <a:gd name="connsiteX11" fmla="*/ 615 w 9997"/>
                  <a:gd name="connsiteY11" fmla="*/ 8859 h 10000"/>
                  <a:gd name="connsiteX12" fmla="*/ 714 w 9997"/>
                  <a:gd name="connsiteY12" fmla="*/ 8798 h 10000"/>
                  <a:gd name="connsiteX13" fmla="*/ 796 w 9997"/>
                  <a:gd name="connsiteY13" fmla="*/ 8758 h 10000"/>
                  <a:gd name="connsiteX14" fmla="*/ 930 w 9997"/>
                  <a:gd name="connsiteY14" fmla="*/ 8697 h 10000"/>
                  <a:gd name="connsiteX15" fmla="*/ 963 w 9997"/>
                  <a:gd name="connsiteY15" fmla="*/ 8656 h 10000"/>
                  <a:gd name="connsiteX16" fmla="*/ 979 w 9997"/>
                  <a:gd name="connsiteY16" fmla="*/ 8534 h 10000"/>
                  <a:gd name="connsiteX17" fmla="*/ 897 w 9997"/>
                  <a:gd name="connsiteY17" fmla="*/ 8086 h 10000"/>
                  <a:gd name="connsiteX18" fmla="*/ 880 w 9997"/>
                  <a:gd name="connsiteY18" fmla="*/ 7678 h 10000"/>
                  <a:gd name="connsiteX19" fmla="*/ 880 w 9997"/>
                  <a:gd name="connsiteY19" fmla="*/ 7271 h 10000"/>
                  <a:gd name="connsiteX20" fmla="*/ 930 w 9997"/>
                  <a:gd name="connsiteY20" fmla="*/ 6904 h 10000"/>
                  <a:gd name="connsiteX21" fmla="*/ 1062 w 9997"/>
                  <a:gd name="connsiteY21" fmla="*/ 6191 h 10000"/>
                  <a:gd name="connsiteX22" fmla="*/ 1278 w 9997"/>
                  <a:gd name="connsiteY22" fmla="*/ 5540 h 10000"/>
                  <a:gd name="connsiteX23" fmla="*/ 1493 w 9997"/>
                  <a:gd name="connsiteY23" fmla="*/ 5051 h 10000"/>
                  <a:gd name="connsiteX24" fmla="*/ 1593 w 9997"/>
                  <a:gd name="connsiteY24" fmla="*/ 4847 h 10000"/>
                  <a:gd name="connsiteX25" fmla="*/ 1692 w 9997"/>
                  <a:gd name="connsiteY25" fmla="*/ 4684 h 10000"/>
                  <a:gd name="connsiteX26" fmla="*/ 1775 w 9997"/>
                  <a:gd name="connsiteY26" fmla="*/ 4562 h 10000"/>
                  <a:gd name="connsiteX27" fmla="*/ 1824 w 9997"/>
                  <a:gd name="connsiteY27" fmla="*/ 4460 h 10000"/>
                  <a:gd name="connsiteX28" fmla="*/ 1908 w 9997"/>
                  <a:gd name="connsiteY28" fmla="*/ 4358 h 10000"/>
                  <a:gd name="connsiteX29" fmla="*/ 2024 w 9997"/>
                  <a:gd name="connsiteY29" fmla="*/ 5927 h 10000"/>
                  <a:gd name="connsiteX30" fmla="*/ 2024 w 9997"/>
                  <a:gd name="connsiteY30" fmla="*/ 5866 h 10000"/>
                  <a:gd name="connsiteX31" fmla="*/ 2024 w 9997"/>
                  <a:gd name="connsiteY31" fmla="*/ 5723 h 10000"/>
                  <a:gd name="connsiteX32" fmla="*/ 2073 w 9997"/>
                  <a:gd name="connsiteY32" fmla="*/ 5479 h 10000"/>
                  <a:gd name="connsiteX33" fmla="*/ 2090 w 9997"/>
                  <a:gd name="connsiteY33" fmla="*/ 5173 h 10000"/>
                  <a:gd name="connsiteX34" fmla="*/ 2205 w 9997"/>
                  <a:gd name="connsiteY34" fmla="*/ 4847 h 10000"/>
                  <a:gd name="connsiteX35" fmla="*/ 2306 w 9997"/>
                  <a:gd name="connsiteY35" fmla="*/ 4562 h 10000"/>
                  <a:gd name="connsiteX36" fmla="*/ 2520 w 9997"/>
                  <a:gd name="connsiteY36" fmla="*/ 4257 h 10000"/>
                  <a:gd name="connsiteX37" fmla="*/ 2753 w 9997"/>
                  <a:gd name="connsiteY37" fmla="*/ 4012 h 10000"/>
                  <a:gd name="connsiteX38" fmla="*/ 2869 w 9997"/>
                  <a:gd name="connsiteY38" fmla="*/ 3971 h 10000"/>
                  <a:gd name="connsiteX39" fmla="*/ 2885 w 9997"/>
                  <a:gd name="connsiteY39" fmla="*/ 3971 h 10000"/>
                  <a:gd name="connsiteX40" fmla="*/ 2952 w 9997"/>
                  <a:gd name="connsiteY40" fmla="*/ 4012 h 10000"/>
                  <a:gd name="connsiteX41" fmla="*/ 2952 w 9997"/>
                  <a:gd name="connsiteY41" fmla="*/ 4094 h 10000"/>
                  <a:gd name="connsiteX42" fmla="*/ 2918 w 9997"/>
                  <a:gd name="connsiteY42" fmla="*/ 4399 h 10000"/>
                  <a:gd name="connsiteX43" fmla="*/ 2885 w 9997"/>
                  <a:gd name="connsiteY43" fmla="*/ 4725 h 10000"/>
                  <a:gd name="connsiteX44" fmla="*/ 2885 w 9997"/>
                  <a:gd name="connsiteY44" fmla="*/ 4949 h 10000"/>
                  <a:gd name="connsiteX45" fmla="*/ 2952 w 9997"/>
                  <a:gd name="connsiteY45" fmla="*/ 5173 h 10000"/>
                  <a:gd name="connsiteX46" fmla="*/ 3018 w 9997"/>
                  <a:gd name="connsiteY46" fmla="*/ 5560 h 10000"/>
                  <a:gd name="connsiteX47" fmla="*/ 3101 w 9997"/>
                  <a:gd name="connsiteY47" fmla="*/ 5723 h 10000"/>
                  <a:gd name="connsiteX48" fmla="*/ 3134 w 9997"/>
                  <a:gd name="connsiteY48" fmla="*/ 5886 h 10000"/>
                  <a:gd name="connsiteX49" fmla="*/ 3184 w 9997"/>
                  <a:gd name="connsiteY49" fmla="*/ 5967 h 10000"/>
                  <a:gd name="connsiteX50" fmla="*/ 3184 w 9997"/>
                  <a:gd name="connsiteY50" fmla="*/ 5988 h 10000"/>
                  <a:gd name="connsiteX51" fmla="*/ 3184 w 9997"/>
                  <a:gd name="connsiteY51" fmla="*/ 5927 h 10000"/>
                  <a:gd name="connsiteX52" fmla="*/ 3184 w 9997"/>
                  <a:gd name="connsiteY52" fmla="*/ 5825 h 10000"/>
                  <a:gd name="connsiteX53" fmla="*/ 3151 w 9997"/>
                  <a:gd name="connsiteY53" fmla="*/ 5642 h 10000"/>
                  <a:gd name="connsiteX54" fmla="*/ 3151 w 9997"/>
                  <a:gd name="connsiteY54" fmla="*/ 5397 h 10000"/>
                  <a:gd name="connsiteX55" fmla="*/ 3184 w 9997"/>
                  <a:gd name="connsiteY55" fmla="*/ 5153 h 10000"/>
                  <a:gd name="connsiteX56" fmla="*/ 3266 w 9997"/>
                  <a:gd name="connsiteY56" fmla="*/ 4847 h 10000"/>
                  <a:gd name="connsiteX57" fmla="*/ 3350 w 9997"/>
                  <a:gd name="connsiteY57" fmla="*/ 4562 h 10000"/>
                  <a:gd name="connsiteX58" fmla="*/ 3499 w 9997"/>
                  <a:gd name="connsiteY58" fmla="*/ 4297 h 10000"/>
                  <a:gd name="connsiteX59" fmla="*/ 3614 w 9997"/>
                  <a:gd name="connsiteY59" fmla="*/ 4175 h 10000"/>
                  <a:gd name="connsiteX60" fmla="*/ 3748 w 9997"/>
                  <a:gd name="connsiteY60" fmla="*/ 3971 h 10000"/>
                  <a:gd name="connsiteX61" fmla="*/ 4013 w 9997"/>
                  <a:gd name="connsiteY61" fmla="*/ 3605 h 10000"/>
                  <a:gd name="connsiteX62" fmla="*/ 4145 w 9997"/>
                  <a:gd name="connsiteY62" fmla="*/ 3442 h 10000"/>
                  <a:gd name="connsiteX63" fmla="*/ 4211 w 9997"/>
                  <a:gd name="connsiteY63" fmla="*/ 3320 h 10000"/>
                  <a:gd name="connsiteX64" fmla="*/ 4294 w 9997"/>
                  <a:gd name="connsiteY64" fmla="*/ 3218 h 10000"/>
                  <a:gd name="connsiteX65" fmla="*/ 4328 w 9997"/>
                  <a:gd name="connsiteY65" fmla="*/ 3198 h 10000"/>
                  <a:gd name="connsiteX66" fmla="*/ 4294 w 9997"/>
                  <a:gd name="connsiteY66" fmla="*/ 3218 h 10000"/>
                  <a:gd name="connsiteX67" fmla="*/ 4244 w 9997"/>
                  <a:gd name="connsiteY67" fmla="*/ 3320 h 10000"/>
                  <a:gd name="connsiteX68" fmla="*/ 4145 w 9997"/>
                  <a:gd name="connsiteY68" fmla="*/ 3483 h 10000"/>
                  <a:gd name="connsiteX69" fmla="*/ 4063 w 9997"/>
                  <a:gd name="connsiteY69" fmla="*/ 3686 h 10000"/>
                  <a:gd name="connsiteX70" fmla="*/ 3946 w 9997"/>
                  <a:gd name="connsiteY70" fmla="*/ 3931 h 10000"/>
                  <a:gd name="connsiteX71" fmla="*/ 3847 w 9997"/>
                  <a:gd name="connsiteY71" fmla="*/ 4196 h 10000"/>
                  <a:gd name="connsiteX72" fmla="*/ 3764 w 9997"/>
                  <a:gd name="connsiteY72" fmla="*/ 4501 h 10000"/>
                  <a:gd name="connsiteX73" fmla="*/ 3715 w 9997"/>
                  <a:gd name="connsiteY73" fmla="*/ 4786 h 10000"/>
                  <a:gd name="connsiteX74" fmla="*/ 3681 w 9997"/>
                  <a:gd name="connsiteY74" fmla="*/ 5173 h 10000"/>
                  <a:gd name="connsiteX75" fmla="*/ 3715 w 9997"/>
                  <a:gd name="connsiteY75" fmla="*/ 5499 h 10000"/>
                  <a:gd name="connsiteX76" fmla="*/ 3797 w 9997"/>
                  <a:gd name="connsiteY76" fmla="*/ 5764 h 10000"/>
                  <a:gd name="connsiteX77" fmla="*/ 3896 w 9997"/>
                  <a:gd name="connsiteY77" fmla="*/ 5927 h 10000"/>
                  <a:gd name="connsiteX78" fmla="*/ 4013 w 9997"/>
                  <a:gd name="connsiteY78" fmla="*/ 6049 h 10000"/>
                  <a:gd name="connsiteX79" fmla="*/ 4112 w 9997"/>
                  <a:gd name="connsiteY79" fmla="*/ 6151 h 10000"/>
                  <a:gd name="connsiteX80" fmla="*/ 4162 w 9997"/>
                  <a:gd name="connsiteY80" fmla="*/ 6191 h 10000"/>
                  <a:gd name="connsiteX81" fmla="*/ 4195 w 9997"/>
                  <a:gd name="connsiteY81" fmla="*/ 6191 h 10000"/>
                  <a:gd name="connsiteX82" fmla="*/ 4195 w 9997"/>
                  <a:gd name="connsiteY82" fmla="*/ 6151 h 10000"/>
                  <a:gd name="connsiteX83" fmla="*/ 4162 w 9997"/>
                  <a:gd name="connsiteY83" fmla="*/ 6029 h 10000"/>
                  <a:gd name="connsiteX84" fmla="*/ 4145 w 9997"/>
                  <a:gd name="connsiteY84" fmla="*/ 5886 h 10000"/>
                  <a:gd name="connsiteX85" fmla="*/ 4112 w 9997"/>
                  <a:gd name="connsiteY85" fmla="*/ 5662 h 10000"/>
                  <a:gd name="connsiteX86" fmla="*/ 4112 w 9997"/>
                  <a:gd name="connsiteY86" fmla="*/ 5438 h 10000"/>
                  <a:gd name="connsiteX87" fmla="*/ 4145 w 9997"/>
                  <a:gd name="connsiteY87" fmla="*/ 5153 h 10000"/>
                  <a:gd name="connsiteX88" fmla="*/ 4162 w 9997"/>
                  <a:gd name="connsiteY88" fmla="*/ 4847 h 10000"/>
                  <a:gd name="connsiteX89" fmla="*/ 4278 w 9997"/>
                  <a:gd name="connsiteY89" fmla="*/ 4562 h 10000"/>
                  <a:gd name="connsiteX90" fmla="*/ 4378 w 9997"/>
                  <a:gd name="connsiteY90" fmla="*/ 4257 h 10000"/>
                  <a:gd name="connsiteX91" fmla="*/ 4510 w 9997"/>
                  <a:gd name="connsiteY91" fmla="*/ 4033 h 10000"/>
                  <a:gd name="connsiteX92" fmla="*/ 4609 w 9997"/>
                  <a:gd name="connsiteY92" fmla="*/ 3849 h 10000"/>
                  <a:gd name="connsiteX93" fmla="*/ 4742 w 9997"/>
                  <a:gd name="connsiteY93" fmla="*/ 3686 h 10000"/>
                  <a:gd name="connsiteX94" fmla="*/ 4858 w 9997"/>
                  <a:gd name="connsiteY94" fmla="*/ 3544 h 10000"/>
                  <a:gd name="connsiteX95" fmla="*/ 4957 w 9997"/>
                  <a:gd name="connsiteY95" fmla="*/ 3442 h 10000"/>
                  <a:gd name="connsiteX96" fmla="*/ 5090 w 9997"/>
                  <a:gd name="connsiteY96" fmla="*/ 3381 h 10000"/>
                  <a:gd name="connsiteX97" fmla="*/ 5173 w 9997"/>
                  <a:gd name="connsiteY97" fmla="*/ 3381 h 10000"/>
                  <a:gd name="connsiteX98" fmla="*/ 5256 w 9997"/>
                  <a:gd name="connsiteY98" fmla="*/ 3442 h 10000"/>
                  <a:gd name="connsiteX99" fmla="*/ 5338 w 9997"/>
                  <a:gd name="connsiteY99" fmla="*/ 3544 h 10000"/>
                  <a:gd name="connsiteX100" fmla="*/ 5389 w 9997"/>
                  <a:gd name="connsiteY100" fmla="*/ 3686 h 10000"/>
                  <a:gd name="connsiteX101" fmla="*/ 5422 w 9997"/>
                  <a:gd name="connsiteY101" fmla="*/ 3870 h 10000"/>
                  <a:gd name="connsiteX102" fmla="*/ 5488 w 9997"/>
                  <a:gd name="connsiteY102" fmla="*/ 4358 h 10000"/>
                  <a:gd name="connsiteX103" fmla="*/ 5521 w 9997"/>
                  <a:gd name="connsiteY103" fmla="*/ 4908 h 10000"/>
                  <a:gd name="connsiteX104" fmla="*/ 5554 w 9997"/>
                  <a:gd name="connsiteY104" fmla="*/ 5479 h 10000"/>
                  <a:gd name="connsiteX105" fmla="*/ 5554 w 9997"/>
                  <a:gd name="connsiteY105" fmla="*/ 5723 h 10000"/>
                  <a:gd name="connsiteX106" fmla="*/ 5554 w 9997"/>
                  <a:gd name="connsiteY106" fmla="*/ 5927 h 10000"/>
                  <a:gd name="connsiteX107" fmla="*/ 5521 w 9997"/>
                  <a:gd name="connsiteY107" fmla="*/ 6130 h 10000"/>
                  <a:gd name="connsiteX108" fmla="*/ 5521 w 9997"/>
                  <a:gd name="connsiteY108" fmla="*/ 6253 h 10000"/>
                  <a:gd name="connsiteX109" fmla="*/ 5521 w 9997"/>
                  <a:gd name="connsiteY109" fmla="*/ 6354 h 10000"/>
                  <a:gd name="connsiteX110" fmla="*/ 5521 w 9997"/>
                  <a:gd name="connsiteY110" fmla="*/ 6375 h 10000"/>
                  <a:gd name="connsiteX111" fmla="*/ 6151 w 9997"/>
                  <a:gd name="connsiteY111" fmla="*/ 3035 h 10000"/>
                  <a:gd name="connsiteX112" fmla="*/ 6184 w 9997"/>
                  <a:gd name="connsiteY112" fmla="*/ 3096 h 10000"/>
                  <a:gd name="connsiteX113" fmla="*/ 6217 w 9997"/>
                  <a:gd name="connsiteY113" fmla="*/ 3198 h 10000"/>
                  <a:gd name="connsiteX114" fmla="*/ 6267 w 9997"/>
                  <a:gd name="connsiteY114" fmla="*/ 3360 h 10000"/>
                  <a:gd name="connsiteX115" fmla="*/ 6317 w 9997"/>
                  <a:gd name="connsiteY115" fmla="*/ 3585 h 10000"/>
                  <a:gd name="connsiteX116" fmla="*/ 6366 w 9997"/>
                  <a:gd name="connsiteY116" fmla="*/ 3809 h 10000"/>
                  <a:gd name="connsiteX117" fmla="*/ 6450 w 9997"/>
                  <a:gd name="connsiteY117" fmla="*/ 4094 h 10000"/>
                  <a:gd name="connsiteX118" fmla="*/ 6532 w 9997"/>
                  <a:gd name="connsiteY118" fmla="*/ 4725 h 10000"/>
                  <a:gd name="connsiteX119" fmla="*/ 6549 w 9997"/>
                  <a:gd name="connsiteY119" fmla="*/ 5051 h 10000"/>
                  <a:gd name="connsiteX120" fmla="*/ 6549 w 9997"/>
                  <a:gd name="connsiteY120" fmla="*/ 5316 h 10000"/>
                  <a:gd name="connsiteX121" fmla="*/ 6549 w 9997"/>
                  <a:gd name="connsiteY121" fmla="*/ 5540 h 10000"/>
                  <a:gd name="connsiteX122" fmla="*/ 6532 w 9997"/>
                  <a:gd name="connsiteY122" fmla="*/ 5723 h 10000"/>
                  <a:gd name="connsiteX123" fmla="*/ 6499 w 9997"/>
                  <a:gd name="connsiteY123" fmla="*/ 5886 h 10000"/>
                  <a:gd name="connsiteX124" fmla="*/ 6483 w 9997"/>
                  <a:gd name="connsiteY124" fmla="*/ 5988 h 10000"/>
                  <a:gd name="connsiteX125" fmla="*/ 6450 w 9997"/>
                  <a:gd name="connsiteY125" fmla="*/ 6049 h 10000"/>
                  <a:gd name="connsiteX126" fmla="*/ 6450 w 9997"/>
                  <a:gd name="connsiteY126" fmla="*/ 6090 h 10000"/>
                  <a:gd name="connsiteX127" fmla="*/ 6450 w 9997"/>
                  <a:gd name="connsiteY127" fmla="*/ 6049 h 10000"/>
                  <a:gd name="connsiteX128" fmla="*/ 6532 w 9997"/>
                  <a:gd name="connsiteY128" fmla="*/ 5988 h 10000"/>
                  <a:gd name="connsiteX129" fmla="*/ 6615 w 9997"/>
                  <a:gd name="connsiteY129" fmla="*/ 5866 h 10000"/>
                  <a:gd name="connsiteX130" fmla="*/ 6681 w 9997"/>
                  <a:gd name="connsiteY130" fmla="*/ 5703 h 10000"/>
                  <a:gd name="connsiteX131" fmla="*/ 6881 w 9997"/>
                  <a:gd name="connsiteY131" fmla="*/ 5336 h 10000"/>
                  <a:gd name="connsiteX132" fmla="*/ 7062 w 9997"/>
                  <a:gd name="connsiteY132" fmla="*/ 4908 h 10000"/>
                  <a:gd name="connsiteX133" fmla="*/ 7080 w 9997"/>
                  <a:gd name="connsiteY133" fmla="*/ 4745 h 10000"/>
                  <a:gd name="connsiteX134" fmla="*/ 7113 w 9997"/>
                  <a:gd name="connsiteY134" fmla="*/ 4562 h 10000"/>
                  <a:gd name="connsiteX135" fmla="*/ 7113 w 9997"/>
                  <a:gd name="connsiteY135" fmla="*/ 4257 h 10000"/>
                  <a:gd name="connsiteX136" fmla="*/ 7062 w 9997"/>
                  <a:gd name="connsiteY136" fmla="*/ 4094 h 10000"/>
                  <a:gd name="connsiteX137" fmla="*/ 7029 w 9997"/>
                  <a:gd name="connsiteY137" fmla="*/ 4073 h 10000"/>
                  <a:gd name="connsiteX138" fmla="*/ 7029 w 9997"/>
                  <a:gd name="connsiteY138" fmla="*/ 4033 h 10000"/>
                  <a:gd name="connsiteX139" fmla="*/ 7062 w 9997"/>
                  <a:gd name="connsiteY139" fmla="*/ 4073 h 10000"/>
                  <a:gd name="connsiteX140" fmla="*/ 7113 w 9997"/>
                  <a:gd name="connsiteY140" fmla="*/ 4175 h 10000"/>
                  <a:gd name="connsiteX141" fmla="*/ 7196 w 9997"/>
                  <a:gd name="connsiteY141" fmla="*/ 4297 h 10000"/>
                  <a:gd name="connsiteX142" fmla="*/ 7295 w 9997"/>
                  <a:gd name="connsiteY142" fmla="*/ 4460 h 10000"/>
                  <a:gd name="connsiteX143" fmla="*/ 7478 w 9997"/>
                  <a:gd name="connsiteY143" fmla="*/ 4725 h 10000"/>
                  <a:gd name="connsiteX144" fmla="*/ 7544 w 9997"/>
                  <a:gd name="connsiteY144" fmla="*/ 4847 h 10000"/>
                  <a:gd name="connsiteX145" fmla="*/ 7560 w 9997"/>
                  <a:gd name="connsiteY145" fmla="*/ 4888 h 10000"/>
                  <a:gd name="connsiteX146" fmla="*/ 7610 w 9997"/>
                  <a:gd name="connsiteY146" fmla="*/ 5377 h 10000"/>
                  <a:gd name="connsiteX147" fmla="*/ 7643 w 9997"/>
                  <a:gd name="connsiteY147" fmla="*/ 5825 h 10000"/>
                  <a:gd name="connsiteX148" fmla="*/ 7643 w 9997"/>
                  <a:gd name="connsiteY148" fmla="*/ 6029 h 10000"/>
                  <a:gd name="connsiteX149" fmla="*/ 7676 w 9997"/>
                  <a:gd name="connsiteY149" fmla="*/ 6212 h 10000"/>
                  <a:gd name="connsiteX150" fmla="*/ 7692 w 9997"/>
                  <a:gd name="connsiteY150" fmla="*/ 6314 h 10000"/>
                  <a:gd name="connsiteX151" fmla="*/ 7726 w 9997"/>
                  <a:gd name="connsiteY151" fmla="*/ 6354 h 10000"/>
                  <a:gd name="connsiteX152" fmla="*/ 7726 w 9997"/>
                  <a:gd name="connsiteY152" fmla="*/ 6314 h 10000"/>
                  <a:gd name="connsiteX153" fmla="*/ 7776 w 9997"/>
                  <a:gd name="connsiteY153" fmla="*/ 6253 h 10000"/>
                  <a:gd name="connsiteX154" fmla="*/ 7826 w 9997"/>
                  <a:gd name="connsiteY154" fmla="*/ 6151 h 10000"/>
                  <a:gd name="connsiteX155" fmla="*/ 7875 w 9997"/>
                  <a:gd name="connsiteY155" fmla="*/ 6029 h 10000"/>
                  <a:gd name="connsiteX156" fmla="*/ 8008 w 9997"/>
                  <a:gd name="connsiteY156" fmla="*/ 5703 h 10000"/>
                  <a:gd name="connsiteX157" fmla="*/ 8090 w 9997"/>
                  <a:gd name="connsiteY157" fmla="*/ 5275 h 10000"/>
                  <a:gd name="connsiteX158" fmla="*/ 8124 w 9997"/>
                  <a:gd name="connsiteY158" fmla="*/ 5112 h 10000"/>
                  <a:gd name="connsiteX159" fmla="*/ 8124 w 9997"/>
                  <a:gd name="connsiteY159" fmla="*/ 4990 h 10000"/>
                  <a:gd name="connsiteX160" fmla="*/ 8074 w 9997"/>
                  <a:gd name="connsiteY160" fmla="*/ 4786 h 10000"/>
                  <a:gd name="connsiteX161" fmla="*/ 8008 w 9997"/>
                  <a:gd name="connsiteY161" fmla="*/ 4684 h 10000"/>
                  <a:gd name="connsiteX162" fmla="*/ 7991 w 9997"/>
                  <a:gd name="connsiteY162" fmla="*/ 4664 h 10000"/>
                  <a:gd name="connsiteX163" fmla="*/ 8124 w 9997"/>
                  <a:gd name="connsiteY163" fmla="*/ 4847 h 10000"/>
                  <a:gd name="connsiteX164" fmla="*/ 8273 w 9997"/>
                  <a:gd name="connsiteY164" fmla="*/ 5010 h 10000"/>
                  <a:gd name="connsiteX165" fmla="*/ 8472 w 9997"/>
                  <a:gd name="connsiteY165" fmla="*/ 5173 h 10000"/>
                  <a:gd name="connsiteX166" fmla="*/ 8654 w 9997"/>
                  <a:gd name="connsiteY166" fmla="*/ 5377 h 10000"/>
                  <a:gd name="connsiteX167" fmla="*/ 8804 w 9997"/>
                  <a:gd name="connsiteY167" fmla="*/ 5642 h 10000"/>
                  <a:gd name="connsiteX168" fmla="*/ 8969 w 9997"/>
                  <a:gd name="connsiteY168" fmla="*/ 5927 h 10000"/>
                  <a:gd name="connsiteX169" fmla="*/ 9101 w 9997"/>
                  <a:gd name="connsiteY169" fmla="*/ 6293 h 10000"/>
                  <a:gd name="connsiteX170" fmla="*/ 9202 w 9997"/>
                  <a:gd name="connsiteY170" fmla="*/ 6741 h 10000"/>
                  <a:gd name="connsiteX171" fmla="*/ 9268 w 9997"/>
                  <a:gd name="connsiteY171" fmla="*/ 7230 h 10000"/>
                  <a:gd name="connsiteX172" fmla="*/ 9317 w 9997"/>
                  <a:gd name="connsiteY172" fmla="*/ 7678 h 10000"/>
                  <a:gd name="connsiteX173" fmla="*/ 9317 w 9997"/>
                  <a:gd name="connsiteY173" fmla="*/ 8086 h 10000"/>
                  <a:gd name="connsiteX174" fmla="*/ 9317 w 9997"/>
                  <a:gd name="connsiteY174" fmla="*/ 8411 h 10000"/>
                  <a:gd name="connsiteX175" fmla="*/ 9317 w 9997"/>
                  <a:gd name="connsiteY175" fmla="*/ 8656 h 10000"/>
                  <a:gd name="connsiteX176" fmla="*/ 9284 w 9997"/>
                  <a:gd name="connsiteY176" fmla="*/ 8859 h 10000"/>
                  <a:gd name="connsiteX177" fmla="*/ 9284 w 9997"/>
                  <a:gd name="connsiteY177" fmla="*/ 9022 h 10000"/>
                  <a:gd name="connsiteX178" fmla="*/ 9284 w 9997"/>
                  <a:gd name="connsiteY178" fmla="*/ 9063 h 10000"/>
                  <a:gd name="connsiteX179" fmla="*/ 9334 w 9997"/>
                  <a:gd name="connsiteY179" fmla="*/ 9063 h 10000"/>
                  <a:gd name="connsiteX180" fmla="*/ 9450 w 9997"/>
                  <a:gd name="connsiteY180" fmla="*/ 9145 h 10000"/>
                  <a:gd name="connsiteX181" fmla="*/ 9599 w 9997"/>
                  <a:gd name="connsiteY181" fmla="*/ 9246 h 10000"/>
                  <a:gd name="connsiteX182" fmla="*/ 9765 w 9997"/>
                  <a:gd name="connsiteY182" fmla="*/ 9470 h 10000"/>
                  <a:gd name="connsiteX183" fmla="*/ 9865 w 9997"/>
                  <a:gd name="connsiteY183" fmla="*/ 9674 h 10000"/>
                  <a:gd name="connsiteX184" fmla="*/ 9947 w 9997"/>
                  <a:gd name="connsiteY184" fmla="*/ 9837 h 10000"/>
                  <a:gd name="connsiteX185" fmla="*/ 9997 w 9997"/>
                  <a:gd name="connsiteY185" fmla="*/ 9939 h 10000"/>
                  <a:gd name="connsiteX186" fmla="*/ 9997 w 9997"/>
                  <a:gd name="connsiteY186" fmla="*/ 10000 h 10000"/>
                  <a:gd name="connsiteX187" fmla="*/ 9997 w 9997"/>
                  <a:gd name="connsiteY187" fmla="*/ 9959 h 10000"/>
                  <a:gd name="connsiteX188" fmla="*/ 9997 w 9997"/>
                  <a:gd name="connsiteY188" fmla="*/ 9898 h 10000"/>
                  <a:gd name="connsiteX189" fmla="*/ 9997 w 9997"/>
                  <a:gd name="connsiteY189" fmla="*/ 9735 h 10000"/>
                  <a:gd name="connsiteX190" fmla="*/ 9997 w 9997"/>
                  <a:gd name="connsiteY190" fmla="*/ 9572 h 10000"/>
                  <a:gd name="connsiteX191" fmla="*/ 9997 w 9997"/>
                  <a:gd name="connsiteY191" fmla="*/ 9369 h 10000"/>
                  <a:gd name="connsiteX192" fmla="*/ 9997 w 9997"/>
                  <a:gd name="connsiteY192" fmla="*/ 9145 h 10000"/>
                  <a:gd name="connsiteX193" fmla="*/ 9997 w 9997"/>
                  <a:gd name="connsiteY193" fmla="*/ 8595 h 10000"/>
                  <a:gd name="connsiteX194" fmla="*/ 9997 w 9997"/>
                  <a:gd name="connsiteY194" fmla="*/ 8045 h 10000"/>
                  <a:gd name="connsiteX195" fmla="*/ 9980 w 9997"/>
                  <a:gd name="connsiteY195" fmla="*/ 7454 h 10000"/>
                  <a:gd name="connsiteX196" fmla="*/ 9980 w 9997"/>
                  <a:gd name="connsiteY196" fmla="*/ 6945 h 10000"/>
                  <a:gd name="connsiteX197" fmla="*/ 9947 w 9997"/>
                  <a:gd name="connsiteY197" fmla="*/ 6701 h 10000"/>
                  <a:gd name="connsiteX198" fmla="*/ 9947 w 9997"/>
                  <a:gd name="connsiteY198" fmla="*/ 6517 h 10000"/>
                  <a:gd name="connsiteX199" fmla="*/ 9898 w 9997"/>
                  <a:gd name="connsiteY199" fmla="*/ 5927 h 10000"/>
                  <a:gd name="connsiteX200" fmla="*/ 9814 w 9997"/>
                  <a:gd name="connsiteY200" fmla="*/ 5336 h 10000"/>
                  <a:gd name="connsiteX201" fmla="*/ 9715 w 9997"/>
                  <a:gd name="connsiteY201" fmla="*/ 4745 h 10000"/>
                  <a:gd name="connsiteX202" fmla="*/ 9599 w 9997"/>
                  <a:gd name="connsiteY202" fmla="*/ 4175 h 10000"/>
                  <a:gd name="connsiteX203" fmla="*/ 9416 w 9997"/>
                  <a:gd name="connsiteY203" fmla="*/ 3585 h 10000"/>
                  <a:gd name="connsiteX204" fmla="*/ 9235 w 9997"/>
                  <a:gd name="connsiteY204" fmla="*/ 3055 h 10000"/>
                  <a:gd name="connsiteX205" fmla="*/ 9002 w 9997"/>
                  <a:gd name="connsiteY205" fmla="*/ 2546 h 10000"/>
                  <a:gd name="connsiteX206" fmla="*/ 8753 w 9997"/>
                  <a:gd name="connsiteY206" fmla="*/ 2077 h 10000"/>
                  <a:gd name="connsiteX207" fmla="*/ 8438 w 9997"/>
                  <a:gd name="connsiteY207" fmla="*/ 1629 h 10000"/>
                  <a:gd name="connsiteX208" fmla="*/ 8124 w 9997"/>
                  <a:gd name="connsiteY208" fmla="*/ 1242 h 10000"/>
                  <a:gd name="connsiteX209" fmla="*/ 7742 w 9997"/>
                  <a:gd name="connsiteY209" fmla="*/ 876 h 10000"/>
                  <a:gd name="connsiteX210" fmla="*/ 7344 w 9997"/>
                  <a:gd name="connsiteY210" fmla="*/ 550 h 10000"/>
                  <a:gd name="connsiteX211" fmla="*/ 6930 w 9997"/>
                  <a:gd name="connsiteY211" fmla="*/ 326 h 10000"/>
                  <a:gd name="connsiteX212" fmla="*/ 6417 w 9997"/>
                  <a:gd name="connsiteY212" fmla="*/ 163 h 10000"/>
                  <a:gd name="connsiteX213" fmla="*/ 5886 w 9997"/>
                  <a:gd name="connsiteY213" fmla="*/ 61 h 10000"/>
                  <a:gd name="connsiteX214" fmla="*/ 5338 w 9997"/>
                  <a:gd name="connsiteY214" fmla="*/ 0 h 10000"/>
                  <a:gd name="connsiteX215" fmla="*/ 4211 w 9997"/>
                  <a:gd name="connsiteY215" fmla="*/ 163 h 10000"/>
                  <a:gd name="connsiteX216" fmla="*/ 3665 w 9997"/>
                  <a:gd name="connsiteY216" fmla="*/ 326 h 10000"/>
                  <a:gd name="connsiteX217" fmla="*/ 3184 w 9997"/>
                  <a:gd name="connsiteY217" fmla="*/ 550 h 10000"/>
                  <a:gd name="connsiteX218" fmla="*/ 2703 w 9997"/>
                  <a:gd name="connsiteY218" fmla="*/ 855 h 10000"/>
                  <a:gd name="connsiteX219" fmla="*/ 2256 w 9997"/>
                  <a:gd name="connsiteY219" fmla="*/ 1202 h 10000"/>
                  <a:gd name="connsiteX220" fmla="*/ 1824 w 9997"/>
                  <a:gd name="connsiteY220" fmla="*/ 1629 h 10000"/>
                  <a:gd name="connsiteX221" fmla="*/ 1460 w 9997"/>
                  <a:gd name="connsiteY221" fmla="*/ 2077 h 10000"/>
                  <a:gd name="connsiteX222" fmla="*/ 1111 w 9997"/>
                  <a:gd name="connsiteY222" fmla="*/ 2607 h 10000"/>
                  <a:gd name="connsiteX223" fmla="*/ 796 w 9997"/>
                  <a:gd name="connsiteY223" fmla="*/ 3198 h 10000"/>
                  <a:gd name="connsiteX224" fmla="*/ 565 w 9997"/>
                  <a:gd name="connsiteY224" fmla="*/ 3809 h 10000"/>
                  <a:gd name="connsiteX225" fmla="*/ 349 w 9997"/>
                  <a:gd name="connsiteY225" fmla="*/ 4460 h 10000"/>
                  <a:gd name="connsiteX226" fmla="*/ 166 w 9997"/>
                  <a:gd name="connsiteY226" fmla="*/ 5173 h 10000"/>
                  <a:gd name="connsiteX227" fmla="*/ 51 w 9997"/>
                  <a:gd name="connsiteY227" fmla="*/ 5927 h 10000"/>
                  <a:gd name="connsiteX228" fmla="*/ 1 w 9997"/>
                  <a:gd name="connsiteY228" fmla="*/ 6701 h 10000"/>
                  <a:gd name="connsiteX0" fmla="*/ 0 w 9999"/>
                  <a:gd name="connsiteY0" fmla="*/ 6701 h 10000"/>
                  <a:gd name="connsiteX1" fmla="*/ 165 w 9999"/>
                  <a:gd name="connsiteY1" fmla="*/ 9246 h 10000"/>
                  <a:gd name="connsiteX2" fmla="*/ 165 w 9999"/>
                  <a:gd name="connsiteY2" fmla="*/ 9348 h 10000"/>
                  <a:gd name="connsiteX3" fmla="*/ 183 w 9999"/>
                  <a:gd name="connsiteY3" fmla="*/ 9369 h 10000"/>
                  <a:gd name="connsiteX4" fmla="*/ 165 w 9999"/>
                  <a:gd name="connsiteY4" fmla="*/ 9369 h 10000"/>
                  <a:gd name="connsiteX5" fmla="*/ 165 w 9999"/>
                  <a:gd name="connsiteY5" fmla="*/ 9409 h 10000"/>
                  <a:gd name="connsiteX6" fmla="*/ 216 w 9999"/>
                  <a:gd name="connsiteY6" fmla="*/ 9348 h 10000"/>
                  <a:gd name="connsiteX7" fmla="*/ 266 w 9999"/>
                  <a:gd name="connsiteY7" fmla="*/ 9246 h 10000"/>
                  <a:gd name="connsiteX8" fmla="*/ 348 w 9999"/>
                  <a:gd name="connsiteY8" fmla="*/ 9145 h 10000"/>
                  <a:gd name="connsiteX9" fmla="*/ 480 w 9999"/>
                  <a:gd name="connsiteY9" fmla="*/ 8961 h 10000"/>
                  <a:gd name="connsiteX10" fmla="*/ 614 w 9999"/>
                  <a:gd name="connsiteY10" fmla="*/ 8859 h 10000"/>
                  <a:gd name="connsiteX11" fmla="*/ 713 w 9999"/>
                  <a:gd name="connsiteY11" fmla="*/ 8798 h 10000"/>
                  <a:gd name="connsiteX12" fmla="*/ 795 w 9999"/>
                  <a:gd name="connsiteY12" fmla="*/ 8758 h 10000"/>
                  <a:gd name="connsiteX13" fmla="*/ 929 w 9999"/>
                  <a:gd name="connsiteY13" fmla="*/ 8697 h 10000"/>
                  <a:gd name="connsiteX14" fmla="*/ 962 w 9999"/>
                  <a:gd name="connsiteY14" fmla="*/ 8656 h 10000"/>
                  <a:gd name="connsiteX15" fmla="*/ 978 w 9999"/>
                  <a:gd name="connsiteY15" fmla="*/ 8534 h 10000"/>
                  <a:gd name="connsiteX16" fmla="*/ 896 w 9999"/>
                  <a:gd name="connsiteY16" fmla="*/ 8086 h 10000"/>
                  <a:gd name="connsiteX17" fmla="*/ 879 w 9999"/>
                  <a:gd name="connsiteY17" fmla="*/ 7678 h 10000"/>
                  <a:gd name="connsiteX18" fmla="*/ 879 w 9999"/>
                  <a:gd name="connsiteY18" fmla="*/ 7271 h 10000"/>
                  <a:gd name="connsiteX19" fmla="*/ 929 w 9999"/>
                  <a:gd name="connsiteY19" fmla="*/ 6904 h 10000"/>
                  <a:gd name="connsiteX20" fmla="*/ 1061 w 9999"/>
                  <a:gd name="connsiteY20" fmla="*/ 6191 h 10000"/>
                  <a:gd name="connsiteX21" fmla="*/ 1277 w 9999"/>
                  <a:gd name="connsiteY21" fmla="*/ 5540 h 10000"/>
                  <a:gd name="connsiteX22" fmla="*/ 1492 w 9999"/>
                  <a:gd name="connsiteY22" fmla="*/ 5051 h 10000"/>
                  <a:gd name="connsiteX23" fmla="*/ 1592 w 9999"/>
                  <a:gd name="connsiteY23" fmla="*/ 4847 h 10000"/>
                  <a:gd name="connsiteX24" fmla="*/ 1692 w 9999"/>
                  <a:gd name="connsiteY24" fmla="*/ 4684 h 10000"/>
                  <a:gd name="connsiteX25" fmla="*/ 1775 w 9999"/>
                  <a:gd name="connsiteY25" fmla="*/ 4562 h 10000"/>
                  <a:gd name="connsiteX26" fmla="*/ 1824 w 9999"/>
                  <a:gd name="connsiteY26" fmla="*/ 4460 h 10000"/>
                  <a:gd name="connsiteX27" fmla="*/ 1908 w 9999"/>
                  <a:gd name="connsiteY27" fmla="*/ 4358 h 10000"/>
                  <a:gd name="connsiteX28" fmla="*/ 2024 w 9999"/>
                  <a:gd name="connsiteY28" fmla="*/ 5927 h 10000"/>
                  <a:gd name="connsiteX29" fmla="*/ 2024 w 9999"/>
                  <a:gd name="connsiteY29" fmla="*/ 5866 h 10000"/>
                  <a:gd name="connsiteX30" fmla="*/ 2024 w 9999"/>
                  <a:gd name="connsiteY30" fmla="*/ 5723 h 10000"/>
                  <a:gd name="connsiteX31" fmla="*/ 2073 w 9999"/>
                  <a:gd name="connsiteY31" fmla="*/ 5479 h 10000"/>
                  <a:gd name="connsiteX32" fmla="*/ 2090 w 9999"/>
                  <a:gd name="connsiteY32" fmla="*/ 5173 h 10000"/>
                  <a:gd name="connsiteX33" fmla="*/ 2205 w 9999"/>
                  <a:gd name="connsiteY33" fmla="*/ 4847 h 10000"/>
                  <a:gd name="connsiteX34" fmla="*/ 2306 w 9999"/>
                  <a:gd name="connsiteY34" fmla="*/ 4562 h 10000"/>
                  <a:gd name="connsiteX35" fmla="*/ 2520 w 9999"/>
                  <a:gd name="connsiteY35" fmla="*/ 4257 h 10000"/>
                  <a:gd name="connsiteX36" fmla="*/ 2753 w 9999"/>
                  <a:gd name="connsiteY36" fmla="*/ 4012 h 10000"/>
                  <a:gd name="connsiteX37" fmla="*/ 2869 w 9999"/>
                  <a:gd name="connsiteY37" fmla="*/ 3971 h 10000"/>
                  <a:gd name="connsiteX38" fmla="*/ 2885 w 9999"/>
                  <a:gd name="connsiteY38" fmla="*/ 3971 h 10000"/>
                  <a:gd name="connsiteX39" fmla="*/ 2952 w 9999"/>
                  <a:gd name="connsiteY39" fmla="*/ 4012 h 10000"/>
                  <a:gd name="connsiteX40" fmla="*/ 2952 w 9999"/>
                  <a:gd name="connsiteY40" fmla="*/ 4094 h 10000"/>
                  <a:gd name="connsiteX41" fmla="*/ 2918 w 9999"/>
                  <a:gd name="connsiteY41" fmla="*/ 4399 h 10000"/>
                  <a:gd name="connsiteX42" fmla="*/ 2885 w 9999"/>
                  <a:gd name="connsiteY42" fmla="*/ 4725 h 10000"/>
                  <a:gd name="connsiteX43" fmla="*/ 2885 w 9999"/>
                  <a:gd name="connsiteY43" fmla="*/ 4949 h 10000"/>
                  <a:gd name="connsiteX44" fmla="*/ 2952 w 9999"/>
                  <a:gd name="connsiteY44" fmla="*/ 5173 h 10000"/>
                  <a:gd name="connsiteX45" fmla="*/ 3018 w 9999"/>
                  <a:gd name="connsiteY45" fmla="*/ 5560 h 10000"/>
                  <a:gd name="connsiteX46" fmla="*/ 3101 w 9999"/>
                  <a:gd name="connsiteY46" fmla="*/ 5723 h 10000"/>
                  <a:gd name="connsiteX47" fmla="*/ 3134 w 9999"/>
                  <a:gd name="connsiteY47" fmla="*/ 5886 h 10000"/>
                  <a:gd name="connsiteX48" fmla="*/ 3184 w 9999"/>
                  <a:gd name="connsiteY48" fmla="*/ 5967 h 10000"/>
                  <a:gd name="connsiteX49" fmla="*/ 3184 w 9999"/>
                  <a:gd name="connsiteY49" fmla="*/ 5988 h 10000"/>
                  <a:gd name="connsiteX50" fmla="*/ 3184 w 9999"/>
                  <a:gd name="connsiteY50" fmla="*/ 5927 h 10000"/>
                  <a:gd name="connsiteX51" fmla="*/ 3184 w 9999"/>
                  <a:gd name="connsiteY51" fmla="*/ 5825 h 10000"/>
                  <a:gd name="connsiteX52" fmla="*/ 3151 w 9999"/>
                  <a:gd name="connsiteY52" fmla="*/ 5642 h 10000"/>
                  <a:gd name="connsiteX53" fmla="*/ 3151 w 9999"/>
                  <a:gd name="connsiteY53" fmla="*/ 5397 h 10000"/>
                  <a:gd name="connsiteX54" fmla="*/ 3184 w 9999"/>
                  <a:gd name="connsiteY54" fmla="*/ 5153 h 10000"/>
                  <a:gd name="connsiteX55" fmla="*/ 3266 w 9999"/>
                  <a:gd name="connsiteY55" fmla="*/ 4847 h 10000"/>
                  <a:gd name="connsiteX56" fmla="*/ 3350 w 9999"/>
                  <a:gd name="connsiteY56" fmla="*/ 4562 h 10000"/>
                  <a:gd name="connsiteX57" fmla="*/ 3499 w 9999"/>
                  <a:gd name="connsiteY57" fmla="*/ 4297 h 10000"/>
                  <a:gd name="connsiteX58" fmla="*/ 3614 w 9999"/>
                  <a:gd name="connsiteY58" fmla="*/ 4175 h 10000"/>
                  <a:gd name="connsiteX59" fmla="*/ 3748 w 9999"/>
                  <a:gd name="connsiteY59" fmla="*/ 3971 h 10000"/>
                  <a:gd name="connsiteX60" fmla="*/ 4013 w 9999"/>
                  <a:gd name="connsiteY60" fmla="*/ 3605 h 10000"/>
                  <a:gd name="connsiteX61" fmla="*/ 4145 w 9999"/>
                  <a:gd name="connsiteY61" fmla="*/ 3442 h 10000"/>
                  <a:gd name="connsiteX62" fmla="*/ 4211 w 9999"/>
                  <a:gd name="connsiteY62" fmla="*/ 3320 h 10000"/>
                  <a:gd name="connsiteX63" fmla="*/ 4294 w 9999"/>
                  <a:gd name="connsiteY63" fmla="*/ 3218 h 10000"/>
                  <a:gd name="connsiteX64" fmla="*/ 4328 w 9999"/>
                  <a:gd name="connsiteY64" fmla="*/ 3198 h 10000"/>
                  <a:gd name="connsiteX65" fmla="*/ 4294 w 9999"/>
                  <a:gd name="connsiteY65" fmla="*/ 3218 h 10000"/>
                  <a:gd name="connsiteX66" fmla="*/ 4244 w 9999"/>
                  <a:gd name="connsiteY66" fmla="*/ 3320 h 10000"/>
                  <a:gd name="connsiteX67" fmla="*/ 4145 w 9999"/>
                  <a:gd name="connsiteY67" fmla="*/ 3483 h 10000"/>
                  <a:gd name="connsiteX68" fmla="*/ 4063 w 9999"/>
                  <a:gd name="connsiteY68" fmla="*/ 3686 h 10000"/>
                  <a:gd name="connsiteX69" fmla="*/ 3946 w 9999"/>
                  <a:gd name="connsiteY69" fmla="*/ 3931 h 10000"/>
                  <a:gd name="connsiteX70" fmla="*/ 3847 w 9999"/>
                  <a:gd name="connsiteY70" fmla="*/ 4196 h 10000"/>
                  <a:gd name="connsiteX71" fmla="*/ 3764 w 9999"/>
                  <a:gd name="connsiteY71" fmla="*/ 4501 h 10000"/>
                  <a:gd name="connsiteX72" fmla="*/ 3715 w 9999"/>
                  <a:gd name="connsiteY72" fmla="*/ 4786 h 10000"/>
                  <a:gd name="connsiteX73" fmla="*/ 3681 w 9999"/>
                  <a:gd name="connsiteY73" fmla="*/ 5173 h 10000"/>
                  <a:gd name="connsiteX74" fmla="*/ 3715 w 9999"/>
                  <a:gd name="connsiteY74" fmla="*/ 5499 h 10000"/>
                  <a:gd name="connsiteX75" fmla="*/ 3797 w 9999"/>
                  <a:gd name="connsiteY75" fmla="*/ 5764 h 10000"/>
                  <a:gd name="connsiteX76" fmla="*/ 3896 w 9999"/>
                  <a:gd name="connsiteY76" fmla="*/ 5927 h 10000"/>
                  <a:gd name="connsiteX77" fmla="*/ 4013 w 9999"/>
                  <a:gd name="connsiteY77" fmla="*/ 6049 h 10000"/>
                  <a:gd name="connsiteX78" fmla="*/ 4112 w 9999"/>
                  <a:gd name="connsiteY78" fmla="*/ 6151 h 10000"/>
                  <a:gd name="connsiteX79" fmla="*/ 4162 w 9999"/>
                  <a:gd name="connsiteY79" fmla="*/ 6191 h 10000"/>
                  <a:gd name="connsiteX80" fmla="*/ 4195 w 9999"/>
                  <a:gd name="connsiteY80" fmla="*/ 6191 h 10000"/>
                  <a:gd name="connsiteX81" fmla="*/ 4195 w 9999"/>
                  <a:gd name="connsiteY81" fmla="*/ 6151 h 10000"/>
                  <a:gd name="connsiteX82" fmla="*/ 4162 w 9999"/>
                  <a:gd name="connsiteY82" fmla="*/ 6029 h 10000"/>
                  <a:gd name="connsiteX83" fmla="*/ 4145 w 9999"/>
                  <a:gd name="connsiteY83" fmla="*/ 5886 h 10000"/>
                  <a:gd name="connsiteX84" fmla="*/ 4112 w 9999"/>
                  <a:gd name="connsiteY84" fmla="*/ 5662 h 10000"/>
                  <a:gd name="connsiteX85" fmla="*/ 4112 w 9999"/>
                  <a:gd name="connsiteY85" fmla="*/ 5438 h 10000"/>
                  <a:gd name="connsiteX86" fmla="*/ 4145 w 9999"/>
                  <a:gd name="connsiteY86" fmla="*/ 5153 h 10000"/>
                  <a:gd name="connsiteX87" fmla="*/ 4162 w 9999"/>
                  <a:gd name="connsiteY87" fmla="*/ 4847 h 10000"/>
                  <a:gd name="connsiteX88" fmla="*/ 4278 w 9999"/>
                  <a:gd name="connsiteY88" fmla="*/ 4562 h 10000"/>
                  <a:gd name="connsiteX89" fmla="*/ 4378 w 9999"/>
                  <a:gd name="connsiteY89" fmla="*/ 4257 h 10000"/>
                  <a:gd name="connsiteX90" fmla="*/ 4510 w 9999"/>
                  <a:gd name="connsiteY90" fmla="*/ 4033 h 10000"/>
                  <a:gd name="connsiteX91" fmla="*/ 4609 w 9999"/>
                  <a:gd name="connsiteY91" fmla="*/ 3849 h 10000"/>
                  <a:gd name="connsiteX92" fmla="*/ 4742 w 9999"/>
                  <a:gd name="connsiteY92" fmla="*/ 3686 h 10000"/>
                  <a:gd name="connsiteX93" fmla="*/ 4858 w 9999"/>
                  <a:gd name="connsiteY93" fmla="*/ 3544 h 10000"/>
                  <a:gd name="connsiteX94" fmla="*/ 4957 w 9999"/>
                  <a:gd name="connsiteY94" fmla="*/ 3442 h 10000"/>
                  <a:gd name="connsiteX95" fmla="*/ 5091 w 9999"/>
                  <a:gd name="connsiteY95" fmla="*/ 3381 h 10000"/>
                  <a:gd name="connsiteX96" fmla="*/ 5174 w 9999"/>
                  <a:gd name="connsiteY96" fmla="*/ 3381 h 10000"/>
                  <a:gd name="connsiteX97" fmla="*/ 5257 w 9999"/>
                  <a:gd name="connsiteY97" fmla="*/ 3442 h 10000"/>
                  <a:gd name="connsiteX98" fmla="*/ 5339 w 9999"/>
                  <a:gd name="connsiteY98" fmla="*/ 3544 h 10000"/>
                  <a:gd name="connsiteX99" fmla="*/ 5390 w 9999"/>
                  <a:gd name="connsiteY99" fmla="*/ 3686 h 10000"/>
                  <a:gd name="connsiteX100" fmla="*/ 5423 w 9999"/>
                  <a:gd name="connsiteY100" fmla="*/ 3870 h 10000"/>
                  <a:gd name="connsiteX101" fmla="*/ 5489 w 9999"/>
                  <a:gd name="connsiteY101" fmla="*/ 4358 h 10000"/>
                  <a:gd name="connsiteX102" fmla="*/ 5522 w 9999"/>
                  <a:gd name="connsiteY102" fmla="*/ 4908 h 10000"/>
                  <a:gd name="connsiteX103" fmla="*/ 5555 w 9999"/>
                  <a:gd name="connsiteY103" fmla="*/ 5479 h 10000"/>
                  <a:gd name="connsiteX104" fmla="*/ 5555 w 9999"/>
                  <a:gd name="connsiteY104" fmla="*/ 5723 h 10000"/>
                  <a:gd name="connsiteX105" fmla="*/ 5555 w 9999"/>
                  <a:gd name="connsiteY105" fmla="*/ 5927 h 10000"/>
                  <a:gd name="connsiteX106" fmla="*/ 5522 w 9999"/>
                  <a:gd name="connsiteY106" fmla="*/ 6130 h 10000"/>
                  <a:gd name="connsiteX107" fmla="*/ 5522 w 9999"/>
                  <a:gd name="connsiteY107" fmla="*/ 6253 h 10000"/>
                  <a:gd name="connsiteX108" fmla="*/ 5522 w 9999"/>
                  <a:gd name="connsiteY108" fmla="*/ 6354 h 10000"/>
                  <a:gd name="connsiteX109" fmla="*/ 5522 w 9999"/>
                  <a:gd name="connsiteY109" fmla="*/ 6375 h 10000"/>
                  <a:gd name="connsiteX110" fmla="*/ 6152 w 9999"/>
                  <a:gd name="connsiteY110" fmla="*/ 3035 h 10000"/>
                  <a:gd name="connsiteX111" fmla="*/ 6185 w 9999"/>
                  <a:gd name="connsiteY111" fmla="*/ 3096 h 10000"/>
                  <a:gd name="connsiteX112" fmla="*/ 6218 w 9999"/>
                  <a:gd name="connsiteY112" fmla="*/ 3198 h 10000"/>
                  <a:gd name="connsiteX113" fmla="*/ 6268 w 9999"/>
                  <a:gd name="connsiteY113" fmla="*/ 3360 h 10000"/>
                  <a:gd name="connsiteX114" fmla="*/ 6318 w 9999"/>
                  <a:gd name="connsiteY114" fmla="*/ 3585 h 10000"/>
                  <a:gd name="connsiteX115" fmla="*/ 6367 w 9999"/>
                  <a:gd name="connsiteY115" fmla="*/ 3809 h 10000"/>
                  <a:gd name="connsiteX116" fmla="*/ 6451 w 9999"/>
                  <a:gd name="connsiteY116" fmla="*/ 4094 h 10000"/>
                  <a:gd name="connsiteX117" fmla="*/ 6533 w 9999"/>
                  <a:gd name="connsiteY117" fmla="*/ 4725 h 10000"/>
                  <a:gd name="connsiteX118" fmla="*/ 6550 w 9999"/>
                  <a:gd name="connsiteY118" fmla="*/ 5051 h 10000"/>
                  <a:gd name="connsiteX119" fmla="*/ 6550 w 9999"/>
                  <a:gd name="connsiteY119" fmla="*/ 5316 h 10000"/>
                  <a:gd name="connsiteX120" fmla="*/ 6550 w 9999"/>
                  <a:gd name="connsiteY120" fmla="*/ 5540 h 10000"/>
                  <a:gd name="connsiteX121" fmla="*/ 6533 w 9999"/>
                  <a:gd name="connsiteY121" fmla="*/ 5723 h 10000"/>
                  <a:gd name="connsiteX122" fmla="*/ 6500 w 9999"/>
                  <a:gd name="connsiteY122" fmla="*/ 5886 h 10000"/>
                  <a:gd name="connsiteX123" fmla="*/ 6484 w 9999"/>
                  <a:gd name="connsiteY123" fmla="*/ 5988 h 10000"/>
                  <a:gd name="connsiteX124" fmla="*/ 6451 w 9999"/>
                  <a:gd name="connsiteY124" fmla="*/ 6049 h 10000"/>
                  <a:gd name="connsiteX125" fmla="*/ 6451 w 9999"/>
                  <a:gd name="connsiteY125" fmla="*/ 6090 h 10000"/>
                  <a:gd name="connsiteX126" fmla="*/ 6451 w 9999"/>
                  <a:gd name="connsiteY126" fmla="*/ 6049 h 10000"/>
                  <a:gd name="connsiteX127" fmla="*/ 6533 w 9999"/>
                  <a:gd name="connsiteY127" fmla="*/ 5988 h 10000"/>
                  <a:gd name="connsiteX128" fmla="*/ 6616 w 9999"/>
                  <a:gd name="connsiteY128" fmla="*/ 5866 h 10000"/>
                  <a:gd name="connsiteX129" fmla="*/ 6682 w 9999"/>
                  <a:gd name="connsiteY129" fmla="*/ 5703 h 10000"/>
                  <a:gd name="connsiteX130" fmla="*/ 6882 w 9999"/>
                  <a:gd name="connsiteY130" fmla="*/ 5336 h 10000"/>
                  <a:gd name="connsiteX131" fmla="*/ 7063 w 9999"/>
                  <a:gd name="connsiteY131" fmla="*/ 4908 h 10000"/>
                  <a:gd name="connsiteX132" fmla="*/ 7081 w 9999"/>
                  <a:gd name="connsiteY132" fmla="*/ 4745 h 10000"/>
                  <a:gd name="connsiteX133" fmla="*/ 7114 w 9999"/>
                  <a:gd name="connsiteY133" fmla="*/ 4562 h 10000"/>
                  <a:gd name="connsiteX134" fmla="*/ 7114 w 9999"/>
                  <a:gd name="connsiteY134" fmla="*/ 4257 h 10000"/>
                  <a:gd name="connsiteX135" fmla="*/ 7063 w 9999"/>
                  <a:gd name="connsiteY135" fmla="*/ 4094 h 10000"/>
                  <a:gd name="connsiteX136" fmla="*/ 7030 w 9999"/>
                  <a:gd name="connsiteY136" fmla="*/ 4073 h 10000"/>
                  <a:gd name="connsiteX137" fmla="*/ 7030 w 9999"/>
                  <a:gd name="connsiteY137" fmla="*/ 4033 h 10000"/>
                  <a:gd name="connsiteX138" fmla="*/ 7063 w 9999"/>
                  <a:gd name="connsiteY138" fmla="*/ 4073 h 10000"/>
                  <a:gd name="connsiteX139" fmla="*/ 7114 w 9999"/>
                  <a:gd name="connsiteY139" fmla="*/ 4175 h 10000"/>
                  <a:gd name="connsiteX140" fmla="*/ 7197 w 9999"/>
                  <a:gd name="connsiteY140" fmla="*/ 4297 h 10000"/>
                  <a:gd name="connsiteX141" fmla="*/ 7296 w 9999"/>
                  <a:gd name="connsiteY141" fmla="*/ 4460 h 10000"/>
                  <a:gd name="connsiteX142" fmla="*/ 7479 w 9999"/>
                  <a:gd name="connsiteY142" fmla="*/ 4725 h 10000"/>
                  <a:gd name="connsiteX143" fmla="*/ 7545 w 9999"/>
                  <a:gd name="connsiteY143" fmla="*/ 4847 h 10000"/>
                  <a:gd name="connsiteX144" fmla="*/ 7561 w 9999"/>
                  <a:gd name="connsiteY144" fmla="*/ 4888 h 10000"/>
                  <a:gd name="connsiteX145" fmla="*/ 7611 w 9999"/>
                  <a:gd name="connsiteY145" fmla="*/ 5377 h 10000"/>
                  <a:gd name="connsiteX146" fmla="*/ 7644 w 9999"/>
                  <a:gd name="connsiteY146" fmla="*/ 5825 h 10000"/>
                  <a:gd name="connsiteX147" fmla="*/ 7644 w 9999"/>
                  <a:gd name="connsiteY147" fmla="*/ 6029 h 10000"/>
                  <a:gd name="connsiteX148" fmla="*/ 7677 w 9999"/>
                  <a:gd name="connsiteY148" fmla="*/ 6212 h 10000"/>
                  <a:gd name="connsiteX149" fmla="*/ 7693 w 9999"/>
                  <a:gd name="connsiteY149" fmla="*/ 6314 h 10000"/>
                  <a:gd name="connsiteX150" fmla="*/ 7727 w 9999"/>
                  <a:gd name="connsiteY150" fmla="*/ 6354 h 10000"/>
                  <a:gd name="connsiteX151" fmla="*/ 7727 w 9999"/>
                  <a:gd name="connsiteY151" fmla="*/ 6314 h 10000"/>
                  <a:gd name="connsiteX152" fmla="*/ 7777 w 9999"/>
                  <a:gd name="connsiteY152" fmla="*/ 6253 h 10000"/>
                  <a:gd name="connsiteX153" fmla="*/ 7827 w 9999"/>
                  <a:gd name="connsiteY153" fmla="*/ 6151 h 10000"/>
                  <a:gd name="connsiteX154" fmla="*/ 7876 w 9999"/>
                  <a:gd name="connsiteY154" fmla="*/ 6029 h 10000"/>
                  <a:gd name="connsiteX155" fmla="*/ 8009 w 9999"/>
                  <a:gd name="connsiteY155" fmla="*/ 5703 h 10000"/>
                  <a:gd name="connsiteX156" fmla="*/ 8091 w 9999"/>
                  <a:gd name="connsiteY156" fmla="*/ 5275 h 10000"/>
                  <a:gd name="connsiteX157" fmla="*/ 8125 w 9999"/>
                  <a:gd name="connsiteY157" fmla="*/ 5112 h 10000"/>
                  <a:gd name="connsiteX158" fmla="*/ 8125 w 9999"/>
                  <a:gd name="connsiteY158" fmla="*/ 4990 h 10000"/>
                  <a:gd name="connsiteX159" fmla="*/ 8075 w 9999"/>
                  <a:gd name="connsiteY159" fmla="*/ 4786 h 10000"/>
                  <a:gd name="connsiteX160" fmla="*/ 8009 w 9999"/>
                  <a:gd name="connsiteY160" fmla="*/ 4684 h 10000"/>
                  <a:gd name="connsiteX161" fmla="*/ 7992 w 9999"/>
                  <a:gd name="connsiteY161" fmla="*/ 4664 h 10000"/>
                  <a:gd name="connsiteX162" fmla="*/ 8125 w 9999"/>
                  <a:gd name="connsiteY162" fmla="*/ 4847 h 10000"/>
                  <a:gd name="connsiteX163" fmla="*/ 8274 w 9999"/>
                  <a:gd name="connsiteY163" fmla="*/ 5010 h 10000"/>
                  <a:gd name="connsiteX164" fmla="*/ 8474 w 9999"/>
                  <a:gd name="connsiteY164" fmla="*/ 5173 h 10000"/>
                  <a:gd name="connsiteX165" fmla="*/ 8656 w 9999"/>
                  <a:gd name="connsiteY165" fmla="*/ 5377 h 10000"/>
                  <a:gd name="connsiteX166" fmla="*/ 8806 w 9999"/>
                  <a:gd name="connsiteY166" fmla="*/ 5642 h 10000"/>
                  <a:gd name="connsiteX167" fmla="*/ 8971 w 9999"/>
                  <a:gd name="connsiteY167" fmla="*/ 5927 h 10000"/>
                  <a:gd name="connsiteX168" fmla="*/ 9103 w 9999"/>
                  <a:gd name="connsiteY168" fmla="*/ 6293 h 10000"/>
                  <a:gd name="connsiteX169" fmla="*/ 9204 w 9999"/>
                  <a:gd name="connsiteY169" fmla="*/ 6741 h 10000"/>
                  <a:gd name="connsiteX170" fmla="*/ 9270 w 9999"/>
                  <a:gd name="connsiteY170" fmla="*/ 7230 h 10000"/>
                  <a:gd name="connsiteX171" fmla="*/ 9319 w 9999"/>
                  <a:gd name="connsiteY171" fmla="*/ 7678 h 10000"/>
                  <a:gd name="connsiteX172" fmla="*/ 9319 w 9999"/>
                  <a:gd name="connsiteY172" fmla="*/ 8086 h 10000"/>
                  <a:gd name="connsiteX173" fmla="*/ 9319 w 9999"/>
                  <a:gd name="connsiteY173" fmla="*/ 8411 h 10000"/>
                  <a:gd name="connsiteX174" fmla="*/ 9319 w 9999"/>
                  <a:gd name="connsiteY174" fmla="*/ 8656 h 10000"/>
                  <a:gd name="connsiteX175" fmla="*/ 9286 w 9999"/>
                  <a:gd name="connsiteY175" fmla="*/ 8859 h 10000"/>
                  <a:gd name="connsiteX176" fmla="*/ 9286 w 9999"/>
                  <a:gd name="connsiteY176" fmla="*/ 9022 h 10000"/>
                  <a:gd name="connsiteX177" fmla="*/ 9286 w 9999"/>
                  <a:gd name="connsiteY177" fmla="*/ 9063 h 10000"/>
                  <a:gd name="connsiteX178" fmla="*/ 9336 w 9999"/>
                  <a:gd name="connsiteY178" fmla="*/ 9063 h 10000"/>
                  <a:gd name="connsiteX179" fmla="*/ 9452 w 9999"/>
                  <a:gd name="connsiteY179" fmla="*/ 9145 h 10000"/>
                  <a:gd name="connsiteX180" fmla="*/ 9601 w 9999"/>
                  <a:gd name="connsiteY180" fmla="*/ 9246 h 10000"/>
                  <a:gd name="connsiteX181" fmla="*/ 9767 w 9999"/>
                  <a:gd name="connsiteY181" fmla="*/ 9470 h 10000"/>
                  <a:gd name="connsiteX182" fmla="*/ 9867 w 9999"/>
                  <a:gd name="connsiteY182" fmla="*/ 9674 h 10000"/>
                  <a:gd name="connsiteX183" fmla="*/ 9949 w 9999"/>
                  <a:gd name="connsiteY183" fmla="*/ 9837 h 10000"/>
                  <a:gd name="connsiteX184" fmla="*/ 9999 w 9999"/>
                  <a:gd name="connsiteY184" fmla="*/ 9939 h 10000"/>
                  <a:gd name="connsiteX185" fmla="*/ 9999 w 9999"/>
                  <a:gd name="connsiteY185" fmla="*/ 10000 h 10000"/>
                  <a:gd name="connsiteX186" fmla="*/ 9999 w 9999"/>
                  <a:gd name="connsiteY186" fmla="*/ 9959 h 10000"/>
                  <a:gd name="connsiteX187" fmla="*/ 9999 w 9999"/>
                  <a:gd name="connsiteY187" fmla="*/ 9898 h 10000"/>
                  <a:gd name="connsiteX188" fmla="*/ 9999 w 9999"/>
                  <a:gd name="connsiteY188" fmla="*/ 9735 h 10000"/>
                  <a:gd name="connsiteX189" fmla="*/ 9999 w 9999"/>
                  <a:gd name="connsiteY189" fmla="*/ 9572 h 10000"/>
                  <a:gd name="connsiteX190" fmla="*/ 9999 w 9999"/>
                  <a:gd name="connsiteY190" fmla="*/ 9369 h 10000"/>
                  <a:gd name="connsiteX191" fmla="*/ 9999 w 9999"/>
                  <a:gd name="connsiteY191" fmla="*/ 9145 h 10000"/>
                  <a:gd name="connsiteX192" fmla="*/ 9999 w 9999"/>
                  <a:gd name="connsiteY192" fmla="*/ 8595 h 10000"/>
                  <a:gd name="connsiteX193" fmla="*/ 9999 w 9999"/>
                  <a:gd name="connsiteY193" fmla="*/ 8045 h 10000"/>
                  <a:gd name="connsiteX194" fmla="*/ 9982 w 9999"/>
                  <a:gd name="connsiteY194" fmla="*/ 7454 h 10000"/>
                  <a:gd name="connsiteX195" fmla="*/ 9982 w 9999"/>
                  <a:gd name="connsiteY195" fmla="*/ 6945 h 10000"/>
                  <a:gd name="connsiteX196" fmla="*/ 9949 w 9999"/>
                  <a:gd name="connsiteY196" fmla="*/ 6701 h 10000"/>
                  <a:gd name="connsiteX197" fmla="*/ 9949 w 9999"/>
                  <a:gd name="connsiteY197" fmla="*/ 6517 h 10000"/>
                  <a:gd name="connsiteX198" fmla="*/ 9900 w 9999"/>
                  <a:gd name="connsiteY198" fmla="*/ 5927 h 10000"/>
                  <a:gd name="connsiteX199" fmla="*/ 9816 w 9999"/>
                  <a:gd name="connsiteY199" fmla="*/ 5336 h 10000"/>
                  <a:gd name="connsiteX200" fmla="*/ 9717 w 9999"/>
                  <a:gd name="connsiteY200" fmla="*/ 4745 h 10000"/>
                  <a:gd name="connsiteX201" fmla="*/ 9601 w 9999"/>
                  <a:gd name="connsiteY201" fmla="*/ 4175 h 10000"/>
                  <a:gd name="connsiteX202" fmla="*/ 9418 w 9999"/>
                  <a:gd name="connsiteY202" fmla="*/ 3585 h 10000"/>
                  <a:gd name="connsiteX203" fmla="*/ 9237 w 9999"/>
                  <a:gd name="connsiteY203" fmla="*/ 3055 h 10000"/>
                  <a:gd name="connsiteX204" fmla="*/ 9004 w 9999"/>
                  <a:gd name="connsiteY204" fmla="*/ 2546 h 10000"/>
                  <a:gd name="connsiteX205" fmla="*/ 8755 w 9999"/>
                  <a:gd name="connsiteY205" fmla="*/ 2077 h 10000"/>
                  <a:gd name="connsiteX206" fmla="*/ 8440 w 9999"/>
                  <a:gd name="connsiteY206" fmla="*/ 1629 h 10000"/>
                  <a:gd name="connsiteX207" fmla="*/ 8125 w 9999"/>
                  <a:gd name="connsiteY207" fmla="*/ 1242 h 10000"/>
                  <a:gd name="connsiteX208" fmla="*/ 7743 w 9999"/>
                  <a:gd name="connsiteY208" fmla="*/ 876 h 10000"/>
                  <a:gd name="connsiteX209" fmla="*/ 7345 w 9999"/>
                  <a:gd name="connsiteY209" fmla="*/ 550 h 10000"/>
                  <a:gd name="connsiteX210" fmla="*/ 6931 w 9999"/>
                  <a:gd name="connsiteY210" fmla="*/ 326 h 10000"/>
                  <a:gd name="connsiteX211" fmla="*/ 6418 w 9999"/>
                  <a:gd name="connsiteY211" fmla="*/ 163 h 10000"/>
                  <a:gd name="connsiteX212" fmla="*/ 5887 w 9999"/>
                  <a:gd name="connsiteY212" fmla="*/ 61 h 10000"/>
                  <a:gd name="connsiteX213" fmla="*/ 5339 w 9999"/>
                  <a:gd name="connsiteY213" fmla="*/ 0 h 10000"/>
                  <a:gd name="connsiteX214" fmla="*/ 4211 w 9999"/>
                  <a:gd name="connsiteY214" fmla="*/ 163 h 10000"/>
                  <a:gd name="connsiteX215" fmla="*/ 3665 w 9999"/>
                  <a:gd name="connsiteY215" fmla="*/ 326 h 10000"/>
                  <a:gd name="connsiteX216" fmla="*/ 3184 w 9999"/>
                  <a:gd name="connsiteY216" fmla="*/ 550 h 10000"/>
                  <a:gd name="connsiteX217" fmla="*/ 2703 w 9999"/>
                  <a:gd name="connsiteY217" fmla="*/ 855 h 10000"/>
                  <a:gd name="connsiteX218" fmla="*/ 2256 w 9999"/>
                  <a:gd name="connsiteY218" fmla="*/ 1202 h 10000"/>
                  <a:gd name="connsiteX219" fmla="*/ 1824 w 9999"/>
                  <a:gd name="connsiteY219" fmla="*/ 1629 h 10000"/>
                  <a:gd name="connsiteX220" fmla="*/ 1459 w 9999"/>
                  <a:gd name="connsiteY220" fmla="*/ 2077 h 10000"/>
                  <a:gd name="connsiteX221" fmla="*/ 1110 w 9999"/>
                  <a:gd name="connsiteY221" fmla="*/ 2607 h 10000"/>
                  <a:gd name="connsiteX222" fmla="*/ 795 w 9999"/>
                  <a:gd name="connsiteY222" fmla="*/ 3198 h 10000"/>
                  <a:gd name="connsiteX223" fmla="*/ 564 w 9999"/>
                  <a:gd name="connsiteY223" fmla="*/ 3809 h 10000"/>
                  <a:gd name="connsiteX224" fmla="*/ 348 w 9999"/>
                  <a:gd name="connsiteY224" fmla="*/ 4460 h 10000"/>
                  <a:gd name="connsiteX225" fmla="*/ 165 w 9999"/>
                  <a:gd name="connsiteY225" fmla="*/ 5173 h 10000"/>
                  <a:gd name="connsiteX226" fmla="*/ 50 w 9999"/>
                  <a:gd name="connsiteY226" fmla="*/ 5927 h 10000"/>
                  <a:gd name="connsiteX227" fmla="*/ 0 w 9999"/>
                  <a:gd name="connsiteY227" fmla="*/ 6701 h 10000"/>
                  <a:gd name="connsiteX0" fmla="*/ 0 w 10000"/>
                  <a:gd name="connsiteY0" fmla="*/ 6701 h 10000"/>
                  <a:gd name="connsiteX1" fmla="*/ 165 w 10000"/>
                  <a:gd name="connsiteY1" fmla="*/ 9246 h 10000"/>
                  <a:gd name="connsiteX2" fmla="*/ 165 w 10000"/>
                  <a:gd name="connsiteY2" fmla="*/ 9348 h 10000"/>
                  <a:gd name="connsiteX3" fmla="*/ 183 w 10000"/>
                  <a:gd name="connsiteY3" fmla="*/ 9369 h 10000"/>
                  <a:gd name="connsiteX4" fmla="*/ 165 w 10000"/>
                  <a:gd name="connsiteY4" fmla="*/ 9369 h 10000"/>
                  <a:gd name="connsiteX5" fmla="*/ 165 w 10000"/>
                  <a:gd name="connsiteY5" fmla="*/ 9409 h 10000"/>
                  <a:gd name="connsiteX6" fmla="*/ 216 w 10000"/>
                  <a:gd name="connsiteY6" fmla="*/ 9348 h 10000"/>
                  <a:gd name="connsiteX7" fmla="*/ 348 w 10000"/>
                  <a:gd name="connsiteY7" fmla="*/ 9145 h 10000"/>
                  <a:gd name="connsiteX8" fmla="*/ 480 w 10000"/>
                  <a:gd name="connsiteY8" fmla="*/ 8961 h 10000"/>
                  <a:gd name="connsiteX9" fmla="*/ 614 w 10000"/>
                  <a:gd name="connsiteY9" fmla="*/ 8859 h 10000"/>
                  <a:gd name="connsiteX10" fmla="*/ 713 w 10000"/>
                  <a:gd name="connsiteY10" fmla="*/ 8798 h 10000"/>
                  <a:gd name="connsiteX11" fmla="*/ 795 w 10000"/>
                  <a:gd name="connsiteY11" fmla="*/ 8758 h 10000"/>
                  <a:gd name="connsiteX12" fmla="*/ 929 w 10000"/>
                  <a:gd name="connsiteY12" fmla="*/ 8697 h 10000"/>
                  <a:gd name="connsiteX13" fmla="*/ 962 w 10000"/>
                  <a:gd name="connsiteY13" fmla="*/ 8656 h 10000"/>
                  <a:gd name="connsiteX14" fmla="*/ 978 w 10000"/>
                  <a:gd name="connsiteY14" fmla="*/ 8534 h 10000"/>
                  <a:gd name="connsiteX15" fmla="*/ 896 w 10000"/>
                  <a:gd name="connsiteY15" fmla="*/ 8086 h 10000"/>
                  <a:gd name="connsiteX16" fmla="*/ 879 w 10000"/>
                  <a:gd name="connsiteY16" fmla="*/ 7678 h 10000"/>
                  <a:gd name="connsiteX17" fmla="*/ 879 w 10000"/>
                  <a:gd name="connsiteY17" fmla="*/ 7271 h 10000"/>
                  <a:gd name="connsiteX18" fmla="*/ 929 w 10000"/>
                  <a:gd name="connsiteY18" fmla="*/ 6904 h 10000"/>
                  <a:gd name="connsiteX19" fmla="*/ 1061 w 10000"/>
                  <a:gd name="connsiteY19" fmla="*/ 6191 h 10000"/>
                  <a:gd name="connsiteX20" fmla="*/ 1277 w 10000"/>
                  <a:gd name="connsiteY20" fmla="*/ 5540 h 10000"/>
                  <a:gd name="connsiteX21" fmla="*/ 1492 w 10000"/>
                  <a:gd name="connsiteY21" fmla="*/ 5051 h 10000"/>
                  <a:gd name="connsiteX22" fmla="*/ 1592 w 10000"/>
                  <a:gd name="connsiteY22" fmla="*/ 4847 h 10000"/>
                  <a:gd name="connsiteX23" fmla="*/ 1692 w 10000"/>
                  <a:gd name="connsiteY23" fmla="*/ 4684 h 10000"/>
                  <a:gd name="connsiteX24" fmla="*/ 1775 w 10000"/>
                  <a:gd name="connsiteY24" fmla="*/ 4562 h 10000"/>
                  <a:gd name="connsiteX25" fmla="*/ 1824 w 10000"/>
                  <a:gd name="connsiteY25" fmla="*/ 4460 h 10000"/>
                  <a:gd name="connsiteX26" fmla="*/ 1908 w 10000"/>
                  <a:gd name="connsiteY26" fmla="*/ 4358 h 10000"/>
                  <a:gd name="connsiteX27" fmla="*/ 2024 w 10000"/>
                  <a:gd name="connsiteY27" fmla="*/ 5927 h 10000"/>
                  <a:gd name="connsiteX28" fmla="*/ 2024 w 10000"/>
                  <a:gd name="connsiteY28" fmla="*/ 5866 h 10000"/>
                  <a:gd name="connsiteX29" fmla="*/ 2024 w 10000"/>
                  <a:gd name="connsiteY29" fmla="*/ 5723 h 10000"/>
                  <a:gd name="connsiteX30" fmla="*/ 2073 w 10000"/>
                  <a:gd name="connsiteY30" fmla="*/ 5479 h 10000"/>
                  <a:gd name="connsiteX31" fmla="*/ 2090 w 10000"/>
                  <a:gd name="connsiteY31" fmla="*/ 5173 h 10000"/>
                  <a:gd name="connsiteX32" fmla="*/ 2205 w 10000"/>
                  <a:gd name="connsiteY32" fmla="*/ 4847 h 10000"/>
                  <a:gd name="connsiteX33" fmla="*/ 2306 w 10000"/>
                  <a:gd name="connsiteY33" fmla="*/ 4562 h 10000"/>
                  <a:gd name="connsiteX34" fmla="*/ 2520 w 10000"/>
                  <a:gd name="connsiteY34" fmla="*/ 4257 h 10000"/>
                  <a:gd name="connsiteX35" fmla="*/ 2753 w 10000"/>
                  <a:gd name="connsiteY35" fmla="*/ 4012 h 10000"/>
                  <a:gd name="connsiteX36" fmla="*/ 2869 w 10000"/>
                  <a:gd name="connsiteY36" fmla="*/ 3971 h 10000"/>
                  <a:gd name="connsiteX37" fmla="*/ 2885 w 10000"/>
                  <a:gd name="connsiteY37" fmla="*/ 3971 h 10000"/>
                  <a:gd name="connsiteX38" fmla="*/ 2952 w 10000"/>
                  <a:gd name="connsiteY38" fmla="*/ 4012 h 10000"/>
                  <a:gd name="connsiteX39" fmla="*/ 2952 w 10000"/>
                  <a:gd name="connsiteY39" fmla="*/ 4094 h 10000"/>
                  <a:gd name="connsiteX40" fmla="*/ 2918 w 10000"/>
                  <a:gd name="connsiteY40" fmla="*/ 4399 h 10000"/>
                  <a:gd name="connsiteX41" fmla="*/ 2885 w 10000"/>
                  <a:gd name="connsiteY41" fmla="*/ 4725 h 10000"/>
                  <a:gd name="connsiteX42" fmla="*/ 2885 w 10000"/>
                  <a:gd name="connsiteY42" fmla="*/ 4949 h 10000"/>
                  <a:gd name="connsiteX43" fmla="*/ 2952 w 10000"/>
                  <a:gd name="connsiteY43" fmla="*/ 5173 h 10000"/>
                  <a:gd name="connsiteX44" fmla="*/ 3018 w 10000"/>
                  <a:gd name="connsiteY44" fmla="*/ 5560 h 10000"/>
                  <a:gd name="connsiteX45" fmla="*/ 3101 w 10000"/>
                  <a:gd name="connsiteY45" fmla="*/ 5723 h 10000"/>
                  <a:gd name="connsiteX46" fmla="*/ 3134 w 10000"/>
                  <a:gd name="connsiteY46" fmla="*/ 5886 h 10000"/>
                  <a:gd name="connsiteX47" fmla="*/ 3184 w 10000"/>
                  <a:gd name="connsiteY47" fmla="*/ 5967 h 10000"/>
                  <a:gd name="connsiteX48" fmla="*/ 3184 w 10000"/>
                  <a:gd name="connsiteY48" fmla="*/ 5988 h 10000"/>
                  <a:gd name="connsiteX49" fmla="*/ 3184 w 10000"/>
                  <a:gd name="connsiteY49" fmla="*/ 5927 h 10000"/>
                  <a:gd name="connsiteX50" fmla="*/ 3184 w 10000"/>
                  <a:gd name="connsiteY50" fmla="*/ 5825 h 10000"/>
                  <a:gd name="connsiteX51" fmla="*/ 3151 w 10000"/>
                  <a:gd name="connsiteY51" fmla="*/ 5642 h 10000"/>
                  <a:gd name="connsiteX52" fmla="*/ 3151 w 10000"/>
                  <a:gd name="connsiteY52" fmla="*/ 5397 h 10000"/>
                  <a:gd name="connsiteX53" fmla="*/ 3184 w 10000"/>
                  <a:gd name="connsiteY53" fmla="*/ 5153 h 10000"/>
                  <a:gd name="connsiteX54" fmla="*/ 3266 w 10000"/>
                  <a:gd name="connsiteY54" fmla="*/ 4847 h 10000"/>
                  <a:gd name="connsiteX55" fmla="*/ 3350 w 10000"/>
                  <a:gd name="connsiteY55" fmla="*/ 4562 h 10000"/>
                  <a:gd name="connsiteX56" fmla="*/ 3499 w 10000"/>
                  <a:gd name="connsiteY56" fmla="*/ 4297 h 10000"/>
                  <a:gd name="connsiteX57" fmla="*/ 3614 w 10000"/>
                  <a:gd name="connsiteY57" fmla="*/ 4175 h 10000"/>
                  <a:gd name="connsiteX58" fmla="*/ 3748 w 10000"/>
                  <a:gd name="connsiteY58" fmla="*/ 3971 h 10000"/>
                  <a:gd name="connsiteX59" fmla="*/ 4013 w 10000"/>
                  <a:gd name="connsiteY59" fmla="*/ 3605 h 10000"/>
                  <a:gd name="connsiteX60" fmla="*/ 4145 w 10000"/>
                  <a:gd name="connsiteY60" fmla="*/ 3442 h 10000"/>
                  <a:gd name="connsiteX61" fmla="*/ 4211 w 10000"/>
                  <a:gd name="connsiteY61" fmla="*/ 3320 h 10000"/>
                  <a:gd name="connsiteX62" fmla="*/ 4294 w 10000"/>
                  <a:gd name="connsiteY62" fmla="*/ 3218 h 10000"/>
                  <a:gd name="connsiteX63" fmla="*/ 4328 w 10000"/>
                  <a:gd name="connsiteY63" fmla="*/ 3198 h 10000"/>
                  <a:gd name="connsiteX64" fmla="*/ 4294 w 10000"/>
                  <a:gd name="connsiteY64" fmla="*/ 3218 h 10000"/>
                  <a:gd name="connsiteX65" fmla="*/ 4244 w 10000"/>
                  <a:gd name="connsiteY65" fmla="*/ 3320 h 10000"/>
                  <a:gd name="connsiteX66" fmla="*/ 4145 w 10000"/>
                  <a:gd name="connsiteY66" fmla="*/ 3483 h 10000"/>
                  <a:gd name="connsiteX67" fmla="*/ 4063 w 10000"/>
                  <a:gd name="connsiteY67" fmla="*/ 3686 h 10000"/>
                  <a:gd name="connsiteX68" fmla="*/ 3946 w 10000"/>
                  <a:gd name="connsiteY68" fmla="*/ 3931 h 10000"/>
                  <a:gd name="connsiteX69" fmla="*/ 3847 w 10000"/>
                  <a:gd name="connsiteY69" fmla="*/ 4196 h 10000"/>
                  <a:gd name="connsiteX70" fmla="*/ 3764 w 10000"/>
                  <a:gd name="connsiteY70" fmla="*/ 4501 h 10000"/>
                  <a:gd name="connsiteX71" fmla="*/ 3715 w 10000"/>
                  <a:gd name="connsiteY71" fmla="*/ 4786 h 10000"/>
                  <a:gd name="connsiteX72" fmla="*/ 3681 w 10000"/>
                  <a:gd name="connsiteY72" fmla="*/ 5173 h 10000"/>
                  <a:gd name="connsiteX73" fmla="*/ 3715 w 10000"/>
                  <a:gd name="connsiteY73" fmla="*/ 5499 h 10000"/>
                  <a:gd name="connsiteX74" fmla="*/ 3797 w 10000"/>
                  <a:gd name="connsiteY74" fmla="*/ 5764 h 10000"/>
                  <a:gd name="connsiteX75" fmla="*/ 3896 w 10000"/>
                  <a:gd name="connsiteY75" fmla="*/ 5927 h 10000"/>
                  <a:gd name="connsiteX76" fmla="*/ 4013 w 10000"/>
                  <a:gd name="connsiteY76" fmla="*/ 6049 h 10000"/>
                  <a:gd name="connsiteX77" fmla="*/ 4112 w 10000"/>
                  <a:gd name="connsiteY77" fmla="*/ 6151 h 10000"/>
                  <a:gd name="connsiteX78" fmla="*/ 4162 w 10000"/>
                  <a:gd name="connsiteY78" fmla="*/ 6191 h 10000"/>
                  <a:gd name="connsiteX79" fmla="*/ 4195 w 10000"/>
                  <a:gd name="connsiteY79" fmla="*/ 6191 h 10000"/>
                  <a:gd name="connsiteX80" fmla="*/ 4195 w 10000"/>
                  <a:gd name="connsiteY80" fmla="*/ 6151 h 10000"/>
                  <a:gd name="connsiteX81" fmla="*/ 4162 w 10000"/>
                  <a:gd name="connsiteY81" fmla="*/ 6029 h 10000"/>
                  <a:gd name="connsiteX82" fmla="*/ 4145 w 10000"/>
                  <a:gd name="connsiteY82" fmla="*/ 5886 h 10000"/>
                  <a:gd name="connsiteX83" fmla="*/ 4112 w 10000"/>
                  <a:gd name="connsiteY83" fmla="*/ 5662 h 10000"/>
                  <a:gd name="connsiteX84" fmla="*/ 4112 w 10000"/>
                  <a:gd name="connsiteY84" fmla="*/ 5438 h 10000"/>
                  <a:gd name="connsiteX85" fmla="*/ 4145 w 10000"/>
                  <a:gd name="connsiteY85" fmla="*/ 5153 h 10000"/>
                  <a:gd name="connsiteX86" fmla="*/ 4162 w 10000"/>
                  <a:gd name="connsiteY86" fmla="*/ 4847 h 10000"/>
                  <a:gd name="connsiteX87" fmla="*/ 4278 w 10000"/>
                  <a:gd name="connsiteY87" fmla="*/ 4562 h 10000"/>
                  <a:gd name="connsiteX88" fmla="*/ 4378 w 10000"/>
                  <a:gd name="connsiteY88" fmla="*/ 4257 h 10000"/>
                  <a:gd name="connsiteX89" fmla="*/ 4510 w 10000"/>
                  <a:gd name="connsiteY89" fmla="*/ 4033 h 10000"/>
                  <a:gd name="connsiteX90" fmla="*/ 4609 w 10000"/>
                  <a:gd name="connsiteY90" fmla="*/ 3849 h 10000"/>
                  <a:gd name="connsiteX91" fmla="*/ 4742 w 10000"/>
                  <a:gd name="connsiteY91" fmla="*/ 3686 h 10000"/>
                  <a:gd name="connsiteX92" fmla="*/ 4858 w 10000"/>
                  <a:gd name="connsiteY92" fmla="*/ 3544 h 10000"/>
                  <a:gd name="connsiteX93" fmla="*/ 4957 w 10000"/>
                  <a:gd name="connsiteY93" fmla="*/ 3442 h 10000"/>
                  <a:gd name="connsiteX94" fmla="*/ 5092 w 10000"/>
                  <a:gd name="connsiteY94" fmla="*/ 3381 h 10000"/>
                  <a:gd name="connsiteX95" fmla="*/ 5175 w 10000"/>
                  <a:gd name="connsiteY95" fmla="*/ 3381 h 10000"/>
                  <a:gd name="connsiteX96" fmla="*/ 5258 w 10000"/>
                  <a:gd name="connsiteY96" fmla="*/ 3442 h 10000"/>
                  <a:gd name="connsiteX97" fmla="*/ 5340 w 10000"/>
                  <a:gd name="connsiteY97" fmla="*/ 3544 h 10000"/>
                  <a:gd name="connsiteX98" fmla="*/ 5391 w 10000"/>
                  <a:gd name="connsiteY98" fmla="*/ 3686 h 10000"/>
                  <a:gd name="connsiteX99" fmla="*/ 5424 w 10000"/>
                  <a:gd name="connsiteY99" fmla="*/ 3870 h 10000"/>
                  <a:gd name="connsiteX100" fmla="*/ 5490 w 10000"/>
                  <a:gd name="connsiteY100" fmla="*/ 4358 h 10000"/>
                  <a:gd name="connsiteX101" fmla="*/ 5523 w 10000"/>
                  <a:gd name="connsiteY101" fmla="*/ 4908 h 10000"/>
                  <a:gd name="connsiteX102" fmla="*/ 5556 w 10000"/>
                  <a:gd name="connsiteY102" fmla="*/ 5479 h 10000"/>
                  <a:gd name="connsiteX103" fmla="*/ 5556 w 10000"/>
                  <a:gd name="connsiteY103" fmla="*/ 5723 h 10000"/>
                  <a:gd name="connsiteX104" fmla="*/ 5556 w 10000"/>
                  <a:gd name="connsiteY104" fmla="*/ 5927 h 10000"/>
                  <a:gd name="connsiteX105" fmla="*/ 5523 w 10000"/>
                  <a:gd name="connsiteY105" fmla="*/ 6130 h 10000"/>
                  <a:gd name="connsiteX106" fmla="*/ 5523 w 10000"/>
                  <a:gd name="connsiteY106" fmla="*/ 6253 h 10000"/>
                  <a:gd name="connsiteX107" fmla="*/ 5523 w 10000"/>
                  <a:gd name="connsiteY107" fmla="*/ 6354 h 10000"/>
                  <a:gd name="connsiteX108" fmla="*/ 5523 w 10000"/>
                  <a:gd name="connsiteY108" fmla="*/ 6375 h 10000"/>
                  <a:gd name="connsiteX109" fmla="*/ 6153 w 10000"/>
                  <a:gd name="connsiteY109" fmla="*/ 3035 h 10000"/>
                  <a:gd name="connsiteX110" fmla="*/ 6186 w 10000"/>
                  <a:gd name="connsiteY110" fmla="*/ 3096 h 10000"/>
                  <a:gd name="connsiteX111" fmla="*/ 6219 w 10000"/>
                  <a:gd name="connsiteY111" fmla="*/ 3198 h 10000"/>
                  <a:gd name="connsiteX112" fmla="*/ 6269 w 10000"/>
                  <a:gd name="connsiteY112" fmla="*/ 3360 h 10000"/>
                  <a:gd name="connsiteX113" fmla="*/ 6319 w 10000"/>
                  <a:gd name="connsiteY113" fmla="*/ 3585 h 10000"/>
                  <a:gd name="connsiteX114" fmla="*/ 6368 w 10000"/>
                  <a:gd name="connsiteY114" fmla="*/ 3809 h 10000"/>
                  <a:gd name="connsiteX115" fmla="*/ 6452 w 10000"/>
                  <a:gd name="connsiteY115" fmla="*/ 4094 h 10000"/>
                  <a:gd name="connsiteX116" fmla="*/ 6534 w 10000"/>
                  <a:gd name="connsiteY116" fmla="*/ 4725 h 10000"/>
                  <a:gd name="connsiteX117" fmla="*/ 6551 w 10000"/>
                  <a:gd name="connsiteY117" fmla="*/ 5051 h 10000"/>
                  <a:gd name="connsiteX118" fmla="*/ 6551 w 10000"/>
                  <a:gd name="connsiteY118" fmla="*/ 5316 h 10000"/>
                  <a:gd name="connsiteX119" fmla="*/ 6551 w 10000"/>
                  <a:gd name="connsiteY119" fmla="*/ 5540 h 10000"/>
                  <a:gd name="connsiteX120" fmla="*/ 6534 w 10000"/>
                  <a:gd name="connsiteY120" fmla="*/ 5723 h 10000"/>
                  <a:gd name="connsiteX121" fmla="*/ 6501 w 10000"/>
                  <a:gd name="connsiteY121" fmla="*/ 5886 h 10000"/>
                  <a:gd name="connsiteX122" fmla="*/ 6485 w 10000"/>
                  <a:gd name="connsiteY122" fmla="*/ 5988 h 10000"/>
                  <a:gd name="connsiteX123" fmla="*/ 6452 w 10000"/>
                  <a:gd name="connsiteY123" fmla="*/ 6049 h 10000"/>
                  <a:gd name="connsiteX124" fmla="*/ 6452 w 10000"/>
                  <a:gd name="connsiteY124" fmla="*/ 6090 h 10000"/>
                  <a:gd name="connsiteX125" fmla="*/ 6452 w 10000"/>
                  <a:gd name="connsiteY125" fmla="*/ 6049 h 10000"/>
                  <a:gd name="connsiteX126" fmla="*/ 6534 w 10000"/>
                  <a:gd name="connsiteY126" fmla="*/ 5988 h 10000"/>
                  <a:gd name="connsiteX127" fmla="*/ 6617 w 10000"/>
                  <a:gd name="connsiteY127" fmla="*/ 5866 h 10000"/>
                  <a:gd name="connsiteX128" fmla="*/ 6683 w 10000"/>
                  <a:gd name="connsiteY128" fmla="*/ 5703 h 10000"/>
                  <a:gd name="connsiteX129" fmla="*/ 6883 w 10000"/>
                  <a:gd name="connsiteY129" fmla="*/ 5336 h 10000"/>
                  <a:gd name="connsiteX130" fmla="*/ 7064 w 10000"/>
                  <a:gd name="connsiteY130" fmla="*/ 4908 h 10000"/>
                  <a:gd name="connsiteX131" fmla="*/ 7082 w 10000"/>
                  <a:gd name="connsiteY131" fmla="*/ 4745 h 10000"/>
                  <a:gd name="connsiteX132" fmla="*/ 7115 w 10000"/>
                  <a:gd name="connsiteY132" fmla="*/ 4562 h 10000"/>
                  <a:gd name="connsiteX133" fmla="*/ 7115 w 10000"/>
                  <a:gd name="connsiteY133" fmla="*/ 4257 h 10000"/>
                  <a:gd name="connsiteX134" fmla="*/ 7064 w 10000"/>
                  <a:gd name="connsiteY134" fmla="*/ 4094 h 10000"/>
                  <a:gd name="connsiteX135" fmla="*/ 7031 w 10000"/>
                  <a:gd name="connsiteY135" fmla="*/ 4073 h 10000"/>
                  <a:gd name="connsiteX136" fmla="*/ 7031 w 10000"/>
                  <a:gd name="connsiteY136" fmla="*/ 4033 h 10000"/>
                  <a:gd name="connsiteX137" fmla="*/ 7064 w 10000"/>
                  <a:gd name="connsiteY137" fmla="*/ 4073 h 10000"/>
                  <a:gd name="connsiteX138" fmla="*/ 7115 w 10000"/>
                  <a:gd name="connsiteY138" fmla="*/ 4175 h 10000"/>
                  <a:gd name="connsiteX139" fmla="*/ 7198 w 10000"/>
                  <a:gd name="connsiteY139" fmla="*/ 4297 h 10000"/>
                  <a:gd name="connsiteX140" fmla="*/ 7297 w 10000"/>
                  <a:gd name="connsiteY140" fmla="*/ 4460 h 10000"/>
                  <a:gd name="connsiteX141" fmla="*/ 7480 w 10000"/>
                  <a:gd name="connsiteY141" fmla="*/ 4725 h 10000"/>
                  <a:gd name="connsiteX142" fmla="*/ 7546 w 10000"/>
                  <a:gd name="connsiteY142" fmla="*/ 4847 h 10000"/>
                  <a:gd name="connsiteX143" fmla="*/ 7562 w 10000"/>
                  <a:gd name="connsiteY143" fmla="*/ 4888 h 10000"/>
                  <a:gd name="connsiteX144" fmla="*/ 7612 w 10000"/>
                  <a:gd name="connsiteY144" fmla="*/ 5377 h 10000"/>
                  <a:gd name="connsiteX145" fmla="*/ 7645 w 10000"/>
                  <a:gd name="connsiteY145" fmla="*/ 5825 h 10000"/>
                  <a:gd name="connsiteX146" fmla="*/ 7645 w 10000"/>
                  <a:gd name="connsiteY146" fmla="*/ 6029 h 10000"/>
                  <a:gd name="connsiteX147" fmla="*/ 7678 w 10000"/>
                  <a:gd name="connsiteY147" fmla="*/ 6212 h 10000"/>
                  <a:gd name="connsiteX148" fmla="*/ 7694 w 10000"/>
                  <a:gd name="connsiteY148" fmla="*/ 6314 h 10000"/>
                  <a:gd name="connsiteX149" fmla="*/ 7728 w 10000"/>
                  <a:gd name="connsiteY149" fmla="*/ 6354 h 10000"/>
                  <a:gd name="connsiteX150" fmla="*/ 7728 w 10000"/>
                  <a:gd name="connsiteY150" fmla="*/ 6314 h 10000"/>
                  <a:gd name="connsiteX151" fmla="*/ 7778 w 10000"/>
                  <a:gd name="connsiteY151" fmla="*/ 6253 h 10000"/>
                  <a:gd name="connsiteX152" fmla="*/ 7828 w 10000"/>
                  <a:gd name="connsiteY152" fmla="*/ 6151 h 10000"/>
                  <a:gd name="connsiteX153" fmla="*/ 7877 w 10000"/>
                  <a:gd name="connsiteY153" fmla="*/ 6029 h 10000"/>
                  <a:gd name="connsiteX154" fmla="*/ 8010 w 10000"/>
                  <a:gd name="connsiteY154" fmla="*/ 5703 h 10000"/>
                  <a:gd name="connsiteX155" fmla="*/ 8092 w 10000"/>
                  <a:gd name="connsiteY155" fmla="*/ 5275 h 10000"/>
                  <a:gd name="connsiteX156" fmla="*/ 8126 w 10000"/>
                  <a:gd name="connsiteY156" fmla="*/ 5112 h 10000"/>
                  <a:gd name="connsiteX157" fmla="*/ 8126 w 10000"/>
                  <a:gd name="connsiteY157" fmla="*/ 4990 h 10000"/>
                  <a:gd name="connsiteX158" fmla="*/ 8076 w 10000"/>
                  <a:gd name="connsiteY158" fmla="*/ 4786 h 10000"/>
                  <a:gd name="connsiteX159" fmla="*/ 8010 w 10000"/>
                  <a:gd name="connsiteY159" fmla="*/ 4684 h 10000"/>
                  <a:gd name="connsiteX160" fmla="*/ 7993 w 10000"/>
                  <a:gd name="connsiteY160" fmla="*/ 4664 h 10000"/>
                  <a:gd name="connsiteX161" fmla="*/ 8126 w 10000"/>
                  <a:gd name="connsiteY161" fmla="*/ 4847 h 10000"/>
                  <a:gd name="connsiteX162" fmla="*/ 8275 w 10000"/>
                  <a:gd name="connsiteY162" fmla="*/ 5010 h 10000"/>
                  <a:gd name="connsiteX163" fmla="*/ 8475 w 10000"/>
                  <a:gd name="connsiteY163" fmla="*/ 5173 h 10000"/>
                  <a:gd name="connsiteX164" fmla="*/ 8657 w 10000"/>
                  <a:gd name="connsiteY164" fmla="*/ 5377 h 10000"/>
                  <a:gd name="connsiteX165" fmla="*/ 8807 w 10000"/>
                  <a:gd name="connsiteY165" fmla="*/ 5642 h 10000"/>
                  <a:gd name="connsiteX166" fmla="*/ 8972 w 10000"/>
                  <a:gd name="connsiteY166" fmla="*/ 5927 h 10000"/>
                  <a:gd name="connsiteX167" fmla="*/ 9104 w 10000"/>
                  <a:gd name="connsiteY167" fmla="*/ 6293 h 10000"/>
                  <a:gd name="connsiteX168" fmla="*/ 9205 w 10000"/>
                  <a:gd name="connsiteY168" fmla="*/ 6741 h 10000"/>
                  <a:gd name="connsiteX169" fmla="*/ 9271 w 10000"/>
                  <a:gd name="connsiteY169" fmla="*/ 7230 h 10000"/>
                  <a:gd name="connsiteX170" fmla="*/ 9320 w 10000"/>
                  <a:gd name="connsiteY170" fmla="*/ 7678 h 10000"/>
                  <a:gd name="connsiteX171" fmla="*/ 9320 w 10000"/>
                  <a:gd name="connsiteY171" fmla="*/ 8086 h 10000"/>
                  <a:gd name="connsiteX172" fmla="*/ 9320 w 10000"/>
                  <a:gd name="connsiteY172" fmla="*/ 8411 h 10000"/>
                  <a:gd name="connsiteX173" fmla="*/ 9320 w 10000"/>
                  <a:gd name="connsiteY173" fmla="*/ 8656 h 10000"/>
                  <a:gd name="connsiteX174" fmla="*/ 9287 w 10000"/>
                  <a:gd name="connsiteY174" fmla="*/ 8859 h 10000"/>
                  <a:gd name="connsiteX175" fmla="*/ 9287 w 10000"/>
                  <a:gd name="connsiteY175" fmla="*/ 9022 h 10000"/>
                  <a:gd name="connsiteX176" fmla="*/ 9287 w 10000"/>
                  <a:gd name="connsiteY176" fmla="*/ 9063 h 10000"/>
                  <a:gd name="connsiteX177" fmla="*/ 9337 w 10000"/>
                  <a:gd name="connsiteY177" fmla="*/ 9063 h 10000"/>
                  <a:gd name="connsiteX178" fmla="*/ 9453 w 10000"/>
                  <a:gd name="connsiteY178" fmla="*/ 9145 h 10000"/>
                  <a:gd name="connsiteX179" fmla="*/ 9602 w 10000"/>
                  <a:gd name="connsiteY179" fmla="*/ 9246 h 10000"/>
                  <a:gd name="connsiteX180" fmla="*/ 9768 w 10000"/>
                  <a:gd name="connsiteY180" fmla="*/ 9470 h 10000"/>
                  <a:gd name="connsiteX181" fmla="*/ 9868 w 10000"/>
                  <a:gd name="connsiteY181" fmla="*/ 9674 h 10000"/>
                  <a:gd name="connsiteX182" fmla="*/ 9950 w 10000"/>
                  <a:gd name="connsiteY182" fmla="*/ 9837 h 10000"/>
                  <a:gd name="connsiteX183" fmla="*/ 10000 w 10000"/>
                  <a:gd name="connsiteY183" fmla="*/ 9939 h 10000"/>
                  <a:gd name="connsiteX184" fmla="*/ 10000 w 10000"/>
                  <a:gd name="connsiteY184" fmla="*/ 10000 h 10000"/>
                  <a:gd name="connsiteX185" fmla="*/ 10000 w 10000"/>
                  <a:gd name="connsiteY185" fmla="*/ 9959 h 10000"/>
                  <a:gd name="connsiteX186" fmla="*/ 10000 w 10000"/>
                  <a:gd name="connsiteY186" fmla="*/ 9898 h 10000"/>
                  <a:gd name="connsiteX187" fmla="*/ 10000 w 10000"/>
                  <a:gd name="connsiteY187" fmla="*/ 9735 h 10000"/>
                  <a:gd name="connsiteX188" fmla="*/ 10000 w 10000"/>
                  <a:gd name="connsiteY188" fmla="*/ 9572 h 10000"/>
                  <a:gd name="connsiteX189" fmla="*/ 10000 w 10000"/>
                  <a:gd name="connsiteY189" fmla="*/ 9369 h 10000"/>
                  <a:gd name="connsiteX190" fmla="*/ 10000 w 10000"/>
                  <a:gd name="connsiteY190" fmla="*/ 9145 h 10000"/>
                  <a:gd name="connsiteX191" fmla="*/ 10000 w 10000"/>
                  <a:gd name="connsiteY191" fmla="*/ 8595 h 10000"/>
                  <a:gd name="connsiteX192" fmla="*/ 10000 w 10000"/>
                  <a:gd name="connsiteY192" fmla="*/ 8045 h 10000"/>
                  <a:gd name="connsiteX193" fmla="*/ 9983 w 10000"/>
                  <a:gd name="connsiteY193" fmla="*/ 7454 h 10000"/>
                  <a:gd name="connsiteX194" fmla="*/ 9983 w 10000"/>
                  <a:gd name="connsiteY194" fmla="*/ 6945 h 10000"/>
                  <a:gd name="connsiteX195" fmla="*/ 9950 w 10000"/>
                  <a:gd name="connsiteY195" fmla="*/ 6701 h 10000"/>
                  <a:gd name="connsiteX196" fmla="*/ 9950 w 10000"/>
                  <a:gd name="connsiteY196" fmla="*/ 6517 h 10000"/>
                  <a:gd name="connsiteX197" fmla="*/ 9901 w 10000"/>
                  <a:gd name="connsiteY197" fmla="*/ 5927 h 10000"/>
                  <a:gd name="connsiteX198" fmla="*/ 9817 w 10000"/>
                  <a:gd name="connsiteY198" fmla="*/ 5336 h 10000"/>
                  <a:gd name="connsiteX199" fmla="*/ 9718 w 10000"/>
                  <a:gd name="connsiteY199" fmla="*/ 4745 h 10000"/>
                  <a:gd name="connsiteX200" fmla="*/ 9602 w 10000"/>
                  <a:gd name="connsiteY200" fmla="*/ 4175 h 10000"/>
                  <a:gd name="connsiteX201" fmla="*/ 9419 w 10000"/>
                  <a:gd name="connsiteY201" fmla="*/ 3585 h 10000"/>
                  <a:gd name="connsiteX202" fmla="*/ 9238 w 10000"/>
                  <a:gd name="connsiteY202" fmla="*/ 3055 h 10000"/>
                  <a:gd name="connsiteX203" fmla="*/ 9005 w 10000"/>
                  <a:gd name="connsiteY203" fmla="*/ 2546 h 10000"/>
                  <a:gd name="connsiteX204" fmla="*/ 8756 w 10000"/>
                  <a:gd name="connsiteY204" fmla="*/ 2077 h 10000"/>
                  <a:gd name="connsiteX205" fmla="*/ 8441 w 10000"/>
                  <a:gd name="connsiteY205" fmla="*/ 1629 h 10000"/>
                  <a:gd name="connsiteX206" fmla="*/ 8126 w 10000"/>
                  <a:gd name="connsiteY206" fmla="*/ 1242 h 10000"/>
                  <a:gd name="connsiteX207" fmla="*/ 7744 w 10000"/>
                  <a:gd name="connsiteY207" fmla="*/ 876 h 10000"/>
                  <a:gd name="connsiteX208" fmla="*/ 7346 w 10000"/>
                  <a:gd name="connsiteY208" fmla="*/ 550 h 10000"/>
                  <a:gd name="connsiteX209" fmla="*/ 6932 w 10000"/>
                  <a:gd name="connsiteY209" fmla="*/ 326 h 10000"/>
                  <a:gd name="connsiteX210" fmla="*/ 6419 w 10000"/>
                  <a:gd name="connsiteY210" fmla="*/ 163 h 10000"/>
                  <a:gd name="connsiteX211" fmla="*/ 5888 w 10000"/>
                  <a:gd name="connsiteY211" fmla="*/ 61 h 10000"/>
                  <a:gd name="connsiteX212" fmla="*/ 5340 w 10000"/>
                  <a:gd name="connsiteY212" fmla="*/ 0 h 10000"/>
                  <a:gd name="connsiteX213" fmla="*/ 4211 w 10000"/>
                  <a:gd name="connsiteY213" fmla="*/ 163 h 10000"/>
                  <a:gd name="connsiteX214" fmla="*/ 3665 w 10000"/>
                  <a:gd name="connsiteY214" fmla="*/ 326 h 10000"/>
                  <a:gd name="connsiteX215" fmla="*/ 3184 w 10000"/>
                  <a:gd name="connsiteY215" fmla="*/ 550 h 10000"/>
                  <a:gd name="connsiteX216" fmla="*/ 2703 w 10000"/>
                  <a:gd name="connsiteY216" fmla="*/ 855 h 10000"/>
                  <a:gd name="connsiteX217" fmla="*/ 2256 w 10000"/>
                  <a:gd name="connsiteY217" fmla="*/ 1202 h 10000"/>
                  <a:gd name="connsiteX218" fmla="*/ 1824 w 10000"/>
                  <a:gd name="connsiteY218" fmla="*/ 1629 h 10000"/>
                  <a:gd name="connsiteX219" fmla="*/ 1459 w 10000"/>
                  <a:gd name="connsiteY219" fmla="*/ 2077 h 10000"/>
                  <a:gd name="connsiteX220" fmla="*/ 1110 w 10000"/>
                  <a:gd name="connsiteY220" fmla="*/ 2607 h 10000"/>
                  <a:gd name="connsiteX221" fmla="*/ 795 w 10000"/>
                  <a:gd name="connsiteY221" fmla="*/ 3198 h 10000"/>
                  <a:gd name="connsiteX222" fmla="*/ 564 w 10000"/>
                  <a:gd name="connsiteY222" fmla="*/ 3809 h 10000"/>
                  <a:gd name="connsiteX223" fmla="*/ 348 w 10000"/>
                  <a:gd name="connsiteY223" fmla="*/ 4460 h 10000"/>
                  <a:gd name="connsiteX224" fmla="*/ 165 w 10000"/>
                  <a:gd name="connsiteY224" fmla="*/ 5173 h 10000"/>
                  <a:gd name="connsiteX225" fmla="*/ 50 w 10000"/>
                  <a:gd name="connsiteY225" fmla="*/ 5927 h 10000"/>
                  <a:gd name="connsiteX226" fmla="*/ 0 w 10000"/>
                  <a:gd name="connsiteY226" fmla="*/ 6701 h 10000"/>
                  <a:gd name="connsiteX0" fmla="*/ 0 w 10000"/>
                  <a:gd name="connsiteY0" fmla="*/ 6701 h 10000"/>
                  <a:gd name="connsiteX1" fmla="*/ 165 w 10000"/>
                  <a:gd name="connsiteY1" fmla="*/ 9246 h 10000"/>
                  <a:gd name="connsiteX2" fmla="*/ 165 w 10000"/>
                  <a:gd name="connsiteY2" fmla="*/ 9348 h 10000"/>
                  <a:gd name="connsiteX3" fmla="*/ 183 w 10000"/>
                  <a:gd name="connsiteY3" fmla="*/ 9369 h 10000"/>
                  <a:gd name="connsiteX4" fmla="*/ 165 w 10000"/>
                  <a:gd name="connsiteY4" fmla="*/ 9369 h 10000"/>
                  <a:gd name="connsiteX5" fmla="*/ 165 w 10000"/>
                  <a:gd name="connsiteY5" fmla="*/ 9409 h 10000"/>
                  <a:gd name="connsiteX6" fmla="*/ 348 w 10000"/>
                  <a:gd name="connsiteY6" fmla="*/ 9145 h 10000"/>
                  <a:gd name="connsiteX7" fmla="*/ 480 w 10000"/>
                  <a:gd name="connsiteY7" fmla="*/ 8961 h 10000"/>
                  <a:gd name="connsiteX8" fmla="*/ 614 w 10000"/>
                  <a:gd name="connsiteY8" fmla="*/ 8859 h 10000"/>
                  <a:gd name="connsiteX9" fmla="*/ 713 w 10000"/>
                  <a:gd name="connsiteY9" fmla="*/ 8798 h 10000"/>
                  <a:gd name="connsiteX10" fmla="*/ 795 w 10000"/>
                  <a:gd name="connsiteY10" fmla="*/ 8758 h 10000"/>
                  <a:gd name="connsiteX11" fmla="*/ 929 w 10000"/>
                  <a:gd name="connsiteY11" fmla="*/ 8697 h 10000"/>
                  <a:gd name="connsiteX12" fmla="*/ 962 w 10000"/>
                  <a:gd name="connsiteY12" fmla="*/ 8656 h 10000"/>
                  <a:gd name="connsiteX13" fmla="*/ 978 w 10000"/>
                  <a:gd name="connsiteY13" fmla="*/ 8534 h 10000"/>
                  <a:gd name="connsiteX14" fmla="*/ 896 w 10000"/>
                  <a:gd name="connsiteY14" fmla="*/ 8086 h 10000"/>
                  <a:gd name="connsiteX15" fmla="*/ 879 w 10000"/>
                  <a:gd name="connsiteY15" fmla="*/ 7678 h 10000"/>
                  <a:gd name="connsiteX16" fmla="*/ 879 w 10000"/>
                  <a:gd name="connsiteY16" fmla="*/ 7271 h 10000"/>
                  <a:gd name="connsiteX17" fmla="*/ 929 w 10000"/>
                  <a:gd name="connsiteY17" fmla="*/ 6904 h 10000"/>
                  <a:gd name="connsiteX18" fmla="*/ 1061 w 10000"/>
                  <a:gd name="connsiteY18" fmla="*/ 6191 h 10000"/>
                  <a:gd name="connsiteX19" fmla="*/ 1277 w 10000"/>
                  <a:gd name="connsiteY19" fmla="*/ 5540 h 10000"/>
                  <a:gd name="connsiteX20" fmla="*/ 1492 w 10000"/>
                  <a:gd name="connsiteY20" fmla="*/ 5051 h 10000"/>
                  <a:gd name="connsiteX21" fmla="*/ 1592 w 10000"/>
                  <a:gd name="connsiteY21" fmla="*/ 4847 h 10000"/>
                  <a:gd name="connsiteX22" fmla="*/ 1692 w 10000"/>
                  <a:gd name="connsiteY22" fmla="*/ 4684 h 10000"/>
                  <a:gd name="connsiteX23" fmla="*/ 1775 w 10000"/>
                  <a:gd name="connsiteY23" fmla="*/ 4562 h 10000"/>
                  <a:gd name="connsiteX24" fmla="*/ 1824 w 10000"/>
                  <a:gd name="connsiteY24" fmla="*/ 4460 h 10000"/>
                  <a:gd name="connsiteX25" fmla="*/ 1908 w 10000"/>
                  <a:gd name="connsiteY25" fmla="*/ 4358 h 10000"/>
                  <a:gd name="connsiteX26" fmla="*/ 2024 w 10000"/>
                  <a:gd name="connsiteY26" fmla="*/ 5927 h 10000"/>
                  <a:gd name="connsiteX27" fmla="*/ 2024 w 10000"/>
                  <a:gd name="connsiteY27" fmla="*/ 5866 h 10000"/>
                  <a:gd name="connsiteX28" fmla="*/ 2024 w 10000"/>
                  <a:gd name="connsiteY28" fmla="*/ 5723 h 10000"/>
                  <a:gd name="connsiteX29" fmla="*/ 2073 w 10000"/>
                  <a:gd name="connsiteY29" fmla="*/ 5479 h 10000"/>
                  <a:gd name="connsiteX30" fmla="*/ 2090 w 10000"/>
                  <a:gd name="connsiteY30" fmla="*/ 5173 h 10000"/>
                  <a:gd name="connsiteX31" fmla="*/ 2205 w 10000"/>
                  <a:gd name="connsiteY31" fmla="*/ 4847 h 10000"/>
                  <a:gd name="connsiteX32" fmla="*/ 2306 w 10000"/>
                  <a:gd name="connsiteY32" fmla="*/ 4562 h 10000"/>
                  <a:gd name="connsiteX33" fmla="*/ 2520 w 10000"/>
                  <a:gd name="connsiteY33" fmla="*/ 4257 h 10000"/>
                  <a:gd name="connsiteX34" fmla="*/ 2753 w 10000"/>
                  <a:gd name="connsiteY34" fmla="*/ 4012 h 10000"/>
                  <a:gd name="connsiteX35" fmla="*/ 2869 w 10000"/>
                  <a:gd name="connsiteY35" fmla="*/ 3971 h 10000"/>
                  <a:gd name="connsiteX36" fmla="*/ 2885 w 10000"/>
                  <a:gd name="connsiteY36" fmla="*/ 3971 h 10000"/>
                  <a:gd name="connsiteX37" fmla="*/ 2952 w 10000"/>
                  <a:gd name="connsiteY37" fmla="*/ 4012 h 10000"/>
                  <a:gd name="connsiteX38" fmla="*/ 2952 w 10000"/>
                  <a:gd name="connsiteY38" fmla="*/ 4094 h 10000"/>
                  <a:gd name="connsiteX39" fmla="*/ 2918 w 10000"/>
                  <a:gd name="connsiteY39" fmla="*/ 4399 h 10000"/>
                  <a:gd name="connsiteX40" fmla="*/ 2885 w 10000"/>
                  <a:gd name="connsiteY40" fmla="*/ 4725 h 10000"/>
                  <a:gd name="connsiteX41" fmla="*/ 2885 w 10000"/>
                  <a:gd name="connsiteY41" fmla="*/ 4949 h 10000"/>
                  <a:gd name="connsiteX42" fmla="*/ 2952 w 10000"/>
                  <a:gd name="connsiteY42" fmla="*/ 5173 h 10000"/>
                  <a:gd name="connsiteX43" fmla="*/ 3018 w 10000"/>
                  <a:gd name="connsiteY43" fmla="*/ 5560 h 10000"/>
                  <a:gd name="connsiteX44" fmla="*/ 3101 w 10000"/>
                  <a:gd name="connsiteY44" fmla="*/ 5723 h 10000"/>
                  <a:gd name="connsiteX45" fmla="*/ 3134 w 10000"/>
                  <a:gd name="connsiteY45" fmla="*/ 5886 h 10000"/>
                  <a:gd name="connsiteX46" fmla="*/ 3184 w 10000"/>
                  <a:gd name="connsiteY46" fmla="*/ 5967 h 10000"/>
                  <a:gd name="connsiteX47" fmla="*/ 3184 w 10000"/>
                  <a:gd name="connsiteY47" fmla="*/ 5988 h 10000"/>
                  <a:gd name="connsiteX48" fmla="*/ 3184 w 10000"/>
                  <a:gd name="connsiteY48" fmla="*/ 5927 h 10000"/>
                  <a:gd name="connsiteX49" fmla="*/ 3184 w 10000"/>
                  <a:gd name="connsiteY49" fmla="*/ 5825 h 10000"/>
                  <a:gd name="connsiteX50" fmla="*/ 3151 w 10000"/>
                  <a:gd name="connsiteY50" fmla="*/ 5642 h 10000"/>
                  <a:gd name="connsiteX51" fmla="*/ 3151 w 10000"/>
                  <a:gd name="connsiteY51" fmla="*/ 5397 h 10000"/>
                  <a:gd name="connsiteX52" fmla="*/ 3184 w 10000"/>
                  <a:gd name="connsiteY52" fmla="*/ 5153 h 10000"/>
                  <a:gd name="connsiteX53" fmla="*/ 3266 w 10000"/>
                  <a:gd name="connsiteY53" fmla="*/ 4847 h 10000"/>
                  <a:gd name="connsiteX54" fmla="*/ 3350 w 10000"/>
                  <a:gd name="connsiteY54" fmla="*/ 4562 h 10000"/>
                  <a:gd name="connsiteX55" fmla="*/ 3499 w 10000"/>
                  <a:gd name="connsiteY55" fmla="*/ 4297 h 10000"/>
                  <a:gd name="connsiteX56" fmla="*/ 3614 w 10000"/>
                  <a:gd name="connsiteY56" fmla="*/ 4175 h 10000"/>
                  <a:gd name="connsiteX57" fmla="*/ 3748 w 10000"/>
                  <a:gd name="connsiteY57" fmla="*/ 3971 h 10000"/>
                  <a:gd name="connsiteX58" fmla="*/ 4013 w 10000"/>
                  <a:gd name="connsiteY58" fmla="*/ 3605 h 10000"/>
                  <a:gd name="connsiteX59" fmla="*/ 4145 w 10000"/>
                  <a:gd name="connsiteY59" fmla="*/ 3442 h 10000"/>
                  <a:gd name="connsiteX60" fmla="*/ 4211 w 10000"/>
                  <a:gd name="connsiteY60" fmla="*/ 3320 h 10000"/>
                  <a:gd name="connsiteX61" fmla="*/ 4294 w 10000"/>
                  <a:gd name="connsiteY61" fmla="*/ 3218 h 10000"/>
                  <a:gd name="connsiteX62" fmla="*/ 4328 w 10000"/>
                  <a:gd name="connsiteY62" fmla="*/ 3198 h 10000"/>
                  <a:gd name="connsiteX63" fmla="*/ 4294 w 10000"/>
                  <a:gd name="connsiteY63" fmla="*/ 3218 h 10000"/>
                  <a:gd name="connsiteX64" fmla="*/ 4244 w 10000"/>
                  <a:gd name="connsiteY64" fmla="*/ 3320 h 10000"/>
                  <a:gd name="connsiteX65" fmla="*/ 4145 w 10000"/>
                  <a:gd name="connsiteY65" fmla="*/ 3483 h 10000"/>
                  <a:gd name="connsiteX66" fmla="*/ 4063 w 10000"/>
                  <a:gd name="connsiteY66" fmla="*/ 3686 h 10000"/>
                  <a:gd name="connsiteX67" fmla="*/ 3946 w 10000"/>
                  <a:gd name="connsiteY67" fmla="*/ 3931 h 10000"/>
                  <a:gd name="connsiteX68" fmla="*/ 3847 w 10000"/>
                  <a:gd name="connsiteY68" fmla="*/ 4196 h 10000"/>
                  <a:gd name="connsiteX69" fmla="*/ 3764 w 10000"/>
                  <a:gd name="connsiteY69" fmla="*/ 4501 h 10000"/>
                  <a:gd name="connsiteX70" fmla="*/ 3715 w 10000"/>
                  <a:gd name="connsiteY70" fmla="*/ 4786 h 10000"/>
                  <a:gd name="connsiteX71" fmla="*/ 3681 w 10000"/>
                  <a:gd name="connsiteY71" fmla="*/ 5173 h 10000"/>
                  <a:gd name="connsiteX72" fmla="*/ 3715 w 10000"/>
                  <a:gd name="connsiteY72" fmla="*/ 5499 h 10000"/>
                  <a:gd name="connsiteX73" fmla="*/ 3797 w 10000"/>
                  <a:gd name="connsiteY73" fmla="*/ 5764 h 10000"/>
                  <a:gd name="connsiteX74" fmla="*/ 3896 w 10000"/>
                  <a:gd name="connsiteY74" fmla="*/ 5927 h 10000"/>
                  <a:gd name="connsiteX75" fmla="*/ 4013 w 10000"/>
                  <a:gd name="connsiteY75" fmla="*/ 6049 h 10000"/>
                  <a:gd name="connsiteX76" fmla="*/ 4112 w 10000"/>
                  <a:gd name="connsiteY76" fmla="*/ 6151 h 10000"/>
                  <a:gd name="connsiteX77" fmla="*/ 4162 w 10000"/>
                  <a:gd name="connsiteY77" fmla="*/ 6191 h 10000"/>
                  <a:gd name="connsiteX78" fmla="*/ 4195 w 10000"/>
                  <a:gd name="connsiteY78" fmla="*/ 6191 h 10000"/>
                  <a:gd name="connsiteX79" fmla="*/ 4195 w 10000"/>
                  <a:gd name="connsiteY79" fmla="*/ 6151 h 10000"/>
                  <a:gd name="connsiteX80" fmla="*/ 4162 w 10000"/>
                  <a:gd name="connsiteY80" fmla="*/ 6029 h 10000"/>
                  <a:gd name="connsiteX81" fmla="*/ 4145 w 10000"/>
                  <a:gd name="connsiteY81" fmla="*/ 5886 h 10000"/>
                  <a:gd name="connsiteX82" fmla="*/ 4112 w 10000"/>
                  <a:gd name="connsiteY82" fmla="*/ 5662 h 10000"/>
                  <a:gd name="connsiteX83" fmla="*/ 4112 w 10000"/>
                  <a:gd name="connsiteY83" fmla="*/ 5438 h 10000"/>
                  <a:gd name="connsiteX84" fmla="*/ 4145 w 10000"/>
                  <a:gd name="connsiteY84" fmla="*/ 5153 h 10000"/>
                  <a:gd name="connsiteX85" fmla="*/ 4162 w 10000"/>
                  <a:gd name="connsiteY85" fmla="*/ 4847 h 10000"/>
                  <a:gd name="connsiteX86" fmla="*/ 4278 w 10000"/>
                  <a:gd name="connsiteY86" fmla="*/ 4562 h 10000"/>
                  <a:gd name="connsiteX87" fmla="*/ 4378 w 10000"/>
                  <a:gd name="connsiteY87" fmla="*/ 4257 h 10000"/>
                  <a:gd name="connsiteX88" fmla="*/ 4510 w 10000"/>
                  <a:gd name="connsiteY88" fmla="*/ 4033 h 10000"/>
                  <a:gd name="connsiteX89" fmla="*/ 4609 w 10000"/>
                  <a:gd name="connsiteY89" fmla="*/ 3849 h 10000"/>
                  <a:gd name="connsiteX90" fmla="*/ 4742 w 10000"/>
                  <a:gd name="connsiteY90" fmla="*/ 3686 h 10000"/>
                  <a:gd name="connsiteX91" fmla="*/ 4858 w 10000"/>
                  <a:gd name="connsiteY91" fmla="*/ 3544 h 10000"/>
                  <a:gd name="connsiteX92" fmla="*/ 4957 w 10000"/>
                  <a:gd name="connsiteY92" fmla="*/ 3442 h 10000"/>
                  <a:gd name="connsiteX93" fmla="*/ 5092 w 10000"/>
                  <a:gd name="connsiteY93" fmla="*/ 3381 h 10000"/>
                  <a:gd name="connsiteX94" fmla="*/ 5175 w 10000"/>
                  <a:gd name="connsiteY94" fmla="*/ 3381 h 10000"/>
                  <a:gd name="connsiteX95" fmla="*/ 5258 w 10000"/>
                  <a:gd name="connsiteY95" fmla="*/ 3442 h 10000"/>
                  <a:gd name="connsiteX96" fmla="*/ 5340 w 10000"/>
                  <a:gd name="connsiteY96" fmla="*/ 3544 h 10000"/>
                  <a:gd name="connsiteX97" fmla="*/ 5391 w 10000"/>
                  <a:gd name="connsiteY97" fmla="*/ 3686 h 10000"/>
                  <a:gd name="connsiteX98" fmla="*/ 5424 w 10000"/>
                  <a:gd name="connsiteY98" fmla="*/ 3870 h 10000"/>
                  <a:gd name="connsiteX99" fmla="*/ 5490 w 10000"/>
                  <a:gd name="connsiteY99" fmla="*/ 4358 h 10000"/>
                  <a:gd name="connsiteX100" fmla="*/ 5523 w 10000"/>
                  <a:gd name="connsiteY100" fmla="*/ 4908 h 10000"/>
                  <a:gd name="connsiteX101" fmla="*/ 5556 w 10000"/>
                  <a:gd name="connsiteY101" fmla="*/ 5479 h 10000"/>
                  <a:gd name="connsiteX102" fmla="*/ 5556 w 10000"/>
                  <a:gd name="connsiteY102" fmla="*/ 5723 h 10000"/>
                  <a:gd name="connsiteX103" fmla="*/ 5556 w 10000"/>
                  <a:gd name="connsiteY103" fmla="*/ 5927 h 10000"/>
                  <a:gd name="connsiteX104" fmla="*/ 5523 w 10000"/>
                  <a:gd name="connsiteY104" fmla="*/ 6130 h 10000"/>
                  <a:gd name="connsiteX105" fmla="*/ 5523 w 10000"/>
                  <a:gd name="connsiteY105" fmla="*/ 6253 h 10000"/>
                  <a:gd name="connsiteX106" fmla="*/ 5523 w 10000"/>
                  <a:gd name="connsiteY106" fmla="*/ 6354 h 10000"/>
                  <a:gd name="connsiteX107" fmla="*/ 5523 w 10000"/>
                  <a:gd name="connsiteY107" fmla="*/ 6375 h 10000"/>
                  <a:gd name="connsiteX108" fmla="*/ 6153 w 10000"/>
                  <a:gd name="connsiteY108" fmla="*/ 3035 h 10000"/>
                  <a:gd name="connsiteX109" fmla="*/ 6186 w 10000"/>
                  <a:gd name="connsiteY109" fmla="*/ 3096 h 10000"/>
                  <a:gd name="connsiteX110" fmla="*/ 6219 w 10000"/>
                  <a:gd name="connsiteY110" fmla="*/ 3198 h 10000"/>
                  <a:gd name="connsiteX111" fmla="*/ 6269 w 10000"/>
                  <a:gd name="connsiteY111" fmla="*/ 3360 h 10000"/>
                  <a:gd name="connsiteX112" fmla="*/ 6319 w 10000"/>
                  <a:gd name="connsiteY112" fmla="*/ 3585 h 10000"/>
                  <a:gd name="connsiteX113" fmla="*/ 6368 w 10000"/>
                  <a:gd name="connsiteY113" fmla="*/ 3809 h 10000"/>
                  <a:gd name="connsiteX114" fmla="*/ 6452 w 10000"/>
                  <a:gd name="connsiteY114" fmla="*/ 4094 h 10000"/>
                  <a:gd name="connsiteX115" fmla="*/ 6534 w 10000"/>
                  <a:gd name="connsiteY115" fmla="*/ 4725 h 10000"/>
                  <a:gd name="connsiteX116" fmla="*/ 6551 w 10000"/>
                  <a:gd name="connsiteY116" fmla="*/ 5051 h 10000"/>
                  <a:gd name="connsiteX117" fmla="*/ 6551 w 10000"/>
                  <a:gd name="connsiteY117" fmla="*/ 5316 h 10000"/>
                  <a:gd name="connsiteX118" fmla="*/ 6551 w 10000"/>
                  <a:gd name="connsiteY118" fmla="*/ 5540 h 10000"/>
                  <a:gd name="connsiteX119" fmla="*/ 6534 w 10000"/>
                  <a:gd name="connsiteY119" fmla="*/ 5723 h 10000"/>
                  <a:gd name="connsiteX120" fmla="*/ 6501 w 10000"/>
                  <a:gd name="connsiteY120" fmla="*/ 5886 h 10000"/>
                  <a:gd name="connsiteX121" fmla="*/ 6485 w 10000"/>
                  <a:gd name="connsiteY121" fmla="*/ 5988 h 10000"/>
                  <a:gd name="connsiteX122" fmla="*/ 6452 w 10000"/>
                  <a:gd name="connsiteY122" fmla="*/ 6049 h 10000"/>
                  <a:gd name="connsiteX123" fmla="*/ 6452 w 10000"/>
                  <a:gd name="connsiteY123" fmla="*/ 6090 h 10000"/>
                  <a:gd name="connsiteX124" fmla="*/ 6452 w 10000"/>
                  <a:gd name="connsiteY124" fmla="*/ 6049 h 10000"/>
                  <a:gd name="connsiteX125" fmla="*/ 6534 w 10000"/>
                  <a:gd name="connsiteY125" fmla="*/ 5988 h 10000"/>
                  <a:gd name="connsiteX126" fmla="*/ 6617 w 10000"/>
                  <a:gd name="connsiteY126" fmla="*/ 5866 h 10000"/>
                  <a:gd name="connsiteX127" fmla="*/ 6683 w 10000"/>
                  <a:gd name="connsiteY127" fmla="*/ 5703 h 10000"/>
                  <a:gd name="connsiteX128" fmla="*/ 6883 w 10000"/>
                  <a:gd name="connsiteY128" fmla="*/ 5336 h 10000"/>
                  <a:gd name="connsiteX129" fmla="*/ 7064 w 10000"/>
                  <a:gd name="connsiteY129" fmla="*/ 4908 h 10000"/>
                  <a:gd name="connsiteX130" fmla="*/ 7082 w 10000"/>
                  <a:gd name="connsiteY130" fmla="*/ 4745 h 10000"/>
                  <a:gd name="connsiteX131" fmla="*/ 7115 w 10000"/>
                  <a:gd name="connsiteY131" fmla="*/ 4562 h 10000"/>
                  <a:gd name="connsiteX132" fmla="*/ 7115 w 10000"/>
                  <a:gd name="connsiteY132" fmla="*/ 4257 h 10000"/>
                  <a:gd name="connsiteX133" fmla="*/ 7064 w 10000"/>
                  <a:gd name="connsiteY133" fmla="*/ 4094 h 10000"/>
                  <a:gd name="connsiteX134" fmla="*/ 7031 w 10000"/>
                  <a:gd name="connsiteY134" fmla="*/ 4073 h 10000"/>
                  <a:gd name="connsiteX135" fmla="*/ 7031 w 10000"/>
                  <a:gd name="connsiteY135" fmla="*/ 4033 h 10000"/>
                  <a:gd name="connsiteX136" fmla="*/ 7064 w 10000"/>
                  <a:gd name="connsiteY136" fmla="*/ 4073 h 10000"/>
                  <a:gd name="connsiteX137" fmla="*/ 7115 w 10000"/>
                  <a:gd name="connsiteY137" fmla="*/ 4175 h 10000"/>
                  <a:gd name="connsiteX138" fmla="*/ 7198 w 10000"/>
                  <a:gd name="connsiteY138" fmla="*/ 4297 h 10000"/>
                  <a:gd name="connsiteX139" fmla="*/ 7297 w 10000"/>
                  <a:gd name="connsiteY139" fmla="*/ 4460 h 10000"/>
                  <a:gd name="connsiteX140" fmla="*/ 7480 w 10000"/>
                  <a:gd name="connsiteY140" fmla="*/ 4725 h 10000"/>
                  <a:gd name="connsiteX141" fmla="*/ 7546 w 10000"/>
                  <a:gd name="connsiteY141" fmla="*/ 4847 h 10000"/>
                  <a:gd name="connsiteX142" fmla="*/ 7562 w 10000"/>
                  <a:gd name="connsiteY142" fmla="*/ 4888 h 10000"/>
                  <a:gd name="connsiteX143" fmla="*/ 7612 w 10000"/>
                  <a:gd name="connsiteY143" fmla="*/ 5377 h 10000"/>
                  <a:gd name="connsiteX144" fmla="*/ 7645 w 10000"/>
                  <a:gd name="connsiteY144" fmla="*/ 5825 h 10000"/>
                  <a:gd name="connsiteX145" fmla="*/ 7645 w 10000"/>
                  <a:gd name="connsiteY145" fmla="*/ 6029 h 10000"/>
                  <a:gd name="connsiteX146" fmla="*/ 7678 w 10000"/>
                  <a:gd name="connsiteY146" fmla="*/ 6212 h 10000"/>
                  <a:gd name="connsiteX147" fmla="*/ 7694 w 10000"/>
                  <a:gd name="connsiteY147" fmla="*/ 6314 h 10000"/>
                  <a:gd name="connsiteX148" fmla="*/ 7728 w 10000"/>
                  <a:gd name="connsiteY148" fmla="*/ 6354 h 10000"/>
                  <a:gd name="connsiteX149" fmla="*/ 7728 w 10000"/>
                  <a:gd name="connsiteY149" fmla="*/ 6314 h 10000"/>
                  <a:gd name="connsiteX150" fmla="*/ 7778 w 10000"/>
                  <a:gd name="connsiteY150" fmla="*/ 6253 h 10000"/>
                  <a:gd name="connsiteX151" fmla="*/ 7828 w 10000"/>
                  <a:gd name="connsiteY151" fmla="*/ 6151 h 10000"/>
                  <a:gd name="connsiteX152" fmla="*/ 7877 w 10000"/>
                  <a:gd name="connsiteY152" fmla="*/ 6029 h 10000"/>
                  <a:gd name="connsiteX153" fmla="*/ 8010 w 10000"/>
                  <a:gd name="connsiteY153" fmla="*/ 5703 h 10000"/>
                  <a:gd name="connsiteX154" fmla="*/ 8092 w 10000"/>
                  <a:gd name="connsiteY154" fmla="*/ 5275 h 10000"/>
                  <a:gd name="connsiteX155" fmla="*/ 8126 w 10000"/>
                  <a:gd name="connsiteY155" fmla="*/ 5112 h 10000"/>
                  <a:gd name="connsiteX156" fmla="*/ 8126 w 10000"/>
                  <a:gd name="connsiteY156" fmla="*/ 4990 h 10000"/>
                  <a:gd name="connsiteX157" fmla="*/ 8076 w 10000"/>
                  <a:gd name="connsiteY157" fmla="*/ 4786 h 10000"/>
                  <a:gd name="connsiteX158" fmla="*/ 8010 w 10000"/>
                  <a:gd name="connsiteY158" fmla="*/ 4684 h 10000"/>
                  <a:gd name="connsiteX159" fmla="*/ 7993 w 10000"/>
                  <a:gd name="connsiteY159" fmla="*/ 4664 h 10000"/>
                  <a:gd name="connsiteX160" fmla="*/ 8126 w 10000"/>
                  <a:gd name="connsiteY160" fmla="*/ 4847 h 10000"/>
                  <a:gd name="connsiteX161" fmla="*/ 8275 w 10000"/>
                  <a:gd name="connsiteY161" fmla="*/ 5010 h 10000"/>
                  <a:gd name="connsiteX162" fmla="*/ 8475 w 10000"/>
                  <a:gd name="connsiteY162" fmla="*/ 5173 h 10000"/>
                  <a:gd name="connsiteX163" fmla="*/ 8657 w 10000"/>
                  <a:gd name="connsiteY163" fmla="*/ 5377 h 10000"/>
                  <a:gd name="connsiteX164" fmla="*/ 8807 w 10000"/>
                  <a:gd name="connsiteY164" fmla="*/ 5642 h 10000"/>
                  <a:gd name="connsiteX165" fmla="*/ 8972 w 10000"/>
                  <a:gd name="connsiteY165" fmla="*/ 5927 h 10000"/>
                  <a:gd name="connsiteX166" fmla="*/ 9104 w 10000"/>
                  <a:gd name="connsiteY166" fmla="*/ 6293 h 10000"/>
                  <a:gd name="connsiteX167" fmla="*/ 9205 w 10000"/>
                  <a:gd name="connsiteY167" fmla="*/ 6741 h 10000"/>
                  <a:gd name="connsiteX168" fmla="*/ 9271 w 10000"/>
                  <a:gd name="connsiteY168" fmla="*/ 7230 h 10000"/>
                  <a:gd name="connsiteX169" fmla="*/ 9320 w 10000"/>
                  <a:gd name="connsiteY169" fmla="*/ 7678 h 10000"/>
                  <a:gd name="connsiteX170" fmla="*/ 9320 w 10000"/>
                  <a:gd name="connsiteY170" fmla="*/ 8086 h 10000"/>
                  <a:gd name="connsiteX171" fmla="*/ 9320 w 10000"/>
                  <a:gd name="connsiteY171" fmla="*/ 8411 h 10000"/>
                  <a:gd name="connsiteX172" fmla="*/ 9320 w 10000"/>
                  <a:gd name="connsiteY172" fmla="*/ 8656 h 10000"/>
                  <a:gd name="connsiteX173" fmla="*/ 9287 w 10000"/>
                  <a:gd name="connsiteY173" fmla="*/ 8859 h 10000"/>
                  <a:gd name="connsiteX174" fmla="*/ 9287 w 10000"/>
                  <a:gd name="connsiteY174" fmla="*/ 9022 h 10000"/>
                  <a:gd name="connsiteX175" fmla="*/ 9287 w 10000"/>
                  <a:gd name="connsiteY175" fmla="*/ 9063 h 10000"/>
                  <a:gd name="connsiteX176" fmla="*/ 9337 w 10000"/>
                  <a:gd name="connsiteY176" fmla="*/ 9063 h 10000"/>
                  <a:gd name="connsiteX177" fmla="*/ 9453 w 10000"/>
                  <a:gd name="connsiteY177" fmla="*/ 9145 h 10000"/>
                  <a:gd name="connsiteX178" fmla="*/ 9602 w 10000"/>
                  <a:gd name="connsiteY178" fmla="*/ 9246 h 10000"/>
                  <a:gd name="connsiteX179" fmla="*/ 9768 w 10000"/>
                  <a:gd name="connsiteY179" fmla="*/ 9470 h 10000"/>
                  <a:gd name="connsiteX180" fmla="*/ 9868 w 10000"/>
                  <a:gd name="connsiteY180" fmla="*/ 9674 h 10000"/>
                  <a:gd name="connsiteX181" fmla="*/ 9950 w 10000"/>
                  <a:gd name="connsiteY181" fmla="*/ 9837 h 10000"/>
                  <a:gd name="connsiteX182" fmla="*/ 10000 w 10000"/>
                  <a:gd name="connsiteY182" fmla="*/ 9939 h 10000"/>
                  <a:gd name="connsiteX183" fmla="*/ 10000 w 10000"/>
                  <a:gd name="connsiteY183" fmla="*/ 10000 h 10000"/>
                  <a:gd name="connsiteX184" fmla="*/ 10000 w 10000"/>
                  <a:gd name="connsiteY184" fmla="*/ 9959 h 10000"/>
                  <a:gd name="connsiteX185" fmla="*/ 10000 w 10000"/>
                  <a:gd name="connsiteY185" fmla="*/ 9898 h 10000"/>
                  <a:gd name="connsiteX186" fmla="*/ 10000 w 10000"/>
                  <a:gd name="connsiteY186" fmla="*/ 9735 h 10000"/>
                  <a:gd name="connsiteX187" fmla="*/ 10000 w 10000"/>
                  <a:gd name="connsiteY187" fmla="*/ 9572 h 10000"/>
                  <a:gd name="connsiteX188" fmla="*/ 10000 w 10000"/>
                  <a:gd name="connsiteY188" fmla="*/ 9369 h 10000"/>
                  <a:gd name="connsiteX189" fmla="*/ 10000 w 10000"/>
                  <a:gd name="connsiteY189" fmla="*/ 9145 h 10000"/>
                  <a:gd name="connsiteX190" fmla="*/ 10000 w 10000"/>
                  <a:gd name="connsiteY190" fmla="*/ 8595 h 10000"/>
                  <a:gd name="connsiteX191" fmla="*/ 10000 w 10000"/>
                  <a:gd name="connsiteY191" fmla="*/ 8045 h 10000"/>
                  <a:gd name="connsiteX192" fmla="*/ 9983 w 10000"/>
                  <a:gd name="connsiteY192" fmla="*/ 7454 h 10000"/>
                  <a:gd name="connsiteX193" fmla="*/ 9983 w 10000"/>
                  <a:gd name="connsiteY193" fmla="*/ 6945 h 10000"/>
                  <a:gd name="connsiteX194" fmla="*/ 9950 w 10000"/>
                  <a:gd name="connsiteY194" fmla="*/ 6701 h 10000"/>
                  <a:gd name="connsiteX195" fmla="*/ 9950 w 10000"/>
                  <a:gd name="connsiteY195" fmla="*/ 6517 h 10000"/>
                  <a:gd name="connsiteX196" fmla="*/ 9901 w 10000"/>
                  <a:gd name="connsiteY196" fmla="*/ 5927 h 10000"/>
                  <a:gd name="connsiteX197" fmla="*/ 9817 w 10000"/>
                  <a:gd name="connsiteY197" fmla="*/ 5336 h 10000"/>
                  <a:gd name="connsiteX198" fmla="*/ 9718 w 10000"/>
                  <a:gd name="connsiteY198" fmla="*/ 4745 h 10000"/>
                  <a:gd name="connsiteX199" fmla="*/ 9602 w 10000"/>
                  <a:gd name="connsiteY199" fmla="*/ 4175 h 10000"/>
                  <a:gd name="connsiteX200" fmla="*/ 9419 w 10000"/>
                  <a:gd name="connsiteY200" fmla="*/ 3585 h 10000"/>
                  <a:gd name="connsiteX201" fmla="*/ 9238 w 10000"/>
                  <a:gd name="connsiteY201" fmla="*/ 3055 h 10000"/>
                  <a:gd name="connsiteX202" fmla="*/ 9005 w 10000"/>
                  <a:gd name="connsiteY202" fmla="*/ 2546 h 10000"/>
                  <a:gd name="connsiteX203" fmla="*/ 8756 w 10000"/>
                  <a:gd name="connsiteY203" fmla="*/ 2077 h 10000"/>
                  <a:gd name="connsiteX204" fmla="*/ 8441 w 10000"/>
                  <a:gd name="connsiteY204" fmla="*/ 1629 h 10000"/>
                  <a:gd name="connsiteX205" fmla="*/ 8126 w 10000"/>
                  <a:gd name="connsiteY205" fmla="*/ 1242 h 10000"/>
                  <a:gd name="connsiteX206" fmla="*/ 7744 w 10000"/>
                  <a:gd name="connsiteY206" fmla="*/ 876 h 10000"/>
                  <a:gd name="connsiteX207" fmla="*/ 7346 w 10000"/>
                  <a:gd name="connsiteY207" fmla="*/ 550 h 10000"/>
                  <a:gd name="connsiteX208" fmla="*/ 6932 w 10000"/>
                  <a:gd name="connsiteY208" fmla="*/ 326 h 10000"/>
                  <a:gd name="connsiteX209" fmla="*/ 6419 w 10000"/>
                  <a:gd name="connsiteY209" fmla="*/ 163 h 10000"/>
                  <a:gd name="connsiteX210" fmla="*/ 5888 w 10000"/>
                  <a:gd name="connsiteY210" fmla="*/ 61 h 10000"/>
                  <a:gd name="connsiteX211" fmla="*/ 5340 w 10000"/>
                  <a:gd name="connsiteY211" fmla="*/ 0 h 10000"/>
                  <a:gd name="connsiteX212" fmla="*/ 4211 w 10000"/>
                  <a:gd name="connsiteY212" fmla="*/ 163 h 10000"/>
                  <a:gd name="connsiteX213" fmla="*/ 3665 w 10000"/>
                  <a:gd name="connsiteY213" fmla="*/ 326 h 10000"/>
                  <a:gd name="connsiteX214" fmla="*/ 3184 w 10000"/>
                  <a:gd name="connsiteY214" fmla="*/ 550 h 10000"/>
                  <a:gd name="connsiteX215" fmla="*/ 2703 w 10000"/>
                  <a:gd name="connsiteY215" fmla="*/ 855 h 10000"/>
                  <a:gd name="connsiteX216" fmla="*/ 2256 w 10000"/>
                  <a:gd name="connsiteY216" fmla="*/ 1202 h 10000"/>
                  <a:gd name="connsiteX217" fmla="*/ 1824 w 10000"/>
                  <a:gd name="connsiteY217" fmla="*/ 1629 h 10000"/>
                  <a:gd name="connsiteX218" fmla="*/ 1459 w 10000"/>
                  <a:gd name="connsiteY218" fmla="*/ 2077 h 10000"/>
                  <a:gd name="connsiteX219" fmla="*/ 1110 w 10000"/>
                  <a:gd name="connsiteY219" fmla="*/ 2607 h 10000"/>
                  <a:gd name="connsiteX220" fmla="*/ 795 w 10000"/>
                  <a:gd name="connsiteY220" fmla="*/ 3198 h 10000"/>
                  <a:gd name="connsiteX221" fmla="*/ 564 w 10000"/>
                  <a:gd name="connsiteY221" fmla="*/ 3809 h 10000"/>
                  <a:gd name="connsiteX222" fmla="*/ 348 w 10000"/>
                  <a:gd name="connsiteY222" fmla="*/ 4460 h 10000"/>
                  <a:gd name="connsiteX223" fmla="*/ 165 w 10000"/>
                  <a:gd name="connsiteY223" fmla="*/ 5173 h 10000"/>
                  <a:gd name="connsiteX224" fmla="*/ 50 w 10000"/>
                  <a:gd name="connsiteY224" fmla="*/ 5927 h 10000"/>
                  <a:gd name="connsiteX225" fmla="*/ 0 w 10000"/>
                  <a:gd name="connsiteY225" fmla="*/ 6701 h 10000"/>
                  <a:gd name="connsiteX0" fmla="*/ 0 w 10000"/>
                  <a:gd name="connsiteY0" fmla="*/ 6701 h 10000"/>
                  <a:gd name="connsiteX1" fmla="*/ 165 w 10000"/>
                  <a:gd name="connsiteY1" fmla="*/ 9246 h 10000"/>
                  <a:gd name="connsiteX2" fmla="*/ 165 w 10000"/>
                  <a:gd name="connsiteY2" fmla="*/ 9348 h 10000"/>
                  <a:gd name="connsiteX3" fmla="*/ 183 w 10000"/>
                  <a:gd name="connsiteY3" fmla="*/ 9369 h 10000"/>
                  <a:gd name="connsiteX4" fmla="*/ 165 w 10000"/>
                  <a:gd name="connsiteY4" fmla="*/ 9369 h 10000"/>
                  <a:gd name="connsiteX5" fmla="*/ 348 w 10000"/>
                  <a:gd name="connsiteY5" fmla="*/ 9145 h 10000"/>
                  <a:gd name="connsiteX6" fmla="*/ 480 w 10000"/>
                  <a:gd name="connsiteY6" fmla="*/ 8961 h 10000"/>
                  <a:gd name="connsiteX7" fmla="*/ 614 w 10000"/>
                  <a:gd name="connsiteY7" fmla="*/ 8859 h 10000"/>
                  <a:gd name="connsiteX8" fmla="*/ 713 w 10000"/>
                  <a:gd name="connsiteY8" fmla="*/ 8798 h 10000"/>
                  <a:gd name="connsiteX9" fmla="*/ 795 w 10000"/>
                  <a:gd name="connsiteY9" fmla="*/ 8758 h 10000"/>
                  <a:gd name="connsiteX10" fmla="*/ 929 w 10000"/>
                  <a:gd name="connsiteY10" fmla="*/ 8697 h 10000"/>
                  <a:gd name="connsiteX11" fmla="*/ 962 w 10000"/>
                  <a:gd name="connsiteY11" fmla="*/ 8656 h 10000"/>
                  <a:gd name="connsiteX12" fmla="*/ 978 w 10000"/>
                  <a:gd name="connsiteY12" fmla="*/ 8534 h 10000"/>
                  <a:gd name="connsiteX13" fmla="*/ 896 w 10000"/>
                  <a:gd name="connsiteY13" fmla="*/ 8086 h 10000"/>
                  <a:gd name="connsiteX14" fmla="*/ 879 w 10000"/>
                  <a:gd name="connsiteY14" fmla="*/ 7678 h 10000"/>
                  <a:gd name="connsiteX15" fmla="*/ 879 w 10000"/>
                  <a:gd name="connsiteY15" fmla="*/ 7271 h 10000"/>
                  <a:gd name="connsiteX16" fmla="*/ 929 w 10000"/>
                  <a:gd name="connsiteY16" fmla="*/ 6904 h 10000"/>
                  <a:gd name="connsiteX17" fmla="*/ 1061 w 10000"/>
                  <a:gd name="connsiteY17" fmla="*/ 6191 h 10000"/>
                  <a:gd name="connsiteX18" fmla="*/ 1277 w 10000"/>
                  <a:gd name="connsiteY18" fmla="*/ 5540 h 10000"/>
                  <a:gd name="connsiteX19" fmla="*/ 1492 w 10000"/>
                  <a:gd name="connsiteY19" fmla="*/ 5051 h 10000"/>
                  <a:gd name="connsiteX20" fmla="*/ 1592 w 10000"/>
                  <a:gd name="connsiteY20" fmla="*/ 4847 h 10000"/>
                  <a:gd name="connsiteX21" fmla="*/ 1692 w 10000"/>
                  <a:gd name="connsiteY21" fmla="*/ 4684 h 10000"/>
                  <a:gd name="connsiteX22" fmla="*/ 1775 w 10000"/>
                  <a:gd name="connsiteY22" fmla="*/ 4562 h 10000"/>
                  <a:gd name="connsiteX23" fmla="*/ 1824 w 10000"/>
                  <a:gd name="connsiteY23" fmla="*/ 4460 h 10000"/>
                  <a:gd name="connsiteX24" fmla="*/ 1908 w 10000"/>
                  <a:gd name="connsiteY24" fmla="*/ 4358 h 10000"/>
                  <a:gd name="connsiteX25" fmla="*/ 2024 w 10000"/>
                  <a:gd name="connsiteY25" fmla="*/ 5927 h 10000"/>
                  <a:gd name="connsiteX26" fmla="*/ 2024 w 10000"/>
                  <a:gd name="connsiteY26" fmla="*/ 5866 h 10000"/>
                  <a:gd name="connsiteX27" fmla="*/ 2024 w 10000"/>
                  <a:gd name="connsiteY27" fmla="*/ 5723 h 10000"/>
                  <a:gd name="connsiteX28" fmla="*/ 2073 w 10000"/>
                  <a:gd name="connsiteY28" fmla="*/ 5479 h 10000"/>
                  <a:gd name="connsiteX29" fmla="*/ 2090 w 10000"/>
                  <a:gd name="connsiteY29" fmla="*/ 5173 h 10000"/>
                  <a:gd name="connsiteX30" fmla="*/ 2205 w 10000"/>
                  <a:gd name="connsiteY30" fmla="*/ 4847 h 10000"/>
                  <a:gd name="connsiteX31" fmla="*/ 2306 w 10000"/>
                  <a:gd name="connsiteY31" fmla="*/ 4562 h 10000"/>
                  <a:gd name="connsiteX32" fmla="*/ 2520 w 10000"/>
                  <a:gd name="connsiteY32" fmla="*/ 4257 h 10000"/>
                  <a:gd name="connsiteX33" fmla="*/ 2753 w 10000"/>
                  <a:gd name="connsiteY33" fmla="*/ 4012 h 10000"/>
                  <a:gd name="connsiteX34" fmla="*/ 2869 w 10000"/>
                  <a:gd name="connsiteY34" fmla="*/ 3971 h 10000"/>
                  <a:gd name="connsiteX35" fmla="*/ 2885 w 10000"/>
                  <a:gd name="connsiteY35" fmla="*/ 3971 h 10000"/>
                  <a:gd name="connsiteX36" fmla="*/ 2952 w 10000"/>
                  <a:gd name="connsiteY36" fmla="*/ 4012 h 10000"/>
                  <a:gd name="connsiteX37" fmla="*/ 2952 w 10000"/>
                  <a:gd name="connsiteY37" fmla="*/ 4094 h 10000"/>
                  <a:gd name="connsiteX38" fmla="*/ 2918 w 10000"/>
                  <a:gd name="connsiteY38" fmla="*/ 4399 h 10000"/>
                  <a:gd name="connsiteX39" fmla="*/ 2885 w 10000"/>
                  <a:gd name="connsiteY39" fmla="*/ 4725 h 10000"/>
                  <a:gd name="connsiteX40" fmla="*/ 2885 w 10000"/>
                  <a:gd name="connsiteY40" fmla="*/ 4949 h 10000"/>
                  <a:gd name="connsiteX41" fmla="*/ 2952 w 10000"/>
                  <a:gd name="connsiteY41" fmla="*/ 5173 h 10000"/>
                  <a:gd name="connsiteX42" fmla="*/ 3018 w 10000"/>
                  <a:gd name="connsiteY42" fmla="*/ 5560 h 10000"/>
                  <a:gd name="connsiteX43" fmla="*/ 3101 w 10000"/>
                  <a:gd name="connsiteY43" fmla="*/ 5723 h 10000"/>
                  <a:gd name="connsiteX44" fmla="*/ 3134 w 10000"/>
                  <a:gd name="connsiteY44" fmla="*/ 5886 h 10000"/>
                  <a:gd name="connsiteX45" fmla="*/ 3184 w 10000"/>
                  <a:gd name="connsiteY45" fmla="*/ 5967 h 10000"/>
                  <a:gd name="connsiteX46" fmla="*/ 3184 w 10000"/>
                  <a:gd name="connsiteY46" fmla="*/ 5988 h 10000"/>
                  <a:gd name="connsiteX47" fmla="*/ 3184 w 10000"/>
                  <a:gd name="connsiteY47" fmla="*/ 5927 h 10000"/>
                  <a:gd name="connsiteX48" fmla="*/ 3184 w 10000"/>
                  <a:gd name="connsiteY48" fmla="*/ 5825 h 10000"/>
                  <a:gd name="connsiteX49" fmla="*/ 3151 w 10000"/>
                  <a:gd name="connsiteY49" fmla="*/ 5642 h 10000"/>
                  <a:gd name="connsiteX50" fmla="*/ 3151 w 10000"/>
                  <a:gd name="connsiteY50" fmla="*/ 5397 h 10000"/>
                  <a:gd name="connsiteX51" fmla="*/ 3184 w 10000"/>
                  <a:gd name="connsiteY51" fmla="*/ 5153 h 10000"/>
                  <a:gd name="connsiteX52" fmla="*/ 3266 w 10000"/>
                  <a:gd name="connsiteY52" fmla="*/ 4847 h 10000"/>
                  <a:gd name="connsiteX53" fmla="*/ 3350 w 10000"/>
                  <a:gd name="connsiteY53" fmla="*/ 4562 h 10000"/>
                  <a:gd name="connsiteX54" fmla="*/ 3499 w 10000"/>
                  <a:gd name="connsiteY54" fmla="*/ 4297 h 10000"/>
                  <a:gd name="connsiteX55" fmla="*/ 3614 w 10000"/>
                  <a:gd name="connsiteY55" fmla="*/ 4175 h 10000"/>
                  <a:gd name="connsiteX56" fmla="*/ 3748 w 10000"/>
                  <a:gd name="connsiteY56" fmla="*/ 3971 h 10000"/>
                  <a:gd name="connsiteX57" fmla="*/ 4013 w 10000"/>
                  <a:gd name="connsiteY57" fmla="*/ 3605 h 10000"/>
                  <a:gd name="connsiteX58" fmla="*/ 4145 w 10000"/>
                  <a:gd name="connsiteY58" fmla="*/ 3442 h 10000"/>
                  <a:gd name="connsiteX59" fmla="*/ 4211 w 10000"/>
                  <a:gd name="connsiteY59" fmla="*/ 3320 h 10000"/>
                  <a:gd name="connsiteX60" fmla="*/ 4294 w 10000"/>
                  <a:gd name="connsiteY60" fmla="*/ 3218 h 10000"/>
                  <a:gd name="connsiteX61" fmla="*/ 4328 w 10000"/>
                  <a:gd name="connsiteY61" fmla="*/ 3198 h 10000"/>
                  <a:gd name="connsiteX62" fmla="*/ 4294 w 10000"/>
                  <a:gd name="connsiteY62" fmla="*/ 3218 h 10000"/>
                  <a:gd name="connsiteX63" fmla="*/ 4244 w 10000"/>
                  <a:gd name="connsiteY63" fmla="*/ 3320 h 10000"/>
                  <a:gd name="connsiteX64" fmla="*/ 4145 w 10000"/>
                  <a:gd name="connsiteY64" fmla="*/ 3483 h 10000"/>
                  <a:gd name="connsiteX65" fmla="*/ 4063 w 10000"/>
                  <a:gd name="connsiteY65" fmla="*/ 3686 h 10000"/>
                  <a:gd name="connsiteX66" fmla="*/ 3946 w 10000"/>
                  <a:gd name="connsiteY66" fmla="*/ 3931 h 10000"/>
                  <a:gd name="connsiteX67" fmla="*/ 3847 w 10000"/>
                  <a:gd name="connsiteY67" fmla="*/ 4196 h 10000"/>
                  <a:gd name="connsiteX68" fmla="*/ 3764 w 10000"/>
                  <a:gd name="connsiteY68" fmla="*/ 4501 h 10000"/>
                  <a:gd name="connsiteX69" fmla="*/ 3715 w 10000"/>
                  <a:gd name="connsiteY69" fmla="*/ 4786 h 10000"/>
                  <a:gd name="connsiteX70" fmla="*/ 3681 w 10000"/>
                  <a:gd name="connsiteY70" fmla="*/ 5173 h 10000"/>
                  <a:gd name="connsiteX71" fmla="*/ 3715 w 10000"/>
                  <a:gd name="connsiteY71" fmla="*/ 5499 h 10000"/>
                  <a:gd name="connsiteX72" fmla="*/ 3797 w 10000"/>
                  <a:gd name="connsiteY72" fmla="*/ 5764 h 10000"/>
                  <a:gd name="connsiteX73" fmla="*/ 3896 w 10000"/>
                  <a:gd name="connsiteY73" fmla="*/ 5927 h 10000"/>
                  <a:gd name="connsiteX74" fmla="*/ 4013 w 10000"/>
                  <a:gd name="connsiteY74" fmla="*/ 6049 h 10000"/>
                  <a:gd name="connsiteX75" fmla="*/ 4112 w 10000"/>
                  <a:gd name="connsiteY75" fmla="*/ 6151 h 10000"/>
                  <a:gd name="connsiteX76" fmla="*/ 4162 w 10000"/>
                  <a:gd name="connsiteY76" fmla="*/ 6191 h 10000"/>
                  <a:gd name="connsiteX77" fmla="*/ 4195 w 10000"/>
                  <a:gd name="connsiteY77" fmla="*/ 6191 h 10000"/>
                  <a:gd name="connsiteX78" fmla="*/ 4195 w 10000"/>
                  <a:gd name="connsiteY78" fmla="*/ 6151 h 10000"/>
                  <a:gd name="connsiteX79" fmla="*/ 4162 w 10000"/>
                  <a:gd name="connsiteY79" fmla="*/ 6029 h 10000"/>
                  <a:gd name="connsiteX80" fmla="*/ 4145 w 10000"/>
                  <a:gd name="connsiteY80" fmla="*/ 5886 h 10000"/>
                  <a:gd name="connsiteX81" fmla="*/ 4112 w 10000"/>
                  <a:gd name="connsiteY81" fmla="*/ 5662 h 10000"/>
                  <a:gd name="connsiteX82" fmla="*/ 4112 w 10000"/>
                  <a:gd name="connsiteY82" fmla="*/ 5438 h 10000"/>
                  <a:gd name="connsiteX83" fmla="*/ 4145 w 10000"/>
                  <a:gd name="connsiteY83" fmla="*/ 5153 h 10000"/>
                  <a:gd name="connsiteX84" fmla="*/ 4162 w 10000"/>
                  <a:gd name="connsiteY84" fmla="*/ 4847 h 10000"/>
                  <a:gd name="connsiteX85" fmla="*/ 4278 w 10000"/>
                  <a:gd name="connsiteY85" fmla="*/ 4562 h 10000"/>
                  <a:gd name="connsiteX86" fmla="*/ 4378 w 10000"/>
                  <a:gd name="connsiteY86" fmla="*/ 4257 h 10000"/>
                  <a:gd name="connsiteX87" fmla="*/ 4510 w 10000"/>
                  <a:gd name="connsiteY87" fmla="*/ 4033 h 10000"/>
                  <a:gd name="connsiteX88" fmla="*/ 4609 w 10000"/>
                  <a:gd name="connsiteY88" fmla="*/ 3849 h 10000"/>
                  <a:gd name="connsiteX89" fmla="*/ 4742 w 10000"/>
                  <a:gd name="connsiteY89" fmla="*/ 3686 h 10000"/>
                  <a:gd name="connsiteX90" fmla="*/ 4858 w 10000"/>
                  <a:gd name="connsiteY90" fmla="*/ 3544 h 10000"/>
                  <a:gd name="connsiteX91" fmla="*/ 4957 w 10000"/>
                  <a:gd name="connsiteY91" fmla="*/ 3442 h 10000"/>
                  <a:gd name="connsiteX92" fmla="*/ 5092 w 10000"/>
                  <a:gd name="connsiteY92" fmla="*/ 3381 h 10000"/>
                  <a:gd name="connsiteX93" fmla="*/ 5175 w 10000"/>
                  <a:gd name="connsiteY93" fmla="*/ 3381 h 10000"/>
                  <a:gd name="connsiteX94" fmla="*/ 5258 w 10000"/>
                  <a:gd name="connsiteY94" fmla="*/ 3442 h 10000"/>
                  <a:gd name="connsiteX95" fmla="*/ 5340 w 10000"/>
                  <a:gd name="connsiteY95" fmla="*/ 3544 h 10000"/>
                  <a:gd name="connsiteX96" fmla="*/ 5391 w 10000"/>
                  <a:gd name="connsiteY96" fmla="*/ 3686 h 10000"/>
                  <a:gd name="connsiteX97" fmla="*/ 5424 w 10000"/>
                  <a:gd name="connsiteY97" fmla="*/ 3870 h 10000"/>
                  <a:gd name="connsiteX98" fmla="*/ 5490 w 10000"/>
                  <a:gd name="connsiteY98" fmla="*/ 4358 h 10000"/>
                  <a:gd name="connsiteX99" fmla="*/ 5523 w 10000"/>
                  <a:gd name="connsiteY99" fmla="*/ 4908 h 10000"/>
                  <a:gd name="connsiteX100" fmla="*/ 5556 w 10000"/>
                  <a:gd name="connsiteY100" fmla="*/ 5479 h 10000"/>
                  <a:gd name="connsiteX101" fmla="*/ 5556 w 10000"/>
                  <a:gd name="connsiteY101" fmla="*/ 5723 h 10000"/>
                  <a:gd name="connsiteX102" fmla="*/ 5556 w 10000"/>
                  <a:gd name="connsiteY102" fmla="*/ 5927 h 10000"/>
                  <a:gd name="connsiteX103" fmla="*/ 5523 w 10000"/>
                  <a:gd name="connsiteY103" fmla="*/ 6130 h 10000"/>
                  <a:gd name="connsiteX104" fmla="*/ 5523 w 10000"/>
                  <a:gd name="connsiteY104" fmla="*/ 6253 h 10000"/>
                  <a:gd name="connsiteX105" fmla="*/ 5523 w 10000"/>
                  <a:gd name="connsiteY105" fmla="*/ 6354 h 10000"/>
                  <a:gd name="connsiteX106" fmla="*/ 5523 w 10000"/>
                  <a:gd name="connsiteY106" fmla="*/ 6375 h 10000"/>
                  <a:gd name="connsiteX107" fmla="*/ 6153 w 10000"/>
                  <a:gd name="connsiteY107" fmla="*/ 3035 h 10000"/>
                  <a:gd name="connsiteX108" fmla="*/ 6186 w 10000"/>
                  <a:gd name="connsiteY108" fmla="*/ 3096 h 10000"/>
                  <a:gd name="connsiteX109" fmla="*/ 6219 w 10000"/>
                  <a:gd name="connsiteY109" fmla="*/ 3198 h 10000"/>
                  <a:gd name="connsiteX110" fmla="*/ 6269 w 10000"/>
                  <a:gd name="connsiteY110" fmla="*/ 3360 h 10000"/>
                  <a:gd name="connsiteX111" fmla="*/ 6319 w 10000"/>
                  <a:gd name="connsiteY111" fmla="*/ 3585 h 10000"/>
                  <a:gd name="connsiteX112" fmla="*/ 6368 w 10000"/>
                  <a:gd name="connsiteY112" fmla="*/ 3809 h 10000"/>
                  <a:gd name="connsiteX113" fmla="*/ 6452 w 10000"/>
                  <a:gd name="connsiteY113" fmla="*/ 4094 h 10000"/>
                  <a:gd name="connsiteX114" fmla="*/ 6534 w 10000"/>
                  <a:gd name="connsiteY114" fmla="*/ 4725 h 10000"/>
                  <a:gd name="connsiteX115" fmla="*/ 6551 w 10000"/>
                  <a:gd name="connsiteY115" fmla="*/ 5051 h 10000"/>
                  <a:gd name="connsiteX116" fmla="*/ 6551 w 10000"/>
                  <a:gd name="connsiteY116" fmla="*/ 5316 h 10000"/>
                  <a:gd name="connsiteX117" fmla="*/ 6551 w 10000"/>
                  <a:gd name="connsiteY117" fmla="*/ 5540 h 10000"/>
                  <a:gd name="connsiteX118" fmla="*/ 6534 w 10000"/>
                  <a:gd name="connsiteY118" fmla="*/ 5723 h 10000"/>
                  <a:gd name="connsiteX119" fmla="*/ 6501 w 10000"/>
                  <a:gd name="connsiteY119" fmla="*/ 5886 h 10000"/>
                  <a:gd name="connsiteX120" fmla="*/ 6485 w 10000"/>
                  <a:gd name="connsiteY120" fmla="*/ 5988 h 10000"/>
                  <a:gd name="connsiteX121" fmla="*/ 6452 w 10000"/>
                  <a:gd name="connsiteY121" fmla="*/ 6049 h 10000"/>
                  <a:gd name="connsiteX122" fmla="*/ 6452 w 10000"/>
                  <a:gd name="connsiteY122" fmla="*/ 6090 h 10000"/>
                  <a:gd name="connsiteX123" fmla="*/ 6452 w 10000"/>
                  <a:gd name="connsiteY123" fmla="*/ 6049 h 10000"/>
                  <a:gd name="connsiteX124" fmla="*/ 6534 w 10000"/>
                  <a:gd name="connsiteY124" fmla="*/ 5988 h 10000"/>
                  <a:gd name="connsiteX125" fmla="*/ 6617 w 10000"/>
                  <a:gd name="connsiteY125" fmla="*/ 5866 h 10000"/>
                  <a:gd name="connsiteX126" fmla="*/ 6683 w 10000"/>
                  <a:gd name="connsiteY126" fmla="*/ 5703 h 10000"/>
                  <a:gd name="connsiteX127" fmla="*/ 6883 w 10000"/>
                  <a:gd name="connsiteY127" fmla="*/ 5336 h 10000"/>
                  <a:gd name="connsiteX128" fmla="*/ 7064 w 10000"/>
                  <a:gd name="connsiteY128" fmla="*/ 4908 h 10000"/>
                  <a:gd name="connsiteX129" fmla="*/ 7082 w 10000"/>
                  <a:gd name="connsiteY129" fmla="*/ 4745 h 10000"/>
                  <a:gd name="connsiteX130" fmla="*/ 7115 w 10000"/>
                  <a:gd name="connsiteY130" fmla="*/ 4562 h 10000"/>
                  <a:gd name="connsiteX131" fmla="*/ 7115 w 10000"/>
                  <a:gd name="connsiteY131" fmla="*/ 4257 h 10000"/>
                  <a:gd name="connsiteX132" fmla="*/ 7064 w 10000"/>
                  <a:gd name="connsiteY132" fmla="*/ 4094 h 10000"/>
                  <a:gd name="connsiteX133" fmla="*/ 7031 w 10000"/>
                  <a:gd name="connsiteY133" fmla="*/ 4073 h 10000"/>
                  <a:gd name="connsiteX134" fmla="*/ 7031 w 10000"/>
                  <a:gd name="connsiteY134" fmla="*/ 4033 h 10000"/>
                  <a:gd name="connsiteX135" fmla="*/ 7064 w 10000"/>
                  <a:gd name="connsiteY135" fmla="*/ 4073 h 10000"/>
                  <a:gd name="connsiteX136" fmla="*/ 7115 w 10000"/>
                  <a:gd name="connsiteY136" fmla="*/ 4175 h 10000"/>
                  <a:gd name="connsiteX137" fmla="*/ 7198 w 10000"/>
                  <a:gd name="connsiteY137" fmla="*/ 4297 h 10000"/>
                  <a:gd name="connsiteX138" fmla="*/ 7297 w 10000"/>
                  <a:gd name="connsiteY138" fmla="*/ 4460 h 10000"/>
                  <a:gd name="connsiteX139" fmla="*/ 7480 w 10000"/>
                  <a:gd name="connsiteY139" fmla="*/ 4725 h 10000"/>
                  <a:gd name="connsiteX140" fmla="*/ 7546 w 10000"/>
                  <a:gd name="connsiteY140" fmla="*/ 4847 h 10000"/>
                  <a:gd name="connsiteX141" fmla="*/ 7562 w 10000"/>
                  <a:gd name="connsiteY141" fmla="*/ 4888 h 10000"/>
                  <a:gd name="connsiteX142" fmla="*/ 7612 w 10000"/>
                  <a:gd name="connsiteY142" fmla="*/ 5377 h 10000"/>
                  <a:gd name="connsiteX143" fmla="*/ 7645 w 10000"/>
                  <a:gd name="connsiteY143" fmla="*/ 5825 h 10000"/>
                  <a:gd name="connsiteX144" fmla="*/ 7645 w 10000"/>
                  <a:gd name="connsiteY144" fmla="*/ 6029 h 10000"/>
                  <a:gd name="connsiteX145" fmla="*/ 7678 w 10000"/>
                  <a:gd name="connsiteY145" fmla="*/ 6212 h 10000"/>
                  <a:gd name="connsiteX146" fmla="*/ 7694 w 10000"/>
                  <a:gd name="connsiteY146" fmla="*/ 6314 h 10000"/>
                  <a:gd name="connsiteX147" fmla="*/ 7728 w 10000"/>
                  <a:gd name="connsiteY147" fmla="*/ 6354 h 10000"/>
                  <a:gd name="connsiteX148" fmla="*/ 7728 w 10000"/>
                  <a:gd name="connsiteY148" fmla="*/ 6314 h 10000"/>
                  <a:gd name="connsiteX149" fmla="*/ 7778 w 10000"/>
                  <a:gd name="connsiteY149" fmla="*/ 6253 h 10000"/>
                  <a:gd name="connsiteX150" fmla="*/ 7828 w 10000"/>
                  <a:gd name="connsiteY150" fmla="*/ 6151 h 10000"/>
                  <a:gd name="connsiteX151" fmla="*/ 7877 w 10000"/>
                  <a:gd name="connsiteY151" fmla="*/ 6029 h 10000"/>
                  <a:gd name="connsiteX152" fmla="*/ 8010 w 10000"/>
                  <a:gd name="connsiteY152" fmla="*/ 5703 h 10000"/>
                  <a:gd name="connsiteX153" fmla="*/ 8092 w 10000"/>
                  <a:gd name="connsiteY153" fmla="*/ 5275 h 10000"/>
                  <a:gd name="connsiteX154" fmla="*/ 8126 w 10000"/>
                  <a:gd name="connsiteY154" fmla="*/ 5112 h 10000"/>
                  <a:gd name="connsiteX155" fmla="*/ 8126 w 10000"/>
                  <a:gd name="connsiteY155" fmla="*/ 4990 h 10000"/>
                  <a:gd name="connsiteX156" fmla="*/ 8076 w 10000"/>
                  <a:gd name="connsiteY156" fmla="*/ 4786 h 10000"/>
                  <a:gd name="connsiteX157" fmla="*/ 8010 w 10000"/>
                  <a:gd name="connsiteY157" fmla="*/ 4684 h 10000"/>
                  <a:gd name="connsiteX158" fmla="*/ 7993 w 10000"/>
                  <a:gd name="connsiteY158" fmla="*/ 4664 h 10000"/>
                  <a:gd name="connsiteX159" fmla="*/ 8126 w 10000"/>
                  <a:gd name="connsiteY159" fmla="*/ 4847 h 10000"/>
                  <a:gd name="connsiteX160" fmla="*/ 8275 w 10000"/>
                  <a:gd name="connsiteY160" fmla="*/ 5010 h 10000"/>
                  <a:gd name="connsiteX161" fmla="*/ 8475 w 10000"/>
                  <a:gd name="connsiteY161" fmla="*/ 5173 h 10000"/>
                  <a:gd name="connsiteX162" fmla="*/ 8657 w 10000"/>
                  <a:gd name="connsiteY162" fmla="*/ 5377 h 10000"/>
                  <a:gd name="connsiteX163" fmla="*/ 8807 w 10000"/>
                  <a:gd name="connsiteY163" fmla="*/ 5642 h 10000"/>
                  <a:gd name="connsiteX164" fmla="*/ 8972 w 10000"/>
                  <a:gd name="connsiteY164" fmla="*/ 5927 h 10000"/>
                  <a:gd name="connsiteX165" fmla="*/ 9104 w 10000"/>
                  <a:gd name="connsiteY165" fmla="*/ 6293 h 10000"/>
                  <a:gd name="connsiteX166" fmla="*/ 9205 w 10000"/>
                  <a:gd name="connsiteY166" fmla="*/ 6741 h 10000"/>
                  <a:gd name="connsiteX167" fmla="*/ 9271 w 10000"/>
                  <a:gd name="connsiteY167" fmla="*/ 7230 h 10000"/>
                  <a:gd name="connsiteX168" fmla="*/ 9320 w 10000"/>
                  <a:gd name="connsiteY168" fmla="*/ 7678 h 10000"/>
                  <a:gd name="connsiteX169" fmla="*/ 9320 w 10000"/>
                  <a:gd name="connsiteY169" fmla="*/ 8086 h 10000"/>
                  <a:gd name="connsiteX170" fmla="*/ 9320 w 10000"/>
                  <a:gd name="connsiteY170" fmla="*/ 8411 h 10000"/>
                  <a:gd name="connsiteX171" fmla="*/ 9320 w 10000"/>
                  <a:gd name="connsiteY171" fmla="*/ 8656 h 10000"/>
                  <a:gd name="connsiteX172" fmla="*/ 9287 w 10000"/>
                  <a:gd name="connsiteY172" fmla="*/ 8859 h 10000"/>
                  <a:gd name="connsiteX173" fmla="*/ 9287 w 10000"/>
                  <a:gd name="connsiteY173" fmla="*/ 9022 h 10000"/>
                  <a:gd name="connsiteX174" fmla="*/ 9287 w 10000"/>
                  <a:gd name="connsiteY174" fmla="*/ 9063 h 10000"/>
                  <a:gd name="connsiteX175" fmla="*/ 9337 w 10000"/>
                  <a:gd name="connsiteY175" fmla="*/ 9063 h 10000"/>
                  <a:gd name="connsiteX176" fmla="*/ 9453 w 10000"/>
                  <a:gd name="connsiteY176" fmla="*/ 9145 h 10000"/>
                  <a:gd name="connsiteX177" fmla="*/ 9602 w 10000"/>
                  <a:gd name="connsiteY177" fmla="*/ 9246 h 10000"/>
                  <a:gd name="connsiteX178" fmla="*/ 9768 w 10000"/>
                  <a:gd name="connsiteY178" fmla="*/ 9470 h 10000"/>
                  <a:gd name="connsiteX179" fmla="*/ 9868 w 10000"/>
                  <a:gd name="connsiteY179" fmla="*/ 9674 h 10000"/>
                  <a:gd name="connsiteX180" fmla="*/ 9950 w 10000"/>
                  <a:gd name="connsiteY180" fmla="*/ 9837 h 10000"/>
                  <a:gd name="connsiteX181" fmla="*/ 10000 w 10000"/>
                  <a:gd name="connsiteY181" fmla="*/ 9939 h 10000"/>
                  <a:gd name="connsiteX182" fmla="*/ 10000 w 10000"/>
                  <a:gd name="connsiteY182" fmla="*/ 10000 h 10000"/>
                  <a:gd name="connsiteX183" fmla="*/ 10000 w 10000"/>
                  <a:gd name="connsiteY183" fmla="*/ 9959 h 10000"/>
                  <a:gd name="connsiteX184" fmla="*/ 10000 w 10000"/>
                  <a:gd name="connsiteY184" fmla="*/ 9898 h 10000"/>
                  <a:gd name="connsiteX185" fmla="*/ 10000 w 10000"/>
                  <a:gd name="connsiteY185" fmla="*/ 9735 h 10000"/>
                  <a:gd name="connsiteX186" fmla="*/ 10000 w 10000"/>
                  <a:gd name="connsiteY186" fmla="*/ 9572 h 10000"/>
                  <a:gd name="connsiteX187" fmla="*/ 10000 w 10000"/>
                  <a:gd name="connsiteY187" fmla="*/ 9369 h 10000"/>
                  <a:gd name="connsiteX188" fmla="*/ 10000 w 10000"/>
                  <a:gd name="connsiteY188" fmla="*/ 9145 h 10000"/>
                  <a:gd name="connsiteX189" fmla="*/ 10000 w 10000"/>
                  <a:gd name="connsiteY189" fmla="*/ 8595 h 10000"/>
                  <a:gd name="connsiteX190" fmla="*/ 10000 w 10000"/>
                  <a:gd name="connsiteY190" fmla="*/ 8045 h 10000"/>
                  <a:gd name="connsiteX191" fmla="*/ 9983 w 10000"/>
                  <a:gd name="connsiteY191" fmla="*/ 7454 h 10000"/>
                  <a:gd name="connsiteX192" fmla="*/ 9983 w 10000"/>
                  <a:gd name="connsiteY192" fmla="*/ 6945 h 10000"/>
                  <a:gd name="connsiteX193" fmla="*/ 9950 w 10000"/>
                  <a:gd name="connsiteY193" fmla="*/ 6701 h 10000"/>
                  <a:gd name="connsiteX194" fmla="*/ 9950 w 10000"/>
                  <a:gd name="connsiteY194" fmla="*/ 6517 h 10000"/>
                  <a:gd name="connsiteX195" fmla="*/ 9901 w 10000"/>
                  <a:gd name="connsiteY195" fmla="*/ 5927 h 10000"/>
                  <a:gd name="connsiteX196" fmla="*/ 9817 w 10000"/>
                  <a:gd name="connsiteY196" fmla="*/ 5336 h 10000"/>
                  <a:gd name="connsiteX197" fmla="*/ 9718 w 10000"/>
                  <a:gd name="connsiteY197" fmla="*/ 4745 h 10000"/>
                  <a:gd name="connsiteX198" fmla="*/ 9602 w 10000"/>
                  <a:gd name="connsiteY198" fmla="*/ 4175 h 10000"/>
                  <a:gd name="connsiteX199" fmla="*/ 9419 w 10000"/>
                  <a:gd name="connsiteY199" fmla="*/ 3585 h 10000"/>
                  <a:gd name="connsiteX200" fmla="*/ 9238 w 10000"/>
                  <a:gd name="connsiteY200" fmla="*/ 3055 h 10000"/>
                  <a:gd name="connsiteX201" fmla="*/ 9005 w 10000"/>
                  <a:gd name="connsiteY201" fmla="*/ 2546 h 10000"/>
                  <a:gd name="connsiteX202" fmla="*/ 8756 w 10000"/>
                  <a:gd name="connsiteY202" fmla="*/ 2077 h 10000"/>
                  <a:gd name="connsiteX203" fmla="*/ 8441 w 10000"/>
                  <a:gd name="connsiteY203" fmla="*/ 1629 h 10000"/>
                  <a:gd name="connsiteX204" fmla="*/ 8126 w 10000"/>
                  <a:gd name="connsiteY204" fmla="*/ 1242 h 10000"/>
                  <a:gd name="connsiteX205" fmla="*/ 7744 w 10000"/>
                  <a:gd name="connsiteY205" fmla="*/ 876 h 10000"/>
                  <a:gd name="connsiteX206" fmla="*/ 7346 w 10000"/>
                  <a:gd name="connsiteY206" fmla="*/ 550 h 10000"/>
                  <a:gd name="connsiteX207" fmla="*/ 6932 w 10000"/>
                  <a:gd name="connsiteY207" fmla="*/ 326 h 10000"/>
                  <a:gd name="connsiteX208" fmla="*/ 6419 w 10000"/>
                  <a:gd name="connsiteY208" fmla="*/ 163 h 10000"/>
                  <a:gd name="connsiteX209" fmla="*/ 5888 w 10000"/>
                  <a:gd name="connsiteY209" fmla="*/ 61 h 10000"/>
                  <a:gd name="connsiteX210" fmla="*/ 5340 w 10000"/>
                  <a:gd name="connsiteY210" fmla="*/ 0 h 10000"/>
                  <a:gd name="connsiteX211" fmla="*/ 4211 w 10000"/>
                  <a:gd name="connsiteY211" fmla="*/ 163 h 10000"/>
                  <a:gd name="connsiteX212" fmla="*/ 3665 w 10000"/>
                  <a:gd name="connsiteY212" fmla="*/ 326 h 10000"/>
                  <a:gd name="connsiteX213" fmla="*/ 3184 w 10000"/>
                  <a:gd name="connsiteY213" fmla="*/ 550 h 10000"/>
                  <a:gd name="connsiteX214" fmla="*/ 2703 w 10000"/>
                  <a:gd name="connsiteY214" fmla="*/ 855 h 10000"/>
                  <a:gd name="connsiteX215" fmla="*/ 2256 w 10000"/>
                  <a:gd name="connsiteY215" fmla="*/ 1202 h 10000"/>
                  <a:gd name="connsiteX216" fmla="*/ 1824 w 10000"/>
                  <a:gd name="connsiteY216" fmla="*/ 1629 h 10000"/>
                  <a:gd name="connsiteX217" fmla="*/ 1459 w 10000"/>
                  <a:gd name="connsiteY217" fmla="*/ 2077 h 10000"/>
                  <a:gd name="connsiteX218" fmla="*/ 1110 w 10000"/>
                  <a:gd name="connsiteY218" fmla="*/ 2607 h 10000"/>
                  <a:gd name="connsiteX219" fmla="*/ 795 w 10000"/>
                  <a:gd name="connsiteY219" fmla="*/ 3198 h 10000"/>
                  <a:gd name="connsiteX220" fmla="*/ 564 w 10000"/>
                  <a:gd name="connsiteY220" fmla="*/ 3809 h 10000"/>
                  <a:gd name="connsiteX221" fmla="*/ 348 w 10000"/>
                  <a:gd name="connsiteY221" fmla="*/ 4460 h 10000"/>
                  <a:gd name="connsiteX222" fmla="*/ 165 w 10000"/>
                  <a:gd name="connsiteY222" fmla="*/ 5173 h 10000"/>
                  <a:gd name="connsiteX223" fmla="*/ 50 w 10000"/>
                  <a:gd name="connsiteY223" fmla="*/ 5927 h 10000"/>
                  <a:gd name="connsiteX224" fmla="*/ 0 w 10000"/>
                  <a:gd name="connsiteY224" fmla="*/ 6701 h 10000"/>
                  <a:gd name="connsiteX0" fmla="*/ 0 w 10000"/>
                  <a:gd name="connsiteY0" fmla="*/ 6701 h 10000"/>
                  <a:gd name="connsiteX1" fmla="*/ 165 w 10000"/>
                  <a:gd name="connsiteY1" fmla="*/ 9246 h 10000"/>
                  <a:gd name="connsiteX2" fmla="*/ 165 w 10000"/>
                  <a:gd name="connsiteY2" fmla="*/ 9348 h 10000"/>
                  <a:gd name="connsiteX3" fmla="*/ 183 w 10000"/>
                  <a:gd name="connsiteY3" fmla="*/ 9369 h 10000"/>
                  <a:gd name="connsiteX4" fmla="*/ 348 w 10000"/>
                  <a:gd name="connsiteY4" fmla="*/ 9145 h 10000"/>
                  <a:gd name="connsiteX5" fmla="*/ 480 w 10000"/>
                  <a:gd name="connsiteY5" fmla="*/ 8961 h 10000"/>
                  <a:gd name="connsiteX6" fmla="*/ 614 w 10000"/>
                  <a:gd name="connsiteY6" fmla="*/ 8859 h 10000"/>
                  <a:gd name="connsiteX7" fmla="*/ 713 w 10000"/>
                  <a:gd name="connsiteY7" fmla="*/ 8798 h 10000"/>
                  <a:gd name="connsiteX8" fmla="*/ 795 w 10000"/>
                  <a:gd name="connsiteY8" fmla="*/ 8758 h 10000"/>
                  <a:gd name="connsiteX9" fmla="*/ 929 w 10000"/>
                  <a:gd name="connsiteY9" fmla="*/ 8697 h 10000"/>
                  <a:gd name="connsiteX10" fmla="*/ 962 w 10000"/>
                  <a:gd name="connsiteY10" fmla="*/ 8656 h 10000"/>
                  <a:gd name="connsiteX11" fmla="*/ 978 w 10000"/>
                  <a:gd name="connsiteY11" fmla="*/ 8534 h 10000"/>
                  <a:gd name="connsiteX12" fmla="*/ 896 w 10000"/>
                  <a:gd name="connsiteY12" fmla="*/ 8086 h 10000"/>
                  <a:gd name="connsiteX13" fmla="*/ 879 w 10000"/>
                  <a:gd name="connsiteY13" fmla="*/ 7678 h 10000"/>
                  <a:gd name="connsiteX14" fmla="*/ 879 w 10000"/>
                  <a:gd name="connsiteY14" fmla="*/ 7271 h 10000"/>
                  <a:gd name="connsiteX15" fmla="*/ 929 w 10000"/>
                  <a:gd name="connsiteY15" fmla="*/ 6904 h 10000"/>
                  <a:gd name="connsiteX16" fmla="*/ 1061 w 10000"/>
                  <a:gd name="connsiteY16" fmla="*/ 6191 h 10000"/>
                  <a:gd name="connsiteX17" fmla="*/ 1277 w 10000"/>
                  <a:gd name="connsiteY17" fmla="*/ 5540 h 10000"/>
                  <a:gd name="connsiteX18" fmla="*/ 1492 w 10000"/>
                  <a:gd name="connsiteY18" fmla="*/ 5051 h 10000"/>
                  <a:gd name="connsiteX19" fmla="*/ 1592 w 10000"/>
                  <a:gd name="connsiteY19" fmla="*/ 4847 h 10000"/>
                  <a:gd name="connsiteX20" fmla="*/ 1692 w 10000"/>
                  <a:gd name="connsiteY20" fmla="*/ 4684 h 10000"/>
                  <a:gd name="connsiteX21" fmla="*/ 1775 w 10000"/>
                  <a:gd name="connsiteY21" fmla="*/ 4562 h 10000"/>
                  <a:gd name="connsiteX22" fmla="*/ 1824 w 10000"/>
                  <a:gd name="connsiteY22" fmla="*/ 4460 h 10000"/>
                  <a:gd name="connsiteX23" fmla="*/ 1908 w 10000"/>
                  <a:gd name="connsiteY23" fmla="*/ 4358 h 10000"/>
                  <a:gd name="connsiteX24" fmla="*/ 2024 w 10000"/>
                  <a:gd name="connsiteY24" fmla="*/ 5927 h 10000"/>
                  <a:gd name="connsiteX25" fmla="*/ 2024 w 10000"/>
                  <a:gd name="connsiteY25" fmla="*/ 5866 h 10000"/>
                  <a:gd name="connsiteX26" fmla="*/ 2024 w 10000"/>
                  <a:gd name="connsiteY26" fmla="*/ 5723 h 10000"/>
                  <a:gd name="connsiteX27" fmla="*/ 2073 w 10000"/>
                  <a:gd name="connsiteY27" fmla="*/ 5479 h 10000"/>
                  <a:gd name="connsiteX28" fmla="*/ 2090 w 10000"/>
                  <a:gd name="connsiteY28" fmla="*/ 5173 h 10000"/>
                  <a:gd name="connsiteX29" fmla="*/ 2205 w 10000"/>
                  <a:gd name="connsiteY29" fmla="*/ 4847 h 10000"/>
                  <a:gd name="connsiteX30" fmla="*/ 2306 w 10000"/>
                  <a:gd name="connsiteY30" fmla="*/ 4562 h 10000"/>
                  <a:gd name="connsiteX31" fmla="*/ 2520 w 10000"/>
                  <a:gd name="connsiteY31" fmla="*/ 4257 h 10000"/>
                  <a:gd name="connsiteX32" fmla="*/ 2753 w 10000"/>
                  <a:gd name="connsiteY32" fmla="*/ 4012 h 10000"/>
                  <a:gd name="connsiteX33" fmla="*/ 2869 w 10000"/>
                  <a:gd name="connsiteY33" fmla="*/ 3971 h 10000"/>
                  <a:gd name="connsiteX34" fmla="*/ 2885 w 10000"/>
                  <a:gd name="connsiteY34" fmla="*/ 3971 h 10000"/>
                  <a:gd name="connsiteX35" fmla="*/ 2952 w 10000"/>
                  <a:gd name="connsiteY35" fmla="*/ 4012 h 10000"/>
                  <a:gd name="connsiteX36" fmla="*/ 2952 w 10000"/>
                  <a:gd name="connsiteY36" fmla="*/ 4094 h 10000"/>
                  <a:gd name="connsiteX37" fmla="*/ 2918 w 10000"/>
                  <a:gd name="connsiteY37" fmla="*/ 4399 h 10000"/>
                  <a:gd name="connsiteX38" fmla="*/ 2885 w 10000"/>
                  <a:gd name="connsiteY38" fmla="*/ 4725 h 10000"/>
                  <a:gd name="connsiteX39" fmla="*/ 2885 w 10000"/>
                  <a:gd name="connsiteY39" fmla="*/ 4949 h 10000"/>
                  <a:gd name="connsiteX40" fmla="*/ 2952 w 10000"/>
                  <a:gd name="connsiteY40" fmla="*/ 5173 h 10000"/>
                  <a:gd name="connsiteX41" fmla="*/ 3018 w 10000"/>
                  <a:gd name="connsiteY41" fmla="*/ 5560 h 10000"/>
                  <a:gd name="connsiteX42" fmla="*/ 3101 w 10000"/>
                  <a:gd name="connsiteY42" fmla="*/ 5723 h 10000"/>
                  <a:gd name="connsiteX43" fmla="*/ 3134 w 10000"/>
                  <a:gd name="connsiteY43" fmla="*/ 5886 h 10000"/>
                  <a:gd name="connsiteX44" fmla="*/ 3184 w 10000"/>
                  <a:gd name="connsiteY44" fmla="*/ 5967 h 10000"/>
                  <a:gd name="connsiteX45" fmla="*/ 3184 w 10000"/>
                  <a:gd name="connsiteY45" fmla="*/ 5988 h 10000"/>
                  <a:gd name="connsiteX46" fmla="*/ 3184 w 10000"/>
                  <a:gd name="connsiteY46" fmla="*/ 5927 h 10000"/>
                  <a:gd name="connsiteX47" fmla="*/ 3184 w 10000"/>
                  <a:gd name="connsiteY47" fmla="*/ 5825 h 10000"/>
                  <a:gd name="connsiteX48" fmla="*/ 3151 w 10000"/>
                  <a:gd name="connsiteY48" fmla="*/ 5642 h 10000"/>
                  <a:gd name="connsiteX49" fmla="*/ 3151 w 10000"/>
                  <a:gd name="connsiteY49" fmla="*/ 5397 h 10000"/>
                  <a:gd name="connsiteX50" fmla="*/ 3184 w 10000"/>
                  <a:gd name="connsiteY50" fmla="*/ 5153 h 10000"/>
                  <a:gd name="connsiteX51" fmla="*/ 3266 w 10000"/>
                  <a:gd name="connsiteY51" fmla="*/ 4847 h 10000"/>
                  <a:gd name="connsiteX52" fmla="*/ 3350 w 10000"/>
                  <a:gd name="connsiteY52" fmla="*/ 4562 h 10000"/>
                  <a:gd name="connsiteX53" fmla="*/ 3499 w 10000"/>
                  <a:gd name="connsiteY53" fmla="*/ 4297 h 10000"/>
                  <a:gd name="connsiteX54" fmla="*/ 3614 w 10000"/>
                  <a:gd name="connsiteY54" fmla="*/ 4175 h 10000"/>
                  <a:gd name="connsiteX55" fmla="*/ 3748 w 10000"/>
                  <a:gd name="connsiteY55" fmla="*/ 3971 h 10000"/>
                  <a:gd name="connsiteX56" fmla="*/ 4013 w 10000"/>
                  <a:gd name="connsiteY56" fmla="*/ 3605 h 10000"/>
                  <a:gd name="connsiteX57" fmla="*/ 4145 w 10000"/>
                  <a:gd name="connsiteY57" fmla="*/ 3442 h 10000"/>
                  <a:gd name="connsiteX58" fmla="*/ 4211 w 10000"/>
                  <a:gd name="connsiteY58" fmla="*/ 3320 h 10000"/>
                  <a:gd name="connsiteX59" fmla="*/ 4294 w 10000"/>
                  <a:gd name="connsiteY59" fmla="*/ 3218 h 10000"/>
                  <a:gd name="connsiteX60" fmla="*/ 4328 w 10000"/>
                  <a:gd name="connsiteY60" fmla="*/ 3198 h 10000"/>
                  <a:gd name="connsiteX61" fmla="*/ 4294 w 10000"/>
                  <a:gd name="connsiteY61" fmla="*/ 3218 h 10000"/>
                  <a:gd name="connsiteX62" fmla="*/ 4244 w 10000"/>
                  <a:gd name="connsiteY62" fmla="*/ 3320 h 10000"/>
                  <a:gd name="connsiteX63" fmla="*/ 4145 w 10000"/>
                  <a:gd name="connsiteY63" fmla="*/ 3483 h 10000"/>
                  <a:gd name="connsiteX64" fmla="*/ 4063 w 10000"/>
                  <a:gd name="connsiteY64" fmla="*/ 3686 h 10000"/>
                  <a:gd name="connsiteX65" fmla="*/ 3946 w 10000"/>
                  <a:gd name="connsiteY65" fmla="*/ 3931 h 10000"/>
                  <a:gd name="connsiteX66" fmla="*/ 3847 w 10000"/>
                  <a:gd name="connsiteY66" fmla="*/ 4196 h 10000"/>
                  <a:gd name="connsiteX67" fmla="*/ 3764 w 10000"/>
                  <a:gd name="connsiteY67" fmla="*/ 4501 h 10000"/>
                  <a:gd name="connsiteX68" fmla="*/ 3715 w 10000"/>
                  <a:gd name="connsiteY68" fmla="*/ 4786 h 10000"/>
                  <a:gd name="connsiteX69" fmla="*/ 3681 w 10000"/>
                  <a:gd name="connsiteY69" fmla="*/ 5173 h 10000"/>
                  <a:gd name="connsiteX70" fmla="*/ 3715 w 10000"/>
                  <a:gd name="connsiteY70" fmla="*/ 5499 h 10000"/>
                  <a:gd name="connsiteX71" fmla="*/ 3797 w 10000"/>
                  <a:gd name="connsiteY71" fmla="*/ 5764 h 10000"/>
                  <a:gd name="connsiteX72" fmla="*/ 3896 w 10000"/>
                  <a:gd name="connsiteY72" fmla="*/ 5927 h 10000"/>
                  <a:gd name="connsiteX73" fmla="*/ 4013 w 10000"/>
                  <a:gd name="connsiteY73" fmla="*/ 6049 h 10000"/>
                  <a:gd name="connsiteX74" fmla="*/ 4112 w 10000"/>
                  <a:gd name="connsiteY74" fmla="*/ 6151 h 10000"/>
                  <a:gd name="connsiteX75" fmla="*/ 4162 w 10000"/>
                  <a:gd name="connsiteY75" fmla="*/ 6191 h 10000"/>
                  <a:gd name="connsiteX76" fmla="*/ 4195 w 10000"/>
                  <a:gd name="connsiteY76" fmla="*/ 6191 h 10000"/>
                  <a:gd name="connsiteX77" fmla="*/ 4195 w 10000"/>
                  <a:gd name="connsiteY77" fmla="*/ 6151 h 10000"/>
                  <a:gd name="connsiteX78" fmla="*/ 4162 w 10000"/>
                  <a:gd name="connsiteY78" fmla="*/ 6029 h 10000"/>
                  <a:gd name="connsiteX79" fmla="*/ 4145 w 10000"/>
                  <a:gd name="connsiteY79" fmla="*/ 5886 h 10000"/>
                  <a:gd name="connsiteX80" fmla="*/ 4112 w 10000"/>
                  <a:gd name="connsiteY80" fmla="*/ 5662 h 10000"/>
                  <a:gd name="connsiteX81" fmla="*/ 4112 w 10000"/>
                  <a:gd name="connsiteY81" fmla="*/ 5438 h 10000"/>
                  <a:gd name="connsiteX82" fmla="*/ 4145 w 10000"/>
                  <a:gd name="connsiteY82" fmla="*/ 5153 h 10000"/>
                  <a:gd name="connsiteX83" fmla="*/ 4162 w 10000"/>
                  <a:gd name="connsiteY83" fmla="*/ 4847 h 10000"/>
                  <a:gd name="connsiteX84" fmla="*/ 4278 w 10000"/>
                  <a:gd name="connsiteY84" fmla="*/ 4562 h 10000"/>
                  <a:gd name="connsiteX85" fmla="*/ 4378 w 10000"/>
                  <a:gd name="connsiteY85" fmla="*/ 4257 h 10000"/>
                  <a:gd name="connsiteX86" fmla="*/ 4510 w 10000"/>
                  <a:gd name="connsiteY86" fmla="*/ 4033 h 10000"/>
                  <a:gd name="connsiteX87" fmla="*/ 4609 w 10000"/>
                  <a:gd name="connsiteY87" fmla="*/ 3849 h 10000"/>
                  <a:gd name="connsiteX88" fmla="*/ 4742 w 10000"/>
                  <a:gd name="connsiteY88" fmla="*/ 3686 h 10000"/>
                  <a:gd name="connsiteX89" fmla="*/ 4858 w 10000"/>
                  <a:gd name="connsiteY89" fmla="*/ 3544 h 10000"/>
                  <a:gd name="connsiteX90" fmla="*/ 4957 w 10000"/>
                  <a:gd name="connsiteY90" fmla="*/ 3442 h 10000"/>
                  <a:gd name="connsiteX91" fmla="*/ 5092 w 10000"/>
                  <a:gd name="connsiteY91" fmla="*/ 3381 h 10000"/>
                  <a:gd name="connsiteX92" fmla="*/ 5175 w 10000"/>
                  <a:gd name="connsiteY92" fmla="*/ 3381 h 10000"/>
                  <a:gd name="connsiteX93" fmla="*/ 5258 w 10000"/>
                  <a:gd name="connsiteY93" fmla="*/ 3442 h 10000"/>
                  <a:gd name="connsiteX94" fmla="*/ 5340 w 10000"/>
                  <a:gd name="connsiteY94" fmla="*/ 3544 h 10000"/>
                  <a:gd name="connsiteX95" fmla="*/ 5391 w 10000"/>
                  <a:gd name="connsiteY95" fmla="*/ 3686 h 10000"/>
                  <a:gd name="connsiteX96" fmla="*/ 5424 w 10000"/>
                  <a:gd name="connsiteY96" fmla="*/ 3870 h 10000"/>
                  <a:gd name="connsiteX97" fmla="*/ 5490 w 10000"/>
                  <a:gd name="connsiteY97" fmla="*/ 4358 h 10000"/>
                  <a:gd name="connsiteX98" fmla="*/ 5523 w 10000"/>
                  <a:gd name="connsiteY98" fmla="*/ 4908 h 10000"/>
                  <a:gd name="connsiteX99" fmla="*/ 5556 w 10000"/>
                  <a:gd name="connsiteY99" fmla="*/ 5479 h 10000"/>
                  <a:gd name="connsiteX100" fmla="*/ 5556 w 10000"/>
                  <a:gd name="connsiteY100" fmla="*/ 5723 h 10000"/>
                  <a:gd name="connsiteX101" fmla="*/ 5556 w 10000"/>
                  <a:gd name="connsiteY101" fmla="*/ 5927 h 10000"/>
                  <a:gd name="connsiteX102" fmla="*/ 5523 w 10000"/>
                  <a:gd name="connsiteY102" fmla="*/ 6130 h 10000"/>
                  <a:gd name="connsiteX103" fmla="*/ 5523 w 10000"/>
                  <a:gd name="connsiteY103" fmla="*/ 6253 h 10000"/>
                  <a:gd name="connsiteX104" fmla="*/ 5523 w 10000"/>
                  <a:gd name="connsiteY104" fmla="*/ 6354 h 10000"/>
                  <a:gd name="connsiteX105" fmla="*/ 5523 w 10000"/>
                  <a:gd name="connsiteY105" fmla="*/ 6375 h 10000"/>
                  <a:gd name="connsiteX106" fmla="*/ 6153 w 10000"/>
                  <a:gd name="connsiteY106" fmla="*/ 3035 h 10000"/>
                  <a:gd name="connsiteX107" fmla="*/ 6186 w 10000"/>
                  <a:gd name="connsiteY107" fmla="*/ 3096 h 10000"/>
                  <a:gd name="connsiteX108" fmla="*/ 6219 w 10000"/>
                  <a:gd name="connsiteY108" fmla="*/ 3198 h 10000"/>
                  <a:gd name="connsiteX109" fmla="*/ 6269 w 10000"/>
                  <a:gd name="connsiteY109" fmla="*/ 3360 h 10000"/>
                  <a:gd name="connsiteX110" fmla="*/ 6319 w 10000"/>
                  <a:gd name="connsiteY110" fmla="*/ 3585 h 10000"/>
                  <a:gd name="connsiteX111" fmla="*/ 6368 w 10000"/>
                  <a:gd name="connsiteY111" fmla="*/ 3809 h 10000"/>
                  <a:gd name="connsiteX112" fmla="*/ 6452 w 10000"/>
                  <a:gd name="connsiteY112" fmla="*/ 4094 h 10000"/>
                  <a:gd name="connsiteX113" fmla="*/ 6534 w 10000"/>
                  <a:gd name="connsiteY113" fmla="*/ 4725 h 10000"/>
                  <a:gd name="connsiteX114" fmla="*/ 6551 w 10000"/>
                  <a:gd name="connsiteY114" fmla="*/ 5051 h 10000"/>
                  <a:gd name="connsiteX115" fmla="*/ 6551 w 10000"/>
                  <a:gd name="connsiteY115" fmla="*/ 5316 h 10000"/>
                  <a:gd name="connsiteX116" fmla="*/ 6551 w 10000"/>
                  <a:gd name="connsiteY116" fmla="*/ 5540 h 10000"/>
                  <a:gd name="connsiteX117" fmla="*/ 6534 w 10000"/>
                  <a:gd name="connsiteY117" fmla="*/ 5723 h 10000"/>
                  <a:gd name="connsiteX118" fmla="*/ 6501 w 10000"/>
                  <a:gd name="connsiteY118" fmla="*/ 5886 h 10000"/>
                  <a:gd name="connsiteX119" fmla="*/ 6485 w 10000"/>
                  <a:gd name="connsiteY119" fmla="*/ 5988 h 10000"/>
                  <a:gd name="connsiteX120" fmla="*/ 6452 w 10000"/>
                  <a:gd name="connsiteY120" fmla="*/ 6049 h 10000"/>
                  <a:gd name="connsiteX121" fmla="*/ 6452 w 10000"/>
                  <a:gd name="connsiteY121" fmla="*/ 6090 h 10000"/>
                  <a:gd name="connsiteX122" fmla="*/ 6452 w 10000"/>
                  <a:gd name="connsiteY122" fmla="*/ 6049 h 10000"/>
                  <a:gd name="connsiteX123" fmla="*/ 6534 w 10000"/>
                  <a:gd name="connsiteY123" fmla="*/ 5988 h 10000"/>
                  <a:gd name="connsiteX124" fmla="*/ 6617 w 10000"/>
                  <a:gd name="connsiteY124" fmla="*/ 5866 h 10000"/>
                  <a:gd name="connsiteX125" fmla="*/ 6683 w 10000"/>
                  <a:gd name="connsiteY125" fmla="*/ 5703 h 10000"/>
                  <a:gd name="connsiteX126" fmla="*/ 6883 w 10000"/>
                  <a:gd name="connsiteY126" fmla="*/ 5336 h 10000"/>
                  <a:gd name="connsiteX127" fmla="*/ 7064 w 10000"/>
                  <a:gd name="connsiteY127" fmla="*/ 4908 h 10000"/>
                  <a:gd name="connsiteX128" fmla="*/ 7082 w 10000"/>
                  <a:gd name="connsiteY128" fmla="*/ 4745 h 10000"/>
                  <a:gd name="connsiteX129" fmla="*/ 7115 w 10000"/>
                  <a:gd name="connsiteY129" fmla="*/ 4562 h 10000"/>
                  <a:gd name="connsiteX130" fmla="*/ 7115 w 10000"/>
                  <a:gd name="connsiteY130" fmla="*/ 4257 h 10000"/>
                  <a:gd name="connsiteX131" fmla="*/ 7064 w 10000"/>
                  <a:gd name="connsiteY131" fmla="*/ 4094 h 10000"/>
                  <a:gd name="connsiteX132" fmla="*/ 7031 w 10000"/>
                  <a:gd name="connsiteY132" fmla="*/ 4073 h 10000"/>
                  <a:gd name="connsiteX133" fmla="*/ 7031 w 10000"/>
                  <a:gd name="connsiteY133" fmla="*/ 4033 h 10000"/>
                  <a:gd name="connsiteX134" fmla="*/ 7064 w 10000"/>
                  <a:gd name="connsiteY134" fmla="*/ 4073 h 10000"/>
                  <a:gd name="connsiteX135" fmla="*/ 7115 w 10000"/>
                  <a:gd name="connsiteY135" fmla="*/ 4175 h 10000"/>
                  <a:gd name="connsiteX136" fmla="*/ 7198 w 10000"/>
                  <a:gd name="connsiteY136" fmla="*/ 4297 h 10000"/>
                  <a:gd name="connsiteX137" fmla="*/ 7297 w 10000"/>
                  <a:gd name="connsiteY137" fmla="*/ 4460 h 10000"/>
                  <a:gd name="connsiteX138" fmla="*/ 7480 w 10000"/>
                  <a:gd name="connsiteY138" fmla="*/ 4725 h 10000"/>
                  <a:gd name="connsiteX139" fmla="*/ 7546 w 10000"/>
                  <a:gd name="connsiteY139" fmla="*/ 4847 h 10000"/>
                  <a:gd name="connsiteX140" fmla="*/ 7562 w 10000"/>
                  <a:gd name="connsiteY140" fmla="*/ 4888 h 10000"/>
                  <a:gd name="connsiteX141" fmla="*/ 7612 w 10000"/>
                  <a:gd name="connsiteY141" fmla="*/ 5377 h 10000"/>
                  <a:gd name="connsiteX142" fmla="*/ 7645 w 10000"/>
                  <a:gd name="connsiteY142" fmla="*/ 5825 h 10000"/>
                  <a:gd name="connsiteX143" fmla="*/ 7645 w 10000"/>
                  <a:gd name="connsiteY143" fmla="*/ 6029 h 10000"/>
                  <a:gd name="connsiteX144" fmla="*/ 7678 w 10000"/>
                  <a:gd name="connsiteY144" fmla="*/ 6212 h 10000"/>
                  <a:gd name="connsiteX145" fmla="*/ 7694 w 10000"/>
                  <a:gd name="connsiteY145" fmla="*/ 6314 h 10000"/>
                  <a:gd name="connsiteX146" fmla="*/ 7728 w 10000"/>
                  <a:gd name="connsiteY146" fmla="*/ 6354 h 10000"/>
                  <a:gd name="connsiteX147" fmla="*/ 7728 w 10000"/>
                  <a:gd name="connsiteY147" fmla="*/ 6314 h 10000"/>
                  <a:gd name="connsiteX148" fmla="*/ 7778 w 10000"/>
                  <a:gd name="connsiteY148" fmla="*/ 6253 h 10000"/>
                  <a:gd name="connsiteX149" fmla="*/ 7828 w 10000"/>
                  <a:gd name="connsiteY149" fmla="*/ 6151 h 10000"/>
                  <a:gd name="connsiteX150" fmla="*/ 7877 w 10000"/>
                  <a:gd name="connsiteY150" fmla="*/ 6029 h 10000"/>
                  <a:gd name="connsiteX151" fmla="*/ 8010 w 10000"/>
                  <a:gd name="connsiteY151" fmla="*/ 5703 h 10000"/>
                  <a:gd name="connsiteX152" fmla="*/ 8092 w 10000"/>
                  <a:gd name="connsiteY152" fmla="*/ 5275 h 10000"/>
                  <a:gd name="connsiteX153" fmla="*/ 8126 w 10000"/>
                  <a:gd name="connsiteY153" fmla="*/ 5112 h 10000"/>
                  <a:gd name="connsiteX154" fmla="*/ 8126 w 10000"/>
                  <a:gd name="connsiteY154" fmla="*/ 4990 h 10000"/>
                  <a:gd name="connsiteX155" fmla="*/ 8076 w 10000"/>
                  <a:gd name="connsiteY155" fmla="*/ 4786 h 10000"/>
                  <a:gd name="connsiteX156" fmla="*/ 8010 w 10000"/>
                  <a:gd name="connsiteY156" fmla="*/ 4684 h 10000"/>
                  <a:gd name="connsiteX157" fmla="*/ 7993 w 10000"/>
                  <a:gd name="connsiteY157" fmla="*/ 4664 h 10000"/>
                  <a:gd name="connsiteX158" fmla="*/ 8126 w 10000"/>
                  <a:gd name="connsiteY158" fmla="*/ 4847 h 10000"/>
                  <a:gd name="connsiteX159" fmla="*/ 8275 w 10000"/>
                  <a:gd name="connsiteY159" fmla="*/ 5010 h 10000"/>
                  <a:gd name="connsiteX160" fmla="*/ 8475 w 10000"/>
                  <a:gd name="connsiteY160" fmla="*/ 5173 h 10000"/>
                  <a:gd name="connsiteX161" fmla="*/ 8657 w 10000"/>
                  <a:gd name="connsiteY161" fmla="*/ 5377 h 10000"/>
                  <a:gd name="connsiteX162" fmla="*/ 8807 w 10000"/>
                  <a:gd name="connsiteY162" fmla="*/ 5642 h 10000"/>
                  <a:gd name="connsiteX163" fmla="*/ 8972 w 10000"/>
                  <a:gd name="connsiteY163" fmla="*/ 5927 h 10000"/>
                  <a:gd name="connsiteX164" fmla="*/ 9104 w 10000"/>
                  <a:gd name="connsiteY164" fmla="*/ 6293 h 10000"/>
                  <a:gd name="connsiteX165" fmla="*/ 9205 w 10000"/>
                  <a:gd name="connsiteY165" fmla="*/ 6741 h 10000"/>
                  <a:gd name="connsiteX166" fmla="*/ 9271 w 10000"/>
                  <a:gd name="connsiteY166" fmla="*/ 7230 h 10000"/>
                  <a:gd name="connsiteX167" fmla="*/ 9320 w 10000"/>
                  <a:gd name="connsiteY167" fmla="*/ 7678 h 10000"/>
                  <a:gd name="connsiteX168" fmla="*/ 9320 w 10000"/>
                  <a:gd name="connsiteY168" fmla="*/ 8086 h 10000"/>
                  <a:gd name="connsiteX169" fmla="*/ 9320 w 10000"/>
                  <a:gd name="connsiteY169" fmla="*/ 8411 h 10000"/>
                  <a:gd name="connsiteX170" fmla="*/ 9320 w 10000"/>
                  <a:gd name="connsiteY170" fmla="*/ 8656 h 10000"/>
                  <a:gd name="connsiteX171" fmla="*/ 9287 w 10000"/>
                  <a:gd name="connsiteY171" fmla="*/ 8859 h 10000"/>
                  <a:gd name="connsiteX172" fmla="*/ 9287 w 10000"/>
                  <a:gd name="connsiteY172" fmla="*/ 9022 h 10000"/>
                  <a:gd name="connsiteX173" fmla="*/ 9287 w 10000"/>
                  <a:gd name="connsiteY173" fmla="*/ 9063 h 10000"/>
                  <a:gd name="connsiteX174" fmla="*/ 9337 w 10000"/>
                  <a:gd name="connsiteY174" fmla="*/ 9063 h 10000"/>
                  <a:gd name="connsiteX175" fmla="*/ 9453 w 10000"/>
                  <a:gd name="connsiteY175" fmla="*/ 9145 h 10000"/>
                  <a:gd name="connsiteX176" fmla="*/ 9602 w 10000"/>
                  <a:gd name="connsiteY176" fmla="*/ 9246 h 10000"/>
                  <a:gd name="connsiteX177" fmla="*/ 9768 w 10000"/>
                  <a:gd name="connsiteY177" fmla="*/ 9470 h 10000"/>
                  <a:gd name="connsiteX178" fmla="*/ 9868 w 10000"/>
                  <a:gd name="connsiteY178" fmla="*/ 9674 h 10000"/>
                  <a:gd name="connsiteX179" fmla="*/ 9950 w 10000"/>
                  <a:gd name="connsiteY179" fmla="*/ 9837 h 10000"/>
                  <a:gd name="connsiteX180" fmla="*/ 10000 w 10000"/>
                  <a:gd name="connsiteY180" fmla="*/ 9939 h 10000"/>
                  <a:gd name="connsiteX181" fmla="*/ 10000 w 10000"/>
                  <a:gd name="connsiteY181" fmla="*/ 10000 h 10000"/>
                  <a:gd name="connsiteX182" fmla="*/ 10000 w 10000"/>
                  <a:gd name="connsiteY182" fmla="*/ 9959 h 10000"/>
                  <a:gd name="connsiteX183" fmla="*/ 10000 w 10000"/>
                  <a:gd name="connsiteY183" fmla="*/ 9898 h 10000"/>
                  <a:gd name="connsiteX184" fmla="*/ 10000 w 10000"/>
                  <a:gd name="connsiteY184" fmla="*/ 9735 h 10000"/>
                  <a:gd name="connsiteX185" fmla="*/ 10000 w 10000"/>
                  <a:gd name="connsiteY185" fmla="*/ 9572 h 10000"/>
                  <a:gd name="connsiteX186" fmla="*/ 10000 w 10000"/>
                  <a:gd name="connsiteY186" fmla="*/ 9369 h 10000"/>
                  <a:gd name="connsiteX187" fmla="*/ 10000 w 10000"/>
                  <a:gd name="connsiteY187" fmla="*/ 9145 h 10000"/>
                  <a:gd name="connsiteX188" fmla="*/ 10000 w 10000"/>
                  <a:gd name="connsiteY188" fmla="*/ 8595 h 10000"/>
                  <a:gd name="connsiteX189" fmla="*/ 10000 w 10000"/>
                  <a:gd name="connsiteY189" fmla="*/ 8045 h 10000"/>
                  <a:gd name="connsiteX190" fmla="*/ 9983 w 10000"/>
                  <a:gd name="connsiteY190" fmla="*/ 7454 h 10000"/>
                  <a:gd name="connsiteX191" fmla="*/ 9983 w 10000"/>
                  <a:gd name="connsiteY191" fmla="*/ 6945 h 10000"/>
                  <a:gd name="connsiteX192" fmla="*/ 9950 w 10000"/>
                  <a:gd name="connsiteY192" fmla="*/ 6701 h 10000"/>
                  <a:gd name="connsiteX193" fmla="*/ 9950 w 10000"/>
                  <a:gd name="connsiteY193" fmla="*/ 6517 h 10000"/>
                  <a:gd name="connsiteX194" fmla="*/ 9901 w 10000"/>
                  <a:gd name="connsiteY194" fmla="*/ 5927 h 10000"/>
                  <a:gd name="connsiteX195" fmla="*/ 9817 w 10000"/>
                  <a:gd name="connsiteY195" fmla="*/ 5336 h 10000"/>
                  <a:gd name="connsiteX196" fmla="*/ 9718 w 10000"/>
                  <a:gd name="connsiteY196" fmla="*/ 4745 h 10000"/>
                  <a:gd name="connsiteX197" fmla="*/ 9602 w 10000"/>
                  <a:gd name="connsiteY197" fmla="*/ 4175 h 10000"/>
                  <a:gd name="connsiteX198" fmla="*/ 9419 w 10000"/>
                  <a:gd name="connsiteY198" fmla="*/ 3585 h 10000"/>
                  <a:gd name="connsiteX199" fmla="*/ 9238 w 10000"/>
                  <a:gd name="connsiteY199" fmla="*/ 3055 h 10000"/>
                  <a:gd name="connsiteX200" fmla="*/ 9005 w 10000"/>
                  <a:gd name="connsiteY200" fmla="*/ 2546 h 10000"/>
                  <a:gd name="connsiteX201" fmla="*/ 8756 w 10000"/>
                  <a:gd name="connsiteY201" fmla="*/ 2077 h 10000"/>
                  <a:gd name="connsiteX202" fmla="*/ 8441 w 10000"/>
                  <a:gd name="connsiteY202" fmla="*/ 1629 h 10000"/>
                  <a:gd name="connsiteX203" fmla="*/ 8126 w 10000"/>
                  <a:gd name="connsiteY203" fmla="*/ 1242 h 10000"/>
                  <a:gd name="connsiteX204" fmla="*/ 7744 w 10000"/>
                  <a:gd name="connsiteY204" fmla="*/ 876 h 10000"/>
                  <a:gd name="connsiteX205" fmla="*/ 7346 w 10000"/>
                  <a:gd name="connsiteY205" fmla="*/ 550 h 10000"/>
                  <a:gd name="connsiteX206" fmla="*/ 6932 w 10000"/>
                  <a:gd name="connsiteY206" fmla="*/ 326 h 10000"/>
                  <a:gd name="connsiteX207" fmla="*/ 6419 w 10000"/>
                  <a:gd name="connsiteY207" fmla="*/ 163 h 10000"/>
                  <a:gd name="connsiteX208" fmla="*/ 5888 w 10000"/>
                  <a:gd name="connsiteY208" fmla="*/ 61 h 10000"/>
                  <a:gd name="connsiteX209" fmla="*/ 5340 w 10000"/>
                  <a:gd name="connsiteY209" fmla="*/ 0 h 10000"/>
                  <a:gd name="connsiteX210" fmla="*/ 4211 w 10000"/>
                  <a:gd name="connsiteY210" fmla="*/ 163 h 10000"/>
                  <a:gd name="connsiteX211" fmla="*/ 3665 w 10000"/>
                  <a:gd name="connsiteY211" fmla="*/ 326 h 10000"/>
                  <a:gd name="connsiteX212" fmla="*/ 3184 w 10000"/>
                  <a:gd name="connsiteY212" fmla="*/ 550 h 10000"/>
                  <a:gd name="connsiteX213" fmla="*/ 2703 w 10000"/>
                  <a:gd name="connsiteY213" fmla="*/ 855 h 10000"/>
                  <a:gd name="connsiteX214" fmla="*/ 2256 w 10000"/>
                  <a:gd name="connsiteY214" fmla="*/ 1202 h 10000"/>
                  <a:gd name="connsiteX215" fmla="*/ 1824 w 10000"/>
                  <a:gd name="connsiteY215" fmla="*/ 1629 h 10000"/>
                  <a:gd name="connsiteX216" fmla="*/ 1459 w 10000"/>
                  <a:gd name="connsiteY216" fmla="*/ 2077 h 10000"/>
                  <a:gd name="connsiteX217" fmla="*/ 1110 w 10000"/>
                  <a:gd name="connsiteY217" fmla="*/ 2607 h 10000"/>
                  <a:gd name="connsiteX218" fmla="*/ 795 w 10000"/>
                  <a:gd name="connsiteY218" fmla="*/ 3198 h 10000"/>
                  <a:gd name="connsiteX219" fmla="*/ 564 w 10000"/>
                  <a:gd name="connsiteY219" fmla="*/ 3809 h 10000"/>
                  <a:gd name="connsiteX220" fmla="*/ 348 w 10000"/>
                  <a:gd name="connsiteY220" fmla="*/ 4460 h 10000"/>
                  <a:gd name="connsiteX221" fmla="*/ 165 w 10000"/>
                  <a:gd name="connsiteY221" fmla="*/ 5173 h 10000"/>
                  <a:gd name="connsiteX222" fmla="*/ 50 w 10000"/>
                  <a:gd name="connsiteY222" fmla="*/ 5927 h 10000"/>
                  <a:gd name="connsiteX223" fmla="*/ 0 w 10000"/>
                  <a:gd name="connsiteY223" fmla="*/ 6701 h 10000"/>
                  <a:gd name="connsiteX0" fmla="*/ 0 w 10000"/>
                  <a:gd name="connsiteY0" fmla="*/ 6701 h 10000"/>
                  <a:gd name="connsiteX1" fmla="*/ 165 w 10000"/>
                  <a:gd name="connsiteY1" fmla="*/ 9246 h 10000"/>
                  <a:gd name="connsiteX2" fmla="*/ 165 w 10000"/>
                  <a:gd name="connsiteY2" fmla="*/ 9348 h 10000"/>
                  <a:gd name="connsiteX3" fmla="*/ 183 w 10000"/>
                  <a:gd name="connsiteY3" fmla="*/ 9369 h 10000"/>
                  <a:gd name="connsiteX4" fmla="*/ 480 w 10000"/>
                  <a:gd name="connsiteY4" fmla="*/ 8961 h 10000"/>
                  <a:gd name="connsiteX5" fmla="*/ 614 w 10000"/>
                  <a:gd name="connsiteY5" fmla="*/ 8859 h 10000"/>
                  <a:gd name="connsiteX6" fmla="*/ 713 w 10000"/>
                  <a:gd name="connsiteY6" fmla="*/ 8798 h 10000"/>
                  <a:gd name="connsiteX7" fmla="*/ 795 w 10000"/>
                  <a:gd name="connsiteY7" fmla="*/ 8758 h 10000"/>
                  <a:gd name="connsiteX8" fmla="*/ 929 w 10000"/>
                  <a:gd name="connsiteY8" fmla="*/ 8697 h 10000"/>
                  <a:gd name="connsiteX9" fmla="*/ 962 w 10000"/>
                  <a:gd name="connsiteY9" fmla="*/ 8656 h 10000"/>
                  <a:gd name="connsiteX10" fmla="*/ 978 w 10000"/>
                  <a:gd name="connsiteY10" fmla="*/ 8534 h 10000"/>
                  <a:gd name="connsiteX11" fmla="*/ 896 w 10000"/>
                  <a:gd name="connsiteY11" fmla="*/ 8086 h 10000"/>
                  <a:gd name="connsiteX12" fmla="*/ 879 w 10000"/>
                  <a:gd name="connsiteY12" fmla="*/ 7678 h 10000"/>
                  <a:gd name="connsiteX13" fmla="*/ 879 w 10000"/>
                  <a:gd name="connsiteY13" fmla="*/ 7271 h 10000"/>
                  <a:gd name="connsiteX14" fmla="*/ 929 w 10000"/>
                  <a:gd name="connsiteY14" fmla="*/ 6904 h 10000"/>
                  <a:gd name="connsiteX15" fmla="*/ 1061 w 10000"/>
                  <a:gd name="connsiteY15" fmla="*/ 6191 h 10000"/>
                  <a:gd name="connsiteX16" fmla="*/ 1277 w 10000"/>
                  <a:gd name="connsiteY16" fmla="*/ 5540 h 10000"/>
                  <a:gd name="connsiteX17" fmla="*/ 1492 w 10000"/>
                  <a:gd name="connsiteY17" fmla="*/ 5051 h 10000"/>
                  <a:gd name="connsiteX18" fmla="*/ 1592 w 10000"/>
                  <a:gd name="connsiteY18" fmla="*/ 4847 h 10000"/>
                  <a:gd name="connsiteX19" fmla="*/ 1692 w 10000"/>
                  <a:gd name="connsiteY19" fmla="*/ 4684 h 10000"/>
                  <a:gd name="connsiteX20" fmla="*/ 1775 w 10000"/>
                  <a:gd name="connsiteY20" fmla="*/ 4562 h 10000"/>
                  <a:gd name="connsiteX21" fmla="*/ 1824 w 10000"/>
                  <a:gd name="connsiteY21" fmla="*/ 4460 h 10000"/>
                  <a:gd name="connsiteX22" fmla="*/ 1908 w 10000"/>
                  <a:gd name="connsiteY22" fmla="*/ 4358 h 10000"/>
                  <a:gd name="connsiteX23" fmla="*/ 2024 w 10000"/>
                  <a:gd name="connsiteY23" fmla="*/ 5927 h 10000"/>
                  <a:gd name="connsiteX24" fmla="*/ 2024 w 10000"/>
                  <a:gd name="connsiteY24" fmla="*/ 5866 h 10000"/>
                  <a:gd name="connsiteX25" fmla="*/ 2024 w 10000"/>
                  <a:gd name="connsiteY25" fmla="*/ 5723 h 10000"/>
                  <a:gd name="connsiteX26" fmla="*/ 2073 w 10000"/>
                  <a:gd name="connsiteY26" fmla="*/ 5479 h 10000"/>
                  <a:gd name="connsiteX27" fmla="*/ 2090 w 10000"/>
                  <a:gd name="connsiteY27" fmla="*/ 5173 h 10000"/>
                  <a:gd name="connsiteX28" fmla="*/ 2205 w 10000"/>
                  <a:gd name="connsiteY28" fmla="*/ 4847 h 10000"/>
                  <a:gd name="connsiteX29" fmla="*/ 2306 w 10000"/>
                  <a:gd name="connsiteY29" fmla="*/ 4562 h 10000"/>
                  <a:gd name="connsiteX30" fmla="*/ 2520 w 10000"/>
                  <a:gd name="connsiteY30" fmla="*/ 4257 h 10000"/>
                  <a:gd name="connsiteX31" fmla="*/ 2753 w 10000"/>
                  <a:gd name="connsiteY31" fmla="*/ 4012 h 10000"/>
                  <a:gd name="connsiteX32" fmla="*/ 2869 w 10000"/>
                  <a:gd name="connsiteY32" fmla="*/ 3971 h 10000"/>
                  <a:gd name="connsiteX33" fmla="*/ 2885 w 10000"/>
                  <a:gd name="connsiteY33" fmla="*/ 3971 h 10000"/>
                  <a:gd name="connsiteX34" fmla="*/ 2952 w 10000"/>
                  <a:gd name="connsiteY34" fmla="*/ 4012 h 10000"/>
                  <a:gd name="connsiteX35" fmla="*/ 2952 w 10000"/>
                  <a:gd name="connsiteY35" fmla="*/ 4094 h 10000"/>
                  <a:gd name="connsiteX36" fmla="*/ 2918 w 10000"/>
                  <a:gd name="connsiteY36" fmla="*/ 4399 h 10000"/>
                  <a:gd name="connsiteX37" fmla="*/ 2885 w 10000"/>
                  <a:gd name="connsiteY37" fmla="*/ 4725 h 10000"/>
                  <a:gd name="connsiteX38" fmla="*/ 2885 w 10000"/>
                  <a:gd name="connsiteY38" fmla="*/ 4949 h 10000"/>
                  <a:gd name="connsiteX39" fmla="*/ 2952 w 10000"/>
                  <a:gd name="connsiteY39" fmla="*/ 5173 h 10000"/>
                  <a:gd name="connsiteX40" fmla="*/ 3018 w 10000"/>
                  <a:gd name="connsiteY40" fmla="*/ 5560 h 10000"/>
                  <a:gd name="connsiteX41" fmla="*/ 3101 w 10000"/>
                  <a:gd name="connsiteY41" fmla="*/ 5723 h 10000"/>
                  <a:gd name="connsiteX42" fmla="*/ 3134 w 10000"/>
                  <a:gd name="connsiteY42" fmla="*/ 5886 h 10000"/>
                  <a:gd name="connsiteX43" fmla="*/ 3184 w 10000"/>
                  <a:gd name="connsiteY43" fmla="*/ 5967 h 10000"/>
                  <a:gd name="connsiteX44" fmla="*/ 3184 w 10000"/>
                  <a:gd name="connsiteY44" fmla="*/ 5988 h 10000"/>
                  <a:gd name="connsiteX45" fmla="*/ 3184 w 10000"/>
                  <a:gd name="connsiteY45" fmla="*/ 5927 h 10000"/>
                  <a:gd name="connsiteX46" fmla="*/ 3184 w 10000"/>
                  <a:gd name="connsiteY46" fmla="*/ 5825 h 10000"/>
                  <a:gd name="connsiteX47" fmla="*/ 3151 w 10000"/>
                  <a:gd name="connsiteY47" fmla="*/ 5642 h 10000"/>
                  <a:gd name="connsiteX48" fmla="*/ 3151 w 10000"/>
                  <a:gd name="connsiteY48" fmla="*/ 5397 h 10000"/>
                  <a:gd name="connsiteX49" fmla="*/ 3184 w 10000"/>
                  <a:gd name="connsiteY49" fmla="*/ 5153 h 10000"/>
                  <a:gd name="connsiteX50" fmla="*/ 3266 w 10000"/>
                  <a:gd name="connsiteY50" fmla="*/ 4847 h 10000"/>
                  <a:gd name="connsiteX51" fmla="*/ 3350 w 10000"/>
                  <a:gd name="connsiteY51" fmla="*/ 4562 h 10000"/>
                  <a:gd name="connsiteX52" fmla="*/ 3499 w 10000"/>
                  <a:gd name="connsiteY52" fmla="*/ 4297 h 10000"/>
                  <a:gd name="connsiteX53" fmla="*/ 3614 w 10000"/>
                  <a:gd name="connsiteY53" fmla="*/ 4175 h 10000"/>
                  <a:gd name="connsiteX54" fmla="*/ 3748 w 10000"/>
                  <a:gd name="connsiteY54" fmla="*/ 3971 h 10000"/>
                  <a:gd name="connsiteX55" fmla="*/ 4013 w 10000"/>
                  <a:gd name="connsiteY55" fmla="*/ 3605 h 10000"/>
                  <a:gd name="connsiteX56" fmla="*/ 4145 w 10000"/>
                  <a:gd name="connsiteY56" fmla="*/ 3442 h 10000"/>
                  <a:gd name="connsiteX57" fmla="*/ 4211 w 10000"/>
                  <a:gd name="connsiteY57" fmla="*/ 3320 h 10000"/>
                  <a:gd name="connsiteX58" fmla="*/ 4294 w 10000"/>
                  <a:gd name="connsiteY58" fmla="*/ 3218 h 10000"/>
                  <a:gd name="connsiteX59" fmla="*/ 4328 w 10000"/>
                  <a:gd name="connsiteY59" fmla="*/ 3198 h 10000"/>
                  <a:gd name="connsiteX60" fmla="*/ 4294 w 10000"/>
                  <a:gd name="connsiteY60" fmla="*/ 3218 h 10000"/>
                  <a:gd name="connsiteX61" fmla="*/ 4244 w 10000"/>
                  <a:gd name="connsiteY61" fmla="*/ 3320 h 10000"/>
                  <a:gd name="connsiteX62" fmla="*/ 4145 w 10000"/>
                  <a:gd name="connsiteY62" fmla="*/ 3483 h 10000"/>
                  <a:gd name="connsiteX63" fmla="*/ 4063 w 10000"/>
                  <a:gd name="connsiteY63" fmla="*/ 3686 h 10000"/>
                  <a:gd name="connsiteX64" fmla="*/ 3946 w 10000"/>
                  <a:gd name="connsiteY64" fmla="*/ 3931 h 10000"/>
                  <a:gd name="connsiteX65" fmla="*/ 3847 w 10000"/>
                  <a:gd name="connsiteY65" fmla="*/ 4196 h 10000"/>
                  <a:gd name="connsiteX66" fmla="*/ 3764 w 10000"/>
                  <a:gd name="connsiteY66" fmla="*/ 4501 h 10000"/>
                  <a:gd name="connsiteX67" fmla="*/ 3715 w 10000"/>
                  <a:gd name="connsiteY67" fmla="*/ 4786 h 10000"/>
                  <a:gd name="connsiteX68" fmla="*/ 3681 w 10000"/>
                  <a:gd name="connsiteY68" fmla="*/ 5173 h 10000"/>
                  <a:gd name="connsiteX69" fmla="*/ 3715 w 10000"/>
                  <a:gd name="connsiteY69" fmla="*/ 5499 h 10000"/>
                  <a:gd name="connsiteX70" fmla="*/ 3797 w 10000"/>
                  <a:gd name="connsiteY70" fmla="*/ 5764 h 10000"/>
                  <a:gd name="connsiteX71" fmla="*/ 3896 w 10000"/>
                  <a:gd name="connsiteY71" fmla="*/ 5927 h 10000"/>
                  <a:gd name="connsiteX72" fmla="*/ 4013 w 10000"/>
                  <a:gd name="connsiteY72" fmla="*/ 6049 h 10000"/>
                  <a:gd name="connsiteX73" fmla="*/ 4112 w 10000"/>
                  <a:gd name="connsiteY73" fmla="*/ 6151 h 10000"/>
                  <a:gd name="connsiteX74" fmla="*/ 4162 w 10000"/>
                  <a:gd name="connsiteY74" fmla="*/ 6191 h 10000"/>
                  <a:gd name="connsiteX75" fmla="*/ 4195 w 10000"/>
                  <a:gd name="connsiteY75" fmla="*/ 6191 h 10000"/>
                  <a:gd name="connsiteX76" fmla="*/ 4195 w 10000"/>
                  <a:gd name="connsiteY76" fmla="*/ 6151 h 10000"/>
                  <a:gd name="connsiteX77" fmla="*/ 4162 w 10000"/>
                  <a:gd name="connsiteY77" fmla="*/ 6029 h 10000"/>
                  <a:gd name="connsiteX78" fmla="*/ 4145 w 10000"/>
                  <a:gd name="connsiteY78" fmla="*/ 5886 h 10000"/>
                  <a:gd name="connsiteX79" fmla="*/ 4112 w 10000"/>
                  <a:gd name="connsiteY79" fmla="*/ 5662 h 10000"/>
                  <a:gd name="connsiteX80" fmla="*/ 4112 w 10000"/>
                  <a:gd name="connsiteY80" fmla="*/ 5438 h 10000"/>
                  <a:gd name="connsiteX81" fmla="*/ 4145 w 10000"/>
                  <a:gd name="connsiteY81" fmla="*/ 5153 h 10000"/>
                  <a:gd name="connsiteX82" fmla="*/ 4162 w 10000"/>
                  <a:gd name="connsiteY82" fmla="*/ 4847 h 10000"/>
                  <a:gd name="connsiteX83" fmla="*/ 4278 w 10000"/>
                  <a:gd name="connsiteY83" fmla="*/ 4562 h 10000"/>
                  <a:gd name="connsiteX84" fmla="*/ 4378 w 10000"/>
                  <a:gd name="connsiteY84" fmla="*/ 4257 h 10000"/>
                  <a:gd name="connsiteX85" fmla="*/ 4510 w 10000"/>
                  <a:gd name="connsiteY85" fmla="*/ 4033 h 10000"/>
                  <a:gd name="connsiteX86" fmla="*/ 4609 w 10000"/>
                  <a:gd name="connsiteY86" fmla="*/ 3849 h 10000"/>
                  <a:gd name="connsiteX87" fmla="*/ 4742 w 10000"/>
                  <a:gd name="connsiteY87" fmla="*/ 3686 h 10000"/>
                  <a:gd name="connsiteX88" fmla="*/ 4858 w 10000"/>
                  <a:gd name="connsiteY88" fmla="*/ 3544 h 10000"/>
                  <a:gd name="connsiteX89" fmla="*/ 4957 w 10000"/>
                  <a:gd name="connsiteY89" fmla="*/ 3442 h 10000"/>
                  <a:gd name="connsiteX90" fmla="*/ 5092 w 10000"/>
                  <a:gd name="connsiteY90" fmla="*/ 3381 h 10000"/>
                  <a:gd name="connsiteX91" fmla="*/ 5175 w 10000"/>
                  <a:gd name="connsiteY91" fmla="*/ 3381 h 10000"/>
                  <a:gd name="connsiteX92" fmla="*/ 5258 w 10000"/>
                  <a:gd name="connsiteY92" fmla="*/ 3442 h 10000"/>
                  <a:gd name="connsiteX93" fmla="*/ 5340 w 10000"/>
                  <a:gd name="connsiteY93" fmla="*/ 3544 h 10000"/>
                  <a:gd name="connsiteX94" fmla="*/ 5391 w 10000"/>
                  <a:gd name="connsiteY94" fmla="*/ 3686 h 10000"/>
                  <a:gd name="connsiteX95" fmla="*/ 5424 w 10000"/>
                  <a:gd name="connsiteY95" fmla="*/ 3870 h 10000"/>
                  <a:gd name="connsiteX96" fmla="*/ 5490 w 10000"/>
                  <a:gd name="connsiteY96" fmla="*/ 4358 h 10000"/>
                  <a:gd name="connsiteX97" fmla="*/ 5523 w 10000"/>
                  <a:gd name="connsiteY97" fmla="*/ 4908 h 10000"/>
                  <a:gd name="connsiteX98" fmla="*/ 5556 w 10000"/>
                  <a:gd name="connsiteY98" fmla="*/ 5479 h 10000"/>
                  <a:gd name="connsiteX99" fmla="*/ 5556 w 10000"/>
                  <a:gd name="connsiteY99" fmla="*/ 5723 h 10000"/>
                  <a:gd name="connsiteX100" fmla="*/ 5556 w 10000"/>
                  <a:gd name="connsiteY100" fmla="*/ 5927 h 10000"/>
                  <a:gd name="connsiteX101" fmla="*/ 5523 w 10000"/>
                  <a:gd name="connsiteY101" fmla="*/ 6130 h 10000"/>
                  <a:gd name="connsiteX102" fmla="*/ 5523 w 10000"/>
                  <a:gd name="connsiteY102" fmla="*/ 6253 h 10000"/>
                  <a:gd name="connsiteX103" fmla="*/ 5523 w 10000"/>
                  <a:gd name="connsiteY103" fmla="*/ 6354 h 10000"/>
                  <a:gd name="connsiteX104" fmla="*/ 5523 w 10000"/>
                  <a:gd name="connsiteY104" fmla="*/ 6375 h 10000"/>
                  <a:gd name="connsiteX105" fmla="*/ 6153 w 10000"/>
                  <a:gd name="connsiteY105" fmla="*/ 3035 h 10000"/>
                  <a:gd name="connsiteX106" fmla="*/ 6186 w 10000"/>
                  <a:gd name="connsiteY106" fmla="*/ 3096 h 10000"/>
                  <a:gd name="connsiteX107" fmla="*/ 6219 w 10000"/>
                  <a:gd name="connsiteY107" fmla="*/ 3198 h 10000"/>
                  <a:gd name="connsiteX108" fmla="*/ 6269 w 10000"/>
                  <a:gd name="connsiteY108" fmla="*/ 3360 h 10000"/>
                  <a:gd name="connsiteX109" fmla="*/ 6319 w 10000"/>
                  <a:gd name="connsiteY109" fmla="*/ 3585 h 10000"/>
                  <a:gd name="connsiteX110" fmla="*/ 6368 w 10000"/>
                  <a:gd name="connsiteY110" fmla="*/ 3809 h 10000"/>
                  <a:gd name="connsiteX111" fmla="*/ 6452 w 10000"/>
                  <a:gd name="connsiteY111" fmla="*/ 4094 h 10000"/>
                  <a:gd name="connsiteX112" fmla="*/ 6534 w 10000"/>
                  <a:gd name="connsiteY112" fmla="*/ 4725 h 10000"/>
                  <a:gd name="connsiteX113" fmla="*/ 6551 w 10000"/>
                  <a:gd name="connsiteY113" fmla="*/ 5051 h 10000"/>
                  <a:gd name="connsiteX114" fmla="*/ 6551 w 10000"/>
                  <a:gd name="connsiteY114" fmla="*/ 5316 h 10000"/>
                  <a:gd name="connsiteX115" fmla="*/ 6551 w 10000"/>
                  <a:gd name="connsiteY115" fmla="*/ 5540 h 10000"/>
                  <a:gd name="connsiteX116" fmla="*/ 6534 w 10000"/>
                  <a:gd name="connsiteY116" fmla="*/ 5723 h 10000"/>
                  <a:gd name="connsiteX117" fmla="*/ 6501 w 10000"/>
                  <a:gd name="connsiteY117" fmla="*/ 5886 h 10000"/>
                  <a:gd name="connsiteX118" fmla="*/ 6485 w 10000"/>
                  <a:gd name="connsiteY118" fmla="*/ 5988 h 10000"/>
                  <a:gd name="connsiteX119" fmla="*/ 6452 w 10000"/>
                  <a:gd name="connsiteY119" fmla="*/ 6049 h 10000"/>
                  <a:gd name="connsiteX120" fmla="*/ 6452 w 10000"/>
                  <a:gd name="connsiteY120" fmla="*/ 6090 h 10000"/>
                  <a:gd name="connsiteX121" fmla="*/ 6452 w 10000"/>
                  <a:gd name="connsiteY121" fmla="*/ 6049 h 10000"/>
                  <a:gd name="connsiteX122" fmla="*/ 6534 w 10000"/>
                  <a:gd name="connsiteY122" fmla="*/ 5988 h 10000"/>
                  <a:gd name="connsiteX123" fmla="*/ 6617 w 10000"/>
                  <a:gd name="connsiteY123" fmla="*/ 5866 h 10000"/>
                  <a:gd name="connsiteX124" fmla="*/ 6683 w 10000"/>
                  <a:gd name="connsiteY124" fmla="*/ 5703 h 10000"/>
                  <a:gd name="connsiteX125" fmla="*/ 6883 w 10000"/>
                  <a:gd name="connsiteY125" fmla="*/ 5336 h 10000"/>
                  <a:gd name="connsiteX126" fmla="*/ 7064 w 10000"/>
                  <a:gd name="connsiteY126" fmla="*/ 4908 h 10000"/>
                  <a:gd name="connsiteX127" fmla="*/ 7082 w 10000"/>
                  <a:gd name="connsiteY127" fmla="*/ 4745 h 10000"/>
                  <a:gd name="connsiteX128" fmla="*/ 7115 w 10000"/>
                  <a:gd name="connsiteY128" fmla="*/ 4562 h 10000"/>
                  <a:gd name="connsiteX129" fmla="*/ 7115 w 10000"/>
                  <a:gd name="connsiteY129" fmla="*/ 4257 h 10000"/>
                  <a:gd name="connsiteX130" fmla="*/ 7064 w 10000"/>
                  <a:gd name="connsiteY130" fmla="*/ 4094 h 10000"/>
                  <a:gd name="connsiteX131" fmla="*/ 7031 w 10000"/>
                  <a:gd name="connsiteY131" fmla="*/ 4073 h 10000"/>
                  <a:gd name="connsiteX132" fmla="*/ 7031 w 10000"/>
                  <a:gd name="connsiteY132" fmla="*/ 4033 h 10000"/>
                  <a:gd name="connsiteX133" fmla="*/ 7064 w 10000"/>
                  <a:gd name="connsiteY133" fmla="*/ 4073 h 10000"/>
                  <a:gd name="connsiteX134" fmla="*/ 7115 w 10000"/>
                  <a:gd name="connsiteY134" fmla="*/ 4175 h 10000"/>
                  <a:gd name="connsiteX135" fmla="*/ 7198 w 10000"/>
                  <a:gd name="connsiteY135" fmla="*/ 4297 h 10000"/>
                  <a:gd name="connsiteX136" fmla="*/ 7297 w 10000"/>
                  <a:gd name="connsiteY136" fmla="*/ 4460 h 10000"/>
                  <a:gd name="connsiteX137" fmla="*/ 7480 w 10000"/>
                  <a:gd name="connsiteY137" fmla="*/ 4725 h 10000"/>
                  <a:gd name="connsiteX138" fmla="*/ 7546 w 10000"/>
                  <a:gd name="connsiteY138" fmla="*/ 4847 h 10000"/>
                  <a:gd name="connsiteX139" fmla="*/ 7562 w 10000"/>
                  <a:gd name="connsiteY139" fmla="*/ 4888 h 10000"/>
                  <a:gd name="connsiteX140" fmla="*/ 7612 w 10000"/>
                  <a:gd name="connsiteY140" fmla="*/ 5377 h 10000"/>
                  <a:gd name="connsiteX141" fmla="*/ 7645 w 10000"/>
                  <a:gd name="connsiteY141" fmla="*/ 5825 h 10000"/>
                  <a:gd name="connsiteX142" fmla="*/ 7645 w 10000"/>
                  <a:gd name="connsiteY142" fmla="*/ 6029 h 10000"/>
                  <a:gd name="connsiteX143" fmla="*/ 7678 w 10000"/>
                  <a:gd name="connsiteY143" fmla="*/ 6212 h 10000"/>
                  <a:gd name="connsiteX144" fmla="*/ 7694 w 10000"/>
                  <a:gd name="connsiteY144" fmla="*/ 6314 h 10000"/>
                  <a:gd name="connsiteX145" fmla="*/ 7728 w 10000"/>
                  <a:gd name="connsiteY145" fmla="*/ 6354 h 10000"/>
                  <a:gd name="connsiteX146" fmla="*/ 7728 w 10000"/>
                  <a:gd name="connsiteY146" fmla="*/ 6314 h 10000"/>
                  <a:gd name="connsiteX147" fmla="*/ 7778 w 10000"/>
                  <a:gd name="connsiteY147" fmla="*/ 6253 h 10000"/>
                  <a:gd name="connsiteX148" fmla="*/ 7828 w 10000"/>
                  <a:gd name="connsiteY148" fmla="*/ 6151 h 10000"/>
                  <a:gd name="connsiteX149" fmla="*/ 7877 w 10000"/>
                  <a:gd name="connsiteY149" fmla="*/ 6029 h 10000"/>
                  <a:gd name="connsiteX150" fmla="*/ 8010 w 10000"/>
                  <a:gd name="connsiteY150" fmla="*/ 5703 h 10000"/>
                  <a:gd name="connsiteX151" fmla="*/ 8092 w 10000"/>
                  <a:gd name="connsiteY151" fmla="*/ 5275 h 10000"/>
                  <a:gd name="connsiteX152" fmla="*/ 8126 w 10000"/>
                  <a:gd name="connsiteY152" fmla="*/ 5112 h 10000"/>
                  <a:gd name="connsiteX153" fmla="*/ 8126 w 10000"/>
                  <a:gd name="connsiteY153" fmla="*/ 4990 h 10000"/>
                  <a:gd name="connsiteX154" fmla="*/ 8076 w 10000"/>
                  <a:gd name="connsiteY154" fmla="*/ 4786 h 10000"/>
                  <a:gd name="connsiteX155" fmla="*/ 8010 w 10000"/>
                  <a:gd name="connsiteY155" fmla="*/ 4684 h 10000"/>
                  <a:gd name="connsiteX156" fmla="*/ 7993 w 10000"/>
                  <a:gd name="connsiteY156" fmla="*/ 4664 h 10000"/>
                  <a:gd name="connsiteX157" fmla="*/ 8126 w 10000"/>
                  <a:gd name="connsiteY157" fmla="*/ 4847 h 10000"/>
                  <a:gd name="connsiteX158" fmla="*/ 8275 w 10000"/>
                  <a:gd name="connsiteY158" fmla="*/ 5010 h 10000"/>
                  <a:gd name="connsiteX159" fmla="*/ 8475 w 10000"/>
                  <a:gd name="connsiteY159" fmla="*/ 5173 h 10000"/>
                  <a:gd name="connsiteX160" fmla="*/ 8657 w 10000"/>
                  <a:gd name="connsiteY160" fmla="*/ 5377 h 10000"/>
                  <a:gd name="connsiteX161" fmla="*/ 8807 w 10000"/>
                  <a:gd name="connsiteY161" fmla="*/ 5642 h 10000"/>
                  <a:gd name="connsiteX162" fmla="*/ 8972 w 10000"/>
                  <a:gd name="connsiteY162" fmla="*/ 5927 h 10000"/>
                  <a:gd name="connsiteX163" fmla="*/ 9104 w 10000"/>
                  <a:gd name="connsiteY163" fmla="*/ 6293 h 10000"/>
                  <a:gd name="connsiteX164" fmla="*/ 9205 w 10000"/>
                  <a:gd name="connsiteY164" fmla="*/ 6741 h 10000"/>
                  <a:gd name="connsiteX165" fmla="*/ 9271 w 10000"/>
                  <a:gd name="connsiteY165" fmla="*/ 7230 h 10000"/>
                  <a:gd name="connsiteX166" fmla="*/ 9320 w 10000"/>
                  <a:gd name="connsiteY166" fmla="*/ 7678 h 10000"/>
                  <a:gd name="connsiteX167" fmla="*/ 9320 w 10000"/>
                  <a:gd name="connsiteY167" fmla="*/ 8086 h 10000"/>
                  <a:gd name="connsiteX168" fmla="*/ 9320 w 10000"/>
                  <a:gd name="connsiteY168" fmla="*/ 8411 h 10000"/>
                  <a:gd name="connsiteX169" fmla="*/ 9320 w 10000"/>
                  <a:gd name="connsiteY169" fmla="*/ 8656 h 10000"/>
                  <a:gd name="connsiteX170" fmla="*/ 9287 w 10000"/>
                  <a:gd name="connsiteY170" fmla="*/ 8859 h 10000"/>
                  <a:gd name="connsiteX171" fmla="*/ 9287 w 10000"/>
                  <a:gd name="connsiteY171" fmla="*/ 9022 h 10000"/>
                  <a:gd name="connsiteX172" fmla="*/ 9287 w 10000"/>
                  <a:gd name="connsiteY172" fmla="*/ 9063 h 10000"/>
                  <a:gd name="connsiteX173" fmla="*/ 9337 w 10000"/>
                  <a:gd name="connsiteY173" fmla="*/ 9063 h 10000"/>
                  <a:gd name="connsiteX174" fmla="*/ 9453 w 10000"/>
                  <a:gd name="connsiteY174" fmla="*/ 9145 h 10000"/>
                  <a:gd name="connsiteX175" fmla="*/ 9602 w 10000"/>
                  <a:gd name="connsiteY175" fmla="*/ 9246 h 10000"/>
                  <a:gd name="connsiteX176" fmla="*/ 9768 w 10000"/>
                  <a:gd name="connsiteY176" fmla="*/ 9470 h 10000"/>
                  <a:gd name="connsiteX177" fmla="*/ 9868 w 10000"/>
                  <a:gd name="connsiteY177" fmla="*/ 9674 h 10000"/>
                  <a:gd name="connsiteX178" fmla="*/ 9950 w 10000"/>
                  <a:gd name="connsiteY178" fmla="*/ 9837 h 10000"/>
                  <a:gd name="connsiteX179" fmla="*/ 10000 w 10000"/>
                  <a:gd name="connsiteY179" fmla="*/ 9939 h 10000"/>
                  <a:gd name="connsiteX180" fmla="*/ 10000 w 10000"/>
                  <a:gd name="connsiteY180" fmla="*/ 10000 h 10000"/>
                  <a:gd name="connsiteX181" fmla="*/ 10000 w 10000"/>
                  <a:gd name="connsiteY181" fmla="*/ 9959 h 10000"/>
                  <a:gd name="connsiteX182" fmla="*/ 10000 w 10000"/>
                  <a:gd name="connsiteY182" fmla="*/ 9898 h 10000"/>
                  <a:gd name="connsiteX183" fmla="*/ 10000 w 10000"/>
                  <a:gd name="connsiteY183" fmla="*/ 9735 h 10000"/>
                  <a:gd name="connsiteX184" fmla="*/ 10000 w 10000"/>
                  <a:gd name="connsiteY184" fmla="*/ 9572 h 10000"/>
                  <a:gd name="connsiteX185" fmla="*/ 10000 w 10000"/>
                  <a:gd name="connsiteY185" fmla="*/ 9369 h 10000"/>
                  <a:gd name="connsiteX186" fmla="*/ 10000 w 10000"/>
                  <a:gd name="connsiteY186" fmla="*/ 9145 h 10000"/>
                  <a:gd name="connsiteX187" fmla="*/ 10000 w 10000"/>
                  <a:gd name="connsiteY187" fmla="*/ 8595 h 10000"/>
                  <a:gd name="connsiteX188" fmla="*/ 10000 w 10000"/>
                  <a:gd name="connsiteY188" fmla="*/ 8045 h 10000"/>
                  <a:gd name="connsiteX189" fmla="*/ 9983 w 10000"/>
                  <a:gd name="connsiteY189" fmla="*/ 7454 h 10000"/>
                  <a:gd name="connsiteX190" fmla="*/ 9983 w 10000"/>
                  <a:gd name="connsiteY190" fmla="*/ 6945 h 10000"/>
                  <a:gd name="connsiteX191" fmla="*/ 9950 w 10000"/>
                  <a:gd name="connsiteY191" fmla="*/ 6701 h 10000"/>
                  <a:gd name="connsiteX192" fmla="*/ 9950 w 10000"/>
                  <a:gd name="connsiteY192" fmla="*/ 6517 h 10000"/>
                  <a:gd name="connsiteX193" fmla="*/ 9901 w 10000"/>
                  <a:gd name="connsiteY193" fmla="*/ 5927 h 10000"/>
                  <a:gd name="connsiteX194" fmla="*/ 9817 w 10000"/>
                  <a:gd name="connsiteY194" fmla="*/ 5336 h 10000"/>
                  <a:gd name="connsiteX195" fmla="*/ 9718 w 10000"/>
                  <a:gd name="connsiteY195" fmla="*/ 4745 h 10000"/>
                  <a:gd name="connsiteX196" fmla="*/ 9602 w 10000"/>
                  <a:gd name="connsiteY196" fmla="*/ 4175 h 10000"/>
                  <a:gd name="connsiteX197" fmla="*/ 9419 w 10000"/>
                  <a:gd name="connsiteY197" fmla="*/ 3585 h 10000"/>
                  <a:gd name="connsiteX198" fmla="*/ 9238 w 10000"/>
                  <a:gd name="connsiteY198" fmla="*/ 3055 h 10000"/>
                  <a:gd name="connsiteX199" fmla="*/ 9005 w 10000"/>
                  <a:gd name="connsiteY199" fmla="*/ 2546 h 10000"/>
                  <a:gd name="connsiteX200" fmla="*/ 8756 w 10000"/>
                  <a:gd name="connsiteY200" fmla="*/ 2077 h 10000"/>
                  <a:gd name="connsiteX201" fmla="*/ 8441 w 10000"/>
                  <a:gd name="connsiteY201" fmla="*/ 1629 h 10000"/>
                  <a:gd name="connsiteX202" fmla="*/ 8126 w 10000"/>
                  <a:gd name="connsiteY202" fmla="*/ 1242 h 10000"/>
                  <a:gd name="connsiteX203" fmla="*/ 7744 w 10000"/>
                  <a:gd name="connsiteY203" fmla="*/ 876 h 10000"/>
                  <a:gd name="connsiteX204" fmla="*/ 7346 w 10000"/>
                  <a:gd name="connsiteY204" fmla="*/ 550 h 10000"/>
                  <a:gd name="connsiteX205" fmla="*/ 6932 w 10000"/>
                  <a:gd name="connsiteY205" fmla="*/ 326 h 10000"/>
                  <a:gd name="connsiteX206" fmla="*/ 6419 w 10000"/>
                  <a:gd name="connsiteY206" fmla="*/ 163 h 10000"/>
                  <a:gd name="connsiteX207" fmla="*/ 5888 w 10000"/>
                  <a:gd name="connsiteY207" fmla="*/ 61 h 10000"/>
                  <a:gd name="connsiteX208" fmla="*/ 5340 w 10000"/>
                  <a:gd name="connsiteY208" fmla="*/ 0 h 10000"/>
                  <a:gd name="connsiteX209" fmla="*/ 4211 w 10000"/>
                  <a:gd name="connsiteY209" fmla="*/ 163 h 10000"/>
                  <a:gd name="connsiteX210" fmla="*/ 3665 w 10000"/>
                  <a:gd name="connsiteY210" fmla="*/ 326 h 10000"/>
                  <a:gd name="connsiteX211" fmla="*/ 3184 w 10000"/>
                  <a:gd name="connsiteY211" fmla="*/ 550 h 10000"/>
                  <a:gd name="connsiteX212" fmla="*/ 2703 w 10000"/>
                  <a:gd name="connsiteY212" fmla="*/ 855 h 10000"/>
                  <a:gd name="connsiteX213" fmla="*/ 2256 w 10000"/>
                  <a:gd name="connsiteY213" fmla="*/ 1202 h 10000"/>
                  <a:gd name="connsiteX214" fmla="*/ 1824 w 10000"/>
                  <a:gd name="connsiteY214" fmla="*/ 1629 h 10000"/>
                  <a:gd name="connsiteX215" fmla="*/ 1459 w 10000"/>
                  <a:gd name="connsiteY215" fmla="*/ 2077 h 10000"/>
                  <a:gd name="connsiteX216" fmla="*/ 1110 w 10000"/>
                  <a:gd name="connsiteY216" fmla="*/ 2607 h 10000"/>
                  <a:gd name="connsiteX217" fmla="*/ 795 w 10000"/>
                  <a:gd name="connsiteY217" fmla="*/ 3198 h 10000"/>
                  <a:gd name="connsiteX218" fmla="*/ 564 w 10000"/>
                  <a:gd name="connsiteY218" fmla="*/ 3809 h 10000"/>
                  <a:gd name="connsiteX219" fmla="*/ 348 w 10000"/>
                  <a:gd name="connsiteY219" fmla="*/ 4460 h 10000"/>
                  <a:gd name="connsiteX220" fmla="*/ 165 w 10000"/>
                  <a:gd name="connsiteY220" fmla="*/ 5173 h 10000"/>
                  <a:gd name="connsiteX221" fmla="*/ 50 w 10000"/>
                  <a:gd name="connsiteY221" fmla="*/ 5927 h 10000"/>
                  <a:gd name="connsiteX222" fmla="*/ 0 w 10000"/>
                  <a:gd name="connsiteY222" fmla="*/ 6701 h 10000"/>
                  <a:gd name="connsiteX0" fmla="*/ 0 w 10000"/>
                  <a:gd name="connsiteY0" fmla="*/ 6701 h 10000"/>
                  <a:gd name="connsiteX1" fmla="*/ 165 w 10000"/>
                  <a:gd name="connsiteY1" fmla="*/ 9246 h 10000"/>
                  <a:gd name="connsiteX2" fmla="*/ 183 w 10000"/>
                  <a:gd name="connsiteY2" fmla="*/ 9369 h 10000"/>
                  <a:gd name="connsiteX3" fmla="*/ 480 w 10000"/>
                  <a:gd name="connsiteY3" fmla="*/ 8961 h 10000"/>
                  <a:gd name="connsiteX4" fmla="*/ 614 w 10000"/>
                  <a:gd name="connsiteY4" fmla="*/ 8859 h 10000"/>
                  <a:gd name="connsiteX5" fmla="*/ 713 w 10000"/>
                  <a:gd name="connsiteY5" fmla="*/ 8798 h 10000"/>
                  <a:gd name="connsiteX6" fmla="*/ 795 w 10000"/>
                  <a:gd name="connsiteY6" fmla="*/ 8758 h 10000"/>
                  <a:gd name="connsiteX7" fmla="*/ 929 w 10000"/>
                  <a:gd name="connsiteY7" fmla="*/ 8697 h 10000"/>
                  <a:gd name="connsiteX8" fmla="*/ 962 w 10000"/>
                  <a:gd name="connsiteY8" fmla="*/ 8656 h 10000"/>
                  <a:gd name="connsiteX9" fmla="*/ 978 w 10000"/>
                  <a:gd name="connsiteY9" fmla="*/ 8534 h 10000"/>
                  <a:gd name="connsiteX10" fmla="*/ 896 w 10000"/>
                  <a:gd name="connsiteY10" fmla="*/ 8086 h 10000"/>
                  <a:gd name="connsiteX11" fmla="*/ 879 w 10000"/>
                  <a:gd name="connsiteY11" fmla="*/ 7678 h 10000"/>
                  <a:gd name="connsiteX12" fmla="*/ 879 w 10000"/>
                  <a:gd name="connsiteY12" fmla="*/ 7271 h 10000"/>
                  <a:gd name="connsiteX13" fmla="*/ 929 w 10000"/>
                  <a:gd name="connsiteY13" fmla="*/ 6904 h 10000"/>
                  <a:gd name="connsiteX14" fmla="*/ 1061 w 10000"/>
                  <a:gd name="connsiteY14" fmla="*/ 6191 h 10000"/>
                  <a:gd name="connsiteX15" fmla="*/ 1277 w 10000"/>
                  <a:gd name="connsiteY15" fmla="*/ 5540 h 10000"/>
                  <a:gd name="connsiteX16" fmla="*/ 1492 w 10000"/>
                  <a:gd name="connsiteY16" fmla="*/ 5051 h 10000"/>
                  <a:gd name="connsiteX17" fmla="*/ 1592 w 10000"/>
                  <a:gd name="connsiteY17" fmla="*/ 4847 h 10000"/>
                  <a:gd name="connsiteX18" fmla="*/ 1692 w 10000"/>
                  <a:gd name="connsiteY18" fmla="*/ 4684 h 10000"/>
                  <a:gd name="connsiteX19" fmla="*/ 1775 w 10000"/>
                  <a:gd name="connsiteY19" fmla="*/ 4562 h 10000"/>
                  <a:gd name="connsiteX20" fmla="*/ 1824 w 10000"/>
                  <a:gd name="connsiteY20" fmla="*/ 4460 h 10000"/>
                  <a:gd name="connsiteX21" fmla="*/ 1908 w 10000"/>
                  <a:gd name="connsiteY21" fmla="*/ 4358 h 10000"/>
                  <a:gd name="connsiteX22" fmla="*/ 2024 w 10000"/>
                  <a:gd name="connsiteY22" fmla="*/ 5927 h 10000"/>
                  <a:gd name="connsiteX23" fmla="*/ 2024 w 10000"/>
                  <a:gd name="connsiteY23" fmla="*/ 5866 h 10000"/>
                  <a:gd name="connsiteX24" fmla="*/ 2024 w 10000"/>
                  <a:gd name="connsiteY24" fmla="*/ 5723 h 10000"/>
                  <a:gd name="connsiteX25" fmla="*/ 2073 w 10000"/>
                  <a:gd name="connsiteY25" fmla="*/ 5479 h 10000"/>
                  <a:gd name="connsiteX26" fmla="*/ 2090 w 10000"/>
                  <a:gd name="connsiteY26" fmla="*/ 5173 h 10000"/>
                  <a:gd name="connsiteX27" fmla="*/ 2205 w 10000"/>
                  <a:gd name="connsiteY27" fmla="*/ 4847 h 10000"/>
                  <a:gd name="connsiteX28" fmla="*/ 2306 w 10000"/>
                  <a:gd name="connsiteY28" fmla="*/ 4562 h 10000"/>
                  <a:gd name="connsiteX29" fmla="*/ 2520 w 10000"/>
                  <a:gd name="connsiteY29" fmla="*/ 4257 h 10000"/>
                  <a:gd name="connsiteX30" fmla="*/ 2753 w 10000"/>
                  <a:gd name="connsiteY30" fmla="*/ 4012 h 10000"/>
                  <a:gd name="connsiteX31" fmla="*/ 2869 w 10000"/>
                  <a:gd name="connsiteY31" fmla="*/ 3971 h 10000"/>
                  <a:gd name="connsiteX32" fmla="*/ 2885 w 10000"/>
                  <a:gd name="connsiteY32" fmla="*/ 3971 h 10000"/>
                  <a:gd name="connsiteX33" fmla="*/ 2952 w 10000"/>
                  <a:gd name="connsiteY33" fmla="*/ 4012 h 10000"/>
                  <a:gd name="connsiteX34" fmla="*/ 2952 w 10000"/>
                  <a:gd name="connsiteY34" fmla="*/ 4094 h 10000"/>
                  <a:gd name="connsiteX35" fmla="*/ 2918 w 10000"/>
                  <a:gd name="connsiteY35" fmla="*/ 4399 h 10000"/>
                  <a:gd name="connsiteX36" fmla="*/ 2885 w 10000"/>
                  <a:gd name="connsiteY36" fmla="*/ 4725 h 10000"/>
                  <a:gd name="connsiteX37" fmla="*/ 2885 w 10000"/>
                  <a:gd name="connsiteY37" fmla="*/ 4949 h 10000"/>
                  <a:gd name="connsiteX38" fmla="*/ 2952 w 10000"/>
                  <a:gd name="connsiteY38" fmla="*/ 5173 h 10000"/>
                  <a:gd name="connsiteX39" fmla="*/ 3018 w 10000"/>
                  <a:gd name="connsiteY39" fmla="*/ 5560 h 10000"/>
                  <a:gd name="connsiteX40" fmla="*/ 3101 w 10000"/>
                  <a:gd name="connsiteY40" fmla="*/ 5723 h 10000"/>
                  <a:gd name="connsiteX41" fmla="*/ 3134 w 10000"/>
                  <a:gd name="connsiteY41" fmla="*/ 5886 h 10000"/>
                  <a:gd name="connsiteX42" fmla="*/ 3184 w 10000"/>
                  <a:gd name="connsiteY42" fmla="*/ 5967 h 10000"/>
                  <a:gd name="connsiteX43" fmla="*/ 3184 w 10000"/>
                  <a:gd name="connsiteY43" fmla="*/ 5988 h 10000"/>
                  <a:gd name="connsiteX44" fmla="*/ 3184 w 10000"/>
                  <a:gd name="connsiteY44" fmla="*/ 5927 h 10000"/>
                  <a:gd name="connsiteX45" fmla="*/ 3184 w 10000"/>
                  <a:gd name="connsiteY45" fmla="*/ 5825 h 10000"/>
                  <a:gd name="connsiteX46" fmla="*/ 3151 w 10000"/>
                  <a:gd name="connsiteY46" fmla="*/ 5642 h 10000"/>
                  <a:gd name="connsiteX47" fmla="*/ 3151 w 10000"/>
                  <a:gd name="connsiteY47" fmla="*/ 5397 h 10000"/>
                  <a:gd name="connsiteX48" fmla="*/ 3184 w 10000"/>
                  <a:gd name="connsiteY48" fmla="*/ 5153 h 10000"/>
                  <a:gd name="connsiteX49" fmla="*/ 3266 w 10000"/>
                  <a:gd name="connsiteY49" fmla="*/ 4847 h 10000"/>
                  <a:gd name="connsiteX50" fmla="*/ 3350 w 10000"/>
                  <a:gd name="connsiteY50" fmla="*/ 4562 h 10000"/>
                  <a:gd name="connsiteX51" fmla="*/ 3499 w 10000"/>
                  <a:gd name="connsiteY51" fmla="*/ 4297 h 10000"/>
                  <a:gd name="connsiteX52" fmla="*/ 3614 w 10000"/>
                  <a:gd name="connsiteY52" fmla="*/ 4175 h 10000"/>
                  <a:gd name="connsiteX53" fmla="*/ 3748 w 10000"/>
                  <a:gd name="connsiteY53" fmla="*/ 3971 h 10000"/>
                  <a:gd name="connsiteX54" fmla="*/ 4013 w 10000"/>
                  <a:gd name="connsiteY54" fmla="*/ 3605 h 10000"/>
                  <a:gd name="connsiteX55" fmla="*/ 4145 w 10000"/>
                  <a:gd name="connsiteY55" fmla="*/ 3442 h 10000"/>
                  <a:gd name="connsiteX56" fmla="*/ 4211 w 10000"/>
                  <a:gd name="connsiteY56" fmla="*/ 3320 h 10000"/>
                  <a:gd name="connsiteX57" fmla="*/ 4294 w 10000"/>
                  <a:gd name="connsiteY57" fmla="*/ 3218 h 10000"/>
                  <a:gd name="connsiteX58" fmla="*/ 4328 w 10000"/>
                  <a:gd name="connsiteY58" fmla="*/ 3198 h 10000"/>
                  <a:gd name="connsiteX59" fmla="*/ 4294 w 10000"/>
                  <a:gd name="connsiteY59" fmla="*/ 3218 h 10000"/>
                  <a:gd name="connsiteX60" fmla="*/ 4244 w 10000"/>
                  <a:gd name="connsiteY60" fmla="*/ 3320 h 10000"/>
                  <a:gd name="connsiteX61" fmla="*/ 4145 w 10000"/>
                  <a:gd name="connsiteY61" fmla="*/ 3483 h 10000"/>
                  <a:gd name="connsiteX62" fmla="*/ 4063 w 10000"/>
                  <a:gd name="connsiteY62" fmla="*/ 3686 h 10000"/>
                  <a:gd name="connsiteX63" fmla="*/ 3946 w 10000"/>
                  <a:gd name="connsiteY63" fmla="*/ 3931 h 10000"/>
                  <a:gd name="connsiteX64" fmla="*/ 3847 w 10000"/>
                  <a:gd name="connsiteY64" fmla="*/ 4196 h 10000"/>
                  <a:gd name="connsiteX65" fmla="*/ 3764 w 10000"/>
                  <a:gd name="connsiteY65" fmla="*/ 4501 h 10000"/>
                  <a:gd name="connsiteX66" fmla="*/ 3715 w 10000"/>
                  <a:gd name="connsiteY66" fmla="*/ 4786 h 10000"/>
                  <a:gd name="connsiteX67" fmla="*/ 3681 w 10000"/>
                  <a:gd name="connsiteY67" fmla="*/ 5173 h 10000"/>
                  <a:gd name="connsiteX68" fmla="*/ 3715 w 10000"/>
                  <a:gd name="connsiteY68" fmla="*/ 5499 h 10000"/>
                  <a:gd name="connsiteX69" fmla="*/ 3797 w 10000"/>
                  <a:gd name="connsiteY69" fmla="*/ 5764 h 10000"/>
                  <a:gd name="connsiteX70" fmla="*/ 3896 w 10000"/>
                  <a:gd name="connsiteY70" fmla="*/ 5927 h 10000"/>
                  <a:gd name="connsiteX71" fmla="*/ 4013 w 10000"/>
                  <a:gd name="connsiteY71" fmla="*/ 6049 h 10000"/>
                  <a:gd name="connsiteX72" fmla="*/ 4112 w 10000"/>
                  <a:gd name="connsiteY72" fmla="*/ 6151 h 10000"/>
                  <a:gd name="connsiteX73" fmla="*/ 4162 w 10000"/>
                  <a:gd name="connsiteY73" fmla="*/ 6191 h 10000"/>
                  <a:gd name="connsiteX74" fmla="*/ 4195 w 10000"/>
                  <a:gd name="connsiteY74" fmla="*/ 6191 h 10000"/>
                  <a:gd name="connsiteX75" fmla="*/ 4195 w 10000"/>
                  <a:gd name="connsiteY75" fmla="*/ 6151 h 10000"/>
                  <a:gd name="connsiteX76" fmla="*/ 4162 w 10000"/>
                  <a:gd name="connsiteY76" fmla="*/ 6029 h 10000"/>
                  <a:gd name="connsiteX77" fmla="*/ 4145 w 10000"/>
                  <a:gd name="connsiteY77" fmla="*/ 5886 h 10000"/>
                  <a:gd name="connsiteX78" fmla="*/ 4112 w 10000"/>
                  <a:gd name="connsiteY78" fmla="*/ 5662 h 10000"/>
                  <a:gd name="connsiteX79" fmla="*/ 4112 w 10000"/>
                  <a:gd name="connsiteY79" fmla="*/ 5438 h 10000"/>
                  <a:gd name="connsiteX80" fmla="*/ 4145 w 10000"/>
                  <a:gd name="connsiteY80" fmla="*/ 5153 h 10000"/>
                  <a:gd name="connsiteX81" fmla="*/ 4162 w 10000"/>
                  <a:gd name="connsiteY81" fmla="*/ 4847 h 10000"/>
                  <a:gd name="connsiteX82" fmla="*/ 4278 w 10000"/>
                  <a:gd name="connsiteY82" fmla="*/ 4562 h 10000"/>
                  <a:gd name="connsiteX83" fmla="*/ 4378 w 10000"/>
                  <a:gd name="connsiteY83" fmla="*/ 4257 h 10000"/>
                  <a:gd name="connsiteX84" fmla="*/ 4510 w 10000"/>
                  <a:gd name="connsiteY84" fmla="*/ 4033 h 10000"/>
                  <a:gd name="connsiteX85" fmla="*/ 4609 w 10000"/>
                  <a:gd name="connsiteY85" fmla="*/ 3849 h 10000"/>
                  <a:gd name="connsiteX86" fmla="*/ 4742 w 10000"/>
                  <a:gd name="connsiteY86" fmla="*/ 3686 h 10000"/>
                  <a:gd name="connsiteX87" fmla="*/ 4858 w 10000"/>
                  <a:gd name="connsiteY87" fmla="*/ 3544 h 10000"/>
                  <a:gd name="connsiteX88" fmla="*/ 4957 w 10000"/>
                  <a:gd name="connsiteY88" fmla="*/ 3442 h 10000"/>
                  <a:gd name="connsiteX89" fmla="*/ 5092 w 10000"/>
                  <a:gd name="connsiteY89" fmla="*/ 3381 h 10000"/>
                  <a:gd name="connsiteX90" fmla="*/ 5175 w 10000"/>
                  <a:gd name="connsiteY90" fmla="*/ 3381 h 10000"/>
                  <a:gd name="connsiteX91" fmla="*/ 5258 w 10000"/>
                  <a:gd name="connsiteY91" fmla="*/ 3442 h 10000"/>
                  <a:gd name="connsiteX92" fmla="*/ 5340 w 10000"/>
                  <a:gd name="connsiteY92" fmla="*/ 3544 h 10000"/>
                  <a:gd name="connsiteX93" fmla="*/ 5391 w 10000"/>
                  <a:gd name="connsiteY93" fmla="*/ 3686 h 10000"/>
                  <a:gd name="connsiteX94" fmla="*/ 5424 w 10000"/>
                  <a:gd name="connsiteY94" fmla="*/ 3870 h 10000"/>
                  <a:gd name="connsiteX95" fmla="*/ 5490 w 10000"/>
                  <a:gd name="connsiteY95" fmla="*/ 4358 h 10000"/>
                  <a:gd name="connsiteX96" fmla="*/ 5523 w 10000"/>
                  <a:gd name="connsiteY96" fmla="*/ 4908 h 10000"/>
                  <a:gd name="connsiteX97" fmla="*/ 5556 w 10000"/>
                  <a:gd name="connsiteY97" fmla="*/ 5479 h 10000"/>
                  <a:gd name="connsiteX98" fmla="*/ 5556 w 10000"/>
                  <a:gd name="connsiteY98" fmla="*/ 5723 h 10000"/>
                  <a:gd name="connsiteX99" fmla="*/ 5556 w 10000"/>
                  <a:gd name="connsiteY99" fmla="*/ 5927 h 10000"/>
                  <a:gd name="connsiteX100" fmla="*/ 5523 w 10000"/>
                  <a:gd name="connsiteY100" fmla="*/ 6130 h 10000"/>
                  <a:gd name="connsiteX101" fmla="*/ 5523 w 10000"/>
                  <a:gd name="connsiteY101" fmla="*/ 6253 h 10000"/>
                  <a:gd name="connsiteX102" fmla="*/ 5523 w 10000"/>
                  <a:gd name="connsiteY102" fmla="*/ 6354 h 10000"/>
                  <a:gd name="connsiteX103" fmla="*/ 5523 w 10000"/>
                  <a:gd name="connsiteY103" fmla="*/ 6375 h 10000"/>
                  <a:gd name="connsiteX104" fmla="*/ 6153 w 10000"/>
                  <a:gd name="connsiteY104" fmla="*/ 3035 h 10000"/>
                  <a:gd name="connsiteX105" fmla="*/ 6186 w 10000"/>
                  <a:gd name="connsiteY105" fmla="*/ 3096 h 10000"/>
                  <a:gd name="connsiteX106" fmla="*/ 6219 w 10000"/>
                  <a:gd name="connsiteY106" fmla="*/ 3198 h 10000"/>
                  <a:gd name="connsiteX107" fmla="*/ 6269 w 10000"/>
                  <a:gd name="connsiteY107" fmla="*/ 3360 h 10000"/>
                  <a:gd name="connsiteX108" fmla="*/ 6319 w 10000"/>
                  <a:gd name="connsiteY108" fmla="*/ 3585 h 10000"/>
                  <a:gd name="connsiteX109" fmla="*/ 6368 w 10000"/>
                  <a:gd name="connsiteY109" fmla="*/ 3809 h 10000"/>
                  <a:gd name="connsiteX110" fmla="*/ 6452 w 10000"/>
                  <a:gd name="connsiteY110" fmla="*/ 4094 h 10000"/>
                  <a:gd name="connsiteX111" fmla="*/ 6534 w 10000"/>
                  <a:gd name="connsiteY111" fmla="*/ 4725 h 10000"/>
                  <a:gd name="connsiteX112" fmla="*/ 6551 w 10000"/>
                  <a:gd name="connsiteY112" fmla="*/ 5051 h 10000"/>
                  <a:gd name="connsiteX113" fmla="*/ 6551 w 10000"/>
                  <a:gd name="connsiteY113" fmla="*/ 5316 h 10000"/>
                  <a:gd name="connsiteX114" fmla="*/ 6551 w 10000"/>
                  <a:gd name="connsiteY114" fmla="*/ 5540 h 10000"/>
                  <a:gd name="connsiteX115" fmla="*/ 6534 w 10000"/>
                  <a:gd name="connsiteY115" fmla="*/ 5723 h 10000"/>
                  <a:gd name="connsiteX116" fmla="*/ 6501 w 10000"/>
                  <a:gd name="connsiteY116" fmla="*/ 5886 h 10000"/>
                  <a:gd name="connsiteX117" fmla="*/ 6485 w 10000"/>
                  <a:gd name="connsiteY117" fmla="*/ 5988 h 10000"/>
                  <a:gd name="connsiteX118" fmla="*/ 6452 w 10000"/>
                  <a:gd name="connsiteY118" fmla="*/ 6049 h 10000"/>
                  <a:gd name="connsiteX119" fmla="*/ 6452 w 10000"/>
                  <a:gd name="connsiteY119" fmla="*/ 6090 h 10000"/>
                  <a:gd name="connsiteX120" fmla="*/ 6452 w 10000"/>
                  <a:gd name="connsiteY120" fmla="*/ 6049 h 10000"/>
                  <a:gd name="connsiteX121" fmla="*/ 6534 w 10000"/>
                  <a:gd name="connsiteY121" fmla="*/ 5988 h 10000"/>
                  <a:gd name="connsiteX122" fmla="*/ 6617 w 10000"/>
                  <a:gd name="connsiteY122" fmla="*/ 5866 h 10000"/>
                  <a:gd name="connsiteX123" fmla="*/ 6683 w 10000"/>
                  <a:gd name="connsiteY123" fmla="*/ 5703 h 10000"/>
                  <a:gd name="connsiteX124" fmla="*/ 6883 w 10000"/>
                  <a:gd name="connsiteY124" fmla="*/ 5336 h 10000"/>
                  <a:gd name="connsiteX125" fmla="*/ 7064 w 10000"/>
                  <a:gd name="connsiteY125" fmla="*/ 4908 h 10000"/>
                  <a:gd name="connsiteX126" fmla="*/ 7082 w 10000"/>
                  <a:gd name="connsiteY126" fmla="*/ 4745 h 10000"/>
                  <a:gd name="connsiteX127" fmla="*/ 7115 w 10000"/>
                  <a:gd name="connsiteY127" fmla="*/ 4562 h 10000"/>
                  <a:gd name="connsiteX128" fmla="*/ 7115 w 10000"/>
                  <a:gd name="connsiteY128" fmla="*/ 4257 h 10000"/>
                  <a:gd name="connsiteX129" fmla="*/ 7064 w 10000"/>
                  <a:gd name="connsiteY129" fmla="*/ 4094 h 10000"/>
                  <a:gd name="connsiteX130" fmla="*/ 7031 w 10000"/>
                  <a:gd name="connsiteY130" fmla="*/ 4073 h 10000"/>
                  <a:gd name="connsiteX131" fmla="*/ 7031 w 10000"/>
                  <a:gd name="connsiteY131" fmla="*/ 4033 h 10000"/>
                  <a:gd name="connsiteX132" fmla="*/ 7064 w 10000"/>
                  <a:gd name="connsiteY132" fmla="*/ 4073 h 10000"/>
                  <a:gd name="connsiteX133" fmla="*/ 7115 w 10000"/>
                  <a:gd name="connsiteY133" fmla="*/ 4175 h 10000"/>
                  <a:gd name="connsiteX134" fmla="*/ 7198 w 10000"/>
                  <a:gd name="connsiteY134" fmla="*/ 4297 h 10000"/>
                  <a:gd name="connsiteX135" fmla="*/ 7297 w 10000"/>
                  <a:gd name="connsiteY135" fmla="*/ 4460 h 10000"/>
                  <a:gd name="connsiteX136" fmla="*/ 7480 w 10000"/>
                  <a:gd name="connsiteY136" fmla="*/ 4725 h 10000"/>
                  <a:gd name="connsiteX137" fmla="*/ 7546 w 10000"/>
                  <a:gd name="connsiteY137" fmla="*/ 4847 h 10000"/>
                  <a:gd name="connsiteX138" fmla="*/ 7562 w 10000"/>
                  <a:gd name="connsiteY138" fmla="*/ 4888 h 10000"/>
                  <a:gd name="connsiteX139" fmla="*/ 7612 w 10000"/>
                  <a:gd name="connsiteY139" fmla="*/ 5377 h 10000"/>
                  <a:gd name="connsiteX140" fmla="*/ 7645 w 10000"/>
                  <a:gd name="connsiteY140" fmla="*/ 5825 h 10000"/>
                  <a:gd name="connsiteX141" fmla="*/ 7645 w 10000"/>
                  <a:gd name="connsiteY141" fmla="*/ 6029 h 10000"/>
                  <a:gd name="connsiteX142" fmla="*/ 7678 w 10000"/>
                  <a:gd name="connsiteY142" fmla="*/ 6212 h 10000"/>
                  <a:gd name="connsiteX143" fmla="*/ 7694 w 10000"/>
                  <a:gd name="connsiteY143" fmla="*/ 6314 h 10000"/>
                  <a:gd name="connsiteX144" fmla="*/ 7728 w 10000"/>
                  <a:gd name="connsiteY144" fmla="*/ 6354 h 10000"/>
                  <a:gd name="connsiteX145" fmla="*/ 7728 w 10000"/>
                  <a:gd name="connsiteY145" fmla="*/ 6314 h 10000"/>
                  <a:gd name="connsiteX146" fmla="*/ 7778 w 10000"/>
                  <a:gd name="connsiteY146" fmla="*/ 6253 h 10000"/>
                  <a:gd name="connsiteX147" fmla="*/ 7828 w 10000"/>
                  <a:gd name="connsiteY147" fmla="*/ 6151 h 10000"/>
                  <a:gd name="connsiteX148" fmla="*/ 7877 w 10000"/>
                  <a:gd name="connsiteY148" fmla="*/ 6029 h 10000"/>
                  <a:gd name="connsiteX149" fmla="*/ 8010 w 10000"/>
                  <a:gd name="connsiteY149" fmla="*/ 5703 h 10000"/>
                  <a:gd name="connsiteX150" fmla="*/ 8092 w 10000"/>
                  <a:gd name="connsiteY150" fmla="*/ 5275 h 10000"/>
                  <a:gd name="connsiteX151" fmla="*/ 8126 w 10000"/>
                  <a:gd name="connsiteY151" fmla="*/ 5112 h 10000"/>
                  <a:gd name="connsiteX152" fmla="*/ 8126 w 10000"/>
                  <a:gd name="connsiteY152" fmla="*/ 4990 h 10000"/>
                  <a:gd name="connsiteX153" fmla="*/ 8076 w 10000"/>
                  <a:gd name="connsiteY153" fmla="*/ 4786 h 10000"/>
                  <a:gd name="connsiteX154" fmla="*/ 8010 w 10000"/>
                  <a:gd name="connsiteY154" fmla="*/ 4684 h 10000"/>
                  <a:gd name="connsiteX155" fmla="*/ 7993 w 10000"/>
                  <a:gd name="connsiteY155" fmla="*/ 4664 h 10000"/>
                  <a:gd name="connsiteX156" fmla="*/ 8126 w 10000"/>
                  <a:gd name="connsiteY156" fmla="*/ 4847 h 10000"/>
                  <a:gd name="connsiteX157" fmla="*/ 8275 w 10000"/>
                  <a:gd name="connsiteY157" fmla="*/ 5010 h 10000"/>
                  <a:gd name="connsiteX158" fmla="*/ 8475 w 10000"/>
                  <a:gd name="connsiteY158" fmla="*/ 5173 h 10000"/>
                  <a:gd name="connsiteX159" fmla="*/ 8657 w 10000"/>
                  <a:gd name="connsiteY159" fmla="*/ 5377 h 10000"/>
                  <a:gd name="connsiteX160" fmla="*/ 8807 w 10000"/>
                  <a:gd name="connsiteY160" fmla="*/ 5642 h 10000"/>
                  <a:gd name="connsiteX161" fmla="*/ 8972 w 10000"/>
                  <a:gd name="connsiteY161" fmla="*/ 5927 h 10000"/>
                  <a:gd name="connsiteX162" fmla="*/ 9104 w 10000"/>
                  <a:gd name="connsiteY162" fmla="*/ 6293 h 10000"/>
                  <a:gd name="connsiteX163" fmla="*/ 9205 w 10000"/>
                  <a:gd name="connsiteY163" fmla="*/ 6741 h 10000"/>
                  <a:gd name="connsiteX164" fmla="*/ 9271 w 10000"/>
                  <a:gd name="connsiteY164" fmla="*/ 7230 h 10000"/>
                  <a:gd name="connsiteX165" fmla="*/ 9320 w 10000"/>
                  <a:gd name="connsiteY165" fmla="*/ 7678 h 10000"/>
                  <a:gd name="connsiteX166" fmla="*/ 9320 w 10000"/>
                  <a:gd name="connsiteY166" fmla="*/ 8086 h 10000"/>
                  <a:gd name="connsiteX167" fmla="*/ 9320 w 10000"/>
                  <a:gd name="connsiteY167" fmla="*/ 8411 h 10000"/>
                  <a:gd name="connsiteX168" fmla="*/ 9320 w 10000"/>
                  <a:gd name="connsiteY168" fmla="*/ 8656 h 10000"/>
                  <a:gd name="connsiteX169" fmla="*/ 9287 w 10000"/>
                  <a:gd name="connsiteY169" fmla="*/ 8859 h 10000"/>
                  <a:gd name="connsiteX170" fmla="*/ 9287 w 10000"/>
                  <a:gd name="connsiteY170" fmla="*/ 9022 h 10000"/>
                  <a:gd name="connsiteX171" fmla="*/ 9287 w 10000"/>
                  <a:gd name="connsiteY171" fmla="*/ 9063 h 10000"/>
                  <a:gd name="connsiteX172" fmla="*/ 9337 w 10000"/>
                  <a:gd name="connsiteY172" fmla="*/ 9063 h 10000"/>
                  <a:gd name="connsiteX173" fmla="*/ 9453 w 10000"/>
                  <a:gd name="connsiteY173" fmla="*/ 9145 h 10000"/>
                  <a:gd name="connsiteX174" fmla="*/ 9602 w 10000"/>
                  <a:gd name="connsiteY174" fmla="*/ 9246 h 10000"/>
                  <a:gd name="connsiteX175" fmla="*/ 9768 w 10000"/>
                  <a:gd name="connsiteY175" fmla="*/ 9470 h 10000"/>
                  <a:gd name="connsiteX176" fmla="*/ 9868 w 10000"/>
                  <a:gd name="connsiteY176" fmla="*/ 9674 h 10000"/>
                  <a:gd name="connsiteX177" fmla="*/ 9950 w 10000"/>
                  <a:gd name="connsiteY177" fmla="*/ 9837 h 10000"/>
                  <a:gd name="connsiteX178" fmla="*/ 10000 w 10000"/>
                  <a:gd name="connsiteY178" fmla="*/ 9939 h 10000"/>
                  <a:gd name="connsiteX179" fmla="*/ 10000 w 10000"/>
                  <a:gd name="connsiteY179" fmla="*/ 10000 h 10000"/>
                  <a:gd name="connsiteX180" fmla="*/ 10000 w 10000"/>
                  <a:gd name="connsiteY180" fmla="*/ 9959 h 10000"/>
                  <a:gd name="connsiteX181" fmla="*/ 10000 w 10000"/>
                  <a:gd name="connsiteY181" fmla="*/ 9898 h 10000"/>
                  <a:gd name="connsiteX182" fmla="*/ 10000 w 10000"/>
                  <a:gd name="connsiteY182" fmla="*/ 9735 h 10000"/>
                  <a:gd name="connsiteX183" fmla="*/ 10000 w 10000"/>
                  <a:gd name="connsiteY183" fmla="*/ 9572 h 10000"/>
                  <a:gd name="connsiteX184" fmla="*/ 10000 w 10000"/>
                  <a:gd name="connsiteY184" fmla="*/ 9369 h 10000"/>
                  <a:gd name="connsiteX185" fmla="*/ 10000 w 10000"/>
                  <a:gd name="connsiteY185" fmla="*/ 9145 h 10000"/>
                  <a:gd name="connsiteX186" fmla="*/ 10000 w 10000"/>
                  <a:gd name="connsiteY186" fmla="*/ 8595 h 10000"/>
                  <a:gd name="connsiteX187" fmla="*/ 10000 w 10000"/>
                  <a:gd name="connsiteY187" fmla="*/ 8045 h 10000"/>
                  <a:gd name="connsiteX188" fmla="*/ 9983 w 10000"/>
                  <a:gd name="connsiteY188" fmla="*/ 7454 h 10000"/>
                  <a:gd name="connsiteX189" fmla="*/ 9983 w 10000"/>
                  <a:gd name="connsiteY189" fmla="*/ 6945 h 10000"/>
                  <a:gd name="connsiteX190" fmla="*/ 9950 w 10000"/>
                  <a:gd name="connsiteY190" fmla="*/ 6701 h 10000"/>
                  <a:gd name="connsiteX191" fmla="*/ 9950 w 10000"/>
                  <a:gd name="connsiteY191" fmla="*/ 6517 h 10000"/>
                  <a:gd name="connsiteX192" fmla="*/ 9901 w 10000"/>
                  <a:gd name="connsiteY192" fmla="*/ 5927 h 10000"/>
                  <a:gd name="connsiteX193" fmla="*/ 9817 w 10000"/>
                  <a:gd name="connsiteY193" fmla="*/ 5336 h 10000"/>
                  <a:gd name="connsiteX194" fmla="*/ 9718 w 10000"/>
                  <a:gd name="connsiteY194" fmla="*/ 4745 h 10000"/>
                  <a:gd name="connsiteX195" fmla="*/ 9602 w 10000"/>
                  <a:gd name="connsiteY195" fmla="*/ 4175 h 10000"/>
                  <a:gd name="connsiteX196" fmla="*/ 9419 w 10000"/>
                  <a:gd name="connsiteY196" fmla="*/ 3585 h 10000"/>
                  <a:gd name="connsiteX197" fmla="*/ 9238 w 10000"/>
                  <a:gd name="connsiteY197" fmla="*/ 3055 h 10000"/>
                  <a:gd name="connsiteX198" fmla="*/ 9005 w 10000"/>
                  <a:gd name="connsiteY198" fmla="*/ 2546 h 10000"/>
                  <a:gd name="connsiteX199" fmla="*/ 8756 w 10000"/>
                  <a:gd name="connsiteY199" fmla="*/ 2077 h 10000"/>
                  <a:gd name="connsiteX200" fmla="*/ 8441 w 10000"/>
                  <a:gd name="connsiteY200" fmla="*/ 1629 h 10000"/>
                  <a:gd name="connsiteX201" fmla="*/ 8126 w 10000"/>
                  <a:gd name="connsiteY201" fmla="*/ 1242 h 10000"/>
                  <a:gd name="connsiteX202" fmla="*/ 7744 w 10000"/>
                  <a:gd name="connsiteY202" fmla="*/ 876 h 10000"/>
                  <a:gd name="connsiteX203" fmla="*/ 7346 w 10000"/>
                  <a:gd name="connsiteY203" fmla="*/ 550 h 10000"/>
                  <a:gd name="connsiteX204" fmla="*/ 6932 w 10000"/>
                  <a:gd name="connsiteY204" fmla="*/ 326 h 10000"/>
                  <a:gd name="connsiteX205" fmla="*/ 6419 w 10000"/>
                  <a:gd name="connsiteY205" fmla="*/ 163 h 10000"/>
                  <a:gd name="connsiteX206" fmla="*/ 5888 w 10000"/>
                  <a:gd name="connsiteY206" fmla="*/ 61 h 10000"/>
                  <a:gd name="connsiteX207" fmla="*/ 5340 w 10000"/>
                  <a:gd name="connsiteY207" fmla="*/ 0 h 10000"/>
                  <a:gd name="connsiteX208" fmla="*/ 4211 w 10000"/>
                  <a:gd name="connsiteY208" fmla="*/ 163 h 10000"/>
                  <a:gd name="connsiteX209" fmla="*/ 3665 w 10000"/>
                  <a:gd name="connsiteY209" fmla="*/ 326 h 10000"/>
                  <a:gd name="connsiteX210" fmla="*/ 3184 w 10000"/>
                  <a:gd name="connsiteY210" fmla="*/ 550 h 10000"/>
                  <a:gd name="connsiteX211" fmla="*/ 2703 w 10000"/>
                  <a:gd name="connsiteY211" fmla="*/ 855 h 10000"/>
                  <a:gd name="connsiteX212" fmla="*/ 2256 w 10000"/>
                  <a:gd name="connsiteY212" fmla="*/ 1202 h 10000"/>
                  <a:gd name="connsiteX213" fmla="*/ 1824 w 10000"/>
                  <a:gd name="connsiteY213" fmla="*/ 1629 h 10000"/>
                  <a:gd name="connsiteX214" fmla="*/ 1459 w 10000"/>
                  <a:gd name="connsiteY214" fmla="*/ 2077 h 10000"/>
                  <a:gd name="connsiteX215" fmla="*/ 1110 w 10000"/>
                  <a:gd name="connsiteY215" fmla="*/ 2607 h 10000"/>
                  <a:gd name="connsiteX216" fmla="*/ 795 w 10000"/>
                  <a:gd name="connsiteY216" fmla="*/ 3198 h 10000"/>
                  <a:gd name="connsiteX217" fmla="*/ 564 w 10000"/>
                  <a:gd name="connsiteY217" fmla="*/ 3809 h 10000"/>
                  <a:gd name="connsiteX218" fmla="*/ 348 w 10000"/>
                  <a:gd name="connsiteY218" fmla="*/ 4460 h 10000"/>
                  <a:gd name="connsiteX219" fmla="*/ 165 w 10000"/>
                  <a:gd name="connsiteY219" fmla="*/ 5173 h 10000"/>
                  <a:gd name="connsiteX220" fmla="*/ 50 w 10000"/>
                  <a:gd name="connsiteY220" fmla="*/ 5927 h 10000"/>
                  <a:gd name="connsiteX221" fmla="*/ 0 w 10000"/>
                  <a:gd name="connsiteY221" fmla="*/ 6701 h 10000"/>
                  <a:gd name="connsiteX0" fmla="*/ 0 w 10000"/>
                  <a:gd name="connsiteY0" fmla="*/ 6701 h 10000"/>
                  <a:gd name="connsiteX1" fmla="*/ 165 w 10000"/>
                  <a:gd name="connsiteY1" fmla="*/ 9246 h 10000"/>
                  <a:gd name="connsiteX2" fmla="*/ 480 w 10000"/>
                  <a:gd name="connsiteY2" fmla="*/ 8961 h 10000"/>
                  <a:gd name="connsiteX3" fmla="*/ 614 w 10000"/>
                  <a:gd name="connsiteY3" fmla="*/ 8859 h 10000"/>
                  <a:gd name="connsiteX4" fmla="*/ 713 w 10000"/>
                  <a:gd name="connsiteY4" fmla="*/ 8798 h 10000"/>
                  <a:gd name="connsiteX5" fmla="*/ 795 w 10000"/>
                  <a:gd name="connsiteY5" fmla="*/ 8758 h 10000"/>
                  <a:gd name="connsiteX6" fmla="*/ 929 w 10000"/>
                  <a:gd name="connsiteY6" fmla="*/ 8697 h 10000"/>
                  <a:gd name="connsiteX7" fmla="*/ 962 w 10000"/>
                  <a:gd name="connsiteY7" fmla="*/ 8656 h 10000"/>
                  <a:gd name="connsiteX8" fmla="*/ 978 w 10000"/>
                  <a:gd name="connsiteY8" fmla="*/ 8534 h 10000"/>
                  <a:gd name="connsiteX9" fmla="*/ 896 w 10000"/>
                  <a:gd name="connsiteY9" fmla="*/ 8086 h 10000"/>
                  <a:gd name="connsiteX10" fmla="*/ 879 w 10000"/>
                  <a:gd name="connsiteY10" fmla="*/ 7678 h 10000"/>
                  <a:gd name="connsiteX11" fmla="*/ 879 w 10000"/>
                  <a:gd name="connsiteY11" fmla="*/ 7271 h 10000"/>
                  <a:gd name="connsiteX12" fmla="*/ 929 w 10000"/>
                  <a:gd name="connsiteY12" fmla="*/ 6904 h 10000"/>
                  <a:gd name="connsiteX13" fmla="*/ 1061 w 10000"/>
                  <a:gd name="connsiteY13" fmla="*/ 6191 h 10000"/>
                  <a:gd name="connsiteX14" fmla="*/ 1277 w 10000"/>
                  <a:gd name="connsiteY14" fmla="*/ 5540 h 10000"/>
                  <a:gd name="connsiteX15" fmla="*/ 1492 w 10000"/>
                  <a:gd name="connsiteY15" fmla="*/ 5051 h 10000"/>
                  <a:gd name="connsiteX16" fmla="*/ 1592 w 10000"/>
                  <a:gd name="connsiteY16" fmla="*/ 4847 h 10000"/>
                  <a:gd name="connsiteX17" fmla="*/ 1692 w 10000"/>
                  <a:gd name="connsiteY17" fmla="*/ 4684 h 10000"/>
                  <a:gd name="connsiteX18" fmla="*/ 1775 w 10000"/>
                  <a:gd name="connsiteY18" fmla="*/ 4562 h 10000"/>
                  <a:gd name="connsiteX19" fmla="*/ 1824 w 10000"/>
                  <a:gd name="connsiteY19" fmla="*/ 4460 h 10000"/>
                  <a:gd name="connsiteX20" fmla="*/ 1908 w 10000"/>
                  <a:gd name="connsiteY20" fmla="*/ 4358 h 10000"/>
                  <a:gd name="connsiteX21" fmla="*/ 2024 w 10000"/>
                  <a:gd name="connsiteY21" fmla="*/ 5927 h 10000"/>
                  <a:gd name="connsiteX22" fmla="*/ 2024 w 10000"/>
                  <a:gd name="connsiteY22" fmla="*/ 5866 h 10000"/>
                  <a:gd name="connsiteX23" fmla="*/ 2024 w 10000"/>
                  <a:gd name="connsiteY23" fmla="*/ 5723 h 10000"/>
                  <a:gd name="connsiteX24" fmla="*/ 2073 w 10000"/>
                  <a:gd name="connsiteY24" fmla="*/ 5479 h 10000"/>
                  <a:gd name="connsiteX25" fmla="*/ 2090 w 10000"/>
                  <a:gd name="connsiteY25" fmla="*/ 5173 h 10000"/>
                  <a:gd name="connsiteX26" fmla="*/ 2205 w 10000"/>
                  <a:gd name="connsiteY26" fmla="*/ 4847 h 10000"/>
                  <a:gd name="connsiteX27" fmla="*/ 2306 w 10000"/>
                  <a:gd name="connsiteY27" fmla="*/ 4562 h 10000"/>
                  <a:gd name="connsiteX28" fmla="*/ 2520 w 10000"/>
                  <a:gd name="connsiteY28" fmla="*/ 4257 h 10000"/>
                  <a:gd name="connsiteX29" fmla="*/ 2753 w 10000"/>
                  <a:gd name="connsiteY29" fmla="*/ 4012 h 10000"/>
                  <a:gd name="connsiteX30" fmla="*/ 2869 w 10000"/>
                  <a:gd name="connsiteY30" fmla="*/ 3971 h 10000"/>
                  <a:gd name="connsiteX31" fmla="*/ 2885 w 10000"/>
                  <a:gd name="connsiteY31" fmla="*/ 3971 h 10000"/>
                  <a:gd name="connsiteX32" fmla="*/ 2952 w 10000"/>
                  <a:gd name="connsiteY32" fmla="*/ 4012 h 10000"/>
                  <a:gd name="connsiteX33" fmla="*/ 2952 w 10000"/>
                  <a:gd name="connsiteY33" fmla="*/ 4094 h 10000"/>
                  <a:gd name="connsiteX34" fmla="*/ 2918 w 10000"/>
                  <a:gd name="connsiteY34" fmla="*/ 4399 h 10000"/>
                  <a:gd name="connsiteX35" fmla="*/ 2885 w 10000"/>
                  <a:gd name="connsiteY35" fmla="*/ 4725 h 10000"/>
                  <a:gd name="connsiteX36" fmla="*/ 2885 w 10000"/>
                  <a:gd name="connsiteY36" fmla="*/ 4949 h 10000"/>
                  <a:gd name="connsiteX37" fmla="*/ 2952 w 10000"/>
                  <a:gd name="connsiteY37" fmla="*/ 5173 h 10000"/>
                  <a:gd name="connsiteX38" fmla="*/ 3018 w 10000"/>
                  <a:gd name="connsiteY38" fmla="*/ 5560 h 10000"/>
                  <a:gd name="connsiteX39" fmla="*/ 3101 w 10000"/>
                  <a:gd name="connsiteY39" fmla="*/ 5723 h 10000"/>
                  <a:gd name="connsiteX40" fmla="*/ 3134 w 10000"/>
                  <a:gd name="connsiteY40" fmla="*/ 5886 h 10000"/>
                  <a:gd name="connsiteX41" fmla="*/ 3184 w 10000"/>
                  <a:gd name="connsiteY41" fmla="*/ 5967 h 10000"/>
                  <a:gd name="connsiteX42" fmla="*/ 3184 w 10000"/>
                  <a:gd name="connsiteY42" fmla="*/ 5988 h 10000"/>
                  <a:gd name="connsiteX43" fmla="*/ 3184 w 10000"/>
                  <a:gd name="connsiteY43" fmla="*/ 5927 h 10000"/>
                  <a:gd name="connsiteX44" fmla="*/ 3184 w 10000"/>
                  <a:gd name="connsiteY44" fmla="*/ 5825 h 10000"/>
                  <a:gd name="connsiteX45" fmla="*/ 3151 w 10000"/>
                  <a:gd name="connsiteY45" fmla="*/ 5642 h 10000"/>
                  <a:gd name="connsiteX46" fmla="*/ 3151 w 10000"/>
                  <a:gd name="connsiteY46" fmla="*/ 5397 h 10000"/>
                  <a:gd name="connsiteX47" fmla="*/ 3184 w 10000"/>
                  <a:gd name="connsiteY47" fmla="*/ 5153 h 10000"/>
                  <a:gd name="connsiteX48" fmla="*/ 3266 w 10000"/>
                  <a:gd name="connsiteY48" fmla="*/ 4847 h 10000"/>
                  <a:gd name="connsiteX49" fmla="*/ 3350 w 10000"/>
                  <a:gd name="connsiteY49" fmla="*/ 4562 h 10000"/>
                  <a:gd name="connsiteX50" fmla="*/ 3499 w 10000"/>
                  <a:gd name="connsiteY50" fmla="*/ 4297 h 10000"/>
                  <a:gd name="connsiteX51" fmla="*/ 3614 w 10000"/>
                  <a:gd name="connsiteY51" fmla="*/ 4175 h 10000"/>
                  <a:gd name="connsiteX52" fmla="*/ 3748 w 10000"/>
                  <a:gd name="connsiteY52" fmla="*/ 3971 h 10000"/>
                  <a:gd name="connsiteX53" fmla="*/ 4013 w 10000"/>
                  <a:gd name="connsiteY53" fmla="*/ 3605 h 10000"/>
                  <a:gd name="connsiteX54" fmla="*/ 4145 w 10000"/>
                  <a:gd name="connsiteY54" fmla="*/ 3442 h 10000"/>
                  <a:gd name="connsiteX55" fmla="*/ 4211 w 10000"/>
                  <a:gd name="connsiteY55" fmla="*/ 3320 h 10000"/>
                  <a:gd name="connsiteX56" fmla="*/ 4294 w 10000"/>
                  <a:gd name="connsiteY56" fmla="*/ 3218 h 10000"/>
                  <a:gd name="connsiteX57" fmla="*/ 4328 w 10000"/>
                  <a:gd name="connsiteY57" fmla="*/ 3198 h 10000"/>
                  <a:gd name="connsiteX58" fmla="*/ 4294 w 10000"/>
                  <a:gd name="connsiteY58" fmla="*/ 3218 h 10000"/>
                  <a:gd name="connsiteX59" fmla="*/ 4244 w 10000"/>
                  <a:gd name="connsiteY59" fmla="*/ 3320 h 10000"/>
                  <a:gd name="connsiteX60" fmla="*/ 4145 w 10000"/>
                  <a:gd name="connsiteY60" fmla="*/ 3483 h 10000"/>
                  <a:gd name="connsiteX61" fmla="*/ 4063 w 10000"/>
                  <a:gd name="connsiteY61" fmla="*/ 3686 h 10000"/>
                  <a:gd name="connsiteX62" fmla="*/ 3946 w 10000"/>
                  <a:gd name="connsiteY62" fmla="*/ 3931 h 10000"/>
                  <a:gd name="connsiteX63" fmla="*/ 3847 w 10000"/>
                  <a:gd name="connsiteY63" fmla="*/ 4196 h 10000"/>
                  <a:gd name="connsiteX64" fmla="*/ 3764 w 10000"/>
                  <a:gd name="connsiteY64" fmla="*/ 4501 h 10000"/>
                  <a:gd name="connsiteX65" fmla="*/ 3715 w 10000"/>
                  <a:gd name="connsiteY65" fmla="*/ 4786 h 10000"/>
                  <a:gd name="connsiteX66" fmla="*/ 3681 w 10000"/>
                  <a:gd name="connsiteY66" fmla="*/ 5173 h 10000"/>
                  <a:gd name="connsiteX67" fmla="*/ 3715 w 10000"/>
                  <a:gd name="connsiteY67" fmla="*/ 5499 h 10000"/>
                  <a:gd name="connsiteX68" fmla="*/ 3797 w 10000"/>
                  <a:gd name="connsiteY68" fmla="*/ 5764 h 10000"/>
                  <a:gd name="connsiteX69" fmla="*/ 3896 w 10000"/>
                  <a:gd name="connsiteY69" fmla="*/ 5927 h 10000"/>
                  <a:gd name="connsiteX70" fmla="*/ 4013 w 10000"/>
                  <a:gd name="connsiteY70" fmla="*/ 6049 h 10000"/>
                  <a:gd name="connsiteX71" fmla="*/ 4112 w 10000"/>
                  <a:gd name="connsiteY71" fmla="*/ 6151 h 10000"/>
                  <a:gd name="connsiteX72" fmla="*/ 4162 w 10000"/>
                  <a:gd name="connsiteY72" fmla="*/ 6191 h 10000"/>
                  <a:gd name="connsiteX73" fmla="*/ 4195 w 10000"/>
                  <a:gd name="connsiteY73" fmla="*/ 6191 h 10000"/>
                  <a:gd name="connsiteX74" fmla="*/ 4195 w 10000"/>
                  <a:gd name="connsiteY74" fmla="*/ 6151 h 10000"/>
                  <a:gd name="connsiteX75" fmla="*/ 4162 w 10000"/>
                  <a:gd name="connsiteY75" fmla="*/ 6029 h 10000"/>
                  <a:gd name="connsiteX76" fmla="*/ 4145 w 10000"/>
                  <a:gd name="connsiteY76" fmla="*/ 5886 h 10000"/>
                  <a:gd name="connsiteX77" fmla="*/ 4112 w 10000"/>
                  <a:gd name="connsiteY77" fmla="*/ 5662 h 10000"/>
                  <a:gd name="connsiteX78" fmla="*/ 4112 w 10000"/>
                  <a:gd name="connsiteY78" fmla="*/ 5438 h 10000"/>
                  <a:gd name="connsiteX79" fmla="*/ 4145 w 10000"/>
                  <a:gd name="connsiteY79" fmla="*/ 5153 h 10000"/>
                  <a:gd name="connsiteX80" fmla="*/ 4162 w 10000"/>
                  <a:gd name="connsiteY80" fmla="*/ 4847 h 10000"/>
                  <a:gd name="connsiteX81" fmla="*/ 4278 w 10000"/>
                  <a:gd name="connsiteY81" fmla="*/ 4562 h 10000"/>
                  <a:gd name="connsiteX82" fmla="*/ 4378 w 10000"/>
                  <a:gd name="connsiteY82" fmla="*/ 4257 h 10000"/>
                  <a:gd name="connsiteX83" fmla="*/ 4510 w 10000"/>
                  <a:gd name="connsiteY83" fmla="*/ 4033 h 10000"/>
                  <a:gd name="connsiteX84" fmla="*/ 4609 w 10000"/>
                  <a:gd name="connsiteY84" fmla="*/ 3849 h 10000"/>
                  <a:gd name="connsiteX85" fmla="*/ 4742 w 10000"/>
                  <a:gd name="connsiteY85" fmla="*/ 3686 h 10000"/>
                  <a:gd name="connsiteX86" fmla="*/ 4858 w 10000"/>
                  <a:gd name="connsiteY86" fmla="*/ 3544 h 10000"/>
                  <a:gd name="connsiteX87" fmla="*/ 4957 w 10000"/>
                  <a:gd name="connsiteY87" fmla="*/ 3442 h 10000"/>
                  <a:gd name="connsiteX88" fmla="*/ 5092 w 10000"/>
                  <a:gd name="connsiteY88" fmla="*/ 3381 h 10000"/>
                  <a:gd name="connsiteX89" fmla="*/ 5175 w 10000"/>
                  <a:gd name="connsiteY89" fmla="*/ 3381 h 10000"/>
                  <a:gd name="connsiteX90" fmla="*/ 5258 w 10000"/>
                  <a:gd name="connsiteY90" fmla="*/ 3442 h 10000"/>
                  <a:gd name="connsiteX91" fmla="*/ 5340 w 10000"/>
                  <a:gd name="connsiteY91" fmla="*/ 3544 h 10000"/>
                  <a:gd name="connsiteX92" fmla="*/ 5391 w 10000"/>
                  <a:gd name="connsiteY92" fmla="*/ 3686 h 10000"/>
                  <a:gd name="connsiteX93" fmla="*/ 5424 w 10000"/>
                  <a:gd name="connsiteY93" fmla="*/ 3870 h 10000"/>
                  <a:gd name="connsiteX94" fmla="*/ 5490 w 10000"/>
                  <a:gd name="connsiteY94" fmla="*/ 4358 h 10000"/>
                  <a:gd name="connsiteX95" fmla="*/ 5523 w 10000"/>
                  <a:gd name="connsiteY95" fmla="*/ 4908 h 10000"/>
                  <a:gd name="connsiteX96" fmla="*/ 5556 w 10000"/>
                  <a:gd name="connsiteY96" fmla="*/ 5479 h 10000"/>
                  <a:gd name="connsiteX97" fmla="*/ 5556 w 10000"/>
                  <a:gd name="connsiteY97" fmla="*/ 5723 h 10000"/>
                  <a:gd name="connsiteX98" fmla="*/ 5556 w 10000"/>
                  <a:gd name="connsiteY98" fmla="*/ 5927 h 10000"/>
                  <a:gd name="connsiteX99" fmla="*/ 5523 w 10000"/>
                  <a:gd name="connsiteY99" fmla="*/ 6130 h 10000"/>
                  <a:gd name="connsiteX100" fmla="*/ 5523 w 10000"/>
                  <a:gd name="connsiteY100" fmla="*/ 6253 h 10000"/>
                  <a:gd name="connsiteX101" fmla="*/ 5523 w 10000"/>
                  <a:gd name="connsiteY101" fmla="*/ 6354 h 10000"/>
                  <a:gd name="connsiteX102" fmla="*/ 5523 w 10000"/>
                  <a:gd name="connsiteY102" fmla="*/ 6375 h 10000"/>
                  <a:gd name="connsiteX103" fmla="*/ 6153 w 10000"/>
                  <a:gd name="connsiteY103" fmla="*/ 3035 h 10000"/>
                  <a:gd name="connsiteX104" fmla="*/ 6186 w 10000"/>
                  <a:gd name="connsiteY104" fmla="*/ 3096 h 10000"/>
                  <a:gd name="connsiteX105" fmla="*/ 6219 w 10000"/>
                  <a:gd name="connsiteY105" fmla="*/ 3198 h 10000"/>
                  <a:gd name="connsiteX106" fmla="*/ 6269 w 10000"/>
                  <a:gd name="connsiteY106" fmla="*/ 3360 h 10000"/>
                  <a:gd name="connsiteX107" fmla="*/ 6319 w 10000"/>
                  <a:gd name="connsiteY107" fmla="*/ 3585 h 10000"/>
                  <a:gd name="connsiteX108" fmla="*/ 6368 w 10000"/>
                  <a:gd name="connsiteY108" fmla="*/ 3809 h 10000"/>
                  <a:gd name="connsiteX109" fmla="*/ 6452 w 10000"/>
                  <a:gd name="connsiteY109" fmla="*/ 4094 h 10000"/>
                  <a:gd name="connsiteX110" fmla="*/ 6534 w 10000"/>
                  <a:gd name="connsiteY110" fmla="*/ 4725 h 10000"/>
                  <a:gd name="connsiteX111" fmla="*/ 6551 w 10000"/>
                  <a:gd name="connsiteY111" fmla="*/ 5051 h 10000"/>
                  <a:gd name="connsiteX112" fmla="*/ 6551 w 10000"/>
                  <a:gd name="connsiteY112" fmla="*/ 5316 h 10000"/>
                  <a:gd name="connsiteX113" fmla="*/ 6551 w 10000"/>
                  <a:gd name="connsiteY113" fmla="*/ 5540 h 10000"/>
                  <a:gd name="connsiteX114" fmla="*/ 6534 w 10000"/>
                  <a:gd name="connsiteY114" fmla="*/ 5723 h 10000"/>
                  <a:gd name="connsiteX115" fmla="*/ 6501 w 10000"/>
                  <a:gd name="connsiteY115" fmla="*/ 5886 h 10000"/>
                  <a:gd name="connsiteX116" fmla="*/ 6485 w 10000"/>
                  <a:gd name="connsiteY116" fmla="*/ 5988 h 10000"/>
                  <a:gd name="connsiteX117" fmla="*/ 6452 w 10000"/>
                  <a:gd name="connsiteY117" fmla="*/ 6049 h 10000"/>
                  <a:gd name="connsiteX118" fmla="*/ 6452 w 10000"/>
                  <a:gd name="connsiteY118" fmla="*/ 6090 h 10000"/>
                  <a:gd name="connsiteX119" fmla="*/ 6452 w 10000"/>
                  <a:gd name="connsiteY119" fmla="*/ 6049 h 10000"/>
                  <a:gd name="connsiteX120" fmla="*/ 6534 w 10000"/>
                  <a:gd name="connsiteY120" fmla="*/ 5988 h 10000"/>
                  <a:gd name="connsiteX121" fmla="*/ 6617 w 10000"/>
                  <a:gd name="connsiteY121" fmla="*/ 5866 h 10000"/>
                  <a:gd name="connsiteX122" fmla="*/ 6683 w 10000"/>
                  <a:gd name="connsiteY122" fmla="*/ 5703 h 10000"/>
                  <a:gd name="connsiteX123" fmla="*/ 6883 w 10000"/>
                  <a:gd name="connsiteY123" fmla="*/ 5336 h 10000"/>
                  <a:gd name="connsiteX124" fmla="*/ 7064 w 10000"/>
                  <a:gd name="connsiteY124" fmla="*/ 4908 h 10000"/>
                  <a:gd name="connsiteX125" fmla="*/ 7082 w 10000"/>
                  <a:gd name="connsiteY125" fmla="*/ 4745 h 10000"/>
                  <a:gd name="connsiteX126" fmla="*/ 7115 w 10000"/>
                  <a:gd name="connsiteY126" fmla="*/ 4562 h 10000"/>
                  <a:gd name="connsiteX127" fmla="*/ 7115 w 10000"/>
                  <a:gd name="connsiteY127" fmla="*/ 4257 h 10000"/>
                  <a:gd name="connsiteX128" fmla="*/ 7064 w 10000"/>
                  <a:gd name="connsiteY128" fmla="*/ 4094 h 10000"/>
                  <a:gd name="connsiteX129" fmla="*/ 7031 w 10000"/>
                  <a:gd name="connsiteY129" fmla="*/ 4073 h 10000"/>
                  <a:gd name="connsiteX130" fmla="*/ 7031 w 10000"/>
                  <a:gd name="connsiteY130" fmla="*/ 4033 h 10000"/>
                  <a:gd name="connsiteX131" fmla="*/ 7064 w 10000"/>
                  <a:gd name="connsiteY131" fmla="*/ 4073 h 10000"/>
                  <a:gd name="connsiteX132" fmla="*/ 7115 w 10000"/>
                  <a:gd name="connsiteY132" fmla="*/ 4175 h 10000"/>
                  <a:gd name="connsiteX133" fmla="*/ 7198 w 10000"/>
                  <a:gd name="connsiteY133" fmla="*/ 4297 h 10000"/>
                  <a:gd name="connsiteX134" fmla="*/ 7297 w 10000"/>
                  <a:gd name="connsiteY134" fmla="*/ 4460 h 10000"/>
                  <a:gd name="connsiteX135" fmla="*/ 7480 w 10000"/>
                  <a:gd name="connsiteY135" fmla="*/ 4725 h 10000"/>
                  <a:gd name="connsiteX136" fmla="*/ 7546 w 10000"/>
                  <a:gd name="connsiteY136" fmla="*/ 4847 h 10000"/>
                  <a:gd name="connsiteX137" fmla="*/ 7562 w 10000"/>
                  <a:gd name="connsiteY137" fmla="*/ 4888 h 10000"/>
                  <a:gd name="connsiteX138" fmla="*/ 7612 w 10000"/>
                  <a:gd name="connsiteY138" fmla="*/ 5377 h 10000"/>
                  <a:gd name="connsiteX139" fmla="*/ 7645 w 10000"/>
                  <a:gd name="connsiteY139" fmla="*/ 5825 h 10000"/>
                  <a:gd name="connsiteX140" fmla="*/ 7645 w 10000"/>
                  <a:gd name="connsiteY140" fmla="*/ 6029 h 10000"/>
                  <a:gd name="connsiteX141" fmla="*/ 7678 w 10000"/>
                  <a:gd name="connsiteY141" fmla="*/ 6212 h 10000"/>
                  <a:gd name="connsiteX142" fmla="*/ 7694 w 10000"/>
                  <a:gd name="connsiteY142" fmla="*/ 6314 h 10000"/>
                  <a:gd name="connsiteX143" fmla="*/ 7728 w 10000"/>
                  <a:gd name="connsiteY143" fmla="*/ 6354 h 10000"/>
                  <a:gd name="connsiteX144" fmla="*/ 7728 w 10000"/>
                  <a:gd name="connsiteY144" fmla="*/ 6314 h 10000"/>
                  <a:gd name="connsiteX145" fmla="*/ 7778 w 10000"/>
                  <a:gd name="connsiteY145" fmla="*/ 6253 h 10000"/>
                  <a:gd name="connsiteX146" fmla="*/ 7828 w 10000"/>
                  <a:gd name="connsiteY146" fmla="*/ 6151 h 10000"/>
                  <a:gd name="connsiteX147" fmla="*/ 7877 w 10000"/>
                  <a:gd name="connsiteY147" fmla="*/ 6029 h 10000"/>
                  <a:gd name="connsiteX148" fmla="*/ 8010 w 10000"/>
                  <a:gd name="connsiteY148" fmla="*/ 5703 h 10000"/>
                  <a:gd name="connsiteX149" fmla="*/ 8092 w 10000"/>
                  <a:gd name="connsiteY149" fmla="*/ 5275 h 10000"/>
                  <a:gd name="connsiteX150" fmla="*/ 8126 w 10000"/>
                  <a:gd name="connsiteY150" fmla="*/ 5112 h 10000"/>
                  <a:gd name="connsiteX151" fmla="*/ 8126 w 10000"/>
                  <a:gd name="connsiteY151" fmla="*/ 4990 h 10000"/>
                  <a:gd name="connsiteX152" fmla="*/ 8076 w 10000"/>
                  <a:gd name="connsiteY152" fmla="*/ 4786 h 10000"/>
                  <a:gd name="connsiteX153" fmla="*/ 8010 w 10000"/>
                  <a:gd name="connsiteY153" fmla="*/ 4684 h 10000"/>
                  <a:gd name="connsiteX154" fmla="*/ 7993 w 10000"/>
                  <a:gd name="connsiteY154" fmla="*/ 4664 h 10000"/>
                  <a:gd name="connsiteX155" fmla="*/ 8126 w 10000"/>
                  <a:gd name="connsiteY155" fmla="*/ 4847 h 10000"/>
                  <a:gd name="connsiteX156" fmla="*/ 8275 w 10000"/>
                  <a:gd name="connsiteY156" fmla="*/ 5010 h 10000"/>
                  <a:gd name="connsiteX157" fmla="*/ 8475 w 10000"/>
                  <a:gd name="connsiteY157" fmla="*/ 5173 h 10000"/>
                  <a:gd name="connsiteX158" fmla="*/ 8657 w 10000"/>
                  <a:gd name="connsiteY158" fmla="*/ 5377 h 10000"/>
                  <a:gd name="connsiteX159" fmla="*/ 8807 w 10000"/>
                  <a:gd name="connsiteY159" fmla="*/ 5642 h 10000"/>
                  <a:gd name="connsiteX160" fmla="*/ 8972 w 10000"/>
                  <a:gd name="connsiteY160" fmla="*/ 5927 h 10000"/>
                  <a:gd name="connsiteX161" fmla="*/ 9104 w 10000"/>
                  <a:gd name="connsiteY161" fmla="*/ 6293 h 10000"/>
                  <a:gd name="connsiteX162" fmla="*/ 9205 w 10000"/>
                  <a:gd name="connsiteY162" fmla="*/ 6741 h 10000"/>
                  <a:gd name="connsiteX163" fmla="*/ 9271 w 10000"/>
                  <a:gd name="connsiteY163" fmla="*/ 7230 h 10000"/>
                  <a:gd name="connsiteX164" fmla="*/ 9320 w 10000"/>
                  <a:gd name="connsiteY164" fmla="*/ 7678 h 10000"/>
                  <a:gd name="connsiteX165" fmla="*/ 9320 w 10000"/>
                  <a:gd name="connsiteY165" fmla="*/ 8086 h 10000"/>
                  <a:gd name="connsiteX166" fmla="*/ 9320 w 10000"/>
                  <a:gd name="connsiteY166" fmla="*/ 8411 h 10000"/>
                  <a:gd name="connsiteX167" fmla="*/ 9320 w 10000"/>
                  <a:gd name="connsiteY167" fmla="*/ 8656 h 10000"/>
                  <a:gd name="connsiteX168" fmla="*/ 9287 w 10000"/>
                  <a:gd name="connsiteY168" fmla="*/ 8859 h 10000"/>
                  <a:gd name="connsiteX169" fmla="*/ 9287 w 10000"/>
                  <a:gd name="connsiteY169" fmla="*/ 9022 h 10000"/>
                  <a:gd name="connsiteX170" fmla="*/ 9287 w 10000"/>
                  <a:gd name="connsiteY170" fmla="*/ 9063 h 10000"/>
                  <a:gd name="connsiteX171" fmla="*/ 9337 w 10000"/>
                  <a:gd name="connsiteY171" fmla="*/ 9063 h 10000"/>
                  <a:gd name="connsiteX172" fmla="*/ 9453 w 10000"/>
                  <a:gd name="connsiteY172" fmla="*/ 9145 h 10000"/>
                  <a:gd name="connsiteX173" fmla="*/ 9602 w 10000"/>
                  <a:gd name="connsiteY173" fmla="*/ 9246 h 10000"/>
                  <a:gd name="connsiteX174" fmla="*/ 9768 w 10000"/>
                  <a:gd name="connsiteY174" fmla="*/ 9470 h 10000"/>
                  <a:gd name="connsiteX175" fmla="*/ 9868 w 10000"/>
                  <a:gd name="connsiteY175" fmla="*/ 9674 h 10000"/>
                  <a:gd name="connsiteX176" fmla="*/ 9950 w 10000"/>
                  <a:gd name="connsiteY176" fmla="*/ 9837 h 10000"/>
                  <a:gd name="connsiteX177" fmla="*/ 10000 w 10000"/>
                  <a:gd name="connsiteY177" fmla="*/ 9939 h 10000"/>
                  <a:gd name="connsiteX178" fmla="*/ 10000 w 10000"/>
                  <a:gd name="connsiteY178" fmla="*/ 10000 h 10000"/>
                  <a:gd name="connsiteX179" fmla="*/ 10000 w 10000"/>
                  <a:gd name="connsiteY179" fmla="*/ 9959 h 10000"/>
                  <a:gd name="connsiteX180" fmla="*/ 10000 w 10000"/>
                  <a:gd name="connsiteY180" fmla="*/ 9898 h 10000"/>
                  <a:gd name="connsiteX181" fmla="*/ 10000 w 10000"/>
                  <a:gd name="connsiteY181" fmla="*/ 9735 h 10000"/>
                  <a:gd name="connsiteX182" fmla="*/ 10000 w 10000"/>
                  <a:gd name="connsiteY182" fmla="*/ 9572 h 10000"/>
                  <a:gd name="connsiteX183" fmla="*/ 10000 w 10000"/>
                  <a:gd name="connsiteY183" fmla="*/ 9369 h 10000"/>
                  <a:gd name="connsiteX184" fmla="*/ 10000 w 10000"/>
                  <a:gd name="connsiteY184" fmla="*/ 9145 h 10000"/>
                  <a:gd name="connsiteX185" fmla="*/ 10000 w 10000"/>
                  <a:gd name="connsiteY185" fmla="*/ 8595 h 10000"/>
                  <a:gd name="connsiteX186" fmla="*/ 10000 w 10000"/>
                  <a:gd name="connsiteY186" fmla="*/ 8045 h 10000"/>
                  <a:gd name="connsiteX187" fmla="*/ 9983 w 10000"/>
                  <a:gd name="connsiteY187" fmla="*/ 7454 h 10000"/>
                  <a:gd name="connsiteX188" fmla="*/ 9983 w 10000"/>
                  <a:gd name="connsiteY188" fmla="*/ 6945 h 10000"/>
                  <a:gd name="connsiteX189" fmla="*/ 9950 w 10000"/>
                  <a:gd name="connsiteY189" fmla="*/ 6701 h 10000"/>
                  <a:gd name="connsiteX190" fmla="*/ 9950 w 10000"/>
                  <a:gd name="connsiteY190" fmla="*/ 6517 h 10000"/>
                  <a:gd name="connsiteX191" fmla="*/ 9901 w 10000"/>
                  <a:gd name="connsiteY191" fmla="*/ 5927 h 10000"/>
                  <a:gd name="connsiteX192" fmla="*/ 9817 w 10000"/>
                  <a:gd name="connsiteY192" fmla="*/ 5336 h 10000"/>
                  <a:gd name="connsiteX193" fmla="*/ 9718 w 10000"/>
                  <a:gd name="connsiteY193" fmla="*/ 4745 h 10000"/>
                  <a:gd name="connsiteX194" fmla="*/ 9602 w 10000"/>
                  <a:gd name="connsiteY194" fmla="*/ 4175 h 10000"/>
                  <a:gd name="connsiteX195" fmla="*/ 9419 w 10000"/>
                  <a:gd name="connsiteY195" fmla="*/ 3585 h 10000"/>
                  <a:gd name="connsiteX196" fmla="*/ 9238 w 10000"/>
                  <a:gd name="connsiteY196" fmla="*/ 3055 h 10000"/>
                  <a:gd name="connsiteX197" fmla="*/ 9005 w 10000"/>
                  <a:gd name="connsiteY197" fmla="*/ 2546 h 10000"/>
                  <a:gd name="connsiteX198" fmla="*/ 8756 w 10000"/>
                  <a:gd name="connsiteY198" fmla="*/ 2077 h 10000"/>
                  <a:gd name="connsiteX199" fmla="*/ 8441 w 10000"/>
                  <a:gd name="connsiteY199" fmla="*/ 1629 h 10000"/>
                  <a:gd name="connsiteX200" fmla="*/ 8126 w 10000"/>
                  <a:gd name="connsiteY200" fmla="*/ 1242 h 10000"/>
                  <a:gd name="connsiteX201" fmla="*/ 7744 w 10000"/>
                  <a:gd name="connsiteY201" fmla="*/ 876 h 10000"/>
                  <a:gd name="connsiteX202" fmla="*/ 7346 w 10000"/>
                  <a:gd name="connsiteY202" fmla="*/ 550 h 10000"/>
                  <a:gd name="connsiteX203" fmla="*/ 6932 w 10000"/>
                  <a:gd name="connsiteY203" fmla="*/ 326 h 10000"/>
                  <a:gd name="connsiteX204" fmla="*/ 6419 w 10000"/>
                  <a:gd name="connsiteY204" fmla="*/ 163 h 10000"/>
                  <a:gd name="connsiteX205" fmla="*/ 5888 w 10000"/>
                  <a:gd name="connsiteY205" fmla="*/ 61 h 10000"/>
                  <a:gd name="connsiteX206" fmla="*/ 5340 w 10000"/>
                  <a:gd name="connsiteY206" fmla="*/ 0 h 10000"/>
                  <a:gd name="connsiteX207" fmla="*/ 4211 w 10000"/>
                  <a:gd name="connsiteY207" fmla="*/ 163 h 10000"/>
                  <a:gd name="connsiteX208" fmla="*/ 3665 w 10000"/>
                  <a:gd name="connsiteY208" fmla="*/ 326 h 10000"/>
                  <a:gd name="connsiteX209" fmla="*/ 3184 w 10000"/>
                  <a:gd name="connsiteY209" fmla="*/ 550 h 10000"/>
                  <a:gd name="connsiteX210" fmla="*/ 2703 w 10000"/>
                  <a:gd name="connsiteY210" fmla="*/ 855 h 10000"/>
                  <a:gd name="connsiteX211" fmla="*/ 2256 w 10000"/>
                  <a:gd name="connsiteY211" fmla="*/ 1202 h 10000"/>
                  <a:gd name="connsiteX212" fmla="*/ 1824 w 10000"/>
                  <a:gd name="connsiteY212" fmla="*/ 1629 h 10000"/>
                  <a:gd name="connsiteX213" fmla="*/ 1459 w 10000"/>
                  <a:gd name="connsiteY213" fmla="*/ 2077 h 10000"/>
                  <a:gd name="connsiteX214" fmla="*/ 1110 w 10000"/>
                  <a:gd name="connsiteY214" fmla="*/ 2607 h 10000"/>
                  <a:gd name="connsiteX215" fmla="*/ 795 w 10000"/>
                  <a:gd name="connsiteY215" fmla="*/ 3198 h 10000"/>
                  <a:gd name="connsiteX216" fmla="*/ 564 w 10000"/>
                  <a:gd name="connsiteY216" fmla="*/ 3809 h 10000"/>
                  <a:gd name="connsiteX217" fmla="*/ 348 w 10000"/>
                  <a:gd name="connsiteY217" fmla="*/ 4460 h 10000"/>
                  <a:gd name="connsiteX218" fmla="*/ 165 w 10000"/>
                  <a:gd name="connsiteY218" fmla="*/ 5173 h 10000"/>
                  <a:gd name="connsiteX219" fmla="*/ 50 w 10000"/>
                  <a:gd name="connsiteY219" fmla="*/ 5927 h 10000"/>
                  <a:gd name="connsiteX220" fmla="*/ 0 w 10000"/>
                  <a:gd name="connsiteY220" fmla="*/ 6701 h 10000"/>
                  <a:gd name="connsiteX0" fmla="*/ 0 w 9950"/>
                  <a:gd name="connsiteY0" fmla="*/ 5927 h 10000"/>
                  <a:gd name="connsiteX1" fmla="*/ 115 w 9950"/>
                  <a:gd name="connsiteY1" fmla="*/ 9246 h 10000"/>
                  <a:gd name="connsiteX2" fmla="*/ 430 w 9950"/>
                  <a:gd name="connsiteY2" fmla="*/ 8961 h 10000"/>
                  <a:gd name="connsiteX3" fmla="*/ 564 w 9950"/>
                  <a:gd name="connsiteY3" fmla="*/ 8859 h 10000"/>
                  <a:gd name="connsiteX4" fmla="*/ 663 w 9950"/>
                  <a:gd name="connsiteY4" fmla="*/ 8798 h 10000"/>
                  <a:gd name="connsiteX5" fmla="*/ 745 w 9950"/>
                  <a:gd name="connsiteY5" fmla="*/ 8758 h 10000"/>
                  <a:gd name="connsiteX6" fmla="*/ 879 w 9950"/>
                  <a:gd name="connsiteY6" fmla="*/ 8697 h 10000"/>
                  <a:gd name="connsiteX7" fmla="*/ 912 w 9950"/>
                  <a:gd name="connsiteY7" fmla="*/ 8656 h 10000"/>
                  <a:gd name="connsiteX8" fmla="*/ 928 w 9950"/>
                  <a:gd name="connsiteY8" fmla="*/ 8534 h 10000"/>
                  <a:gd name="connsiteX9" fmla="*/ 846 w 9950"/>
                  <a:gd name="connsiteY9" fmla="*/ 8086 h 10000"/>
                  <a:gd name="connsiteX10" fmla="*/ 829 w 9950"/>
                  <a:gd name="connsiteY10" fmla="*/ 7678 h 10000"/>
                  <a:gd name="connsiteX11" fmla="*/ 829 w 9950"/>
                  <a:gd name="connsiteY11" fmla="*/ 7271 h 10000"/>
                  <a:gd name="connsiteX12" fmla="*/ 879 w 9950"/>
                  <a:gd name="connsiteY12" fmla="*/ 6904 h 10000"/>
                  <a:gd name="connsiteX13" fmla="*/ 1011 w 9950"/>
                  <a:gd name="connsiteY13" fmla="*/ 6191 h 10000"/>
                  <a:gd name="connsiteX14" fmla="*/ 1227 w 9950"/>
                  <a:gd name="connsiteY14" fmla="*/ 5540 h 10000"/>
                  <a:gd name="connsiteX15" fmla="*/ 1442 w 9950"/>
                  <a:gd name="connsiteY15" fmla="*/ 5051 h 10000"/>
                  <a:gd name="connsiteX16" fmla="*/ 1542 w 9950"/>
                  <a:gd name="connsiteY16" fmla="*/ 4847 h 10000"/>
                  <a:gd name="connsiteX17" fmla="*/ 1642 w 9950"/>
                  <a:gd name="connsiteY17" fmla="*/ 4684 h 10000"/>
                  <a:gd name="connsiteX18" fmla="*/ 1725 w 9950"/>
                  <a:gd name="connsiteY18" fmla="*/ 4562 h 10000"/>
                  <a:gd name="connsiteX19" fmla="*/ 1774 w 9950"/>
                  <a:gd name="connsiteY19" fmla="*/ 4460 h 10000"/>
                  <a:gd name="connsiteX20" fmla="*/ 1858 w 9950"/>
                  <a:gd name="connsiteY20" fmla="*/ 4358 h 10000"/>
                  <a:gd name="connsiteX21" fmla="*/ 1974 w 9950"/>
                  <a:gd name="connsiteY21" fmla="*/ 5927 h 10000"/>
                  <a:gd name="connsiteX22" fmla="*/ 1974 w 9950"/>
                  <a:gd name="connsiteY22" fmla="*/ 5866 h 10000"/>
                  <a:gd name="connsiteX23" fmla="*/ 1974 w 9950"/>
                  <a:gd name="connsiteY23" fmla="*/ 5723 h 10000"/>
                  <a:gd name="connsiteX24" fmla="*/ 2023 w 9950"/>
                  <a:gd name="connsiteY24" fmla="*/ 5479 h 10000"/>
                  <a:gd name="connsiteX25" fmla="*/ 2040 w 9950"/>
                  <a:gd name="connsiteY25" fmla="*/ 5173 h 10000"/>
                  <a:gd name="connsiteX26" fmla="*/ 2155 w 9950"/>
                  <a:gd name="connsiteY26" fmla="*/ 4847 h 10000"/>
                  <a:gd name="connsiteX27" fmla="*/ 2256 w 9950"/>
                  <a:gd name="connsiteY27" fmla="*/ 4562 h 10000"/>
                  <a:gd name="connsiteX28" fmla="*/ 2470 w 9950"/>
                  <a:gd name="connsiteY28" fmla="*/ 4257 h 10000"/>
                  <a:gd name="connsiteX29" fmla="*/ 2703 w 9950"/>
                  <a:gd name="connsiteY29" fmla="*/ 4012 h 10000"/>
                  <a:gd name="connsiteX30" fmla="*/ 2819 w 9950"/>
                  <a:gd name="connsiteY30" fmla="*/ 3971 h 10000"/>
                  <a:gd name="connsiteX31" fmla="*/ 2835 w 9950"/>
                  <a:gd name="connsiteY31" fmla="*/ 3971 h 10000"/>
                  <a:gd name="connsiteX32" fmla="*/ 2902 w 9950"/>
                  <a:gd name="connsiteY32" fmla="*/ 4012 h 10000"/>
                  <a:gd name="connsiteX33" fmla="*/ 2902 w 9950"/>
                  <a:gd name="connsiteY33" fmla="*/ 4094 h 10000"/>
                  <a:gd name="connsiteX34" fmla="*/ 2868 w 9950"/>
                  <a:gd name="connsiteY34" fmla="*/ 4399 h 10000"/>
                  <a:gd name="connsiteX35" fmla="*/ 2835 w 9950"/>
                  <a:gd name="connsiteY35" fmla="*/ 4725 h 10000"/>
                  <a:gd name="connsiteX36" fmla="*/ 2835 w 9950"/>
                  <a:gd name="connsiteY36" fmla="*/ 4949 h 10000"/>
                  <a:gd name="connsiteX37" fmla="*/ 2902 w 9950"/>
                  <a:gd name="connsiteY37" fmla="*/ 5173 h 10000"/>
                  <a:gd name="connsiteX38" fmla="*/ 2968 w 9950"/>
                  <a:gd name="connsiteY38" fmla="*/ 5560 h 10000"/>
                  <a:gd name="connsiteX39" fmla="*/ 3051 w 9950"/>
                  <a:gd name="connsiteY39" fmla="*/ 5723 h 10000"/>
                  <a:gd name="connsiteX40" fmla="*/ 3084 w 9950"/>
                  <a:gd name="connsiteY40" fmla="*/ 5886 h 10000"/>
                  <a:gd name="connsiteX41" fmla="*/ 3134 w 9950"/>
                  <a:gd name="connsiteY41" fmla="*/ 5967 h 10000"/>
                  <a:gd name="connsiteX42" fmla="*/ 3134 w 9950"/>
                  <a:gd name="connsiteY42" fmla="*/ 5988 h 10000"/>
                  <a:gd name="connsiteX43" fmla="*/ 3134 w 9950"/>
                  <a:gd name="connsiteY43" fmla="*/ 5927 h 10000"/>
                  <a:gd name="connsiteX44" fmla="*/ 3134 w 9950"/>
                  <a:gd name="connsiteY44" fmla="*/ 5825 h 10000"/>
                  <a:gd name="connsiteX45" fmla="*/ 3101 w 9950"/>
                  <a:gd name="connsiteY45" fmla="*/ 5642 h 10000"/>
                  <a:gd name="connsiteX46" fmla="*/ 3101 w 9950"/>
                  <a:gd name="connsiteY46" fmla="*/ 5397 h 10000"/>
                  <a:gd name="connsiteX47" fmla="*/ 3134 w 9950"/>
                  <a:gd name="connsiteY47" fmla="*/ 5153 h 10000"/>
                  <a:gd name="connsiteX48" fmla="*/ 3216 w 9950"/>
                  <a:gd name="connsiteY48" fmla="*/ 4847 h 10000"/>
                  <a:gd name="connsiteX49" fmla="*/ 3300 w 9950"/>
                  <a:gd name="connsiteY49" fmla="*/ 4562 h 10000"/>
                  <a:gd name="connsiteX50" fmla="*/ 3449 w 9950"/>
                  <a:gd name="connsiteY50" fmla="*/ 4297 h 10000"/>
                  <a:gd name="connsiteX51" fmla="*/ 3564 w 9950"/>
                  <a:gd name="connsiteY51" fmla="*/ 4175 h 10000"/>
                  <a:gd name="connsiteX52" fmla="*/ 3698 w 9950"/>
                  <a:gd name="connsiteY52" fmla="*/ 3971 h 10000"/>
                  <a:gd name="connsiteX53" fmla="*/ 3963 w 9950"/>
                  <a:gd name="connsiteY53" fmla="*/ 3605 h 10000"/>
                  <a:gd name="connsiteX54" fmla="*/ 4095 w 9950"/>
                  <a:gd name="connsiteY54" fmla="*/ 3442 h 10000"/>
                  <a:gd name="connsiteX55" fmla="*/ 4161 w 9950"/>
                  <a:gd name="connsiteY55" fmla="*/ 3320 h 10000"/>
                  <a:gd name="connsiteX56" fmla="*/ 4244 w 9950"/>
                  <a:gd name="connsiteY56" fmla="*/ 3218 h 10000"/>
                  <a:gd name="connsiteX57" fmla="*/ 4278 w 9950"/>
                  <a:gd name="connsiteY57" fmla="*/ 3198 h 10000"/>
                  <a:gd name="connsiteX58" fmla="*/ 4244 w 9950"/>
                  <a:gd name="connsiteY58" fmla="*/ 3218 h 10000"/>
                  <a:gd name="connsiteX59" fmla="*/ 4194 w 9950"/>
                  <a:gd name="connsiteY59" fmla="*/ 3320 h 10000"/>
                  <a:gd name="connsiteX60" fmla="*/ 4095 w 9950"/>
                  <a:gd name="connsiteY60" fmla="*/ 3483 h 10000"/>
                  <a:gd name="connsiteX61" fmla="*/ 4013 w 9950"/>
                  <a:gd name="connsiteY61" fmla="*/ 3686 h 10000"/>
                  <a:gd name="connsiteX62" fmla="*/ 3896 w 9950"/>
                  <a:gd name="connsiteY62" fmla="*/ 3931 h 10000"/>
                  <a:gd name="connsiteX63" fmla="*/ 3797 w 9950"/>
                  <a:gd name="connsiteY63" fmla="*/ 4196 h 10000"/>
                  <a:gd name="connsiteX64" fmla="*/ 3714 w 9950"/>
                  <a:gd name="connsiteY64" fmla="*/ 4501 h 10000"/>
                  <a:gd name="connsiteX65" fmla="*/ 3665 w 9950"/>
                  <a:gd name="connsiteY65" fmla="*/ 4786 h 10000"/>
                  <a:gd name="connsiteX66" fmla="*/ 3631 w 9950"/>
                  <a:gd name="connsiteY66" fmla="*/ 5173 h 10000"/>
                  <a:gd name="connsiteX67" fmla="*/ 3665 w 9950"/>
                  <a:gd name="connsiteY67" fmla="*/ 5499 h 10000"/>
                  <a:gd name="connsiteX68" fmla="*/ 3747 w 9950"/>
                  <a:gd name="connsiteY68" fmla="*/ 5764 h 10000"/>
                  <a:gd name="connsiteX69" fmla="*/ 3846 w 9950"/>
                  <a:gd name="connsiteY69" fmla="*/ 5927 h 10000"/>
                  <a:gd name="connsiteX70" fmla="*/ 3963 w 9950"/>
                  <a:gd name="connsiteY70" fmla="*/ 6049 h 10000"/>
                  <a:gd name="connsiteX71" fmla="*/ 4062 w 9950"/>
                  <a:gd name="connsiteY71" fmla="*/ 6151 h 10000"/>
                  <a:gd name="connsiteX72" fmla="*/ 4112 w 9950"/>
                  <a:gd name="connsiteY72" fmla="*/ 6191 h 10000"/>
                  <a:gd name="connsiteX73" fmla="*/ 4145 w 9950"/>
                  <a:gd name="connsiteY73" fmla="*/ 6191 h 10000"/>
                  <a:gd name="connsiteX74" fmla="*/ 4145 w 9950"/>
                  <a:gd name="connsiteY74" fmla="*/ 6151 h 10000"/>
                  <a:gd name="connsiteX75" fmla="*/ 4112 w 9950"/>
                  <a:gd name="connsiteY75" fmla="*/ 6029 h 10000"/>
                  <a:gd name="connsiteX76" fmla="*/ 4095 w 9950"/>
                  <a:gd name="connsiteY76" fmla="*/ 5886 h 10000"/>
                  <a:gd name="connsiteX77" fmla="*/ 4062 w 9950"/>
                  <a:gd name="connsiteY77" fmla="*/ 5662 h 10000"/>
                  <a:gd name="connsiteX78" fmla="*/ 4062 w 9950"/>
                  <a:gd name="connsiteY78" fmla="*/ 5438 h 10000"/>
                  <a:gd name="connsiteX79" fmla="*/ 4095 w 9950"/>
                  <a:gd name="connsiteY79" fmla="*/ 5153 h 10000"/>
                  <a:gd name="connsiteX80" fmla="*/ 4112 w 9950"/>
                  <a:gd name="connsiteY80" fmla="*/ 4847 h 10000"/>
                  <a:gd name="connsiteX81" fmla="*/ 4228 w 9950"/>
                  <a:gd name="connsiteY81" fmla="*/ 4562 h 10000"/>
                  <a:gd name="connsiteX82" fmla="*/ 4328 w 9950"/>
                  <a:gd name="connsiteY82" fmla="*/ 4257 h 10000"/>
                  <a:gd name="connsiteX83" fmla="*/ 4460 w 9950"/>
                  <a:gd name="connsiteY83" fmla="*/ 4033 h 10000"/>
                  <a:gd name="connsiteX84" fmla="*/ 4559 w 9950"/>
                  <a:gd name="connsiteY84" fmla="*/ 3849 h 10000"/>
                  <a:gd name="connsiteX85" fmla="*/ 4692 w 9950"/>
                  <a:gd name="connsiteY85" fmla="*/ 3686 h 10000"/>
                  <a:gd name="connsiteX86" fmla="*/ 4808 w 9950"/>
                  <a:gd name="connsiteY86" fmla="*/ 3544 h 10000"/>
                  <a:gd name="connsiteX87" fmla="*/ 4907 w 9950"/>
                  <a:gd name="connsiteY87" fmla="*/ 3442 h 10000"/>
                  <a:gd name="connsiteX88" fmla="*/ 5042 w 9950"/>
                  <a:gd name="connsiteY88" fmla="*/ 3381 h 10000"/>
                  <a:gd name="connsiteX89" fmla="*/ 5125 w 9950"/>
                  <a:gd name="connsiteY89" fmla="*/ 3381 h 10000"/>
                  <a:gd name="connsiteX90" fmla="*/ 5208 w 9950"/>
                  <a:gd name="connsiteY90" fmla="*/ 3442 h 10000"/>
                  <a:gd name="connsiteX91" fmla="*/ 5290 w 9950"/>
                  <a:gd name="connsiteY91" fmla="*/ 3544 h 10000"/>
                  <a:gd name="connsiteX92" fmla="*/ 5341 w 9950"/>
                  <a:gd name="connsiteY92" fmla="*/ 3686 h 10000"/>
                  <a:gd name="connsiteX93" fmla="*/ 5374 w 9950"/>
                  <a:gd name="connsiteY93" fmla="*/ 3870 h 10000"/>
                  <a:gd name="connsiteX94" fmla="*/ 5440 w 9950"/>
                  <a:gd name="connsiteY94" fmla="*/ 4358 h 10000"/>
                  <a:gd name="connsiteX95" fmla="*/ 5473 w 9950"/>
                  <a:gd name="connsiteY95" fmla="*/ 4908 h 10000"/>
                  <a:gd name="connsiteX96" fmla="*/ 5506 w 9950"/>
                  <a:gd name="connsiteY96" fmla="*/ 5479 h 10000"/>
                  <a:gd name="connsiteX97" fmla="*/ 5506 w 9950"/>
                  <a:gd name="connsiteY97" fmla="*/ 5723 h 10000"/>
                  <a:gd name="connsiteX98" fmla="*/ 5506 w 9950"/>
                  <a:gd name="connsiteY98" fmla="*/ 5927 h 10000"/>
                  <a:gd name="connsiteX99" fmla="*/ 5473 w 9950"/>
                  <a:gd name="connsiteY99" fmla="*/ 6130 h 10000"/>
                  <a:gd name="connsiteX100" fmla="*/ 5473 w 9950"/>
                  <a:gd name="connsiteY100" fmla="*/ 6253 h 10000"/>
                  <a:gd name="connsiteX101" fmla="*/ 5473 w 9950"/>
                  <a:gd name="connsiteY101" fmla="*/ 6354 h 10000"/>
                  <a:gd name="connsiteX102" fmla="*/ 5473 w 9950"/>
                  <a:gd name="connsiteY102" fmla="*/ 6375 h 10000"/>
                  <a:gd name="connsiteX103" fmla="*/ 6103 w 9950"/>
                  <a:gd name="connsiteY103" fmla="*/ 3035 h 10000"/>
                  <a:gd name="connsiteX104" fmla="*/ 6136 w 9950"/>
                  <a:gd name="connsiteY104" fmla="*/ 3096 h 10000"/>
                  <a:gd name="connsiteX105" fmla="*/ 6169 w 9950"/>
                  <a:gd name="connsiteY105" fmla="*/ 3198 h 10000"/>
                  <a:gd name="connsiteX106" fmla="*/ 6219 w 9950"/>
                  <a:gd name="connsiteY106" fmla="*/ 3360 h 10000"/>
                  <a:gd name="connsiteX107" fmla="*/ 6269 w 9950"/>
                  <a:gd name="connsiteY107" fmla="*/ 3585 h 10000"/>
                  <a:gd name="connsiteX108" fmla="*/ 6318 w 9950"/>
                  <a:gd name="connsiteY108" fmla="*/ 3809 h 10000"/>
                  <a:gd name="connsiteX109" fmla="*/ 6402 w 9950"/>
                  <a:gd name="connsiteY109" fmla="*/ 4094 h 10000"/>
                  <a:gd name="connsiteX110" fmla="*/ 6484 w 9950"/>
                  <a:gd name="connsiteY110" fmla="*/ 4725 h 10000"/>
                  <a:gd name="connsiteX111" fmla="*/ 6501 w 9950"/>
                  <a:gd name="connsiteY111" fmla="*/ 5051 h 10000"/>
                  <a:gd name="connsiteX112" fmla="*/ 6501 w 9950"/>
                  <a:gd name="connsiteY112" fmla="*/ 5316 h 10000"/>
                  <a:gd name="connsiteX113" fmla="*/ 6501 w 9950"/>
                  <a:gd name="connsiteY113" fmla="*/ 5540 h 10000"/>
                  <a:gd name="connsiteX114" fmla="*/ 6484 w 9950"/>
                  <a:gd name="connsiteY114" fmla="*/ 5723 h 10000"/>
                  <a:gd name="connsiteX115" fmla="*/ 6451 w 9950"/>
                  <a:gd name="connsiteY115" fmla="*/ 5886 h 10000"/>
                  <a:gd name="connsiteX116" fmla="*/ 6435 w 9950"/>
                  <a:gd name="connsiteY116" fmla="*/ 5988 h 10000"/>
                  <a:gd name="connsiteX117" fmla="*/ 6402 w 9950"/>
                  <a:gd name="connsiteY117" fmla="*/ 6049 h 10000"/>
                  <a:gd name="connsiteX118" fmla="*/ 6402 w 9950"/>
                  <a:gd name="connsiteY118" fmla="*/ 6090 h 10000"/>
                  <a:gd name="connsiteX119" fmla="*/ 6402 w 9950"/>
                  <a:gd name="connsiteY119" fmla="*/ 6049 h 10000"/>
                  <a:gd name="connsiteX120" fmla="*/ 6484 w 9950"/>
                  <a:gd name="connsiteY120" fmla="*/ 5988 h 10000"/>
                  <a:gd name="connsiteX121" fmla="*/ 6567 w 9950"/>
                  <a:gd name="connsiteY121" fmla="*/ 5866 h 10000"/>
                  <a:gd name="connsiteX122" fmla="*/ 6633 w 9950"/>
                  <a:gd name="connsiteY122" fmla="*/ 5703 h 10000"/>
                  <a:gd name="connsiteX123" fmla="*/ 6833 w 9950"/>
                  <a:gd name="connsiteY123" fmla="*/ 5336 h 10000"/>
                  <a:gd name="connsiteX124" fmla="*/ 7014 w 9950"/>
                  <a:gd name="connsiteY124" fmla="*/ 4908 h 10000"/>
                  <a:gd name="connsiteX125" fmla="*/ 7032 w 9950"/>
                  <a:gd name="connsiteY125" fmla="*/ 4745 h 10000"/>
                  <a:gd name="connsiteX126" fmla="*/ 7065 w 9950"/>
                  <a:gd name="connsiteY126" fmla="*/ 4562 h 10000"/>
                  <a:gd name="connsiteX127" fmla="*/ 7065 w 9950"/>
                  <a:gd name="connsiteY127" fmla="*/ 4257 h 10000"/>
                  <a:gd name="connsiteX128" fmla="*/ 7014 w 9950"/>
                  <a:gd name="connsiteY128" fmla="*/ 4094 h 10000"/>
                  <a:gd name="connsiteX129" fmla="*/ 6981 w 9950"/>
                  <a:gd name="connsiteY129" fmla="*/ 4073 h 10000"/>
                  <a:gd name="connsiteX130" fmla="*/ 6981 w 9950"/>
                  <a:gd name="connsiteY130" fmla="*/ 4033 h 10000"/>
                  <a:gd name="connsiteX131" fmla="*/ 7014 w 9950"/>
                  <a:gd name="connsiteY131" fmla="*/ 4073 h 10000"/>
                  <a:gd name="connsiteX132" fmla="*/ 7065 w 9950"/>
                  <a:gd name="connsiteY132" fmla="*/ 4175 h 10000"/>
                  <a:gd name="connsiteX133" fmla="*/ 7148 w 9950"/>
                  <a:gd name="connsiteY133" fmla="*/ 4297 h 10000"/>
                  <a:gd name="connsiteX134" fmla="*/ 7247 w 9950"/>
                  <a:gd name="connsiteY134" fmla="*/ 4460 h 10000"/>
                  <a:gd name="connsiteX135" fmla="*/ 7430 w 9950"/>
                  <a:gd name="connsiteY135" fmla="*/ 4725 h 10000"/>
                  <a:gd name="connsiteX136" fmla="*/ 7496 w 9950"/>
                  <a:gd name="connsiteY136" fmla="*/ 4847 h 10000"/>
                  <a:gd name="connsiteX137" fmla="*/ 7512 w 9950"/>
                  <a:gd name="connsiteY137" fmla="*/ 4888 h 10000"/>
                  <a:gd name="connsiteX138" fmla="*/ 7562 w 9950"/>
                  <a:gd name="connsiteY138" fmla="*/ 5377 h 10000"/>
                  <a:gd name="connsiteX139" fmla="*/ 7595 w 9950"/>
                  <a:gd name="connsiteY139" fmla="*/ 5825 h 10000"/>
                  <a:gd name="connsiteX140" fmla="*/ 7595 w 9950"/>
                  <a:gd name="connsiteY140" fmla="*/ 6029 h 10000"/>
                  <a:gd name="connsiteX141" fmla="*/ 7628 w 9950"/>
                  <a:gd name="connsiteY141" fmla="*/ 6212 h 10000"/>
                  <a:gd name="connsiteX142" fmla="*/ 7644 w 9950"/>
                  <a:gd name="connsiteY142" fmla="*/ 6314 h 10000"/>
                  <a:gd name="connsiteX143" fmla="*/ 7678 w 9950"/>
                  <a:gd name="connsiteY143" fmla="*/ 6354 h 10000"/>
                  <a:gd name="connsiteX144" fmla="*/ 7678 w 9950"/>
                  <a:gd name="connsiteY144" fmla="*/ 6314 h 10000"/>
                  <a:gd name="connsiteX145" fmla="*/ 7728 w 9950"/>
                  <a:gd name="connsiteY145" fmla="*/ 6253 h 10000"/>
                  <a:gd name="connsiteX146" fmla="*/ 7778 w 9950"/>
                  <a:gd name="connsiteY146" fmla="*/ 6151 h 10000"/>
                  <a:gd name="connsiteX147" fmla="*/ 7827 w 9950"/>
                  <a:gd name="connsiteY147" fmla="*/ 6029 h 10000"/>
                  <a:gd name="connsiteX148" fmla="*/ 7960 w 9950"/>
                  <a:gd name="connsiteY148" fmla="*/ 5703 h 10000"/>
                  <a:gd name="connsiteX149" fmla="*/ 8042 w 9950"/>
                  <a:gd name="connsiteY149" fmla="*/ 5275 h 10000"/>
                  <a:gd name="connsiteX150" fmla="*/ 8076 w 9950"/>
                  <a:gd name="connsiteY150" fmla="*/ 5112 h 10000"/>
                  <a:gd name="connsiteX151" fmla="*/ 8076 w 9950"/>
                  <a:gd name="connsiteY151" fmla="*/ 4990 h 10000"/>
                  <a:gd name="connsiteX152" fmla="*/ 8026 w 9950"/>
                  <a:gd name="connsiteY152" fmla="*/ 4786 h 10000"/>
                  <a:gd name="connsiteX153" fmla="*/ 7960 w 9950"/>
                  <a:gd name="connsiteY153" fmla="*/ 4684 h 10000"/>
                  <a:gd name="connsiteX154" fmla="*/ 7943 w 9950"/>
                  <a:gd name="connsiteY154" fmla="*/ 4664 h 10000"/>
                  <a:gd name="connsiteX155" fmla="*/ 8076 w 9950"/>
                  <a:gd name="connsiteY155" fmla="*/ 4847 h 10000"/>
                  <a:gd name="connsiteX156" fmla="*/ 8225 w 9950"/>
                  <a:gd name="connsiteY156" fmla="*/ 5010 h 10000"/>
                  <a:gd name="connsiteX157" fmla="*/ 8425 w 9950"/>
                  <a:gd name="connsiteY157" fmla="*/ 5173 h 10000"/>
                  <a:gd name="connsiteX158" fmla="*/ 8607 w 9950"/>
                  <a:gd name="connsiteY158" fmla="*/ 5377 h 10000"/>
                  <a:gd name="connsiteX159" fmla="*/ 8757 w 9950"/>
                  <a:gd name="connsiteY159" fmla="*/ 5642 h 10000"/>
                  <a:gd name="connsiteX160" fmla="*/ 8922 w 9950"/>
                  <a:gd name="connsiteY160" fmla="*/ 5927 h 10000"/>
                  <a:gd name="connsiteX161" fmla="*/ 9054 w 9950"/>
                  <a:gd name="connsiteY161" fmla="*/ 6293 h 10000"/>
                  <a:gd name="connsiteX162" fmla="*/ 9155 w 9950"/>
                  <a:gd name="connsiteY162" fmla="*/ 6741 h 10000"/>
                  <a:gd name="connsiteX163" fmla="*/ 9221 w 9950"/>
                  <a:gd name="connsiteY163" fmla="*/ 7230 h 10000"/>
                  <a:gd name="connsiteX164" fmla="*/ 9270 w 9950"/>
                  <a:gd name="connsiteY164" fmla="*/ 7678 h 10000"/>
                  <a:gd name="connsiteX165" fmla="*/ 9270 w 9950"/>
                  <a:gd name="connsiteY165" fmla="*/ 8086 h 10000"/>
                  <a:gd name="connsiteX166" fmla="*/ 9270 w 9950"/>
                  <a:gd name="connsiteY166" fmla="*/ 8411 h 10000"/>
                  <a:gd name="connsiteX167" fmla="*/ 9270 w 9950"/>
                  <a:gd name="connsiteY167" fmla="*/ 8656 h 10000"/>
                  <a:gd name="connsiteX168" fmla="*/ 9237 w 9950"/>
                  <a:gd name="connsiteY168" fmla="*/ 8859 h 10000"/>
                  <a:gd name="connsiteX169" fmla="*/ 9237 w 9950"/>
                  <a:gd name="connsiteY169" fmla="*/ 9022 h 10000"/>
                  <a:gd name="connsiteX170" fmla="*/ 9237 w 9950"/>
                  <a:gd name="connsiteY170" fmla="*/ 9063 h 10000"/>
                  <a:gd name="connsiteX171" fmla="*/ 9287 w 9950"/>
                  <a:gd name="connsiteY171" fmla="*/ 9063 h 10000"/>
                  <a:gd name="connsiteX172" fmla="*/ 9403 w 9950"/>
                  <a:gd name="connsiteY172" fmla="*/ 9145 h 10000"/>
                  <a:gd name="connsiteX173" fmla="*/ 9552 w 9950"/>
                  <a:gd name="connsiteY173" fmla="*/ 9246 h 10000"/>
                  <a:gd name="connsiteX174" fmla="*/ 9718 w 9950"/>
                  <a:gd name="connsiteY174" fmla="*/ 9470 h 10000"/>
                  <a:gd name="connsiteX175" fmla="*/ 9818 w 9950"/>
                  <a:gd name="connsiteY175" fmla="*/ 9674 h 10000"/>
                  <a:gd name="connsiteX176" fmla="*/ 9900 w 9950"/>
                  <a:gd name="connsiteY176" fmla="*/ 9837 h 10000"/>
                  <a:gd name="connsiteX177" fmla="*/ 9950 w 9950"/>
                  <a:gd name="connsiteY177" fmla="*/ 9939 h 10000"/>
                  <a:gd name="connsiteX178" fmla="*/ 9950 w 9950"/>
                  <a:gd name="connsiteY178" fmla="*/ 10000 h 10000"/>
                  <a:gd name="connsiteX179" fmla="*/ 9950 w 9950"/>
                  <a:gd name="connsiteY179" fmla="*/ 9959 h 10000"/>
                  <a:gd name="connsiteX180" fmla="*/ 9950 w 9950"/>
                  <a:gd name="connsiteY180" fmla="*/ 9898 h 10000"/>
                  <a:gd name="connsiteX181" fmla="*/ 9950 w 9950"/>
                  <a:gd name="connsiteY181" fmla="*/ 9735 h 10000"/>
                  <a:gd name="connsiteX182" fmla="*/ 9950 w 9950"/>
                  <a:gd name="connsiteY182" fmla="*/ 9572 h 10000"/>
                  <a:gd name="connsiteX183" fmla="*/ 9950 w 9950"/>
                  <a:gd name="connsiteY183" fmla="*/ 9369 h 10000"/>
                  <a:gd name="connsiteX184" fmla="*/ 9950 w 9950"/>
                  <a:gd name="connsiteY184" fmla="*/ 9145 h 10000"/>
                  <a:gd name="connsiteX185" fmla="*/ 9950 w 9950"/>
                  <a:gd name="connsiteY185" fmla="*/ 8595 h 10000"/>
                  <a:gd name="connsiteX186" fmla="*/ 9950 w 9950"/>
                  <a:gd name="connsiteY186" fmla="*/ 8045 h 10000"/>
                  <a:gd name="connsiteX187" fmla="*/ 9933 w 9950"/>
                  <a:gd name="connsiteY187" fmla="*/ 7454 h 10000"/>
                  <a:gd name="connsiteX188" fmla="*/ 9933 w 9950"/>
                  <a:gd name="connsiteY188" fmla="*/ 6945 h 10000"/>
                  <a:gd name="connsiteX189" fmla="*/ 9900 w 9950"/>
                  <a:gd name="connsiteY189" fmla="*/ 6701 h 10000"/>
                  <a:gd name="connsiteX190" fmla="*/ 9900 w 9950"/>
                  <a:gd name="connsiteY190" fmla="*/ 6517 h 10000"/>
                  <a:gd name="connsiteX191" fmla="*/ 9851 w 9950"/>
                  <a:gd name="connsiteY191" fmla="*/ 5927 h 10000"/>
                  <a:gd name="connsiteX192" fmla="*/ 9767 w 9950"/>
                  <a:gd name="connsiteY192" fmla="*/ 5336 h 10000"/>
                  <a:gd name="connsiteX193" fmla="*/ 9668 w 9950"/>
                  <a:gd name="connsiteY193" fmla="*/ 4745 h 10000"/>
                  <a:gd name="connsiteX194" fmla="*/ 9552 w 9950"/>
                  <a:gd name="connsiteY194" fmla="*/ 4175 h 10000"/>
                  <a:gd name="connsiteX195" fmla="*/ 9369 w 9950"/>
                  <a:gd name="connsiteY195" fmla="*/ 3585 h 10000"/>
                  <a:gd name="connsiteX196" fmla="*/ 9188 w 9950"/>
                  <a:gd name="connsiteY196" fmla="*/ 3055 h 10000"/>
                  <a:gd name="connsiteX197" fmla="*/ 8955 w 9950"/>
                  <a:gd name="connsiteY197" fmla="*/ 2546 h 10000"/>
                  <a:gd name="connsiteX198" fmla="*/ 8706 w 9950"/>
                  <a:gd name="connsiteY198" fmla="*/ 2077 h 10000"/>
                  <a:gd name="connsiteX199" fmla="*/ 8391 w 9950"/>
                  <a:gd name="connsiteY199" fmla="*/ 1629 h 10000"/>
                  <a:gd name="connsiteX200" fmla="*/ 8076 w 9950"/>
                  <a:gd name="connsiteY200" fmla="*/ 1242 h 10000"/>
                  <a:gd name="connsiteX201" fmla="*/ 7694 w 9950"/>
                  <a:gd name="connsiteY201" fmla="*/ 876 h 10000"/>
                  <a:gd name="connsiteX202" fmla="*/ 7296 w 9950"/>
                  <a:gd name="connsiteY202" fmla="*/ 550 h 10000"/>
                  <a:gd name="connsiteX203" fmla="*/ 6882 w 9950"/>
                  <a:gd name="connsiteY203" fmla="*/ 326 h 10000"/>
                  <a:gd name="connsiteX204" fmla="*/ 6369 w 9950"/>
                  <a:gd name="connsiteY204" fmla="*/ 163 h 10000"/>
                  <a:gd name="connsiteX205" fmla="*/ 5838 w 9950"/>
                  <a:gd name="connsiteY205" fmla="*/ 61 h 10000"/>
                  <a:gd name="connsiteX206" fmla="*/ 5290 w 9950"/>
                  <a:gd name="connsiteY206" fmla="*/ 0 h 10000"/>
                  <a:gd name="connsiteX207" fmla="*/ 4161 w 9950"/>
                  <a:gd name="connsiteY207" fmla="*/ 163 h 10000"/>
                  <a:gd name="connsiteX208" fmla="*/ 3615 w 9950"/>
                  <a:gd name="connsiteY208" fmla="*/ 326 h 10000"/>
                  <a:gd name="connsiteX209" fmla="*/ 3134 w 9950"/>
                  <a:gd name="connsiteY209" fmla="*/ 550 h 10000"/>
                  <a:gd name="connsiteX210" fmla="*/ 2653 w 9950"/>
                  <a:gd name="connsiteY210" fmla="*/ 855 h 10000"/>
                  <a:gd name="connsiteX211" fmla="*/ 2206 w 9950"/>
                  <a:gd name="connsiteY211" fmla="*/ 1202 h 10000"/>
                  <a:gd name="connsiteX212" fmla="*/ 1774 w 9950"/>
                  <a:gd name="connsiteY212" fmla="*/ 1629 h 10000"/>
                  <a:gd name="connsiteX213" fmla="*/ 1409 w 9950"/>
                  <a:gd name="connsiteY213" fmla="*/ 2077 h 10000"/>
                  <a:gd name="connsiteX214" fmla="*/ 1060 w 9950"/>
                  <a:gd name="connsiteY214" fmla="*/ 2607 h 10000"/>
                  <a:gd name="connsiteX215" fmla="*/ 745 w 9950"/>
                  <a:gd name="connsiteY215" fmla="*/ 3198 h 10000"/>
                  <a:gd name="connsiteX216" fmla="*/ 514 w 9950"/>
                  <a:gd name="connsiteY216" fmla="*/ 3809 h 10000"/>
                  <a:gd name="connsiteX217" fmla="*/ 298 w 9950"/>
                  <a:gd name="connsiteY217" fmla="*/ 4460 h 10000"/>
                  <a:gd name="connsiteX218" fmla="*/ 115 w 9950"/>
                  <a:gd name="connsiteY218" fmla="*/ 5173 h 10000"/>
                  <a:gd name="connsiteX219" fmla="*/ 0 w 9950"/>
                  <a:gd name="connsiteY219" fmla="*/ 5927 h 10000"/>
                  <a:gd name="connsiteX0" fmla="*/ 32 w 9916"/>
                  <a:gd name="connsiteY0" fmla="*/ 5173 h 10000"/>
                  <a:gd name="connsiteX1" fmla="*/ 32 w 9916"/>
                  <a:gd name="connsiteY1" fmla="*/ 9246 h 10000"/>
                  <a:gd name="connsiteX2" fmla="*/ 348 w 9916"/>
                  <a:gd name="connsiteY2" fmla="*/ 8961 h 10000"/>
                  <a:gd name="connsiteX3" fmla="*/ 483 w 9916"/>
                  <a:gd name="connsiteY3" fmla="*/ 8859 h 10000"/>
                  <a:gd name="connsiteX4" fmla="*/ 582 w 9916"/>
                  <a:gd name="connsiteY4" fmla="*/ 8798 h 10000"/>
                  <a:gd name="connsiteX5" fmla="*/ 665 w 9916"/>
                  <a:gd name="connsiteY5" fmla="*/ 8758 h 10000"/>
                  <a:gd name="connsiteX6" fmla="*/ 799 w 9916"/>
                  <a:gd name="connsiteY6" fmla="*/ 8697 h 10000"/>
                  <a:gd name="connsiteX7" fmla="*/ 833 w 9916"/>
                  <a:gd name="connsiteY7" fmla="*/ 8656 h 10000"/>
                  <a:gd name="connsiteX8" fmla="*/ 849 w 9916"/>
                  <a:gd name="connsiteY8" fmla="*/ 8534 h 10000"/>
                  <a:gd name="connsiteX9" fmla="*/ 766 w 9916"/>
                  <a:gd name="connsiteY9" fmla="*/ 8086 h 10000"/>
                  <a:gd name="connsiteX10" fmla="*/ 749 w 9916"/>
                  <a:gd name="connsiteY10" fmla="*/ 7678 h 10000"/>
                  <a:gd name="connsiteX11" fmla="*/ 749 w 9916"/>
                  <a:gd name="connsiteY11" fmla="*/ 7271 h 10000"/>
                  <a:gd name="connsiteX12" fmla="*/ 799 w 9916"/>
                  <a:gd name="connsiteY12" fmla="*/ 6904 h 10000"/>
                  <a:gd name="connsiteX13" fmla="*/ 932 w 9916"/>
                  <a:gd name="connsiteY13" fmla="*/ 6191 h 10000"/>
                  <a:gd name="connsiteX14" fmla="*/ 1149 w 9916"/>
                  <a:gd name="connsiteY14" fmla="*/ 5540 h 10000"/>
                  <a:gd name="connsiteX15" fmla="*/ 1365 w 9916"/>
                  <a:gd name="connsiteY15" fmla="*/ 5051 h 10000"/>
                  <a:gd name="connsiteX16" fmla="*/ 1466 w 9916"/>
                  <a:gd name="connsiteY16" fmla="*/ 4847 h 10000"/>
                  <a:gd name="connsiteX17" fmla="*/ 1566 w 9916"/>
                  <a:gd name="connsiteY17" fmla="*/ 4684 h 10000"/>
                  <a:gd name="connsiteX18" fmla="*/ 1650 w 9916"/>
                  <a:gd name="connsiteY18" fmla="*/ 4562 h 10000"/>
                  <a:gd name="connsiteX19" fmla="*/ 1699 w 9916"/>
                  <a:gd name="connsiteY19" fmla="*/ 4460 h 10000"/>
                  <a:gd name="connsiteX20" fmla="*/ 1783 w 9916"/>
                  <a:gd name="connsiteY20" fmla="*/ 4358 h 10000"/>
                  <a:gd name="connsiteX21" fmla="*/ 1900 w 9916"/>
                  <a:gd name="connsiteY21" fmla="*/ 5927 h 10000"/>
                  <a:gd name="connsiteX22" fmla="*/ 1900 w 9916"/>
                  <a:gd name="connsiteY22" fmla="*/ 5866 h 10000"/>
                  <a:gd name="connsiteX23" fmla="*/ 1900 w 9916"/>
                  <a:gd name="connsiteY23" fmla="*/ 5723 h 10000"/>
                  <a:gd name="connsiteX24" fmla="*/ 1949 w 9916"/>
                  <a:gd name="connsiteY24" fmla="*/ 5479 h 10000"/>
                  <a:gd name="connsiteX25" fmla="*/ 1966 w 9916"/>
                  <a:gd name="connsiteY25" fmla="*/ 5173 h 10000"/>
                  <a:gd name="connsiteX26" fmla="*/ 2082 w 9916"/>
                  <a:gd name="connsiteY26" fmla="*/ 4847 h 10000"/>
                  <a:gd name="connsiteX27" fmla="*/ 2183 w 9916"/>
                  <a:gd name="connsiteY27" fmla="*/ 4562 h 10000"/>
                  <a:gd name="connsiteX28" fmla="*/ 2398 w 9916"/>
                  <a:gd name="connsiteY28" fmla="*/ 4257 h 10000"/>
                  <a:gd name="connsiteX29" fmla="*/ 2633 w 9916"/>
                  <a:gd name="connsiteY29" fmla="*/ 4012 h 10000"/>
                  <a:gd name="connsiteX30" fmla="*/ 2749 w 9916"/>
                  <a:gd name="connsiteY30" fmla="*/ 3971 h 10000"/>
                  <a:gd name="connsiteX31" fmla="*/ 2765 w 9916"/>
                  <a:gd name="connsiteY31" fmla="*/ 3971 h 10000"/>
                  <a:gd name="connsiteX32" fmla="*/ 2833 w 9916"/>
                  <a:gd name="connsiteY32" fmla="*/ 4012 h 10000"/>
                  <a:gd name="connsiteX33" fmla="*/ 2833 w 9916"/>
                  <a:gd name="connsiteY33" fmla="*/ 4094 h 10000"/>
                  <a:gd name="connsiteX34" fmla="*/ 2798 w 9916"/>
                  <a:gd name="connsiteY34" fmla="*/ 4399 h 10000"/>
                  <a:gd name="connsiteX35" fmla="*/ 2765 w 9916"/>
                  <a:gd name="connsiteY35" fmla="*/ 4725 h 10000"/>
                  <a:gd name="connsiteX36" fmla="*/ 2765 w 9916"/>
                  <a:gd name="connsiteY36" fmla="*/ 4949 h 10000"/>
                  <a:gd name="connsiteX37" fmla="*/ 2833 w 9916"/>
                  <a:gd name="connsiteY37" fmla="*/ 5173 h 10000"/>
                  <a:gd name="connsiteX38" fmla="*/ 2899 w 9916"/>
                  <a:gd name="connsiteY38" fmla="*/ 5560 h 10000"/>
                  <a:gd name="connsiteX39" fmla="*/ 2982 w 9916"/>
                  <a:gd name="connsiteY39" fmla="*/ 5723 h 10000"/>
                  <a:gd name="connsiteX40" fmla="*/ 3015 w 9916"/>
                  <a:gd name="connsiteY40" fmla="*/ 5886 h 10000"/>
                  <a:gd name="connsiteX41" fmla="*/ 3066 w 9916"/>
                  <a:gd name="connsiteY41" fmla="*/ 5967 h 10000"/>
                  <a:gd name="connsiteX42" fmla="*/ 3066 w 9916"/>
                  <a:gd name="connsiteY42" fmla="*/ 5988 h 10000"/>
                  <a:gd name="connsiteX43" fmla="*/ 3066 w 9916"/>
                  <a:gd name="connsiteY43" fmla="*/ 5927 h 10000"/>
                  <a:gd name="connsiteX44" fmla="*/ 3066 w 9916"/>
                  <a:gd name="connsiteY44" fmla="*/ 5825 h 10000"/>
                  <a:gd name="connsiteX45" fmla="*/ 3033 w 9916"/>
                  <a:gd name="connsiteY45" fmla="*/ 5642 h 10000"/>
                  <a:gd name="connsiteX46" fmla="*/ 3033 w 9916"/>
                  <a:gd name="connsiteY46" fmla="*/ 5397 h 10000"/>
                  <a:gd name="connsiteX47" fmla="*/ 3066 w 9916"/>
                  <a:gd name="connsiteY47" fmla="*/ 5153 h 10000"/>
                  <a:gd name="connsiteX48" fmla="*/ 3148 w 9916"/>
                  <a:gd name="connsiteY48" fmla="*/ 4847 h 10000"/>
                  <a:gd name="connsiteX49" fmla="*/ 3233 w 9916"/>
                  <a:gd name="connsiteY49" fmla="*/ 4562 h 10000"/>
                  <a:gd name="connsiteX50" fmla="*/ 3382 w 9916"/>
                  <a:gd name="connsiteY50" fmla="*/ 4297 h 10000"/>
                  <a:gd name="connsiteX51" fmla="*/ 3498 w 9916"/>
                  <a:gd name="connsiteY51" fmla="*/ 4175 h 10000"/>
                  <a:gd name="connsiteX52" fmla="*/ 3633 w 9916"/>
                  <a:gd name="connsiteY52" fmla="*/ 3971 h 10000"/>
                  <a:gd name="connsiteX53" fmla="*/ 3899 w 9916"/>
                  <a:gd name="connsiteY53" fmla="*/ 3605 h 10000"/>
                  <a:gd name="connsiteX54" fmla="*/ 4032 w 9916"/>
                  <a:gd name="connsiteY54" fmla="*/ 3442 h 10000"/>
                  <a:gd name="connsiteX55" fmla="*/ 4098 w 9916"/>
                  <a:gd name="connsiteY55" fmla="*/ 3320 h 10000"/>
                  <a:gd name="connsiteX56" fmla="*/ 4181 w 9916"/>
                  <a:gd name="connsiteY56" fmla="*/ 3218 h 10000"/>
                  <a:gd name="connsiteX57" fmla="*/ 4215 w 9916"/>
                  <a:gd name="connsiteY57" fmla="*/ 3198 h 10000"/>
                  <a:gd name="connsiteX58" fmla="*/ 4181 w 9916"/>
                  <a:gd name="connsiteY58" fmla="*/ 3218 h 10000"/>
                  <a:gd name="connsiteX59" fmla="*/ 4131 w 9916"/>
                  <a:gd name="connsiteY59" fmla="*/ 3320 h 10000"/>
                  <a:gd name="connsiteX60" fmla="*/ 4032 w 9916"/>
                  <a:gd name="connsiteY60" fmla="*/ 3483 h 10000"/>
                  <a:gd name="connsiteX61" fmla="*/ 3949 w 9916"/>
                  <a:gd name="connsiteY61" fmla="*/ 3686 h 10000"/>
                  <a:gd name="connsiteX62" fmla="*/ 3832 w 9916"/>
                  <a:gd name="connsiteY62" fmla="*/ 3931 h 10000"/>
                  <a:gd name="connsiteX63" fmla="*/ 3732 w 9916"/>
                  <a:gd name="connsiteY63" fmla="*/ 4196 h 10000"/>
                  <a:gd name="connsiteX64" fmla="*/ 3649 w 9916"/>
                  <a:gd name="connsiteY64" fmla="*/ 4501 h 10000"/>
                  <a:gd name="connsiteX65" fmla="*/ 3599 w 9916"/>
                  <a:gd name="connsiteY65" fmla="*/ 4786 h 10000"/>
                  <a:gd name="connsiteX66" fmla="*/ 3565 w 9916"/>
                  <a:gd name="connsiteY66" fmla="*/ 5173 h 10000"/>
                  <a:gd name="connsiteX67" fmla="*/ 3599 w 9916"/>
                  <a:gd name="connsiteY67" fmla="*/ 5499 h 10000"/>
                  <a:gd name="connsiteX68" fmla="*/ 3682 w 9916"/>
                  <a:gd name="connsiteY68" fmla="*/ 5764 h 10000"/>
                  <a:gd name="connsiteX69" fmla="*/ 3781 w 9916"/>
                  <a:gd name="connsiteY69" fmla="*/ 5927 h 10000"/>
                  <a:gd name="connsiteX70" fmla="*/ 3899 w 9916"/>
                  <a:gd name="connsiteY70" fmla="*/ 6049 h 10000"/>
                  <a:gd name="connsiteX71" fmla="*/ 3998 w 9916"/>
                  <a:gd name="connsiteY71" fmla="*/ 6151 h 10000"/>
                  <a:gd name="connsiteX72" fmla="*/ 4049 w 9916"/>
                  <a:gd name="connsiteY72" fmla="*/ 6191 h 10000"/>
                  <a:gd name="connsiteX73" fmla="*/ 4082 w 9916"/>
                  <a:gd name="connsiteY73" fmla="*/ 6191 h 10000"/>
                  <a:gd name="connsiteX74" fmla="*/ 4082 w 9916"/>
                  <a:gd name="connsiteY74" fmla="*/ 6151 h 10000"/>
                  <a:gd name="connsiteX75" fmla="*/ 4049 w 9916"/>
                  <a:gd name="connsiteY75" fmla="*/ 6029 h 10000"/>
                  <a:gd name="connsiteX76" fmla="*/ 4032 w 9916"/>
                  <a:gd name="connsiteY76" fmla="*/ 5886 h 10000"/>
                  <a:gd name="connsiteX77" fmla="*/ 3998 w 9916"/>
                  <a:gd name="connsiteY77" fmla="*/ 5662 h 10000"/>
                  <a:gd name="connsiteX78" fmla="*/ 3998 w 9916"/>
                  <a:gd name="connsiteY78" fmla="*/ 5438 h 10000"/>
                  <a:gd name="connsiteX79" fmla="*/ 4032 w 9916"/>
                  <a:gd name="connsiteY79" fmla="*/ 5153 h 10000"/>
                  <a:gd name="connsiteX80" fmla="*/ 4049 w 9916"/>
                  <a:gd name="connsiteY80" fmla="*/ 4847 h 10000"/>
                  <a:gd name="connsiteX81" fmla="*/ 4165 w 9916"/>
                  <a:gd name="connsiteY81" fmla="*/ 4562 h 10000"/>
                  <a:gd name="connsiteX82" fmla="*/ 4266 w 9916"/>
                  <a:gd name="connsiteY82" fmla="*/ 4257 h 10000"/>
                  <a:gd name="connsiteX83" fmla="*/ 4398 w 9916"/>
                  <a:gd name="connsiteY83" fmla="*/ 4033 h 10000"/>
                  <a:gd name="connsiteX84" fmla="*/ 4498 w 9916"/>
                  <a:gd name="connsiteY84" fmla="*/ 3849 h 10000"/>
                  <a:gd name="connsiteX85" fmla="*/ 4632 w 9916"/>
                  <a:gd name="connsiteY85" fmla="*/ 3686 h 10000"/>
                  <a:gd name="connsiteX86" fmla="*/ 4748 w 9916"/>
                  <a:gd name="connsiteY86" fmla="*/ 3544 h 10000"/>
                  <a:gd name="connsiteX87" fmla="*/ 4848 w 9916"/>
                  <a:gd name="connsiteY87" fmla="*/ 3442 h 10000"/>
                  <a:gd name="connsiteX88" fmla="*/ 4983 w 9916"/>
                  <a:gd name="connsiteY88" fmla="*/ 3381 h 10000"/>
                  <a:gd name="connsiteX89" fmla="*/ 5067 w 9916"/>
                  <a:gd name="connsiteY89" fmla="*/ 3381 h 10000"/>
                  <a:gd name="connsiteX90" fmla="*/ 5150 w 9916"/>
                  <a:gd name="connsiteY90" fmla="*/ 3442 h 10000"/>
                  <a:gd name="connsiteX91" fmla="*/ 5233 w 9916"/>
                  <a:gd name="connsiteY91" fmla="*/ 3544 h 10000"/>
                  <a:gd name="connsiteX92" fmla="*/ 5284 w 9916"/>
                  <a:gd name="connsiteY92" fmla="*/ 3686 h 10000"/>
                  <a:gd name="connsiteX93" fmla="*/ 5317 w 9916"/>
                  <a:gd name="connsiteY93" fmla="*/ 3870 h 10000"/>
                  <a:gd name="connsiteX94" fmla="*/ 5383 w 9916"/>
                  <a:gd name="connsiteY94" fmla="*/ 4358 h 10000"/>
                  <a:gd name="connsiteX95" fmla="*/ 5417 w 9916"/>
                  <a:gd name="connsiteY95" fmla="*/ 4908 h 10000"/>
                  <a:gd name="connsiteX96" fmla="*/ 5450 w 9916"/>
                  <a:gd name="connsiteY96" fmla="*/ 5479 h 10000"/>
                  <a:gd name="connsiteX97" fmla="*/ 5450 w 9916"/>
                  <a:gd name="connsiteY97" fmla="*/ 5723 h 10000"/>
                  <a:gd name="connsiteX98" fmla="*/ 5450 w 9916"/>
                  <a:gd name="connsiteY98" fmla="*/ 5927 h 10000"/>
                  <a:gd name="connsiteX99" fmla="*/ 5417 w 9916"/>
                  <a:gd name="connsiteY99" fmla="*/ 6130 h 10000"/>
                  <a:gd name="connsiteX100" fmla="*/ 5417 w 9916"/>
                  <a:gd name="connsiteY100" fmla="*/ 6253 h 10000"/>
                  <a:gd name="connsiteX101" fmla="*/ 5417 w 9916"/>
                  <a:gd name="connsiteY101" fmla="*/ 6354 h 10000"/>
                  <a:gd name="connsiteX102" fmla="*/ 5417 w 9916"/>
                  <a:gd name="connsiteY102" fmla="*/ 6375 h 10000"/>
                  <a:gd name="connsiteX103" fmla="*/ 6050 w 9916"/>
                  <a:gd name="connsiteY103" fmla="*/ 3035 h 10000"/>
                  <a:gd name="connsiteX104" fmla="*/ 6083 w 9916"/>
                  <a:gd name="connsiteY104" fmla="*/ 3096 h 10000"/>
                  <a:gd name="connsiteX105" fmla="*/ 6116 w 9916"/>
                  <a:gd name="connsiteY105" fmla="*/ 3198 h 10000"/>
                  <a:gd name="connsiteX106" fmla="*/ 6166 w 9916"/>
                  <a:gd name="connsiteY106" fmla="*/ 3360 h 10000"/>
                  <a:gd name="connsiteX107" fmla="*/ 6217 w 9916"/>
                  <a:gd name="connsiteY107" fmla="*/ 3585 h 10000"/>
                  <a:gd name="connsiteX108" fmla="*/ 6266 w 9916"/>
                  <a:gd name="connsiteY108" fmla="*/ 3809 h 10000"/>
                  <a:gd name="connsiteX109" fmla="*/ 6350 w 9916"/>
                  <a:gd name="connsiteY109" fmla="*/ 4094 h 10000"/>
                  <a:gd name="connsiteX110" fmla="*/ 6433 w 9916"/>
                  <a:gd name="connsiteY110" fmla="*/ 4725 h 10000"/>
                  <a:gd name="connsiteX111" fmla="*/ 6450 w 9916"/>
                  <a:gd name="connsiteY111" fmla="*/ 5051 h 10000"/>
                  <a:gd name="connsiteX112" fmla="*/ 6450 w 9916"/>
                  <a:gd name="connsiteY112" fmla="*/ 5316 h 10000"/>
                  <a:gd name="connsiteX113" fmla="*/ 6450 w 9916"/>
                  <a:gd name="connsiteY113" fmla="*/ 5540 h 10000"/>
                  <a:gd name="connsiteX114" fmla="*/ 6433 w 9916"/>
                  <a:gd name="connsiteY114" fmla="*/ 5723 h 10000"/>
                  <a:gd name="connsiteX115" fmla="*/ 6399 w 9916"/>
                  <a:gd name="connsiteY115" fmla="*/ 5886 h 10000"/>
                  <a:gd name="connsiteX116" fmla="*/ 6383 w 9916"/>
                  <a:gd name="connsiteY116" fmla="*/ 5988 h 10000"/>
                  <a:gd name="connsiteX117" fmla="*/ 6350 w 9916"/>
                  <a:gd name="connsiteY117" fmla="*/ 6049 h 10000"/>
                  <a:gd name="connsiteX118" fmla="*/ 6350 w 9916"/>
                  <a:gd name="connsiteY118" fmla="*/ 6090 h 10000"/>
                  <a:gd name="connsiteX119" fmla="*/ 6350 w 9916"/>
                  <a:gd name="connsiteY119" fmla="*/ 6049 h 10000"/>
                  <a:gd name="connsiteX120" fmla="*/ 6433 w 9916"/>
                  <a:gd name="connsiteY120" fmla="*/ 5988 h 10000"/>
                  <a:gd name="connsiteX121" fmla="*/ 6516 w 9916"/>
                  <a:gd name="connsiteY121" fmla="*/ 5866 h 10000"/>
                  <a:gd name="connsiteX122" fmla="*/ 6582 w 9916"/>
                  <a:gd name="connsiteY122" fmla="*/ 5703 h 10000"/>
                  <a:gd name="connsiteX123" fmla="*/ 6783 w 9916"/>
                  <a:gd name="connsiteY123" fmla="*/ 5336 h 10000"/>
                  <a:gd name="connsiteX124" fmla="*/ 6965 w 9916"/>
                  <a:gd name="connsiteY124" fmla="*/ 4908 h 10000"/>
                  <a:gd name="connsiteX125" fmla="*/ 6983 w 9916"/>
                  <a:gd name="connsiteY125" fmla="*/ 4745 h 10000"/>
                  <a:gd name="connsiteX126" fmla="*/ 7017 w 9916"/>
                  <a:gd name="connsiteY126" fmla="*/ 4562 h 10000"/>
                  <a:gd name="connsiteX127" fmla="*/ 7017 w 9916"/>
                  <a:gd name="connsiteY127" fmla="*/ 4257 h 10000"/>
                  <a:gd name="connsiteX128" fmla="*/ 6965 w 9916"/>
                  <a:gd name="connsiteY128" fmla="*/ 4094 h 10000"/>
                  <a:gd name="connsiteX129" fmla="*/ 6932 w 9916"/>
                  <a:gd name="connsiteY129" fmla="*/ 4073 h 10000"/>
                  <a:gd name="connsiteX130" fmla="*/ 6932 w 9916"/>
                  <a:gd name="connsiteY130" fmla="*/ 4033 h 10000"/>
                  <a:gd name="connsiteX131" fmla="*/ 6965 w 9916"/>
                  <a:gd name="connsiteY131" fmla="*/ 4073 h 10000"/>
                  <a:gd name="connsiteX132" fmla="*/ 7017 w 9916"/>
                  <a:gd name="connsiteY132" fmla="*/ 4175 h 10000"/>
                  <a:gd name="connsiteX133" fmla="*/ 7100 w 9916"/>
                  <a:gd name="connsiteY133" fmla="*/ 4297 h 10000"/>
                  <a:gd name="connsiteX134" fmla="*/ 7199 w 9916"/>
                  <a:gd name="connsiteY134" fmla="*/ 4460 h 10000"/>
                  <a:gd name="connsiteX135" fmla="*/ 7383 w 9916"/>
                  <a:gd name="connsiteY135" fmla="*/ 4725 h 10000"/>
                  <a:gd name="connsiteX136" fmla="*/ 7450 w 9916"/>
                  <a:gd name="connsiteY136" fmla="*/ 4847 h 10000"/>
                  <a:gd name="connsiteX137" fmla="*/ 7466 w 9916"/>
                  <a:gd name="connsiteY137" fmla="*/ 4888 h 10000"/>
                  <a:gd name="connsiteX138" fmla="*/ 7516 w 9916"/>
                  <a:gd name="connsiteY138" fmla="*/ 5377 h 10000"/>
                  <a:gd name="connsiteX139" fmla="*/ 7549 w 9916"/>
                  <a:gd name="connsiteY139" fmla="*/ 5825 h 10000"/>
                  <a:gd name="connsiteX140" fmla="*/ 7549 w 9916"/>
                  <a:gd name="connsiteY140" fmla="*/ 6029 h 10000"/>
                  <a:gd name="connsiteX141" fmla="*/ 7582 w 9916"/>
                  <a:gd name="connsiteY141" fmla="*/ 6212 h 10000"/>
                  <a:gd name="connsiteX142" fmla="*/ 7598 w 9916"/>
                  <a:gd name="connsiteY142" fmla="*/ 6314 h 10000"/>
                  <a:gd name="connsiteX143" fmla="*/ 7633 w 9916"/>
                  <a:gd name="connsiteY143" fmla="*/ 6354 h 10000"/>
                  <a:gd name="connsiteX144" fmla="*/ 7633 w 9916"/>
                  <a:gd name="connsiteY144" fmla="*/ 6314 h 10000"/>
                  <a:gd name="connsiteX145" fmla="*/ 7683 w 9916"/>
                  <a:gd name="connsiteY145" fmla="*/ 6253 h 10000"/>
                  <a:gd name="connsiteX146" fmla="*/ 7733 w 9916"/>
                  <a:gd name="connsiteY146" fmla="*/ 6151 h 10000"/>
                  <a:gd name="connsiteX147" fmla="*/ 7782 w 9916"/>
                  <a:gd name="connsiteY147" fmla="*/ 6029 h 10000"/>
                  <a:gd name="connsiteX148" fmla="*/ 7916 w 9916"/>
                  <a:gd name="connsiteY148" fmla="*/ 5703 h 10000"/>
                  <a:gd name="connsiteX149" fmla="*/ 7998 w 9916"/>
                  <a:gd name="connsiteY149" fmla="*/ 5275 h 10000"/>
                  <a:gd name="connsiteX150" fmla="*/ 8033 w 9916"/>
                  <a:gd name="connsiteY150" fmla="*/ 5112 h 10000"/>
                  <a:gd name="connsiteX151" fmla="*/ 8033 w 9916"/>
                  <a:gd name="connsiteY151" fmla="*/ 4990 h 10000"/>
                  <a:gd name="connsiteX152" fmla="*/ 7982 w 9916"/>
                  <a:gd name="connsiteY152" fmla="*/ 4786 h 10000"/>
                  <a:gd name="connsiteX153" fmla="*/ 7916 w 9916"/>
                  <a:gd name="connsiteY153" fmla="*/ 4684 h 10000"/>
                  <a:gd name="connsiteX154" fmla="*/ 7899 w 9916"/>
                  <a:gd name="connsiteY154" fmla="*/ 4664 h 10000"/>
                  <a:gd name="connsiteX155" fmla="*/ 8033 w 9916"/>
                  <a:gd name="connsiteY155" fmla="*/ 4847 h 10000"/>
                  <a:gd name="connsiteX156" fmla="*/ 8182 w 9916"/>
                  <a:gd name="connsiteY156" fmla="*/ 5010 h 10000"/>
                  <a:gd name="connsiteX157" fmla="*/ 8383 w 9916"/>
                  <a:gd name="connsiteY157" fmla="*/ 5173 h 10000"/>
                  <a:gd name="connsiteX158" fmla="*/ 8566 w 9916"/>
                  <a:gd name="connsiteY158" fmla="*/ 5377 h 10000"/>
                  <a:gd name="connsiteX159" fmla="*/ 8717 w 9916"/>
                  <a:gd name="connsiteY159" fmla="*/ 5642 h 10000"/>
                  <a:gd name="connsiteX160" fmla="*/ 8883 w 9916"/>
                  <a:gd name="connsiteY160" fmla="*/ 5927 h 10000"/>
                  <a:gd name="connsiteX161" fmla="*/ 9015 w 9916"/>
                  <a:gd name="connsiteY161" fmla="*/ 6293 h 10000"/>
                  <a:gd name="connsiteX162" fmla="*/ 9117 w 9916"/>
                  <a:gd name="connsiteY162" fmla="*/ 6741 h 10000"/>
                  <a:gd name="connsiteX163" fmla="*/ 9183 w 9916"/>
                  <a:gd name="connsiteY163" fmla="*/ 7230 h 10000"/>
                  <a:gd name="connsiteX164" fmla="*/ 9233 w 9916"/>
                  <a:gd name="connsiteY164" fmla="*/ 7678 h 10000"/>
                  <a:gd name="connsiteX165" fmla="*/ 9233 w 9916"/>
                  <a:gd name="connsiteY165" fmla="*/ 8086 h 10000"/>
                  <a:gd name="connsiteX166" fmla="*/ 9233 w 9916"/>
                  <a:gd name="connsiteY166" fmla="*/ 8411 h 10000"/>
                  <a:gd name="connsiteX167" fmla="*/ 9233 w 9916"/>
                  <a:gd name="connsiteY167" fmla="*/ 8656 h 10000"/>
                  <a:gd name="connsiteX168" fmla="*/ 9199 w 9916"/>
                  <a:gd name="connsiteY168" fmla="*/ 8859 h 10000"/>
                  <a:gd name="connsiteX169" fmla="*/ 9199 w 9916"/>
                  <a:gd name="connsiteY169" fmla="*/ 9022 h 10000"/>
                  <a:gd name="connsiteX170" fmla="*/ 9199 w 9916"/>
                  <a:gd name="connsiteY170" fmla="*/ 9063 h 10000"/>
                  <a:gd name="connsiteX171" fmla="*/ 9250 w 9916"/>
                  <a:gd name="connsiteY171" fmla="*/ 9063 h 10000"/>
                  <a:gd name="connsiteX172" fmla="*/ 9366 w 9916"/>
                  <a:gd name="connsiteY172" fmla="*/ 9145 h 10000"/>
                  <a:gd name="connsiteX173" fmla="*/ 9516 w 9916"/>
                  <a:gd name="connsiteY173" fmla="*/ 9246 h 10000"/>
                  <a:gd name="connsiteX174" fmla="*/ 9683 w 9916"/>
                  <a:gd name="connsiteY174" fmla="*/ 9470 h 10000"/>
                  <a:gd name="connsiteX175" fmla="*/ 9783 w 9916"/>
                  <a:gd name="connsiteY175" fmla="*/ 9674 h 10000"/>
                  <a:gd name="connsiteX176" fmla="*/ 9866 w 9916"/>
                  <a:gd name="connsiteY176" fmla="*/ 9837 h 10000"/>
                  <a:gd name="connsiteX177" fmla="*/ 9916 w 9916"/>
                  <a:gd name="connsiteY177" fmla="*/ 9939 h 10000"/>
                  <a:gd name="connsiteX178" fmla="*/ 9916 w 9916"/>
                  <a:gd name="connsiteY178" fmla="*/ 10000 h 10000"/>
                  <a:gd name="connsiteX179" fmla="*/ 9916 w 9916"/>
                  <a:gd name="connsiteY179" fmla="*/ 9959 h 10000"/>
                  <a:gd name="connsiteX180" fmla="*/ 9916 w 9916"/>
                  <a:gd name="connsiteY180" fmla="*/ 9898 h 10000"/>
                  <a:gd name="connsiteX181" fmla="*/ 9916 w 9916"/>
                  <a:gd name="connsiteY181" fmla="*/ 9735 h 10000"/>
                  <a:gd name="connsiteX182" fmla="*/ 9916 w 9916"/>
                  <a:gd name="connsiteY182" fmla="*/ 9572 h 10000"/>
                  <a:gd name="connsiteX183" fmla="*/ 9916 w 9916"/>
                  <a:gd name="connsiteY183" fmla="*/ 9369 h 10000"/>
                  <a:gd name="connsiteX184" fmla="*/ 9916 w 9916"/>
                  <a:gd name="connsiteY184" fmla="*/ 9145 h 10000"/>
                  <a:gd name="connsiteX185" fmla="*/ 9916 w 9916"/>
                  <a:gd name="connsiteY185" fmla="*/ 8595 h 10000"/>
                  <a:gd name="connsiteX186" fmla="*/ 9916 w 9916"/>
                  <a:gd name="connsiteY186" fmla="*/ 8045 h 10000"/>
                  <a:gd name="connsiteX187" fmla="*/ 9899 w 9916"/>
                  <a:gd name="connsiteY187" fmla="*/ 7454 h 10000"/>
                  <a:gd name="connsiteX188" fmla="*/ 9899 w 9916"/>
                  <a:gd name="connsiteY188" fmla="*/ 6945 h 10000"/>
                  <a:gd name="connsiteX189" fmla="*/ 9866 w 9916"/>
                  <a:gd name="connsiteY189" fmla="*/ 6701 h 10000"/>
                  <a:gd name="connsiteX190" fmla="*/ 9866 w 9916"/>
                  <a:gd name="connsiteY190" fmla="*/ 6517 h 10000"/>
                  <a:gd name="connsiteX191" fmla="*/ 9817 w 9916"/>
                  <a:gd name="connsiteY191" fmla="*/ 5927 h 10000"/>
                  <a:gd name="connsiteX192" fmla="*/ 9732 w 9916"/>
                  <a:gd name="connsiteY192" fmla="*/ 5336 h 10000"/>
                  <a:gd name="connsiteX193" fmla="*/ 9633 w 9916"/>
                  <a:gd name="connsiteY193" fmla="*/ 4745 h 10000"/>
                  <a:gd name="connsiteX194" fmla="*/ 9516 w 9916"/>
                  <a:gd name="connsiteY194" fmla="*/ 4175 h 10000"/>
                  <a:gd name="connsiteX195" fmla="*/ 9332 w 9916"/>
                  <a:gd name="connsiteY195" fmla="*/ 3585 h 10000"/>
                  <a:gd name="connsiteX196" fmla="*/ 9150 w 9916"/>
                  <a:gd name="connsiteY196" fmla="*/ 3055 h 10000"/>
                  <a:gd name="connsiteX197" fmla="*/ 8916 w 9916"/>
                  <a:gd name="connsiteY197" fmla="*/ 2546 h 10000"/>
                  <a:gd name="connsiteX198" fmla="*/ 8666 w 9916"/>
                  <a:gd name="connsiteY198" fmla="*/ 2077 h 10000"/>
                  <a:gd name="connsiteX199" fmla="*/ 8349 w 9916"/>
                  <a:gd name="connsiteY199" fmla="*/ 1629 h 10000"/>
                  <a:gd name="connsiteX200" fmla="*/ 8033 w 9916"/>
                  <a:gd name="connsiteY200" fmla="*/ 1242 h 10000"/>
                  <a:gd name="connsiteX201" fmla="*/ 7649 w 9916"/>
                  <a:gd name="connsiteY201" fmla="*/ 876 h 10000"/>
                  <a:gd name="connsiteX202" fmla="*/ 7249 w 9916"/>
                  <a:gd name="connsiteY202" fmla="*/ 550 h 10000"/>
                  <a:gd name="connsiteX203" fmla="*/ 6833 w 9916"/>
                  <a:gd name="connsiteY203" fmla="*/ 326 h 10000"/>
                  <a:gd name="connsiteX204" fmla="*/ 6317 w 9916"/>
                  <a:gd name="connsiteY204" fmla="*/ 163 h 10000"/>
                  <a:gd name="connsiteX205" fmla="*/ 5783 w 9916"/>
                  <a:gd name="connsiteY205" fmla="*/ 61 h 10000"/>
                  <a:gd name="connsiteX206" fmla="*/ 5233 w 9916"/>
                  <a:gd name="connsiteY206" fmla="*/ 0 h 10000"/>
                  <a:gd name="connsiteX207" fmla="*/ 4098 w 9916"/>
                  <a:gd name="connsiteY207" fmla="*/ 163 h 10000"/>
                  <a:gd name="connsiteX208" fmla="*/ 3549 w 9916"/>
                  <a:gd name="connsiteY208" fmla="*/ 326 h 10000"/>
                  <a:gd name="connsiteX209" fmla="*/ 3066 w 9916"/>
                  <a:gd name="connsiteY209" fmla="*/ 550 h 10000"/>
                  <a:gd name="connsiteX210" fmla="*/ 2582 w 9916"/>
                  <a:gd name="connsiteY210" fmla="*/ 855 h 10000"/>
                  <a:gd name="connsiteX211" fmla="*/ 2133 w 9916"/>
                  <a:gd name="connsiteY211" fmla="*/ 1202 h 10000"/>
                  <a:gd name="connsiteX212" fmla="*/ 1699 w 9916"/>
                  <a:gd name="connsiteY212" fmla="*/ 1629 h 10000"/>
                  <a:gd name="connsiteX213" fmla="*/ 1332 w 9916"/>
                  <a:gd name="connsiteY213" fmla="*/ 2077 h 10000"/>
                  <a:gd name="connsiteX214" fmla="*/ 981 w 9916"/>
                  <a:gd name="connsiteY214" fmla="*/ 2607 h 10000"/>
                  <a:gd name="connsiteX215" fmla="*/ 665 w 9916"/>
                  <a:gd name="connsiteY215" fmla="*/ 3198 h 10000"/>
                  <a:gd name="connsiteX216" fmla="*/ 433 w 9916"/>
                  <a:gd name="connsiteY216" fmla="*/ 3809 h 10000"/>
                  <a:gd name="connsiteX217" fmla="*/ 215 w 9916"/>
                  <a:gd name="connsiteY217" fmla="*/ 4460 h 10000"/>
                  <a:gd name="connsiteX218" fmla="*/ 32 w 9916"/>
                  <a:gd name="connsiteY218" fmla="*/ 5173 h 10000"/>
                  <a:gd name="connsiteX0" fmla="*/ 32 w 10000"/>
                  <a:gd name="connsiteY0" fmla="*/ 5173 h 10000"/>
                  <a:gd name="connsiteX1" fmla="*/ 32 w 10000"/>
                  <a:gd name="connsiteY1" fmla="*/ 9246 h 10000"/>
                  <a:gd name="connsiteX2" fmla="*/ 351 w 10000"/>
                  <a:gd name="connsiteY2" fmla="*/ 8961 h 10000"/>
                  <a:gd name="connsiteX3" fmla="*/ 487 w 10000"/>
                  <a:gd name="connsiteY3" fmla="*/ 8859 h 10000"/>
                  <a:gd name="connsiteX4" fmla="*/ 587 w 10000"/>
                  <a:gd name="connsiteY4" fmla="*/ 8798 h 10000"/>
                  <a:gd name="connsiteX5" fmla="*/ 671 w 10000"/>
                  <a:gd name="connsiteY5" fmla="*/ 8758 h 10000"/>
                  <a:gd name="connsiteX6" fmla="*/ 806 w 10000"/>
                  <a:gd name="connsiteY6" fmla="*/ 8697 h 10000"/>
                  <a:gd name="connsiteX7" fmla="*/ 840 w 10000"/>
                  <a:gd name="connsiteY7" fmla="*/ 8656 h 10000"/>
                  <a:gd name="connsiteX8" fmla="*/ 856 w 10000"/>
                  <a:gd name="connsiteY8" fmla="*/ 8534 h 10000"/>
                  <a:gd name="connsiteX9" fmla="*/ 772 w 10000"/>
                  <a:gd name="connsiteY9" fmla="*/ 8086 h 10000"/>
                  <a:gd name="connsiteX10" fmla="*/ 755 w 10000"/>
                  <a:gd name="connsiteY10" fmla="*/ 7678 h 10000"/>
                  <a:gd name="connsiteX11" fmla="*/ 755 w 10000"/>
                  <a:gd name="connsiteY11" fmla="*/ 7271 h 10000"/>
                  <a:gd name="connsiteX12" fmla="*/ 806 w 10000"/>
                  <a:gd name="connsiteY12" fmla="*/ 6904 h 10000"/>
                  <a:gd name="connsiteX13" fmla="*/ 940 w 10000"/>
                  <a:gd name="connsiteY13" fmla="*/ 6191 h 10000"/>
                  <a:gd name="connsiteX14" fmla="*/ 1159 w 10000"/>
                  <a:gd name="connsiteY14" fmla="*/ 5540 h 10000"/>
                  <a:gd name="connsiteX15" fmla="*/ 1377 w 10000"/>
                  <a:gd name="connsiteY15" fmla="*/ 5051 h 10000"/>
                  <a:gd name="connsiteX16" fmla="*/ 1478 w 10000"/>
                  <a:gd name="connsiteY16" fmla="*/ 4847 h 10000"/>
                  <a:gd name="connsiteX17" fmla="*/ 1579 w 10000"/>
                  <a:gd name="connsiteY17" fmla="*/ 4684 h 10000"/>
                  <a:gd name="connsiteX18" fmla="*/ 1664 w 10000"/>
                  <a:gd name="connsiteY18" fmla="*/ 4562 h 10000"/>
                  <a:gd name="connsiteX19" fmla="*/ 1713 w 10000"/>
                  <a:gd name="connsiteY19" fmla="*/ 4460 h 10000"/>
                  <a:gd name="connsiteX20" fmla="*/ 1798 w 10000"/>
                  <a:gd name="connsiteY20" fmla="*/ 4358 h 10000"/>
                  <a:gd name="connsiteX21" fmla="*/ 1916 w 10000"/>
                  <a:gd name="connsiteY21" fmla="*/ 5927 h 10000"/>
                  <a:gd name="connsiteX22" fmla="*/ 1916 w 10000"/>
                  <a:gd name="connsiteY22" fmla="*/ 5866 h 10000"/>
                  <a:gd name="connsiteX23" fmla="*/ 1916 w 10000"/>
                  <a:gd name="connsiteY23" fmla="*/ 5723 h 10000"/>
                  <a:gd name="connsiteX24" fmla="*/ 1966 w 10000"/>
                  <a:gd name="connsiteY24" fmla="*/ 5479 h 10000"/>
                  <a:gd name="connsiteX25" fmla="*/ 1983 w 10000"/>
                  <a:gd name="connsiteY25" fmla="*/ 5173 h 10000"/>
                  <a:gd name="connsiteX26" fmla="*/ 2100 w 10000"/>
                  <a:gd name="connsiteY26" fmla="*/ 4847 h 10000"/>
                  <a:gd name="connsiteX27" fmla="*/ 2201 w 10000"/>
                  <a:gd name="connsiteY27" fmla="*/ 4562 h 10000"/>
                  <a:gd name="connsiteX28" fmla="*/ 2418 w 10000"/>
                  <a:gd name="connsiteY28" fmla="*/ 4257 h 10000"/>
                  <a:gd name="connsiteX29" fmla="*/ 2655 w 10000"/>
                  <a:gd name="connsiteY29" fmla="*/ 4012 h 10000"/>
                  <a:gd name="connsiteX30" fmla="*/ 2772 w 10000"/>
                  <a:gd name="connsiteY30" fmla="*/ 3971 h 10000"/>
                  <a:gd name="connsiteX31" fmla="*/ 2788 w 10000"/>
                  <a:gd name="connsiteY31" fmla="*/ 3971 h 10000"/>
                  <a:gd name="connsiteX32" fmla="*/ 2857 w 10000"/>
                  <a:gd name="connsiteY32" fmla="*/ 4012 h 10000"/>
                  <a:gd name="connsiteX33" fmla="*/ 2857 w 10000"/>
                  <a:gd name="connsiteY33" fmla="*/ 4094 h 10000"/>
                  <a:gd name="connsiteX34" fmla="*/ 2822 w 10000"/>
                  <a:gd name="connsiteY34" fmla="*/ 4399 h 10000"/>
                  <a:gd name="connsiteX35" fmla="*/ 2788 w 10000"/>
                  <a:gd name="connsiteY35" fmla="*/ 4725 h 10000"/>
                  <a:gd name="connsiteX36" fmla="*/ 2788 w 10000"/>
                  <a:gd name="connsiteY36" fmla="*/ 4949 h 10000"/>
                  <a:gd name="connsiteX37" fmla="*/ 2857 w 10000"/>
                  <a:gd name="connsiteY37" fmla="*/ 5173 h 10000"/>
                  <a:gd name="connsiteX38" fmla="*/ 2924 w 10000"/>
                  <a:gd name="connsiteY38" fmla="*/ 5560 h 10000"/>
                  <a:gd name="connsiteX39" fmla="*/ 3007 w 10000"/>
                  <a:gd name="connsiteY39" fmla="*/ 5723 h 10000"/>
                  <a:gd name="connsiteX40" fmla="*/ 3041 w 10000"/>
                  <a:gd name="connsiteY40" fmla="*/ 5886 h 10000"/>
                  <a:gd name="connsiteX41" fmla="*/ 3092 w 10000"/>
                  <a:gd name="connsiteY41" fmla="*/ 5967 h 10000"/>
                  <a:gd name="connsiteX42" fmla="*/ 3092 w 10000"/>
                  <a:gd name="connsiteY42" fmla="*/ 5988 h 10000"/>
                  <a:gd name="connsiteX43" fmla="*/ 3092 w 10000"/>
                  <a:gd name="connsiteY43" fmla="*/ 5927 h 10000"/>
                  <a:gd name="connsiteX44" fmla="*/ 3092 w 10000"/>
                  <a:gd name="connsiteY44" fmla="*/ 5825 h 10000"/>
                  <a:gd name="connsiteX45" fmla="*/ 3059 w 10000"/>
                  <a:gd name="connsiteY45" fmla="*/ 5642 h 10000"/>
                  <a:gd name="connsiteX46" fmla="*/ 3059 w 10000"/>
                  <a:gd name="connsiteY46" fmla="*/ 5397 h 10000"/>
                  <a:gd name="connsiteX47" fmla="*/ 3092 w 10000"/>
                  <a:gd name="connsiteY47" fmla="*/ 5153 h 10000"/>
                  <a:gd name="connsiteX48" fmla="*/ 3175 w 10000"/>
                  <a:gd name="connsiteY48" fmla="*/ 4847 h 10000"/>
                  <a:gd name="connsiteX49" fmla="*/ 3260 w 10000"/>
                  <a:gd name="connsiteY49" fmla="*/ 4562 h 10000"/>
                  <a:gd name="connsiteX50" fmla="*/ 3411 w 10000"/>
                  <a:gd name="connsiteY50" fmla="*/ 4297 h 10000"/>
                  <a:gd name="connsiteX51" fmla="*/ 3528 w 10000"/>
                  <a:gd name="connsiteY51" fmla="*/ 4175 h 10000"/>
                  <a:gd name="connsiteX52" fmla="*/ 3664 w 10000"/>
                  <a:gd name="connsiteY52" fmla="*/ 3971 h 10000"/>
                  <a:gd name="connsiteX53" fmla="*/ 3932 w 10000"/>
                  <a:gd name="connsiteY53" fmla="*/ 3605 h 10000"/>
                  <a:gd name="connsiteX54" fmla="*/ 4066 w 10000"/>
                  <a:gd name="connsiteY54" fmla="*/ 3442 h 10000"/>
                  <a:gd name="connsiteX55" fmla="*/ 4133 w 10000"/>
                  <a:gd name="connsiteY55" fmla="*/ 3320 h 10000"/>
                  <a:gd name="connsiteX56" fmla="*/ 4216 w 10000"/>
                  <a:gd name="connsiteY56" fmla="*/ 3218 h 10000"/>
                  <a:gd name="connsiteX57" fmla="*/ 4251 w 10000"/>
                  <a:gd name="connsiteY57" fmla="*/ 3198 h 10000"/>
                  <a:gd name="connsiteX58" fmla="*/ 4216 w 10000"/>
                  <a:gd name="connsiteY58" fmla="*/ 3218 h 10000"/>
                  <a:gd name="connsiteX59" fmla="*/ 4166 w 10000"/>
                  <a:gd name="connsiteY59" fmla="*/ 3320 h 10000"/>
                  <a:gd name="connsiteX60" fmla="*/ 4066 w 10000"/>
                  <a:gd name="connsiteY60" fmla="*/ 3483 h 10000"/>
                  <a:gd name="connsiteX61" fmla="*/ 3982 w 10000"/>
                  <a:gd name="connsiteY61" fmla="*/ 3686 h 10000"/>
                  <a:gd name="connsiteX62" fmla="*/ 3864 w 10000"/>
                  <a:gd name="connsiteY62" fmla="*/ 3931 h 10000"/>
                  <a:gd name="connsiteX63" fmla="*/ 3764 w 10000"/>
                  <a:gd name="connsiteY63" fmla="*/ 4196 h 10000"/>
                  <a:gd name="connsiteX64" fmla="*/ 3680 w 10000"/>
                  <a:gd name="connsiteY64" fmla="*/ 4501 h 10000"/>
                  <a:gd name="connsiteX65" fmla="*/ 3629 w 10000"/>
                  <a:gd name="connsiteY65" fmla="*/ 4786 h 10000"/>
                  <a:gd name="connsiteX66" fmla="*/ 3595 w 10000"/>
                  <a:gd name="connsiteY66" fmla="*/ 5173 h 10000"/>
                  <a:gd name="connsiteX67" fmla="*/ 3629 w 10000"/>
                  <a:gd name="connsiteY67" fmla="*/ 5499 h 10000"/>
                  <a:gd name="connsiteX68" fmla="*/ 3713 w 10000"/>
                  <a:gd name="connsiteY68" fmla="*/ 5764 h 10000"/>
                  <a:gd name="connsiteX69" fmla="*/ 3813 w 10000"/>
                  <a:gd name="connsiteY69" fmla="*/ 5927 h 10000"/>
                  <a:gd name="connsiteX70" fmla="*/ 3932 w 10000"/>
                  <a:gd name="connsiteY70" fmla="*/ 6049 h 10000"/>
                  <a:gd name="connsiteX71" fmla="*/ 4032 w 10000"/>
                  <a:gd name="connsiteY71" fmla="*/ 6151 h 10000"/>
                  <a:gd name="connsiteX72" fmla="*/ 4083 w 10000"/>
                  <a:gd name="connsiteY72" fmla="*/ 6191 h 10000"/>
                  <a:gd name="connsiteX73" fmla="*/ 4117 w 10000"/>
                  <a:gd name="connsiteY73" fmla="*/ 6191 h 10000"/>
                  <a:gd name="connsiteX74" fmla="*/ 4117 w 10000"/>
                  <a:gd name="connsiteY74" fmla="*/ 6151 h 10000"/>
                  <a:gd name="connsiteX75" fmla="*/ 4083 w 10000"/>
                  <a:gd name="connsiteY75" fmla="*/ 6029 h 10000"/>
                  <a:gd name="connsiteX76" fmla="*/ 4066 w 10000"/>
                  <a:gd name="connsiteY76" fmla="*/ 5886 h 10000"/>
                  <a:gd name="connsiteX77" fmla="*/ 4032 w 10000"/>
                  <a:gd name="connsiteY77" fmla="*/ 5662 h 10000"/>
                  <a:gd name="connsiteX78" fmla="*/ 4032 w 10000"/>
                  <a:gd name="connsiteY78" fmla="*/ 5438 h 10000"/>
                  <a:gd name="connsiteX79" fmla="*/ 4066 w 10000"/>
                  <a:gd name="connsiteY79" fmla="*/ 5153 h 10000"/>
                  <a:gd name="connsiteX80" fmla="*/ 4083 w 10000"/>
                  <a:gd name="connsiteY80" fmla="*/ 4847 h 10000"/>
                  <a:gd name="connsiteX81" fmla="*/ 4200 w 10000"/>
                  <a:gd name="connsiteY81" fmla="*/ 4562 h 10000"/>
                  <a:gd name="connsiteX82" fmla="*/ 4302 w 10000"/>
                  <a:gd name="connsiteY82" fmla="*/ 4257 h 10000"/>
                  <a:gd name="connsiteX83" fmla="*/ 4435 w 10000"/>
                  <a:gd name="connsiteY83" fmla="*/ 4033 h 10000"/>
                  <a:gd name="connsiteX84" fmla="*/ 4536 w 10000"/>
                  <a:gd name="connsiteY84" fmla="*/ 3849 h 10000"/>
                  <a:gd name="connsiteX85" fmla="*/ 4671 w 10000"/>
                  <a:gd name="connsiteY85" fmla="*/ 3686 h 10000"/>
                  <a:gd name="connsiteX86" fmla="*/ 4788 w 10000"/>
                  <a:gd name="connsiteY86" fmla="*/ 3544 h 10000"/>
                  <a:gd name="connsiteX87" fmla="*/ 4889 w 10000"/>
                  <a:gd name="connsiteY87" fmla="*/ 3442 h 10000"/>
                  <a:gd name="connsiteX88" fmla="*/ 5025 w 10000"/>
                  <a:gd name="connsiteY88" fmla="*/ 3381 h 10000"/>
                  <a:gd name="connsiteX89" fmla="*/ 5110 w 10000"/>
                  <a:gd name="connsiteY89" fmla="*/ 3381 h 10000"/>
                  <a:gd name="connsiteX90" fmla="*/ 5194 w 10000"/>
                  <a:gd name="connsiteY90" fmla="*/ 3442 h 10000"/>
                  <a:gd name="connsiteX91" fmla="*/ 5277 w 10000"/>
                  <a:gd name="connsiteY91" fmla="*/ 3544 h 10000"/>
                  <a:gd name="connsiteX92" fmla="*/ 5329 w 10000"/>
                  <a:gd name="connsiteY92" fmla="*/ 3686 h 10000"/>
                  <a:gd name="connsiteX93" fmla="*/ 5362 w 10000"/>
                  <a:gd name="connsiteY93" fmla="*/ 3870 h 10000"/>
                  <a:gd name="connsiteX94" fmla="*/ 5429 w 10000"/>
                  <a:gd name="connsiteY94" fmla="*/ 4358 h 10000"/>
                  <a:gd name="connsiteX95" fmla="*/ 5463 w 10000"/>
                  <a:gd name="connsiteY95" fmla="*/ 4908 h 10000"/>
                  <a:gd name="connsiteX96" fmla="*/ 5496 w 10000"/>
                  <a:gd name="connsiteY96" fmla="*/ 5479 h 10000"/>
                  <a:gd name="connsiteX97" fmla="*/ 5496 w 10000"/>
                  <a:gd name="connsiteY97" fmla="*/ 5723 h 10000"/>
                  <a:gd name="connsiteX98" fmla="*/ 5496 w 10000"/>
                  <a:gd name="connsiteY98" fmla="*/ 5927 h 10000"/>
                  <a:gd name="connsiteX99" fmla="*/ 5463 w 10000"/>
                  <a:gd name="connsiteY99" fmla="*/ 6130 h 10000"/>
                  <a:gd name="connsiteX100" fmla="*/ 5463 w 10000"/>
                  <a:gd name="connsiteY100" fmla="*/ 6253 h 10000"/>
                  <a:gd name="connsiteX101" fmla="*/ 5463 w 10000"/>
                  <a:gd name="connsiteY101" fmla="*/ 6354 h 10000"/>
                  <a:gd name="connsiteX102" fmla="*/ 5463 w 10000"/>
                  <a:gd name="connsiteY102" fmla="*/ 6375 h 10000"/>
                  <a:gd name="connsiteX103" fmla="*/ 6101 w 10000"/>
                  <a:gd name="connsiteY103" fmla="*/ 3035 h 10000"/>
                  <a:gd name="connsiteX104" fmla="*/ 6135 w 10000"/>
                  <a:gd name="connsiteY104" fmla="*/ 3096 h 10000"/>
                  <a:gd name="connsiteX105" fmla="*/ 6168 w 10000"/>
                  <a:gd name="connsiteY105" fmla="*/ 3198 h 10000"/>
                  <a:gd name="connsiteX106" fmla="*/ 6218 w 10000"/>
                  <a:gd name="connsiteY106" fmla="*/ 3360 h 10000"/>
                  <a:gd name="connsiteX107" fmla="*/ 6270 w 10000"/>
                  <a:gd name="connsiteY107" fmla="*/ 3585 h 10000"/>
                  <a:gd name="connsiteX108" fmla="*/ 6319 w 10000"/>
                  <a:gd name="connsiteY108" fmla="*/ 3809 h 10000"/>
                  <a:gd name="connsiteX109" fmla="*/ 6404 w 10000"/>
                  <a:gd name="connsiteY109" fmla="*/ 4094 h 10000"/>
                  <a:gd name="connsiteX110" fmla="*/ 6487 w 10000"/>
                  <a:gd name="connsiteY110" fmla="*/ 4725 h 10000"/>
                  <a:gd name="connsiteX111" fmla="*/ 6505 w 10000"/>
                  <a:gd name="connsiteY111" fmla="*/ 5051 h 10000"/>
                  <a:gd name="connsiteX112" fmla="*/ 6505 w 10000"/>
                  <a:gd name="connsiteY112" fmla="*/ 5316 h 10000"/>
                  <a:gd name="connsiteX113" fmla="*/ 6505 w 10000"/>
                  <a:gd name="connsiteY113" fmla="*/ 5540 h 10000"/>
                  <a:gd name="connsiteX114" fmla="*/ 6487 w 10000"/>
                  <a:gd name="connsiteY114" fmla="*/ 5723 h 10000"/>
                  <a:gd name="connsiteX115" fmla="*/ 6453 w 10000"/>
                  <a:gd name="connsiteY115" fmla="*/ 5886 h 10000"/>
                  <a:gd name="connsiteX116" fmla="*/ 6437 w 10000"/>
                  <a:gd name="connsiteY116" fmla="*/ 5988 h 10000"/>
                  <a:gd name="connsiteX117" fmla="*/ 6404 w 10000"/>
                  <a:gd name="connsiteY117" fmla="*/ 6049 h 10000"/>
                  <a:gd name="connsiteX118" fmla="*/ 6404 w 10000"/>
                  <a:gd name="connsiteY118" fmla="*/ 6090 h 10000"/>
                  <a:gd name="connsiteX119" fmla="*/ 6404 w 10000"/>
                  <a:gd name="connsiteY119" fmla="*/ 6049 h 10000"/>
                  <a:gd name="connsiteX120" fmla="*/ 6487 w 10000"/>
                  <a:gd name="connsiteY120" fmla="*/ 5988 h 10000"/>
                  <a:gd name="connsiteX121" fmla="*/ 6571 w 10000"/>
                  <a:gd name="connsiteY121" fmla="*/ 5866 h 10000"/>
                  <a:gd name="connsiteX122" fmla="*/ 6638 w 10000"/>
                  <a:gd name="connsiteY122" fmla="*/ 5703 h 10000"/>
                  <a:gd name="connsiteX123" fmla="*/ 6840 w 10000"/>
                  <a:gd name="connsiteY123" fmla="*/ 5336 h 10000"/>
                  <a:gd name="connsiteX124" fmla="*/ 7024 w 10000"/>
                  <a:gd name="connsiteY124" fmla="*/ 4908 h 10000"/>
                  <a:gd name="connsiteX125" fmla="*/ 7042 w 10000"/>
                  <a:gd name="connsiteY125" fmla="*/ 4745 h 10000"/>
                  <a:gd name="connsiteX126" fmla="*/ 7076 w 10000"/>
                  <a:gd name="connsiteY126" fmla="*/ 4562 h 10000"/>
                  <a:gd name="connsiteX127" fmla="*/ 7076 w 10000"/>
                  <a:gd name="connsiteY127" fmla="*/ 4257 h 10000"/>
                  <a:gd name="connsiteX128" fmla="*/ 7024 w 10000"/>
                  <a:gd name="connsiteY128" fmla="*/ 4094 h 10000"/>
                  <a:gd name="connsiteX129" fmla="*/ 6991 w 10000"/>
                  <a:gd name="connsiteY129" fmla="*/ 4073 h 10000"/>
                  <a:gd name="connsiteX130" fmla="*/ 6991 w 10000"/>
                  <a:gd name="connsiteY130" fmla="*/ 4033 h 10000"/>
                  <a:gd name="connsiteX131" fmla="*/ 7024 w 10000"/>
                  <a:gd name="connsiteY131" fmla="*/ 4073 h 10000"/>
                  <a:gd name="connsiteX132" fmla="*/ 7076 w 10000"/>
                  <a:gd name="connsiteY132" fmla="*/ 4175 h 10000"/>
                  <a:gd name="connsiteX133" fmla="*/ 7160 w 10000"/>
                  <a:gd name="connsiteY133" fmla="*/ 4297 h 10000"/>
                  <a:gd name="connsiteX134" fmla="*/ 7260 w 10000"/>
                  <a:gd name="connsiteY134" fmla="*/ 4460 h 10000"/>
                  <a:gd name="connsiteX135" fmla="*/ 7446 w 10000"/>
                  <a:gd name="connsiteY135" fmla="*/ 4725 h 10000"/>
                  <a:gd name="connsiteX136" fmla="*/ 7513 w 10000"/>
                  <a:gd name="connsiteY136" fmla="*/ 4847 h 10000"/>
                  <a:gd name="connsiteX137" fmla="*/ 7529 w 10000"/>
                  <a:gd name="connsiteY137" fmla="*/ 4888 h 10000"/>
                  <a:gd name="connsiteX138" fmla="*/ 7580 w 10000"/>
                  <a:gd name="connsiteY138" fmla="*/ 5377 h 10000"/>
                  <a:gd name="connsiteX139" fmla="*/ 7613 w 10000"/>
                  <a:gd name="connsiteY139" fmla="*/ 5825 h 10000"/>
                  <a:gd name="connsiteX140" fmla="*/ 7613 w 10000"/>
                  <a:gd name="connsiteY140" fmla="*/ 6029 h 10000"/>
                  <a:gd name="connsiteX141" fmla="*/ 7646 w 10000"/>
                  <a:gd name="connsiteY141" fmla="*/ 6212 h 10000"/>
                  <a:gd name="connsiteX142" fmla="*/ 7662 w 10000"/>
                  <a:gd name="connsiteY142" fmla="*/ 6314 h 10000"/>
                  <a:gd name="connsiteX143" fmla="*/ 7698 w 10000"/>
                  <a:gd name="connsiteY143" fmla="*/ 6354 h 10000"/>
                  <a:gd name="connsiteX144" fmla="*/ 7698 w 10000"/>
                  <a:gd name="connsiteY144" fmla="*/ 6314 h 10000"/>
                  <a:gd name="connsiteX145" fmla="*/ 7748 w 10000"/>
                  <a:gd name="connsiteY145" fmla="*/ 6253 h 10000"/>
                  <a:gd name="connsiteX146" fmla="*/ 7799 w 10000"/>
                  <a:gd name="connsiteY146" fmla="*/ 6151 h 10000"/>
                  <a:gd name="connsiteX147" fmla="*/ 7848 w 10000"/>
                  <a:gd name="connsiteY147" fmla="*/ 6029 h 10000"/>
                  <a:gd name="connsiteX148" fmla="*/ 7983 w 10000"/>
                  <a:gd name="connsiteY148" fmla="*/ 5703 h 10000"/>
                  <a:gd name="connsiteX149" fmla="*/ 8066 w 10000"/>
                  <a:gd name="connsiteY149" fmla="*/ 5275 h 10000"/>
                  <a:gd name="connsiteX150" fmla="*/ 8101 w 10000"/>
                  <a:gd name="connsiteY150" fmla="*/ 5112 h 10000"/>
                  <a:gd name="connsiteX151" fmla="*/ 8101 w 10000"/>
                  <a:gd name="connsiteY151" fmla="*/ 4990 h 10000"/>
                  <a:gd name="connsiteX152" fmla="*/ 8050 w 10000"/>
                  <a:gd name="connsiteY152" fmla="*/ 4786 h 10000"/>
                  <a:gd name="connsiteX153" fmla="*/ 7983 w 10000"/>
                  <a:gd name="connsiteY153" fmla="*/ 4684 h 10000"/>
                  <a:gd name="connsiteX154" fmla="*/ 7966 w 10000"/>
                  <a:gd name="connsiteY154" fmla="*/ 4664 h 10000"/>
                  <a:gd name="connsiteX155" fmla="*/ 8101 w 10000"/>
                  <a:gd name="connsiteY155" fmla="*/ 4847 h 10000"/>
                  <a:gd name="connsiteX156" fmla="*/ 8251 w 10000"/>
                  <a:gd name="connsiteY156" fmla="*/ 5010 h 10000"/>
                  <a:gd name="connsiteX157" fmla="*/ 8454 w 10000"/>
                  <a:gd name="connsiteY157" fmla="*/ 5173 h 10000"/>
                  <a:gd name="connsiteX158" fmla="*/ 8639 w 10000"/>
                  <a:gd name="connsiteY158" fmla="*/ 5377 h 10000"/>
                  <a:gd name="connsiteX159" fmla="*/ 8791 w 10000"/>
                  <a:gd name="connsiteY159" fmla="*/ 5642 h 10000"/>
                  <a:gd name="connsiteX160" fmla="*/ 8958 w 10000"/>
                  <a:gd name="connsiteY160" fmla="*/ 5927 h 10000"/>
                  <a:gd name="connsiteX161" fmla="*/ 9091 w 10000"/>
                  <a:gd name="connsiteY161" fmla="*/ 6293 h 10000"/>
                  <a:gd name="connsiteX162" fmla="*/ 9194 w 10000"/>
                  <a:gd name="connsiteY162" fmla="*/ 6741 h 10000"/>
                  <a:gd name="connsiteX163" fmla="*/ 9261 w 10000"/>
                  <a:gd name="connsiteY163" fmla="*/ 7230 h 10000"/>
                  <a:gd name="connsiteX164" fmla="*/ 9311 w 10000"/>
                  <a:gd name="connsiteY164" fmla="*/ 7678 h 10000"/>
                  <a:gd name="connsiteX165" fmla="*/ 9311 w 10000"/>
                  <a:gd name="connsiteY165" fmla="*/ 8086 h 10000"/>
                  <a:gd name="connsiteX166" fmla="*/ 9311 w 10000"/>
                  <a:gd name="connsiteY166" fmla="*/ 8411 h 10000"/>
                  <a:gd name="connsiteX167" fmla="*/ 9311 w 10000"/>
                  <a:gd name="connsiteY167" fmla="*/ 8656 h 10000"/>
                  <a:gd name="connsiteX168" fmla="*/ 9277 w 10000"/>
                  <a:gd name="connsiteY168" fmla="*/ 8859 h 10000"/>
                  <a:gd name="connsiteX169" fmla="*/ 9277 w 10000"/>
                  <a:gd name="connsiteY169" fmla="*/ 9022 h 10000"/>
                  <a:gd name="connsiteX170" fmla="*/ 9277 w 10000"/>
                  <a:gd name="connsiteY170" fmla="*/ 9063 h 10000"/>
                  <a:gd name="connsiteX171" fmla="*/ 9328 w 10000"/>
                  <a:gd name="connsiteY171" fmla="*/ 9063 h 10000"/>
                  <a:gd name="connsiteX172" fmla="*/ 9445 w 10000"/>
                  <a:gd name="connsiteY172" fmla="*/ 9145 h 10000"/>
                  <a:gd name="connsiteX173" fmla="*/ 9597 w 10000"/>
                  <a:gd name="connsiteY173" fmla="*/ 9246 h 10000"/>
                  <a:gd name="connsiteX174" fmla="*/ 9765 w 10000"/>
                  <a:gd name="connsiteY174" fmla="*/ 9470 h 10000"/>
                  <a:gd name="connsiteX175" fmla="*/ 9866 w 10000"/>
                  <a:gd name="connsiteY175" fmla="*/ 9674 h 10000"/>
                  <a:gd name="connsiteX176" fmla="*/ 9950 w 10000"/>
                  <a:gd name="connsiteY176" fmla="*/ 9837 h 10000"/>
                  <a:gd name="connsiteX177" fmla="*/ 10000 w 10000"/>
                  <a:gd name="connsiteY177" fmla="*/ 9939 h 10000"/>
                  <a:gd name="connsiteX178" fmla="*/ 10000 w 10000"/>
                  <a:gd name="connsiteY178" fmla="*/ 10000 h 10000"/>
                  <a:gd name="connsiteX179" fmla="*/ 10000 w 10000"/>
                  <a:gd name="connsiteY179" fmla="*/ 9959 h 10000"/>
                  <a:gd name="connsiteX180" fmla="*/ 10000 w 10000"/>
                  <a:gd name="connsiteY180" fmla="*/ 9898 h 10000"/>
                  <a:gd name="connsiteX181" fmla="*/ 10000 w 10000"/>
                  <a:gd name="connsiteY181" fmla="*/ 9735 h 10000"/>
                  <a:gd name="connsiteX182" fmla="*/ 10000 w 10000"/>
                  <a:gd name="connsiteY182" fmla="*/ 9572 h 10000"/>
                  <a:gd name="connsiteX183" fmla="*/ 10000 w 10000"/>
                  <a:gd name="connsiteY183" fmla="*/ 9369 h 10000"/>
                  <a:gd name="connsiteX184" fmla="*/ 10000 w 10000"/>
                  <a:gd name="connsiteY184" fmla="*/ 9145 h 10000"/>
                  <a:gd name="connsiteX185" fmla="*/ 10000 w 10000"/>
                  <a:gd name="connsiteY185" fmla="*/ 8595 h 10000"/>
                  <a:gd name="connsiteX186" fmla="*/ 10000 w 10000"/>
                  <a:gd name="connsiteY186" fmla="*/ 8045 h 10000"/>
                  <a:gd name="connsiteX187" fmla="*/ 9983 w 10000"/>
                  <a:gd name="connsiteY187" fmla="*/ 7454 h 10000"/>
                  <a:gd name="connsiteX188" fmla="*/ 9983 w 10000"/>
                  <a:gd name="connsiteY188" fmla="*/ 6945 h 10000"/>
                  <a:gd name="connsiteX189" fmla="*/ 9950 w 10000"/>
                  <a:gd name="connsiteY189" fmla="*/ 6701 h 10000"/>
                  <a:gd name="connsiteX190" fmla="*/ 9950 w 10000"/>
                  <a:gd name="connsiteY190" fmla="*/ 6517 h 10000"/>
                  <a:gd name="connsiteX191" fmla="*/ 9900 w 10000"/>
                  <a:gd name="connsiteY191" fmla="*/ 5927 h 10000"/>
                  <a:gd name="connsiteX192" fmla="*/ 9814 w 10000"/>
                  <a:gd name="connsiteY192" fmla="*/ 5336 h 10000"/>
                  <a:gd name="connsiteX193" fmla="*/ 9715 w 10000"/>
                  <a:gd name="connsiteY193" fmla="*/ 4745 h 10000"/>
                  <a:gd name="connsiteX194" fmla="*/ 9597 w 10000"/>
                  <a:gd name="connsiteY194" fmla="*/ 4175 h 10000"/>
                  <a:gd name="connsiteX195" fmla="*/ 9411 w 10000"/>
                  <a:gd name="connsiteY195" fmla="*/ 3585 h 10000"/>
                  <a:gd name="connsiteX196" fmla="*/ 9228 w 10000"/>
                  <a:gd name="connsiteY196" fmla="*/ 3055 h 10000"/>
                  <a:gd name="connsiteX197" fmla="*/ 8992 w 10000"/>
                  <a:gd name="connsiteY197" fmla="*/ 2546 h 10000"/>
                  <a:gd name="connsiteX198" fmla="*/ 8739 w 10000"/>
                  <a:gd name="connsiteY198" fmla="*/ 2077 h 10000"/>
                  <a:gd name="connsiteX199" fmla="*/ 8420 w 10000"/>
                  <a:gd name="connsiteY199" fmla="*/ 1629 h 10000"/>
                  <a:gd name="connsiteX200" fmla="*/ 8101 w 10000"/>
                  <a:gd name="connsiteY200" fmla="*/ 1242 h 10000"/>
                  <a:gd name="connsiteX201" fmla="*/ 7714 w 10000"/>
                  <a:gd name="connsiteY201" fmla="*/ 876 h 10000"/>
                  <a:gd name="connsiteX202" fmla="*/ 7310 w 10000"/>
                  <a:gd name="connsiteY202" fmla="*/ 550 h 10000"/>
                  <a:gd name="connsiteX203" fmla="*/ 6891 w 10000"/>
                  <a:gd name="connsiteY203" fmla="*/ 326 h 10000"/>
                  <a:gd name="connsiteX204" fmla="*/ 6371 w 10000"/>
                  <a:gd name="connsiteY204" fmla="*/ 163 h 10000"/>
                  <a:gd name="connsiteX205" fmla="*/ 5832 w 10000"/>
                  <a:gd name="connsiteY205" fmla="*/ 61 h 10000"/>
                  <a:gd name="connsiteX206" fmla="*/ 5277 w 10000"/>
                  <a:gd name="connsiteY206" fmla="*/ 0 h 10000"/>
                  <a:gd name="connsiteX207" fmla="*/ 3579 w 10000"/>
                  <a:gd name="connsiteY207" fmla="*/ 326 h 10000"/>
                  <a:gd name="connsiteX208" fmla="*/ 3092 w 10000"/>
                  <a:gd name="connsiteY208" fmla="*/ 550 h 10000"/>
                  <a:gd name="connsiteX209" fmla="*/ 2604 w 10000"/>
                  <a:gd name="connsiteY209" fmla="*/ 855 h 10000"/>
                  <a:gd name="connsiteX210" fmla="*/ 2151 w 10000"/>
                  <a:gd name="connsiteY210" fmla="*/ 1202 h 10000"/>
                  <a:gd name="connsiteX211" fmla="*/ 1713 w 10000"/>
                  <a:gd name="connsiteY211" fmla="*/ 1629 h 10000"/>
                  <a:gd name="connsiteX212" fmla="*/ 1343 w 10000"/>
                  <a:gd name="connsiteY212" fmla="*/ 2077 h 10000"/>
                  <a:gd name="connsiteX213" fmla="*/ 989 w 10000"/>
                  <a:gd name="connsiteY213" fmla="*/ 2607 h 10000"/>
                  <a:gd name="connsiteX214" fmla="*/ 671 w 10000"/>
                  <a:gd name="connsiteY214" fmla="*/ 3198 h 10000"/>
                  <a:gd name="connsiteX215" fmla="*/ 437 w 10000"/>
                  <a:gd name="connsiteY215" fmla="*/ 3809 h 10000"/>
                  <a:gd name="connsiteX216" fmla="*/ 217 w 10000"/>
                  <a:gd name="connsiteY216" fmla="*/ 4460 h 10000"/>
                  <a:gd name="connsiteX217" fmla="*/ 32 w 10000"/>
                  <a:gd name="connsiteY217" fmla="*/ 5173 h 10000"/>
                  <a:gd name="connsiteX0" fmla="*/ 32 w 10000"/>
                  <a:gd name="connsiteY0" fmla="*/ 5173 h 10000"/>
                  <a:gd name="connsiteX1" fmla="*/ 32 w 10000"/>
                  <a:gd name="connsiteY1" fmla="*/ 9246 h 10000"/>
                  <a:gd name="connsiteX2" fmla="*/ 351 w 10000"/>
                  <a:gd name="connsiteY2" fmla="*/ 8961 h 10000"/>
                  <a:gd name="connsiteX3" fmla="*/ 487 w 10000"/>
                  <a:gd name="connsiteY3" fmla="*/ 8859 h 10000"/>
                  <a:gd name="connsiteX4" fmla="*/ 587 w 10000"/>
                  <a:gd name="connsiteY4" fmla="*/ 8798 h 10000"/>
                  <a:gd name="connsiteX5" fmla="*/ 671 w 10000"/>
                  <a:gd name="connsiteY5" fmla="*/ 8758 h 10000"/>
                  <a:gd name="connsiteX6" fmla="*/ 806 w 10000"/>
                  <a:gd name="connsiteY6" fmla="*/ 8697 h 10000"/>
                  <a:gd name="connsiteX7" fmla="*/ 840 w 10000"/>
                  <a:gd name="connsiteY7" fmla="*/ 8656 h 10000"/>
                  <a:gd name="connsiteX8" fmla="*/ 856 w 10000"/>
                  <a:gd name="connsiteY8" fmla="*/ 8534 h 10000"/>
                  <a:gd name="connsiteX9" fmla="*/ 772 w 10000"/>
                  <a:gd name="connsiteY9" fmla="*/ 8086 h 10000"/>
                  <a:gd name="connsiteX10" fmla="*/ 755 w 10000"/>
                  <a:gd name="connsiteY10" fmla="*/ 7678 h 10000"/>
                  <a:gd name="connsiteX11" fmla="*/ 755 w 10000"/>
                  <a:gd name="connsiteY11" fmla="*/ 7271 h 10000"/>
                  <a:gd name="connsiteX12" fmla="*/ 806 w 10000"/>
                  <a:gd name="connsiteY12" fmla="*/ 6904 h 10000"/>
                  <a:gd name="connsiteX13" fmla="*/ 940 w 10000"/>
                  <a:gd name="connsiteY13" fmla="*/ 6191 h 10000"/>
                  <a:gd name="connsiteX14" fmla="*/ 1159 w 10000"/>
                  <a:gd name="connsiteY14" fmla="*/ 5540 h 10000"/>
                  <a:gd name="connsiteX15" fmla="*/ 1377 w 10000"/>
                  <a:gd name="connsiteY15" fmla="*/ 5051 h 10000"/>
                  <a:gd name="connsiteX16" fmla="*/ 1478 w 10000"/>
                  <a:gd name="connsiteY16" fmla="*/ 4847 h 10000"/>
                  <a:gd name="connsiteX17" fmla="*/ 1579 w 10000"/>
                  <a:gd name="connsiteY17" fmla="*/ 4684 h 10000"/>
                  <a:gd name="connsiteX18" fmla="*/ 1664 w 10000"/>
                  <a:gd name="connsiteY18" fmla="*/ 4562 h 10000"/>
                  <a:gd name="connsiteX19" fmla="*/ 1713 w 10000"/>
                  <a:gd name="connsiteY19" fmla="*/ 4460 h 10000"/>
                  <a:gd name="connsiteX20" fmla="*/ 1798 w 10000"/>
                  <a:gd name="connsiteY20" fmla="*/ 4358 h 10000"/>
                  <a:gd name="connsiteX21" fmla="*/ 1916 w 10000"/>
                  <a:gd name="connsiteY21" fmla="*/ 5927 h 10000"/>
                  <a:gd name="connsiteX22" fmla="*/ 1916 w 10000"/>
                  <a:gd name="connsiteY22" fmla="*/ 5866 h 10000"/>
                  <a:gd name="connsiteX23" fmla="*/ 1916 w 10000"/>
                  <a:gd name="connsiteY23" fmla="*/ 5723 h 10000"/>
                  <a:gd name="connsiteX24" fmla="*/ 1966 w 10000"/>
                  <a:gd name="connsiteY24" fmla="*/ 5479 h 10000"/>
                  <a:gd name="connsiteX25" fmla="*/ 1983 w 10000"/>
                  <a:gd name="connsiteY25" fmla="*/ 5173 h 10000"/>
                  <a:gd name="connsiteX26" fmla="*/ 2100 w 10000"/>
                  <a:gd name="connsiteY26" fmla="*/ 4847 h 10000"/>
                  <a:gd name="connsiteX27" fmla="*/ 2201 w 10000"/>
                  <a:gd name="connsiteY27" fmla="*/ 4562 h 10000"/>
                  <a:gd name="connsiteX28" fmla="*/ 2418 w 10000"/>
                  <a:gd name="connsiteY28" fmla="*/ 4257 h 10000"/>
                  <a:gd name="connsiteX29" fmla="*/ 2655 w 10000"/>
                  <a:gd name="connsiteY29" fmla="*/ 4012 h 10000"/>
                  <a:gd name="connsiteX30" fmla="*/ 2772 w 10000"/>
                  <a:gd name="connsiteY30" fmla="*/ 3971 h 10000"/>
                  <a:gd name="connsiteX31" fmla="*/ 2788 w 10000"/>
                  <a:gd name="connsiteY31" fmla="*/ 3971 h 10000"/>
                  <a:gd name="connsiteX32" fmla="*/ 2857 w 10000"/>
                  <a:gd name="connsiteY32" fmla="*/ 4012 h 10000"/>
                  <a:gd name="connsiteX33" fmla="*/ 2857 w 10000"/>
                  <a:gd name="connsiteY33" fmla="*/ 4094 h 10000"/>
                  <a:gd name="connsiteX34" fmla="*/ 2822 w 10000"/>
                  <a:gd name="connsiteY34" fmla="*/ 4399 h 10000"/>
                  <a:gd name="connsiteX35" fmla="*/ 2788 w 10000"/>
                  <a:gd name="connsiteY35" fmla="*/ 4725 h 10000"/>
                  <a:gd name="connsiteX36" fmla="*/ 2788 w 10000"/>
                  <a:gd name="connsiteY36" fmla="*/ 4949 h 10000"/>
                  <a:gd name="connsiteX37" fmla="*/ 2857 w 10000"/>
                  <a:gd name="connsiteY37" fmla="*/ 5173 h 10000"/>
                  <a:gd name="connsiteX38" fmla="*/ 2924 w 10000"/>
                  <a:gd name="connsiteY38" fmla="*/ 5560 h 10000"/>
                  <a:gd name="connsiteX39" fmla="*/ 3007 w 10000"/>
                  <a:gd name="connsiteY39" fmla="*/ 5723 h 10000"/>
                  <a:gd name="connsiteX40" fmla="*/ 3041 w 10000"/>
                  <a:gd name="connsiteY40" fmla="*/ 5886 h 10000"/>
                  <a:gd name="connsiteX41" fmla="*/ 3092 w 10000"/>
                  <a:gd name="connsiteY41" fmla="*/ 5967 h 10000"/>
                  <a:gd name="connsiteX42" fmla="*/ 3092 w 10000"/>
                  <a:gd name="connsiteY42" fmla="*/ 5988 h 10000"/>
                  <a:gd name="connsiteX43" fmla="*/ 3092 w 10000"/>
                  <a:gd name="connsiteY43" fmla="*/ 5927 h 10000"/>
                  <a:gd name="connsiteX44" fmla="*/ 3092 w 10000"/>
                  <a:gd name="connsiteY44" fmla="*/ 5825 h 10000"/>
                  <a:gd name="connsiteX45" fmla="*/ 3059 w 10000"/>
                  <a:gd name="connsiteY45" fmla="*/ 5642 h 10000"/>
                  <a:gd name="connsiteX46" fmla="*/ 3059 w 10000"/>
                  <a:gd name="connsiteY46" fmla="*/ 5397 h 10000"/>
                  <a:gd name="connsiteX47" fmla="*/ 3092 w 10000"/>
                  <a:gd name="connsiteY47" fmla="*/ 5153 h 10000"/>
                  <a:gd name="connsiteX48" fmla="*/ 3175 w 10000"/>
                  <a:gd name="connsiteY48" fmla="*/ 4847 h 10000"/>
                  <a:gd name="connsiteX49" fmla="*/ 3260 w 10000"/>
                  <a:gd name="connsiteY49" fmla="*/ 4562 h 10000"/>
                  <a:gd name="connsiteX50" fmla="*/ 3411 w 10000"/>
                  <a:gd name="connsiteY50" fmla="*/ 4297 h 10000"/>
                  <a:gd name="connsiteX51" fmla="*/ 3528 w 10000"/>
                  <a:gd name="connsiteY51" fmla="*/ 4175 h 10000"/>
                  <a:gd name="connsiteX52" fmla="*/ 3664 w 10000"/>
                  <a:gd name="connsiteY52" fmla="*/ 3971 h 10000"/>
                  <a:gd name="connsiteX53" fmla="*/ 3932 w 10000"/>
                  <a:gd name="connsiteY53" fmla="*/ 3605 h 10000"/>
                  <a:gd name="connsiteX54" fmla="*/ 4066 w 10000"/>
                  <a:gd name="connsiteY54" fmla="*/ 3442 h 10000"/>
                  <a:gd name="connsiteX55" fmla="*/ 4133 w 10000"/>
                  <a:gd name="connsiteY55" fmla="*/ 3320 h 10000"/>
                  <a:gd name="connsiteX56" fmla="*/ 4216 w 10000"/>
                  <a:gd name="connsiteY56" fmla="*/ 3218 h 10000"/>
                  <a:gd name="connsiteX57" fmla="*/ 4251 w 10000"/>
                  <a:gd name="connsiteY57" fmla="*/ 3198 h 10000"/>
                  <a:gd name="connsiteX58" fmla="*/ 4216 w 10000"/>
                  <a:gd name="connsiteY58" fmla="*/ 3218 h 10000"/>
                  <a:gd name="connsiteX59" fmla="*/ 4166 w 10000"/>
                  <a:gd name="connsiteY59" fmla="*/ 3320 h 10000"/>
                  <a:gd name="connsiteX60" fmla="*/ 4066 w 10000"/>
                  <a:gd name="connsiteY60" fmla="*/ 3483 h 10000"/>
                  <a:gd name="connsiteX61" fmla="*/ 3982 w 10000"/>
                  <a:gd name="connsiteY61" fmla="*/ 3686 h 10000"/>
                  <a:gd name="connsiteX62" fmla="*/ 3864 w 10000"/>
                  <a:gd name="connsiteY62" fmla="*/ 3931 h 10000"/>
                  <a:gd name="connsiteX63" fmla="*/ 3764 w 10000"/>
                  <a:gd name="connsiteY63" fmla="*/ 4196 h 10000"/>
                  <a:gd name="connsiteX64" fmla="*/ 3680 w 10000"/>
                  <a:gd name="connsiteY64" fmla="*/ 4501 h 10000"/>
                  <a:gd name="connsiteX65" fmla="*/ 3629 w 10000"/>
                  <a:gd name="connsiteY65" fmla="*/ 4786 h 10000"/>
                  <a:gd name="connsiteX66" fmla="*/ 3595 w 10000"/>
                  <a:gd name="connsiteY66" fmla="*/ 5173 h 10000"/>
                  <a:gd name="connsiteX67" fmla="*/ 3629 w 10000"/>
                  <a:gd name="connsiteY67" fmla="*/ 5499 h 10000"/>
                  <a:gd name="connsiteX68" fmla="*/ 3713 w 10000"/>
                  <a:gd name="connsiteY68" fmla="*/ 5764 h 10000"/>
                  <a:gd name="connsiteX69" fmla="*/ 3813 w 10000"/>
                  <a:gd name="connsiteY69" fmla="*/ 5927 h 10000"/>
                  <a:gd name="connsiteX70" fmla="*/ 3932 w 10000"/>
                  <a:gd name="connsiteY70" fmla="*/ 6049 h 10000"/>
                  <a:gd name="connsiteX71" fmla="*/ 4032 w 10000"/>
                  <a:gd name="connsiteY71" fmla="*/ 6151 h 10000"/>
                  <a:gd name="connsiteX72" fmla="*/ 4083 w 10000"/>
                  <a:gd name="connsiteY72" fmla="*/ 6191 h 10000"/>
                  <a:gd name="connsiteX73" fmla="*/ 4117 w 10000"/>
                  <a:gd name="connsiteY73" fmla="*/ 6191 h 10000"/>
                  <a:gd name="connsiteX74" fmla="*/ 4117 w 10000"/>
                  <a:gd name="connsiteY74" fmla="*/ 6151 h 10000"/>
                  <a:gd name="connsiteX75" fmla="*/ 4083 w 10000"/>
                  <a:gd name="connsiteY75" fmla="*/ 6029 h 10000"/>
                  <a:gd name="connsiteX76" fmla="*/ 4066 w 10000"/>
                  <a:gd name="connsiteY76" fmla="*/ 5886 h 10000"/>
                  <a:gd name="connsiteX77" fmla="*/ 4032 w 10000"/>
                  <a:gd name="connsiteY77" fmla="*/ 5662 h 10000"/>
                  <a:gd name="connsiteX78" fmla="*/ 4032 w 10000"/>
                  <a:gd name="connsiteY78" fmla="*/ 5438 h 10000"/>
                  <a:gd name="connsiteX79" fmla="*/ 4066 w 10000"/>
                  <a:gd name="connsiteY79" fmla="*/ 5153 h 10000"/>
                  <a:gd name="connsiteX80" fmla="*/ 4083 w 10000"/>
                  <a:gd name="connsiteY80" fmla="*/ 4847 h 10000"/>
                  <a:gd name="connsiteX81" fmla="*/ 4200 w 10000"/>
                  <a:gd name="connsiteY81" fmla="*/ 4562 h 10000"/>
                  <a:gd name="connsiteX82" fmla="*/ 4302 w 10000"/>
                  <a:gd name="connsiteY82" fmla="*/ 4257 h 10000"/>
                  <a:gd name="connsiteX83" fmla="*/ 4435 w 10000"/>
                  <a:gd name="connsiteY83" fmla="*/ 4033 h 10000"/>
                  <a:gd name="connsiteX84" fmla="*/ 4536 w 10000"/>
                  <a:gd name="connsiteY84" fmla="*/ 3849 h 10000"/>
                  <a:gd name="connsiteX85" fmla="*/ 4671 w 10000"/>
                  <a:gd name="connsiteY85" fmla="*/ 3686 h 10000"/>
                  <a:gd name="connsiteX86" fmla="*/ 4788 w 10000"/>
                  <a:gd name="connsiteY86" fmla="*/ 3544 h 10000"/>
                  <a:gd name="connsiteX87" fmla="*/ 4889 w 10000"/>
                  <a:gd name="connsiteY87" fmla="*/ 3442 h 10000"/>
                  <a:gd name="connsiteX88" fmla="*/ 5025 w 10000"/>
                  <a:gd name="connsiteY88" fmla="*/ 3381 h 10000"/>
                  <a:gd name="connsiteX89" fmla="*/ 5110 w 10000"/>
                  <a:gd name="connsiteY89" fmla="*/ 3381 h 10000"/>
                  <a:gd name="connsiteX90" fmla="*/ 5194 w 10000"/>
                  <a:gd name="connsiteY90" fmla="*/ 3442 h 10000"/>
                  <a:gd name="connsiteX91" fmla="*/ 5277 w 10000"/>
                  <a:gd name="connsiteY91" fmla="*/ 3544 h 10000"/>
                  <a:gd name="connsiteX92" fmla="*/ 5329 w 10000"/>
                  <a:gd name="connsiteY92" fmla="*/ 3686 h 10000"/>
                  <a:gd name="connsiteX93" fmla="*/ 5362 w 10000"/>
                  <a:gd name="connsiteY93" fmla="*/ 3870 h 10000"/>
                  <a:gd name="connsiteX94" fmla="*/ 5429 w 10000"/>
                  <a:gd name="connsiteY94" fmla="*/ 4358 h 10000"/>
                  <a:gd name="connsiteX95" fmla="*/ 5463 w 10000"/>
                  <a:gd name="connsiteY95" fmla="*/ 4908 h 10000"/>
                  <a:gd name="connsiteX96" fmla="*/ 5496 w 10000"/>
                  <a:gd name="connsiteY96" fmla="*/ 5479 h 10000"/>
                  <a:gd name="connsiteX97" fmla="*/ 5496 w 10000"/>
                  <a:gd name="connsiteY97" fmla="*/ 5723 h 10000"/>
                  <a:gd name="connsiteX98" fmla="*/ 5496 w 10000"/>
                  <a:gd name="connsiteY98" fmla="*/ 5927 h 10000"/>
                  <a:gd name="connsiteX99" fmla="*/ 5463 w 10000"/>
                  <a:gd name="connsiteY99" fmla="*/ 6130 h 10000"/>
                  <a:gd name="connsiteX100" fmla="*/ 5463 w 10000"/>
                  <a:gd name="connsiteY100" fmla="*/ 6253 h 10000"/>
                  <a:gd name="connsiteX101" fmla="*/ 5463 w 10000"/>
                  <a:gd name="connsiteY101" fmla="*/ 6354 h 10000"/>
                  <a:gd name="connsiteX102" fmla="*/ 5463 w 10000"/>
                  <a:gd name="connsiteY102" fmla="*/ 6375 h 10000"/>
                  <a:gd name="connsiteX103" fmla="*/ 6101 w 10000"/>
                  <a:gd name="connsiteY103" fmla="*/ 3035 h 10000"/>
                  <a:gd name="connsiteX104" fmla="*/ 6135 w 10000"/>
                  <a:gd name="connsiteY104" fmla="*/ 3096 h 10000"/>
                  <a:gd name="connsiteX105" fmla="*/ 6168 w 10000"/>
                  <a:gd name="connsiteY105" fmla="*/ 3198 h 10000"/>
                  <a:gd name="connsiteX106" fmla="*/ 6218 w 10000"/>
                  <a:gd name="connsiteY106" fmla="*/ 3360 h 10000"/>
                  <a:gd name="connsiteX107" fmla="*/ 6270 w 10000"/>
                  <a:gd name="connsiteY107" fmla="*/ 3585 h 10000"/>
                  <a:gd name="connsiteX108" fmla="*/ 6319 w 10000"/>
                  <a:gd name="connsiteY108" fmla="*/ 3809 h 10000"/>
                  <a:gd name="connsiteX109" fmla="*/ 6404 w 10000"/>
                  <a:gd name="connsiteY109" fmla="*/ 4094 h 10000"/>
                  <a:gd name="connsiteX110" fmla="*/ 6487 w 10000"/>
                  <a:gd name="connsiteY110" fmla="*/ 4725 h 10000"/>
                  <a:gd name="connsiteX111" fmla="*/ 6505 w 10000"/>
                  <a:gd name="connsiteY111" fmla="*/ 5051 h 10000"/>
                  <a:gd name="connsiteX112" fmla="*/ 6505 w 10000"/>
                  <a:gd name="connsiteY112" fmla="*/ 5316 h 10000"/>
                  <a:gd name="connsiteX113" fmla="*/ 6505 w 10000"/>
                  <a:gd name="connsiteY113" fmla="*/ 5540 h 10000"/>
                  <a:gd name="connsiteX114" fmla="*/ 6487 w 10000"/>
                  <a:gd name="connsiteY114" fmla="*/ 5723 h 10000"/>
                  <a:gd name="connsiteX115" fmla="*/ 6453 w 10000"/>
                  <a:gd name="connsiteY115" fmla="*/ 5886 h 10000"/>
                  <a:gd name="connsiteX116" fmla="*/ 6437 w 10000"/>
                  <a:gd name="connsiteY116" fmla="*/ 5988 h 10000"/>
                  <a:gd name="connsiteX117" fmla="*/ 6404 w 10000"/>
                  <a:gd name="connsiteY117" fmla="*/ 6049 h 10000"/>
                  <a:gd name="connsiteX118" fmla="*/ 6404 w 10000"/>
                  <a:gd name="connsiteY118" fmla="*/ 6090 h 10000"/>
                  <a:gd name="connsiteX119" fmla="*/ 6404 w 10000"/>
                  <a:gd name="connsiteY119" fmla="*/ 6049 h 10000"/>
                  <a:gd name="connsiteX120" fmla="*/ 6487 w 10000"/>
                  <a:gd name="connsiteY120" fmla="*/ 5988 h 10000"/>
                  <a:gd name="connsiteX121" fmla="*/ 6571 w 10000"/>
                  <a:gd name="connsiteY121" fmla="*/ 5866 h 10000"/>
                  <a:gd name="connsiteX122" fmla="*/ 6638 w 10000"/>
                  <a:gd name="connsiteY122" fmla="*/ 5703 h 10000"/>
                  <a:gd name="connsiteX123" fmla="*/ 6840 w 10000"/>
                  <a:gd name="connsiteY123" fmla="*/ 5336 h 10000"/>
                  <a:gd name="connsiteX124" fmla="*/ 7024 w 10000"/>
                  <a:gd name="connsiteY124" fmla="*/ 4908 h 10000"/>
                  <a:gd name="connsiteX125" fmla="*/ 7042 w 10000"/>
                  <a:gd name="connsiteY125" fmla="*/ 4745 h 10000"/>
                  <a:gd name="connsiteX126" fmla="*/ 7076 w 10000"/>
                  <a:gd name="connsiteY126" fmla="*/ 4562 h 10000"/>
                  <a:gd name="connsiteX127" fmla="*/ 7076 w 10000"/>
                  <a:gd name="connsiteY127" fmla="*/ 4257 h 10000"/>
                  <a:gd name="connsiteX128" fmla="*/ 7024 w 10000"/>
                  <a:gd name="connsiteY128" fmla="*/ 4094 h 10000"/>
                  <a:gd name="connsiteX129" fmla="*/ 6991 w 10000"/>
                  <a:gd name="connsiteY129" fmla="*/ 4073 h 10000"/>
                  <a:gd name="connsiteX130" fmla="*/ 6991 w 10000"/>
                  <a:gd name="connsiteY130" fmla="*/ 4033 h 10000"/>
                  <a:gd name="connsiteX131" fmla="*/ 7024 w 10000"/>
                  <a:gd name="connsiteY131" fmla="*/ 4073 h 10000"/>
                  <a:gd name="connsiteX132" fmla="*/ 7076 w 10000"/>
                  <a:gd name="connsiteY132" fmla="*/ 4175 h 10000"/>
                  <a:gd name="connsiteX133" fmla="*/ 7160 w 10000"/>
                  <a:gd name="connsiteY133" fmla="*/ 4297 h 10000"/>
                  <a:gd name="connsiteX134" fmla="*/ 7260 w 10000"/>
                  <a:gd name="connsiteY134" fmla="*/ 4460 h 10000"/>
                  <a:gd name="connsiteX135" fmla="*/ 7446 w 10000"/>
                  <a:gd name="connsiteY135" fmla="*/ 4725 h 10000"/>
                  <a:gd name="connsiteX136" fmla="*/ 7513 w 10000"/>
                  <a:gd name="connsiteY136" fmla="*/ 4847 h 10000"/>
                  <a:gd name="connsiteX137" fmla="*/ 7529 w 10000"/>
                  <a:gd name="connsiteY137" fmla="*/ 4888 h 10000"/>
                  <a:gd name="connsiteX138" fmla="*/ 7580 w 10000"/>
                  <a:gd name="connsiteY138" fmla="*/ 5377 h 10000"/>
                  <a:gd name="connsiteX139" fmla="*/ 7613 w 10000"/>
                  <a:gd name="connsiteY139" fmla="*/ 5825 h 10000"/>
                  <a:gd name="connsiteX140" fmla="*/ 7613 w 10000"/>
                  <a:gd name="connsiteY140" fmla="*/ 6029 h 10000"/>
                  <a:gd name="connsiteX141" fmla="*/ 7646 w 10000"/>
                  <a:gd name="connsiteY141" fmla="*/ 6212 h 10000"/>
                  <a:gd name="connsiteX142" fmla="*/ 7662 w 10000"/>
                  <a:gd name="connsiteY142" fmla="*/ 6314 h 10000"/>
                  <a:gd name="connsiteX143" fmla="*/ 7698 w 10000"/>
                  <a:gd name="connsiteY143" fmla="*/ 6354 h 10000"/>
                  <a:gd name="connsiteX144" fmla="*/ 7698 w 10000"/>
                  <a:gd name="connsiteY144" fmla="*/ 6314 h 10000"/>
                  <a:gd name="connsiteX145" fmla="*/ 7748 w 10000"/>
                  <a:gd name="connsiteY145" fmla="*/ 6253 h 10000"/>
                  <a:gd name="connsiteX146" fmla="*/ 7799 w 10000"/>
                  <a:gd name="connsiteY146" fmla="*/ 6151 h 10000"/>
                  <a:gd name="connsiteX147" fmla="*/ 7848 w 10000"/>
                  <a:gd name="connsiteY147" fmla="*/ 6029 h 10000"/>
                  <a:gd name="connsiteX148" fmla="*/ 7983 w 10000"/>
                  <a:gd name="connsiteY148" fmla="*/ 5703 h 10000"/>
                  <a:gd name="connsiteX149" fmla="*/ 8066 w 10000"/>
                  <a:gd name="connsiteY149" fmla="*/ 5275 h 10000"/>
                  <a:gd name="connsiteX150" fmla="*/ 8101 w 10000"/>
                  <a:gd name="connsiteY150" fmla="*/ 5112 h 10000"/>
                  <a:gd name="connsiteX151" fmla="*/ 8101 w 10000"/>
                  <a:gd name="connsiteY151" fmla="*/ 4990 h 10000"/>
                  <a:gd name="connsiteX152" fmla="*/ 8050 w 10000"/>
                  <a:gd name="connsiteY152" fmla="*/ 4786 h 10000"/>
                  <a:gd name="connsiteX153" fmla="*/ 7983 w 10000"/>
                  <a:gd name="connsiteY153" fmla="*/ 4684 h 10000"/>
                  <a:gd name="connsiteX154" fmla="*/ 7966 w 10000"/>
                  <a:gd name="connsiteY154" fmla="*/ 4664 h 10000"/>
                  <a:gd name="connsiteX155" fmla="*/ 8101 w 10000"/>
                  <a:gd name="connsiteY155" fmla="*/ 4847 h 10000"/>
                  <a:gd name="connsiteX156" fmla="*/ 8251 w 10000"/>
                  <a:gd name="connsiteY156" fmla="*/ 5010 h 10000"/>
                  <a:gd name="connsiteX157" fmla="*/ 8454 w 10000"/>
                  <a:gd name="connsiteY157" fmla="*/ 5173 h 10000"/>
                  <a:gd name="connsiteX158" fmla="*/ 8639 w 10000"/>
                  <a:gd name="connsiteY158" fmla="*/ 5377 h 10000"/>
                  <a:gd name="connsiteX159" fmla="*/ 8791 w 10000"/>
                  <a:gd name="connsiteY159" fmla="*/ 5642 h 10000"/>
                  <a:gd name="connsiteX160" fmla="*/ 8958 w 10000"/>
                  <a:gd name="connsiteY160" fmla="*/ 5927 h 10000"/>
                  <a:gd name="connsiteX161" fmla="*/ 9091 w 10000"/>
                  <a:gd name="connsiteY161" fmla="*/ 6293 h 10000"/>
                  <a:gd name="connsiteX162" fmla="*/ 9194 w 10000"/>
                  <a:gd name="connsiteY162" fmla="*/ 6741 h 10000"/>
                  <a:gd name="connsiteX163" fmla="*/ 9261 w 10000"/>
                  <a:gd name="connsiteY163" fmla="*/ 7230 h 10000"/>
                  <a:gd name="connsiteX164" fmla="*/ 9311 w 10000"/>
                  <a:gd name="connsiteY164" fmla="*/ 7678 h 10000"/>
                  <a:gd name="connsiteX165" fmla="*/ 9311 w 10000"/>
                  <a:gd name="connsiteY165" fmla="*/ 8086 h 10000"/>
                  <a:gd name="connsiteX166" fmla="*/ 9311 w 10000"/>
                  <a:gd name="connsiteY166" fmla="*/ 8411 h 10000"/>
                  <a:gd name="connsiteX167" fmla="*/ 9311 w 10000"/>
                  <a:gd name="connsiteY167" fmla="*/ 8656 h 10000"/>
                  <a:gd name="connsiteX168" fmla="*/ 9277 w 10000"/>
                  <a:gd name="connsiteY168" fmla="*/ 8859 h 10000"/>
                  <a:gd name="connsiteX169" fmla="*/ 9277 w 10000"/>
                  <a:gd name="connsiteY169" fmla="*/ 9022 h 10000"/>
                  <a:gd name="connsiteX170" fmla="*/ 9277 w 10000"/>
                  <a:gd name="connsiteY170" fmla="*/ 9063 h 10000"/>
                  <a:gd name="connsiteX171" fmla="*/ 9328 w 10000"/>
                  <a:gd name="connsiteY171" fmla="*/ 9063 h 10000"/>
                  <a:gd name="connsiteX172" fmla="*/ 9445 w 10000"/>
                  <a:gd name="connsiteY172" fmla="*/ 9145 h 10000"/>
                  <a:gd name="connsiteX173" fmla="*/ 9597 w 10000"/>
                  <a:gd name="connsiteY173" fmla="*/ 9246 h 10000"/>
                  <a:gd name="connsiteX174" fmla="*/ 9765 w 10000"/>
                  <a:gd name="connsiteY174" fmla="*/ 9470 h 10000"/>
                  <a:gd name="connsiteX175" fmla="*/ 9866 w 10000"/>
                  <a:gd name="connsiteY175" fmla="*/ 9674 h 10000"/>
                  <a:gd name="connsiteX176" fmla="*/ 9950 w 10000"/>
                  <a:gd name="connsiteY176" fmla="*/ 9837 h 10000"/>
                  <a:gd name="connsiteX177" fmla="*/ 10000 w 10000"/>
                  <a:gd name="connsiteY177" fmla="*/ 9939 h 10000"/>
                  <a:gd name="connsiteX178" fmla="*/ 10000 w 10000"/>
                  <a:gd name="connsiteY178" fmla="*/ 10000 h 10000"/>
                  <a:gd name="connsiteX179" fmla="*/ 10000 w 10000"/>
                  <a:gd name="connsiteY179" fmla="*/ 9959 h 10000"/>
                  <a:gd name="connsiteX180" fmla="*/ 10000 w 10000"/>
                  <a:gd name="connsiteY180" fmla="*/ 9898 h 10000"/>
                  <a:gd name="connsiteX181" fmla="*/ 10000 w 10000"/>
                  <a:gd name="connsiteY181" fmla="*/ 9735 h 10000"/>
                  <a:gd name="connsiteX182" fmla="*/ 10000 w 10000"/>
                  <a:gd name="connsiteY182" fmla="*/ 9572 h 10000"/>
                  <a:gd name="connsiteX183" fmla="*/ 10000 w 10000"/>
                  <a:gd name="connsiteY183" fmla="*/ 9369 h 10000"/>
                  <a:gd name="connsiteX184" fmla="*/ 10000 w 10000"/>
                  <a:gd name="connsiteY184" fmla="*/ 9145 h 10000"/>
                  <a:gd name="connsiteX185" fmla="*/ 10000 w 10000"/>
                  <a:gd name="connsiteY185" fmla="*/ 8595 h 10000"/>
                  <a:gd name="connsiteX186" fmla="*/ 10000 w 10000"/>
                  <a:gd name="connsiteY186" fmla="*/ 8045 h 10000"/>
                  <a:gd name="connsiteX187" fmla="*/ 9983 w 10000"/>
                  <a:gd name="connsiteY187" fmla="*/ 7454 h 10000"/>
                  <a:gd name="connsiteX188" fmla="*/ 9983 w 10000"/>
                  <a:gd name="connsiteY188" fmla="*/ 6945 h 10000"/>
                  <a:gd name="connsiteX189" fmla="*/ 9950 w 10000"/>
                  <a:gd name="connsiteY189" fmla="*/ 6701 h 10000"/>
                  <a:gd name="connsiteX190" fmla="*/ 9950 w 10000"/>
                  <a:gd name="connsiteY190" fmla="*/ 6517 h 10000"/>
                  <a:gd name="connsiteX191" fmla="*/ 9900 w 10000"/>
                  <a:gd name="connsiteY191" fmla="*/ 5927 h 10000"/>
                  <a:gd name="connsiteX192" fmla="*/ 9814 w 10000"/>
                  <a:gd name="connsiteY192" fmla="*/ 5336 h 10000"/>
                  <a:gd name="connsiteX193" fmla="*/ 9715 w 10000"/>
                  <a:gd name="connsiteY193" fmla="*/ 4745 h 10000"/>
                  <a:gd name="connsiteX194" fmla="*/ 9597 w 10000"/>
                  <a:gd name="connsiteY194" fmla="*/ 4175 h 10000"/>
                  <a:gd name="connsiteX195" fmla="*/ 9411 w 10000"/>
                  <a:gd name="connsiteY195" fmla="*/ 3585 h 10000"/>
                  <a:gd name="connsiteX196" fmla="*/ 9228 w 10000"/>
                  <a:gd name="connsiteY196" fmla="*/ 3055 h 10000"/>
                  <a:gd name="connsiteX197" fmla="*/ 8992 w 10000"/>
                  <a:gd name="connsiteY197" fmla="*/ 2546 h 10000"/>
                  <a:gd name="connsiteX198" fmla="*/ 8739 w 10000"/>
                  <a:gd name="connsiteY198" fmla="*/ 2077 h 10000"/>
                  <a:gd name="connsiteX199" fmla="*/ 8420 w 10000"/>
                  <a:gd name="connsiteY199" fmla="*/ 1629 h 10000"/>
                  <a:gd name="connsiteX200" fmla="*/ 8101 w 10000"/>
                  <a:gd name="connsiteY200" fmla="*/ 1242 h 10000"/>
                  <a:gd name="connsiteX201" fmla="*/ 7714 w 10000"/>
                  <a:gd name="connsiteY201" fmla="*/ 876 h 10000"/>
                  <a:gd name="connsiteX202" fmla="*/ 7310 w 10000"/>
                  <a:gd name="connsiteY202" fmla="*/ 550 h 10000"/>
                  <a:gd name="connsiteX203" fmla="*/ 6891 w 10000"/>
                  <a:gd name="connsiteY203" fmla="*/ 326 h 10000"/>
                  <a:gd name="connsiteX204" fmla="*/ 6371 w 10000"/>
                  <a:gd name="connsiteY204" fmla="*/ 163 h 10000"/>
                  <a:gd name="connsiteX205" fmla="*/ 5832 w 10000"/>
                  <a:gd name="connsiteY205" fmla="*/ 61 h 10000"/>
                  <a:gd name="connsiteX206" fmla="*/ 5277 w 10000"/>
                  <a:gd name="connsiteY206" fmla="*/ 0 h 10000"/>
                  <a:gd name="connsiteX207" fmla="*/ 3092 w 10000"/>
                  <a:gd name="connsiteY207" fmla="*/ 550 h 10000"/>
                  <a:gd name="connsiteX208" fmla="*/ 2604 w 10000"/>
                  <a:gd name="connsiteY208" fmla="*/ 855 h 10000"/>
                  <a:gd name="connsiteX209" fmla="*/ 2151 w 10000"/>
                  <a:gd name="connsiteY209" fmla="*/ 1202 h 10000"/>
                  <a:gd name="connsiteX210" fmla="*/ 1713 w 10000"/>
                  <a:gd name="connsiteY210" fmla="*/ 1629 h 10000"/>
                  <a:gd name="connsiteX211" fmla="*/ 1343 w 10000"/>
                  <a:gd name="connsiteY211" fmla="*/ 2077 h 10000"/>
                  <a:gd name="connsiteX212" fmla="*/ 989 w 10000"/>
                  <a:gd name="connsiteY212" fmla="*/ 2607 h 10000"/>
                  <a:gd name="connsiteX213" fmla="*/ 671 w 10000"/>
                  <a:gd name="connsiteY213" fmla="*/ 3198 h 10000"/>
                  <a:gd name="connsiteX214" fmla="*/ 437 w 10000"/>
                  <a:gd name="connsiteY214" fmla="*/ 3809 h 10000"/>
                  <a:gd name="connsiteX215" fmla="*/ 217 w 10000"/>
                  <a:gd name="connsiteY215" fmla="*/ 4460 h 10000"/>
                  <a:gd name="connsiteX216" fmla="*/ 32 w 10000"/>
                  <a:gd name="connsiteY216" fmla="*/ 5173 h 10000"/>
                  <a:gd name="connsiteX0" fmla="*/ 32 w 10000"/>
                  <a:gd name="connsiteY0" fmla="*/ 5173 h 10000"/>
                  <a:gd name="connsiteX1" fmla="*/ 32 w 10000"/>
                  <a:gd name="connsiteY1" fmla="*/ 9246 h 10000"/>
                  <a:gd name="connsiteX2" fmla="*/ 351 w 10000"/>
                  <a:gd name="connsiteY2" fmla="*/ 8961 h 10000"/>
                  <a:gd name="connsiteX3" fmla="*/ 487 w 10000"/>
                  <a:gd name="connsiteY3" fmla="*/ 8859 h 10000"/>
                  <a:gd name="connsiteX4" fmla="*/ 587 w 10000"/>
                  <a:gd name="connsiteY4" fmla="*/ 8798 h 10000"/>
                  <a:gd name="connsiteX5" fmla="*/ 671 w 10000"/>
                  <a:gd name="connsiteY5" fmla="*/ 8758 h 10000"/>
                  <a:gd name="connsiteX6" fmla="*/ 806 w 10000"/>
                  <a:gd name="connsiteY6" fmla="*/ 8697 h 10000"/>
                  <a:gd name="connsiteX7" fmla="*/ 840 w 10000"/>
                  <a:gd name="connsiteY7" fmla="*/ 8656 h 10000"/>
                  <a:gd name="connsiteX8" fmla="*/ 856 w 10000"/>
                  <a:gd name="connsiteY8" fmla="*/ 8534 h 10000"/>
                  <a:gd name="connsiteX9" fmla="*/ 772 w 10000"/>
                  <a:gd name="connsiteY9" fmla="*/ 8086 h 10000"/>
                  <a:gd name="connsiteX10" fmla="*/ 755 w 10000"/>
                  <a:gd name="connsiteY10" fmla="*/ 7678 h 10000"/>
                  <a:gd name="connsiteX11" fmla="*/ 755 w 10000"/>
                  <a:gd name="connsiteY11" fmla="*/ 7271 h 10000"/>
                  <a:gd name="connsiteX12" fmla="*/ 806 w 10000"/>
                  <a:gd name="connsiteY12" fmla="*/ 6904 h 10000"/>
                  <a:gd name="connsiteX13" fmla="*/ 940 w 10000"/>
                  <a:gd name="connsiteY13" fmla="*/ 6191 h 10000"/>
                  <a:gd name="connsiteX14" fmla="*/ 1159 w 10000"/>
                  <a:gd name="connsiteY14" fmla="*/ 5540 h 10000"/>
                  <a:gd name="connsiteX15" fmla="*/ 1377 w 10000"/>
                  <a:gd name="connsiteY15" fmla="*/ 5051 h 10000"/>
                  <a:gd name="connsiteX16" fmla="*/ 1478 w 10000"/>
                  <a:gd name="connsiteY16" fmla="*/ 4847 h 10000"/>
                  <a:gd name="connsiteX17" fmla="*/ 1579 w 10000"/>
                  <a:gd name="connsiteY17" fmla="*/ 4684 h 10000"/>
                  <a:gd name="connsiteX18" fmla="*/ 1664 w 10000"/>
                  <a:gd name="connsiteY18" fmla="*/ 4562 h 10000"/>
                  <a:gd name="connsiteX19" fmla="*/ 1713 w 10000"/>
                  <a:gd name="connsiteY19" fmla="*/ 4460 h 10000"/>
                  <a:gd name="connsiteX20" fmla="*/ 1798 w 10000"/>
                  <a:gd name="connsiteY20" fmla="*/ 4358 h 10000"/>
                  <a:gd name="connsiteX21" fmla="*/ 1916 w 10000"/>
                  <a:gd name="connsiteY21" fmla="*/ 5927 h 10000"/>
                  <a:gd name="connsiteX22" fmla="*/ 1916 w 10000"/>
                  <a:gd name="connsiteY22" fmla="*/ 5866 h 10000"/>
                  <a:gd name="connsiteX23" fmla="*/ 1916 w 10000"/>
                  <a:gd name="connsiteY23" fmla="*/ 5723 h 10000"/>
                  <a:gd name="connsiteX24" fmla="*/ 1966 w 10000"/>
                  <a:gd name="connsiteY24" fmla="*/ 5479 h 10000"/>
                  <a:gd name="connsiteX25" fmla="*/ 1983 w 10000"/>
                  <a:gd name="connsiteY25" fmla="*/ 5173 h 10000"/>
                  <a:gd name="connsiteX26" fmla="*/ 2100 w 10000"/>
                  <a:gd name="connsiteY26" fmla="*/ 4847 h 10000"/>
                  <a:gd name="connsiteX27" fmla="*/ 2201 w 10000"/>
                  <a:gd name="connsiteY27" fmla="*/ 4562 h 10000"/>
                  <a:gd name="connsiteX28" fmla="*/ 2418 w 10000"/>
                  <a:gd name="connsiteY28" fmla="*/ 4257 h 10000"/>
                  <a:gd name="connsiteX29" fmla="*/ 2655 w 10000"/>
                  <a:gd name="connsiteY29" fmla="*/ 4012 h 10000"/>
                  <a:gd name="connsiteX30" fmla="*/ 2772 w 10000"/>
                  <a:gd name="connsiteY30" fmla="*/ 3971 h 10000"/>
                  <a:gd name="connsiteX31" fmla="*/ 2788 w 10000"/>
                  <a:gd name="connsiteY31" fmla="*/ 3971 h 10000"/>
                  <a:gd name="connsiteX32" fmla="*/ 2857 w 10000"/>
                  <a:gd name="connsiteY32" fmla="*/ 4012 h 10000"/>
                  <a:gd name="connsiteX33" fmla="*/ 2857 w 10000"/>
                  <a:gd name="connsiteY33" fmla="*/ 4094 h 10000"/>
                  <a:gd name="connsiteX34" fmla="*/ 2822 w 10000"/>
                  <a:gd name="connsiteY34" fmla="*/ 4399 h 10000"/>
                  <a:gd name="connsiteX35" fmla="*/ 2788 w 10000"/>
                  <a:gd name="connsiteY35" fmla="*/ 4725 h 10000"/>
                  <a:gd name="connsiteX36" fmla="*/ 2788 w 10000"/>
                  <a:gd name="connsiteY36" fmla="*/ 4949 h 10000"/>
                  <a:gd name="connsiteX37" fmla="*/ 2857 w 10000"/>
                  <a:gd name="connsiteY37" fmla="*/ 5173 h 10000"/>
                  <a:gd name="connsiteX38" fmla="*/ 2924 w 10000"/>
                  <a:gd name="connsiteY38" fmla="*/ 5560 h 10000"/>
                  <a:gd name="connsiteX39" fmla="*/ 3007 w 10000"/>
                  <a:gd name="connsiteY39" fmla="*/ 5723 h 10000"/>
                  <a:gd name="connsiteX40" fmla="*/ 3041 w 10000"/>
                  <a:gd name="connsiteY40" fmla="*/ 5886 h 10000"/>
                  <a:gd name="connsiteX41" fmla="*/ 3092 w 10000"/>
                  <a:gd name="connsiteY41" fmla="*/ 5967 h 10000"/>
                  <a:gd name="connsiteX42" fmla="*/ 3092 w 10000"/>
                  <a:gd name="connsiteY42" fmla="*/ 5988 h 10000"/>
                  <a:gd name="connsiteX43" fmla="*/ 3092 w 10000"/>
                  <a:gd name="connsiteY43" fmla="*/ 5927 h 10000"/>
                  <a:gd name="connsiteX44" fmla="*/ 3092 w 10000"/>
                  <a:gd name="connsiteY44" fmla="*/ 5825 h 10000"/>
                  <a:gd name="connsiteX45" fmla="*/ 3059 w 10000"/>
                  <a:gd name="connsiteY45" fmla="*/ 5642 h 10000"/>
                  <a:gd name="connsiteX46" fmla="*/ 3059 w 10000"/>
                  <a:gd name="connsiteY46" fmla="*/ 5397 h 10000"/>
                  <a:gd name="connsiteX47" fmla="*/ 3092 w 10000"/>
                  <a:gd name="connsiteY47" fmla="*/ 5153 h 10000"/>
                  <a:gd name="connsiteX48" fmla="*/ 3175 w 10000"/>
                  <a:gd name="connsiteY48" fmla="*/ 4847 h 10000"/>
                  <a:gd name="connsiteX49" fmla="*/ 3260 w 10000"/>
                  <a:gd name="connsiteY49" fmla="*/ 4562 h 10000"/>
                  <a:gd name="connsiteX50" fmla="*/ 3411 w 10000"/>
                  <a:gd name="connsiteY50" fmla="*/ 4297 h 10000"/>
                  <a:gd name="connsiteX51" fmla="*/ 3528 w 10000"/>
                  <a:gd name="connsiteY51" fmla="*/ 4175 h 10000"/>
                  <a:gd name="connsiteX52" fmla="*/ 3664 w 10000"/>
                  <a:gd name="connsiteY52" fmla="*/ 3971 h 10000"/>
                  <a:gd name="connsiteX53" fmla="*/ 3932 w 10000"/>
                  <a:gd name="connsiteY53" fmla="*/ 3605 h 10000"/>
                  <a:gd name="connsiteX54" fmla="*/ 4066 w 10000"/>
                  <a:gd name="connsiteY54" fmla="*/ 3442 h 10000"/>
                  <a:gd name="connsiteX55" fmla="*/ 4133 w 10000"/>
                  <a:gd name="connsiteY55" fmla="*/ 3320 h 10000"/>
                  <a:gd name="connsiteX56" fmla="*/ 4216 w 10000"/>
                  <a:gd name="connsiteY56" fmla="*/ 3218 h 10000"/>
                  <a:gd name="connsiteX57" fmla="*/ 4251 w 10000"/>
                  <a:gd name="connsiteY57" fmla="*/ 3198 h 10000"/>
                  <a:gd name="connsiteX58" fmla="*/ 4216 w 10000"/>
                  <a:gd name="connsiteY58" fmla="*/ 3218 h 10000"/>
                  <a:gd name="connsiteX59" fmla="*/ 4166 w 10000"/>
                  <a:gd name="connsiteY59" fmla="*/ 3320 h 10000"/>
                  <a:gd name="connsiteX60" fmla="*/ 4066 w 10000"/>
                  <a:gd name="connsiteY60" fmla="*/ 3483 h 10000"/>
                  <a:gd name="connsiteX61" fmla="*/ 3982 w 10000"/>
                  <a:gd name="connsiteY61" fmla="*/ 3686 h 10000"/>
                  <a:gd name="connsiteX62" fmla="*/ 3864 w 10000"/>
                  <a:gd name="connsiteY62" fmla="*/ 3931 h 10000"/>
                  <a:gd name="connsiteX63" fmla="*/ 3764 w 10000"/>
                  <a:gd name="connsiteY63" fmla="*/ 4196 h 10000"/>
                  <a:gd name="connsiteX64" fmla="*/ 3680 w 10000"/>
                  <a:gd name="connsiteY64" fmla="*/ 4501 h 10000"/>
                  <a:gd name="connsiteX65" fmla="*/ 3629 w 10000"/>
                  <a:gd name="connsiteY65" fmla="*/ 4786 h 10000"/>
                  <a:gd name="connsiteX66" fmla="*/ 3595 w 10000"/>
                  <a:gd name="connsiteY66" fmla="*/ 5173 h 10000"/>
                  <a:gd name="connsiteX67" fmla="*/ 3629 w 10000"/>
                  <a:gd name="connsiteY67" fmla="*/ 5499 h 10000"/>
                  <a:gd name="connsiteX68" fmla="*/ 3713 w 10000"/>
                  <a:gd name="connsiteY68" fmla="*/ 5764 h 10000"/>
                  <a:gd name="connsiteX69" fmla="*/ 3813 w 10000"/>
                  <a:gd name="connsiteY69" fmla="*/ 5927 h 10000"/>
                  <a:gd name="connsiteX70" fmla="*/ 3932 w 10000"/>
                  <a:gd name="connsiteY70" fmla="*/ 6049 h 10000"/>
                  <a:gd name="connsiteX71" fmla="*/ 4032 w 10000"/>
                  <a:gd name="connsiteY71" fmla="*/ 6151 h 10000"/>
                  <a:gd name="connsiteX72" fmla="*/ 4083 w 10000"/>
                  <a:gd name="connsiteY72" fmla="*/ 6191 h 10000"/>
                  <a:gd name="connsiteX73" fmla="*/ 4117 w 10000"/>
                  <a:gd name="connsiteY73" fmla="*/ 6191 h 10000"/>
                  <a:gd name="connsiteX74" fmla="*/ 4117 w 10000"/>
                  <a:gd name="connsiteY74" fmla="*/ 6151 h 10000"/>
                  <a:gd name="connsiteX75" fmla="*/ 4083 w 10000"/>
                  <a:gd name="connsiteY75" fmla="*/ 6029 h 10000"/>
                  <a:gd name="connsiteX76" fmla="*/ 4066 w 10000"/>
                  <a:gd name="connsiteY76" fmla="*/ 5886 h 10000"/>
                  <a:gd name="connsiteX77" fmla="*/ 4032 w 10000"/>
                  <a:gd name="connsiteY77" fmla="*/ 5662 h 10000"/>
                  <a:gd name="connsiteX78" fmla="*/ 4032 w 10000"/>
                  <a:gd name="connsiteY78" fmla="*/ 5438 h 10000"/>
                  <a:gd name="connsiteX79" fmla="*/ 4066 w 10000"/>
                  <a:gd name="connsiteY79" fmla="*/ 5153 h 10000"/>
                  <a:gd name="connsiteX80" fmla="*/ 4083 w 10000"/>
                  <a:gd name="connsiteY80" fmla="*/ 4847 h 10000"/>
                  <a:gd name="connsiteX81" fmla="*/ 4200 w 10000"/>
                  <a:gd name="connsiteY81" fmla="*/ 4562 h 10000"/>
                  <a:gd name="connsiteX82" fmla="*/ 4302 w 10000"/>
                  <a:gd name="connsiteY82" fmla="*/ 4257 h 10000"/>
                  <a:gd name="connsiteX83" fmla="*/ 4435 w 10000"/>
                  <a:gd name="connsiteY83" fmla="*/ 4033 h 10000"/>
                  <a:gd name="connsiteX84" fmla="*/ 4536 w 10000"/>
                  <a:gd name="connsiteY84" fmla="*/ 3849 h 10000"/>
                  <a:gd name="connsiteX85" fmla="*/ 4671 w 10000"/>
                  <a:gd name="connsiteY85" fmla="*/ 3686 h 10000"/>
                  <a:gd name="connsiteX86" fmla="*/ 4788 w 10000"/>
                  <a:gd name="connsiteY86" fmla="*/ 3544 h 10000"/>
                  <a:gd name="connsiteX87" fmla="*/ 4889 w 10000"/>
                  <a:gd name="connsiteY87" fmla="*/ 3442 h 10000"/>
                  <a:gd name="connsiteX88" fmla="*/ 5025 w 10000"/>
                  <a:gd name="connsiteY88" fmla="*/ 3381 h 10000"/>
                  <a:gd name="connsiteX89" fmla="*/ 5110 w 10000"/>
                  <a:gd name="connsiteY89" fmla="*/ 3381 h 10000"/>
                  <a:gd name="connsiteX90" fmla="*/ 5194 w 10000"/>
                  <a:gd name="connsiteY90" fmla="*/ 3442 h 10000"/>
                  <a:gd name="connsiteX91" fmla="*/ 5277 w 10000"/>
                  <a:gd name="connsiteY91" fmla="*/ 3544 h 10000"/>
                  <a:gd name="connsiteX92" fmla="*/ 5329 w 10000"/>
                  <a:gd name="connsiteY92" fmla="*/ 3686 h 10000"/>
                  <a:gd name="connsiteX93" fmla="*/ 5362 w 10000"/>
                  <a:gd name="connsiteY93" fmla="*/ 3870 h 10000"/>
                  <a:gd name="connsiteX94" fmla="*/ 5429 w 10000"/>
                  <a:gd name="connsiteY94" fmla="*/ 4358 h 10000"/>
                  <a:gd name="connsiteX95" fmla="*/ 5463 w 10000"/>
                  <a:gd name="connsiteY95" fmla="*/ 4908 h 10000"/>
                  <a:gd name="connsiteX96" fmla="*/ 5496 w 10000"/>
                  <a:gd name="connsiteY96" fmla="*/ 5479 h 10000"/>
                  <a:gd name="connsiteX97" fmla="*/ 5496 w 10000"/>
                  <a:gd name="connsiteY97" fmla="*/ 5723 h 10000"/>
                  <a:gd name="connsiteX98" fmla="*/ 5496 w 10000"/>
                  <a:gd name="connsiteY98" fmla="*/ 5927 h 10000"/>
                  <a:gd name="connsiteX99" fmla="*/ 5463 w 10000"/>
                  <a:gd name="connsiteY99" fmla="*/ 6130 h 10000"/>
                  <a:gd name="connsiteX100" fmla="*/ 5463 w 10000"/>
                  <a:gd name="connsiteY100" fmla="*/ 6253 h 10000"/>
                  <a:gd name="connsiteX101" fmla="*/ 5463 w 10000"/>
                  <a:gd name="connsiteY101" fmla="*/ 6354 h 10000"/>
                  <a:gd name="connsiteX102" fmla="*/ 5463 w 10000"/>
                  <a:gd name="connsiteY102" fmla="*/ 6375 h 10000"/>
                  <a:gd name="connsiteX103" fmla="*/ 6101 w 10000"/>
                  <a:gd name="connsiteY103" fmla="*/ 3035 h 10000"/>
                  <a:gd name="connsiteX104" fmla="*/ 6135 w 10000"/>
                  <a:gd name="connsiteY104" fmla="*/ 3096 h 10000"/>
                  <a:gd name="connsiteX105" fmla="*/ 6168 w 10000"/>
                  <a:gd name="connsiteY105" fmla="*/ 3198 h 10000"/>
                  <a:gd name="connsiteX106" fmla="*/ 6218 w 10000"/>
                  <a:gd name="connsiteY106" fmla="*/ 3360 h 10000"/>
                  <a:gd name="connsiteX107" fmla="*/ 6270 w 10000"/>
                  <a:gd name="connsiteY107" fmla="*/ 3585 h 10000"/>
                  <a:gd name="connsiteX108" fmla="*/ 6319 w 10000"/>
                  <a:gd name="connsiteY108" fmla="*/ 3809 h 10000"/>
                  <a:gd name="connsiteX109" fmla="*/ 6404 w 10000"/>
                  <a:gd name="connsiteY109" fmla="*/ 4094 h 10000"/>
                  <a:gd name="connsiteX110" fmla="*/ 6487 w 10000"/>
                  <a:gd name="connsiteY110" fmla="*/ 4725 h 10000"/>
                  <a:gd name="connsiteX111" fmla="*/ 6505 w 10000"/>
                  <a:gd name="connsiteY111" fmla="*/ 5051 h 10000"/>
                  <a:gd name="connsiteX112" fmla="*/ 6505 w 10000"/>
                  <a:gd name="connsiteY112" fmla="*/ 5316 h 10000"/>
                  <a:gd name="connsiteX113" fmla="*/ 6505 w 10000"/>
                  <a:gd name="connsiteY113" fmla="*/ 5540 h 10000"/>
                  <a:gd name="connsiteX114" fmla="*/ 6487 w 10000"/>
                  <a:gd name="connsiteY114" fmla="*/ 5723 h 10000"/>
                  <a:gd name="connsiteX115" fmla="*/ 6453 w 10000"/>
                  <a:gd name="connsiteY115" fmla="*/ 5886 h 10000"/>
                  <a:gd name="connsiteX116" fmla="*/ 6437 w 10000"/>
                  <a:gd name="connsiteY116" fmla="*/ 5988 h 10000"/>
                  <a:gd name="connsiteX117" fmla="*/ 6404 w 10000"/>
                  <a:gd name="connsiteY117" fmla="*/ 6049 h 10000"/>
                  <a:gd name="connsiteX118" fmla="*/ 6404 w 10000"/>
                  <a:gd name="connsiteY118" fmla="*/ 6090 h 10000"/>
                  <a:gd name="connsiteX119" fmla="*/ 6404 w 10000"/>
                  <a:gd name="connsiteY119" fmla="*/ 6049 h 10000"/>
                  <a:gd name="connsiteX120" fmla="*/ 6487 w 10000"/>
                  <a:gd name="connsiteY120" fmla="*/ 5988 h 10000"/>
                  <a:gd name="connsiteX121" fmla="*/ 6571 w 10000"/>
                  <a:gd name="connsiteY121" fmla="*/ 5866 h 10000"/>
                  <a:gd name="connsiteX122" fmla="*/ 6638 w 10000"/>
                  <a:gd name="connsiteY122" fmla="*/ 5703 h 10000"/>
                  <a:gd name="connsiteX123" fmla="*/ 6840 w 10000"/>
                  <a:gd name="connsiteY123" fmla="*/ 5336 h 10000"/>
                  <a:gd name="connsiteX124" fmla="*/ 7024 w 10000"/>
                  <a:gd name="connsiteY124" fmla="*/ 4908 h 10000"/>
                  <a:gd name="connsiteX125" fmla="*/ 7042 w 10000"/>
                  <a:gd name="connsiteY125" fmla="*/ 4745 h 10000"/>
                  <a:gd name="connsiteX126" fmla="*/ 7076 w 10000"/>
                  <a:gd name="connsiteY126" fmla="*/ 4562 h 10000"/>
                  <a:gd name="connsiteX127" fmla="*/ 7076 w 10000"/>
                  <a:gd name="connsiteY127" fmla="*/ 4257 h 10000"/>
                  <a:gd name="connsiteX128" fmla="*/ 7024 w 10000"/>
                  <a:gd name="connsiteY128" fmla="*/ 4094 h 10000"/>
                  <a:gd name="connsiteX129" fmla="*/ 6991 w 10000"/>
                  <a:gd name="connsiteY129" fmla="*/ 4073 h 10000"/>
                  <a:gd name="connsiteX130" fmla="*/ 6991 w 10000"/>
                  <a:gd name="connsiteY130" fmla="*/ 4033 h 10000"/>
                  <a:gd name="connsiteX131" fmla="*/ 7024 w 10000"/>
                  <a:gd name="connsiteY131" fmla="*/ 4073 h 10000"/>
                  <a:gd name="connsiteX132" fmla="*/ 7076 w 10000"/>
                  <a:gd name="connsiteY132" fmla="*/ 4175 h 10000"/>
                  <a:gd name="connsiteX133" fmla="*/ 7160 w 10000"/>
                  <a:gd name="connsiteY133" fmla="*/ 4297 h 10000"/>
                  <a:gd name="connsiteX134" fmla="*/ 7260 w 10000"/>
                  <a:gd name="connsiteY134" fmla="*/ 4460 h 10000"/>
                  <a:gd name="connsiteX135" fmla="*/ 7446 w 10000"/>
                  <a:gd name="connsiteY135" fmla="*/ 4725 h 10000"/>
                  <a:gd name="connsiteX136" fmla="*/ 7513 w 10000"/>
                  <a:gd name="connsiteY136" fmla="*/ 4847 h 10000"/>
                  <a:gd name="connsiteX137" fmla="*/ 7529 w 10000"/>
                  <a:gd name="connsiteY137" fmla="*/ 4888 h 10000"/>
                  <a:gd name="connsiteX138" fmla="*/ 7580 w 10000"/>
                  <a:gd name="connsiteY138" fmla="*/ 5377 h 10000"/>
                  <a:gd name="connsiteX139" fmla="*/ 7613 w 10000"/>
                  <a:gd name="connsiteY139" fmla="*/ 5825 h 10000"/>
                  <a:gd name="connsiteX140" fmla="*/ 7613 w 10000"/>
                  <a:gd name="connsiteY140" fmla="*/ 6029 h 10000"/>
                  <a:gd name="connsiteX141" fmla="*/ 7646 w 10000"/>
                  <a:gd name="connsiteY141" fmla="*/ 6212 h 10000"/>
                  <a:gd name="connsiteX142" fmla="*/ 7662 w 10000"/>
                  <a:gd name="connsiteY142" fmla="*/ 6314 h 10000"/>
                  <a:gd name="connsiteX143" fmla="*/ 7698 w 10000"/>
                  <a:gd name="connsiteY143" fmla="*/ 6354 h 10000"/>
                  <a:gd name="connsiteX144" fmla="*/ 7698 w 10000"/>
                  <a:gd name="connsiteY144" fmla="*/ 6314 h 10000"/>
                  <a:gd name="connsiteX145" fmla="*/ 7748 w 10000"/>
                  <a:gd name="connsiteY145" fmla="*/ 6253 h 10000"/>
                  <a:gd name="connsiteX146" fmla="*/ 7799 w 10000"/>
                  <a:gd name="connsiteY146" fmla="*/ 6151 h 10000"/>
                  <a:gd name="connsiteX147" fmla="*/ 7848 w 10000"/>
                  <a:gd name="connsiteY147" fmla="*/ 6029 h 10000"/>
                  <a:gd name="connsiteX148" fmla="*/ 7983 w 10000"/>
                  <a:gd name="connsiteY148" fmla="*/ 5703 h 10000"/>
                  <a:gd name="connsiteX149" fmla="*/ 8066 w 10000"/>
                  <a:gd name="connsiteY149" fmla="*/ 5275 h 10000"/>
                  <a:gd name="connsiteX150" fmla="*/ 8101 w 10000"/>
                  <a:gd name="connsiteY150" fmla="*/ 5112 h 10000"/>
                  <a:gd name="connsiteX151" fmla="*/ 8101 w 10000"/>
                  <a:gd name="connsiteY151" fmla="*/ 4990 h 10000"/>
                  <a:gd name="connsiteX152" fmla="*/ 8050 w 10000"/>
                  <a:gd name="connsiteY152" fmla="*/ 4786 h 10000"/>
                  <a:gd name="connsiteX153" fmla="*/ 7983 w 10000"/>
                  <a:gd name="connsiteY153" fmla="*/ 4684 h 10000"/>
                  <a:gd name="connsiteX154" fmla="*/ 7966 w 10000"/>
                  <a:gd name="connsiteY154" fmla="*/ 4664 h 10000"/>
                  <a:gd name="connsiteX155" fmla="*/ 8101 w 10000"/>
                  <a:gd name="connsiteY155" fmla="*/ 4847 h 10000"/>
                  <a:gd name="connsiteX156" fmla="*/ 8251 w 10000"/>
                  <a:gd name="connsiteY156" fmla="*/ 5010 h 10000"/>
                  <a:gd name="connsiteX157" fmla="*/ 8454 w 10000"/>
                  <a:gd name="connsiteY157" fmla="*/ 5173 h 10000"/>
                  <a:gd name="connsiteX158" fmla="*/ 8639 w 10000"/>
                  <a:gd name="connsiteY158" fmla="*/ 5377 h 10000"/>
                  <a:gd name="connsiteX159" fmla="*/ 8791 w 10000"/>
                  <a:gd name="connsiteY159" fmla="*/ 5642 h 10000"/>
                  <a:gd name="connsiteX160" fmla="*/ 8958 w 10000"/>
                  <a:gd name="connsiteY160" fmla="*/ 5927 h 10000"/>
                  <a:gd name="connsiteX161" fmla="*/ 9091 w 10000"/>
                  <a:gd name="connsiteY161" fmla="*/ 6293 h 10000"/>
                  <a:gd name="connsiteX162" fmla="*/ 9194 w 10000"/>
                  <a:gd name="connsiteY162" fmla="*/ 6741 h 10000"/>
                  <a:gd name="connsiteX163" fmla="*/ 9261 w 10000"/>
                  <a:gd name="connsiteY163" fmla="*/ 7230 h 10000"/>
                  <a:gd name="connsiteX164" fmla="*/ 9311 w 10000"/>
                  <a:gd name="connsiteY164" fmla="*/ 7678 h 10000"/>
                  <a:gd name="connsiteX165" fmla="*/ 9311 w 10000"/>
                  <a:gd name="connsiteY165" fmla="*/ 8086 h 10000"/>
                  <a:gd name="connsiteX166" fmla="*/ 9311 w 10000"/>
                  <a:gd name="connsiteY166" fmla="*/ 8411 h 10000"/>
                  <a:gd name="connsiteX167" fmla="*/ 9311 w 10000"/>
                  <a:gd name="connsiteY167" fmla="*/ 8656 h 10000"/>
                  <a:gd name="connsiteX168" fmla="*/ 9277 w 10000"/>
                  <a:gd name="connsiteY168" fmla="*/ 8859 h 10000"/>
                  <a:gd name="connsiteX169" fmla="*/ 9277 w 10000"/>
                  <a:gd name="connsiteY169" fmla="*/ 9022 h 10000"/>
                  <a:gd name="connsiteX170" fmla="*/ 9277 w 10000"/>
                  <a:gd name="connsiteY170" fmla="*/ 9063 h 10000"/>
                  <a:gd name="connsiteX171" fmla="*/ 9328 w 10000"/>
                  <a:gd name="connsiteY171" fmla="*/ 9063 h 10000"/>
                  <a:gd name="connsiteX172" fmla="*/ 9445 w 10000"/>
                  <a:gd name="connsiteY172" fmla="*/ 9145 h 10000"/>
                  <a:gd name="connsiteX173" fmla="*/ 9597 w 10000"/>
                  <a:gd name="connsiteY173" fmla="*/ 9246 h 10000"/>
                  <a:gd name="connsiteX174" fmla="*/ 9765 w 10000"/>
                  <a:gd name="connsiteY174" fmla="*/ 9470 h 10000"/>
                  <a:gd name="connsiteX175" fmla="*/ 9866 w 10000"/>
                  <a:gd name="connsiteY175" fmla="*/ 9674 h 10000"/>
                  <a:gd name="connsiteX176" fmla="*/ 9950 w 10000"/>
                  <a:gd name="connsiteY176" fmla="*/ 9837 h 10000"/>
                  <a:gd name="connsiteX177" fmla="*/ 10000 w 10000"/>
                  <a:gd name="connsiteY177" fmla="*/ 9939 h 10000"/>
                  <a:gd name="connsiteX178" fmla="*/ 10000 w 10000"/>
                  <a:gd name="connsiteY178" fmla="*/ 10000 h 10000"/>
                  <a:gd name="connsiteX179" fmla="*/ 10000 w 10000"/>
                  <a:gd name="connsiteY179" fmla="*/ 9959 h 10000"/>
                  <a:gd name="connsiteX180" fmla="*/ 10000 w 10000"/>
                  <a:gd name="connsiteY180" fmla="*/ 9898 h 10000"/>
                  <a:gd name="connsiteX181" fmla="*/ 10000 w 10000"/>
                  <a:gd name="connsiteY181" fmla="*/ 9735 h 10000"/>
                  <a:gd name="connsiteX182" fmla="*/ 10000 w 10000"/>
                  <a:gd name="connsiteY182" fmla="*/ 9572 h 10000"/>
                  <a:gd name="connsiteX183" fmla="*/ 10000 w 10000"/>
                  <a:gd name="connsiteY183" fmla="*/ 9369 h 10000"/>
                  <a:gd name="connsiteX184" fmla="*/ 10000 w 10000"/>
                  <a:gd name="connsiteY184" fmla="*/ 9145 h 10000"/>
                  <a:gd name="connsiteX185" fmla="*/ 10000 w 10000"/>
                  <a:gd name="connsiteY185" fmla="*/ 8595 h 10000"/>
                  <a:gd name="connsiteX186" fmla="*/ 10000 w 10000"/>
                  <a:gd name="connsiteY186" fmla="*/ 8045 h 10000"/>
                  <a:gd name="connsiteX187" fmla="*/ 9983 w 10000"/>
                  <a:gd name="connsiteY187" fmla="*/ 7454 h 10000"/>
                  <a:gd name="connsiteX188" fmla="*/ 9983 w 10000"/>
                  <a:gd name="connsiteY188" fmla="*/ 6945 h 10000"/>
                  <a:gd name="connsiteX189" fmla="*/ 9950 w 10000"/>
                  <a:gd name="connsiteY189" fmla="*/ 6701 h 10000"/>
                  <a:gd name="connsiteX190" fmla="*/ 9950 w 10000"/>
                  <a:gd name="connsiteY190" fmla="*/ 6517 h 10000"/>
                  <a:gd name="connsiteX191" fmla="*/ 9900 w 10000"/>
                  <a:gd name="connsiteY191" fmla="*/ 5927 h 10000"/>
                  <a:gd name="connsiteX192" fmla="*/ 9814 w 10000"/>
                  <a:gd name="connsiteY192" fmla="*/ 5336 h 10000"/>
                  <a:gd name="connsiteX193" fmla="*/ 9715 w 10000"/>
                  <a:gd name="connsiteY193" fmla="*/ 4745 h 10000"/>
                  <a:gd name="connsiteX194" fmla="*/ 9597 w 10000"/>
                  <a:gd name="connsiteY194" fmla="*/ 4175 h 10000"/>
                  <a:gd name="connsiteX195" fmla="*/ 9411 w 10000"/>
                  <a:gd name="connsiteY195" fmla="*/ 3585 h 10000"/>
                  <a:gd name="connsiteX196" fmla="*/ 9228 w 10000"/>
                  <a:gd name="connsiteY196" fmla="*/ 3055 h 10000"/>
                  <a:gd name="connsiteX197" fmla="*/ 8992 w 10000"/>
                  <a:gd name="connsiteY197" fmla="*/ 2546 h 10000"/>
                  <a:gd name="connsiteX198" fmla="*/ 8739 w 10000"/>
                  <a:gd name="connsiteY198" fmla="*/ 2077 h 10000"/>
                  <a:gd name="connsiteX199" fmla="*/ 8420 w 10000"/>
                  <a:gd name="connsiteY199" fmla="*/ 1629 h 10000"/>
                  <a:gd name="connsiteX200" fmla="*/ 8101 w 10000"/>
                  <a:gd name="connsiteY200" fmla="*/ 1242 h 10000"/>
                  <a:gd name="connsiteX201" fmla="*/ 7714 w 10000"/>
                  <a:gd name="connsiteY201" fmla="*/ 876 h 10000"/>
                  <a:gd name="connsiteX202" fmla="*/ 7310 w 10000"/>
                  <a:gd name="connsiteY202" fmla="*/ 550 h 10000"/>
                  <a:gd name="connsiteX203" fmla="*/ 6891 w 10000"/>
                  <a:gd name="connsiteY203" fmla="*/ 326 h 10000"/>
                  <a:gd name="connsiteX204" fmla="*/ 6371 w 10000"/>
                  <a:gd name="connsiteY204" fmla="*/ 163 h 10000"/>
                  <a:gd name="connsiteX205" fmla="*/ 5832 w 10000"/>
                  <a:gd name="connsiteY205" fmla="*/ 61 h 10000"/>
                  <a:gd name="connsiteX206" fmla="*/ 5277 w 10000"/>
                  <a:gd name="connsiteY206" fmla="*/ 0 h 10000"/>
                  <a:gd name="connsiteX207" fmla="*/ 2604 w 10000"/>
                  <a:gd name="connsiteY207" fmla="*/ 855 h 10000"/>
                  <a:gd name="connsiteX208" fmla="*/ 2151 w 10000"/>
                  <a:gd name="connsiteY208" fmla="*/ 1202 h 10000"/>
                  <a:gd name="connsiteX209" fmla="*/ 1713 w 10000"/>
                  <a:gd name="connsiteY209" fmla="*/ 1629 h 10000"/>
                  <a:gd name="connsiteX210" fmla="*/ 1343 w 10000"/>
                  <a:gd name="connsiteY210" fmla="*/ 2077 h 10000"/>
                  <a:gd name="connsiteX211" fmla="*/ 989 w 10000"/>
                  <a:gd name="connsiteY211" fmla="*/ 2607 h 10000"/>
                  <a:gd name="connsiteX212" fmla="*/ 671 w 10000"/>
                  <a:gd name="connsiteY212" fmla="*/ 3198 h 10000"/>
                  <a:gd name="connsiteX213" fmla="*/ 437 w 10000"/>
                  <a:gd name="connsiteY213" fmla="*/ 3809 h 10000"/>
                  <a:gd name="connsiteX214" fmla="*/ 217 w 10000"/>
                  <a:gd name="connsiteY214" fmla="*/ 4460 h 10000"/>
                  <a:gd name="connsiteX215" fmla="*/ 32 w 10000"/>
                  <a:gd name="connsiteY215" fmla="*/ 5173 h 10000"/>
                  <a:gd name="connsiteX0" fmla="*/ 32 w 10000"/>
                  <a:gd name="connsiteY0" fmla="*/ 5173 h 10000"/>
                  <a:gd name="connsiteX1" fmla="*/ 32 w 10000"/>
                  <a:gd name="connsiteY1" fmla="*/ 9246 h 10000"/>
                  <a:gd name="connsiteX2" fmla="*/ 351 w 10000"/>
                  <a:gd name="connsiteY2" fmla="*/ 8961 h 10000"/>
                  <a:gd name="connsiteX3" fmla="*/ 487 w 10000"/>
                  <a:gd name="connsiteY3" fmla="*/ 8859 h 10000"/>
                  <a:gd name="connsiteX4" fmla="*/ 587 w 10000"/>
                  <a:gd name="connsiteY4" fmla="*/ 8798 h 10000"/>
                  <a:gd name="connsiteX5" fmla="*/ 671 w 10000"/>
                  <a:gd name="connsiteY5" fmla="*/ 8758 h 10000"/>
                  <a:gd name="connsiteX6" fmla="*/ 806 w 10000"/>
                  <a:gd name="connsiteY6" fmla="*/ 8697 h 10000"/>
                  <a:gd name="connsiteX7" fmla="*/ 840 w 10000"/>
                  <a:gd name="connsiteY7" fmla="*/ 8656 h 10000"/>
                  <a:gd name="connsiteX8" fmla="*/ 856 w 10000"/>
                  <a:gd name="connsiteY8" fmla="*/ 8534 h 10000"/>
                  <a:gd name="connsiteX9" fmla="*/ 772 w 10000"/>
                  <a:gd name="connsiteY9" fmla="*/ 8086 h 10000"/>
                  <a:gd name="connsiteX10" fmla="*/ 755 w 10000"/>
                  <a:gd name="connsiteY10" fmla="*/ 7678 h 10000"/>
                  <a:gd name="connsiteX11" fmla="*/ 755 w 10000"/>
                  <a:gd name="connsiteY11" fmla="*/ 7271 h 10000"/>
                  <a:gd name="connsiteX12" fmla="*/ 806 w 10000"/>
                  <a:gd name="connsiteY12" fmla="*/ 6904 h 10000"/>
                  <a:gd name="connsiteX13" fmla="*/ 940 w 10000"/>
                  <a:gd name="connsiteY13" fmla="*/ 6191 h 10000"/>
                  <a:gd name="connsiteX14" fmla="*/ 1159 w 10000"/>
                  <a:gd name="connsiteY14" fmla="*/ 5540 h 10000"/>
                  <a:gd name="connsiteX15" fmla="*/ 1377 w 10000"/>
                  <a:gd name="connsiteY15" fmla="*/ 5051 h 10000"/>
                  <a:gd name="connsiteX16" fmla="*/ 1478 w 10000"/>
                  <a:gd name="connsiteY16" fmla="*/ 4847 h 10000"/>
                  <a:gd name="connsiteX17" fmla="*/ 1579 w 10000"/>
                  <a:gd name="connsiteY17" fmla="*/ 4684 h 10000"/>
                  <a:gd name="connsiteX18" fmla="*/ 1664 w 10000"/>
                  <a:gd name="connsiteY18" fmla="*/ 4562 h 10000"/>
                  <a:gd name="connsiteX19" fmla="*/ 1713 w 10000"/>
                  <a:gd name="connsiteY19" fmla="*/ 4460 h 10000"/>
                  <a:gd name="connsiteX20" fmla="*/ 1798 w 10000"/>
                  <a:gd name="connsiteY20" fmla="*/ 4358 h 10000"/>
                  <a:gd name="connsiteX21" fmla="*/ 1916 w 10000"/>
                  <a:gd name="connsiteY21" fmla="*/ 5927 h 10000"/>
                  <a:gd name="connsiteX22" fmla="*/ 1916 w 10000"/>
                  <a:gd name="connsiteY22" fmla="*/ 5866 h 10000"/>
                  <a:gd name="connsiteX23" fmla="*/ 1916 w 10000"/>
                  <a:gd name="connsiteY23" fmla="*/ 5723 h 10000"/>
                  <a:gd name="connsiteX24" fmla="*/ 1966 w 10000"/>
                  <a:gd name="connsiteY24" fmla="*/ 5479 h 10000"/>
                  <a:gd name="connsiteX25" fmla="*/ 1983 w 10000"/>
                  <a:gd name="connsiteY25" fmla="*/ 5173 h 10000"/>
                  <a:gd name="connsiteX26" fmla="*/ 2100 w 10000"/>
                  <a:gd name="connsiteY26" fmla="*/ 4847 h 10000"/>
                  <a:gd name="connsiteX27" fmla="*/ 2201 w 10000"/>
                  <a:gd name="connsiteY27" fmla="*/ 4562 h 10000"/>
                  <a:gd name="connsiteX28" fmla="*/ 2418 w 10000"/>
                  <a:gd name="connsiteY28" fmla="*/ 4257 h 10000"/>
                  <a:gd name="connsiteX29" fmla="*/ 2655 w 10000"/>
                  <a:gd name="connsiteY29" fmla="*/ 4012 h 10000"/>
                  <a:gd name="connsiteX30" fmla="*/ 2772 w 10000"/>
                  <a:gd name="connsiteY30" fmla="*/ 3971 h 10000"/>
                  <a:gd name="connsiteX31" fmla="*/ 2788 w 10000"/>
                  <a:gd name="connsiteY31" fmla="*/ 3971 h 10000"/>
                  <a:gd name="connsiteX32" fmla="*/ 2857 w 10000"/>
                  <a:gd name="connsiteY32" fmla="*/ 4012 h 10000"/>
                  <a:gd name="connsiteX33" fmla="*/ 2857 w 10000"/>
                  <a:gd name="connsiteY33" fmla="*/ 4094 h 10000"/>
                  <a:gd name="connsiteX34" fmla="*/ 2822 w 10000"/>
                  <a:gd name="connsiteY34" fmla="*/ 4399 h 10000"/>
                  <a:gd name="connsiteX35" fmla="*/ 2788 w 10000"/>
                  <a:gd name="connsiteY35" fmla="*/ 4725 h 10000"/>
                  <a:gd name="connsiteX36" fmla="*/ 2788 w 10000"/>
                  <a:gd name="connsiteY36" fmla="*/ 4949 h 10000"/>
                  <a:gd name="connsiteX37" fmla="*/ 2857 w 10000"/>
                  <a:gd name="connsiteY37" fmla="*/ 5173 h 10000"/>
                  <a:gd name="connsiteX38" fmla="*/ 2924 w 10000"/>
                  <a:gd name="connsiteY38" fmla="*/ 5560 h 10000"/>
                  <a:gd name="connsiteX39" fmla="*/ 3007 w 10000"/>
                  <a:gd name="connsiteY39" fmla="*/ 5723 h 10000"/>
                  <a:gd name="connsiteX40" fmla="*/ 3041 w 10000"/>
                  <a:gd name="connsiteY40" fmla="*/ 5886 h 10000"/>
                  <a:gd name="connsiteX41" fmla="*/ 3092 w 10000"/>
                  <a:gd name="connsiteY41" fmla="*/ 5967 h 10000"/>
                  <a:gd name="connsiteX42" fmla="*/ 3092 w 10000"/>
                  <a:gd name="connsiteY42" fmla="*/ 5988 h 10000"/>
                  <a:gd name="connsiteX43" fmla="*/ 3092 w 10000"/>
                  <a:gd name="connsiteY43" fmla="*/ 5927 h 10000"/>
                  <a:gd name="connsiteX44" fmla="*/ 3092 w 10000"/>
                  <a:gd name="connsiteY44" fmla="*/ 5825 h 10000"/>
                  <a:gd name="connsiteX45" fmla="*/ 3059 w 10000"/>
                  <a:gd name="connsiteY45" fmla="*/ 5642 h 10000"/>
                  <a:gd name="connsiteX46" fmla="*/ 3059 w 10000"/>
                  <a:gd name="connsiteY46" fmla="*/ 5397 h 10000"/>
                  <a:gd name="connsiteX47" fmla="*/ 3092 w 10000"/>
                  <a:gd name="connsiteY47" fmla="*/ 5153 h 10000"/>
                  <a:gd name="connsiteX48" fmla="*/ 3175 w 10000"/>
                  <a:gd name="connsiteY48" fmla="*/ 4847 h 10000"/>
                  <a:gd name="connsiteX49" fmla="*/ 3260 w 10000"/>
                  <a:gd name="connsiteY49" fmla="*/ 4562 h 10000"/>
                  <a:gd name="connsiteX50" fmla="*/ 3411 w 10000"/>
                  <a:gd name="connsiteY50" fmla="*/ 4297 h 10000"/>
                  <a:gd name="connsiteX51" fmla="*/ 3528 w 10000"/>
                  <a:gd name="connsiteY51" fmla="*/ 4175 h 10000"/>
                  <a:gd name="connsiteX52" fmla="*/ 3664 w 10000"/>
                  <a:gd name="connsiteY52" fmla="*/ 3971 h 10000"/>
                  <a:gd name="connsiteX53" fmla="*/ 3932 w 10000"/>
                  <a:gd name="connsiteY53" fmla="*/ 3605 h 10000"/>
                  <a:gd name="connsiteX54" fmla="*/ 4066 w 10000"/>
                  <a:gd name="connsiteY54" fmla="*/ 3442 h 10000"/>
                  <a:gd name="connsiteX55" fmla="*/ 4133 w 10000"/>
                  <a:gd name="connsiteY55" fmla="*/ 3320 h 10000"/>
                  <a:gd name="connsiteX56" fmla="*/ 4216 w 10000"/>
                  <a:gd name="connsiteY56" fmla="*/ 3218 h 10000"/>
                  <a:gd name="connsiteX57" fmla="*/ 4251 w 10000"/>
                  <a:gd name="connsiteY57" fmla="*/ 3198 h 10000"/>
                  <a:gd name="connsiteX58" fmla="*/ 4216 w 10000"/>
                  <a:gd name="connsiteY58" fmla="*/ 3218 h 10000"/>
                  <a:gd name="connsiteX59" fmla="*/ 4166 w 10000"/>
                  <a:gd name="connsiteY59" fmla="*/ 3320 h 10000"/>
                  <a:gd name="connsiteX60" fmla="*/ 4066 w 10000"/>
                  <a:gd name="connsiteY60" fmla="*/ 3483 h 10000"/>
                  <a:gd name="connsiteX61" fmla="*/ 3982 w 10000"/>
                  <a:gd name="connsiteY61" fmla="*/ 3686 h 10000"/>
                  <a:gd name="connsiteX62" fmla="*/ 3864 w 10000"/>
                  <a:gd name="connsiteY62" fmla="*/ 3931 h 10000"/>
                  <a:gd name="connsiteX63" fmla="*/ 3764 w 10000"/>
                  <a:gd name="connsiteY63" fmla="*/ 4196 h 10000"/>
                  <a:gd name="connsiteX64" fmla="*/ 3680 w 10000"/>
                  <a:gd name="connsiteY64" fmla="*/ 4501 h 10000"/>
                  <a:gd name="connsiteX65" fmla="*/ 3629 w 10000"/>
                  <a:gd name="connsiteY65" fmla="*/ 4786 h 10000"/>
                  <a:gd name="connsiteX66" fmla="*/ 3595 w 10000"/>
                  <a:gd name="connsiteY66" fmla="*/ 5173 h 10000"/>
                  <a:gd name="connsiteX67" fmla="*/ 3629 w 10000"/>
                  <a:gd name="connsiteY67" fmla="*/ 5499 h 10000"/>
                  <a:gd name="connsiteX68" fmla="*/ 3713 w 10000"/>
                  <a:gd name="connsiteY68" fmla="*/ 5764 h 10000"/>
                  <a:gd name="connsiteX69" fmla="*/ 3813 w 10000"/>
                  <a:gd name="connsiteY69" fmla="*/ 5927 h 10000"/>
                  <a:gd name="connsiteX70" fmla="*/ 3932 w 10000"/>
                  <a:gd name="connsiteY70" fmla="*/ 6049 h 10000"/>
                  <a:gd name="connsiteX71" fmla="*/ 4032 w 10000"/>
                  <a:gd name="connsiteY71" fmla="*/ 6151 h 10000"/>
                  <a:gd name="connsiteX72" fmla="*/ 4083 w 10000"/>
                  <a:gd name="connsiteY72" fmla="*/ 6191 h 10000"/>
                  <a:gd name="connsiteX73" fmla="*/ 4117 w 10000"/>
                  <a:gd name="connsiteY73" fmla="*/ 6191 h 10000"/>
                  <a:gd name="connsiteX74" fmla="*/ 4117 w 10000"/>
                  <a:gd name="connsiteY74" fmla="*/ 6151 h 10000"/>
                  <a:gd name="connsiteX75" fmla="*/ 4083 w 10000"/>
                  <a:gd name="connsiteY75" fmla="*/ 6029 h 10000"/>
                  <a:gd name="connsiteX76" fmla="*/ 4066 w 10000"/>
                  <a:gd name="connsiteY76" fmla="*/ 5886 h 10000"/>
                  <a:gd name="connsiteX77" fmla="*/ 4032 w 10000"/>
                  <a:gd name="connsiteY77" fmla="*/ 5662 h 10000"/>
                  <a:gd name="connsiteX78" fmla="*/ 4032 w 10000"/>
                  <a:gd name="connsiteY78" fmla="*/ 5438 h 10000"/>
                  <a:gd name="connsiteX79" fmla="*/ 4066 w 10000"/>
                  <a:gd name="connsiteY79" fmla="*/ 5153 h 10000"/>
                  <a:gd name="connsiteX80" fmla="*/ 4083 w 10000"/>
                  <a:gd name="connsiteY80" fmla="*/ 4847 h 10000"/>
                  <a:gd name="connsiteX81" fmla="*/ 4200 w 10000"/>
                  <a:gd name="connsiteY81" fmla="*/ 4562 h 10000"/>
                  <a:gd name="connsiteX82" fmla="*/ 4302 w 10000"/>
                  <a:gd name="connsiteY82" fmla="*/ 4257 h 10000"/>
                  <a:gd name="connsiteX83" fmla="*/ 4435 w 10000"/>
                  <a:gd name="connsiteY83" fmla="*/ 4033 h 10000"/>
                  <a:gd name="connsiteX84" fmla="*/ 4536 w 10000"/>
                  <a:gd name="connsiteY84" fmla="*/ 3849 h 10000"/>
                  <a:gd name="connsiteX85" fmla="*/ 4671 w 10000"/>
                  <a:gd name="connsiteY85" fmla="*/ 3686 h 10000"/>
                  <a:gd name="connsiteX86" fmla="*/ 4788 w 10000"/>
                  <a:gd name="connsiteY86" fmla="*/ 3544 h 10000"/>
                  <a:gd name="connsiteX87" fmla="*/ 4889 w 10000"/>
                  <a:gd name="connsiteY87" fmla="*/ 3442 h 10000"/>
                  <a:gd name="connsiteX88" fmla="*/ 5025 w 10000"/>
                  <a:gd name="connsiteY88" fmla="*/ 3381 h 10000"/>
                  <a:gd name="connsiteX89" fmla="*/ 5110 w 10000"/>
                  <a:gd name="connsiteY89" fmla="*/ 3381 h 10000"/>
                  <a:gd name="connsiteX90" fmla="*/ 5194 w 10000"/>
                  <a:gd name="connsiteY90" fmla="*/ 3442 h 10000"/>
                  <a:gd name="connsiteX91" fmla="*/ 5277 w 10000"/>
                  <a:gd name="connsiteY91" fmla="*/ 3544 h 10000"/>
                  <a:gd name="connsiteX92" fmla="*/ 5329 w 10000"/>
                  <a:gd name="connsiteY92" fmla="*/ 3686 h 10000"/>
                  <a:gd name="connsiteX93" fmla="*/ 5362 w 10000"/>
                  <a:gd name="connsiteY93" fmla="*/ 3870 h 10000"/>
                  <a:gd name="connsiteX94" fmla="*/ 5429 w 10000"/>
                  <a:gd name="connsiteY94" fmla="*/ 4358 h 10000"/>
                  <a:gd name="connsiteX95" fmla="*/ 5463 w 10000"/>
                  <a:gd name="connsiteY95" fmla="*/ 4908 h 10000"/>
                  <a:gd name="connsiteX96" fmla="*/ 5496 w 10000"/>
                  <a:gd name="connsiteY96" fmla="*/ 5479 h 10000"/>
                  <a:gd name="connsiteX97" fmla="*/ 5496 w 10000"/>
                  <a:gd name="connsiteY97" fmla="*/ 5723 h 10000"/>
                  <a:gd name="connsiteX98" fmla="*/ 5496 w 10000"/>
                  <a:gd name="connsiteY98" fmla="*/ 5927 h 10000"/>
                  <a:gd name="connsiteX99" fmla="*/ 5463 w 10000"/>
                  <a:gd name="connsiteY99" fmla="*/ 6130 h 10000"/>
                  <a:gd name="connsiteX100" fmla="*/ 5463 w 10000"/>
                  <a:gd name="connsiteY100" fmla="*/ 6253 h 10000"/>
                  <a:gd name="connsiteX101" fmla="*/ 5463 w 10000"/>
                  <a:gd name="connsiteY101" fmla="*/ 6354 h 10000"/>
                  <a:gd name="connsiteX102" fmla="*/ 5463 w 10000"/>
                  <a:gd name="connsiteY102" fmla="*/ 6375 h 10000"/>
                  <a:gd name="connsiteX103" fmla="*/ 6101 w 10000"/>
                  <a:gd name="connsiteY103" fmla="*/ 3035 h 10000"/>
                  <a:gd name="connsiteX104" fmla="*/ 6135 w 10000"/>
                  <a:gd name="connsiteY104" fmla="*/ 3096 h 10000"/>
                  <a:gd name="connsiteX105" fmla="*/ 6168 w 10000"/>
                  <a:gd name="connsiteY105" fmla="*/ 3198 h 10000"/>
                  <a:gd name="connsiteX106" fmla="*/ 6218 w 10000"/>
                  <a:gd name="connsiteY106" fmla="*/ 3360 h 10000"/>
                  <a:gd name="connsiteX107" fmla="*/ 6270 w 10000"/>
                  <a:gd name="connsiteY107" fmla="*/ 3585 h 10000"/>
                  <a:gd name="connsiteX108" fmla="*/ 6319 w 10000"/>
                  <a:gd name="connsiteY108" fmla="*/ 3809 h 10000"/>
                  <a:gd name="connsiteX109" fmla="*/ 6404 w 10000"/>
                  <a:gd name="connsiteY109" fmla="*/ 4094 h 10000"/>
                  <a:gd name="connsiteX110" fmla="*/ 6487 w 10000"/>
                  <a:gd name="connsiteY110" fmla="*/ 4725 h 10000"/>
                  <a:gd name="connsiteX111" fmla="*/ 6505 w 10000"/>
                  <a:gd name="connsiteY111" fmla="*/ 5051 h 10000"/>
                  <a:gd name="connsiteX112" fmla="*/ 6505 w 10000"/>
                  <a:gd name="connsiteY112" fmla="*/ 5316 h 10000"/>
                  <a:gd name="connsiteX113" fmla="*/ 6505 w 10000"/>
                  <a:gd name="connsiteY113" fmla="*/ 5540 h 10000"/>
                  <a:gd name="connsiteX114" fmla="*/ 6487 w 10000"/>
                  <a:gd name="connsiteY114" fmla="*/ 5723 h 10000"/>
                  <a:gd name="connsiteX115" fmla="*/ 6453 w 10000"/>
                  <a:gd name="connsiteY115" fmla="*/ 5886 h 10000"/>
                  <a:gd name="connsiteX116" fmla="*/ 6437 w 10000"/>
                  <a:gd name="connsiteY116" fmla="*/ 5988 h 10000"/>
                  <a:gd name="connsiteX117" fmla="*/ 6404 w 10000"/>
                  <a:gd name="connsiteY117" fmla="*/ 6049 h 10000"/>
                  <a:gd name="connsiteX118" fmla="*/ 6404 w 10000"/>
                  <a:gd name="connsiteY118" fmla="*/ 6090 h 10000"/>
                  <a:gd name="connsiteX119" fmla="*/ 6404 w 10000"/>
                  <a:gd name="connsiteY119" fmla="*/ 6049 h 10000"/>
                  <a:gd name="connsiteX120" fmla="*/ 6487 w 10000"/>
                  <a:gd name="connsiteY120" fmla="*/ 5988 h 10000"/>
                  <a:gd name="connsiteX121" fmla="*/ 6571 w 10000"/>
                  <a:gd name="connsiteY121" fmla="*/ 5866 h 10000"/>
                  <a:gd name="connsiteX122" fmla="*/ 6638 w 10000"/>
                  <a:gd name="connsiteY122" fmla="*/ 5703 h 10000"/>
                  <a:gd name="connsiteX123" fmla="*/ 6840 w 10000"/>
                  <a:gd name="connsiteY123" fmla="*/ 5336 h 10000"/>
                  <a:gd name="connsiteX124" fmla="*/ 7024 w 10000"/>
                  <a:gd name="connsiteY124" fmla="*/ 4908 h 10000"/>
                  <a:gd name="connsiteX125" fmla="*/ 7042 w 10000"/>
                  <a:gd name="connsiteY125" fmla="*/ 4745 h 10000"/>
                  <a:gd name="connsiteX126" fmla="*/ 7076 w 10000"/>
                  <a:gd name="connsiteY126" fmla="*/ 4562 h 10000"/>
                  <a:gd name="connsiteX127" fmla="*/ 7076 w 10000"/>
                  <a:gd name="connsiteY127" fmla="*/ 4257 h 10000"/>
                  <a:gd name="connsiteX128" fmla="*/ 7024 w 10000"/>
                  <a:gd name="connsiteY128" fmla="*/ 4094 h 10000"/>
                  <a:gd name="connsiteX129" fmla="*/ 6991 w 10000"/>
                  <a:gd name="connsiteY129" fmla="*/ 4073 h 10000"/>
                  <a:gd name="connsiteX130" fmla="*/ 6991 w 10000"/>
                  <a:gd name="connsiteY130" fmla="*/ 4033 h 10000"/>
                  <a:gd name="connsiteX131" fmla="*/ 7024 w 10000"/>
                  <a:gd name="connsiteY131" fmla="*/ 4073 h 10000"/>
                  <a:gd name="connsiteX132" fmla="*/ 7076 w 10000"/>
                  <a:gd name="connsiteY132" fmla="*/ 4175 h 10000"/>
                  <a:gd name="connsiteX133" fmla="*/ 7160 w 10000"/>
                  <a:gd name="connsiteY133" fmla="*/ 4297 h 10000"/>
                  <a:gd name="connsiteX134" fmla="*/ 7260 w 10000"/>
                  <a:gd name="connsiteY134" fmla="*/ 4460 h 10000"/>
                  <a:gd name="connsiteX135" fmla="*/ 7446 w 10000"/>
                  <a:gd name="connsiteY135" fmla="*/ 4725 h 10000"/>
                  <a:gd name="connsiteX136" fmla="*/ 7513 w 10000"/>
                  <a:gd name="connsiteY136" fmla="*/ 4847 h 10000"/>
                  <a:gd name="connsiteX137" fmla="*/ 7529 w 10000"/>
                  <a:gd name="connsiteY137" fmla="*/ 4888 h 10000"/>
                  <a:gd name="connsiteX138" fmla="*/ 7580 w 10000"/>
                  <a:gd name="connsiteY138" fmla="*/ 5377 h 10000"/>
                  <a:gd name="connsiteX139" fmla="*/ 7613 w 10000"/>
                  <a:gd name="connsiteY139" fmla="*/ 5825 h 10000"/>
                  <a:gd name="connsiteX140" fmla="*/ 7613 w 10000"/>
                  <a:gd name="connsiteY140" fmla="*/ 6029 h 10000"/>
                  <a:gd name="connsiteX141" fmla="*/ 7646 w 10000"/>
                  <a:gd name="connsiteY141" fmla="*/ 6212 h 10000"/>
                  <a:gd name="connsiteX142" fmla="*/ 7662 w 10000"/>
                  <a:gd name="connsiteY142" fmla="*/ 6314 h 10000"/>
                  <a:gd name="connsiteX143" fmla="*/ 7698 w 10000"/>
                  <a:gd name="connsiteY143" fmla="*/ 6354 h 10000"/>
                  <a:gd name="connsiteX144" fmla="*/ 7698 w 10000"/>
                  <a:gd name="connsiteY144" fmla="*/ 6314 h 10000"/>
                  <a:gd name="connsiteX145" fmla="*/ 7748 w 10000"/>
                  <a:gd name="connsiteY145" fmla="*/ 6253 h 10000"/>
                  <a:gd name="connsiteX146" fmla="*/ 7799 w 10000"/>
                  <a:gd name="connsiteY146" fmla="*/ 6151 h 10000"/>
                  <a:gd name="connsiteX147" fmla="*/ 7848 w 10000"/>
                  <a:gd name="connsiteY147" fmla="*/ 6029 h 10000"/>
                  <a:gd name="connsiteX148" fmla="*/ 7983 w 10000"/>
                  <a:gd name="connsiteY148" fmla="*/ 5703 h 10000"/>
                  <a:gd name="connsiteX149" fmla="*/ 8066 w 10000"/>
                  <a:gd name="connsiteY149" fmla="*/ 5275 h 10000"/>
                  <a:gd name="connsiteX150" fmla="*/ 8101 w 10000"/>
                  <a:gd name="connsiteY150" fmla="*/ 5112 h 10000"/>
                  <a:gd name="connsiteX151" fmla="*/ 8101 w 10000"/>
                  <a:gd name="connsiteY151" fmla="*/ 4990 h 10000"/>
                  <a:gd name="connsiteX152" fmla="*/ 8050 w 10000"/>
                  <a:gd name="connsiteY152" fmla="*/ 4786 h 10000"/>
                  <a:gd name="connsiteX153" fmla="*/ 7983 w 10000"/>
                  <a:gd name="connsiteY153" fmla="*/ 4684 h 10000"/>
                  <a:gd name="connsiteX154" fmla="*/ 7966 w 10000"/>
                  <a:gd name="connsiteY154" fmla="*/ 4664 h 10000"/>
                  <a:gd name="connsiteX155" fmla="*/ 8101 w 10000"/>
                  <a:gd name="connsiteY155" fmla="*/ 4847 h 10000"/>
                  <a:gd name="connsiteX156" fmla="*/ 8251 w 10000"/>
                  <a:gd name="connsiteY156" fmla="*/ 5010 h 10000"/>
                  <a:gd name="connsiteX157" fmla="*/ 8454 w 10000"/>
                  <a:gd name="connsiteY157" fmla="*/ 5173 h 10000"/>
                  <a:gd name="connsiteX158" fmla="*/ 8639 w 10000"/>
                  <a:gd name="connsiteY158" fmla="*/ 5377 h 10000"/>
                  <a:gd name="connsiteX159" fmla="*/ 8791 w 10000"/>
                  <a:gd name="connsiteY159" fmla="*/ 5642 h 10000"/>
                  <a:gd name="connsiteX160" fmla="*/ 8958 w 10000"/>
                  <a:gd name="connsiteY160" fmla="*/ 5927 h 10000"/>
                  <a:gd name="connsiteX161" fmla="*/ 9091 w 10000"/>
                  <a:gd name="connsiteY161" fmla="*/ 6293 h 10000"/>
                  <a:gd name="connsiteX162" fmla="*/ 9194 w 10000"/>
                  <a:gd name="connsiteY162" fmla="*/ 6741 h 10000"/>
                  <a:gd name="connsiteX163" fmla="*/ 9261 w 10000"/>
                  <a:gd name="connsiteY163" fmla="*/ 7230 h 10000"/>
                  <a:gd name="connsiteX164" fmla="*/ 9311 w 10000"/>
                  <a:gd name="connsiteY164" fmla="*/ 7678 h 10000"/>
                  <a:gd name="connsiteX165" fmla="*/ 9311 w 10000"/>
                  <a:gd name="connsiteY165" fmla="*/ 8086 h 10000"/>
                  <a:gd name="connsiteX166" fmla="*/ 9311 w 10000"/>
                  <a:gd name="connsiteY166" fmla="*/ 8411 h 10000"/>
                  <a:gd name="connsiteX167" fmla="*/ 9311 w 10000"/>
                  <a:gd name="connsiteY167" fmla="*/ 8656 h 10000"/>
                  <a:gd name="connsiteX168" fmla="*/ 9277 w 10000"/>
                  <a:gd name="connsiteY168" fmla="*/ 8859 h 10000"/>
                  <a:gd name="connsiteX169" fmla="*/ 9277 w 10000"/>
                  <a:gd name="connsiteY169" fmla="*/ 9022 h 10000"/>
                  <a:gd name="connsiteX170" fmla="*/ 9277 w 10000"/>
                  <a:gd name="connsiteY170" fmla="*/ 9063 h 10000"/>
                  <a:gd name="connsiteX171" fmla="*/ 9328 w 10000"/>
                  <a:gd name="connsiteY171" fmla="*/ 9063 h 10000"/>
                  <a:gd name="connsiteX172" fmla="*/ 9445 w 10000"/>
                  <a:gd name="connsiteY172" fmla="*/ 9145 h 10000"/>
                  <a:gd name="connsiteX173" fmla="*/ 9597 w 10000"/>
                  <a:gd name="connsiteY173" fmla="*/ 9246 h 10000"/>
                  <a:gd name="connsiteX174" fmla="*/ 9765 w 10000"/>
                  <a:gd name="connsiteY174" fmla="*/ 9470 h 10000"/>
                  <a:gd name="connsiteX175" fmla="*/ 9866 w 10000"/>
                  <a:gd name="connsiteY175" fmla="*/ 9674 h 10000"/>
                  <a:gd name="connsiteX176" fmla="*/ 9950 w 10000"/>
                  <a:gd name="connsiteY176" fmla="*/ 9837 h 10000"/>
                  <a:gd name="connsiteX177" fmla="*/ 10000 w 10000"/>
                  <a:gd name="connsiteY177" fmla="*/ 9939 h 10000"/>
                  <a:gd name="connsiteX178" fmla="*/ 10000 w 10000"/>
                  <a:gd name="connsiteY178" fmla="*/ 10000 h 10000"/>
                  <a:gd name="connsiteX179" fmla="*/ 10000 w 10000"/>
                  <a:gd name="connsiteY179" fmla="*/ 9959 h 10000"/>
                  <a:gd name="connsiteX180" fmla="*/ 10000 w 10000"/>
                  <a:gd name="connsiteY180" fmla="*/ 9898 h 10000"/>
                  <a:gd name="connsiteX181" fmla="*/ 10000 w 10000"/>
                  <a:gd name="connsiteY181" fmla="*/ 9735 h 10000"/>
                  <a:gd name="connsiteX182" fmla="*/ 10000 w 10000"/>
                  <a:gd name="connsiteY182" fmla="*/ 9572 h 10000"/>
                  <a:gd name="connsiteX183" fmla="*/ 10000 w 10000"/>
                  <a:gd name="connsiteY183" fmla="*/ 9369 h 10000"/>
                  <a:gd name="connsiteX184" fmla="*/ 10000 w 10000"/>
                  <a:gd name="connsiteY184" fmla="*/ 9145 h 10000"/>
                  <a:gd name="connsiteX185" fmla="*/ 10000 w 10000"/>
                  <a:gd name="connsiteY185" fmla="*/ 8595 h 10000"/>
                  <a:gd name="connsiteX186" fmla="*/ 10000 w 10000"/>
                  <a:gd name="connsiteY186" fmla="*/ 8045 h 10000"/>
                  <a:gd name="connsiteX187" fmla="*/ 9983 w 10000"/>
                  <a:gd name="connsiteY187" fmla="*/ 7454 h 10000"/>
                  <a:gd name="connsiteX188" fmla="*/ 9983 w 10000"/>
                  <a:gd name="connsiteY188" fmla="*/ 6945 h 10000"/>
                  <a:gd name="connsiteX189" fmla="*/ 9950 w 10000"/>
                  <a:gd name="connsiteY189" fmla="*/ 6701 h 10000"/>
                  <a:gd name="connsiteX190" fmla="*/ 9950 w 10000"/>
                  <a:gd name="connsiteY190" fmla="*/ 6517 h 10000"/>
                  <a:gd name="connsiteX191" fmla="*/ 9900 w 10000"/>
                  <a:gd name="connsiteY191" fmla="*/ 5927 h 10000"/>
                  <a:gd name="connsiteX192" fmla="*/ 9814 w 10000"/>
                  <a:gd name="connsiteY192" fmla="*/ 5336 h 10000"/>
                  <a:gd name="connsiteX193" fmla="*/ 9715 w 10000"/>
                  <a:gd name="connsiteY193" fmla="*/ 4745 h 10000"/>
                  <a:gd name="connsiteX194" fmla="*/ 9597 w 10000"/>
                  <a:gd name="connsiteY194" fmla="*/ 4175 h 10000"/>
                  <a:gd name="connsiteX195" fmla="*/ 9411 w 10000"/>
                  <a:gd name="connsiteY195" fmla="*/ 3585 h 10000"/>
                  <a:gd name="connsiteX196" fmla="*/ 9228 w 10000"/>
                  <a:gd name="connsiteY196" fmla="*/ 3055 h 10000"/>
                  <a:gd name="connsiteX197" fmla="*/ 8992 w 10000"/>
                  <a:gd name="connsiteY197" fmla="*/ 2546 h 10000"/>
                  <a:gd name="connsiteX198" fmla="*/ 8739 w 10000"/>
                  <a:gd name="connsiteY198" fmla="*/ 2077 h 10000"/>
                  <a:gd name="connsiteX199" fmla="*/ 8420 w 10000"/>
                  <a:gd name="connsiteY199" fmla="*/ 1629 h 10000"/>
                  <a:gd name="connsiteX200" fmla="*/ 8101 w 10000"/>
                  <a:gd name="connsiteY200" fmla="*/ 1242 h 10000"/>
                  <a:gd name="connsiteX201" fmla="*/ 7714 w 10000"/>
                  <a:gd name="connsiteY201" fmla="*/ 876 h 10000"/>
                  <a:gd name="connsiteX202" fmla="*/ 7310 w 10000"/>
                  <a:gd name="connsiteY202" fmla="*/ 550 h 10000"/>
                  <a:gd name="connsiteX203" fmla="*/ 6891 w 10000"/>
                  <a:gd name="connsiteY203" fmla="*/ 326 h 10000"/>
                  <a:gd name="connsiteX204" fmla="*/ 6371 w 10000"/>
                  <a:gd name="connsiteY204" fmla="*/ 163 h 10000"/>
                  <a:gd name="connsiteX205" fmla="*/ 5832 w 10000"/>
                  <a:gd name="connsiteY205" fmla="*/ 61 h 10000"/>
                  <a:gd name="connsiteX206" fmla="*/ 5277 w 10000"/>
                  <a:gd name="connsiteY206" fmla="*/ 0 h 10000"/>
                  <a:gd name="connsiteX207" fmla="*/ 2151 w 10000"/>
                  <a:gd name="connsiteY207" fmla="*/ 1202 h 10000"/>
                  <a:gd name="connsiteX208" fmla="*/ 1713 w 10000"/>
                  <a:gd name="connsiteY208" fmla="*/ 1629 h 10000"/>
                  <a:gd name="connsiteX209" fmla="*/ 1343 w 10000"/>
                  <a:gd name="connsiteY209" fmla="*/ 2077 h 10000"/>
                  <a:gd name="connsiteX210" fmla="*/ 989 w 10000"/>
                  <a:gd name="connsiteY210" fmla="*/ 2607 h 10000"/>
                  <a:gd name="connsiteX211" fmla="*/ 671 w 10000"/>
                  <a:gd name="connsiteY211" fmla="*/ 3198 h 10000"/>
                  <a:gd name="connsiteX212" fmla="*/ 437 w 10000"/>
                  <a:gd name="connsiteY212" fmla="*/ 3809 h 10000"/>
                  <a:gd name="connsiteX213" fmla="*/ 217 w 10000"/>
                  <a:gd name="connsiteY213" fmla="*/ 4460 h 10000"/>
                  <a:gd name="connsiteX214" fmla="*/ 32 w 10000"/>
                  <a:gd name="connsiteY214" fmla="*/ 5173 h 10000"/>
                  <a:gd name="connsiteX0" fmla="*/ 32 w 10000"/>
                  <a:gd name="connsiteY0" fmla="*/ 5173 h 10000"/>
                  <a:gd name="connsiteX1" fmla="*/ 32 w 10000"/>
                  <a:gd name="connsiteY1" fmla="*/ 9246 h 10000"/>
                  <a:gd name="connsiteX2" fmla="*/ 351 w 10000"/>
                  <a:gd name="connsiteY2" fmla="*/ 8961 h 10000"/>
                  <a:gd name="connsiteX3" fmla="*/ 487 w 10000"/>
                  <a:gd name="connsiteY3" fmla="*/ 8859 h 10000"/>
                  <a:gd name="connsiteX4" fmla="*/ 587 w 10000"/>
                  <a:gd name="connsiteY4" fmla="*/ 8798 h 10000"/>
                  <a:gd name="connsiteX5" fmla="*/ 671 w 10000"/>
                  <a:gd name="connsiteY5" fmla="*/ 8758 h 10000"/>
                  <a:gd name="connsiteX6" fmla="*/ 806 w 10000"/>
                  <a:gd name="connsiteY6" fmla="*/ 8697 h 10000"/>
                  <a:gd name="connsiteX7" fmla="*/ 840 w 10000"/>
                  <a:gd name="connsiteY7" fmla="*/ 8656 h 10000"/>
                  <a:gd name="connsiteX8" fmla="*/ 856 w 10000"/>
                  <a:gd name="connsiteY8" fmla="*/ 8534 h 10000"/>
                  <a:gd name="connsiteX9" fmla="*/ 772 w 10000"/>
                  <a:gd name="connsiteY9" fmla="*/ 8086 h 10000"/>
                  <a:gd name="connsiteX10" fmla="*/ 755 w 10000"/>
                  <a:gd name="connsiteY10" fmla="*/ 7678 h 10000"/>
                  <a:gd name="connsiteX11" fmla="*/ 755 w 10000"/>
                  <a:gd name="connsiteY11" fmla="*/ 7271 h 10000"/>
                  <a:gd name="connsiteX12" fmla="*/ 806 w 10000"/>
                  <a:gd name="connsiteY12" fmla="*/ 6904 h 10000"/>
                  <a:gd name="connsiteX13" fmla="*/ 940 w 10000"/>
                  <a:gd name="connsiteY13" fmla="*/ 6191 h 10000"/>
                  <a:gd name="connsiteX14" fmla="*/ 1159 w 10000"/>
                  <a:gd name="connsiteY14" fmla="*/ 5540 h 10000"/>
                  <a:gd name="connsiteX15" fmla="*/ 1377 w 10000"/>
                  <a:gd name="connsiteY15" fmla="*/ 5051 h 10000"/>
                  <a:gd name="connsiteX16" fmla="*/ 1478 w 10000"/>
                  <a:gd name="connsiteY16" fmla="*/ 4847 h 10000"/>
                  <a:gd name="connsiteX17" fmla="*/ 1579 w 10000"/>
                  <a:gd name="connsiteY17" fmla="*/ 4684 h 10000"/>
                  <a:gd name="connsiteX18" fmla="*/ 1664 w 10000"/>
                  <a:gd name="connsiteY18" fmla="*/ 4562 h 10000"/>
                  <a:gd name="connsiteX19" fmla="*/ 1713 w 10000"/>
                  <a:gd name="connsiteY19" fmla="*/ 4460 h 10000"/>
                  <a:gd name="connsiteX20" fmla="*/ 1798 w 10000"/>
                  <a:gd name="connsiteY20" fmla="*/ 4358 h 10000"/>
                  <a:gd name="connsiteX21" fmla="*/ 1916 w 10000"/>
                  <a:gd name="connsiteY21" fmla="*/ 5927 h 10000"/>
                  <a:gd name="connsiteX22" fmla="*/ 1916 w 10000"/>
                  <a:gd name="connsiteY22" fmla="*/ 5866 h 10000"/>
                  <a:gd name="connsiteX23" fmla="*/ 1916 w 10000"/>
                  <a:gd name="connsiteY23" fmla="*/ 5723 h 10000"/>
                  <a:gd name="connsiteX24" fmla="*/ 1966 w 10000"/>
                  <a:gd name="connsiteY24" fmla="*/ 5479 h 10000"/>
                  <a:gd name="connsiteX25" fmla="*/ 1983 w 10000"/>
                  <a:gd name="connsiteY25" fmla="*/ 5173 h 10000"/>
                  <a:gd name="connsiteX26" fmla="*/ 2100 w 10000"/>
                  <a:gd name="connsiteY26" fmla="*/ 4847 h 10000"/>
                  <a:gd name="connsiteX27" fmla="*/ 2201 w 10000"/>
                  <a:gd name="connsiteY27" fmla="*/ 4562 h 10000"/>
                  <a:gd name="connsiteX28" fmla="*/ 2418 w 10000"/>
                  <a:gd name="connsiteY28" fmla="*/ 4257 h 10000"/>
                  <a:gd name="connsiteX29" fmla="*/ 2655 w 10000"/>
                  <a:gd name="connsiteY29" fmla="*/ 4012 h 10000"/>
                  <a:gd name="connsiteX30" fmla="*/ 2772 w 10000"/>
                  <a:gd name="connsiteY30" fmla="*/ 3971 h 10000"/>
                  <a:gd name="connsiteX31" fmla="*/ 2788 w 10000"/>
                  <a:gd name="connsiteY31" fmla="*/ 3971 h 10000"/>
                  <a:gd name="connsiteX32" fmla="*/ 2857 w 10000"/>
                  <a:gd name="connsiteY32" fmla="*/ 4012 h 10000"/>
                  <a:gd name="connsiteX33" fmla="*/ 2857 w 10000"/>
                  <a:gd name="connsiteY33" fmla="*/ 4094 h 10000"/>
                  <a:gd name="connsiteX34" fmla="*/ 2822 w 10000"/>
                  <a:gd name="connsiteY34" fmla="*/ 4399 h 10000"/>
                  <a:gd name="connsiteX35" fmla="*/ 2788 w 10000"/>
                  <a:gd name="connsiteY35" fmla="*/ 4725 h 10000"/>
                  <a:gd name="connsiteX36" fmla="*/ 2788 w 10000"/>
                  <a:gd name="connsiteY36" fmla="*/ 4949 h 10000"/>
                  <a:gd name="connsiteX37" fmla="*/ 2857 w 10000"/>
                  <a:gd name="connsiteY37" fmla="*/ 5173 h 10000"/>
                  <a:gd name="connsiteX38" fmla="*/ 2924 w 10000"/>
                  <a:gd name="connsiteY38" fmla="*/ 5560 h 10000"/>
                  <a:gd name="connsiteX39" fmla="*/ 3007 w 10000"/>
                  <a:gd name="connsiteY39" fmla="*/ 5723 h 10000"/>
                  <a:gd name="connsiteX40" fmla="*/ 3041 w 10000"/>
                  <a:gd name="connsiteY40" fmla="*/ 5886 h 10000"/>
                  <a:gd name="connsiteX41" fmla="*/ 3092 w 10000"/>
                  <a:gd name="connsiteY41" fmla="*/ 5967 h 10000"/>
                  <a:gd name="connsiteX42" fmla="*/ 3092 w 10000"/>
                  <a:gd name="connsiteY42" fmla="*/ 5988 h 10000"/>
                  <a:gd name="connsiteX43" fmla="*/ 3092 w 10000"/>
                  <a:gd name="connsiteY43" fmla="*/ 5927 h 10000"/>
                  <a:gd name="connsiteX44" fmla="*/ 3092 w 10000"/>
                  <a:gd name="connsiteY44" fmla="*/ 5825 h 10000"/>
                  <a:gd name="connsiteX45" fmla="*/ 3059 w 10000"/>
                  <a:gd name="connsiteY45" fmla="*/ 5642 h 10000"/>
                  <a:gd name="connsiteX46" fmla="*/ 3059 w 10000"/>
                  <a:gd name="connsiteY46" fmla="*/ 5397 h 10000"/>
                  <a:gd name="connsiteX47" fmla="*/ 3092 w 10000"/>
                  <a:gd name="connsiteY47" fmla="*/ 5153 h 10000"/>
                  <a:gd name="connsiteX48" fmla="*/ 3175 w 10000"/>
                  <a:gd name="connsiteY48" fmla="*/ 4847 h 10000"/>
                  <a:gd name="connsiteX49" fmla="*/ 3260 w 10000"/>
                  <a:gd name="connsiteY49" fmla="*/ 4562 h 10000"/>
                  <a:gd name="connsiteX50" fmla="*/ 3411 w 10000"/>
                  <a:gd name="connsiteY50" fmla="*/ 4297 h 10000"/>
                  <a:gd name="connsiteX51" fmla="*/ 3528 w 10000"/>
                  <a:gd name="connsiteY51" fmla="*/ 4175 h 10000"/>
                  <a:gd name="connsiteX52" fmla="*/ 3664 w 10000"/>
                  <a:gd name="connsiteY52" fmla="*/ 3971 h 10000"/>
                  <a:gd name="connsiteX53" fmla="*/ 3932 w 10000"/>
                  <a:gd name="connsiteY53" fmla="*/ 3605 h 10000"/>
                  <a:gd name="connsiteX54" fmla="*/ 4066 w 10000"/>
                  <a:gd name="connsiteY54" fmla="*/ 3442 h 10000"/>
                  <a:gd name="connsiteX55" fmla="*/ 4133 w 10000"/>
                  <a:gd name="connsiteY55" fmla="*/ 3320 h 10000"/>
                  <a:gd name="connsiteX56" fmla="*/ 4216 w 10000"/>
                  <a:gd name="connsiteY56" fmla="*/ 3218 h 10000"/>
                  <a:gd name="connsiteX57" fmla="*/ 4251 w 10000"/>
                  <a:gd name="connsiteY57" fmla="*/ 3198 h 10000"/>
                  <a:gd name="connsiteX58" fmla="*/ 4216 w 10000"/>
                  <a:gd name="connsiteY58" fmla="*/ 3218 h 10000"/>
                  <a:gd name="connsiteX59" fmla="*/ 4166 w 10000"/>
                  <a:gd name="connsiteY59" fmla="*/ 3320 h 10000"/>
                  <a:gd name="connsiteX60" fmla="*/ 4066 w 10000"/>
                  <a:gd name="connsiteY60" fmla="*/ 3483 h 10000"/>
                  <a:gd name="connsiteX61" fmla="*/ 3982 w 10000"/>
                  <a:gd name="connsiteY61" fmla="*/ 3686 h 10000"/>
                  <a:gd name="connsiteX62" fmla="*/ 3864 w 10000"/>
                  <a:gd name="connsiteY62" fmla="*/ 3931 h 10000"/>
                  <a:gd name="connsiteX63" fmla="*/ 3764 w 10000"/>
                  <a:gd name="connsiteY63" fmla="*/ 4196 h 10000"/>
                  <a:gd name="connsiteX64" fmla="*/ 3680 w 10000"/>
                  <a:gd name="connsiteY64" fmla="*/ 4501 h 10000"/>
                  <a:gd name="connsiteX65" fmla="*/ 3629 w 10000"/>
                  <a:gd name="connsiteY65" fmla="*/ 4786 h 10000"/>
                  <a:gd name="connsiteX66" fmla="*/ 3595 w 10000"/>
                  <a:gd name="connsiteY66" fmla="*/ 5173 h 10000"/>
                  <a:gd name="connsiteX67" fmla="*/ 3629 w 10000"/>
                  <a:gd name="connsiteY67" fmla="*/ 5499 h 10000"/>
                  <a:gd name="connsiteX68" fmla="*/ 3713 w 10000"/>
                  <a:gd name="connsiteY68" fmla="*/ 5764 h 10000"/>
                  <a:gd name="connsiteX69" fmla="*/ 3813 w 10000"/>
                  <a:gd name="connsiteY69" fmla="*/ 5927 h 10000"/>
                  <a:gd name="connsiteX70" fmla="*/ 3932 w 10000"/>
                  <a:gd name="connsiteY70" fmla="*/ 6049 h 10000"/>
                  <a:gd name="connsiteX71" fmla="*/ 4032 w 10000"/>
                  <a:gd name="connsiteY71" fmla="*/ 6151 h 10000"/>
                  <a:gd name="connsiteX72" fmla="*/ 4083 w 10000"/>
                  <a:gd name="connsiteY72" fmla="*/ 6191 h 10000"/>
                  <a:gd name="connsiteX73" fmla="*/ 4117 w 10000"/>
                  <a:gd name="connsiteY73" fmla="*/ 6191 h 10000"/>
                  <a:gd name="connsiteX74" fmla="*/ 4117 w 10000"/>
                  <a:gd name="connsiteY74" fmla="*/ 6151 h 10000"/>
                  <a:gd name="connsiteX75" fmla="*/ 4083 w 10000"/>
                  <a:gd name="connsiteY75" fmla="*/ 6029 h 10000"/>
                  <a:gd name="connsiteX76" fmla="*/ 4066 w 10000"/>
                  <a:gd name="connsiteY76" fmla="*/ 5886 h 10000"/>
                  <a:gd name="connsiteX77" fmla="*/ 4032 w 10000"/>
                  <a:gd name="connsiteY77" fmla="*/ 5662 h 10000"/>
                  <a:gd name="connsiteX78" fmla="*/ 4032 w 10000"/>
                  <a:gd name="connsiteY78" fmla="*/ 5438 h 10000"/>
                  <a:gd name="connsiteX79" fmla="*/ 4066 w 10000"/>
                  <a:gd name="connsiteY79" fmla="*/ 5153 h 10000"/>
                  <a:gd name="connsiteX80" fmla="*/ 4083 w 10000"/>
                  <a:gd name="connsiteY80" fmla="*/ 4847 h 10000"/>
                  <a:gd name="connsiteX81" fmla="*/ 4200 w 10000"/>
                  <a:gd name="connsiteY81" fmla="*/ 4562 h 10000"/>
                  <a:gd name="connsiteX82" fmla="*/ 4302 w 10000"/>
                  <a:gd name="connsiteY82" fmla="*/ 4257 h 10000"/>
                  <a:gd name="connsiteX83" fmla="*/ 4435 w 10000"/>
                  <a:gd name="connsiteY83" fmla="*/ 4033 h 10000"/>
                  <a:gd name="connsiteX84" fmla="*/ 4536 w 10000"/>
                  <a:gd name="connsiteY84" fmla="*/ 3849 h 10000"/>
                  <a:gd name="connsiteX85" fmla="*/ 4671 w 10000"/>
                  <a:gd name="connsiteY85" fmla="*/ 3686 h 10000"/>
                  <a:gd name="connsiteX86" fmla="*/ 4788 w 10000"/>
                  <a:gd name="connsiteY86" fmla="*/ 3544 h 10000"/>
                  <a:gd name="connsiteX87" fmla="*/ 4889 w 10000"/>
                  <a:gd name="connsiteY87" fmla="*/ 3442 h 10000"/>
                  <a:gd name="connsiteX88" fmla="*/ 5025 w 10000"/>
                  <a:gd name="connsiteY88" fmla="*/ 3381 h 10000"/>
                  <a:gd name="connsiteX89" fmla="*/ 5110 w 10000"/>
                  <a:gd name="connsiteY89" fmla="*/ 3381 h 10000"/>
                  <a:gd name="connsiteX90" fmla="*/ 5194 w 10000"/>
                  <a:gd name="connsiteY90" fmla="*/ 3442 h 10000"/>
                  <a:gd name="connsiteX91" fmla="*/ 5277 w 10000"/>
                  <a:gd name="connsiteY91" fmla="*/ 3544 h 10000"/>
                  <a:gd name="connsiteX92" fmla="*/ 5329 w 10000"/>
                  <a:gd name="connsiteY92" fmla="*/ 3686 h 10000"/>
                  <a:gd name="connsiteX93" fmla="*/ 5362 w 10000"/>
                  <a:gd name="connsiteY93" fmla="*/ 3870 h 10000"/>
                  <a:gd name="connsiteX94" fmla="*/ 5429 w 10000"/>
                  <a:gd name="connsiteY94" fmla="*/ 4358 h 10000"/>
                  <a:gd name="connsiteX95" fmla="*/ 5463 w 10000"/>
                  <a:gd name="connsiteY95" fmla="*/ 4908 h 10000"/>
                  <a:gd name="connsiteX96" fmla="*/ 5496 w 10000"/>
                  <a:gd name="connsiteY96" fmla="*/ 5479 h 10000"/>
                  <a:gd name="connsiteX97" fmla="*/ 5496 w 10000"/>
                  <a:gd name="connsiteY97" fmla="*/ 5723 h 10000"/>
                  <a:gd name="connsiteX98" fmla="*/ 5496 w 10000"/>
                  <a:gd name="connsiteY98" fmla="*/ 5927 h 10000"/>
                  <a:gd name="connsiteX99" fmla="*/ 5463 w 10000"/>
                  <a:gd name="connsiteY99" fmla="*/ 6130 h 10000"/>
                  <a:gd name="connsiteX100" fmla="*/ 5463 w 10000"/>
                  <a:gd name="connsiteY100" fmla="*/ 6253 h 10000"/>
                  <a:gd name="connsiteX101" fmla="*/ 5463 w 10000"/>
                  <a:gd name="connsiteY101" fmla="*/ 6354 h 10000"/>
                  <a:gd name="connsiteX102" fmla="*/ 5463 w 10000"/>
                  <a:gd name="connsiteY102" fmla="*/ 6375 h 10000"/>
                  <a:gd name="connsiteX103" fmla="*/ 6101 w 10000"/>
                  <a:gd name="connsiteY103" fmla="*/ 3035 h 10000"/>
                  <a:gd name="connsiteX104" fmla="*/ 6135 w 10000"/>
                  <a:gd name="connsiteY104" fmla="*/ 3096 h 10000"/>
                  <a:gd name="connsiteX105" fmla="*/ 6168 w 10000"/>
                  <a:gd name="connsiteY105" fmla="*/ 3198 h 10000"/>
                  <a:gd name="connsiteX106" fmla="*/ 6218 w 10000"/>
                  <a:gd name="connsiteY106" fmla="*/ 3360 h 10000"/>
                  <a:gd name="connsiteX107" fmla="*/ 6270 w 10000"/>
                  <a:gd name="connsiteY107" fmla="*/ 3585 h 10000"/>
                  <a:gd name="connsiteX108" fmla="*/ 6319 w 10000"/>
                  <a:gd name="connsiteY108" fmla="*/ 3809 h 10000"/>
                  <a:gd name="connsiteX109" fmla="*/ 6404 w 10000"/>
                  <a:gd name="connsiteY109" fmla="*/ 4094 h 10000"/>
                  <a:gd name="connsiteX110" fmla="*/ 6487 w 10000"/>
                  <a:gd name="connsiteY110" fmla="*/ 4725 h 10000"/>
                  <a:gd name="connsiteX111" fmla="*/ 6505 w 10000"/>
                  <a:gd name="connsiteY111" fmla="*/ 5051 h 10000"/>
                  <a:gd name="connsiteX112" fmla="*/ 6505 w 10000"/>
                  <a:gd name="connsiteY112" fmla="*/ 5316 h 10000"/>
                  <a:gd name="connsiteX113" fmla="*/ 6505 w 10000"/>
                  <a:gd name="connsiteY113" fmla="*/ 5540 h 10000"/>
                  <a:gd name="connsiteX114" fmla="*/ 6487 w 10000"/>
                  <a:gd name="connsiteY114" fmla="*/ 5723 h 10000"/>
                  <a:gd name="connsiteX115" fmla="*/ 6453 w 10000"/>
                  <a:gd name="connsiteY115" fmla="*/ 5886 h 10000"/>
                  <a:gd name="connsiteX116" fmla="*/ 6437 w 10000"/>
                  <a:gd name="connsiteY116" fmla="*/ 5988 h 10000"/>
                  <a:gd name="connsiteX117" fmla="*/ 6404 w 10000"/>
                  <a:gd name="connsiteY117" fmla="*/ 6049 h 10000"/>
                  <a:gd name="connsiteX118" fmla="*/ 6404 w 10000"/>
                  <a:gd name="connsiteY118" fmla="*/ 6090 h 10000"/>
                  <a:gd name="connsiteX119" fmla="*/ 6404 w 10000"/>
                  <a:gd name="connsiteY119" fmla="*/ 6049 h 10000"/>
                  <a:gd name="connsiteX120" fmla="*/ 6487 w 10000"/>
                  <a:gd name="connsiteY120" fmla="*/ 5988 h 10000"/>
                  <a:gd name="connsiteX121" fmla="*/ 6571 w 10000"/>
                  <a:gd name="connsiteY121" fmla="*/ 5866 h 10000"/>
                  <a:gd name="connsiteX122" fmla="*/ 6638 w 10000"/>
                  <a:gd name="connsiteY122" fmla="*/ 5703 h 10000"/>
                  <a:gd name="connsiteX123" fmla="*/ 6840 w 10000"/>
                  <a:gd name="connsiteY123" fmla="*/ 5336 h 10000"/>
                  <a:gd name="connsiteX124" fmla="*/ 7024 w 10000"/>
                  <a:gd name="connsiteY124" fmla="*/ 4908 h 10000"/>
                  <a:gd name="connsiteX125" fmla="*/ 7042 w 10000"/>
                  <a:gd name="connsiteY125" fmla="*/ 4745 h 10000"/>
                  <a:gd name="connsiteX126" fmla="*/ 7076 w 10000"/>
                  <a:gd name="connsiteY126" fmla="*/ 4562 h 10000"/>
                  <a:gd name="connsiteX127" fmla="*/ 7076 w 10000"/>
                  <a:gd name="connsiteY127" fmla="*/ 4257 h 10000"/>
                  <a:gd name="connsiteX128" fmla="*/ 7024 w 10000"/>
                  <a:gd name="connsiteY128" fmla="*/ 4094 h 10000"/>
                  <a:gd name="connsiteX129" fmla="*/ 6991 w 10000"/>
                  <a:gd name="connsiteY129" fmla="*/ 4073 h 10000"/>
                  <a:gd name="connsiteX130" fmla="*/ 6991 w 10000"/>
                  <a:gd name="connsiteY130" fmla="*/ 4033 h 10000"/>
                  <a:gd name="connsiteX131" fmla="*/ 7024 w 10000"/>
                  <a:gd name="connsiteY131" fmla="*/ 4073 h 10000"/>
                  <a:gd name="connsiteX132" fmla="*/ 7076 w 10000"/>
                  <a:gd name="connsiteY132" fmla="*/ 4175 h 10000"/>
                  <a:gd name="connsiteX133" fmla="*/ 7160 w 10000"/>
                  <a:gd name="connsiteY133" fmla="*/ 4297 h 10000"/>
                  <a:gd name="connsiteX134" fmla="*/ 7260 w 10000"/>
                  <a:gd name="connsiteY134" fmla="*/ 4460 h 10000"/>
                  <a:gd name="connsiteX135" fmla="*/ 7446 w 10000"/>
                  <a:gd name="connsiteY135" fmla="*/ 4725 h 10000"/>
                  <a:gd name="connsiteX136" fmla="*/ 7513 w 10000"/>
                  <a:gd name="connsiteY136" fmla="*/ 4847 h 10000"/>
                  <a:gd name="connsiteX137" fmla="*/ 7529 w 10000"/>
                  <a:gd name="connsiteY137" fmla="*/ 4888 h 10000"/>
                  <a:gd name="connsiteX138" fmla="*/ 7580 w 10000"/>
                  <a:gd name="connsiteY138" fmla="*/ 5377 h 10000"/>
                  <a:gd name="connsiteX139" fmla="*/ 7613 w 10000"/>
                  <a:gd name="connsiteY139" fmla="*/ 5825 h 10000"/>
                  <a:gd name="connsiteX140" fmla="*/ 7613 w 10000"/>
                  <a:gd name="connsiteY140" fmla="*/ 6029 h 10000"/>
                  <a:gd name="connsiteX141" fmla="*/ 7646 w 10000"/>
                  <a:gd name="connsiteY141" fmla="*/ 6212 h 10000"/>
                  <a:gd name="connsiteX142" fmla="*/ 7662 w 10000"/>
                  <a:gd name="connsiteY142" fmla="*/ 6314 h 10000"/>
                  <a:gd name="connsiteX143" fmla="*/ 7698 w 10000"/>
                  <a:gd name="connsiteY143" fmla="*/ 6354 h 10000"/>
                  <a:gd name="connsiteX144" fmla="*/ 7698 w 10000"/>
                  <a:gd name="connsiteY144" fmla="*/ 6314 h 10000"/>
                  <a:gd name="connsiteX145" fmla="*/ 7748 w 10000"/>
                  <a:gd name="connsiteY145" fmla="*/ 6253 h 10000"/>
                  <a:gd name="connsiteX146" fmla="*/ 7799 w 10000"/>
                  <a:gd name="connsiteY146" fmla="*/ 6151 h 10000"/>
                  <a:gd name="connsiteX147" fmla="*/ 7848 w 10000"/>
                  <a:gd name="connsiteY147" fmla="*/ 6029 h 10000"/>
                  <a:gd name="connsiteX148" fmla="*/ 7983 w 10000"/>
                  <a:gd name="connsiteY148" fmla="*/ 5703 h 10000"/>
                  <a:gd name="connsiteX149" fmla="*/ 8066 w 10000"/>
                  <a:gd name="connsiteY149" fmla="*/ 5275 h 10000"/>
                  <a:gd name="connsiteX150" fmla="*/ 8101 w 10000"/>
                  <a:gd name="connsiteY150" fmla="*/ 5112 h 10000"/>
                  <a:gd name="connsiteX151" fmla="*/ 8101 w 10000"/>
                  <a:gd name="connsiteY151" fmla="*/ 4990 h 10000"/>
                  <a:gd name="connsiteX152" fmla="*/ 8050 w 10000"/>
                  <a:gd name="connsiteY152" fmla="*/ 4786 h 10000"/>
                  <a:gd name="connsiteX153" fmla="*/ 7983 w 10000"/>
                  <a:gd name="connsiteY153" fmla="*/ 4684 h 10000"/>
                  <a:gd name="connsiteX154" fmla="*/ 7966 w 10000"/>
                  <a:gd name="connsiteY154" fmla="*/ 4664 h 10000"/>
                  <a:gd name="connsiteX155" fmla="*/ 8101 w 10000"/>
                  <a:gd name="connsiteY155" fmla="*/ 4847 h 10000"/>
                  <a:gd name="connsiteX156" fmla="*/ 8251 w 10000"/>
                  <a:gd name="connsiteY156" fmla="*/ 5010 h 10000"/>
                  <a:gd name="connsiteX157" fmla="*/ 8454 w 10000"/>
                  <a:gd name="connsiteY157" fmla="*/ 5173 h 10000"/>
                  <a:gd name="connsiteX158" fmla="*/ 8639 w 10000"/>
                  <a:gd name="connsiteY158" fmla="*/ 5377 h 10000"/>
                  <a:gd name="connsiteX159" fmla="*/ 8791 w 10000"/>
                  <a:gd name="connsiteY159" fmla="*/ 5642 h 10000"/>
                  <a:gd name="connsiteX160" fmla="*/ 8958 w 10000"/>
                  <a:gd name="connsiteY160" fmla="*/ 5927 h 10000"/>
                  <a:gd name="connsiteX161" fmla="*/ 9091 w 10000"/>
                  <a:gd name="connsiteY161" fmla="*/ 6293 h 10000"/>
                  <a:gd name="connsiteX162" fmla="*/ 9194 w 10000"/>
                  <a:gd name="connsiteY162" fmla="*/ 6741 h 10000"/>
                  <a:gd name="connsiteX163" fmla="*/ 9261 w 10000"/>
                  <a:gd name="connsiteY163" fmla="*/ 7230 h 10000"/>
                  <a:gd name="connsiteX164" fmla="*/ 9311 w 10000"/>
                  <a:gd name="connsiteY164" fmla="*/ 7678 h 10000"/>
                  <a:gd name="connsiteX165" fmla="*/ 9311 w 10000"/>
                  <a:gd name="connsiteY165" fmla="*/ 8086 h 10000"/>
                  <a:gd name="connsiteX166" fmla="*/ 9311 w 10000"/>
                  <a:gd name="connsiteY166" fmla="*/ 8411 h 10000"/>
                  <a:gd name="connsiteX167" fmla="*/ 9311 w 10000"/>
                  <a:gd name="connsiteY167" fmla="*/ 8656 h 10000"/>
                  <a:gd name="connsiteX168" fmla="*/ 9277 w 10000"/>
                  <a:gd name="connsiteY168" fmla="*/ 8859 h 10000"/>
                  <a:gd name="connsiteX169" fmla="*/ 9277 w 10000"/>
                  <a:gd name="connsiteY169" fmla="*/ 9022 h 10000"/>
                  <a:gd name="connsiteX170" fmla="*/ 9277 w 10000"/>
                  <a:gd name="connsiteY170" fmla="*/ 9063 h 10000"/>
                  <a:gd name="connsiteX171" fmla="*/ 9328 w 10000"/>
                  <a:gd name="connsiteY171" fmla="*/ 9063 h 10000"/>
                  <a:gd name="connsiteX172" fmla="*/ 9445 w 10000"/>
                  <a:gd name="connsiteY172" fmla="*/ 9145 h 10000"/>
                  <a:gd name="connsiteX173" fmla="*/ 9597 w 10000"/>
                  <a:gd name="connsiteY173" fmla="*/ 9246 h 10000"/>
                  <a:gd name="connsiteX174" fmla="*/ 9765 w 10000"/>
                  <a:gd name="connsiteY174" fmla="*/ 9470 h 10000"/>
                  <a:gd name="connsiteX175" fmla="*/ 9866 w 10000"/>
                  <a:gd name="connsiteY175" fmla="*/ 9674 h 10000"/>
                  <a:gd name="connsiteX176" fmla="*/ 9950 w 10000"/>
                  <a:gd name="connsiteY176" fmla="*/ 9837 h 10000"/>
                  <a:gd name="connsiteX177" fmla="*/ 10000 w 10000"/>
                  <a:gd name="connsiteY177" fmla="*/ 9939 h 10000"/>
                  <a:gd name="connsiteX178" fmla="*/ 10000 w 10000"/>
                  <a:gd name="connsiteY178" fmla="*/ 10000 h 10000"/>
                  <a:gd name="connsiteX179" fmla="*/ 10000 w 10000"/>
                  <a:gd name="connsiteY179" fmla="*/ 9959 h 10000"/>
                  <a:gd name="connsiteX180" fmla="*/ 10000 w 10000"/>
                  <a:gd name="connsiteY180" fmla="*/ 9898 h 10000"/>
                  <a:gd name="connsiteX181" fmla="*/ 10000 w 10000"/>
                  <a:gd name="connsiteY181" fmla="*/ 9735 h 10000"/>
                  <a:gd name="connsiteX182" fmla="*/ 10000 w 10000"/>
                  <a:gd name="connsiteY182" fmla="*/ 9572 h 10000"/>
                  <a:gd name="connsiteX183" fmla="*/ 10000 w 10000"/>
                  <a:gd name="connsiteY183" fmla="*/ 9369 h 10000"/>
                  <a:gd name="connsiteX184" fmla="*/ 10000 w 10000"/>
                  <a:gd name="connsiteY184" fmla="*/ 9145 h 10000"/>
                  <a:gd name="connsiteX185" fmla="*/ 10000 w 10000"/>
                  <a:gd name="connsiteY185" fmla="*/ 8595 h 10000"/>
                  <a:gd name="connsiteX186" fmla="*/ 10000 w 10000"/>
                  <a:gd name="connsiteY186" fmla="*/ 8045 h 10000"/>
                  <a:gd name="connsiteX187" fmla="*/ 9983 w 10000"/>
                  <a:gd name="connsiteY187" fmla="*/ 7454 h 10000"/>
                  <a:gd name="connsiteX188" fmla="*/ 9983 w 10000"/>
                  <a:gd name="connsiteY188" fmla="*/ 6945 h 10000"/>
                  <a:gd name="connsiteX189" fmla="*/ 9950 w 10000"/>
                  <a:gd name="connsiteY189" fmla="*/ 6701 h 10000"/>
                  <a:gd name="connsiteX190" fmla="*/ 9950 w 10000"/>
                  <a:gd name="connsiteY190" fmla="*/ 6517 h 10000"/>
                  <a:gd name="connsiteX191" fmla="*/ 9900 w 10000"/>
                  <a:gd name="connsiteY191" fmla="*/ 5927 h 10000"/>
                  <a:gd name="connsiteX192" fmla="*/ 9814 w 10000"/>
                  <a:gd name="connsiteY192" fmla="*/ 5336 h 10000"/>
                  <a:gd name="connsiteX193" fmla="*/ 9715 w 10000"/>
                  <a:gd name="connsiteY193" fmla="*/ 4745 h 10000"/>
                  <a:gd name="connsiteX194" fmla="*/ 9597 w 10000"/>
                  <a:gd name="connsiteY194" fmla="*/ 4175 h 10000"/>
                  <a:gd name="connsiteX195" fmla="*/ 9411 w 10000"/>
                  <a:gd name="connsiteY195" fmla="*/ 3585 h 10000"/>
                  <a:gd name="connsiteX196" fmla="*/ 9228 w 10000"/>
                  <a:gd name="connsiteY196" fmla="*/ 3055 h 10000"/>
                  <a:gd name="connsiteX197" fmla="*/ 8992 w 10000"/>
                  <a:gd name="connsiteY197" fmla="*/ 2546 h 10000"/>
                  <a:gd name="connsiteX198" fmla="*/ 8739 w 10000"/>
                  <a:gd name="connsiteY198" fmla="*/ 2077 h 10000"/>
                  <a:gd name="connsiteX199" fmla="*/ 8420 w 10000"/>
                  <a:gd name="connsiteY199" fmla="*/ 1629 h 10000"/>
                  <a:gd name="connsiteX200" fmla="*/ 8101 w 10000"/>
                  <a:gd name="connsiteY200" fmla="*/ 1242 h 10000"/>
                  <a:gd name="connsiteX201" fmla="*/ 7714 w 10000"/>
                  <a:gd name="connsiteY201" fmla="*/ 876 h 10000"/>
                  <a:gd name="connsiteX202" fmla="*/ 7310 w 10000"/>
                  <a:gd name="connsiteY202" fmla="*/ 550 h 10000"/>
                  <a:gd name="connsiteX203" fmla="*/ 6891 w 10000"/>
                  <a:gd name="connsiteY203" fmla="*/ 326 h 10000"/>
                  <a:gd name="connsiteX204" fmla="*/ 6371 w 10000"/>
                  <a:gd name="connsiteY204" fmla="*/ 163 h 10000"/>
                  <a:gd name="connsiteX205" fmla="*/ 5832 w 10000"/>
                  <a:gd name="connsiteY205" fmla="*/ 61 h 10000"/>
                  <a:gd name="connsiteX206" fmla="*/ 5277 w 10000"/>
                  <a:gd name="connsiteY206" fmla="*/ 0 h 10000"/>
                  <a:gd name="connsiteX207" fmla="*/ 1713 w 10000"/>
                  <a:gd name="connsiteY207" fmla="*/ 1629 h 10000"/>
                  <a:gd name="connsiteX208" fmla="*/ 1343 w 10000"/>
                  <a:gd name="connsiteY208" fmla="*/ 2077 h 10000"/>
                  <a:gd name="connsiteX209" fmla="*/ 989 w 10000"/>
                  <a:gd name="connsiteY209" fmla="*/ 2607 h 10000"/>
                  <a:gd name="connsiteX210" fmla="*/ 671 w 10000"/>
                  <a:gd name="connsiteY210" fmla="*/ 3198 h 10000"/>
                  <a:gd name="connsiteX211" fmla="*/ 437 w 10000"/>
                  <a:gd name="connsiteY211" fmla="*/ 3809 h 10000"/>
                  <a:gd name="connsiteX212" fmla="*/ 217 w 10000"/>
                  <a:gd name="connsiteY212" fmla="*/ 4460 h 10000"/>
                  <a:gd name="connsiteX213" fmla="*/ 32 w 10000"/>
                  <a:gd name="connsiteY213" fmla="*/ 5173 h 10000"/>
                  <a:gd name="connsiteX0" fmla="*/ 32 w 10000"/>
                  <a:gd name="connsiteY0" fmla="*/ 5173 h 10000"/>
                  <a:gd name="connsiteX1" fmla="*/ 32 w 10000"/>
                  <a:gd name="connsiteY1" fmla="*/ 9246 h 10000"/>
                  <a:gd name="connsiteX2" fmla="*/ 351 w 10000"/>
                  <a:gd name="connsiteY2" fmla="*/ 8961 h 10000"/>
                  <a:gd name="connsiteX3" fmla="*/ 487 w 10000"/>
                  <a:gd name="connsiteY3" fmla="*/ 8859 h 10000"/>
                  <a:gd name="connsiteX4" fmla="*/ 587 w 10000"/>
                  <a:gd name="connsiteY4" fmla="*/ 8798 h 10000"/>
                  <a:gd name="connsiteX5" fmla="*/ 671 w 10000"/>
                  <a:gd name="connsiteY5" fmla="*/ 8758 h 10000"/>
                  <a:gd name="connsiteX6" fmla="*/ 806 w 10000"/>
                  <a:gd name="connsiteY6" fmla="*/ 8697 h 10000"/>
                  <a:gd name="connsiteX7" fmla="*/ 840 w 10000"/>
                  <a:gd name="connsiteY7" fmla="*/ 8656 h 10000"/>
                  <a:gd name="connsiteX8" fmla="*/ 856 w 10000"/>
                  <a:gd name="connsiteY8" fmla="*/ 8534 h 10000"/>
                  <a:gd name="connsiteX9" fmla="*/ 772 w 10000"/>
                  <a:gd name="connsiteY9" fmla="*/ 8086 h 10000"/>
                  <a:gd name="connsiteX10" fmla="*/ 755 w 10000"/>
                  <a:gd name="connsiteY10" fmla="*/ 7678 h 10000"/>
                  <a:gd name="connsiteX11" fmla="*/ 755 w 10000"/>
                  <a:gd name="connsiteY11" fmla="*/ 7271 h 10000"/>
                  <a:gd name="connsiteX12" fmla="*/ 806 w 10000"/>
                  <a:gd name="connsiteY12" fmla="*/ 6904 h 10000"/>
                  <a:gd name="connsiteX13" fmla="*/ 940 w 10000"/>
                  <a:gd name="connsiteY13" fmla="*/ 6191 h 10000"/>
                  <a:gd name="connsiteX14" fmla="*/ 1159 w 10000"/>
                  <a:gd name="connsiteY14" fmla="*/ 5540 h 10000"/>
                  <a:gd name="connsiteX15" fmla="*/ 1377 w 10000"/>
                  <a:gd name="connsiteY15" fmla="*/ 5051 h 10000"/>
                  <a:gd name="connsiteX16" fmla="*/ 1478 w 10000"/>
                  <a:gd name="connsiteY16" fmla="*/ 4847 h 10000"/>
                  <a:gd name="connsiteX17" fmla="*/ 1579 w 10000"/>
                  <a:gd name="connsiteY17" fmla="*/ 4684 h 10000"/>
                  <a:gd name="connsiteX18" fmla="*/ 1664 w 10000"/>
                  <a:gd name="connsiteY18" fmla="*/ 4562 h 10000"/>
                  <a:gd name="connsiteX19" fmla="*/ 1713 w 10000"/>
                  <a:gd name="connsiteY19" fmla="*/ 4460 h 10000"/>
                  <a:gd name="connsiteX20" fmla="*/ 1798 w 10000"/>
                  <a:gd name="connsiteY20" fmla="*/ 4358 h 10000"/>
                  <a:gd name="connsiteX21" fmla="*/ 1916 w 10000"/>
                  <a:gd name="connsiteY21" fmla="*/ 5927 h 10000"/>
                  <a:gd name="connsiteX22" fmla="*/ 1916 w 10000"/>
                  <a:gd name="connsiteY22" fmla="*/ 5866 h 10000"/>
                  <a:gd name="connsiteX23" fmla="*/ 1916 w 10000"/>
                  <a:gd name="connsiteY23" fmla="*/ 5723 h 10000"/>
                  <a:gd name="connsiteX24" fmla="*/ 1966 w 10000"/>
                  <a:gd name="connsiteY24" fmla="*/ 5479 h 10000"/>
                  <a:gd name="connsiteX25" fmla="*/ 1983 w 10000"/>
                  <a:gd name="connsiteY25" fmla="*/ 5173 h 10000"/>
                  <a:gd name="connsiteX26" fmla="*/ 2100 w 10000"/>
                  <a:gd name="connsiteY26" fmla="*/ 4847 h 10000"/>
                  <a:gd name="connsiteX27" fmla="*/ 2201 w 10000"/>
                  <a:gd name="connsiteY27" fmla="*/ 4562 h 10000"/>
                  <a:gd name="connsiteX28" fmla="*/ 2418 w 10000"/>
                  <a:gd name="connsiteY28" fmla="*/ 4257 h 10000"/>
                  <a:gd name="connsiteX29" fmla="*/ 2655 w 10000"/>
                  <a:gd name="connsiteY29" fmla="*/ 4012 h 10000"/>
                  <a:gd name="connsiteX30" fmla="*/ 2772 w 10000"/>
                  <a:gd name="connsiteY30" fmla="*/ 3971 h 10000"/>
                  <a:gd name="connsiteX31" fmla="*/ 2788 w 10000"/>
                  <a:gd name="connsiteY31" fmla="*/ 3971 h 10000"/>
                  <a:gd name="connsiteX32" fmla="*/ 2857 w 10000"/>
                  <a:gd name="connsiteY32" fmla="*/ 4012 h 10000"/>
                  <a:gd name="connsiteX33" fmla="*/ 2857 w 10000"/>
                  <a:gd name="connsiteY33" fmla="*/ 4094 h 10000"/>
                  <a:gd name="connsiteX34" fmla="*/ 2822 w 10000"/>
                  <a:gd name="connsiteY34" fmla="*/ 4399 h 10000"/>
                  <a:gd name="connsiteX35" fmla="*/ 2788 w 10000"/>
                  <a:gd name="connsiteY35" fmla="*/ 4725 h 10000"/>
                  <a:gd name="connsiteX36" fmla="*/ 2788 w 10000"/>
                  <a:gd name="connsiteY36" fmla="*/ 4949 h 10000"/>
                  <a:gd name="connsiteX37" fmla="*/ 2857 w 10000"/>
                  <a:gd name="connsiteY37" fmla="*/ 5173 h 10000"/>
                  <a:gd name="connsiteX38" fmla="*/ 2924 w 10000"/>
                  <a:gd name="connsiteY38" fmla="*/ 5560 h 10000"/>
                  <a:gd name="connsiteX39" fmla="*/ 3007 w 10000"/>
                  <a:gd name="connsiteY39" fmla="*/ 5723 h 10000"/>
                  <a:gd name="connsiteX40" fmla="*/ 3041 w 10000"/>
                  <a:gd name="connsiteY40" fmla="*/ 5886 h 10000"/>
                  <a:gd name="connsiteX41" fmla="*/ 3092 w 10000"/>
                  <a:gd name="connsiteY41" fmla="*/ 5967 h 10000"/>
                  <a:gd name="connsiteX42" fmla="*/ 3092 w 10000"/>
                  <a:gd name="connsiteY42" fmla="*/ 5988 h 10000"/>
                  <a:gd name="connsiteX43" fmla="*/ 3092 w 10000"/>
                  <a:gd name="connsiteY43" fmla="*/ 5927 h 10000"/>
                  <a:gd name="connsiteX44" fmla="*/ 3092 w 10000"/>
                  <a:gd name="connsiteY44" fmla="*/ 5825 h 10000"/>
                  <a:gd name="connsiteX45" fmla="*/ 3059 w 10000"/>
                  <a:gd name="connsiteY45" fmla="*/ 5642 h 10000"/>
                  <a:gd name="connsiteX46" fmla="*/ 3059 w 10000"/>
                  <a:gd name="connsiteY46" fmla="*/ 5397 h 10000"/>
                  <a:gd name="connsiteX47" fmla="*/ 3092 w 10000"/>
                  <a:gd name="connsiteY47" fmla="*/ 5153 h 10000"/>
                  <a:gd name="connsiteX48" fmla="*/ 3175 w 10000"/>
                  <a:gd name="connsiteY48" fmla="*/ 4847 h 10000"/>
                  <a:gd name="connsiteX49" fmla="*/ 3260 w 10000"/>
                  <a:gd name="connsiteY49" fmla="*/ 4562 h 10000"/>
                  <a:gd name="connsiteX50" fmla="*/ 3411 w 10000"/>
                  <a:gd name="connsiteY50" fmla="*/ 4297 h 10000"/>
                  <a:gd name="connsiteX51" fmla="*/ 3528 w 10000"/>
                  <a:gd name="connsiteY51" fmla="*/ 4175 h 10000"/>
                  <a:gd name="connsiteX52" fmla="*/ 3664 w 10000"/>
                  <a:gd name="connsiteY52" fmla="*/ 3971 h 10000"/>
                  <a:gd name="connsiteX53" fmla="*/ 3932 w 10000"/>
                  <a:gd name="connsiteY53" fmla="*/ 3605 h 10000"/>
                  <a:gd name="connsiteX54" fmla="*/ 4066 w 10000"/>
                  <a:gd name="connsiteY54" fmla="*/ 3442 h 10000"/>
                  <a:gd name="connsiteX55" fmla="*/ 4133 w 10000"/>
                  <a:gd name="connsiteY55" fmla="*/ 3320 h 10000"/>
                  <a:gd name="connsiteX56" fmla="*/ 4216 w 10000"/>
                  <a:gd name="connsiteY56" fmla="*/ 3218 h 10000"/>
                  <a:gd name="connsiteX57" fmla="*/ 4251 w 10000"/>
                  <a:gd name="connsiteY57" fmla="*/ 3198 h 10000"/>
                  <a:gd name="connsiteX58" fmla="*/ 4216 w 10000"/>
                  <a:gd name="connsiteY58" fmla="*/ 3218 h 10000"/>
                  <a:gd name="connsiteX59" fmla="*/ 4166 w 10000"/>
                  <a:gd name="connsiteY59" fmla="*/ 3320 h 10000"/>
                  <a:gd name="connsiteX60" fmla="*/ 4066 w 10000"/>
                  <a:gd name="connsiteY60" fmla="*/ 3483 h 10000"/>
                  <a:gd name="connsiteX61" fmla="*/ 3982 w 10000"/>
                  <a:gd name="connsiteY61" fmla="*/ 3686 h 10000"/>
                  <a:gd name="connsiteX62" fmla="*/ 3864 w 10000"/>
                  <a:gd name="connsiteY62" fmla="*/ 3931 h 10000"/>
                  <a:gd name="connsiteX63" fmla="*/ 3764 w 10000"/>
                  <a:gd name="connsiteY63" fmla="*/ 4196 h 10000"/>
                  <a:gd name="connsiteX64" fmla="*/ 3680 w 10000"/>
                  <a:gd name="connsiteY64" fmla="*/ 4501 h 10000"/>
                  <a:gd name="connsiteX65" fmla="*/ 3629 w 10000"/>
                  <a:gd name="connsiteY65" fmla="*/ 4786 h 10000"/>
                  <a:gd name="connsiteX66" fmla="*/ 3595 w 10000"/>
                  <a:gd name="connsiteY66" fmla="*/ 5173 h 10000"/>
                  <a:gd name="connsiteX67" fmla="*/ 3629 w 10000"/>
                  <a:gd name="connsiteY67" fmla="*/ 5499 h 10000"/>
                  <a:gd name="connsiteX68" fmla="*/ 3713 w 10000"/>
                  <a:gd name="connsiteY68" fmla="*/ 5764 h 10000"/>
                  <a:gd name="connsiteX69" fmla="*/ 3813 w 10000"/>
                  <a:gd name="connsiteY69" fmla="*/ 5927 h 10000"/>
                  <a:gd name="connsiteX70" fmla="*/ 3932 w 10000"/>
                  <a:gd name="connsiteY70" fmla="*/ 6049 h 10000"/>
                  <a:gd name="connsiteX71" fmla="*/ 4032 w 10000"/>
                  <a:gd name="connsiteY71" fmla="*/ 6151 h 10000"/>
                  <a:gd name="connsiteX72" fmla="*/ 4083 w 10000"/>
                  <a:gd name="connsiteY72" fmla="*/ 6191 h 10000"/>
                  <a:gd name="connsiteX73" fmla="*/ 4117 w 10000"/>
                  <a:gd name="connsiteY73" fmla="*/ 6191 h 10000"/>
                  <a:gd name="connsiteX74" fmla="*/ 4117 w 10000"/>
                  <a:gd name="connsiteY74" fmla="*/ 6151 h 10000"/>
                  <a:gd name="connsiteX75" fmla="*/ 4083 w 10000"/>
                  <a:gd name="connsiteY75" fmla="*/ 6029 h 10000"/>
                  <a:gd name="connsiteX76" fmla="*/ 4066 w 10000"/>
                  <a:gd name="connsiteY76" fmla="*/ 5886 h 10000"/>
                  <a:gd name="connsiteX77" fmla="*/ 4032 w 10000"/>
                  <a:gd name="connsiteY77" fmla="*/ 5662 h 10000"/>
                  <a:gd name="connsiteX78" fmla="*/ 4032 w 10000"/>
                  <a:gd name="connsiteY78" fmla="*/ 5438 h 10000"/>
                  <a:gd name="connsiteX79" fmla="*/ 4066 w 10000"/>
                  <a:gd name="connsiteY79" fmla="*/ 5153 h 10000"/>
                  <a:gd name="connsiteX80" fmla="*/ 4083 w 10000"/>
                  <a:gd name="connsiteY80" fmla="*/ 4847 h 10000"/>
                  <a:gd name="connsiteX81" fmla="*/ 4200 w 10000"/>
                  <a:gd name="connsiteY81" fmla="*/ 4562 h 10000"/>
                  <a:gd name="connsiteX82" fmla="*/ 4302 w 10000"/>
                  <a:gd name="connsiteY82" fmla="*/ 4257 h 10000"/>
                  <a:gd name="connsiteX83" fmla="*/ 4435 w 10000"/>
                  <a:gd name="connsiteY83" fmla="*/ 4033 h 10000"/>
                  <a:gd name="connsiteX84" fmla="*/ 4536 w 10000"/>
                  <a:gd name="connsiteY84" fmla="*/ 3849 h 10000"/>
                  <a:gd name="connsiteX85" fmla="*/ 4671 w 10000"/>
                  <a:gd name="connsiteY85" fmla="*/ 3686 h 10000"/>
                  <a:gd name="connsiteX86" fmla="*/ 4788 w 10000"/>
                  <a:gd name="connsiteY86" fmla="*/ 3544 h 10000"/>
                  <a:gd name="connsiteX87" fmla="*/ 4889 w 10000"/>
                  <a:gd name="connsiteY87" fmla="*/ 3442 h 10000"/>
                  <a:gd name="connsiteX88" fmla="*/ 5025 w 10000"/>
                  <a:gd name="connsiteY88" fmla="*/ 3381 h 10000"/>
                  <a:gd name="connsiteX89" fmla="*/ 5110 w 10000"/>
                  <a:gd name="connsiteY89" fmla="*/ 3381 h 10000"/>
                  <a:gd name="connsiteX90" fmla="*/ 5194 w 10000"/>
                  <a:gd name="connsiteY90" fmla="*/ 3442 h 10000"/>
                  <a:gd name="connsiteX91" fmla="*/ 5277 w 10000"/>
                  <a:gd name="connsiteY91" fmla="*/ 3544 h 10000"/>
                  <a:gd name="connsiteX92" fmla="*/ 5329 w 10000"/>
                  <a:gd name="connsiteY92" fmla="*/ 3686 h 10000"/>
                  <a:gd name="connsiteX93" fmla="*/ 5362 w 10000"/>
                  <a:gd name="connsiteY93" fmla="*/ 3870 h 10000"/>
                  <a:gd name="connsiteX94" fmla="*/ 5429 w 10000"/>
                  <a:gd name="connsiteY94" fmla="*/ 4358 h 10000"/>
                  <a:gd name="connsiteX95" fmla="*/ 5463 w 10000"/>
                  <a:gd name="connsiteY95" fmla="*/ 4908 h 10000"/>
                  <a:gd name="connsiteX96" fmla="*/ 5496 w 10000"/>
                  <a:gd name="connsiteY96" fmla="*/ 5479 h 10000"/>
                  <a:gd name="connsiteX97" fmla="*/ 5496 w 10000"/>
                  <a:gd name="connsiteY97" fmla="*/ 5723 h 10000"/>
                  <a:gd name="connsiteX98" fmla="*/ 5496 w 10000"/>
                  <a:gd name="connsiteY98" fmla="*/ 5927 h 10000"/>
                  <a:gd name="connsiteX99" fmla="*/ 5463 w 10000"/>
                  <a:gd name="connsiteY99" fmla="*/ 6130 h 10000"/>
                  <a:gd name="connsiteX100" fmla="*/ 5463 w 10000"/>
                  <a:gd name="connsiteY100" fmla="*/ 6253 h 10000"/>
                  <a:gd name="connsiteX101" fmla="*/ 5463 w 10000"/>
                  <a:gd name="connsiteY101" fmla="*/ 6354 h 10000"/>
                  <a:gd name="connsiteX102" fmla="*/ 5463 w 10000"/>
                  <a:gd name="connsiteY102" fmla="*/ 6375 h 10000"/>
                  <a:gd name="connsiteX103" fmla="*/ 6101 w 10000"/>
                  <a:gd name="connsiteY103" fmla="*/ 3035 h 10000"/>
                  <a:gd name="connsiteX104" fmla="*/ 6135 w 10000"/>
                  <a:gd name="connsiteY104" fmla="*/ 3096 h 10000"/>
                  <a:gd name="connsiteX105" fmla="*/ 6168 w 10000"/>
                  <a:gd name="connsiteY105" fmla="*/ 3198 h 10000"/>
                  <a:gd name="connsiteX106" fmla="*/ 6218 w 10000"/>
                  <a:gd name="connsiteY106" fmla="*/ 3360 h 10000"/>
                  <a:gd name="connsiteX107" fmla="*/ 6270 w 10000"/>
                  <a:gd name="connsiteY107" fmla="*/ 3585 h 10000"/>
                  <a:gd name="connsiteX108" fmla="*/ 6319 w 10000"/>
                  <a:gd name="connsiteY108" fmla="*/ 3809 h 10000"/>
                  <a:gd name="connsiteX109" fmla="*/ 6404 w 10000"/>
                  <a:gd name="connsiteY109" fmla="*/ 4094 h 10000"/>
                  <a:gd name="connsiteX110" fmla="*/ 6487 w 10000"/>
                  <a:gd name="connsiteY110" fmla="*/ 4725 h 10000"/>
                  <a:gd name="connsiteX111" fmla="*/ 6505 w 10000"/>
                  <a:gd name="connsiteY111" fmla="*/ 5051 h 10000"/>
                  <a:gd name="connsiteX112" fmla="*/ 6505 w 10000"/>
                  <a:gd name="connsiteY112" fmla="*/ 5316 h 10000"/>
                  <a:gd name="connsiteX113" fmla="*/ 6505 w 10000"/>
                  <a:gd name="connsiteY113" fmla="*/ 5540 h 10000"/>
                  <a:gd name="connsiteX114" fmla="*/ 6487 w 10000"/>
                  <a:gd name="connsiteY114" fmla="*/ 5723 h 10000"/>
                  <a:gd name="connsiteX115" fmla="*/ 6453 w 10000"/>
                  <a:gd name="connsiteY115" fmla="*/ 5886 h 10000"/>
                  <a:gd name="connsiteX116" fmla="*/ 6437 w 10000"/>
                  <a:gd name="connsiteY116" fmla="*/ 5988 h 10000"/>
                  <a:gd name="connsiteX117" fmla="*/ 6404 w 10000"/>
                  <a:gd name="connsiteY117" fmla="*/ 6049 h 10000"/>
                  <a:gd name="connsiteX118" fmla="*/ 6404 w 10000"/>
                  <a:gd name="connsiteY118" fmla="*/ 6090 h 10000"/>
                  <a:gd name="connsiteX119" fmla="*/ 6404 w 10000"/>
                  <a:gd name="connsiteY119" fmla="*/ 6049 h 10000"/>
                  <a:gd name="connsiteX120" fmla="*/ 6487 w 10000"/>
                  <a:gd name="connsiteY120" fmla="*/ 5988 h 10000"/>
                  <a:gd name="connsiteX121" fmla="*/ 6571 w 10000"/>
                  <a:gd name="connsiteY121" fmla="*/ 5866 h 10000"/>
                  <a:gd name="connsiteX122" fmla="*/ 6638 w 10000"/>
                  <a:gd name="connsiteY122" fmla="*/ 5703 h 10000"/>
                  <a:gd name="connsiteX123" fmla="*/ 6840 w 10000"/>
                  <a:gd name="connsiteY123" fmla="*/ 5336 h 10000"/>
                  <a:gd name="connsiteX124" fmla="*/ 7024 w 10000"/>
                  <a:gd name="connsiteY124" fmla="*/ 4908 h 10000"/>
                  <a:gd name="connsiteX125" fmla="*/ 7042 w 10000"/>
                  <a:gd name="connsiteY125" fmla="*/ 4745 h 10000"/>
                  <a:gd name="connsiteX126" fmla="*/ 7076 w 10000"/>
                  <a:gd name="connsiteY126" fmla="*/ 4562 h 10000"/>
                  <a:gd name="connsiteX127" fmla="*/ 7076 w 10000"/>
                  <a:gd name="connsiteY127" fmla="*/ 4257 h 10000"/>
                  <a:gd name="connsiteX128" fmla="*/ 7024 w 10000"/>
                  <a:gd name="connsiteY128" fmla="*/ 4094 h 10000"/>
                  <a:gd name="connsiteX129" fmla="*/ 6991 w 10000"/>
                  <a:gd name="connsiteY129" fmla="*/ 4073 h 10000"/>
                  <a:gd name="connsiteX130" fmla="*/ 6991 w 10000"/>
                  <a:gd name="connsiteY130" fmla="*/ 4033 h 10000"/>
                  <a:gd name="connsiteX131" fmla="*/ 7024 w 10000"/>
                  <a:gd name="connsiteY131" fmla="*/ 4073 h 10000"/>
                  <a:gd name="connsiteX132" fmla="*/ 7076 w 10000"/>
                  <a:gd name="connsiteY132" fmla="*/ 4175 h 10000"/>
                  <a:gd name="connsiteX133" fmla="*/ 7160 w 10000"/>
                  <a:gd name="connsiteY133" fmla="*/ 4297 h 10000"/>
                  <a:gd name="connsiteX134" fmla="*/ 7260 w 10000"/>
                  <a:gd name="connsiteY134" fmla="*/ 4460 h 10000"/>
                  <a:gd name="connsiteX135" fmla="*/ 7446 w 10000"/>
                  <a:gd name="connsiteY135" fmla="*/ 4725 h 10000"/>
                  <a:gd name="connsiteX136" fmla="*/ 7513 w 10000"/>
                  <a:gd name="connsiteY136" fmla="*/ 4847 h 10000"/>
                  <a:gd name="connsiteX137" fmla="*/ 7529 w 10000"/>
                  <a:gd name="connsiteY137" fmla="*/ 4888 h 10000"/>
                  <a:gd name="connsiteX138" fmla="*/ 7580 w 10000"/>
                  <a:gd name="connsiteY138" fmla="*/ 5377 h 10000"/>
                  <a:gd name="connsiteX139" fmla="*/ 7613 w 10000"/>
                  <a:gd name="connsiteY139" fmla="*/ 5825 h 10000"/>
                  <a:gd name="connsiteX140" fmla="*/ 7613 w 10000"/>
                  <a:gd name="connsiteY140" fmla="*/ 6029 h 10000"/>
                  <a:gd name="connsiteX141" fmla="*/ 7646 w 10000"/>
                  <a:gd name="connsiteY141" fmla="*/ 6212 h 10000"/>
                  <a:gd name="connsiteX142" fmla="*/ 7662 w 10000"/>
                  <a:gd name="connsiteY142" fmla="*/ 6314 h 10000"/>
                  <a:gd name="connsiteX143" fmla="*/ 7698 w 10000"/>
                  <a:gd name="connsiteY143" fmla="*/ 6354 h 10000"/>
                  <a:gd name="connsiteX144" fmla="*/ 7698 w 10000"/>
                  <a:gd name="connsiteY144" fmla="*/ 6314 h 10000"/>
                  <a:gd name="connsiteX145" fmla="*/ 7748 w 10000"/>
                  <a:gd name="connsiteY145" fmla="*/ 6253 h 10000"/>
                  <a:gd name="connsiteX146" fmla="*/ 7799 w 10000"/>
                  <a:gd name="connsiteY146" fmla="*/ 6151 h 10000"/>
                  <a:gd name="connsiteX147" fmla="*/ 7848 w 10000"/>
                  <a:gd name="connsiteY147" fmla="*/ 6029 h 10000"/>
                  <a:gd name="connsiteX148" fmla="*/ 7983 w 10000"/>
                  <a:gd name="connsiteY148" fmla="*/ 5703 h 10000"/>
                  <a:gd name="connsiteX149" fmla="*/ 8066 w 10000"/>
                  <a:gd name="connsiteY149" fmla="*/ 5275 h 10000"/>
                  <a:gd name="connsiteX150" fmla="*/ 8101 w 10000"/>
                  <a:gd name="connsiteY150" fmla="*/ 5112 h 10000"/>
                  <a:gd name="connsiteX151" fmla="*/ 8101 w 10000"/>
                  <a:gd name="connsiteY151" fmla="*/ 4990 h 10000"/>
                  <a:gd name="connsiteX152" fmla="*/ 8050 w 10000"/>
                  <a:gd name="connsiteY152" fmla="*/ 4786 h 10000"/>
                  <a:gd name="connsiteX153" fmla="*/ 7983 w 10000"/>
                  <a:gd name="connsiteY153" fmla="*/ 4684 h 10000"/>
                  <a:gd name="connsiteX154" fmla="*/ 7966 w 10000"/>
                  <a:gd name="connsiteY154" fmla="*/ 4664 h 10000"/>
                  <a:gd name="connsiteX155" fmla="*/ 8101 w 10000"/>
                  <a:gd name="connsiteY155" fmla="*/ 4847 h 10000"/>
                  <a:gd name="connsiteX156" fmla="*/ 8251 w 10000"/>
                  <a:gd name="connsiteY156" fmla="*/ 5010 h 10000"/>
                  <a:gd name="connsiteX157" fmla="*/ 8454 w 10000"/>
                  <a:gd name="connsiteY157" fmla="*/ 5173 h 10000"/>
                  <a:gd name="connsiteX158" fmla="*/ 8639 w 10000"/>
                  <a:gd name="connsiteY158" fmla="*/ 5377 h 10000"/>
                  <a:gd name="connsiteX159" fmla="*/ 8791 w 10000"/>
                  <a:gd name="connsiteY159" fmla="*/ 5642 h 10000"/>
                  <a:gd name="connsiteX160" fmla="*/ 8958 w 10000"/>
                  <a:gd name="connsiteY160" fmla="*/ 5927 h 10000"/>
                  <a:gd name="connsiteX161" fmla="*/ 9091 w 10000"/>
                  <a:gd name="connsiteY161" fmla="*/ 6293 h 10000"/>
                  <a:gd name="connsiteX162" fmla="*/ 9194 w 10000"/>
                  <a:gd name="connsiteY162" fmla="*/ 6741 h 10000"/>
                  <a:gd name="connsiteX163" fmla="*/ 9261 w 10000"/>
                  <a:gd name="connsiteY163" fmla="*/ 7230 h 10000"/>
                  <a:gd name="connsiteX164" fmla="*/ 9311 w 10000"/>
                  <a:gd name="connsiteY164" fmla="*/ 7678 h 10000"/>
                  <a:gd name="connsiteX165" fmla="*/ 9311 w 10000"/>
                  <a:gd name="connsiteY165" fmla="*/ 8086 h 10000"/>
                  <a:gd name="connsiteX166" fmla="*/ 9311 w 10000"/>
                  <a:gd name="connsiteY166" fmla="*/ 8411 h 10000"/>
                  <a:gd name="connsiteX167" fmla="*/ 9311 w 10000"/>
                  <a:gd name="connsiteY167" fmla="*/ 8656 h 10000"/>
                  <a:gd name="connsiteX168" fmla="*/ 9277 w 10000"/>
                  <a:gd name="connsiteY168" fmla="*/ 8859 h 10000"/>
                  <a:gd name="connsiteX169" fmla="*/ 9277 w 10000"/>
                  <a:gd name="connsiteY169" fmla="*/ 9022 h 10000"/>
                  <a:gd name="connsiteX170" fmla="*/ 9277 w 10000"/>
                  <a:gd name="connsiteY170" fmla="*/ 9063 h 10000"/>
                  <a:gd name="connsiteX171" fmla="*/ 9328 w 10000"/>
                  <a:gd name="connsiteY171" fmla="*/ 9063 h 10000"/>
                  <a:gd name="connsiteX172" fmla="*/ 9445 w 10000"/>
                  <a:gd name="connsiteY172" fmla="*/ 9145 h 10000"/>
                  <a:gd name="connsiteX173" fmla="*/ 9597 w 10000"/>
                  <a:gd name="connsiteY173" fmla="*/ 9246 h 10000"/>
                  <a:gd name="connsiteX174" fmla="*/ 9765 w 10000"/>
                  <a:gd name="connsiteY174" fmla="*/ 9470 h 10000"/>
                  <a:gd name="connsiteX175" fmla="*/ 9866 w 10000"/>
                  <a:gd name="connsiteY175" fmla="*/ 9674 h 10000"/>
                  <a:gd name="connsiteX176" fmla="*/ 9950 w 10000"/>
                  <a:gd name="connsiteY176" fmla="*/ 9837 h 10000"/>
                  <a:gd name="connsiteX177" fmla="*/ 10000 w 10000"/>
                  <a:gd name="connsiteY177" fmla="*/ 9939 h 10000"/>
                  <a:gd name="connsiteX178" fmla="*/ 10000 w 10000"/>
                  <a:gd name="connsiteY178" fmla="*/ 10000 h 10000"/>
                  <a:gd name="connsiteX179" fmla="*/ 10000 w 10000"/>
                  <a:gd name="connsiteY179" fmla="*/ 9959 h 10000"/>
                  <a:gd name="connsiteX180" fmla="*/ 10000 w 10000"/>
                  <a:gd name="connsiteY180" fmla="*/ 9898 h 10000"/>
                  <a:gd name="connsiteX181" fmla="*/ 10000 w 10000"/>
                  <a:gd name="connsiteY181" fmla="*/ 9735 h 10000"/>
                  <a:gd name="connsiteX182" fmla="*/ 10000 w 10000"/>
                  <a:gd name="connsiteY182" fmla="*/ 9572 h 10000"/>
                  <a:gd name="connsiteX183" fmla="*/ 10000 w 10000"/>
                  <a:gd name="connsiteY183" fmla="*/ 9369 h 10000"/>
                  <a:gd name="connsiteX184" fmla="*/ 10000 w 10000"/>
                  <a:gd name="connsiteY184" fmla="*/ 9145 h 10000"/>
                  <a:gd name="connsiteX185" fmla="*/ 10000 w 10000"/>
                  <a:gd name="connsiteY185" fmla="*/ 8595 h 10000"/>
                  <a:gd name="connsiteX186" fmla="*/ 10000 w 10000"/>
                  <a:gd name="connsiteY186" fmla="*/ 8045 h 10000"/>
                  <a:gd name="connsiteX187" fmla="*/ 9983 w 10000"/>
                  <a:gd name="connsiteY187" fmla="*/ 7454 h 10000"/>
                  <a:gd name="connsiteX188" fmla="*/ 9983 w 10000"/>
                  <a:gd name="connsiteY188" fmla="*/ 6945 h 10000"/>
                  <a:gd name="connsiteX189" fmla="*/ 9950 w 10000"/>
                  <a:gd name="connsiteY189" fmla="*/ 6701 h 10000"/>
                  <a:gd name="connsiteX190" fmla="*/ 9950 w 10000"/>
                  <a:gd name="connsiteY190" fmla="*/ 6517 h 10000"/>
                  <a:gd name="connsiteX191" fmla="*/ 9900 w 10000"/>
                  <a:gd name="connsiteY191" fmla="*/ 5927 h 10000"/>
                  <a:gd name="connsiteX192" fmla="*/ 9814 w 10000"/>
                  <a:gd name="connsiteY192" fmla="*/ 5336 h 10000"/>
                  <a:gd name="connsiteX193" fmla="*/ 9715 w 10000"/>
                  <a:gd name="connsiteY193" fmla="*/ 4745 h 10000"/>
                  <a:gd name="connsiteX194" fmla="*/ 9597 w 10000"/>
                  <a:gd name="connsiteY194" fmla="*/ 4175 h 10000"/>
                  <a:gd name="connsiteX195" fmla="*/ 9411 w 10000"/>
                  <a:gd name="connsiteY195" fmla="*/ 3585 h 10000"/>
                  <a:gd name="connsiteX196" fmla="*/ 9228 w 10000"/>
                  <a:gd name="connsiteY196" fmla="*/ 3055 h 10000"/>
                  <a:gd name="connsiteX197" fmla="*/ 8992 w 10000"/>
                  <a:gd name="connsiteY197" fmla="*/ 2546 h 10000"/>
                  <a:gd name="connsiteX198" fmla="*/ 8739 w 10000"/>
                  <a:gd name="connsiteY198" fmla="*/ 2077 h 10000"/>
                  <a:gd name="connsiteX199" fmla="*/ 8420 w 10000"/>
                  <a:gd name="connsiteY199" fmla="*/ 1629 h 10000"/>
                  <a:gd name="connsiteX200" fmla="*/ 8101 w 10000"/>
                  <a:gd name="connsiteY200" fmla="*/ 1242 h 10000"/>
                  <a:gd name="connsiteX201" fmla="*/ 7714 w 10000"/>
                  <a:gd name="connsiteY201" fmla="*/ 876 h 10000"/>
                  <a:gd name="connsiteX202" fmla="*/ 7310 w 10000"/>
                  <a:gd name="connsiteY202" fmla="*/ 550 h 10000"/>
                  <a:gd name="connsiteX203" fmla="*/ 6891 w 10000"/>
                  <a:gd name="connsiteY203" fmla="*/ 326 h 10000"/>
                  <a:gd name="connsiteX204" fmla="*/ 6371 w 10000"/>
                  <a:gd name="connsiteY204" fmla="*/ 163 h 10000"/>
                  <a:gd name="connsiteX205" fmla="*/ 5832 w 10000"/>
                  <a:gd name="connsiteY205" fmla="*/ 61 h 10000"/>
                  <a:gd name="connsiteX206" fmla="*/ 5277 w 10000"/>
                  <a:gd name="connsiteY206" fmla="*/ 0 h 10000"/>
                  <a:gd name="connsiteX207" fmla="*/ 1343 w 10000"/>
                  <a:gd name="connsiteY207" fmla="*/ 2077 h 10000"/>
                  <a:gd name="connsiteX208" fmla="*/ 989 w 10000"/>
                  <a:gd name="connsiteY208" fmla="*/ 2607 h 10000"/>
                  <a:gd name="connsiteX209" fmla="*/ 671 w 10000"/>
                  <a:gd name="connsiteY209" fmla="*/ 3198 h 10000"/>
                  <a:gd name="connsiteX210" fmla="*/ 437 w 10000"/>
                  <a:gd name="connsiteY210" fmla="*/ 3809 h 10000"/>
                  <a:gd name="connsiteX211" fmla="*/ 217 w 10000"/>
                  <a:gd name="connsiteY211" fmla="*/ 4460 h 10000"/>
                  <a:gd name="connsiteX212" fmla="*/ 32 w 10000"/>
                  <a:gd name="connsiteY212" fmla="*/ 5173 h 10000"/>
                  <a:gd name="connsiteX0" fmla="*/ 188 w 9971"/>
                  <a:gd name="connsiteY0" fmla="*/ 4460 h 10000"/>
                  <a:gd name="connsiteX1" fmla="*/ 3 w 9971"/>
                  <a:gd name="connsiteY1" fmla="*/ 9246 h 10000"/>
                  <a:gd name="connsiteX2" fmla="*/ 322 w 9971"/>
                  <a:gd name="connsiteY2" fmla="*/ 8961 h 10000"/>
                  <a:gd name="connsiteX3" fmla="*/ 458 w 9971"/>
                  <a:gd name="connsiteY3" fmla="*/ 8859 h 10000"/>
                  <a:gd name="connsiteX4" fmla="*/ 558 w 9971"/>
                  <a:gd name="connsiteY4" fmla="*/ 8798 h 10000"/>
                  <a:gd name="connsiteX5" fmla="*/ 642 w 9971"/>
                  <a:gd name="connsiteY5" fmla="*/ 8758 h 10000"/>
                  <a:gd name="connsiteX6" fmla="*/ 777 w 9971"/>
                  <a:gd name="connsiteY6" fmla="*/ 8697 h 10000"/>
                  <a:gd name="connsiteX7" fmla="*/ 811 w 9971"/>
                  <a:gd name="connsiteY7" fmla="*/ 8656 h 10000"/>
                  <a:gd name="connsiteX8" fmla="*/ 827 w 9971"/>
                  <a:gd name="connsiteY8" fmla="*/ 8534 h 10000"/>
                  <a:gd name="connsiteX9" fmla="*/ 743 w 9971"/>
                  <a:gd name="connsiteY9" fmla="*/ 8086 h 10000"/>
                  <a:gd name="connsiteX10" fmla="*/ 726 w 9971"/>
                  <a:gd name="connsiteY10" fmla="*/ 7678 h 10000"/>
                  <a:gd name="connsiteX11" fmla="*/ 726 w 9971"/>
                  <a:gd name="connsiteY11" fmla="*/ 7271 h 10000"/>
                  <a:gd name="connsiteX12" fmla="*/ 777 w 9971"/>
                  <a:gd name="connsiteY12" fmla="*/ 6904 h 10000"/>
                  <a:gd name="connsiteX13" fmla="*/ 911 w 9971"/>
                  <a:gd name="connsiteY13" fmla="*/ 6191 h 10000"/>
                  <a:gd name="connsiteX14" fmla="*/ 1130 w 9971"/>
                  <a:gd name="connsiteY14" fmla="*/ 5540 h 10000"/>
                  <a:gd name="connsiteX15" fmla="*/ 1348 w 9971"/>
                  <a:gd name="connsiteY15" fmla="*/ 5051 h 10000"/>
                  <a:gd name="connsiteX16" fmla="*/ 1449 w 9971"/>
                  <a:gd name="connsiteY16" fmla="*/ 4847 h 10000"/>
                  <a:gd name="connsiteX17" fmla="*/ 1550 w 9971"/>
                  <a:gd name="connsiteY17" fmla="*/ 4684 h 10000"/>
                  <a:gd name="connsiteX18" fmla="*/ 1635 w 9971"/>
                  <a:gd name="connsiteY18" fmla="*/ 4562 h 10000"/>
                  <a:gd name="connsiteX19" fmla="*/ 1684 w 9971"/>
                  <a:gd name="connsiteY19" fmla="*/ 4460 h 10000"/>
                  <a:gd name="connsiteX20" fmla="*/ 1769 w 9971"/>
                  <a:gd name="connsiteY20" fmla="*/ 4358 h 10000"/>
                  <a:gd name="connsiteX21" fmla="*/ 1887 w 9971"/>
                  <a:gd name="connsiteY21" fmla="*/ 5927 h 10000"/>
                  <a:gd name="connsiteX22" fmla="*/ 1887 w 9971"/>
                  <a:gd name="connsiteY22" fmla="*/ 5866 h 10000"/>
                  <a:gd name="connsiteX23" fmla="*/ 1887 w 9971"/>
                  <a:gd name="connsiteY23" fmla="*/ 5723 h 10000"/>
                  <a:gd name="connsiteX24" fmla="*/ 1937 w 9971"/>
                  <a:gd name="connsiteY24" fmla="*/ 5479 h 10000"/>
                  <a:gd name="connsiteX25" fmla="*/ 1954 w 9971"/>
                  <a:gd name="connsiteY25" fmla="*/ 5173 h 10000"/>
                  <a:gd name="connsiteX26" fmla="*/ 2071 w 9971"/>
                  <a:gd name="connsiteY26" fmla="*/ 4847 h 10000"/>
                  <a:gd name="connsiteX27" fmla="*/ 2172 w 9971"/>
                  <a:gd name="connsiteY27" fmla="*/ 4562 h 10000"/>
                  <a:gd name="connsiteX28" fmla="*/ 2389 w 9971"/>
                  <a:gd name="connsiteY28" fmla="*/ 4257 h 10000"/>
                  <a:gd name="connsiteX29" fmla="*/ 2626 w 9971"/>
                  <a:gd name="connsiteY29" fmla="*/ 4012 h 10000"/>
                  <a:gd name="connsiteX30" fmla="*/ 2743 w 9971"/>
                  <a:gd name="connsiteY30" fmla="*/ 3971 h 10000"/>
                  <a:gd name="connsiteX31" fmla="*/ 2759 w 9971"/>
                  <a:gd name="connsiteY31" fmla="*/ 3971 h 10000"/>
                  <a:gd name="connsiteX32" fmla="*/ 2828 w 9971"/>
                  <a:gd name="connsiteY32" fmla="*/ 4012 h 10000"/>
                  <a:gd name="connsiteX33" fmla="*/ 2828 w 9971"/>
                  <a:gd name="connsiteY33" fmla="*/ 4094 h 10000"/>
                  <a:gd name="connsiteX34" fmla="*/ 2793 w 9971"/>
                  <a:gd name="connsiteY34" fmla="*/ 4399 h 10000"/>
                  <a:gd name="connsiteX35" fmla="*/ 2759 w 9971"/>
                  <a:gd name="connsiteY35" fmla="*/ 4725 h 10000"/>
                  <a:gd name="connsiteX36" fmla="*/ 2759 w 9971"/>
                  <a:gd name="connsiteY36" fmla="*/ 4949 h 10000"/>
                  <a:gd name="connsiteX37" fmla="*/ 2828 w 9971"/>
                  <a:gd name="connsiteY37" fmla="*/ 5173 h 10000"/>
                  <a:gd name="connsiteX38" fmla="*/ 2895 w 9971"/>
                  <a:gd name="connsiteY38" fmla="*/ 5560 h 10000"/>
                  <a:gd name="connsiteX39" fmla="*/ 2978 w 9971"/>
                  <a:gd name="connsiteY39" fmla="*/ 5723 h 10000"/>
                  <a:gd name="connsiteX40" fmla="*/ 3012 w 9971"/>
                  <a:gd name="connsiteY40" fmla="*/ 5886 h 10000"/>
                  <a:gd name="connsiteX41" fmla="*/ 3063 w 9971"/>
                  <a:gd name="connsiteY41" fmla="*/ 5967 h 10000"/>
                  <a:gd name="connsiteX42" fmla="*/ 3063 w 9971"/>
                  <a:gd name="connsiteY42" fmla="*/ 5988 h 10000"/>
                  <a:gd name="connsiteX43" fmla="*/ 3063 w 9971"/>
                  <a:gd name="connsiteY43" fmla="*/ 5927 h 10000"/>
                  <a:gd name="connsiteX44" fmla="*/ 3063 w 9971"/>
                  <a:gd name="connsiteY44" fmla="*/ 5825 h 10000"/>
                  <a:gd name="connsiteX45" fmla="*/ 3030 w 9971"/>
                  <a:gd name="connsiteY45" fmla="*/ 5642 h 10000"/>
                  <a:gd name="connsiteX46" fmla="*/ 3030 w 9971"/>
                  <a:gd name="connsiteY46" fmla="*/ 5397 h 10000"/>
                  <a:gd name="connsiteX47" fmla="*/ 3063 w 9971"/>
                  <a:gd name="connsiteY47" fmla="*/ 5153 h 10000"/>
                  <a:gd name="connsiteX48" fmla="*/ 3146 w 9971"/>
                  <a:gd name="connsiteY48" fmla="*/ 4847 h 10000"/>
                  <a:gd name="connsiteX49" fmla="*/ 3231 w 9971"/>
                  <a:gd name="connsiteY49" fmla="*/ 4562 h 10000"/>
                  <a:gd name="connsiteX50" fmla="*/ 3382 w 9971"/>
                  <a:gd name="connsiteY50" fmla="*/ 4297 h 10000"/>
                  <a:gd name="connsiteX51" fmla="*/ 3499 w 9971"/>
                  <a:gd name="connsiteY51" fmla="*/ 4175 h 10000"/>
                  <a:gd name="connsiteX52" fmla="*/ 3635 w 9971"/>
                  <a:gd name="connsiteY52" fmla="*/ 3971 h 10000"/>
                  <a:gd name="connsiteX53" fmla="*/ 3903 w 9971"/>
                  <a:gd name="connsiteY53" fmla="*/ 3605 h 10000"/>
                  <a:gd name="connsiteX54" fmla="*/ 4037 w 9971"/>
                  <a:gd name="connsiteY54" fmla="*/ 3442 h 10000"/>
                  <a:gd name="connsiteX55" fmla="*/ 4104 w 9971"/>
                  <a:gd name="connsiteY55" fmla="*/ 3320 h 10000"/>
                  <a:gd name="connsiteX56" fmla="*/ 4187 w 9971"/>
                  <a:gd name="connsiteY56" fmla="*/ 3218 h 10000"/>
                  <a:gd name="connsiteX57" fmla="*/ 4222 w 9971"/>
                  <a:gd name="connsiteY57" fmla="*/ 3198 h 10000"/>
                  <a:gd name="connsiteX58" fmla="*/ 4187 w 9971"/>
                  <a:gd name="connsiteY58" fmla="*/ 3218 h 10000"/>
                  <a:gd name="connsiteX59" fmla="*/ 4137 w 9971"/>
                  <a:gd name="connsiteY59" fmla="*/ 3320 h 10000"/>
                  <a:gd name="connsiteX60" fmla="*/ 4037 w 9971"/>
                  <a:gd name="connsiteY60" fmla="*/ 3483 h 10000"/>
                  <a:gd name="connsiteX61" fmla="*/ 3953 w 9971"/>
                  <a:gd name="connsiteY61" fmla="*/ 3686 h 10000"/>
                  <a:gd name="connsiteX62" fmla="*/ 3835 w 9971"/>
                  <a:gd name="connsiteY62" fmla="*/ 3931 h 10000"/>
                  <a:gd name="connsiteX63" fmla="*/ 3735 w 9971"/>
                  <a:gd name="connsiteY63" fmla="*/ 4196 h 10000"/>
                  <a:gd name="connsiteX64" fmla="*/ 3651 w 9971"/>
                  <a:gd name="connsiteY64" fmla="*/ 4501 h 10000"/>
                  <a:gd name="connsiteX65" fmla="*/ 3600 w 9971"/>
                  <a:gd name="connsiteY65" fmla="*/ 4786 h 10000"/>
                  <a:gd name="connsiteX66" fmla="*/ 3566 w 9971"/>
                  <a:gd name="connsiteY66" fmla="*/ 5173 h 10000"/>
                  <a:gd name="connsiteX67" fmla="*/ 3600 w 9971"/>
                  <a:gd name="connsiteY67" fmla="*/ 5499 h 10000"/>
                  <a:gd name="connsiteX68" fmla="*/ 3684 w 9971"/>
                  <a:gd name="connsiteY68" fmla="*/ 5764 h 10000"/>
                  <a:gd name="connsiteX69" fmla="*/ 3784 w 9971"/>
                  <a:gd name="connsiteY69" fmla="*/ 5927 h 10000"/>
                  <a:gd name="connsiteX70" fmla="*/ 3903 w 9971"/>
                  <a:gd name="connsiteY70" fmla="*/ 6049 h 10000"/>
                  <a:gd name="connsiteX71" fmla="*/ 4003 w 9971"/>
                  <a:gd name="connsiteY71" fmla="*/ 6151 h 10000"/>
                  <a:gd name="connsiteX72" fmla="*/ 4054 w 9971"/>
                  <a:gd name="connsiteY72" fmla="*/ 6191 h 10000"/>
                  <a:gd name="connsiteX73" fmla="*/ 4088 w 9971"/>
                  <a:gd name="connsiteY73" fmla="*/ 6191 h 10000"/>
                  <a:gd name="connsiteX74" fmla="*/ 4088 w 9971"/>
                  <a:gd name="connsiteY74" fmla="*/ 6151 h 10000"/>
                  <a:gd name="connsiteX75" fmla="*/ 4054 w 9971"/>
                  <a:gd name="connsiteY75" fmla="*/ 6029 h 10000"/>
                  <a:gd name="connsiteX76" fmla="*/ 4037 w 9971"/>
                  <a:gd name="connsiteY76" fmla="*/ 5886 h 10000"/>
                  <a:gd name="connsiteX77" fmla="*/ 4003 w 9971"/>
                  <a:gd name="connsiteY77" fmla="*/ 5662 h 10000"/>
                  <a:gd name="connsiteX78" fmla="*/ 4003 w 9971"/>
                  <a:gd name="connsiteY78" fmla="*/ 5438 h 10000"/>
                  <a:gd name="connsiteX79" fmla="*/ 4037 w 9971"/>
                  <a:gd name="connsiteY79" fmla="*/ 5153 h 10000"/>
                  <a:gd name="connsiteX80" fmla="*/ 4054 w 9971"/>
                  <a:gd name="connsiteY80" fmla="*/ 4847 h 10000"/>
                  <a:gd name="connsiteX81" fmla="*/ 4171 w 9971"/>
                  <a:gd name="connsiteY81" fmla="*/ 4562 h 10000"/>
                  <a:gd name="connsiteX82" fmla="*/ 4273 w 9971"/>
                  <a:gd name="connsiteY82" fmla="*/ 4257 h 10000"/>
                  <a:gd name="connsiteX83" fmla="*/ 4406 w 9971"/>
                  <a:gd name="connsiteY83" fmla="*/ 4033 h 10000"/>
                  <a:gd name="connsiteX84" fmla="*/ 4507 w 9971"/>
                  <a:gd name="connsiteY84" fmla="*/ 3849 h 10000"/>
                  <a:gd name="connsiteX85" fmla="*/ 4642 w 9971"/>
                  <a:gd name="connsiteY85" fmla="*/ 3686 h 10000"/>
                  <a:gd name="connsiteX86" fmla="*/ 4759 w 9971"/>
                  <a:gd name="connsiteY86" fmla="*/ 3544 h 10000"/>
                  <a:gd name="connsiteX87" fmla="*/ 4860 w 9971"/>
                  <a:gd name="connsiteY87" fmla="*/ 3442 h 10000"/>
                  <a:gd name="connsiteX88" fmla="*/ 4996 w 9971"/>
                  <a:gd name="connsiteY88" fmla="*/ 3381 h 10000"/>
                  <a:gd name="connsiteX89" fmla="*/ 5081 w 9971"/>
                  <a:gd name="connsiteY89" fmla="*/ 3381 h 10000"/>
                  <a:gd name="connsiteX90" fmla="*/ 5165 w 9971"/>
                  <a:gd name="connsiteY90" fmla="*/ 3442 h 10000"/>
                  <a:gd name="connsiteX91" fmla="*/ 5248 w 9971"/>
                  <a:gd name="connsiteY91" fmla="*/ 3544 h 10000"/>
                  <a:gd name="connsiteX92" fmla="*/ 5300 w 9971"/>
                  <a:gd name="connsiteY92" fmla="*/ 3686 h 10000"/>
                  <a:gd name="connsiteX93" fmla="*/ 5333 w 9971"/>
                  <a:gd name="connsiteY93" fmla="*/ 3870 h 10000"/>
                  <a:gd name="connsiteX94" fmla="*/ 5400 w 9971"/>
                  <a:gd name="connsiteY94" fmla="*/ 4358 h 10000"/>
                  <a:gd name="connsiteX95" fmla="*/ 5434 w 9971"/>
                  <a:gd name="connsiteY95" fmla="*/ 4908 h 10000"/>
                  <a:gd name="connsiteX96" fmla="*/ 5467 w 9971"/>
                  <a:gd name="connsiteY96" fmla="*/ 5479 h 10000"/>
                  <a:gd name="connsiteX97" fmla="*/ 5467 w 9971"/>
                  <a:gd name="connsiteY97" fmla="*/ 5723 h 10000"/>
                  <a:gd name="connsiteX98" fmla="*/ 5467 w 9971"/>
                  <a:gd name="connsiteY98" fmla="*/ 5927 h 10000"/>
                  <a:gd name="connsiteX99" fmla="*/ 5434 w 9971"/>
                  <a:gd name="connsiteY99" fmla="*/ 6130 h 10000"/>
                  <a:gd name="connsiteX100" fmla="*/ 5434 w 9971"/>
                  <a:gd name="connsiteY100" fmla="*/ 6253 h 10000"/>
                  <a:gd name="connsiteX101" fmla="*/ 5434 w 9971"/>
                  <a:gd name="connsiteY101" fmla="*/ 6354 h 10000"/>
                  <a:gd name="connsiteX102" fmla="*/ 5434 w 9971"/>
                  <a:gd name="connsiteY102" fmla="*/ 6375 h 10000"/>
                  <a:gd name="connsiteX103" fmla="*/ 6072 w 9971"/>
                  <a:gd name="connsiteY103" fmla="*/ 3035 h 10000"/>
                  <a:gd name="connsiteX104" fmla="*/ 6106 w 9971"/>
                  <a:gd name="connsiteY104" fmla="*/ 3096 h 10000"/>
                  <a:gd name="connsiteX105" fmla="*/ 6139 w 9971"/>
                  <a:gd name="connsiteY105" fmla="*/ 3198 h 10000"/>
                  <a:gd name="connsiteX106" fmla="*/ 6189 w 9971"/>
                  <a:gd name="connsiteY106" fmla="*/ 3360 h 10000"/>
                  <a:gd name="connsiteX107" fmla="*/ 6241 w 9971"/>
                  <a:gd name="connsiteY107" fmla="*/ 3585 h 10000"/>
                  <a:gd name="connsiteX108" fmla="*/ 6290 w 9971"/>
                  <a:gd name="connsiteY108" fmla="*/ 3809 h 10000"/>
                  <a:gd name="connsiteX109" fmla="*/ 6375 w 9971"/>
                  <a:gd name="connsiteY109" fmla="*/ 4094 h 10000"/>
                  <a:gd name="connsiteX110" fmla="*/ 6458 w 9971"/>
                  <a:gd name="connsiteY110" fmla="*/ 4725 h 10000"/>
                  <a:gd name="connsiteX111" fmla="*/ 6476 w 9971"/>
                  <a:gd name="connsiteY111" fmla="*/ 5051 h 10000"/>
                  <a:gd name="connsiteX112" fmla="*/ 6476 w 9971"/>
                  <a:gd name="connsiteY112" fmla="*/ 5316 h 10000"/>
                  <a:gd name="connsiteX113" fmla="*/ 6476 w 9971"/>
                  <a:gd name="connsiteY113" fmla="*/ 5540 h 10000"/>
                  <a:gd name="connsiteX114" fmla="*/ 6458 w 9971"/>
                  <a:gd name="connsiteY114" fmla="*/ 5723 h 10000"/>
                  <a:gd name="connsiteX115" fmla="*/ 6424 w 9971"/>
                  <a:gd name="connsiteY115" fmla="*/ 5886 h 10000"/>
                  <a:gd name="connsiteX116" fmla="*/ 6408 w 9971"/>
                  <a:gd name="connsiteY116" fmla="*/ 5988 h 10000"/>
                  <a:gd name="connsiteX117" fmla="*/ 6375 w 9971"/>
                  <a:gd name="connsiteY117" fmla="*/ 6049 h 10000"/>
                  <a:gd name="connsiteX118" fmla="*/ 6375 w 9971"/>
                  <a:gd name="connsiteY118" fmla="*/ 6090 h 10000"/>
                  <a:gd name="connsiteX119" fmla="*/ 6375 w 9971"/>
                  <a:gd name="connsiteY119" fmla="*/ 6049 h 10000"/>
                  <a:gd name="connsiteX120" fmla="*/ 6458 w 9971"/>
                  <a:gd name="connsiteY120" fmla="*/ 5988 h 10000"/>
                  <a:gd name="connsiteX121" fmla="*/ 6542 w 9971"/>
                  <a:gd name="connsiteY121" fmla="*/ 5866 h 10000"/>
                  <a:gd name="connsiteX122" fmla="*/ 6609 w 9971"/>
                  <a:gd name="connsiteY122" fmla="*/ 5703 h 10000"/>
                  <a:gd name="connsiteX123" fmla="*/ 6811 w 9971"/>
                  <a:gd name="connsiteY123" fmla="*/ 5336 h 10000"/>
                  <a:gd name="connsiteX124" fmla="*/ 6995 w 9971"/>
                  <a:gd name="connsiteY124" fmla="*/ 4908 h 10000"/>
                  <a:gd name="connsiteX125" fmla="*/ 7013 w 9971"/>
                  <a:gd name="connsiteY125" fmla="*/ 4745 h 10000"/>
                  <a:gd name="connsiteX126" fmla="*/ 7047 w 9971"/>
                  <a:gd name="connsiteY126" fmla="*/ 4562 h 10000"/>
                  <a:gd name="connsiteX127" fmla="*/ 7047 w 9971"/>
                  <a:gd name="connsiteY127" fmla="*/ 4257 h 10000"/>
                  <a:gd name="connsiteX128" fmla="*/ 6995 w 9971"/>
                  <a:gd name="connsiteY128" fmla="*/ 4094 h 10000"/>
                  <a:gd name="connsiteX129" fmla="*/ 6962 w 9971"/>
                  <a:gd name="connsiteY129" fmla="*/ 4073 h 10000"/>
                  <a:gd name="connsiteX130" fmla="*/ 6962 w 9971"/>
                  <a:gd name="connsiteY130" fmla="*/ 4033 h 10000"/>
                  <a:gd name="connsiteX131" fmla="*/ 6995 w 9971"/>
                  <a:gd name="connsiteY131" fmla="*/ 4073 h 10000"/>
                  <a:gd name="connsiteX132" fmla="*/ 7047 w 9971"/>
                  <a:gd name="connsiteY132" fmla="*/ 4175 h 10000"/>
                  <a:gd name="connsiteX133" fmla="*/ 7131 w 9971"/>
                  <a:gd name="connsiteY133" fmla="*/ 4297 h 10000"/>
                  <a:gd name="connsiteX134" fmla="*/ 7231 w 9971"/>
                  <a:gd name="connsiteY134" fmla="*/ 4460 h 10000"/>
                  <a:gd name="connsiteX135" fmla="*/ 7417 w 9971"/>
                  <a:gd name="connsiteY135" fmla="*/ 4725 h 10000"/>
                  <a:gd name="connsiteX136" fmla="*/ 7484 w 9971"/>
                  <a:gd name="connsiteY136" fmla="*/ 4847 h 10000"/>
                  <a:gd name="connsiteX137" fmla="*/ 7500 w 9971"/>
                  <a:gd name="connsiteY137" fmla="*/ 4888 h 10000"/>
                  <a:gd name="connsiteX138" fmla="*/ 7551 w 9971"/>
                  <a:gd name="connsiteY138" fmla="*/ 5377 h 10000"/>
                  <a:gd name="connsiteX139" fmla="*/ 7584 w 9971"/>
                  <a:gd name="connsiteY139" fmla="*/ 5825 h 10000"/>
                  <a:gd name="connsiteX140" fmla="*/ 7584 w 9971"/>
                  <a:gd name="connsiteY140" fmla="*/ 6029 h 10000"/>
                  <a:gd name="connsiteX141" fmla="*/ 7617 w 9971"/>
                  <a:gd name="connsiteY141" fmla="*/ 6212 h 10000"/>
                  <a:gd name="connsiteX142" fmla="*/ 7633 w 9971"/>
                  <a:gd name="connsiteY142" fmla="*/ 6314 h 10000"/>
                  <a:gd name="connsiteX143" fmla="*/ 7669 w 9971"/>
                  <a:gd name="connsiteY143" fmla="*/ 6354 h 10000"/>
                  <a:gd name="connsiteX144" fmla="*/ 7669 w 9971"/>
                  <a:gd name="connsiteY144" fmla="*/ 6314 h 10000"/>
                  <a:gd name="connsiteX145" fmla="*/ 7719 w 9971"/>
                  <a:gd name="connsiteY145" fmla="*/ 6253 h 10000"/>
                  <a:gd name="connsiteX146" fmla="*/ 7770 w 9971"/>
                  <a:gd name="connsiteY146" fmla="*/ 6151 h 10000"/>
                  <a:gd name="connsiteX147" fmla="*/ 7819 w 9971"/>
                  <a:gd name="connsiteY147" fmla="*/ 6029 h 10000"/>
                  <a:gd name="connsiteX148" fmla="*/ 7954 w 9971"/>
                  <a:gd name="connsiteY148" fmla="*/ 5703 h 10000"/>
                  <a:gd name="connsiteX149" fmla="*/ 8037 w 9971"/>
                  <a:gd name="connsiteY149" fmla="*/ 5275 h 10000"/>
                  <a:gd name="connsiteX150" fmla="*/ 8072 w 9971"/>
                  <a:gd name="connsiteY150" fmla="*/ 5112 h 10000"/>
                  <a:gd name="connsiteX151" fmla="*/ 8072 w 9971"/>
                  <a:gd name="connsiteY151" fmla="*/ 4990 h 10000"/>
                  <a:gd name="connsiteX152" fmla="*/ 8021 w 9971"/>
                  <a:gd name="connsiteY152" fmla="*/ 4786 h 10000"/>
                  <a:gd name="connsiteX153" fmla="*/ 7954 w 9971"/>
                  <a:gd name="connsiteY153" fmla="*/ 4684 h 10000"/>
                  <a:gd name="connsiteX154" fmla="*/ 7937 w 9971"/>
                  <a:gd name="connsiteY154" fmla="*/ 4664 h 10000"/>
                  <a:gd name="connsiteX155" fmla="*/ 8072 w 9971"/>
                  <a:gd name="connsiteY155" fmla="*/ 4847 h 10000"/>
                  <a:gd name="connsiteX156" fmla="*/ 8222 w 9971"/>
                  <a:gd name="connsiteY156" fmla="*/ 5010 h 10000"/>
                  <a:gd name="connsiteX157" fmla="*/ 8425 w 9971"/>
                  <a:gd name="connsiteY157" fmla="*/ 5173 h 10000"/>
                  <a:gd name="connsiteX158" fmla="*/ 8610 w 9971"/>
                  <a:gd name="connsiteY158" fmla="*/ 5377 h 10000"/>
                  <a:gd name="connsiteX159" fmla="*/ 8762 w 9971"/>
                  <a:gd name="connsiteY159" fmla="*/ 5642 h 10000"/>
                  <a:gd name="connsiteX160" fmla="*/ 8929 w 9971"/>
                  <a:gd name="connsiteY160" fmla="*/ 5927 h 10000"/>
                  <a:gd name="connsiteX161" fmla="*/ 9062 w 9971"/>
                  <a:gd name="connsiteY161" fmla="*/ 6293 h 10000"/>
                  <a:gd name="connsiteX162" fmla="*/ 9165 w 9971"/>
                  <a:gd name="connsiteY162" fmla="*/ 6741 h 10000"/>
                  <a:gd name="connsiteX163" fmla="*/ 9232 w 9971"/>
                  <a:gd name="connsiteY163" fmla="*/ 7230 h 10000"/>
                  <a:gd name="connsiteX164" fmla="*/ 9282 w 9971"/>
                  <a:gd name="connsiteY164" fmla="*/ 7678 h 10000"/>
                  <a:gd name="connsiteX165" fmla="*/ 9282 w 9971"/>
                  <a:gd name="connsiteY165" fmla="*/ 8086 h 10000"/>
                  <a:gd name="connsiteX166" fmla="*/ 9282 w 9971"/>
                  <a:gd name="connsiteY166" fmla="*/ 8411 h 10000"/>
                  <a:gd name="connsiteX167" fmla="*/ 9282 w 9971"/>
                  <a:gd name="connsiteY167" fmla="*/ 8656 h 10000"/>
                  <a:gd name="connsiteX168" fmla="*/ 9248 w 9971"/>
                  <a:gd name="connsiteY168" fmla="*/ 8859 h 10000"/>
                  <a:gd name="connsiteX169" fmla="*/ 9248 w 9971"/>
                  <a:gd name="connsiteY169" fmla="*/ 9022 h 10000"/>
                  <a:gd name="connsiteX170" fmla="*/ 9248 w 9971"/>
                  <a:gd name="connsiteY170" fmla="*/ 9063 h 10000"/>
                  <a:gd name="connsiteX171" fmla="*/ 9299 w 9971"/>
                  <a:gd name="connsiteY171" fmla="*/ 9063 h 10000"/>
                  <a:gd name="connsiteX172" fmla="*/ 9416 w 9971"/>
                  <a:gd name="connsiteY172" fmla="*/ 9145 h 10000"/>
                  <a:gd name="connsiteX173" fmla="*/ 9568 w 9971"/>
                  <a:gd name="connsiteY173" fmla="*/ 9246 h 10000"/>
                  <a:gd name="connsiteX174" fmla="*/ 9736 w 9971"/>
                  <a:gd name="connsiteY174" fmla="*/ 9470 h 10000"/>
                  <a:gd name="connsiteX175" fmla="*/ 9837 w 9971"/>
                  <a:gd name="connsiteY175" fmla="*/ 9674 h 10000"/>
                  <a:gd name="connsiteX176" fmla="*/ 9921 w 9971"/>
                  <a:gd name="connsiteY176" fmla="*/ 9837 h 10000"/>
                  <a:gd name="connsiteX177" fmla="*/ 9971 w 9971"/>
                  <a:gd name="connsiteY177" fmla="*/ 9939 h 10000"/>
                  <a:gd name="connsiteX178" fmla="*/ 9971 w 9971"/>
                  <a:gd name="connsiteY178" fmla="*/ 10000 h 10000"/>
                  <a:gd name="connsiteX179" fmla="*/ 9971 w 9971"/>
                  <a:gd name="connsiteY179" fmla="*/ 9959 h 10000"/>
                  <a:gd name="connsiteX180" fmla="*/ 9971 w 9971"/>
                  <a:gd name="connsiteY180" fmla="*/ 9898 h 10000"/>
                  <a:gd name="connsiteX181" fmla="*/ 9971 w 9971"/>
                  <a:gd name="connsiteY181" fmla="*/ 9735 h 10000"/>
                  <a:gd name="connsiteX182" fmla="*/ 9971 w 9971"/>
                  <a:gd name="connsiteY182" fmla="*/ 9572 h 10000"/>
                  <a:gd name="connsiteX183" fmla="*/ 9971 w 9971"/>
                  <a:gd name="connsiteY183" fmla="*/ 9369 h 10000"/>
                  <a:gd name="connsiteX184" fmla="*/ 9971 w 9971"/>
                  <a:gd name="connsiteY184" fmla="*/ 9145 h 10000"/>
                  <a:gd name="connsiteX185" fmla="*/ 9971 w 9971"/>
                  <a:gd name="connsiteY185" fmla="*/ 8595 h 10000"/>
                  <a:gd name="connsiteX186" fmla="*/ 9971 w 9971"/>
                  <a:gd name="connsiteY186" fmla="*/ 8045 h 10000"/>
                  <a:gd name="connsiteX187" fmla="*/ 9954 w 9971"/>
                  <a:gd name="connsiteY187" fmla="*/ 7454 h 10000"/>
                  <a:gd name="connsiteX188" fmla="*/ 9954 w 9971"/>
                  <a:gd name="connsiteY188" fmla="*/ 6945 h 10000"/>
                  <a:gd name="connsiteX189" fmla="*/ 9921 w 9971"/>
                  <a:gd name="connsiteY189" fmla="*/ 6701 h 10000"/>
                  <a:gd name="connsiteX190" fmla="*/ 9921 w 9971"/>
                  <a:gd name="connsiteY190" fmla="*/ 6517 h 10000"/>
                  <a:gd name="connsiteX191" fmla="*/ 9871 w 9971"/>
                  <a:gd name="connsiteY191" fmla="*/ 5927 h 10000"/>
                  <a:gd name="connsiteX192" fmla="*/ 9785 w 9971"/>
                  <a:gd name="connsiteY192" fmla="*/ 5336 h 10000"/>
                  <a:gd name="connsiteX193" fmla="*/ 9686 w 9971"/>
                  <a:gd name="connsiteY193" fmla="*/ 4745 h 10000"/>
                  <a:gd name="connsiteX194" fmla="*/ 9568 w 9971"/>
                  <a:gd name="connsiteY194" fmla="*/ 4175 h 10000"/>
                  <a:gd name="connsiteX195" fmla="*/ 9382 w 9971"/>
                  <a:gd name="connsiteY195" fmla="*/ 3585 h 10000"/>
                  <a:gd name="connsiteX196" fmla="*/ 9199 w 9971"/>
                  <a:gd name="connsiteY196" fmla="*/ 3055 h 10000"/>
                  <a:gd name="connsiteX197" fmla="*/ 8963 w 9971"/>
                  <a:gd name="connsiteY197" fmla="*/ 2546 h 10000"/>
                  <a:gd name="connsiteX198" fmla="*/ 8710 w 9971"/>
                  <a:gd name="connsiteY198" fmla="*/ 2077 h 10000"/>
                  <a:gd name="connsiteX199" fmla="*/ 8391 w 9971"/>
                  <a:gd name="connsiteY199" fmla="*/ 1629 h 10000"/>
                  <a:gd name="connsiteX200" fmla="*/ 8072 w 9971"/>
                  <a:gd name="connsiteY200" fmla="*/ 1242 h 10000"/>
                  <a:gd name="connsiteX201" fmla="*/ 7685 w 9971"/>
                  <a:gd name="connsiteY201" fmla="*/ 876 h 10000"/>
                  <a:gd name="connsiteX202" fmla="*/ 7281 w 9971"/>
                  <a:gd name="connsiteY202" fmla="*/ 550 h 10000"/>
                  <a:gd name="connsiteX203" fmla="*/ 6862 w 9971"/>
                  <a:gd name="connsiteY203" fmla="*/ 326 h 10000"/>
                  <a:gd name="connsiteX204" fmla="*/ 6342 w 9971"/>
                  <a:gd name="connsiteY204" fmla="*/ 163 h 10000"/>
                  <a:gd name="connsiteX205" fmla="*/ 5803 w 9971"/>
                  <a:gd name="connsiteY205" fmla="*/ 61 h 10000"/>
                  <a:gd name="connsiteX206" fmla="*/ 5248 w 9971"/>
                  <a:gd name="connsiteY206" fmla="*/ 0 h 10000"/>
                  <a:gd name="connsiteX207" fmla="*/ 1314 w 9971"/>
                  <a:gd name="connsiteY207" fmla="*/ 2077 h 10000"/>
                  <a:gd name="connsiteX208" fmla="*/ 960 w 9971"/>
                  <a:gd name="connsiteY208" fmla="*/ 2607 h 10000"/>
                  <a:gd name="connsiteX209" fmla="*/ 642 w 9971"/>
                  <a:gd name="connsiteY209" fmla="*/ 3198 h 10000"/>
                  <a:gd name="connsiteX210" fmla="*/ 408 w 9971"/>
                  <a:gd name="connsiteY210" fmla="*/ 3809 h 10000"/>
                  <a:gd name="connsiteX211" fmla="*/ 188 w 9971"/>
                  <a:gd name="connsiteY211" fmla="*/ 4460 h 10000"/>
                  <a:gd name="connsiteX0" fmla="*/ 406 w 9997"/>
                  <a:gd name="connsiteY0" fmla="*/ 3809 h 10000"/>
                  <a:gd name="connsiteX1" fmla="*/ 0 w 9997"/>
                  <a:gd name="connsiteY1" fmla="*/ 9246 h 10000"/>
                  <a:gd name="connsiteX2" fmla="*/ 320 w 9997"/>
                  <a:gd name="connsiteY2" fmla="*/ 8961 h 10000"/>
                  <a:gd name="connsiteX3" fmla="*/ 456 w 9997"/>
                  <a:gd name="connsiteY3" fmla="*/ 8859 h 10000"/>
                  <a:gd name="connsiteX4" fmla="*/ 557 w 9997"/>
                  <a:gd name="connsiteY4" fmla="*/ 8798 h 10000"/>
                  <a:gd name="connsiteX5" fmla="*/ 641 w 9997"/>
                  <a:gd name="connsiteY5" fmla="*/ 8758 h 10000"/>
                  <a:gd name="connsiteX6" fmla="*/ 776 w 9997"/>
                  <a:gd name="connsiteY6" fmla="*/ 8697 h 10000"/>
                  <a:gd name="connsiteX7" fmla="*/ 810 w 9997"/>
                  <a:gd name="connsiteY7" fmla="*/ 8656 h 10000"/>
                  <a:gd name="connsiteX8" fmla="*/ 826 w 9997"/>
                  <a:gd name="connsiteY8" fmla="*/ 8534 h 10000"/>
                  <a:gd name="connsiteX9" fmla="*/ 742 w 9997"/>
                  <a:gd name="connsiteY9" fmla="*/ 8086 h 10000"/>
                  <a:gd name="connsiteX10" fmla="*/ 725 w 9997"/>
                  <a:gd name="connsiteY10" fmla="*/ 7678 h 10000"/>
                  <a:gd name="connsiteX11" fmla="*/ 725 w 9997"/>
                  <a:gd name="connsiteY11" fmla="*/ 7271 h 10000"/>
                  <a:gd name="connsiteX12" fmla="*/ 776 w 9997"/>
                  <a:gd name="connsiteY12" fmla="*/ 6904 h 10000"/>
                  <a:gd name="connsiteX13" fmla="*/ 911 w 9997"/>
                  <a:gd name="connsiteY13" fmla="*/ 6191 h 10000"/>
                  <a:gd name="connsiteX14" fmla="*/ 1130 w 9997"/>
                  <a:gd name="connsiteY14" fmla="*/ 5540 h 10000"/>
                  <a:gd name="connsiteX15" fmla="*/ 1349 w 9997"/>
                  <a:gd name="connsiteY15" fmla="*/ 5051 h 10000"/>
                  <a:gd name="connsiteX16" fmla="*/ 1450 w 9997"/>
                  <a:gd name="connsiteY16" fmla="*/ 4847 h 10000"/>
                  <a:gd name="connsiteX17" fmla="*/ 1552 w 9997"/>
                  <a:gd name="connsiteY17" fmla="*/ 4684 h 10000"/>
                  <a:gd name="connsiteX18" fmla="*/ 1637 w 9997"/>
                  <a:gd name="connsiteY18" fmla="*/ 4562 h 10000"/>
                  <a:gd name="connsiteX19" fmla="*/ 1686 w 9997"/>
                  <a:gd name="connsiteY19" fmla="*/ 4460 h 10000"/>
                  <a:gd name="connsiteX20" fmla="*/ 1771 w 9997"/>
                  <a:gd name="connsiteY20" fmla="*/ 4358 h 10000"/>
                  <a:gd name="connsiteX21" fmla="*/ 1889 w 9997"/>
                  <a:gd name="connsiteY21" fmla="*/ 5927 h 10000"/>
                  <a:gd name="connsiteX22" fmla="*/ 1889 w 9997"/>
                  <a:gd name="connsiteY22" fmla="*/ 5866 h 10000"/>
                  <a:gd name="connsiteX23" fmla="*/ 1889 w 9997"/>
                  <a:gd name="connsiteY23" fmla="*/ 5723 h 10000"/>
                  <a:gd name="connsiteX24" fmla="*/ 1940 w 9997"/>
                  <a:gd name="connsiteY24" fmla="*/ 5479 h 10000"/>
                  <a:gd name="connsiteX25" fmla="*/ 1957 w 9997"/>
                  <a:gd name="connsiteY25" fmla="*/ 5173 h 10000"/>
                  <a:gd name="connsiteX26" fmla="*/ 2074 w 9997"/>
                  <a:gd name="connsiteY26" fmla="*/ 4847 h 10000"/>
                  <a:gd name="connsiteX27" fmla="*/ 2175 w 9997"/>
                  <a:gd name="connsiteY27" fmla="*/ 4562 h 10000"/>
                  <a:gd name="connsiteX28" fmla="*/ 2393 w 9997"/>
                  <a:gd name="connsiteY28" fmla="*/ 4257 h 10000"/>
                  <a:gd name="connsiteX29" fmla="*/ 2631 w 9997"/>
                  <a:gd name="connsiteY29" fmla="*/ 4012 h 10000"/>
                  <a:gd name="connsiteX30" fmla="*/ 2748 w 9997"/>
                  <a:gd name="connsiteY30" fmla="*/ 3971 h 10000"/>
                  <a:gd name="connsiteX31" fmla="*/ 2764 w 9997"/>
                  <a:gd name="connsiteY31" fmla="*/ 3971 h 10000"/>
                  <a:gd name="connsiteX32" fmla="*/ 2833 w 9997"/>
                  <a:gd name="connsiteY32" fmla="*/ 4012 h 10000"/>
                  <a:gd name="connsiteX33" fmla="*/ 2833 w 9997"/>
                  <a:gd name="connsiteY33" fmla="*/ 4094 h 10000"/>
                  <a:gd name="connsiteX34" fmla="*/ 2798 w 9997"/>
                  <a:gd name="connsiteY34" fmla="*/ 4399 h 10000"/>
                  <a:gd name="connsiteX35" fmla="*/ 2764 w 9997"/>
                  <a:gd name="connsiteY35" fmla="*/ 4725 h 10000"/>
                  <a:gd name="connsiteX36" fmla="*/ 2764 w 9997"/>
                  <a:gd name="connsiteY36" fmla="*/ 4949 h 10000"/>
                  <a:gd name="connsiteX37" fmla="*/ 2833 w 9997"/>
                  <a:gd name="connsiteY37" fmla="*/ 5173 h 10000"/>
                  <a:gd name="connsiteX38" fmla="*/ 2900 w 9997"/>
                  <a:gd name="connsiteY38" fmla="*/ 5560 h 10000"/>
                  <a:gd name="connsiteX39" fmla="*/ 2984 w 9997"/>
                  <a:gd name="connsiteY39" fmla="*/ 5723 h 10000"/>
                  <a:gd name="connsiteX40" fmla="*/ 3018 w 9997"/>
                  <a:gd name="connsiteY40" fmla="*/ 5886 h 10000"/>
                  <a:gd name="connsiteX41" fmla="*/ 3069 w 9997"/>
                  <a:gd name="connsiteY41" fmla="*/ 5967 h 10000"/>
                  <a:gd name="connsiteX42" fmla="*/ 3069 w 9997"/>
                  <a:gd name="connsiteY42" fmla="*/ 5988 h 10000"/>
                  <a:gd name="connsiteX43" fmla="*/ 3069 w 9997"/>
                  <a:gd name="connsiteY43" fmla="*/ 5927 h 10000"/>
                  <a:gd name="connsiteX44" fmla="*/ 3069 w 9997"/>
                  <a:gd name="connsiteY44" fmla="*/ 5825 h 10000"/>
                  <a:gd name="connsiteX45" fmla="*/ 3036 w 9997"/>
                  <a:gd name="connsiteY45" fmla="*/ 5642 h 10000"/>
                  <a:gd name="connsiteX46" fmla="*/ 3036 w 9997"/>
                  <a:gd name="connsiteY46" fmla="*/ 5397 h 10000"/>
                  <a:gd name="connsiteX47" fmla="*/ 3069 w 9997"/>
                  <a:gd name="connsiteY47" fmla="*/ 5153 h 10000"/>
                  <a:gd name="connsiteX48" fmla="*/ 3152 w 9997"/>
                  <a:gd name="connsiteY48" fmla="*/ 4847 h 10000"/>
                  <a:gd name="connsiteX49" fmla="*/ 3237 w 9997"/>
                  <a:gd name="connsiteY49" fmla="*/ 4562 h 10000"/>
                  <a:gd name="connsiteX50" fmla="*/ 3389 w 9997"/>
                  <a:gd name="connsiteY50" fmla="*/ 4297 h 10000"/>
                  <a:gd name="connsiteX51" fmla="*/ 3506 w 9997"/>
                  <a:gd name="connsiteY51" fmla="*/ 4175 h 10000"/>
                  <a:gd name="connsiteX52" fmla="*/ 3643 w 9997"/>
                  <a:gd name="connsiteY52" fmla="*/ 3971 h 10000"/>
                  <a:gd name="connsiteX53" fmla="*/ 3911 w 9997"/>
                  <a:gd name="connsiteY53" fmla="*/ 3605 h 10000"/>
                  <a:gd name="connsiteX54" fmla="*/ 4046 w 9997"/>
                  <a:gd name="connsiteY54" fmla="*/ 3442 h 10000"/>
                  <a:gd name="connsiteX55" fmla="*/ 4113 w 9997"/>
                  <a:gd name="connsiteY55" fmla="*/ 3320 h 10000"/>
                  <a:gd name="connsiteX56" fmla="*/ 4196 w 9997"/>
                  <a:gd name="connsiteY56" fmla="*/ 3218 h 10000"/>
                  <a:gd name="connsiteX57" fmla="*/ 4231 w 9997"/>
                  <a:gd name="connsiteY57" fmla="*/ 3198 h 10000"/>
                  <a:gd name="connsiteX58" fmla="*/ 4196 w 9997"/>
                  <a:gd name="connsiteY58" fmla="*/ 3218 h 10000"/>
                  <a:gd name="connsiteX59" fmla="*/ 4146 w 9997"/>
                  <a:gd name="connsiteY59" fmla="*/ 3320 h 10000"/>
                  <a:gd name="connsiteX60" fmla="*/ 4046 w 9997"/>
                  <a:gd name="connsiteY60" fmla="*/ 3483 h 10000"/>
                  <a:gd name="connsiteX61" fmla="*/ 3961 w 9997"/>
                  <a:gd name="connsiteY61" fmla="*/ 3686 h 10000"/>
                  <a:gd name="connsiteX62" fmla="*/ 3843 w 9997"/>
                  <a:gd name="connsiteY62" fmla="*/ 3931 h 10000"/>
                  <a:gd name="connsiteX63" fmla="*/ 3743 w 9997"/>
                  <a:gd name="connsiteY63" fmla="*/ 4196 h 10000"/>
                  <a:gd name="connsiteX64" fmla="*/ 3659 w 9997"/>
                  <a:gd name="connsiteY64" fmla="*/ 4501 h 10000"/>
                  <a:gd name="connsiteX65" fmla="*/ 3607 w 9997"/>
                  <a:gd name="connsiteY65" fmla="*/ 4786 h 10000"/>
                  <a:gd name="connsiteX66" fmla="*/ 3573 w 9997"/>
                  <a:gd name="connsiteY66" fmla="*/ 5173 h 10000"/>
                  <a:gd name="connsiteX67" fmla="*/ 3607 w 9997"/>
                  <a:gd name="connsiteY67" fmla="*/ 5499 h 10000"/>
                  <a:gd name="connsiteX68" fmla="*/ 3692 w 9997"/>
                  <a:gd name="connsiteY68" fmla="*/ 5764 h 10000"/>
                  <a:gd name="connsiteX69" fmla="*/ 3792 w 9997"/>
                  <a:gd name="connsiteY69" fmla="*/ 5927 h 10000"/>
                  <a:gd name="connsiteX70" fmla="*/ 3911 w 9997"/>
                  <a:gd name="connsiteY70" fmla="*/ 6049 h 10000"/>
                  <a:gd name="connsiteX71" fmla="*/ 4012 w 9997"/>
                  <a:gd name="connsiteY71" fmla="*/ 6151 h 10000"/>
                  <a:gd name="connsiteX72" fmla="*/ 4063 w 9997"/>
                  <a:gd name="connsiteY72" fmla="*/ 6191 h 10000"/>
                  <a:gd name="connsiteX73" fmla="*/ 4097 w 9997"/>
                  <a:gd name="connsiteY73" fmla="*/ 6191 h 10000"/>
                  <a:gd name="connsiteX74" fmla="*/ 4097 w 9997"/>
                  <a:gd name="connsiteY74" fmla="*/ 6151 h 10000"/>
                  <a:gd name="connsiteX75" fmla="*/ 4063 w 9997"/>
                  <a:gd name="connsiteY75" fmla="*/ 6029 h 10000"/>
                  <a:gd name="connsiteX76" fmla="*/ 4046 w 9997"/>
                  <a:gd name="connsiteY76" fmla="*/ 5886 h 10000"/>
                  <a:gd name="connsiteX77" fmla="*/ 4012 w 9997"/>
                  <a:gd name="connsiteY77" fmla="*/ 5662 h 10000"/>
                  <a:gd name="connsiteX78" fmla="*/ 4012 w 9997"/>
                  <a:gd name="connsiteY78" fmla="*/ 5438 h 10000"/>
                  <a:gd name="connsiteX79" fmla="*/ 4046 w 9997"/>
                  <a:gd name="connsiteY79" fmla="*/ 5153 h 10000"/>
                  <a:gd name="connsiteX80" fmla="*/ 4063 w 9997"/>
                  <a:gd name="connsiteY80" fmla="*/ 4847 h 10000"/>
                  <a:gd name="connsiteX81" fmla="*/ 4180 w 9997"/>
                  <a:gd name="connsiteY81" fmla="*/ 4562 h 10000"/>
                  <a:gd name="connsiteX82" fmla="*/ 4282 w 9997"/>
                  <a:gd name="connsiteY82" fmla="*/ 4257 h 10000"/>
                  <a:gd name="connsiteX83" fmla="*/ 4416 w 9997"/>
                  <a:gd name="connsiteY83" fmla="*/ 4033 h 10000"/>
                  <a:gd name="connsiteX84" fmla="*/ 4517 w 9997"/>
                  <a:gd name="connsiteY84" fmla="*/ 3849 h 10000"/>
                  <a:gd name="connsiteX85" fmla="*/ 4653 w 9997"/>
                  <a:gd name="connsiteY85" fmla="*/ 3686 h 10000"/>
                  <a:gd name="connsiteX86" fmla="*/ 4770 w 9997"/>
                  <a:gd name="connsiteY86" fmla="*/ 3544 h 10000"/>
                  <a:gd name="connsiteX87" fmla="*/ 4871 w 9997"/>
                  <a:gd name="connsiteY87" fmla="*/ 3442 h 10000"/>
                  <a:gd name="connsiteX88" fmla="*/ 5008 w 9997"/>
                  <a:gd name="connsiteY88" fmla="*/ 3381 h 10000"/>
                  <a:gd name="connsiteX89" fmla="*/ 5093 w 9997"/>
                  <a:gd name="connsiteY89" fmla="*/ 3381 h 10000"/>
                  <a:gd name="connsiteX90" fmla="*/ 5177 w 9997"/>
                  <a:gd name="connsiteY90" fmla="*/ 3442 h 10000"/>
                  <a:gd name="connsiteX91" fmla="*/ 5260 w 9997"/>
                  <a:gd name="connsiteY91" fmla="*/ 3544 h 10000"/>
                  <a:gd name="connsiteX92" fmla="*/ 5312 w 9997"/>
                  <a:gd name="connsiteY92" fmla="*/ 3686 h 10000"/>
                  <a:gd name="connsiteX93" fmla="*/ 5346 w 9997"/>
                  <a:gd name="connsiteY93" fmla="*/ 3870 h 10000"/>
                  <a:gd name="connsiteX94" fmla="*/ 5413 w 9997"/>
                  <a:gd name="connsiteY94" fmla="*/ 4358 h 10000"/>
                  <a:gd name="connsiteX95" fmla="*/ 5447 w 9997"/>
                  <a:gd name="connsiteY95" fmla="*/ 4908 h 10000"/>
                  <a:gd name="connsiteX96" fmla="*/ 5480 w 9997"/>
                  <a:gd name="connsiteY96" fmla="*/ 5479 h 10000"/>
                  <a:gd name="connsiteX97" fmla="*/ 5480 w 9997"/>
                  <a:gd name="connsiteY97" fmla="*/ 5723 h 10000"/>
                  <a:gd name="connsiteX98" fmla="*/ 5480 w 9997"/>
                  <a:gd name="connsiteY98" fmla="*/ 5927 h 10000"/>
                  <a:gd name="connsiteX99" fmla="*/ 5447 w 9997"/>
                  <a:gd name="connsiteY99" fmla="*/ 6130 h 10000"/>
                  <a:gd name="connsiteX100" fmla="*/ 5447 w 9997"/>
                  <a:gd name="connsiteY100" fmla="*/ 6253 h 10000"/>
                  <a:gd name="connsiteX101" fmla="*/ 5447 w 9997"/>
                  <a:gd name="connsiteY101" fmla="*/ 6354 h 10000"/>
                  <a:gd name="connsiteX102" fmla="*/ 5447 w 9997"/>
                  <a:gd name="connsiteY102" fmla="*/ 6375 h 10000"/>
                  <a:gd name="connsiteX103" fmla="*/ 6087 w 9997"/>
                  <a:gd name="connsiteY103" fmla="*/ 3035 h 10000"/>
                  <a:gd name="connsiteX104" fmla="*/ 6121 w 9997"/>
                  <a:gd name="connsiteY104" fmla="*/ 3096 h 10000"/>
                  <a:gd name="connsiteX105" fmla="*/ 6154 w 9997"/>
                  <a:gd name="connsiteY105" fmla="*/ 3198 h 10000"/>
                  <a:gd name="connsiteX106" fmla="*/ 6204 w 9997"/>
                  <a:gd name="connsiteY106" fmla="*/ 3360 h 10000"/>
                  <a:gd name="connsiteX107" fmla="*/ 6256 w 9997"/>
                  <a:gd name="connsiteY107" fmla="*/ 3585 h 10000"/>
                  <a:gd name="connsiteX108" fmla="*/ 6305 w 9997"/>
                  <a:gd name="connsiteY108" fmla="*/ 3809 h 10000"/>
                  <a:gd name="connsiteX109" fmla="*/ 6391 w 9997"/>
                  <a:gd name="connsiteY109" fmla="*/ 4094 h 10000"/>
                  <a:gd name="connsiteX110" fmla="*/ 6474 w 9997"/>
                  <a:gd name="connsiteY110" fmla="*/ 4725 h 10000"/>
                  <a:gd name="connsiteX111" fmla="*/ 6492 w 9997"/>
                  <a:gd name="connsiteY111" fmla="*/ 5051 h 10000"/>
                  <a:gd name="connsiteX112" fmla="*/ 6492 w 9997"/>
                  <a:gd name="connsiteY112" fmla="*/ 5316 h 10000"/>
                  <a:gd name="connsiteX113" fmla="*/ 6492 w 9997"/>
                  <a:gd name="connsiteY113" fmla="*/ 5540 h 10000"/>
                  <a:gd name="connsiteX114" fmla="*/ 6474 w 9997"/>
                  <a:gd name="connsiteY114" fmla="*/ 5723 h 10000"/>
                  <a:gd name="connsiteX115" fmla="*/ 6440 w 9997"/>
                  <a:gd name="connsiteY115" fmla="*/ 5886 h 10000"/>
                  <a:gd name="connsiteX116" fmla="*/ 6424 w 9997"/>
                  <a:gd name="connsiteY116" fmla="*/ 5988 h 10000"/>
                  <a:gd name="connsiteX117" fmla="*/ 6391 w 9997"/>
                  <a:gd name="connsiteY117" fmla="*/ 6049 h 10000"/>
                  <a:gd name="connsiteX118" fmla="*/ 6391 w 9997"/>
                  <a:gd name="connsiteY118" fmla="*/ 6090 h 10000"/>
                  <a:gd name="connsiteX119" fmla="*/ 6391 w 9997"/>
                  <a:gd name="connsiteY119" fmla="*/ 6049 h 10000"/>
                  <a:gd name="connsiteX120" fmla="*/ 6474 w 9997"/>
                  <a:gd name="connsiteY120" fmla="*/ 5988 h 10000"/>
                  <a:gd name="connsiteX121" fmla="*/ 6558 w 9997"/>
                  <a:gd name="connsiteY121" fmla="*/ 5866 h 10000"/>
                  <a:gd name="connsiteX122" fmla="*/ 6625 w 9997"/>
                  <a:gd name="connsiteY122" fmla="*/ 5703 h 10000"/>
                  <a:gd name="connsiteX123" fmla="*/ 6828 w 9997"/>
                  <a:gd name="connsiteY123" fmla="*/ 5336 h 10000"/>
                  <a:gd name="connsiteX124" fmla="*/ 7012 w 9997"/>
                  <a:gd name="connsiteY124" fmla="*/ 4908 h 10000"/>
                  <a:gd name="connsiteX125" fmla="*/ 7030 w 9997"/>
                  <a:gd name="connsiteY125" fmla="*/ 4745 h 10000"/>
                  <a:gd name="connsiteX126" fmla="*/ 7064 w 9997"/>
                  <a:gd name="connsiteY126" fmla="*/ 4562 h 10000"/>
                  <a:gd name="connsiteX127" fmla="*/ 7064 w 9997"/>
                  <a:gd name="connsiteY127" fmla="*/ 4257 h 10000"/>
                  <a:gd name="connsiteX128" fmla="*/ 7012 w 9997"/>
                  <a:gd name="connsiteY128" fmla="*/ 4094 h 10000"/>
                  <a:gd name="connsiteX129" fmla="*/ 6979 w 9997"/>
                  <a:gd name="connsiteY129" fmla="*/ 4073 h 10000"/>
                  <a:gd name="connsiteX130" fmla="*/ 6979 w 9997"/>
                  <a:gd name="connsiteY130" fmla="*/ 4033 h 10000"/>
                  <a:gd name="connsiteX131" fmla="*/ 7012 w 9997"/>
                  <a:gd name="connsiteY131" fmla="*/ 4073 h 10000"/>
                  <a:gd name="connsiteX132" fmla="*/ 7064 w 9997"/>
                  <a:gd name="connsiteY132" fmla="*/ 4175 h 10000"/>
                  <a:gd name="connsiteX133" fmla="*/ 7149 w 9997"/>
                  <a:gd name="connsiteY133" fmla="*/ 4297 h 10000"/>
                  <a:gd name="connsiteX134" fmla="*/ 7249 w 9997"/>
                  <a:gd name="connsiteY134" fmla="*/ 4460 h 10000"/>
                  <a:gd name="connsiteX135" fmla="*/ 7436 w 9997"/>
                  <a:gd name="connsiteY135" fmla="*/ 4725 h 10000"/>
                  <a:gd name="connsiteX136" fmla="*/ 7503 w 9997"/>
                  <a:gd name="connsiteY136" fmla="*/ 4847 h 10000"/>
                  <a:gd name="connsiteX137" fmla="*/ 7519 w 9997"/>
                  <a:gd name="connsiteY137" fmla="*/ 4888 h 10000"/>
                  <a:gd name="connsiteX138" fmla="*/ 7570 w 9997"/>
                  <a:gd name="connsiteY138" fmla="*/ 5377 h 10000"/>
                  <a:gd name="connsiteX139" fmla="*/ 7603 w 9997"/>
                  <a:gd name="connsiteY139" fmla="*/ 5825 h 10000"/>
                  <a:gd name="connsiteX140" fmla="*/ 7603 w 9997"/>
                  <a:gd name="connsiteY140" fmla="*/ 6029 h 10000"/>
                  <a:gd name="connsiteX141" fmla="*/ 7636 w 9997"/>
                  <a:gd name="connsiteY141" fmla="*/ 6212 h 10000"/>
                  <a:gd name="connsiteX142" fmla="*/ 7652 w 9997"/>
                  <a:gd name="connsiteY142" fmla="*/ 6314 h 10000"/>
                  <a:gd name="connsiteX143" fmla="*/ 7688 w 9997"/>
                  <a:gd name="connsiteY143" fmla="*/ 6354 h 10000"/>
                  <a:gd name="connsiteX144" fmla="*/ 7688 w 9997"/>
                  <a:gd name="connsiteY144" fmla="*/ 6314 h 10000"/>
                  <a:gd name="connsiteX145" fmla="*/ 7738 w 9997"/>
                  <a:gd name="connsiteY145" fmla="*/ 6253 h 10000"/>
                  <a:gd name="connsiteX146" fmla="*/ 7790 w 9997"/>
                  <a:gd name="connsiteY146" fmla="*/ 6151 h 10000"/>
                  <a:gd name="connsiteX147" fmla="*/ 7839 w 9997"/>
                  <a:gd name="connsiteY147" fmla="*/ 6029 h 10000"/>
                  <a:gd name="connsiteX148" fmla="*/ 7974 w 9997"/>
                  <a:gd name="connsiteY148" fmla="*/ 5703 h 10000"/>
                  <a:gd name="connsiteX149" fmla="*/ 8057 w 9997"/>
                  <a:gd name="connsiteY149" fmla="*/ 5275 h 10000"/>
                  <a:gd name="connsiteX150" fmla="*/ 8092 w 9997"/>
                  <a:gd name="connsiteY150" fmla="*/ 5112 h 10000"/>
                  <a:gd name="connsiteX151" fmla="*/ 8092 w 9997"/>
                  <a:gd name="connsiteY151" fmla="*/ 4990 h 10000"/>
                  <a:gd name="connsiteX152" fmla="*/ 8041 w 9997"/>
                  <a:gd name="connsiteY152" fmla="*/ 4786 h 10000"/>
                  <a:gd name="connsiteX153" fmla="*/ 7974 w 9997"/>
                  <a:gd name="connsiteY153" fmla="*/ 4684 h 10000"/>
                  <a:gd name="connsiteX154" fmla="*/ 7957 w 9997"/>
                  <a:gd name="connsiteY154" fmla="*/ 4664 h 10000"/>
                  <a:gd name="connsiteX155" fmla="*/ 8092 w 9997"/>
                  <a:gd name="connsiteY155" fmla="*/ 4847 h 10000"/>
                  <a:gd name="connsiteX156" fmla="*/ 8243 w 9997"/>
                  <a:gd name="connsiteY156" fmla="*/ 5010 h 10000"/>
                  <a:gd name="connsiteX157" fmla="*/ 8447 w 9997"/>
                  <a:gd name="connsiteY157" fmla="*/ 5173 h 10000"/>
                  <a:gd name="connsiteX158" fmla="*/ 8632 w 9997"/>
                  <a:gd name="connsiteY158" fmla="*/ 5377 h 10000"/>
                  <a:gd name="connsiteX159" fmla="*/ 8784 w 9997"/>
                  <a:gd name="connsiteY159" fmla="*/ 5642 h 10000"/>
                  <a:gd name="connsiteX160" fmla="*/ 8952 w 9997"/>
                  <a:gd name="connsiteY160" fmla="*/ 5927 h 10000"/>
                  <a:gd name="connsiteX161" fmla="*/ 9085 w 9997"/>
                  <a:gd name="connsiteY161" fmla="*/ 6293 h 10000"/>
                  <a:gd name="connsiteX162" fmla="*/ 9189 w 9997"/>
                  <a:gd name="connsiteY162" fmla="*/ 6741 h 10000"/>
                  <a:gd name="connsiteX163" fmla="*/ 9256 w 9997"/>
                  <a:gd name="connsiteY163" fmla="*/ 7230 h 10000"/>
                  <a:gd name="connsiteX164" fmla="*/ 9306 w 9997"/>
                  <a:gd name="connsiteY164" fmla="*/ 7678 h 10000"/>
                  <a:gd name="connsiteX165" fmla="*/ 9306 w 9997"/>
                  <a:gd name="connsiteY165" fmla="*/ 8086 h 10000"/>
                  <a:gd name="connsiteX166" fmla="*/ 9306 w 9997"/>
                  <a:gd name="connsiteY166" fmla="*/ 8411 h 10000"/>
                  <a:gd name="connsiteX167" fmla="*/ 9306 w 9997"/>
                  <a:gd name="connsiteY167" fmla="*/ 8656 h 10000"/>
                  <a:gd name="connsiteX168" fmla="*/ 9272 w 9997"/>
                  <a:gd name="connsiteY168" fmla="*/ 8859 h 10000"/>
                  <a:gd name="connsiteX169" fmla="*/ 9272 w 9997"/>
                  <a:gd name="connsiteY169" fmla="*/ 9022 h 10000"/>
                  <a:gd name="connsiteX170" fmla="*/ 9272 w 9997"/>
                  <a:gd name="connsiteY170" fmla="*/ 9063 h 10000"/>
                  <a:gd name="connsiteX171" fmla="*/ 9323 w 9997"/>
                  <a:gd name="connsiteY171" fmla="*/ 9063 h 10000"/>
                  <a:gd name="connsiteX172" fmla="*/ 9440 w 9997"/>
                  <a:gd name="connsiteY172" fmla="*/ 9145 h 10000"/>
                  <a:gd name="connsiteX173" fmla="*/ 9593 w 9997"/>
                  <a:gd name="connsiteY173" fmla="*/ 9246 h 10000"/>
                  <a:gd name="connsiteX174" fmla="*/ 9761 w 9997"/>
                  <a:gd name="connsiteY174" fmla="*/ 9470 h 10000"/>
                  <a:gd name="connsiteX175" fmla="*/ 9863 w 9997"/>
                  <a:gd name="connsiteY175" fmla="*/ 9674 h 10000"/>
                  <a:gd name="connsiteX176" fmla="*/ 9947 w 9997"/>
                  <a:gd name="connsiteY176" fmla="*/ 9837 h 10000"/>
                  <a:gd name="connsiteX177" fmla="*/ 9997 w 9997"/>
                  <a:gd name="connsiteY177" fmla="*/ 9939 h 10000"/>
                  <a:gd name="connsiteX178" fmla="*/ 9997 w 9997"/>
                  <a:gd name="connsiteY178" fmla="*/ 10000 h 10000"/>
                  <a:gd name="connsiteX179" fmla="*/ 9997 w 9997"/>
                  <a:gd name="connsiteY179" fmla="*/ 9959 h 10000"/>
                  <a:gd name="connsiteX180" fmla="*/ 9997 w 9997"/>
                  <a:gd name="connsiteY180" fmla="*/ 9898 h 10000"/>
                  <a:gd name="connsiteX181" fmla="*/ 9997 w 9997"/>
                  <a:gd name="connsiteY181" fmla="*/ 9735 h 10000"/>
                  <a:gd name="connsiteX182" fmla="*/ 9997 w 9997"/>
                  <a:gd name="connsiteY182" fmla="*/ 9572 h 10000"/>
                  <a:gd name="connsiteX183" fmla="*/ 9997 w 9997"/>
                  <a:gd name="connsiteY183" fmla="*/ 9369 h 10000"/>
                  <a:gd name="connsiteX184" fmla="*/ 9997 w 9997"/>
                  <a:gd name="connsiteY184" fmla="*/ 9145 h 10000"/>
                  <a:gd name="connsiteX185" fmla="*/ 9997 w 9997"/>
                  <a:gd name="connsiteY185" fmla="*/ 8595 h 10000"/>
                  <a:gd name="connsiteX186" fmla="*/ 9997 w 9997"/>
                  <a:gd name="connsiteY186" fmla="*/ 8045 h 10000"/>
                  <a:gd name="connsiteX187" fmla="*/ 9980 w 9997"/>
                  <a:gd name="connsiteY187" fmla="*/ 7454 h 10000"/>
                  <a:gd name="connsiteX188" fmla="*/ 9980 w 9997"/>
                  <a:gd name="connsiteY188" fmla="*/ 6945 h 10000"/>
                  <a:gd name="connsiteX189" fmla="*/ 9947 w 9997"/>
                  <a:gd name="connsiteY189" fmla="*/ 6701 h 10000"/>
                  <a:gd name="connsiteX190" fmla="*/ 9947 w 9997"/>
                  <a:gd name="connsiteY190" fmla="*/ 6517 h 10000"/>
                  <a:gd name="connsiteX191" fmla="*/ 9897 w 9997"/>
                  <a:gd name="connsiteY191" fmla="*/ 5927 h 10000"/>
                  <a:gd name="connsiteX192" fmla="*/ 9810 w 9997"/>
                  <a:gd name="connsiteY192" fmla="*/ 5336 h 10000"/>
                  <a:gd name="connsiteX193" fmla="*/ 9711 w 9997"/>
                  <a:gd name="connsiteY193" fmla="*/ 4745 h 10000"/>
                  <a:gd name="connsiteX194" fmla="*/ 9593 w 9997"/>
                  <a:gd name="connsiteY194" fmla="*/ 4175 h 10000"/>
                  <a:gd name="connsiteX195" fmla="*/ 9406 w 9997"/>
                  <a:gd name="connsiteY195" fmla="*/ 3585 h 10000"/>
                  <a:gd name="connsiteX196" fmla="*/ 9223 w 9997"/>
                  <a:gd name="connsiteY196" fmla="*/ 3055 h 10000"/>
                  <a:gd name="connsiteX197" fmla="*/ 8986 w 9997"/>
                  <a:gd name="connsiteY197" fmla="*/ 2546 h 10000"/>
                  <a:gd name="connsiteX198" fmla="*/ 8732 w 9997"/>
                  <a:gd name="connsiteY198" fmla="*/ 2077 h 10000"/>
                  <a:gd name="connsiteX199" fmla="*/ 8412 w 9997"/>
                  <a:gd name="connsiteY199" fmla="*/ 1629 h 10000"/>
                  <a:gd name="connsiteX200" fmla="*/ 8092 w 9997"/>
                  <a:gd name="connsiteY200" fmla="*/ 1242 h 10000"/>
                  <a:gd name="connsiteX201" fmla="*/ 7704 w 9997"/>
                  <a:gd name="connsiteY201" fmla="*/ 876 h 10000"/>
                  <a:gd name="connsiteX202" fmla="*/ 7299 w 9997"/>
                  <a:gd name="connsiteY202" fmla="*/ 550 h 10000"/>
                  <a:gd name="connsiteX203" fmla="*/ 6879 w 9997"/>
                  <a:gd name="connsiteY203" fmla="*/ 326 h 10000"/>
                  <a:gd name="connsiteX204" fmla="*/ 6357 w 9997"/>
                  <a:gd name="connsiteY204" fmla="*/ 163 h 10000"/>
                  <a:gd name="connsiteX205" fmla="*/ 5817 w 9997"/>
                  <a:gd name="connsiteY205" fmla="*/ 61 h 10000"/>
                  <a:gd name="connsiteX206" fmla="*/ 5260 w 9997"/>
                  <a:gd name="connsiteY206" fmla="*/ 0 h 10000"/>
                  <a:gd name="connsiteX207" fmla="*/ 1315 w 9997"/>
                  <a:gd name="connsiteY207" fmla="*/ 2077 h 10000"/>
                  <a:gd name="connsiteX208" fmla="*/ 960 w 9997"/>
                  <a:gd name="connsiteY208" fmla="*/ 2607 h 10000"/>
                  <a:gd name="connsiteX209" fmla="*/ 641 w 9997"/>
                  <a:gd name="connsiteY209" fmla="*/ 3198 h 10000"/>
                  <a:gd name="connsiteX210" fmla="*/ 406 w 9997"/>
                  <a:gd name="connsiteY210" fmla="*/ 3809 h 10000"/>
                  <a:gd name="connsiteX0" fmla="*/ 641 w 10000"/>
                  <a:gd name="connsiteY0" fmla="*/ 3198 h 10000"/>
                  <a:gd name="connsiteX1" fmla="*/ 0 w 10000"/>
                  <a:gd name="connsiteY1" fmla="*/ 9246 h 10000"/>
                  <a:gd name="connsiteX2" fmla="*/ 320 w 10000"/>
                  <a:gd name="connsiteY2" fmla="*/ 8961 h 10000"/>
                  <a:gd name="connsiteX3" fmla="*/ 456 w 10000"/>
                  <a:gd name="connsiteY3" fmla="*/ 8859 h 10000"/>
                  <a:gd name="connsiteX4" fmla="*/ 557 w 10000"/>
                  <a:gd name="connsiteY4" fmla="*/ 8798 h 10000"/>
                  <a:gd name="connsiteX5" fmla="*/ 641 w 10000"/>
                  <a:gd name="connsiteY5" fmla="*/ 8758 h 10000"/>
                  <a:gd name="connsiteX6" fmla="*/ 776 w 10000"/>
                  <a:gd name="connsiteY6" fmla="*/ 8697 h 10000"/>
                  <a:gd name="connsiteX7" fmla="*/ 810 w 10000"/>
                  <a:gd name="connsiteY7" fmla="*/ 8656 h 10000"/>
                  <a:gd name="connsiteX8" fmla="*/ 826 w 10000"/>
                  <a:gd name="connsiteY8" fmla="*/ 8534 h 10000"/>
                  <a:gd name="connsiteX9" fmla="*/ 742 w 10000"/>
                  <a:gd name="connsiteY9" fmla="*/ 8086 h 10000"/>
                  <a:gd name="connsiteX10" fmla="*/ 725 w 10000"/>
                  <a:gd name="connsiteY10" fmla="*/ 7678 h 10000"/>
                  <a:gd name="connsiteX11" fmla="*/ 725 w 10000"/>
                  <a:gd name="connsiteY11" fmla="*/ 7271 h 10000"/>
                  <a:gd name="connsiteX12" fmla="*/ 776 w 10000"/>
                  <a:gd name="connsiteY12" fmla="*/ 6904 h 10000"/>
                  <a:gd name="connsiteX13" fmla="*/ 911 w 10000"/>
                  <a:gd name="connsiteY13" fmla="*/ 6191 h 10000"/>
                  <a:gd name="connsiteX14" fmla="*/ 1130 w 10000"/>
                  <a:gd name="connsiteY14" fmla="*/ 5540 h 10000"/>
                  <a:gd name="connsiteX15" fmla="*/ 1349 w 10000"/>
                  <a:gd name="connsiteY15" fmla="*/ 5051 h 10000"/>
                  <a:gd name="connsiteX16" fmla="*/ 1450 w 10000"/>
                  <a:gd name="connsiteY16" fmla="*/ 4847 h 10000"/>
                  <a:gd name="connsiteX17" fmla="*/ 1552 w 10000"/>
                  <a:gd name="connsiteY17" fmla="*/ 4684 h 10000"/>
                  <a:gd name="connsiteX18" fmla="*/ 1637 w 10000"/>
                  <a:gd name="connsiteY18" fmla="*/ 4562 h 10000"/>
                  <a:gd name="connsiteX19" fmla="*/ 1687 w 10000"/>
                  <a:gd name="connsiteY19" fmla="*/ 4460 h 10000"/>
                  <a:gd name="connsiteX20" fmla="*/ 1772 w 10000"/>
                  <a:gd name="connsiteY20" fmla="*/ 4358 h 10000"/>
                  <a:gd name="connsiteX21" fmla="*/ 1890 w 10000"/>
                  <a:gd name="connsiteY21" fmla="*/ 5927 h 10000"/>
                  <a:gd name="connsiteX22" fmla="*/ 1890 w 10000"/>
                  <a:gd name="connsiteY22" fmla="*/ 5866 h 10000"/>
                  <a:gd name="connsiteX23" fmla="*/ 1890 w 10000"/>
                  <a:gd name="connsiteY23" fmla="*/ 5723 h 10000"/>
                  <a:gd name="connsiteX24" fmla="*/ 1941 w 10000"/>
                  <a:gd name="connsiteY24" fmla="*/ 5479 h 10000"/>
                  <a:gd name="connsiteX25" fmla="*/ 1958 w 10000"/>
                  <a:gd name="connsiteY25" fmla="*/ 5173 h 10000"/>
                  <a:gd name="connsiteX26" fmla="*/ 2075 w 10000"/>
                  <a:gd name="connsiteY26" fmla="*/ 4847 h 10000"/>
                  <a:gd name="connsiteX27" fmla="*/ 2176 w 10000"/>
                  <a:gd name="connsiteY27" fmla="*/ 4562 h 10000"/>
                  <a:gd name="connsiteX28" fmla="*/ 2394 w 10000"/>
                  <a:gd name="connsiteY28" fmla="*/ 4257 h 10000"/>
                  <a:gd name="connsiteX29" fmla="*/ 2632 w 10000"/>
                  <a:gd name="connsiteY29" fmla="*/ 4012 h 10000"/>
                  <a:gd name="connsiteX30" fmla="*/ 2749 w 10000"/>
                  <a:gd name="connsiteY30" fmla="*/ 3971 h 10000"/>
                  <a:gd name="connsiteX31" fmla="*/ 2765 w 10000"/>
                  <a:gd name="connsiteY31" fmla="*/ 3971 h 10000"/>
                  <a:gd name="connsiteX32" fmla="*/ 2834 w 10000"/>
                  <a:gd name="connsiteY32" fmla="*/ 4012 h 10000"/>
                  <a:gd name="connsiteX33" fmla="*/ 2834 w 10000"/>
                  <a:gd name="connsiteY33" fmla="*/ 4094 h 10000"/>
                  <a:gd name="connsiteX34" fmla="*/ 2799 w 10000"/>
                  <a:gd name="connsiteY34" fmla="*/ 4399 h 10000"/>
                  <a:gd name="connsiteX35" fmla="*/ 2765 w 10000"/>
                  <a:gd name="connsiteY35" fmla="*/ 4725 h 10000"/>
                  <a:gd name="connsiteX36" fmla="*/ 2765 w 10000"/>
                  <a:gd name="connsiteY36" fmla="*/ 4949 h 10000"/>
                  <a:gd name="connsiteX37" fmla="*/ 2834 w 10000"/>
                  <a:gd name="connsiteY37" fmla="*/ 5173 h 10000"/>
                  <a:gd name="connsiteX38" fmla="*/ 2901 w 10000"/>
                  <a:gd name="connsiteY38" fmla="*/ 5560 h 10000"/>
                  <a:gd name="connsiteX39" fmla="*/ 2985 w 10000"/>
                  <a:gd name="connsiteY39" fmla="*/ 5723 h 10000"/>
                  <a:gd name="connsiteX40" fmla="*/ 3019 w 10000"/>
                  <a:gd name="connsiteY40" fmla="*/ 5886 h 10000"/>
                  <a:gd name="connsiteX41" fmla="*/ 3070 w 10000"/>
                  <a:gd name="connsiteY41" fmla="*/ 5967 h 10000"/>
                  <a:gd name="connsiteX42" fmla="*/ 3070 w 10000"/>
                  <a:gd name="connsiteY42" fmla="*/ 5988 h 10000"/>
                  <a:gd name="connsiteX43" fmla="*/ 3070 w 10000"/>
                  <a:gd name="connsiteY43" fmla="*/ 5927 h 10000"/>
                  <a:gd name="connsiteX44" fmla="*/ 3070 w 10000"/>
                  <a:gd name="connsiteY44" fmla="*/ 5825 h 10000"/>
                  <a:gd name="connsiteX45" fmla="*/ 3037 w 10000"/>
                  <a:gd name="connsiteY45" fmla="*/ 5642 h 10000"/>
                  <a:gd name="connsiteX46" fmla="*/ 3037 w 10000"/>
                  <a:gd name="connsiteY46" fmla="*/ 5397 h 10000"/>
                  <a:gd name="connsiteX47" fmla="*/ 3070 w 10000"/>
                  <a:gd name="connsiteY47" fmla="*/ 5153 h 10000"/>
                  <a:gd name="connsiteX48" fmla="*/ 3153 w 10000"/>
                  <a:gd name="connsiteY48" fmla="*/ 4847 h 10000"/>
                  <a:gd name="connsiteX49" fmla="*/ 3238 w 10000"/>
                  <a:gd name="connsiteY49" fmla="*/ 4562 h 10000"/>
                  <a:gd name="connsiteX50" fmla="*/ 3390 w 10000"/>
                  <a:gd name="connsiteY50" fmla="*/ 4297 h 10000"/>
                  <a:gd name="connsiteX51" fmla="*/ 3507 w 10000"/>
                  <a:gd name="connsiteY51" fmla="*/ 4175 h 10000"/>
                  <a:gd name="connsiteX52" fmla="*/ 3644 w 10000"/>
                  <a:gd name="connsiteY52" fmla="*/ 3971 h 10000"/>
                  <a:gd name="connsiteX53" fmla="*/ 3912 w 10000"/>
                  <a:gd name="connsiteY53" fmla="*/ 3605 h 10000"/>
                  <a:gd name="connsiteX54" fmla="*/ 4047 w 10000"/>
                  <a:gd name="connsiteY54" fmla="*/ 3442 h 10000"/>
                  <a:gd name="connsiteX55" fmla="*/ 4114 w 10000"/>
                  <a:gd name="connsiteY55" fmla="*/ 3320 h 10000"/>
                  <a:gd name="connsiteX56" fmla="*/ 4197 w 10000"/>
                  <a:gd name="connsiteY56" fmla="*/ 3218 h 10000"/>
                  <a:gd name="connsiteX57" fmla="*/ 4232 w 10000"/>
                  <a:gd name="connsiteY57" fmla="*/ 3198 h 10000"/>
                  <a:gd name="connsiteX58" fmla="*/ 4197 w 10000"/>
                  <a:gd name="connsiteY58" fmla="*/ 3218 h 10000"/>
                  <a:gd name="connsiteX59" fmla="*/ 4147 w 10000"/>
                  <a:gd name="connsiteY59" fmla="*/ 3320 h 10000"/>
                  <a:gd name="connsiteX60" fmla="*/ 4047 w 10000"/>
                  <a:gd name="connsiteY60" fmla="*/ 3483 h 10000"/>
                  <a:gd name="connsiteX61" fmla="*/ 3962 w 10000"/>
                  <a:gd name="connsiteY61" fmla="*/ 3686 h 10000"/>
                  <a:gd name="connsiteX62" fmla="*/ 3844 w 10000"/>
                  <a:gd name="connsiteY62" fmla="*/ 3931 h 10000"/>
                  <a:gd name="connsiteX63" fmla="*/ 3744 w 10000"/>
                  <a:gd name="connsiteY63" fmla="*/ 4196 h 10000"/>
                  <a:gd name="connsiteX64" fmla="*/ 3660 w 10000"/>
                  <a:gd name="connsiteY64" fmla="*/ 4501 h 10000"/>
                  <a:gd name="connsiteX65" fmla="*/ 3608 w 10000"/>
                  <a:gd name="connsiteY65" fmla="*/ 4786 h 10000"/>
                  <a:gd name="connsiteX66" fmla="*/ 3574 w 10000"/>
                  <a:gd name="connsiteY66" fmla="*/ 5173 h 10000"/>
                  <a:gd name="connsiteX67" fmla="*/ 3608 w 10000"/>
                  <a:gd name="connsiteY67" fmla="*/ 5499 h 10000"/>
                  <a:gd name="connsiteX68" fmla="*/ 3693 w 10000"/>
                  <a:gd name="connsiteY68" fmla="*/ 5764 h 10000"/>
                  <a:gd name="connsiteX69" fmla="*/ 3793 w 10000"/>
                  <a:gd name="connsiteY69" fmla="*/ 5927 h 10000"/>
                  <a:gd name="connsiteX70" fmla="*/ 3912 w 10000"/>
                  <a:gd name="connsiteY70" fmla="*/ 6049 h 10000"/>
                  <a:gd name="connsiteX71" fmla="*/ 4013 w 10000"/>
                  <a:gd name="connsiteY71" fmla="*/ 6151 h 10000"/>
                  <a:gd name="connsiteX72" fmla="*/ 4064 w 10000"/>
                  <a:gd name="connsiteY72" fmla="*/ 6191 h 10000"/>
                  <a:gd name="connsiteX73" fmla="*/ 4098 w 10000"/>
                  <a:gd name="connsiteY73" fmla="*/ 6191 h 10000"/>
                  <a:gd name="connsiteX74" fmla="*/ 4098 w 10000"/>
                  <a:gd name="connsiteY74" fmla="*/ 6151 h 10000"/>
                  <a:gd name="connsiteX75" fmla="*/ 4064 w 10000"/>
                  <a:gd name="connsiteY75" fmla="*/ 6029 h 10000"/>
                  <a:gd name="connsiteX76" fmla="*/ 4047 w 10000"/>
                  <a:gd name="connsiteY76" fmla="*/ 5886 h 10000"/>
                  <a:gd name="connsiteX77" fmla="*/ 4013 w 10000"/>
                  <a:gd name="connsiteY77" fmla="*/ 5662 h 10000"/>
                  <a:gd name="connsiteX78" fmla="*/ 4013 w 10000"/>
                  <a:gd name="connsiteY78" fmla="*/ 5438 h 10000"/>
                  <a:gd name="connsiteX79" fmla="*/ 4047 w 10000"/>
                  <a:gd name="connsiteY79" fmla="*/ 5153 h 10000"/>
                  <a:gd name="connsiteX80" fmla="*/ 4064 w 10000"/>
                  <a:gd name="connsiteY80" fmla="*/ 4847 h 10000"/>
                  <a:gd name="connsiteX81" fmla="*/ 4181 w 10000"/>
                  <a:gd name="connsiteY81" fmla="*/ 4562 h 10000"/>
                  <a:gd name="connsiteX82" fmla="*/ 4283 w 10000"/>
                  <a:gd name="connsiteY82" fmla="*/ 4257 h 10000"/>
                  <a:gd name="connsiteX83" fmla="*/ 4417 w 10000"/>
                  <a:gd name="connsiteY83" fmla="*/ 4033 h 10000"/>
                  <a:gd name="connsiteX84" fmla="*/ 4518 w 10000"/>
                  <a:gd name="connsiteY84" fmla="*/ 3849 h 10000"/>
                  <a:gd name="connsiteX85" fmla="*/ 4654 w 10000"/>
                  <a:gd name="connsiteY85" fmla="*/ 3686 h 10000"/>
                  <a:gd name="connsiteX86" fmla="*/ 4771 w 10000"/>
                  <a:gd name="connsiteY86" fmla="*/ 3544 h 10000"/>
                  <a:gd name="connsiteX87" fmla="*/ 4872 w 10000"/>
                  <a:gd name="connsiteY87" fmla="*/ 3442 h 10000"/>
                  <a:gd name="connsiteX88" fmla="*/ 5010 w 10000"/>
                  <a:gd name="connsiteY88" fmla="*/ 3381 h 10000"/>
                  <a:gd name="connsiteX89" fmla="*/ 5095 w 10000"/>
                  <a:gd name="connsiteY89" fmla="*/ 3381 h 10000"/>
                  <a:gd name="connsiteX90" fmla="*/ 5179 w 10000"/>
                  <a:gd name="connsiteY90" fmla="*/ 3442 h 10000"/>
                  <a:gd name="connsiteX91" fmla="*/ 5262 w 10000"/>
                  <a:gd name="connsiteY91" fmla="*/ 3544 h 10000"/>
                  <a:gd name="connsiteX92" fmla="*/ 5314 w 10000"/>
                  <a:gd name="connsiteY92" fmla="*/ 3686 h 10000"/>
                  <a:gd name="connsiteX93" fmla="*/ 5348 w 10000"/>
                  <a:gd name="connsiteY93" fmla="*/ 3870 h 10000"/>
                  <a:gd name="connsiteX94" fmla="*/ 5415 w 10000"/>
                  <a:gd name="connsiteY94" fmla="*/ 4358 h 10000"/>
                  <a:gd name="connsiteX95" fmla="*/ 5449 w 10000"/>
                  <a:gd name="connsiteY95" fmla="*/ 4908 h 10000"/>
                  <a:gd name="connsiteX96" fmla="*/ 5482 w 10000"/>
                  <a:gd name="connsiteY96" fmla="*/ 5479 h 10000"/>
                  <a:gd name="connsiteX97" fmla="*/ 5482 w 10000"/>
                  <a:gd name="connsiteY97" fmla="*/ 5723 h 10000"/>
                  <a:gd name="connsiteX98" fmla="*/ 5482 w 10000"/>
                  <a:gd name="connsiteY98" fmla="*/ 5927 h 10000"/>
                  <a:gd name="connsiteX99" fmla="*/ 5449 w 10000"/>
                  <a:gd name="connsiteY99" fmla="*/ 6130 h 10000"/>
                  <a:gd name="connsiteX100" fmla="*/ 5449 w 10000"/>
                  <a:gd name="connsiteY100" fmla="*/ 6253 h 10000"/>
                  <a:gd name="connsiteX101" fmla="*/ 5449 w 10000"/>
                  <a:gd name="connsiteY101" fmla="*/ 6354 h 10000"/>
                  <a:gd name="connsiteX102" fmla="*/ 5449 w 10000"/>
                  <a:gd name="connsiteY102" fmla="*/ 6375 h 10000"/>
                  <a:gd name="connsiteX103" fmla="*/ 6089 w 10000"/>
                  <a:gd name="connsiteY103" fmla="*/ 3035 h 10000"/>
                  <a:gd name="connsiteX104" fmla="*/ 6123 w 10000"/>
                  <a:gd name="connsiteY104" fmla="*/ 3096 h 10000"/>
                  <a:gd name="connsiteX105" fmla="*/ 6156 w 10000"/>
                  <a:gd name="connsiteY105" fmla="*/ 3198 h 10000"/>
                  <a:gd name="connsiteX106" fmla="*/ 6206 w 10000"/>
                  <a:gd name="connsiteY106" fmla="*/ 3360 h 10000"/>
                  <a:gd name="connsiteX107" fmla="*/ 6258 w 10000"/>
                  <a:gd name="connsiteY107" fmla="*/ 3585 h 10000"/>
                  <a:gd name="connsiteX108" fmla="*/ 6307 w 10000"/>
                  <a:gd name="connsiteY108" fmla="*/ 3809 h 10000"/>
                  <a:gd name="connsiteX109" fmla="*/ 6393 w 10000"/>
                  <a:gd name="connsiteY109" fmla="*/ 4094 h 10000"/>
                  <a:gd name="connsiteX110" fmla="*/ 6476 w 10000"/>
                  <a:gd name="connsiteY110" fmla="*/ 4725 h 10000"/>
                  <a:gd name="connsiteX111" fmla="*/ 6494 w 10000"/>
                  <a:gd name="connsiteY111" fmla="*/ 5051 h 10000"/>
                  <a:gd name="connsiteX112" fmla="*/ 6494 w 10000"/>
                  <a:gd name="connsiteY112" fmla="*/ 5316 h 10000"/>
                  <a:gd name="connsiteX113" fmla="*/ 6494 w 10000"/>
                  <a:gd name="connsiteY113" fmla="*/ 5540 h 10000"/>
                  <a:gd name="connsiteX114" fmla="*/ 6476 w 10000"/>
                  <a:gd name="connsiteY114" fmla="*/ 5723 h 10000"/>
                  <a:gd name="connsiteX115" fmla="*/ 6442 w 10000"/>
                  <a:gd name="connsiteY115" fmla="*/ 5886 h 10000"/>
                  <a:gd name="connsiteX116" fmla="*/ 6426 w 10000"/>
                  <a:gd name="connsiteY116" fmla="*/ 5988 h 10000"/>
                  <a:gd name="connsiteX117" fmla="*/ 6393 w 10000"/>
                  <a:gd name="connsiteY117" fmla="*/ 6049 h 10000"/>
                  <a:gd name="connsiteX118" fmla="*/ 6393 w 10000"/>
                  <a:gd name="connsiteY118" fmla="*/ 6090 h 10000"/>
                  <a:gd name="connsiteX119" fmla="*/ 6393 w 10000"/>
                  <a:gd name="connsiteY119" fmla="*/ 6049 h 10000"/>
                  <a:gd name="connsiteX120" fmla="*/ 6476 w 10000"/>
                  <a:gd name="connsiteY120" fmla="*/ 5988 h 10000"/>
                  <a:gd name="connsiteX121" fmla="*/ 6560 w 10000"/>
                  <a:gd name="connsiteY121" fmla="*/ 5866 h 10000"/>
                  <a:gd name="connsiteX122" fmla="*/ 6627 w 10000"/>
                  <a:gd name="connsiteY122" fmla="*/ 5703 h 10000"/>
                  <a:gd name="connsiteX123" fmla="*/ 6830 w 10000"/>
                  <a:gd name="connsiteY123" fmla="*/ 5336 h 10000"/>
                  <a:gd name="connsiteX124" fmla="*/ 7014 w 10000"/>
                  <a:gd name="connsiteY124" fmla="*/ 4908 h 10000"/>
                  <a:gd name="connsiteX125" fmla="*/ 7032 w 10000"/>
                  <a:gd name="connsiteY125" fmla="*/ 4745 h 10000"/>
                  <a:gd name="connsiteX126" fmla="*/ 7066 w 10000"/>
                  <a:gd name="connsiteY126" fmla="*/ 4562 h 10000"/>
                  <a:gd name="connsiteX127" fmla="*/ 7066 w 10000"/>
                  <a:gd name="connsiteY127" fmla="*/ 4257 h 10000"/>
                  <a:gd name="connsiteX128" fmla="*/ 7014 w 10000"/>
                  <a:gd name="connsiteY128" fmla="*/ 4094 h 10000"/>
                  <a:gd name="connsiteX129" fmla="*/ 6981 w 10000"/>
                  <a:gd name="connsiteY129" fmla="*/ 4073 h 10000"/>
                  <a:gd name="connsiteX130" fmla="*/ 6981 w 10000"/>
                  <a:gd name="connsiteY130" fmla="*/ 4033 h 10000"/>
                  <a:gd name="connsiteX131" fmla="*/ 7014 w 10000"/>
                  <a:gd name="connsiteY131" fmla="*/ 4073 h 10000"/>
                  <a:gd name="connsiteX132" fmla="*/ 7066 w 10000"/>
                  <a:gd name="connsiteY132" fmla="*/ 4175 h 10000"/>
                  <a:gd name="connsiteX133" fmla="*/ 7151 w 10000"/>
                  <a:gd name="connsiteY133" fmla="*/ 4297 h 10000"/>
                  <a:gd name="connsiteX134" fmla="*/ 7251 w 10000"/>
                  <a:gd name="connsiteY134" fmla="*/ 4460 h 10000"/>
                  <a:gd name="connsiteX135" fmla="*/ 7438 w 10000"/>
                  <a:gd name="connsiteY135" fmla="*/ 4725 h 10000"/>
                  <a:gd name="connsiteX136" fmla="*/ 7505 w 10000"/>
                  <a:gd name="connsiteY136" fmla="*/ 4847 h 10000"/>
                  <a:gd name="connsiteX137" fmla="*/ 7521 w 10000"/>
                  <a:gd name="connsiteY137" fmla="*/ 4888 h 10000"/>
                  <a:gd name="connsiteX138" fmla="*/ 7572 w 10000"/>
                  <a:gd name="connsiteY138" fmla="*/ 5377 h 10000"/>
                  <a:gd name="connsiteX139" fmla="*/ 7605 w 10000"/>
                  <a:gd name="connsiteY139" fmla="*/ 5825 h 10000"/>
                  <a:gd name="connsiteX140" fmla="*/ 7605 w 10000"/>
                  <a:gd name="connsiteY140" fmla="*/ 6029 h 10000"/>
                  <a:gd name="connsiteX141" fmla="*/ 7638 w 10000"/>
                  <a:gd name="connsiteY141" fmla="*/ 6212 h 10000"/>
                  <a:gd name="connsiteX142" fmla="*/ 7654 w 10000"/>
                  <a:gd name="connsiteY142" fmla="*/ 6314 h 10000"/>
                  <a:gd name="connsiteX143" fmla="*/ 7690 w 10000"/>
                  <a:gd name="connsiteY143" fmla="*/ 6354 h 10000"/>
                  <a:gd name="connsiteX144" fmla="*/ 7690 w 10000"/>
                  <a:gd name="connsiteY144" fmla="*/ 6314 h 10000"/>
                  <a:gd name="connsiteX145" fmla="*/ 7740 w 10000"/>
                  <a:gd name="connsiteY145" fmla="*/ 6253 h 10000"/>
                  <a:gd name="connsiteX146" fmla="*/ 7792 w 10000"/>
                  <a:gd name="connsiteY146" fmla="*/ 6151 h 10000"/>
                  <a:gd name="connsiteX147" fmla="*/ 7841 w 10000"/>
                  <a:gd name="connsiteY147" fmla="*/ 6029 h 10000"/>
                  <a:gd name="connsiteX148" fmla="*/ 7976 w 10000"/>
                  <a:gd name="connsiteY148" fmla="*/ 5703 h 10000"/>
                  <a:gd name="connsiteX149" fmla="*/ 8059 w 10000"/>
                  <a:gd name="connsiteY149" fmla="*/ 5275 h 10000"/>
                  <a:gd name="connsiteX150" fmla="*/ 8094 w 10000"/>
                  <a:gd name="connsiteY150" fmla="*/ 5112 h 10000"/>
                  <a:gd name="connsiteX151" fmla="*/ 8094 w 10000"/>
                  <a:gd name="connsiteY151" fmla="*/ 4990 h 10000"/>
                  <a:gd name="connsiteX152" fmla="*/ 8043 w 10000"/>
                  <a:gd name="connsiteY152" fmla="*/ 4786 h 10000"/>
                  <a:gd name="connsiteX153" fmla="*/ 7976 w 10000"/>
                  <a:gd name="connsiteY153" fmla="*/ 4684 h 10000"/>
                  <a:gd name="connsiteX154" fmla="*/ 7959 w 10000"/>
                  <a:gd name="connsiteY154" fmla="*/ 4664 h 10000"/>
                  <a:gd name="connsiteX155" fmla="*/ 8094 w 10000"/>
                  <a:gd name="connsiteY155" fmla="*/ 4847 h 10000"/>
                  <a:gd name="connsiteX156" fmla="*/ 8245 w 10000"/>
                  <a:gd name="connsiteY156" fmla="*/ 5010 h 10000"/>
                  <a:gd name="connsiteX157" fmla="*/ 8450 w 10000"/>
                  <a:gd name="connsiteY157" fmla="*/ 5173 h 10000"/>
                  <a:gd name="connsiteX158" fmla="*/ 8635 w 10000"/>
                  <a:gd name="connsiteY158" fmla="*/ 5377 h 10000"/>
                  <a:gd name="connsiteX159" fmla="*/ 8787 w 10000"/>
                  <a:gd name="connsiteY159" fmla="*/ 5642 h 10000"/>
                  <a:gd name="connsiteX160" fmla="*/ 8955 w 10000"/>
                  <a:gd name="connsiteY160" fmla="*/ 5927 h 10000"/>
                  <a:gd name="connsiteX161" fmla="*/ 9088 w 10000"/>
                  <a:gd name="connsiteY161" fmla="*/ 6293 h 10000"/>
                  <a:gd name="connsiteX162" fmla="*/ 9192 w 10000"/>
                  <a:gd name="connsiteY162" fmla="*/ 6741 h 10000"/>
                  <a:gd name="connsiteX163" fmla="*/ 9259 w 10000"/>
                  <a:gd name="connsiteY163" fmla="*/ 7230 h 10000"/>
                  <a:gd name="connsiteX164" fmla="*/ 9309 w 10000"/>
                  <a:gd name="connsiteY164" fmla="*/ 7678 h 10000"/>
                  <a:gd name="connsiteX165" fmla="*/ 9309 w 10000"/>
                  <a:gd name="connsiteY165" fmla="*/ 8086 h 10000"/>
                  <a:gd name="connsiteX166" fmla="*/ 9309 w 10000"/>
                  <a:gd name="connsiteY166" fmla="*/ 8411 h 10000"/>
                  <a:gd name="connsiteX167" fmla="*/ 9309 w 10000"/>
                  <a:gd name="connsiteY167" fmla="*/ 8656 h 10000"/>
                  <a:gd name="connsiteX168" fmla="*/ 9275 w 10000"/>
                  <a:gd name="connsiteY168" fmla="*/ 8859 h 10000"/>
                  <a:gd name="connsiteX169" fmla="*/ 9275 w 10000"/>
                  <a:gd name="connsiteY169" fmla="*/ 9022 h 10000"/>
                  <a:gd name="connsiteX170" fmla="*/ 9275 w 10000"/>
                  <a:gd name="connsiteY170" fmla="*/ 9063 h 10000"/>
                  <a:gd name="connsiteX171" fmla="*/ 9326 w 10000"/>
                  <a:gd name="connsiteY171" fmla="*/ 9063 h 10000"/>
                  <a:gd name="connsiteX172" fmla="*/ 9443 w 10000"/>
                  <a:gd name="connsiteY172" fmla="*/ 9145 h 10000"/>
                  <a:gd name="connsiteX173" fmla="*/ 9596 w 10000"/>
                  <a:gd name="connsiteY173" fmla="*/ 9246 h 10000"/>
                  <a:gd name="connsiteX174" fmla="*/ 9764 w 10000"/>
                  <a:gd name="connsiteY174" fmla="*/ 9470 h 10000"/>
                  <a:gd name="connsiteX175" fmla="*/ 9866 w 10000"/>
                  <a:gd name="connsiteY175" fmla="*/ 9674 h 10000"/>
                  <a:gd name="connsiteX176" fmla="*/ 9950 w 10000"/>
                  <a:gd name="connsiteY176" fmla="*/ 9837 h 10000"/>
                  <a:gd name="connsiteX177" fmla="*/ 10000 w 10000"/>
                  <a:gd name="connsiteY177" fmla="*/ 9939 h 10000"/>
                  <a:gd name="connsiteX178" fmla="*/ 10000 w 10000"/>
                  <a:gd name="connsiteY178" fmla="*/ 10000 h 10000"/>
                  <a:gd name="connsiteX179" fmla="*/ 10000 w 10000"/>
                  <a:gd name="connsiteY179" fmla="*/ 9959 h 10000"/>
                  <a:gd name="connsiteX180" fmla="*/ 10000 w 10000"/>
                  <a:gd name="connsiteY180" fmla="*/ 9898 h 10000"/>
                  <a:gd name="connsiteX181" fmla="*/ 10000 w 10000"/>
                  <a:gd name="connsiteY181" fmla="*/ 9735 h 10000"/>
                  <a:gd name="connsiteX182" fmla="*/ 10000 w 10000"/>
                  <a:gd name="connsiteY182" fmla="*/ 9572 h 10000"/>
                  <a:gd name="connsiteX183" fmla="*/ 10000 w 10000"/>
                  <a:gd name="connsiteY183" fmla="*/ 9369 h 10000"/>
                  <a:gd name="connsiteX184" fmla="*/ 10000 w 10000"/>
                  <a:gd name="connsiteY184" fmla="*/ 9145 h 10000"/>
                  <a:gd name="connsiteX185" fmla="*/ 10000 w 10000"/>
                  <a:gd name="connsiteY185" fmla="*/ 8595 h 10000"/>
                  <a:gd name="connsiteX186" fmla="*/ 10000 w 10000"/>
                  <a:gd name="connsiteY186" fmla="*/ 8045 h 10000"/>
                  <a:gd name="connsiteX187" fmla="*/ 9983 w 10000"/>
                  <a:gd name="connsiteY187" fmla="*/ 7454 h 10000"/>
                  <a:gd name="connsiteX188" fmla="*/ 9983 w 10000"/>
                  <a:gd name="connsiteY188" fmla="*/ 6945 h 10000"/>
                  <a:gd name="connsiteX189" fmla="*/ 9950 w 10000"/>
                  <a:gd name="connsiteY189" fmla="*/ 6701 h 10000"/>
                  <a:gd name="connsiteX190" fmla="*/ 9950 w 10000"/>
                  <a:gd name="connsiteY190" fmla="*/ 6517 h 10000"/>
                  <a:gd name="connsiteX191" fmla="*/ 9900 w 10000"/>
                  <a:gd name="connsiteY191" fmla="*/ 5927 h 10000"/>
                  <a:gd name="connsiteX192" fmla="*/ 9813 w 10000"/>
                  <a:gd name="connsiteY192" fmla="*/ 5336 h 10000"/>
                  <a:gd name="connsiteX193" fmla="*/ 9714 w 10000"/>
                  <a:gd name="connsiteY193" fmla="*/ 4745 h 10000"/>
                  <a:gd name="connsiteX194" fmla="*/ 9596 w 10000"/>
                  <a:gd name="connsiteY194" fmla="*/ 4175 h 10000"/>
                  <a:gd name="connsiteX195" fmla="*/ 9409 w 10000"/>
                  <a:gd name="connsiteY195" fmla="*/ 3585 h 10000"/>
                  <a:gd name="connsiteX196" fmla="*/ 9226 w 10000"/>
                  <a:gd name="connsiteY196" fmla="*/ 3055 h 10000"/>
                  <a:gd name="connsiteX197" fmla="*/ 8989 w 10000"/>
                  <a:gd name="connsiteY197" fmla="*/ 2546 h 10000"/>
                  <a:gd name="connsiteX198" fmla="*/ 8735 w 10000"/>
                  <a:gd name="connsiteY198" fmla="*/ 2077 h 10000"/>
                  <a:gd name="connsiteX199" fmla="*/ 8415 w 10000"/>
                  <a:gd name="connsiteY199" fmla="*/ 1629 h 10000"/>
                  <a:gd name="connsiteX200" fmla="*/ 8094 w 10000"/>
                  <a:gd name="connsiteY200" fmla="*/ 1242 h 10000"/>
                  <a:gd name="connsiteX201" fmla="*/ 7706 w 10000"/>
                  <a:gd name="connsiteY201" fmla="*/ 876 h 10000"/>
                  <a:gd name="connsiteX202" fmla="*/ 7301 w 10000"/>
                  <a:gd name="connsiteY202" fmla="*/ 550 h 10000"/>
                  <a:gd name="connsiteX203" fmla="*/ 6881 w 10000"/>
                  <a:gd name="connsiteY203" fmla="*/ 326 h 10000"/>
                  <a:gd name="connsiteX204" fmla="*/ 6359 w 10000"/>
                  <a:gd name="connsiteY204" fmla="*/ 163 h 10000"/>
                  <a:gd name="connsiteX205" fmla="*/ 5819 w 10000"/>
                  <a:gd name="connsiteY205" fmla="*/ 61 h 10000"/>
                  <a:gd name="connsiteX206" fmla="*/ 5262 w 10000"/>
                  <a:gd name="connsiteY206" fmla="*/ 0 h 10000"/>
                  <a:gd name="connsiteX207" fmla="*/ 1315 w 10000"/>
                  <a:gd name="connsiteY207" fmla="*/ 2077 h 10000"/>
                  <a:gd name="connsiteX208" fmla="*/ 960 w 10000"/>
                  <a:gd name="connsiteY208" fmla="*/ 2607 h 10000"/>
                  <a:gd name="connsiteX209" fmla="*/ 641 w 10000"/>
                  <a:gd name="connsiteY209" fmla="*/ 3198 h 10000"/>
                  <a:gd name="connsiteX0" fmla="*/ 960 w 10000"/>
                  <a:gd name="connsiteY0" fmla="*/ 2607 h 10000"/>
                  <a:gd name="connsiteX1" fmla="*/ 0 w 10000"/>
                  <a:gd name="connsiteY1" fmla="*/ 9246 h 10000"/>
                  <a:gd name="connsiteX2" fmla="*/ 320 w 10000"/>
                  <a:gd name="connsiteY2" fmla="*/ 8961 h 10000"/>
                  <a:gd name="connsiteX3" fmla="*/ 456 w 10000"/>
                  <a:gd name="connsiteY3" fmla="*/ 8859 h 10000"/>
                  <a:gd name="connsiteX4" fmla="*/ 557 w 10000"/>
                  <a:gd name="connsiteY4" fmla="*/ 8798 h 10000"/>
                  <a:gd name="connsiteX5" fmla="*/ 641 w 10000"/>
                  <a:gd name="connsiteY5" fmla="*/ 8758 h 10000"/>
                  <a:gd name="connsiteX6" fmla="*/ 776 w 10000"/>
                  <a:gd name="connsiteY6" fmla="*/ 8697 h 10000"/>
                  <a:gd name="connsiteX7" fmla="*/ 810 w 10000"/>
                  <a:gd name="connsiteY7" fmla="*/ 8656 h 10000"/>
                  <a:gd name="connsiteX8" fmla="*/ 826 w 10000"/>
                  <a:gd name="connsiteY8" fmla="*/ 8534 h 10000"/>
                  <a:gd name="connsiteX9" fmla="*/ 742 w 10000"/>
                  <a:gd name="connsiteY9" fmla="*/ 8086 h 10000"/>
                  <a:gd name="connsiteX10" fmla="*/ 725 w 10000"/>
                  <a:gd name="connsiteY10" fmla="*/ 7678 h 10000"/>
                  <a:gd name="connsiteX11" fmla="*/ 725 w 10000"/>
                  <a:gd name="connsiteY11" fmla="*/ 7271 h 10000"/>
                  <a:gd name="connsiteX12" fmla="*/ 776 w 10000"/>
                  <a:gd name="connsiteY12" fmla="*/ 6904 h 10000"/>
                  <a:gd name="connsiteX13" fmla="*/ 911 w 10000"/>
                  <a:gd name="connsiteY13" fmla="*/ 6191 h 10000"/>
                  <a:gd name="connsiteX14" fmla="*/ 1130 w 10000"/>
                  <a:gd name="connsiteY14" fmla="*/ 5540 h 10000"/>
                  <a:gd name="connsiteX15" fmla="*/ 1349 w 10000"/>
                  <a:gd name="connsiteY15" fmla="*/ 5051 h 10000"/>
                  <a:gd name="connsiteX16" fmla="*/ 1450 w 10000"/>
                  <a:gd name="connsiteY16" fmla="*/ 4847 h 10000"/>
                  <a:gd name="connsiteX17" fmla="*/ 1552 w 10000"/>
                  <a:gd name="connsiteY17" fmla="*/ 4684 h 10000"/>
                  <a:gd name="connsiteX18" fmla="*/ 1637 w 10000"/>
                  <a:gd name="connsiteY18" fmla="*/ 4562 h 10000"/>
                  <a:gd name="connsiteX19" fmla="*/ 1687 w 10000"/>
                  <a:gd name="connsiteY19" fmla="*/ 4460 h 10000"/>
                  <a:gd name="connsiteX20" fmla="*/ 1772 w 10000"/>
                  <a:gd name="connsiteY20" fmla="*/ 4358 h 10000"/>
                  <a:gd name="connsiteX21" fmla="*/ 1890 w 10000"/>
                  <a:gd name="connsiteY21" fmla="*/ 5927 h 10000"/>
                  <a:gd name="connsiteX22" fmla="*/ 1890 w 10000"/>
                  <a:gd name="connsiteY22" fmla="*/ 5866 h 10000"/>
                  <a:gd name="connsiteX23" fmla="*/ 1890 w 10000"/>
                  <a:gd name="connsiteY23" fmla="*/ 5723 h 10000"/>
                  <a:gd name="connsiteX24" fmla="*/ 1941 w 10000"/>
                  <a:gd name="connsiteY24" fmla="*/ 5479 h 10000"/>
                  <a:gd name="connsiteX25" fmla="*/ 1958 w 10000"/>
                  <a:gd name="connsiteY25" fmla="*/ 5173 h 10000"/>
                  <a:gd name="connsiteX26" fmla="*/ 2075 w 10000"/>
                  <a:gd name="connsiteY26" fmla="*/ 4847 h 10000"/>
                  <a:gd name="connsiteX27" fmla="*/ 2176 w 10000"/>
                  <a:gd name="connsiteY27" fmla="*/ 4562 h 10000"/>
                  <a:gd name="connsiteX28" fmla="*/ 2394 w 10000"/>
                  <a:gd name="connsiteY28" fmla="*/ 4257 h 10000"/>
                  <a:gd name="connsiteX29" fmla="*/ 2632 w 10000"/>
                  <a:gd name="connsiteY29" fmla="*/ 4012 h 10000"/>
                  <a:gd name="connsiteX30" fmla="*/ 2749 w 10000"/>
                  <a:gd name="connsiteY30" fmla="*/ 3971 h 10000"/>
                  <a:gd name="connsiteX31" fmla="*/ 2765 w 10000"/>
                  <a:gd name="connsiteY31" fmla="*/ 3971 h 10000"/>
                  <a:gd name="connsiteX32" fmla="*/ 2834 w 10000"/>
                  <a:gd name="connsiteY32" fmla="*/ 4012 h 10000"/>
                  <a:gd name="connsiteX33" fmla="*/ 2834 w 10000"/>
                  <a:gd name="connsiteY33" fmla="*/ 4094 h 10000"/>
                  <a:gd name="connsiteX34" fmla="*/ 2799 w 10000"/>
                  <a:gd name="connsiteY34" fmla="*/ 4399 h 10000"/>
                  <a:gd name="connsiteX35" fmla="*/ 2765 w 10000"/>
                  <a:gd name="connsiteY35" fmla="*/ 4725 h 10000"/>
                  <a:gd name="connsiteX36" fmla="*/ 2765 w 10000"/>
                  <a:gd name="connsiteY36" fmla="*/ 4949 h 10000"/>
                  <a:gd name="connsiteX37" fmla="*/ 2834 w 10000"/>
                  <a:gd name="connsiteY37" fmla="*/ 5173 h 10000"/>
                  <a:gd name="connsiteX38" fmla="*/ 2901 w 10000"/>
                  <a:gd name="connsiteY38" fmla="*/ 5560 h 10000"/>
                  <a:gd name="connsiteX39" fmla="*/ 2985 w 10000"/>
                  <a:gd name="connsiteY39" fmla="*/ 5723 h 10000"/>
                  <a:gd name="connsiteX40" fmla="*/ 3019 w 10000"/>
                  <a:gd name="connsiteY40" fmla="*/ 5886 h 10000"/>
                  <a:gd name="connsiteX41" fmla="*/ 3070 w 10000"/>
                  <a:gd name="connsiteY41" fmla="*/ 5967 h 10000"/>
                  <a:gd name="connsiteX42" fmla="*/ 3070 w 10000"/>
                  <a:gd name="connsiteY42" fmla="*/ 5988 h 10000"/>
                  <a:gd name="connsiteX43" fmla="*/ 3070 w 10000"/>
                  <a:gd name="connsiteY43" fmla="*/ 5927 h 10000"/>
                  <a:gd name="connsiteX44" fmla="*/ 3070 w 10000"/>
                  <a:gd name="connsiteY44" fmla="*/ 5825 h 10000"/>
                  <a:gd name="connsiteX45" fmla="*/ 3037 w 10000"/>
                  <a:gd name="connsiteY45" fmla="*/ 5642 h 10000"/>
                  <a:gd name="connsiteX46" fmla="*/ 3037 w 10000"/>
                  <a:gd name="connsiteY46" fmla="*/ 5397 h 10000"/>
                  <a:gd name="connsiteX47" fmla="*/ 3070 w 10000"/>
                  <a:gd name="connsiteY47" fmla="*/ 5153 h 10000"/>
                  <a:gd name="connsiteX48" fmla="*/ 3153 w 10000"/>
                  <a:gd name="connsiteY48" fmla="*/ 4847 h 10000"/>
                  <a:gd name="connsiteX49" fmla="*/ 3238 w 10000"/>
                  <a:gd name="connsiteY49" fmla="*/ 4562 h 10000"/>
                  <a:gd name="connsiteX50" fmla="*/ 3390 w 10000"/>
                  <a:gd name="connsiteY50" fmla="*/ 4297 h 10000"/>
                  <a:gd name="connsiteX51" fmla="*/ 3507 w 10000"/>
                  <a:gd name="connsiteY51" fmla="*/ 4175 h 10000"/>
                  <a:gd name="connsiteX52" fmla="*/ 3644 w 10000"/>
                  <a:gd name="connsiteY52" fmla="*/ 3971 h 10000"/>
                  <a:gd name="connsiteX53" fmla="*/ 3912 w 10000"/>
                  <a:gd name="connsiteY53" fmla="*/ 3605 h 10000"/>
                  <a:gd name="connsiteX54" fmla="*/ 4047 w 10000"/>
                  <a:gd name="connsiteY54" fmla="*/ 3442 h 10000"/>
                  <a:gd name="connsiteX55" fmla="*/ 4114 w 10000"/>
                  <a:gd name="connsiteY55" fmla="*/ 3320 h 10000"/>
                  <a:gd name="connsiteX56" fmla="*/ 4197 w 10000"/>
                  <a:gd name="connsiteY56" fmla="*/ 3218 h 10000"/>
                  <a:gd name="connsiteX57" fmla="*/ 4232 w 10000"/>
                  <a:gd name="connsiteY57" fmla="*/ 3198 h 10000"/>
                  <a:gd name="connsiteX58" fmla="*/ 4197 w 10000"/>
                  <a:gd name="connsiteY58" fmla="*/ 3218 h 10000"/>
                  <a:gd name="connsiteX59" fmla="*/ 4147 w 10000"/>
                  <a:gd name="connsiteY59" fmla="*/ 3320 h 10000"/>
                  <a:gd name="connsiteX60" fmla="*/ 4047 w 10000"/>
                  <a:gd name="connsiteY60" fmla="*/ 3483 h 10000"/>
                  <a:gd name="connsiteX61" fmla="*/ 3962 w 10000"/>
                  <a:gd name="connsiteY61" fmla="*/ 3686 h 10000"/>
                  <a:gd name="connsiteX62" fmla="*/ 3844 w 10000"/>
                  <a:gd name="connsiteY62" fmla="*/ 3931 h 10000"/>
                  <a:gd name="connsiteX63" fmla="*/ 3744 w 10000"/>
                  <a:gd name="connsiteY63" fmla="*/ 4196 h 10000"/>
                  <a:gd name="connsiteX64" fmla="*/ 3660 w 10000"/>
                  <a:gd name="connsiteY64" fmla="*/ 4501 h 10000"/>
                  <a:gd name="connsiteX65" fmla="*/ 3608 w 10000"/>
                  <a:gd name="connsiteY65" fmla="*/ 4786 h 10000"/>
                  <a:gd name="connsiteX66" fmla="*/ 3574 w 10000"/>
                  <a:gd name="connsiteY66" fmla="*/ 5173 h 10000"/>
                  <a:gd name="connsiteX67" fmla="*/ 3608 w 10000"/>
                  <a:gd name="connsiteY67" fmla="*/ 5499 h 10000"/>
                  <a:gd name="connsiteX68" fmla="*/ 3693 w 10000"/>
                  <a:gd name="connsiteY68" fmla="*/ 5764 h 10000"/>
                  <a:gd name="connsiteX69" fmla="*/ 3793 w 10000"/>
                  <a:gd name="connsiteY69" fmla="*/ 5927 h 10000"/>
                  <a:gd name="connsiteX70" fmla="*/ 3912 w 10000"/>
                  <a:gd name="connsiteY70" fmla="*/ 6049 h 10000"/>
                  <a:gd name="connsiteX71" fmla="*/ 4013 w 10000"/>
                  <a:gd name="connsiteY71" fmla="*/ 6151 h 10000"/>
                  <a:gd name="connsiteX72" fmla="*/ 4064 w 10000"/>
                  <a:gd name="connsiteY72" fmla="*/ 6191 h 10000"/>
                  <a:gd name="connsiteX73" fmla="*/ 4098 w 10000"/>
                  <a:gd name="connsiteY73" fmla="*/ 6191 h 10000"/>
                  <a:gd name="connsiteX74" fmla="*/ 4098 w 10000"/>
                  <a:gd name="connsiteY74" fmla="*/ 6151 h 10000"/>
                  <a:gd name="connsiteX75" fmla="*/ 4064 w 10000"/>
                  <a:gd name="connsiteY75" fmla="*/ 6029 h 10000"/>
                  <a:gd name="connsiteX76" fmla="*/ 4047 w 10000"/>
                  <a:gd name="connsiteY76" fmla="*/ 5886 h 10000"/>
                  <a:gd name="connsiteX77" fmla="*/ 4013 w 10000"/>
                  <a:gd name="connsiteY77" fmla="*/ 5662 h 10000"/>
                  <a:gd name="connsiteX78" fmla="*/ 4013 w 10000"/>
                  <a:gd name="connsiteY78" fmla="*/ 5438 h 10000"/>
                  <a:gd name="connsiteX79" fmla="*/ 4047 w 10000"/>
                  <a:gd name="connsiteY79" fmla="*/ 5153 h 10000"/>
                  <a:gd name="connsiteX80" fmla="*/ 4064 w 10000"/>
                  <a:gd name="connsiteY80" fmla="*/ 4847 h 10000"/>
                  <a:gd name="connsiteX81" fmla="*/ 4181 w 10000"/>
                  <a:gd name="connsiteY81" fmla="*/ 4562 h 10000"/>
                  <a:gd name="connsiteX82" fmla="*/ 4283 w 10000"/>
                  <a:gd name="connsiteY82" fmla="*/ 4257 h 10000"/>
                  <a:gd name="connsiteX83" fmla="*/ 4417 w 10000"/>
                  <a:gd name="connsiteY83" fmla="*/ 4033 h 10000"/>
                  <a:gd name="connsiteX84" fmla="*/ 4518 w 10000"/>
                  <a:gd name="connsiteY84" fmla="*/ 3849 h 10000"/>
                  <a:gd name="connsiteX85" fmla="*/ 4654 w 10000"/>
                  <a:gd name="connsiteY85" fmla="*/ 3686 h 10000"/>
                  <a:gd name="connsiteX86" fmla="*/ 4771 w 10000"/>
                  <a:gd name="connsiteY86" fmla="*/ 3544 h 10000"/>
                  <a:gd name="connsiteX87" fmla="*/ 4872 w 10000"/>
                  <a:gd name="connsiteY87" fmla="*/ 3442 h 10000"/>
                  <a:gd name="connsiteX88" fmla="*/ 5010 w 10000"/>
                  <a:gd name="connsiteY88" fmla="*/ 3381 h 10000"/>
                  <a:gd name="connsiteX89" fmla="*/ 5095 w 10000"/>
                  <a:gd name="connsiteY89" fmla="*/ 3381 h 10000"/>
                  <a:gd name="connsiteX90" fmla="*/ 5179 w 10000"/>
                  <a:gd name="connsiteY90" fmla="*/ 3442 h 10000"/>
                  <a:gd name="connsiteX91" fmla="*/ 5262 w 10000"/>
                  <a:gd name="connsiteY91" fmla="*/ 3544 h 10000"/>
                  <a:gd name="connsiteX92" fmla="*/ 5314 w 10000"/>
                  <a:gd name="connsiteY92" fmla="*/ 3686 h 10000"/>
                  <a:gd name="connsiteX93" fmla="*/ 5348 w 10000"/>
                  <a:gd name="connsiteY93" fmla="*/ 3870 h 10000"/>
                  <a:gd name="connsiteX94" fmla="*/ 5415 w 10000"/>
                  <a:gd name="connsiteY94" fmla="*/ 4358 h 10000"/>
                  <a:gd name="connsiteX95" fmla="*/ 5449 w 10000"/>
                  <a:gd name="connsiteY95" fmla="*/ 4908 h 10000"/>
                  <a:gd name="connsiteX96" fmla="*/ 5482 w 10000"/>
                  <a:gd name="connsiteY96" fmla="*/ 5479 h 10000"/>
                  <a:gd name="connsiteX97" fmla="*/ 5482 w 10000"/>
                  <a:gd name="connsiteY97" fmla="*/ 5723 h 10000"/>
                  <a:gd name="connsiteX98" fmla="*/ 5482 w 10000"/>
                  <a:gd name="connsiteY98" fmla="*/ 5927 h 10000"/>
                  <a:gd name="connsiteX99" fmla="*/ 5449 w 10000"/>
                  <a:gd name="connsiteY99" fmla="*/ 6130 h 10000"/>
                  <a:gd name="connsiteX100" fmla="*/ 5449 w 10000"/>
                  <a:gd name="connsiteY100" fmla="*/ 6253 h 10000"/>
                  <a:gd name="connsiteX101" fmla="*/ 5449 w 10000"/>
                  <a:gd name="connsiteY101" fmla="*/ 6354 h 10000"/>
                  <a:gd name="connsiteX102" fmla="*/ 5449 w 10000"/>
                  <a:gd name="connsiteY102" fmla="*/ 6375 h 10000"/>
                  <a:gd name="connsiteX103" fmla="*/ 6089 w 10000"/>
                  <a:gd name="connsiteY103" fmla="*/ 3035 h 10000"/>
                  <a:gd name="connsiteX104" fmla="*/ 6123 w 10000"/>
                  <a:gd name="connsiteY104" fmla="*/ 3096 h 10000"/>
                  <a:gd name="connsiteX105" fmla="*/ 6156 w 10000"/>
                  <a:gd name="connsiteY105" fmla="*/ 3198 h 10000"/>
                  <a:gd name="connsiteX106" fmla="*/ 6206 w 10000"/>
                  <a:gd name="connsiteY106" fmla="*/ 3360 h 10000"/>
                  <a:gd name="connsiteX107" fmla="*/ 6258 w 10000"/>
                  <a:gd name="connsiteY107" fmla="*/ 3585 h 10000"/>
                  <a:gd name="connsiteX108" fmla="*/ 6307 w 10000"/>
                  <a:gd name="connsiteY108" fmla="*/ 3809 h 10000"/>
                  <a:gd name="connsiteX109" fmla="*/ 6393 w 10000"/>
                  <a:gd name="connsiteY109" fmla="*/ 4094 h 10000"/>
                  <a:gd name="connsiteX110" fmla="*/ 6476 w 10000"/>
                  <a:gd name="connsiteY110" fmla="*/ 4725 h 10000"/>
                  <a:gd name="connsiteX111" fmla="*/ 6494 w 10000"/>
                  <a:gd name="connsiteY111" fmla="*/ 5051 h 10000"/>
                  <a:gd name="connsiteX112" fmla="*/ 6494 w 10000"/>
                  <a:gd name="connsiteY112" fmla="*/ 5316 h 10000"/>
                  <a:gd name="connsiteX113" fmla="*/ 6494 w 10000"/>
                  <a:gd name="connsiteY113" fmla="*/ 5540 h 10000"/>
                  <a:gd name="connsiteX114" fmla="*/ 6476 w 10000"/>
                  <a:gd name="connsiteY114" fmla="*/ 5723 h 10000"/>
                  <a:gd name="connsiteX115" fmla="*/ 6442 w 10000"/>
                  <a:gd name="connsiteY115" fmla="*/ 5886 h 10000"/>
                  <a:gd name="connsiteX116" fmla="*/ 6426 w 10000"/>
                  <a:gd name="connsiteY116" fmla="*/ 5988 h 10000"/>
                  <a:gd name="connsiteX117" fmla="*/ 6393 w 10000"/>
                  <a:gd name="connsiteY117" fmla="*/ 6049 h 10000"/>
                  <a:gd name="connsiteX118" fmla="*/ 6393 w 10000"/>
                  <a:gd name="connsiteY118" fmla="*/ 6090 h 10000"/>
                  <a:gd name="connsiteX119" fmla="*/ 6393 w 10000"/>
                  <a:gd name="connsiteY119" fmla="*/ 6049 h 10000"/>
                  <a:gd name="connsiteX120" fmla="*/ 6476 w 10000"/>
                  <a:gd name="connsiteY120" fmla="*/ 5988 h 10000"/>
                  <a:gd name="connsiteX121" fmla="*/ 6560 w 10000"/>
                  <a:gd name="connsiteY121" fmla="*/ 5866 h 10000"/>
                  <a:gd name="connsiteX122" fmla="*/ 6627 w 10000"/>
                  <a:gd name="connsiteY122" fmla="*/ 5703 h 10000"/>
                  <a:gd name="connsiteX123" fmla="*/ 6830 w 10000"/>
                  <a:gd name="connsiteY123" fmla="*/ 5336 h 10000"/>
                  <a:gd name="connsiteX124" fmla="*/ 7014 w 10000"/>
                  <a:gd name="connsiteY124" fmla="*/ 4908 h 10000"/>
                  <a:gd name="connsiteX125" fmla="*/ 7032 w 10000"/>
                  <a:gd name="connsiteY125" fmla="*/ 4745 h 10000"/>
                  <a:gd name="connsiteX126" fmla="*/ 7066 w 10000"/>
                  <a:gd name="connsiteY126" fmla="*/ 4562 h 10000"/>
                  <a:gd name="connsiteX127" fmla="*/ 7066 w 10000"/>
                  <a:gd name="connsiteY127" fmla="*/ 4257 h 10000"/>
                  <a:gd name="connsiteX128" fmla="*/ 7014 w 10000"/>
                  <a:gd name="connsiteY128" fmla="*/ 4094 h 10000"/>
                  <a:gd name="connsiteX129" fmla="*/ 6981 w 10000"/>
                  <a:gd name="connsiteY129" fmla="*/ 4073 h 10000"/>
                  <a:gd name="connsiteX130" fmla="*/ 6981 w 10000"/>
                  <a:gd name="connsiteY130" fmla="*/ 4033 h 10000"/>
                  <a:gd name="connsiteX131" fmla="*/ 7014 w 10000"/>
                  <a:gd name="connsiteY131" fmla="*/ 4073 h 10000"/>
                  <a:gd name="connsiteX132" fmla="*/ 7066 w 10000"/>
                  <a:gd name="connsiteY132" fmla="*/ 4175 h 10000"/>
                  <a:gd name="connsiteX133" fmla="*/ 7151 w 10000"/>
                  <a:gd name="connsiteY133" fmla="*/ 4297 h 10000"/>
                  <a:gd name="connsiteX134" fmla="*/ 7251 w 10000"/>
                  <a:gd name="connsiteY134" fmla="*/ 4460 h 10000"/>
                  <a:gd name="connsiteX135" fmla="*/ 7438 w 10000"/>
                  <a:gd name="connsiteY135" fmla="*/ 4725 h 10000"/>
                  <a:gd name="connsiteX136" fmla="*/ 7505 w 10000"/>
                  <a:gd name="connsiteY136" fmla="*/ 4847 h 10000"/>
                  <a:gd name="connsiteX137" fmla="*/ 7521 w 10000"/>
                  <a:gd name="connsiteY137" fmla="*/ 4888 h 10000"/>
                  <a:gd name="connsiteX138" fmla="*/ 7572 w 10000"/>
                  <a:gd name="connsiteY138" fmla="*/ 5377 h 10000"/>
                  <a:gd name="connsiteX139" fmla="*/ 7605 w 10000"/>
                  <a:gd name="connsiteY139" fmla="*/ 5825 h 10000"/>
                  <a:gd name="connsiteX140" fmla="*/ 7605 w 10000"/>
                  <a:gd name="connsiteY140" fmla="*/ 6029 h 10000"/>
                  <a:gd name="connsiteX141" fmla="*/ 7638 w 10000"/>
                  <a:gd name="connsiteY141" fmla="*/ 6212 h 10000"/>
                  <a:gd name="connsiteX142" fmla="*/ 7654 w 10000"/>
                  <a:gd name="connsiteY142" fmla="*/ 6314 h 10000"/>
                  <a:gd name="connsiteX143" fmla="*/ 7690 w 10000"/>
                  <a:gd name="connsiteY143" fmla="*/ 6354 h 10000"/>
                  <a:gd name="connsiteX144" fmla="*/ 7690 w 10000"/>
                  <a:gd name="connsiteY144" fmla="*/ 6314 h 10000"/>
                  <a:gd name="connsiteX145" fmla="*/ 7740 w 10000"/>
                  <a:gd name="connsiteY145" fmla="*/ 6253 h 10000"/>
                  <a:gd name="connsiteX146" fmla="*/ 7792 w 10000"/>
                  <a:gd name="connsiteY146" fmla="*/ 6151 h 10000"/>
                  <a:gd name="connsiteX147" fmla="*/ 7841 w 10000"/>
                  <a:gd name="connsiteY147" fmla="*/ 6029 h 10000"/>
                  <a:gd name="connsiteX148" fmla="*/ 7976 w 10000"/>
                  <a:gd name="connsiteY148" fmla="*/ 5703 h 10000"/>
                  <a:gd name="connsiteX149" fmla="*/ 8059 w 10000"/>
                  <a:gd name="connsiteY149" fmla="*/ 5275 h 10000"/>
                  <a:gd name="connsiteX150" fmla="*/ 8094 w 10000"/>
                  <a:gd name="connsiteY150" fmla="*/ 5112 h 10000"/>
                  <a:gd name="connsiteX151" fmla="*/ 8094 w 10000"/>
                  <a:gd name="connsiteY151" fmla="*/ 4990 h 10000"/>
                  <a:gd name="connsiteX152" fmla="*/ 8043 w 10000"/>
                  <a:gd name="connsiteY152" fmla="*/ 4786 h 10000"/>
                  <a:gd name="connsiteX153" fmla="*/ 7976 w 10000"/>
                  <a:gd name="connsiteY153" fmla="*/ 4684 h 10000"/>
                  <a:gd name="connsiteX154" fmla="*/ 7959 w 10000"/>
                  <a:gd name="connsiteY154" fmla="*/ 4664 h 10000"/>
                  <a:gd name="connsiteX155" fmla="*/ 8094 w 10000"/>
                  <a:gd name="connsiteY155" fmla="*/ 4847 h 10000"/>
                  <a:gd name="connsiteX156" fmla="*/ 8245 w 10000"/>
                  <a:gd name="connsiteY156" fmla="*/ 5010 h 10000"/>
                  <a:gd name="connsiteX157" fmla="*/ 8450 w 10000"/>
                  <a:gd name="connsiteY157" fmla="*/ 5173 h 10000"/>
                  <a:gd name="connsiteX158" fmla="*/ 8635 w 10000"/>
                  <a:gd name="connsiteY158" fmla="*/ 5377 h 10000"/>
                  <a:gd name="connsiteX159" fmla="*/ 8787 w 10000"/>
                  <a:gd name="connsiteY159" fmla="*/ 5642 h 10000"/>
                  <a:gd name="connsiteX160" fmla="*/ 8955 w 10000"/>
                  <a:gd name="connsiteY160" fmla="*/ 5927 h 10000"/>
                  <a:gd name="connsiteX161" fmla="*/ 9088 w 10000"/>
                  <a:gd name="connsiteY161" fmla="*/ 6293 h 10000"/>
                  <a:gd name="connsiteX162" fmla="*/ 9192 w 10000"/>
                  <a:gd name="connsiteY162" fmla="*/ 6741 h 10000"/>
                  <a:gd name="connsiteX163" fmla="*/ 9259 w 10000"/>
                  <a:gd name="connsiteY163" fmla="*/ 7230 h 10000"/>
                  <a:gd name="connsiteX164" fmla="*/ 9309 w 10000"/>
                  <a:gd name="connsiteY164" fmla="*/ 7678 h 10000"/>
                  <a:gd name="connsiteX165" fmla="*/ 9309 w 10000"/>
                  <a:gd name="connsiteY165" fmla="*/ 8086 h 10000"/>
                  <a:gd name="connsiteX166" fmla="*/ 9309 w 10000"/>
                  <a:gd name="connsiteY166" fmla="*/ 8411 h 10000"/>
                  <a:gd name="connsiteX167" fmla="*/ 9309 w 10000"/>
                  <a:gd name="connsiteY167" fmla="*/ 8656 h 10000"/>
                  <a:gd name="connsiteX168" fmla="*/ 9275 w 10000"/>
                  <a:gd name="connsiteY168" fmla="*/ 8859 h 10000"/>
                  <a:gd name="connsiteX169" fmla="*/ 9275 w 10000"/>
                  <a:gd name="connsiteY169" fmla="*/ 9022 h 10000"/>
                  <a:gd name="connsiteX170" fmla="*/ 9275 w 10000"/>
                  <a:gd name="connsiteY170" fmla="*/ 9063 h 10000"/>
                  <a:gd name="connsiteX171" fmla="*/ 9326 w 10000"/>
                  <a:gd name="connsiteY171" fmla="*/ 9063 h 10000"/>
                  <a:gd name="connsiteX172" fmla="*/ 9443 w 10000"/>
                  <a:gd name="connsiteY172" fmla="*/ 9145 h 10000"/>
                  <a:gd name="connsiteX173" fmla="*/ 9596 w 10000"/>
                  <a:gd name="connsiteY173" fmla="*/ 9246 h 10000"/>
                  <a:gd name="connsiteX174" fmla="*/ 9764 w 10000"/>
                  <a:gd name="connsiteY174" fmla="*/ 9470 h 10000"/>
                  <a:gd name="connsiteX175" fmla="*/ 9866 w 10000"/>
                  <a:gd name="connsiteY175" fmla="*/ 9674 h 10000"/>
                  <a:gd name="connsiteX176" fmla="*/ 9950 w 10000"/>
                  <a:gd name="connsiteY176" fmla="*/ 9837 h 10000"/>
                  <a:gd name="connsiteX177" fmla="*/ 10000 w 10000"/>
                  <a:gd name="connsiteY177" fmla="*/ 9939 h 10000"/>
                  <a:gd name="connsiteX178" fmla="*/ 10000 w 10000"/>
                  <a:gd name="connsiteY178" fmla="*/ 10000 h 10000"/>
                  <a:gd name="connsiteX179" fmla="*/ 10000 w 10000"/>
                  <a:gd name="connsiteY179" fmla="*/ 9959 h 10000"/>
                  <a:gd name="connsiteX180" fmla="*/ 10000 w 10000"/>
                  <a:gd name="connsiteY180" fmla="*/ 9898 h 10000"/>
                  <a:gd name="connsiteX181" fmla="*/ 10000 w 10000"/>
                  <a:gd name="connsiteY181" fmla="*/ 9735 h 10000"/>
                  <a:gd name="connsiteX182" fmla="*/ 10000 w 10000"/>
                  <a:gd name="connsiteY182" fmla="*/ 9572 h 10000"/>
                  <a:gd name="connsiteX183" fmla="*/ 10000 w 10000"/>
                  <a:gd name="connsiteY183" fmla="*/ 9369 h 10000"/>
                  <a:gd name="connsiteX184" fmla="*/ 10000 w 10000"/>
                  <a:gd name="connsiteY184" fmla="*/ 9145 h 10000"/>
                  <a:gd name="connsiteX185" fmla="*/ 10000 w 10000"/>
                  <a:gd name="connsiteY185" fmla="*/ 8595 h 10000"/>
                  <a:gd name="connsiteX186" fmla="*/ 10000 w 10000"/>
                  <a:gd name="connsiteY186" fmla="*/ 8045 h 10000"/>
                  <a:gd name="connsiteX187" fmla="*/ 9983 w 10000"/>
                  <a:gd name="connsiteY187" fmla="*/ 7454 h 10000"/>
                  <a:gd name="connsiteX188" fmla="*/ 9983 w 10000"/>
                  <a:gd name="connsiteY188" fmla="*/ 6945 h 10000"/>
                  <a:gd name="connsiteX189" fmla="*/ 9950 w 10000"/>
                  <a:gd name="connsiteY189" fmla="*/ 6701 h 10000"/>
                  <a:gd name="connsiteX190" fmla="*/ 9950 w 10000"/>
                  <a:gd name="connsiteY190" fmla="*/ 6517 h 10000"/>
                  <a:gd name="connsiteX191" fmla="*/ 9900 w 10000"/>
                  <a:gd name="connsiteY191" fmla="*/ 5927 h 10000"/>
                  <a:gd name="connsiteX192" fmla="*/ 9813 w 10000"/>
                  <a:gd name="connsiteY192" fmla="*/ 5336 h 10000"/>
                  <a:gd name="connsiteX193" fmla="*/ 9714 w 10000"/>
                  <a:gd name="connsiteY193" fmla="*/ 4745 h 10000"/>
                  <a:gd name="connsiteX194" fmla="*/ 9596 w 10000"/>
                  <a:gd name="connsiteY194" fmla="*/ 4175 h 10000"/>
                  <a:gd name="connsiteX195" fmla="*/ 9409 w 10000"/>
                  <a:gd name="connsiteY195" fmla="*/ 3585 h 10000"/>
                  <a:gd name="connsiteX196" fmla="*/ 9226 w 10000"/>
                  <a:gd name="connsiteY196" fmla="*/ 3055 h 10000"/>
                  <a:gd name="connsiteX197" fmla="*/ 8989 w 10000"/>
                  <a:gd name="connsiteY197" fmla="*/ 2546 h 10000"/>
                  <a:gd name="connsiteX198" fmla="*/ 8735 w 10000"/>
                  <a:gd name="connsiteY198" fmla="*/ 2077 h 10000"/>
                  <a:gd name="connsiteX199" fmla="*/ 8415 w 10000"/>
                  <a:gd name="connsiteY199" fmla="*/ 1629 h 10000"/>
                  <a:gd name="connsiteX200" fmla="*/ 8094 w 10000"/>
                  <a:gd name="connsiteY200" fmla="*/ 1242 h 10000"/>
                  <a:gd name="connsiteX201" fmla="*/ 7706 w 10000"/>
                  <a:gd name="connsiteY201" fmla="*/ 876 h 10000"/>
                  <a:gd name="connsiteX202" fmla="*/ 7301 w 10000"/>
                  <a:gd name="connsiteY202" fmla="*/ 550 h 10000"/>
                  <a:gd name="connsiteX203" fmla="*/ 6881 w 10000"/>
                  <a:gd name="connsiteY203" fmla="*/ 326 h 10000"/>
                  <a:gd name="connsiteX204" fmla="*/ 6359 w 10000"/>
                  <a:gd name="connsiteY204" fmla="*/ 163 h 10000"/>
                  <a:gd name="connsiteX205" fmla="*/ 5819 w 10000"/>
                  <a:gd name="connsiteY205" fmla="*/ 61 h 10000"/>
                  <a:gd name="connsiteX206" fmla="*/ 5262 w 10000"/>
                  <a:gd name="connsiteY206" fmla="*/ 0 h 10000"/>
                  <a:gd name="connsiteX207" fmla="*/ 1315 w 10000"/>
                  <a:gd name="connsiteY207" fmla="*/ 2077 h 10000"/>
                  <a:gd name="connsiteX208" fmla="*/ 960 w 10000"/>
                  <a:gd name="connsiteY208" fmla="*/ 2607 h 10000"/>
                  <a:gd name="connsiteX0" fmla="*/ 1315 w 10000"/>
                  <a:gd name="connsiteY0" fmla="*/ 2077 h 10000"/>
                  <a:gd name="connsiteX1" fmla="*/ 0 w 10000"/>
                  <a:gd name="connsiteY1" fmla="*/ 9246 h 10000"/>
                  <a:gd name="connsiteX2" fmla="*/ 320 w 10000"/>
                  <a:gd name="connsiteY2" fmla="*/ 8961 h 10000"/>
                  <a:gd name="connsiteX3" fmla="*/ 456 w 10000"/>
                  <a:gd name="connsiteY3" fmla="*/ 8859 h 10000"/>
                  <a:gd name="connsiteX4" fmla="*/ 557 w 10000"/>
                  <a:gd name="connsiteY4" fmla="*/ 8798 h 10000"/>
                  <a:gd name="connsiteX5" fmla="*/ 641 w 10000"/>
                  <a:gd name="connsiteY5" fmla="*/ 8758 h 10000"/>
                  <a:gd name="connsiteX6" fmla="*/ 776 w 10000"/>
                  <a:gd name="connsiteY6" fmla="*/ 8697 h 10000"/>
                  <a:gd name="connsiteX7" fmla="*/ 810 w 10000"/>
                  <a:gd name="connsiteY7" fmla="*/ 8656 h 10000"/>
                  <a:gd name="connsiteX8" fmla="*/ 826 w 10000"/>
                  <a:gd name="connsiteY8" fmla="*/ 8534 h 10000"/>
                  <a:gd name="connsiteX9" fmla="*/ 742 w 10000"/>
                  <a:gd name="connsiteY9" fmla="*/ 8086 h 10000"/>
                  <a:gd name="connsiteX10" fmla="*/ 725 w 10000"/>
                  <a:gd name="connsiteY10" fmla="*/ 7678 h 10000"/>
                  <a:gd name="connsiteX11" fmla="*/ 725 w 10000"/>
                  <a:gd name="connsiteY11" fmla="*/ 7271 h 10000"/>
                  <a:gd name="connsiteX12" fmla="*/ 776 w 10000"/>
                  <a:gd name="connsiteY12" fmla="*/ 6904 h 10000"/>
                  <a:gd name="connsiteX13" fmla="*/ 911 w 10000"/>
                  <a:gd name="connsiteY13" fmla="*/ 6191 h 10000"/>
                  <a:gd name="connsiteX14" fmla="*/ 1130 w 10000"/>
                  <a:gd name="connsiteY14" fmla="*/ 5540 h 10000"/>
                  <a:gd name="connsiteX15" fmla="*/ 1349 w 10000"/>
                  <a:gd name="connsiteY15" fmla="*/ 5051 h 10000"/>
                  <a:gd name="connsiteX16" fmla="*/ 1450 w 10000"/>
                  <a:gd name="connsiteY16" fmla="*/ 4847 h 10000"/>
                  <a:gd name="connsiteX17" fmla="*/ 1552 w 10000"/>
                  <a:gd name="connsiteY17" fmla="*/ 4684 h 10000"/>
                  <a:gd name="connsiteX18" fmla="*/ 1637 w 10000"/>
                  <a:gd name="connsiteY18" fmla="*/ 4562 h 10000"/>
                  <a:gd name="connsiteX19" fmla="*/ 1687 w 10000"/>
                  <a:gd name="connsiteY19" fmla="*/ 4460 h 10000"/>
                  <a:gd name="connsiteX20" fmla="*/ 1772 w 10000"/>
                  <a:gd name="connsiteY20" fmla="*/ 4358 h 10000"/>
                  <a:gd name="connsiteX21" fmla="*/ 1890 w 10000"/>
                  <a:gd name="connsiteY21" fmla="*/ 5927 h 10000"/>
                  <a:gd name="connsiteX22" fmla="*/ 1890 w 10000"/>
                  <a:gd name="connsiteY22" fmla="*/ 5866 h 10000"/>
                  <a:gd name="connsiteX23" fmla="*/ 1890 w 10000"/>
                  <a:gd name="connsiteY23" fmla="*/ 5723 h 10000"/>
                  <a:gd name="connsiteX24" fmla="*/ 1941 w 10000"/>
                  <a:gd name="connsiteY24" fmla="*/ 5479 h 10000"/>
                  <a:gd name="connsiteX25" fmla="*/ 1958 w 10000"/>
                  <a:gd name="connsiteY25" fmla="*/ 5173 h 10000"/>
                  <a:gd name="connsiteX26" fmla="*/ 2075 w 10000"/>
                  <a:gd name="connsiteY26" fmla="*/ 4847 h 10000"/>
                  <a:gd name="connsiteX27" fmla="*/ 2176 w 10000"/>
                  <a:gd name="connsiteY27" fmla="*/ 4562 h 10000"/>
                  <a:gd name="connsiteX28" fmla="*/ 2394 w 10000"/>
                  <a:gd name="connsiteY28" fmla="*/ 4257 h 10000"/>
                  <a:gd name="connsiteX29" fmla="*/ 2632 w 10000"/>
                  <a:gd name="connsiteY29" fmla="*/ 4012 h 10000"/>
                  <a:gd name="connsiteX30" fmla="*/ 2749 w 10000"/>
                  <a:gd name="connsiteY30" fmla="*/ 3971 h 10000"/>
                  <a:gd name="connsiteX31" fmla="*/ 2765 w 10000"/>
                  <a:gd name="connsiteY31" fmla="*/ 3971 h 10000"/>
                  <a:gd name="connsiteX32" fmla="*/ 2834 w 10000"/>
                  <a:gd name="connsiteY32" fmla="*/ 4012 h 10000"/>
                  <a:gd name="connsiteX33" fmla="*/ 2834 w 10000"/>
                  <a:gd name="connsiteY33" fmla="*/ 4094 h 10000"/>
                  <a:gd name="connsiteX34" fmla="*/ 2799 w 10000"/>
                  <a:gd name="connsiteY34" fmla="*/ 4399 h 10000"/>
                  <a:gd name="connsiteX35" fmla="*/ 2765 w 10000"/>
                  <a:gd name="connsiteY35" fmla="*/ 4725 h 10000"/>
                  <a:gd name="connsiteX36" fmla="*/ 2765 w 10000"/>
                  <a:gd name="connsiteY36" fmla="*/ 4949 h 10000"/>
                  <a:gd name="connsiteX37" fmla="*/ 2834 w 10000"/>
                  <a:gd name="connsiteY37" fmla="*/ 5173 h 10000"/>
                  <a:gd name="connsiteX38" fmla="*/ 2901 w 10000"/>
                  <a:gd name="connsiteY38" fmla="*/ 5560 h 10000"/>
                  <a:gd name="connsiteX39" fmla="*/ 2985 w 10000"/>
                  <a:gd name="connsiteY39" fmla="*/ 5723 h 10000"/>
                  <a:gd name="connsiteX40" fmla="*/ 3019 w 10000"/>
                  <a:gd name="connsiteY40" fmla="*/ 5886 h 10000"/>
                  <a:gd name="connsiteX41" fmla="*/ 3070 w 10000"/>
                  <a:gd name="connsiteY41" fmla="*/ 5967 h 10000"/>
                  <a:gd name="connsiteX42" fmla="*/ 3070 w 10000"/>
                  <a:gd name="connsiteY42" fmla="*/ 5988 h 10000"/>
                  <a:gd name="connsiteX43" fmla="*/ 3070 w 10000"/>
                  <a:gd name="connsiteY43" fmla="*/ 5927 h 10000"/>
                  <a:gd name="connsiteX44" fmla="*/ 3070 w 10000"/>
                  <a:gd name="connsiteY44" fmla="*/ 5825 h 10000"/>
                  <a:gd name="connsiteX45" fmla="*/ 3037 w 10000"/>
                  <a:gd name="connsiteY45" fmla="*/ 5642 h 10000"/>
                  <a:gd name="connsiteX46" fmla="*/ 3037 w 10000"/>
                  <a:gd name="connsiteY46" fmla="*/ 5397 h 10000"/>
                  <a:gd name="connsiteX47" fmla="*/ 3070 w 10000"/>
                  <a:gd name="connsiteY47" fmla="*/ 5153 h 10000"/>
                  <a:gd name="connsiteX48" fmla="*/ 3153 w 10000"/>
                  <a:gd name="connsiteY48" fmla="*/ 4847 h 10000"/>
                  <a:gd name="connsiteX49" fmla="*/ 3238 w 10000"/>
                  <a:gd name="connsiteY49" fmla="*/ 4562 h 10000"/>
                  <a:gd name="connsiteX50" fmla="*/ 3390 w 10000"/>
                  <a:gd name="connsiteY50" fmla="*/ 4297 h 10000"/>
                  <a:gd name="connsiteX51" fmla="*/ 3507 w 10000"/>
                  <a:gd name="connsiteY51" fmla="*/ 4175 h 10000"/>
                  <a:gd name="connsiteX52" fmla="*/ 3644 w 10000"/>
                  <a:gd name="connsiteY52" fmla="*/ 3971 h 10000"/>
                  <a:gd name="connsiteX53" fmla="*/ 3912 w 10000"/>
                  <a:gd name="connsiteY53" fmla="*/ 3605 h 10000"/>
                  <a:gd name="connsiteX54" fmla="*/ 4047 w 10000"/>
                  <a:gd name="connsiteY54" fmla="*/ 3442 h 10000"/>
                  <a:gd name="connsiteX55" fmla="*/ 4114 w 10000"/>
                  <a:gd name="connsiteY55" fmla="*/ 3320 h 10000"/>
                  <a:gd name="connsiteX56" fmla="*/ 4197 w 10000"/>
                  <a:gd name="connsiteY56" fmla="*/ 3218 h 10000"/>
                  <a:gd name="connsiteX57" fmla="*/ 4232 w 10000"/>
                  <a:gd name="connsiteY57" fmla="*/ 3198 h 10000"/>
                  <a:gd name="connsiteX58" fmla="*/ 4197 w 10000"/>
                  <a:gd name="connsiteY58" fmla="*/ 3218 h 10000"/>
                  <a:gd name="connsiteX59" fmla="*/ 4147 w 10000"/>
                  <a:gd name="connsiteY59" fmla="*/ 3320 h 10000"/>
                  <a:gd name="connsiteX60" fmla="*/ 4047 w 10000"/>
                  <a:gd name="connsiteY60" fmla="*/ 3483 h 10000"/>
                  <a:gd name="connsiteX61" fmla="*/ 3962 w 10000"/>
                  <a:gd name="connsiteY61" fmla="*/ 3686 h 10000"/>
                  <a:gd name="connsiteX62" fmla="*/ 3844 w 10000"/>
                  <a:gd name="connsiteY62" fmla="*/ 3931 h 10000"/>
                  <a:gd name="connsiteX63" fmla="*/ 3744 w 10000"/>
                  <a:gd name="connsiteY63" fmla="*/ 4196 h 10000"/>
                  <a:gd name="connsiteX64" fmla="*/ 3660 w 10000"/>
                  <a:gd name="connsiteY64" fmla="*/ 4501 h 10000"/>
                  <a:gd name="connsiteX65" fmla="*/ 3608 w 10000"/>
                  <a:gd name="connsiteY65" fmla="*/ 4786 h 10000"/>
                  <a:gd name="connsiteX66" fmla="*/ 3574 w 10000"/>
                  <a:gd name="connsiteY66" fmla="*/ 5173 h 10000"/>
                  <a:gd name="connsiteX67" fmla="*/ 3608 w 10000"/>
                  <a:gd name="connsiteY67" fmla="*/ 5499 h 10000"/>
                  <a:gd name="connsiteX68" fmla="*/ 3693 w 10000"/>
                  <a:gd name="connsiteY68" fmla="*/ 5764 h 10000"/>
                  <a:gd name="connsiteX69" fmla="*/ 3793 w 10000"/>
                  <a:gd name="connsiteY69" fmla="*/ 5927 h 10000"/>
                  <a:gd name="connsiteX70" fmla="*/ 3912 w 10000"/>
                  <a:gd name="connsiteY70" fmla="*/ 6049 h 10000"/>
                  <a:gd name="connsiteX71" fmla="*/ 4013 w 10000"/>
                  <a:gd name="connsiteY71" fmla="*/ 6151 h 10000"/>
                  <a:gd name="connsiteX72" fmla="*/ 4064 w 10000"/>
                  <a:gd name="connsiteY72" fmla="*/ 6191 h 10000"/>
                  <a:gd name="connsiteX73" fmla="*/ 4098 w 10000"/>
                  <a:gd name="connsiteY73" fmla="*/ 6191 h 10000"/>
                  <a:gd name="connsiteX74" fmla="*/ 4098 w 10000"/>
                  <a:gd name="connsiteY74" fmla="*/ 6151 h 10000"/>
                  <a:gd name="connsiteX75" fmla="*/ 4064 w 10000"/>
                  <a:gd name="connsiteY75" fmla="*/ 6029 h 10000"/>
                  <a:gd name="connsiteX76" fmla="*/ 4047 w 10000"/>
                  <a:gd name="connsiteY76" fmla="*/ 5886 h 10000"/>
                  <a:gd name="connsiteX77" fmla="*/ 4013 w 10000"/>
                  <a:gd name="connsiteY77" fmla="*/ 5662 h 10000"/>
                  <a:gd name="connsiteX78" fmla="*/ 4013 w 10000"/>
                  <a:gd name="connsiteY78" fmla="*/ 5438 h 10000"/>
                  <a:gd name="connsiteX79" fmla="*/ 4047 w 10000"/>
                  <a:gd name="connsiteY79" fmla="*/ 5153 h 10000"/>
                  <a:gd name="connsiteX80" fmla="*/ 4064 w 10000"/>
                  <a:gd name="connsiteY80" fmla="*/ 4847 h 10000"/>
                  <a:gd name="connsiteX81" fmla="*/ 4181 w 10000"/>
                  <a:gd name="connsiteY81" fmla="*/ 4562 h 10000"/>
                  <a:gd name="connsiteX82" fmla="*/ 4283 w 10000"/>
                  <a:gd name="connsiteY82" fmla="*/ 4257 h 10000"/>
                  <a:gd name="connsiteX83" fmla="*/ 4417 w 10000"/>
                  <a:gd name="connsiteY83" fmla="*/ 4033 h 10000"/>
                  <a:gd name="connsiteX84" fmla="*/ 4518 w 10000"/>
                  <a:gd name="connsiteY84" fmla="*/ 3849 h 10000"/>
                  <a:gd name="connsiteX85" fmla="*/ 4654 w 10000"/>
                  <a:gd name="connsiteY85" fmla="*/ 3686 h 10000"/>
                  <a:gd name="connsiteX86" fmla="*/ 4771 w 10000"/>
                  <a:gd name="connsiteY86" fmla="*/ 3544 h 10000"/>
                  <a:gd name="connsiteX87" fmla="*/ 4872 w 10000"/>
                  <a:gd name="connsiteY87" fmla="*/ 3442 h 10000"/>
                  <a:gd name="connsiteX88" fmla="*/ 5010 w 10000"/>
                  <a:gd name="connsiteY88" fmla="*/ 3381 h 10000"/>
                  <a:gd name="connsiteX89" fmla="*/ 5095 w 10000"/>
                  <a:gd name="connsiteY89" fmla="*/ 3381 h 10000"/>
                  <a:gd name="connsiteX90" fmla="*/ 5179 w 10000"/>
                  <a:gd name="connsiteY90" fmla="*/ 3442 h 10000"/>
                  <a:gd name="connsiteX91" fmla="*/ 5262 w 10000"/>
                  <a:gd name="connsiteY91" fmla="*/ 3544 h 10000"/>
                  <a:gd name="connsiteX92" fmla="*/ 5314 w 10000"/>
                  <a:gd name="connsiteY92" fmla="*/ 3686 h 10000"/>
                  <a:gd name="connsiteX93" fmla="*/ 5348 w 10000"/>
                  <a:gd name="connsiteY93" fmla="*/ 3870 h 10000"/>
                  <a:gd name="connsiteX94" fmla="*/ 5415 w 10000"/>
                  <a:gd name="connsiteY94" fmla="*/ 4358 h 10000"/>
                  <a:gd name="connsiteX95" fmla="*/ 5449 w 10000"/>
                  <a:gd name="connsiteY95" fmla="*/ 4908 h 10000"/>
                  <a:gd name="connsiteX96" fmla="*/ 5482 w 10000"/>
                  <a:gd name="connsiteY96" fmla="*/ 5479 h 10000"/>
                  <a:gd name="connsiteX97" fmla="*/ 5482 w 10000"/>
                  <a:gd name="connsiteY97" fmla="*/ 5723 h 10000"/>
                  <a:gd name="connsiteX98" fmla="*/ 5482 w 10000"/>
                  <a:gd name="connsiteY98" fmla="*/ 5927 h 10000"/>
                  <a:gd name="connsiteX99" fmla="*/ 5449 w 10000"/>
                  <a:gd name="connsiteY99" fmla="*/ 6130 h 10000"/>
                  <a:gd name="connsiteX100" fmla="*/ 5449 w 10000"/>
                  <a:gd name="connsiteY100" fmla="*/ 6253 h 10000"/>
                  <a:gd name="connsiteX101" fmla="*/ 5449 w 10000"/>
                  <a:gd name="connsiteY101" fmla="*/ 6354 h 10000"/>
                  <a:gd name="connsiteX102" fmla="*/ 5449 w 10000"/>
                  <a:gd name="connsiteY102" fmla="*/ 6375 h 10000"/>
                  <a:gd name="connsiteX103" fmla="*/ 6089 w 10000"/>
                  <a:gd name="connsiteY103" fmla="*/ 3035 h 10000"/>
                  <a:gd name="connsiteX104" fmla="*/ 6123 w 10000"/>
                  <a:gd name="connsiteY104" fmla="*/ 3096 h 10000"/>
                  <a:gd name="connsiteX105" fmla="*/ 6156 w 10000"/>
                  <a:gd name="connsiteY105" fmla="*/ 3198 h 10000"/>
                  <a:gd name="connsiteX106" fmla="*/ 6206 w 10000"/>
                  <a:gd name="connsiteY106" fmla="*/ 3360 h 10000"/>
                  <a:gd name="connsiteX107" fmla="*/ 6258 w 10000"/>
                  <a:gd name="connsiteY107" fmla="*/ 3585 h 10000"/>
                  <a:gd name="connsiteX108" fmla="*/ 6307 w 10000"/>
                  <a:gd name="connsiteY108" fmla="*/ 3809 h 10000"/>
                  <a:gd name="connsiteX109" fmla="*/ 6393 w 10000"/>
                  <a:gd name="connsiteY109" fmla="*/ 4094 h 10000"/>
                  <a:gd name="connsiteX110" fmla="*/ 6476 w 10000"/>
                  <a:gd name="connsiteY110" fmla="*/ 4725 h 10000"/>
                  <a:gd name="connsiteX111" fmla="*/ 6494 w 10000"/>
                  <a:gd name="connsiteY111" fmla="*/ 5051 h 10000"/>
                  <a:gd name="connsiteX112" fmla="*/ 6494 w 10000"/>
                  <a:gd name="connsiteY112" fmla="*/ 5316 h 10000"/>
                  <a:gd name="connsiteX113" fmla="*/ 6494 w 10000"/>
                  <a:gd name="connsiteY113" fmla="*/ 5540 h 10000"/>
                  <a:gd name="connsiteX114" fmla="*/ 6476 w 10000"/>
                  <a:gd name="connsiteY114" fmla="*/ 5723 h 10000"/>
                  <a:gd name="connsiteX115" fmla="*/ 6442 w 10000"/>
                  <a:gd name="connsiteY115" fmla="*/ 5886 h 10000"/>
                  <a:gd name="connsiteX116" fmla="*/ 6426 w 10000"/>
                  <a:gd name="connsiteY116" fmla="*/ 5988 h 10000"/>
                  <a:gd name="connsiteX117" fmla="*/ 6393 w 10000"/>
                  <a:gd name="connsiteY117" fmla="*/ 6049 h 10000"/>
                  <a:gd name="connsiteX118" fmla="*/ 6393 w 10000"/>
                  <a:gd name="connsiteY118" fmla="*/ 6090 h 10000"/>
                  <a:gd name="connsiteX119" fmla="*/ 6393 w 10000"/>
                  <a:gd name="connsiteY119" fmla="*/ 6049 h 10000"/>
                  <a:gd name="connsiteX120" fmla="*/ 6476 w 10000"/>
                  <a:gd name="connsiteY120" fmla="*/ 5988 h 10000"/>
                  <a:gd name="connsiteX121" fmla="*/ 6560 w 10000"/>
                  <a:gd name="connsiteY121" fmla="*/ 5866 h 10000"/>
                  <a:gd name="connsiteX122" fmla="*/ 6627 w 10000"/>
                  <a:gd name="connsiteY122" fmla="*/ 5703 h 10000"/>
                  <a:gd name="connsiteX123" fmla="*/ 6830 w 10000"/>
                  <a:gd name="connsiteY123" fmla="*/ 5336 h 10000"/>
                  <a:gd name="connsiteX124" fmla="*/ 7014 w 10000"/>
                  <a:gd name="connsiteY124" fmla="*/ 4908 h 10000"/>
                  <a:gd name="connsiteX125" fmla="*/ 7032 w 10000"/>
                  <a:gd name="connsiteY125" fmla="*/ 4745 h 10000"/>
                  <a:gd name="connsiteX126" fmla="*/ 7066 w 10000"/>
                  <a:gd name="connsiteY126" fmla="*/ 4562 h 10000"/>
                  <a:gd name="connsiteX127" fmla="*/ 7066 w 10000"/>
                  <a:gd name="connsiteY127" fmla="*/ 4257 h 10000"/>
                  <a:gd name="connsiteX128" fmla="*/ 7014 w 10000"/>
                  <a:gd name="connsiteY128" fmla="*/ 4094 h 10000"/>
                  <a:gd name="connsiteX129" fmla="*/ 6981 w 10000"/>
                  <a:gd name="connsiteY129" fmla="*/ 4073 h 10000"/>
                  <a:gd name="connsiteX130" fmla="*/ 6981 w 10000"/>
                  <a:gd name="connsiteY130" fmla="*/ 4033 h 10000"/>
                  <a:gd name="connsiteX131" fmla="*/ 7014 w 10000"/>
                  <a:gd name="connsiteY131" fmla="*/ 4073 h 10000"/>
                  <a:gd name="connsiteX132" fmla="*/ 7066 w 10000"/>
                  <a:gd name="connsiteY132" fmla="*/ 4175 h 10000"/>
                  <a:gd name="connsiteX133" fmla="*/ 7151 w 10000"/>
                  <a:gd name="connsiteY133" fmla="*/ 4297 h 10000"/>
                  <a:gd name="connsiteX134" fmla="*/ 7251 w 10000"/>
                  <a:gd name="connsiteY134" fmla="*/ 4460 h 10000"/>
                  <a:gd name="connsiteX135" fmla="*/ 7438 w 10000"/>
                  <a:gd name="connsiteY135" fmla="*/ 4725 h 10000"/>
                  <a:gd name="connsiteX136" fmla="*/ 7505 w 10000"/>
                  <a:gd name="connsiteY136" fmla="*/ 4847 h 10000"/>
                  <a:gd name="connsiteX137" fmla="*/ 7521 w 10000"/>
                  <a:gd name="connsiteY137" fmla="*/ 4888 h 10000"/>
                  <a:gd name="connsiteX138" fmla="*/ 7572 w 10000"/>
                  <a:gd name="connsiteY138" fmla="*/ 5377 h 10000"/>
                  <a:gd name="connsiteX139" fmla="*/ 7605 w 10000"/>
                  <a:gd name="connsiteY139" fmla="*/ 5825 h 10000"/>
                  <a:gd name="connsiteX140" fmla="*/ 7605 w 10000"/>
                  <a:gd name="connsiteY140" fmla="*/ 6029 h 10000"/>
                  <a:gd name="connsiteX141" fmla="*/ 7638 w 10000"/>
                  <a:gd name="connsiteY141" fmla="*/ 6212 h 10000"/>
                  <a:gd name="connsiteX142" fmla="*/ 7654 w 10000"/>
                  <a:gd name="connsiteY142" fmla="*/ 6314 h 10000"/>
                  <a:gd name="connsiteX143" fmla="*/ 7690 w 10000"/>
                  <a:gd name="connsiteY143" fmla="*/ 6354 h 10000"/>
                  <a:gd name="connsiteX144" fmla="*/ 7690 w 10000"/>
                  <a:gd name="connsiteY144" fmla="*/ 6314 h 10000"/>
                  <a:gd name="connsiteX145" fmla="*/ 7740 w 10000"/>
                  <a:gd name="connsiteY145" fmla="*/ 6253 h 10000"/>
                  <a:gd name="connsiteX146" fmla="*/ 7792 w 10000"/>
                  <a:gd name="connsiteY146" fmla="*/ 6151 h 10000"/>
                  <a:gd name="connsiteX147" fmla="*/ 7841 w 10000"/>
                  <a:gd name="connsiteY147" fmla="*/ 6029 h 10000"/>
                  <a:gd name="connsiteX148" fmla="*/ 7976 w 10000"/>
                  <a:gd name="connsiteY148" fmla="*/ 5703 h 10000"/>
                  <a:gd name="connsiteX149" fmla="*/ 8059 w 10000"/>
                  <a:gd name="connsiteY149" fmla="*/ 5275 h 10000"/>
                  <a:gd name="connsiteX150" fmla="*/ 8094 w 10000"/>
                  <a:gd name="connsiteY150" fmla="*/ 5112 h 10000"/>
                  <a:gd name="connsiteX151" fmla="*/ 8094 w 10000"/>
                  <a:gd name="connsiteY151" fmla="*/ 4990 h 10000"/>
                  <a:gd name="connsiteX152" fmla="*/ 8043 w 10000"/>
                  <a:gd name="connsiteY152" fmla="*/ 4786 h 10000"/>
                  <a:gd name="connsiteX153" fmla="*/ 7976 w 10000"/>
                  <a:gd name="connsiteY153" fmla="*/ 4684 h 10000"/>
                  <a:gd name="connsiteX154" fmla="*/ 7959 w 10000"/>
                  <a:gd name="connsiteY154" fmla="*/ 4664 h 10000"/>
                  <a:gd name="connsiteX155" fmla="*/ 8094 w 10000"/>
                  <a:gd name="connsiteY155" fmla="*/ 4847 h 10000"/>
                  <a:gd name="connsiteX156" fmla="*/ 8245 w 10000"/>
                  <a:gd name="connsiteY156" fmla="*/ 5010 h 10000"/>
                  <a:gd name="connsiteX157" fmla="*/ 8450 w 10000"/>
                  <a:gd name="connsiteY157" fmla="*/ 5173 h 10000"/>
                  <a:gd name="connsiteX158" fmla="*/ 8635 w 10000"/>
                  <a:gd name="connsiteY158" fmla="*/ 5377 h 10000"/>
                  <a:gd name="connsiteX159" fmla="*/ 8787 w 10000"/>
                  <a:gd name="connsiteY159" fmla="*/ 5642 h 10000"/>
                  <a:gd name="connsiteX160" fmla="*/ 8955 w 10000"/>
                  <a:gd name="connsiteY160" fmla="*/ 5927 h 10000"/>
                  <a:gd name="connsiteX161" fmla="*/ 9088 w 10000"/>
                  <a:gd name="connsiteY161" fmla="*/ 6293 h 10000"/>
                  <a:gd name="connsiteX162" fmla="*/ 9192 w 10000"/>
                  <a:gd name="connsiteY162" fmla="*/ 6741 h 10000"/>
                  <a:gd name="connsiteX163" fmla="*/ 9259 w 10000"/>
                  <a:gd name="connsiteY163" fmla="*/ 7230 h 10000"/>
                  <a:gd name="connsiteX164" fmla="*/ 9309 w 10000"/>
                  <a:gd name="connsiteY164" fmla="*/ 7678 h 10000"/>
                  <a:gd name="connsiteX165" fmla="*/ 9309 w 10000"/>
                  <a:gd name="connsiteY165" fmla="*/ 8086 h 10000"/>
                  <a:gd name="connsiteX166" fmla="*/ 9309 w 10000"/>
                  <a:gd name="connsiteY166" fmla="*/ 8411 h 10000"/>
                  <a:gd name="connsiteX167" fmla="*/ 9309 w 10000"/>
                  <a:gd name="connsiteY167" fmla="*/ 8656 h 10000"/>
                  <a:gd name="connsiteX168" fmla="*/ 9275 w 10000"/>
                  <a:gd name="connsiteY168" fmla="*/ 8859 h 10000"/>
                  <a:gd name="connsiteX169" fmla="*/ 9275 w 10000"/>
                  <a:gd name="connsiteY169" fmla="*/ 9022 h 10000"/>
                  <a:gd name="connsiteX170" fmla="*/ 9275 w 10000"/>
                  <a:gd name="connsiteY170" fmla="*/ 9063 h 10000"/>
                  <a:gd name="connsiteX171" fmla="*/ 9326 w 10000"/>
                  <a:gd name="connsiteY171" fmla="*/ 9063 h 10000"/>
                  <a:gd name="connsiteX172" fmla="*/ 9443 w 10000"/>
                  <a:gd name="connsiteY172" fmla="*/ 9145 h 10000"/>
                  <a:gd name="connsiteX173" fmla="*/ 9596 w 10000"/>
                  <a:gd name="connsiteY173" fmla="*/ 9246 h 10000"/>
                  <a:gd name="connsiteX174" fmla="*/ 9764 w 10000"/>
                  <a:gd name="connsiteY174" fmla="*/ 9470 h 10000"/>
                  <a:gd name="connsiteX175" fmla="*/ 9866 w 10000"/>
                  <a:gd name="connsiteY175" fmla="*/ 9674 h 10000"/>
                  <a:gd name="connsiteX176" fmla="*/ 9950 w 10000"/>
                  <a:gd name="connsiteY176" fmla="*/ 9837 h 10000"/>
                  <a:gd name="connsiteX177" fmla="*/ 10000 w 10000"/>
                  <a:gd name="connsiteY177" fmla="*/ 9939 h 10000"/>
                  <a:gd name="connsiteX178" fmla="*/ 10000 w 10000"/>
                  <a:gd name="connsiteY178" fmla="*/ 10000 h 10000"/>
                  <a:gd name="connsiteX179" fmla="*/ 10000 w 10000"/>
                  <a:gd name="connsiteY179" fmla="*/ 9959 h 10000"/>
                  <a:gd name="connsiteX180" fmla="*/ 10000 w 10000"/>
                  <a:gd name="connsiteY180" fmla="*/ 9898 h 10000"/>
                  <a:gd name="connsiteX181" fmla="*/ 10000 w 10000"/>
                  <a:gd name="connsiteY181" fmla="*/ 9735 h 10000"/>
                  <a:gd name="connsiteX182" fmla="*/ 10000 w 10000"/>
                  <a:gd name="connsiteY182" fmla="*/ 9572 h 10000"/>
                  <a:gd name="connsiteX183" fmla="*/ 10000 w 10000"/>
                  <a:gd name="connsiteY183" fmla="*/ 9369 h 10000"/>
                  <a:gd name="connsiteX184" fmla="*/ 10000 w 10000"/>
                  <a:gd name="connsiteY184" fmla="*/ 9145 h 10000"/>
                  <a:gd name="connsiteX185" fmla="*/ 10000 w 10000"/>
                  <a:gd name="connsiteY185" fmla="*/ 8595 h 10000"/>
                  <a:gd name="connsiteX186" fmla="*/ 10000 w 10000"/>
                  <a:gd name="connsiteY186" fmla="*/ 8045 h 10000"/>
                  <a:gd name="connsiteX187" fmla="*/ 9983 w 10000"/>
                  <a:gd name="connsiteY187" fmla="*/ 7454 h 10000"/>
                  <a:gd name="connsiteX188" fmla="*/ 9983 w 10000"/>
                  <a:gd name="connsiteY188" fmla="*/ 6945 h 10000"/>
                  <a:gd name="connsiteX189" fmla="*/ 9950 w 10000"/>
                  <a:gd name="connsiteY189" fmla="*/ 6701 h 10000"/>
                  <a:gd name="connsiteX190" fmla="*/ 9950 w 10000"/>
                  <a:gd name="connsiteY190" fmla="*/ 6517 h 10000"/>
                  <a:gd name="connsiteX191" fmla="*/ 9900 w 10000"/>
                  <a:gd name="connsiteY191" fmla="*/ 5927 h 10000"/>
                  <a:gd name="connsiteX192" fmla="*/ 9813 w 10000"/>
                  <a:gd name="connsiteY192" fmla="*/ 5336 h 10000"/>
                  <a:gd name="connsiteX193" fmla="*/ 9714 w 10000"/>
                  <a:gd name="connsiteY193" fmla="*/ 4745 h 10000"/>
                  <a:gd name="connsiteX194" fmla="*/ 9596 w 10000"/>
                  <a:gd name="connsiteY194" fmla="*/ 4175 h 10000"/>
                  <a:gd name="connsiteX195" fmla="*/ 9409 w 10000"/>
                  <a:gd name="connsiteY195" fmla="*/ 3585 h 10000"/>
                  <a:gd name="connsiteX196" fmla="*/ 9226 w 10000"/>
                  <a:gd name="connsiteY196" fmla="*/ 3055 h 10000"/>
                  <a:gd name="connsiteX197" fmla="*/ 8989 w 10000"/>
                  <a:gd name="connsiteY197" fmla="*/ 2546 h 10000"/>
                  <a:gd name="connsiteX198" fmla="*/ 8735 w 10000"/>
                  <a:gd name="connsiteY198" fmla="*/ 2077 h 10000"/>
                  <a:gd name="connsiteX199" fmla="*/ 8415 w 10000"/>
                  <a:gd name="connsiteY199" fmla="*/ 1629 h 10000"/>
                  <a:gd name="connsiteX200" fmla="*/ 8094 w 10000"/>
                  <a:gd name="connsiteY200" fmla="*/ 1242 h 10000"/>
                  <a:gd name="connsiteX201" fmla="*/ 7706 w 10000"/>
                  <a:gd name="connsiteY201" fmla="*/ 876 h 10000"/>
                  <a:gd name="connsiteX202" fmla="*/ 7301 w 10000"/>
                  <a:gd name="connsiteY202" fmla="*/ 550 h 10000"/>
                  <a:gd name="connsiteX203" fmla="*/ 6881 w 10000"/>
                  <a:gd name="connsiteY203" fmla="*/ 326 h 10000"/>
                  <a:gd name="connsiteX204" fmla="*/ 6359 w 10000"/>
                  <a:gd name="connsiteY204" fmla="*/ 163 h 10000"/>
                  <a:gd name="connsiteX205" fmla="*/ 5819 w 10000"/>
                  <a:gd name="connsiteY205" fmla="*/ 61 h 10000"/>
                  <a:gd name="connsiteX206" fmla="*/ 5262 w 10000"/>
                  <a:gd name="connsiteY206" fmla="*/ 0 h 10000"/>
                  <a:gd name="connsiteX207" fmla="*/ 1315 w 10000"/>
                  <a:gd name="connsiteY207" fmla="*/ 2077 h 10000"/>
                  <a:gd name="connsiteX0" fmla="*/ 1315 w 10000"/>
                  <a:gd name="connsiteY0" fmla="*/ 2151 h 10074"/>
                  <a:gd name="connsiteX1" fmla="*/ 0 w 10000"/>
                  <a:gd name="connsiteY1" fmla="*/ 9320 h 10074"/>
                  <a:gd name="connsiteX2" fmla="*/ 320 w 10000"/>
                  <a:gd name="connsiteY2" fmla="*/ 9035 h 10074"/>
                  <a:gd name="connsiteX3" fmla="*/ 456 w 10000"/>
                  <a:gd name="connsiteY3" fmla="*/ 8933 h 10074"/>
                  <a:gd name="connsiteX4" fmla="*/ 557 w 10000"/>
                  <a:gd name="connsiteY4" fmla="*/ 8872 h 10074"/>
                  <a:gd name="connsiteX5" fmla="*/ 641 w 10000"/>
                  <a:gd name="connsiteY5" fmla="*/ 8832 h 10074"/>
                  <a:gd name="connsiteX6" fmla="*/ 776 w 10000"/>
                  <a:gd name="connsiteY6" fmla="*/ 8771 h 10074"/>
                  <a:gd name="connsiteX7" fmla="*/ 810 w 10000"/>
                  <a:gd name="connsiteY7" fmla="*/ 8730 h 10074"/>
                  <a:gd name="connsiteX8" fmla="*/ 826 w 10000"/>
                  <a:gd name="connsiteY8" fmla="*/ 8608 h 10074"/>
                  <a:gd name="connsiteX9" fmla="*/ 742 w 10000"/>
                  <a:gd name="connsiteY9" fmla="*/ 8160 h 10074"/>
                  <a:gd name="connsiteX10" fmla="*/ 725 w 10000"/>
                  <a:gd name="connsiteY10" fmla="*/ 7752 h 10074"/>
                  <a:gd name="connsiteX11" fmla="*/ 725 w 10000"/>
                  <a:gd name="connsiteY11" fmla="*/ 7345 h 10074"/>
                  <a:gd name="connsiteX12" fmla="*/ 776 w 10000"/>
                  <a:gd name="connsiteY12" fmla="*/ 6978 h 10074"/>
                  <a:gd name="connsiteX13" fmla="*/ 911 w 10000"/>
                  <a:gd name="connsiteY13" fmla="*/ 6265 h 10074"/>
                  <a:gd name="connsiteX14" fmla="*/ 1130 w 10000"/>
                  <a:gd name="connsiteY14" fmla="*/ 5614 h 10074"/>
                  <a:gd name="connsiteX15" fmla="*/ 1349 w 10000"/>
                  <a:gd name="connsiteY15" fmla="*/ 5125 h 10074"/>
                  <a:gd name="connsiteX16" fmla="*/ 1450 w 10000"/>
                  <a:gd name="connsiteY16" fmla="*/ 4921 h 10074"/>
                  <a:gd name="connsiteX17" fmla="*/ 1552 w 10000"/>
                  <a:gd name="connsiteY17" fmla="*/ 4758 h 10074"/>
                  <a:gd name="connsiteX18" fmla="*/ 1637 w 10000"/>
                  <a:gd name="connsiteY18" fmla="*/ 4636 h 10074"/>
                  <a:gd name="connsiteX19" fmla="*/ 1687 w 10000"/>
                  <a:gd name="connsiteY19" fmla="*/ 4534 h 10074"/>
                  <a:gd name="connsiteX20" fmla="*/ 1772 w 10000"/>
                  <a:gd name="connsiteY20" fmla="*/ 4432 h 10074"/>
                  <a:gd name="connsiteX21" fmla="*/ 1890 w 10000"/>
                  <a:gd name="connsiteY21" fmla="*/ 6001 h 10074"/>
                  <a:gd name="connsiteX22" fmla="*/ 1890 w 10000"/>
                  <a:gd name="connsiteY22" fmla="*/ 5940 h 10074"/>
                  <a:gd name="connsiteX23" fmla="*/ 1890 w 10000"/>
                  <a:gd name="connsiteY23" fmla="*/ 5797 h 10074"/>
                  <a:gd name="connsiteX24" fmla="*/ 1941 w 10000"/>
                  <a:gd name="connsiteY24" fmla="*/ 5553 h 10074"/>
                  <a:gd name="connsiteX25" fmla="*/ 1958 w 10000"/>
                  <a:gd name="connsiteY25" fmla="*/ 5247 h 10074"/>
                  <a:gd name="connsiteX26" fmla="*/ 2075 w 10000"/>
                  <a:gd name="connsiteY26" fmla="*/ 4921 h 10074"/>
                  <a:gd name="connsiteX27" fmla="*/ 2176 w 10000"/>
                  <a:gd name="connsiteY27" fmla="*/ 4636 h 10074"/>
                  <a:gd name="connsiteX28" fmla="*/ 2394 w 10000"/>
                  <a:gd name="connsiteY28" fmla="*/ 4331 h 10074"/>
                  <a:gd name="connsiteX29" fmla="*/ 2632 w 10000"/>
                  <a:gd name="connsiteY29" fmla="*/ 4086 h 10074"/>
                  <a:gd name="connsiteX30" fmla="*/ 2749 w 10000"/>
                  <a:gd name="connsiteY30" fmla="*/ 4045 h 10074"/>
                  <a:gd name="connsiteX31" fmla="*/ 2765 w 10000"/>
                  <a:gd name="connsiteY31" fmla="*/ 4045 h 10074"/>
                  <a:gd name="connsiteX32" fmla="*/ 2834 w 10000"/>
                  <a:gd name="connsiteY32" fmla="*/ 4086 h 10074"/>
                  <a:gd name="connsiteX33" fmla="*/ 2834 w 10000"/>
                  <a:gd name="connsiteY33" fmla="*/ 4168 h 10074"/>
                  <a:gd name="connsiteX34" fmla="*/ 2799 w 10000"/>
                  <a:gd name="connsiteY34" fmla="*/ 4473 h 10074"/>
                  <a:gd name="connsiteX35" fmla="*/ 2765 w 10000"/>
                  <a:gd name="connsiteY35" fmla="*/ 4799 h 10074"/>
                  <a:gd name="connsiteX36" fmla="*/ 2765 w 10000"/>
                  <a:gd name="connsiteY36" fmla="*/ 5023 h 10074"/>
                  <a:gd name="connsiteX37" fmla="*/ 2834 w 10000"/>
                  <a:gd name="connsiteY37" fmla="*/ 5247 h 10074"/>
                  <a:gd name="connsiteX38" fmla="*/ 2901 w 10000"/>
                  <a:gd name="connsiteY38" fmla="*/ 5634 h 10074"/>
                  <a:gd name="connsiteX39" fmla="*/ 2985 w 10000"/>
                  <a:gd name="connsiteY39" fmla="*/ 5797 h 10074"/>
                  <a:gd name="connsiteX40" fmla="*/ 3019 w 10000"/>
                  <a:gd name="connsiteY40" fmla="*/ 5960 h 10074"/>
                  <a:gd name="connsiteX41" fmla="*/ 3070 w 10000"/>
                  <a:gd name="connsiteY41" fmla="*/ 6041 h 10074"/>
                  <a:gd name="connsiteX42" fmla="*/ 3070 w 10000"/>
                  <a:gd name="connsiteY42" fmla="*/ 6062 h 10074"/>
                  <a:gd name="connsiteX43" fmla="*/ 3070 w 10000"/>
                  <a:gd name="connsiteY43" fmla="*/ 6001 h 10074"/>
                  <a:gd name="connsiteX44" fmla="*/ 3070 w 10000"/>
                  <a:gd name="connsiteY44" fmla="*/ 5899 h 10074"/>
                  <a:gd name="connsiteX45" fmla="*/ 3037 w 10000"/>
                  <a:gd name="connsiteY45" fmla="*/ 5716 h 10074"/>
                  <a:gd name="connsiteX46" fmla="*/ 3037 w 10000"/>
                  <a:gd name="connsiteY46" fmla="*/ 5471 h 10074"/>
                  <a:gd name="connsiteX47" fmla="*/ 3070 w 10000"/>
                  <a:gd name="connsiteY47" fmla="*/ 5227 h 10074"/>
                  <a:gd name="connsiteX48" fmla="*/ 3153 w 10000"/>
                  <a:gd name="connsiteY48" fmla="*/ 4921 h 10074"/>
                  <a:gd name="connsiteX49" fmla="*/ 3238 w 10000"/>
                  <a:gd name="connsiteY49" fmla="*/ 4636 h 10074"/>
                  <a:gd name="connsiteX50" fmla="*/ 3390 w 10000"/>
                  <a:gd name="connsiteY50" fmla="*/ 4371 h 10074"/>
                  <a:gd name="connsiteX51" fmla="*/ 3507 w 10000"/>
                  <a:gd name="connsiteY51" fmla="*/ 4249 h 10074"/>
                  <a:gd name="connsiteX52" fmla="*/ 3644 w 10000"/>
                  <a:gd name="connsiteY52" fmla="*/ 4045 h 10074"/>
                  <a:gd name="connsiteX53" fmla="*/ 3912 w 10000"/>
                  <a:gd name="connsiteY53" fmla="*/ 3679 h 10074"/>
                  <a:gd name="connsiteX54" fmla="*/ 4047 w 10000"/>
                  <a:gd name="connsiteY54" fmla="*/ 3516 h 10074"/>
                  <a:gd name="connsiteX55" fmla="*/ 4114 w 10000"/>
                  <a:gd name="connsiteY55" fmla="*/ 3394 h 10074"/>
                  <a:gd name="connsiteX56" fmla="*/ 4197 w 10000"/>
                  <a:gd name="connsiteY56" fmla="*/ 3292 h 10074"/>
                  <a:gd name="connsiteX57" fmla="*/ 4232 w 10000"/>
                  <a:gd name="connsiteY57" fmla="*/ 3272 h 10074"/>
                  <a:gd name="connsiteX58" fmla="*/ 4197 w 10000"/>
                  <a:gd name="connsiteY58" fmla="*/ 3292 h 10074"/>
                  <a:gd name="connsiteX59" fmla="*/ 4147 w 10000"/>
                  <a:gd name="connsiteY59" fmla="*/ 3394 h 10074"/>
                  <a:gd name="connsiteX60" fmla="*/ 4047 w 10000"/>
                  <a:gd name="connsiteY60" fmla="*/ 3557 h 10074"/>
                  <a:gd name="connsiteX61" fmla="*/ 3962 w 10000"/>
                  <a:gd name="connsiteY61" fmla="*/ 3760 h 10074"/>
                  <a:gd name="connsiteX62" fmla="*/ 3844 w 10000"/>
                  <a:gd name="connsiteY62" fmla="*/ 4005 h 10074"/>
                  <a:gd name="connsiteX63" fmla="*/ 3744 w 10000"/>
                  <a:gd name="connsiteY63" fmla="*/ 4270 h 10074"/>
                  <a:gd name="connsiteX64" fmla="*/ 3660 w 10000"/>
                  <a:gd name="connsiteY64" fmla="*/ 4575 h 10074"/>
                  <a:gd name="connsiteX65" fmla="*/ 3608 w 10000"/>
                  <a:gd name="connsiteY65" fmla="*/ 4860 h 10074"/>
                  <a:gd name="connsiteX66" fmla="*/ 3574 w 10000"/>
                  <a:gd name="connsiteY66" fmla="*/ 5247 h 10074"/>
                  <a:gd name="connsiteX67" fmla="*/ 3608 w 10000"/>
                  <a:gd name="connsiteY67" fmla="*/ 5573 h 10074"/>
                  <a:gd name="connsiteX68" fmla="*/ 3693 w 10000"/>
                  <a:gd name="connsiteY68" fmla="*/ 5838 h 10074"/>
                  <a:gd name="connsiteX69" fmla="*/ 3793 w 10000"/>
                  <a:gd name="connsiteY69" fmla="*/ 6001 h 10074"/>
                  <a:gd name="connsiteX70" fmla="*/ 3912 w 10000"/>
                  <a:gd name="connsiteY70" fmla="*/ 6123 h 10074"/>
                  <a:gd name="connsiteX71" fmla="*/ 4013 w 10000"/>
                  <a:gd name="connsiteY71" fmla="*/ 6225 h 10074"/>
                  <a:gd name="connsiteX72" fmla="*/ 4064 w 10000"/>
                  <a:gd name="connsiteY72" fmla="*/ 6265 h 10074"/>
                  <a:gd name="connsiteX73" fmla="*/ 4098 w 10000"/>
                  <a:gd name="connsiteY73" fmla="*/ 6265 h 10074"/>
                  <a:gd name="connsiteX74" fmla="*/ 4098 w 10000"/>
                  <a:gd name="connsiteY74" fmla="*/ 6225 h 10074"/>
                  <a:gd name="connsiteX75" fmla="*/ 4064 w 10000"/>
                  <a:gd name="connsiteY75" fmla="*/ 6103 h 10074"/>
                  <a:gd name="connsiteX76" fmla="*/ 4047 w 10000"/>
                  <a:gd name="connsiteY76" fmla="*/ 5960 h 10074"/>
                  <a:gd name="connsiteX77" fmla="*/ 4013 w 10000"/>
                  <a:gd name="connsiteY77" fmla="*/ 5736 h 10074"/>
                  <a:gd name="connsiteX78" fmla="*/ 4013 w 10000"/>
                  <a:gd name="connsiteY78" fmla="*/ 5512 h 10074"/>
                  <a:gd name="connsiteX79" fmla="*/ 4047 w 10000"/>
                  <a:gd name="connsiteY79" fmla="*/ 5227 h 10074"/>
                  <a:gd name="connsiteX80" fmla="*/ 4064 w 10000"/>
                  <a:gd name="connsiteY80" fmla="*/ 4921 h 10074"/>
                  <a:gd name="connsiteX81" fmla="*/ 4181 w 10000"/>
                  <a:gd name="connsiteY81" fmla="*/ 4636 h 10074"/>
                  <a:gd name="connsiteX82" fmla="*/ 4283 w 10000"/>
                  <a:gd name="connsiteY82" fmla="*/ 4331 h 10074"/>
                  <a:gd name="connsiteX83" fmla="*/ 4417 w 10000"/>
                  <a:gd name="connsiteY83" fmla="*/ 4107 h 10074"/>
                  <a:gd name="connsiteX84" fmla="*/ 4518 w 10000"/>
                  <a:gd name="connsiteY84" fmla="*/ 3923 h 10074"/>
                  <a:gd name="connsiteX85" fmla="*/ 4654 w 10000"/>
                  <a:gd name="connsiteY85" fmla="*/ 3760 h 10074"/>
                  <a:gd name="connsiteX86" fmla="*/ 4771 w 10000"/>
                  <a:gd name="connsiteY86" fmla="*/ 3618 h 10074"/>
                  <a:gd name="connsiteX87" fmla="*/ 4872 w 10000"/>
                  <a:gd name="connsiteY87" fmla="*/ 3516 h 10074"/>
                  <a:gd name="connsiteX88" fmla="*/ 5010 w 10000"/>
                  <a:gd name="connsiteY88" fmla="*/ 3455 h 10074"/>
                  <a:gd name="connsiteX89" fmla="*/ 5095 w 10000"/>
                  <a:gd name="connsiteY89" fmla="*/ 3455 h 10074"/>
                  <a:gd name="connsiteX90" fmla="*/ 5179 w 10000"/>
                  <a:gd name="connsiteY90" fmla="*/ 3516 h 10074"/>
                  <a:gd name="connsiteX91" fmla="*/ 5262 w 10000"/>
                  <a:gd name="connsiteY91" fmla="*/ 3618 h 10074"/>
                  <a:gd name="connsiteX92" fmla="*/ 5314 w 10000"/>
                  <a:gd name="connsiteY92" fmla="*/ 3760 h 10074"/>
                  <a:gd name="connsiteX93" fmla="*/ 5348 w 10000"/>
                  <a:gd name="connsiteY93" fmla="*/ 3944 h 10074"/>
                  <a:gd name="connsiteX94" fmla="*/ 5415 w 10000"/>
                  <a:gd name="connsiteY94" fmla="*/ 4432 h 10074"/>
                  <a:gd name="connsiteX95" fmla="*/ 5449 w 10000"/>
                  <a:gd name="connsiteY95" fmla="*/ 4982 h 10074"/>
                  <a:gd name="connsiteX96" fmla="*/ 5482 w 10000"/>
                  <a:gd name="connsiteY96" fmla="*/ 5553 h 10074"/>
                  <a:gd name="connsiteX97" fmla="*/ 5482 w 10000"/>
                  <a:gd name="connsiteY97" fmla="*/ 5797 h 10074"/>
                  <a:gd name="connsiteX98" fmla="*/ 5482 w 10000"/>
                  <a:gd name="connsiteY98" fmla="*/ 6001 h 10074"/>
                  <a:gd name="connsiteX99" fmla="*/ 5449 w 10000"/>
                  <a:gd name="connsiteY99" fmla="*/ 6204 h 10074"/>
                  <a:gd name="connsiteX100" fmla="*/ 5449 w 10000"/>
                  <a:gd name="connsiteY100" fmla="*/ 6327 h 10074"/>
                  <a:gd name="connsiteX101" fmla="*/ 5449 w 10000"/>
                  <a:gd name="connsiteY101" fmla="*/ 6428 h 10074"/>
                  <a:gd name="connsiteX102" fmla="*/ 5449 w 10000"/>
                  <a:gd name="connsiteY102" fmla="*/ 6449 h 10074"/>
                  <a:gd name="connsiteX103" fmla="*/ 6089 w 10000"/>
                  <a:gd name="connsiteY103" fmla="*/ 3109 h 10074"/>
                  <a:gd name="connsiteX104" fmla="*/ 6123 w 10000"/>
                  <a:gd name="connsiteY104" fmla="*/ 3170 h 10074"/>
                  <a:gd name="connsiteX105" fmla="*/ 6156 w 10000"/>
                  <a:gd name="connsiteY105" fmla="*/ 3272 h 10074"/>
                  <a:gd name="connsiteX106" fmla="*/ 6206 w 10000"/>
                  <a:gd name="connsiteY106" fmla="*/ 3434 h 10074"/>
                  <a:gd name="connsiteX107" fmla="*/ 6258 w 10000"/>
                  <a:gd name="connsiteY107" fmla="*/ 3659 h 10074"/>
                  <a:gd name="connsiteX108" fmla="*/ 6307 w 10000"/>
                  <a:gd name="connsiteY108" fmla="*/ 3883 h 10074"/>
                  <a:gd name="connsiteX109" fmla="*/ 6393 w 10000"/>
                  <a:gd name="connsiteY109" fmla="*/ 4168 h 10074"/>
                  <a:gd name="connsiteX110" fmla="*/ 6476 w 10000"/>
                  <a:gd name="connsiteY110" fmla="*/ 4799 h 10074"/>
                  <a:gd name="connsiteX111" fmla="*/ 6494 w 10000"/>
                  <a:gd name="connsiteY111" fmla="*/ 5125 h 10074"/>
                  <a:gd name="connsiteX112" fmla="*/ 6494 w 10000"/>
                  <a:gd name="connsiteY112" fmla="*/ 5390 h 10074"/>
                  <a:gd name="connsiteX113" fmla="*/ 6494 w 10000"/>
                  <a:gd name="connsiteY113" fmla="*/ 5614 h 10074"/>
                  <a:gd name="connsiteX114" fmla="*/ 6476 w 10000"/>
                  <a:gd name="connsiteY114" fmla="*/ 5797 h 10074"/>
                  <a:gd name="connsiteX115" fmla="*/ 6442 w 10000"/>
                  <a:gd name="connsiteY115" fmla="*/ 5960 h 10074"/>
                  <a:gd name="connsiteX116" fmla="*/ 6426 w 10000"/>
                  <a:gd name="connsiteY116" fmla="*/ 6062 h 10074"/>
                  <a:gd name="connsiteX117" fmla="*/ 6393 w 10000"/>
                  <a:gd name="connsiteY117" fmla="*/ 6123 h 10074"/>
                  <a:gd name="connsiteX118" fmla="*/ 6393 w 10000"/>
                  <a:gd name="connsiteY118" fmla="*/ 6164 h 10074"/>
                  <a:gd name="connsiteX119" fmla="*/ 6393 w 10000"/>
                  <a:gd name="connsiteY119" fmla="*/ 6123 h 10074"/>
                  <a:gd name="connsiteX120" fmla="*/ 6476 w 10000"/>
                  <a:gd name="connsiteY120" fmla="*/ 6062 h 10074"/>
                  <a:gd name="connsiteX121" fmla="*/ 6560 w 10000"/>
                  <a:gd name="connsiteY121" fmla="*/ 5940 h 10074"/>
                  <a:gd name="connsiteX122" fmla="*/ 6627 w 10000"/>
                  <a:gd name="connsiteY122" fmla="*/ 5777 h 10074"/>
                  <a:gd name="connsiteX123" fmla="*/ 6830 w 10000"/>
                  <a:gd name="connsiteY123" fmla="*/ 5410 h 10074"/>
                  <a:gd name="connsiteX124" fmla="*/ 7014 w 10000"/>
                  <a:gd name="connsiteY124" fmla="*/ 4982 h 10074"/>
                  <a:gd name="connsiteX125" fmla="*/ 7032 w 10000"/>
                  <a:gd name="connsiteY125" fmla="*/ 4819 h 10074"/>
                  <a:gd name="connsiteX126" fmla="*/ 7066 w 10000"/>
                  <a:gd name="connsiteY126" fmla="*/ 4636 h 10074"/>
                  <a:gd name="connsiteX127" fmla="*/ 7066 w 10000"/>
                  <a:gd name="connsiteY127" fmla="*/ 4331 h 10074"/>
                  <a:gd name="connsiteX128" fmla="*/ 7014 w 10000"/>
                  <a:gd name="connsiteY128" fmla="*/ 4168 h 10074"/>
                  <a:gd name="connsiteX129" fmla="*/ 6981 w 10000"/>
                  <a:gd name="connsiteY129" fmla="*/ 4147 h 10074"/>
                  <a:gd name="connsiteX130" fmla="*/ 6981 w 10000"/>
                  <a:gd name="connsiteY130" fmla="*/ 4107 h 10074"/>
                  <a:gd name="connsiteX131" fmla="*/ 7014 w 10000"/>
                  <a:gd name="connsiteY131" fmla="*/ 4147 h 10074"/>
                  <a:gd name="connsiteX132" fmla="*/ 7066 w 10000"/>
                  <a:gd name="connsiteY132" fmla="*/ 4249 h 10074"/>
                  <a:gd name="connsiteX133" fmla="*/ 7151 w 10000"/>
                  <a:gd name="connsiteY133" fmla="*/ 4371 h 10074"/>
                  <a:gd name="connsiteX134" fmla="*/ 7251 w 10000"/>
                  <a:gd name="connsiteY134" fmla="*/ 4534 h 10074"/>
                  <a:gd name="connsiteX135" fmla="*/ 7438 w 10000"/>
                  <a:gd name="connsiteY135" fmla="*/ 4799 h 10074"/>
                  <a:gd name="connsiteX136" fmla="*/ 7505 w 10000"/>
                  <a:gd name="connsiteY136" fmla="*/ 4921 h 10074"/>
                  <a:gd name="connsiteX137" fmla="*/ 7521 w 10000"/>
                  <a:gd name="connsiteY137" fmla="*/ 4962 h 10074"/>
                  <a:gd name="connsiteX138" fmla="*/ 7572 w 10000"/>
                  <a:gd name="connsiteY138" fmla="*/ 5451 h 10074"/>
                  <a:gd name="connsiteX139" fmla="*/ 7605 w 10000"/>
                  <a:gd name="connsiteY139" fmla="*/ 5899 h 10074"/>
                  <a:gd name="connsiteX140" fmla="*/ 7605 w 10000"/>
                  <a:gd name="connsiteY140" fmla="*/ 6103 h 10074"/>
                  <a:gd name="connsiteX141" fmla="*/ 7638 w 10000"/>
                  <a:gd name="connsiteY141" fmla="*/ 6286 h 10074"/>
                  <a:gd name="connsiteX142" fmla="*/ 7654 w 10000"/>
                  <a:gd name="connsiteY142" fmla="*/ 6388 h 10074"/>
                  <a:gd name="connsiteX143" fmla="*/ 7690 w 10000"/>
                  <a:gd name="connsiteY143" fmla="*/ 6428 h 10074"/>
                  <a:gd name="connsiteX144" fmla="*/ 7690 w 10000"/>
                  <a:gd name="connsiteY144" fmla="*/ 6388 h 10074"/>
                  <a:gd name="connsiteX145" fmla="*/ 7740 w 10000"/>
                  <a:gd name="connsiteY145" fmla="*/ 6327 h 10074"/>
                  <a:gd name="connsiteX146" fmla="*/ 7792 w 10000"/>
                  <a:gd name="connsiteY146" fmla="*/ 6225 h 10074"/>
                  <a:gd name="connsiteX147" fmla="*/ 7841 w 10000"/>
                  <a:gd name="connsiteY147" fmla="*/ 6103 h 10074"/>
                  <a:gd name="connsiteX148" fmla="*/ 7976 w 10000"/>
                  <a:gd name="connsiteY148" fmla="*/ 5777 h 10074"/>
                  <a:gd name="connsiteX149" fmla="*/ 8059 w 10000"/>
                  <a:gd name="connsiteY149" fmla="*/ 5349 h 10074"/>
                  <a:gd name="connsiteX150" fmla="*/ 8094 w 10000"/>
                  <a:gd name="connsiteY150" fmla="*/ 5186 h 10074"/>
                  <a:gd name="connsiteX151" fmla="*/ 8094 w 10000"/>
                  <a:gd name="connsiteY151" fmla="*/ 5064 h 10074"/>
                  <a:gd name="connsiteX152" fmla="*/ 8043 w 10000"/>
                  <a:gd name="connsiteY152" fmla="*/ 4860 h 10074"/>
                  <a:gd name="connsiteX153" fmla="*/ 7976 w 10000"/>
                  <a:gd name="connsiteY153" fmla="*/ 4758 h 10074"/>
                  <a:gd name="connsiteX154" fmla="*/ 7959 w 10000"/>
                  <a:gd name="connsiteY154" fmla="*/ 4738 h 10074"/>
                  <a:gd name="connsiteX155" fmla="*/ 8094 w 10000"/>
                  <a:gd name="connsiteY155" fmla="*/ 4921 h 10074"/>
                  <a:gd name="connsiteX156" fmla="*/ 8245 w 10000"/>
                  <a:gd name="connsiteY156" fmla="*/ 5084 h 10074"/>
                  <a:gd name="connsiteX157" fmla="*/ 8450 w 10000"/>
                  <a:gd name="connsiteY157" fmla="*/ 5247 h 10074"/>
                  <a:gd name="connsiteX158" fmla="*/ 8635 w 10000"/>
                  <a:gd name="connsiteY158" fmla="*/ 5451 h 10074"/>
                  <a:gd name="connsiteX159" fmla="*/ 8787 w 10000"/>
                  <a:gd name="connsiteY159" fmla="*/ 5716 h 10074"/>
                  <a:gd name="connsiteX160" fmla="*/ 8955 w 10000"/>
                  <a:gd name="connsiteY160" fmla="*/ 6001 h 10074"/>
                  <a:gd name="connsiteX161" fmla="*/ 9088 w 10000"/>
                  <a:gd name="connsiteY161" fmla="*/ 6367 h 10074"/>
                  <a:gd name="connsiteX162" fmla="*/ 9192 w 10000"/>
                  <a:gd name="connsiteY162" fmla="*/ 6815 h 10074"/>
                  <a:gd name="connsiteX163" fmla="*/ 9259 w 10000"/>
                  <a:gd name="connsiteY163" fmla="*/ 7304 h 10074"/>
                  <a:gd name="connsiteX164" fmla="*/ 9309 w 10000"/>
                  <a:gd name="connsiteY164" fmla="*/ 7752 h 10074"/>
                  <a:gd name="connsiteX165" fmla="*/ 9309 w 10000"/>
                  <a:gd name="connsiteY165" fmla="*/ 8160 h 10074"/>
                  <a:gd name="connsiteX166" fmla="*/ 9309 w 10000"/>
                  <a:gd name="connsiteY166" fmla="*/ 8485 h 10074"/>
                  <a:gd name="connsiteX167" fmla="*/ 9309 w 10000"/>
                  <a:gd name="connsiteY167" fmla="*/ 8730 h 10074"/>
                  <a:gd name="connsiteX168" fmla="*/ 9275 w 10000"/>
                  <a:gd name="connsiteY168" fmla="*/ 8933 h 10074"/>
                  <a:gd name="connsiteX169" fmla="*/ 9275 w 10000"/>
                  <a:gd name="connsiteY169" fmla="*/ 9096 h 10074"/>
                  <a:gd name="connsiteX170" fmla="*/ 9275 w 10000"/>
                  <a:gd name="connsiteY170" fmla="*/ 9137 h 10074"/>
                  <a:gd name="connsiteX171" fmla="*/ 9326 w 10000"/>
                  <a:gd name="connsiteY171" fmla="*/ 9137 h 10074"/>
                  <a:gd name="connsiteX172" fmla="*/ 9443 w 10000"/>
                  <a:gd name="connsiteY172" fmla="*/ 9219 h 10074"/>
                  <a:gd name="connsiteX173" fmla="*/ 9596 w 10000"/>
                  <a:gd name="connsiteY173" fmla="*/ 9320 h 10074"/>
                  <a:gd name="connsiteX174" fmla="*/ 9764 w 10000"/>
                  <a:gd name="connsiteY174" fmla="*/ 9544 h 10074"/>
                  <a:gd name="connsiteX175" fmla="*/ 9866 w 10000"/>
                  <a:gd name="connsiteY175" fmla="*/ 9748 h 10074"/>
                  <a:gd name="connsiteX176" fmla="*/ 9950 w 10000"/>
                  <a:gd name="connsiteY176" fmla="*/ 9911 h 10074"/>
                  <a:gd name="connsiteX177" fmla="*/ 10000 w 10000"/>
                  <a:gd name="connsiteY177" fmla="*/ 10013 h 10074"/>
                  <a:gd name="connsiteX178" fmla="*/ 10000 w 10000"/>
                  <a:gd name="connsiteY178" fmla="*/ 10074 h 10074"/>
                  <a:gd name="connsiteX179" fmla="*/ 10000 w 10000"/>
                  <a:gd name="connsiteY179" fmla="*/ 10033 h 10074"/>
                  <a:gd name="connsiteX180" fmla="*/ 10000 w 10000"/>
                  <a:gd name="connsiteY180" fmla="*/ 9972 h 10074"/>
                  <a:gd name="connsiteX181" fmla="*/ 10000 w 10000"/>
                  <a:gd name="connsiteY181" fmla="*/ 9809 h 10074"/>
                  <a:gd name="connsiteX182" fmla="*/ 10000 w 10000"/>
                  <a:gd name="connsiteY182" fmla="*/ 9646 h 10074"/>
                  <a:gd name="connsiteX183" fmla="*/ 10000 w 10000"/>
                  <a:gd name="connsiteY183" fmla="*/ 9443 h 10074"/>
                  <a:gd name="connsiteX184" fmla="*/ 10000 w 10000"/>
                  <a:gd name="connsiteY184" fmla="*/ 9219 h 10074"/>
                  <a:gd name="connsiteX185" fmla="*/ 10000 w 10000"/>
                  <a:gd name="connsiteY185" fmla="*/ 8669 h 10074"/>
                  <a:gd name="connsiteX186" fmla="*/ 10000 w 10000"/>
                  <a:gd name="connsiteY186" fmla="*/ 8119 h 10074"/>
                  <a:gd name="connsiteX187" fmla="*/ 9983 w 10000"/>
                  <a:gd name="connsiteY187" fmla="*/ 7528 h 10074"/>
                  <a:gd name="connsiteX188" fmla="*/ 9983 w 10000"/>
                  <a:gd name="connsiteY188" fmla="*/ 7019 h 10074"/>
                  <a:gd name="connsiteX189" fmla="*/ 9950 w 10000"/>
                  <a:gd name="connsiteY189" fmla="*/ 6775 h 10074"/>
                  <a:gd name="connsiteX190" fmla="*/ 9950 w 10000"/>
                  <a:gd name="connsiteY190" fmla="*/ 6591 h 10074"/>
                  <a:gd name="connsiteX191" fmla="*/ 9900 w 10000"/>
                  <a:gd name="connsiteY191" fmla="*/ 6001 h 10074"/>
                  <a:gd name="connsiteX192" fmla="*/ 9813 w 10000"/>
                  <a:gd name="connsiteY192" fmla="*/ 5410 h 10074"/>
                  <a:gd name="connsiteX193" fmla="*/ 9714 w 10000"/>
                  <a:gd name="connsiteY193" fmla="*/ 4819 h 10074"/>
                  <a:gd name="connsiteX194" fmla="*/ 9596 w 10000"/>
                  <a:gd name="connsiteY194" fmla="*/ 4249 h 10074"/>
                  <a:gd name="connsiteX195" fmla="*/ 9409 w 10000"/>
                  <a:gd name="connsiteY195" fmla="*/ 3659 h 10074"/>
                  <a:gd name="connsiteX196" fmla="*/ 9226 w 10000"/>
                  <a:gd name="connsiteY196" fmla="*/ 3129 h 10074"/>
                  <a:gd name="connsiteX197" fmla="*/ 8989 w 10000"/>
                  <a:gd name="connsiteY197" fmla="*/ 2620 h 10074"/>
                  <a:gd name="connsiteX198" fmla="*/ 8735 w 10000"/>
                  <a:gd name="connsiteY198" fmla="*/ 2151 h 10074"/>
                  <a:gd name="connsiteX199" fmla="*/ 8415 w 10000"/>
                  <a:gd name="connsiteY199" fmla="*/ 1703 h 10074"/>
                  <a:gd name="connsiteX200" fmla="*/ 8094 w 10000"/>
                  <a:gd name="connsiteY200" fmla="*/ 1316 h 10074"/>
                  <a:gd name="connsiteX201" fmla="*/ 7706 w 10000"/>
                  <a:gd name="connsiteY201" fmla="*/ 950 h 10074"/>
                  <a:gd name="connsiteX202" fmla="*/ 7301 w 10000"/>
                  <a:gd name="connsiteY202" fmla="*/ 624 h 10074"/>
                  <a:gd name="connsiteX203" fmla="*/ 6881 w 10000"/>
                  <a:gd name="connsiteY203" fmla="*/ 400 h 10074"/>
                  <a:gd name="connsiteX204" fmla="*/ 6359 w 10000"/>
                  <a:gd name="connsiteY204" fmla="*/ 237 h 10074"/>
                  <a:gd name="connsiteX205" fmla="*/ 5819 w 10000"/>
                  <a:gd name="connsiteY205" fmla="*/ 135 h 10074"/>
                  <a:gd name="connsiteX206" fmla="*/ 4774 w 10000"/>
                  <a:gd name="connsiteY206" fmla="*/ 0 h 10074"/>
                  <a:gd name="connsiteX207" fmla="*/ 1315 w 10000"/>
                  <a:gd name="connsiteY207" fmla="*/ 2151 h 10074"/>
                  <a:gd name="connsiteX0" fmla="*/ 1315 w 10000"/>
                  <a:gd name="connsiteY0" fmla="*/ 2278 h 10201"/>
                  <a:gd name="connsiteX1" fmla="*/ 0 w 10000"/>
                  <a:gd name="connsiteY1" fmla="*/ 9447 h 10201"/>
                  <a:gd name="connsiteX2" fmla="*/ 320 w 10000"/>
                  <a:gd name="connsiteY2" fmla="*/ 9162 h 10201"/>
                  <a:gd name="connsiteX3" fmla="*/ 456 w 10000"/>
                  <a:gd name="connsiteY3" fmla="*/ 9060 h 10201"/>
                  <a:gd name="connsiteX4" fmla="*/ 557 w 10000"/>
                  <a:gd name="connsiteY4" fmla="*/ 8999 h 10201"/>
                  <a:gd name="connsiteX5" fmla="*/ 641 w 10000"/>
                  <a:gd name="connsiteY5" fmla="*/ 8959 h 10201"/>
                  <a:gd name="connsiteX6" fmla="*/ 776 w 10000"/>
                  <a:gd name="connsiteY6" fmla="*/ 8898 h 10201"/>
                  <a:gd name="connsiteX7" fmla="*/ 810 w 10000"/>
                  <a:gd name="connsiteY7" fmla="*/ 8857 h 10201"/>
                  <a:gd name="connsiteX8" fmla="*/ 826 w 10000"/>
                  <a:gd name="connsiteY8" fmla="*/ 8735 h 10201"/>
                  <a:gd name="connsiteX9" fmla="*/ 742 w 10000"/>
                  <a:gd name="connsiteY9" fmla="*/ 8287 h 10201"/>
                  <a:gd name="connsiteX10" fmla="*/ 725 w 10000"/>
                  <a:gd name="connsiteY10" fmla="*/ 7879 h 10201"/>
                  <a:gd name="connsiteX11" fmla="*/ 725 w 10000"/>
                  <a:gd name="connsiteY11" fmla="*/ 7472 h 10201"/>
                  <a:gd name="connsiteX12" fmla="*/ 776 w 10000"/>
                  <a:gd name="connsiteY12" fmla="*/ 7105 h 10201"/>
                  <a:gd name="connsiteX13" fmla="*/ 911 w 10000"/>
                  <a:gd name="connsiteY13" fmla="*/ 6392 h 10201"/>
                  <a:gd name="connsiteX14" fmla="*/ 1130 w 10000"/>
                  <a:gd name="connsiteY14" fmla="*/ 5741 h 10201"/>
                  <a:gd name="connsiteX15" fmla="*/ 1349 w 10000"/>
                  <a:gd name="connsiteY15" fmla="*/ 5252 h 10201"/>
                  <a:gd name="connsiteX16" fmla="*/ 1450 w 10000"/>
                  <a:gd name="connsiteY16" fmla="*/ 5048 h 10201"/>
                  <a:gd name="connsiteX17" fmla="*/ 1552 w 10000"/>
                  <a:gd name="connsiteY17" fmla="*/ 4885 h 10201"/>
                  <a:gd name="connsiteX18" fmla="*/ 1637 w 10000"/>
                  <a:gd name="connsiteY18" fmla="*/ 4763 h 10201"/>
                  <a:gd name="connsiteX19" fmla="*/ 1687 w 10000"/>
                  <a:gd name="connsiteY19" fmla="*/ 4661 h 10201"/>
                  <a:gd name="connsiteX20" fmla="*/ 1772 w 10000"/>
                  <a:gd name="connsiteY20" fmla="*/ 4559 h 10201"/>
                  <a:gd name="connsiteX21" fmla="*/ 1890 w 10000"/>
                  <a:gd name="connsiteY21" fmla="*/ 6128 h 10201"/>
                  <a:gd name="connsiteX22" fmla="*/ 1890 w 10000"/>
                  <a:gd name="connsiteY22" fmla="*/ 6067 h 10201"/>
                  <a:gd name="connsiteX23" fmla="*/ 1890 w 10000"/>
                  <a:gd name="connsiteY23" fmla="*/ 5924 h 10201"/>
                  <a:gd name="connsiteX24" fmla="*/ 1941 w 10000"/>
                  <a:gd name="connsiteY24" fmla="*/ 5680 h 10201"/>
                  <a:gd name="connsiteX25" fmla="*/ 1958 w 10000"/>
                  <a:gd name="connsiteY25" fmla="*/ 5374 h 10201"/>
                  <a:gd name="connsiteX26" fmla="*/ 2075 w 10000"/>
                  <a:gd name="connsiteY26" fmla="*/ 5048 h 10201"/>
                  <a:gd name="connsiteX27" fmla="*/ 2176 w 10000"/>
                  <a:gd name="connsiteY27" fmla="*/ 4763 h 10201"/>
                  <a:gd name="connsiteX28" fmla="*/ 2394 w 10000"/>
                  <a:gd name="connsiteY28" fmla="*/ 4458 h 10201"/>
                  <a:gd name="connsiteX29" fmla="*/ 2632 w 10000"/>
                  <a:gd name="connsiteY29" fmla="*/ 4213 h 10201"/>
                  <a:gd name="connsiteX30" fmla="*/ 2749 w 10000"/>
                  <a:gd name="connsiteY30" fmla="*/ 4172 h 10201"/>
                  <a:gd name="connsiteX31" fmla="*/ 2765 w 10000"/>
                  <a:gd name="connsiteY31" fmla="*/ 4172 h 10201"/>
                  <a:gd name="connsiteX32" fmla="*/ 2834 w 10000"/>
                  <a:gd name="connsiteY32" fmla="*/ 4213 h 10201"/>
                  <a:gd name="connsiteX33" fmla="*/ 2834 w 10000"/>
                  <a:gd name="connsiteY33" fmla="*/ 4295 h 10201"/>
                  <a:gd name="connsiteX34" fmla="*/ 2799 w 10000"/>
                  <a:gd name="connsiteY34" fmla="*/ 4600 h 10201"/>
                  <a:gd name="connsiteX35" fmla="*/ 2765 w 10000"/>
                  <a:gd name="connsiteY35" fmla="*/ 4926 h 10201"/>
                  <a:gd name="connsiteX36" fmla="*/ 2765 w 10000"/>
                  <a:gd name="connsiteY36" fmla="*/ 5150 h 10201"/>
                  <a:gd name="connsiteX37" fmla="*/ 2834 w 10000"/>
                  <a:gd name="connsiteY37" fmla="*/ 5374 h 10201"/>
                  <a:gd name="connsiteX38" fmla="*/ 2901 w 10000"/>
                  <a:gd name="connsiteY38" fmla="*/ 5761 h 10201"/>
                  <a:gd name="connsiteX39" fmla="*/ 2985 w 10000"/>
                  <a:gd name="connsiteY39" fmla="*/ 5924 h 10201"/>
                  <a:gd name="connsiteX40" fmla="*/ 3019 w 10000"/>
                  <a:gd name="connsiteY40" fmla="*/ 6087 h 10201"/>
                  <a:gd name="connsiteX41" fmla="*/ 3070 w 10000"/>
                  <a:gd name="connsiteY41" fmla="*/ 6168 h 10201"/>
                  <a:gd name="connsiteX42" fmla="*/ 3070 w 10000"/>
                  <a:gd name="connsiteY42" fmla="*/ 6189 h 10201"/>
                  <a:gd name="connsiteX43" fmla="*/ 3070 w 10000"/>
                  <a:gd name="connsiteY43" fmla="*/ 6128 h 10201"/>
                  <a:gd name="connsiteX44" fmla="*/ 3070 w 10000"/>
                  <a:gd name="connsiteY44" fmla="*/ 6026 h 10201"/>
                  <a:gd name="connsiteX45" fmla="*/ 3037 w 10000"/>
                  <a:gd name="connsiteY45" fmla="*/ 5843 h 10201"/>
                  <a:gd name="connsiteX46" fmla="*/ 3037 w 10000"/>
                  <a:gd name="connsiteY46" fmla="*/ 5598 h 10201"/>
                  <a:gd name="connsiteX47" fmla="*/ 3070 w 10000"/>
                  <a:gd name="connsiteY47" fmla="*/ 5354 h 10201"/>
                  <a:gd name="connsiteX48" fmla="*/ 3153 w 10000"/>
                  <a:gd name="connsiteY48" fmla="*/ 5048 h 10201"/>
                  <a:gd name="connsiteX49" fmla="*/ 3238 w 10000"/>
                  <a:gd name="connsiteY49" fmla="*/ 4763 h 10201"/>
                  <a:gd name="connsiteX50" fmla="*/ 3390 w 10000"/>
                  <a:gd name="connsiteY50" fmla="*/ 4498 h 10201"/>
                  <a:gd name="connsiteX51" fmla="*/ 3507 w 10000"/>
                  <a:gd name="connsiteY51" fmla="*/ 4376 h 10201"/>
                  <a:gd name="connsiteX52" fmla="*/ 3644 w 10000"/>
                  <a:gd name="connsiteY52" fmla="*/ 4172 h 10201"/>
                  <a:gd name="connsiteX53" fmla="*/ 3912 w 10000"/>
                  <a:gd name="connsiteY53" fmla="*/ 3806 h 10201"/>
                  <a:gd name="connsiteX54" fmla="*/ 4047 w 10000"/>
                  <a:gd name="connsiteY54" fmla="*/ 3643 h 10201"/>
                  <a:gd name="connsiteX55" fmla="*/ 4114 w 10000"/>
                  <a:gd name="connsiteY55" fmla="*/ 3521 h 10201"/>
                  <a:gd name="connsiteX56" fmla="*/ 4197 w 10000"/>
                  <a:gd name="connsiteY56" fmla="*/ 3419 h 10201"/>
                  <a:gd name="connsiteX57" fmla="*/ 4232 w 10000"/>
                  <a:gd name="connsiteY57" fmla="*/ 3399 h 10201"/>
                  <a:gd name="connsiteX58" fmla="*/ 4197 w 10000"/>
                  <a:gd name="connsiteY58" fmla="*/ 3419 h 10201"/>
                  <a:gd name="connsiteX59" fmla="*/ 4147 w 10000"/>
                  <a:gd name="connsiteY59" fmla="*/ 3521 h 10201"/>
                  <a:gd name="connsiteX60" fmla="*/ 4047 w 10000"/>
                  <a:gd name="connsiteY60" fmla="*/ 3684 h 10201"/>
                  <a:gd name="connsiteX61" fmla="*/ 3962 w 10000"/>
                  <a:gd name="connsiteY61" fmla="*/ 3887 h 10201"/>
                  <a:gd name="connsiteX62" fmla="*/ 3844 w 10000"/>
                  <a:gd name="connsiteY62" fmla="*/ 4132 h 10201"/>
                  <a:gd name="connsiteX63" fmla="*/ 3744 w 10000"/>
                  <a:gd name="connsiteY63" fmla="*/ 4397 h 10201"/>
                  <a:gd name="connsiteX64" fmla="*/ 3660 w 10000"/>
                  <a:gd name="connsiteY64" fmla="*/ 4702 h 10201"/>
                  <a:gd name="connsiteX65" fmla="*/ 3608 w 10000"/>
                  <a:gd name="connsiteY65" fmla="*/ 4987 h 10201"/>
                  <a:gd name="connsiteX66" fmla="*/ 3574 w 10000"/>
                  <a:gd name="connsiteY66" fmla="*/ 5374 h 10201"/>
                  <a:gd name="connsiteX67" fmla="*/ 3608 w 10000"/>
                  <a:gd name="connsiteY67" fmla="*/ 5700 h 10201"/>
                  <a:gd name="connsiteX68" fmla="*/ 3693 w 10000"/>
                  <a:gd name="connsiteY68" fmla="*/ 5965 h 10201"/>
                  <a:gd name="connsiteX69" fmla="*/ 3793 w 10000"/>
                  <a:gd name="connsiteY69" fmla="*/ 6128 h 10201"/>
                  <a:gd name="connsiteX70" fmla="*/ 3912 w 10000"/>
                  <a:gd name="connsiteY70" fmla="*/ 6250 h 10201"/>
                  <a:gd name="connsiteX71" fmla="*/ 4013 w 10000"/>
                  <a:gd name="connsiteY71" fmla="*/ 6352 h 10201"/>
                  <a:gd name="connsiteX72" fmla="*/ 4064 w 10000"/>
                  <a:gd name="connsiteY72" fmla="*/ 6392 h 10201"/>
                  <a:gd name="connsiteX73" fmla="*/ 4098 w 10000"/>
                  <a:gd name="connsiteY73" fmla="*/ 6392 h 10201"/>
                  <a:gd name="connsiteX74" fmla="*/ 4098 w 10000"/>
                  <a:gd name="connsiteY74" fmla="*/ 6352 h 10201"/>
                  <a:gd name="connsiteX75" fmla="*/ 4064 w 10000"/>
                  <a:gd name="connsiteY75" fmla="*/ 6230 h 10201"/>
                  <a:gd name="connsiteX76" fmla="*/ 4047 w 10000"/>
                  <a:gd name="connsiteY76" fmla="*/ 6087 h 10201"/>
                  <a:gd name="connsiteX77" fmla="*/ 4013 w 10000"/>
                  <a:gd name="connsiteY77" fmla="*/ 5863 h 10201"/>
                  <a:gd name="connsiteX78" fmla="*/ 4013 w 10000"/>
                  <a:gd name="connsiteY78" fmla="*/ 5639 h 10201"/>
                  <a:gd name="connsiteX79" fmla="*/ 4047 w 10000"/>
                  <a:gd name="connsiteY79" fmla="*/ 5354 h 10201"/>
                  <a:gd name="connsiteX80" fmla="*/ 4064 w 10000"/>
                  <a:gd name="connsiteY80" fmla="*/ 5048 h 10201"/>
                  <a:gd name="connsiteX81" fmla="*/ 4181 w 10000"/>
                  <a:gd name="connsiteY81" fmla="*/ 4763 h 10201"/>
                  <a:gd name="connsiteX82" fmla="*/ 4283 w 10000"/>
                  <a:gd name="connsiteY82" fmla="*/ 4458 h 10201"/>
                  <a:gd name="connsiteX83" fmla="*/ 4417 w 10000"/>
                  <a:gd name="connsiteY83" fmla="*/ 4234 h 10201"/>
                  <a:gd name="connsiteX84" fmla="*/ 4518 w 10000"/>
                  <a:gd name="connsiteY84" fmla="*/ 4050 h 10201"/>
                  <a:gd name="connsiteX85" fmla="*/ 4654 w 10000"/>
                  <a:gd name="connsiteY85" fmla="*/ 3887 h 10201"/>
                  <a:gd name="connsiteX86" fmla="*/ 4771 w 10000"/>
                  <a:gd name="connsiteY86" fmla="*/ 3745 h 10201"/>
                  <a:gd name="connsiteX87" fmla="*/ 4872 w 10000"/>
                  <a:gd name="connsiteY87" fmla="*/ 3643 h 10201"/>
                  <a:gd name="connsiteX88" fmla="*/ 5010 w 10000"/>
                  <a:gd name="connsiteY88" fmla="*/ 3582 h 10201"/>
                  <a:gd name="connsiteX89" fmla="*/ 5095 w 10000"/>
                  <a:gd name="connsiteY89" fmla="*/ 3582 h 10201"/>
                  <a:gd name="connsiteX90" fmla="*/ 5179 w 10000"/>
                  <a:gd name="connsiteY90" fmla="*/ 3643 h 10201"/>
                  <a:gd name="connsiteX91" fmla="*/ 5262 w 10000"/>
                  <a:gd name="connsiteY91" fmla="*/ 3745 h 10201"/>
                  <a:gd name="connsiteX92" fmla="*/ 5314 w 10000"/>
                  <a:gd name="connsiteY92" fmla="*/ 3887 h 10201"/>
                  <a:gd name="connsiteX93" fmla="*/ 5348 w 10000"/>
                  <a:gd name="connsiteY93" fmla="*/ 4071 h 10201"/>
                  <a:gd name="connsiteX94" fmla="*/ 5415 w 10000"/>
                  <a:gd name="connsiteY94" fmla="*/ 4559 h 10201"/>
                  <a:gd name="connsiteX95" fmla="*/ 5449 w 10000"/>
                  <a:gd name="connsiteY95" fmla="*/ 5109 h 10201"/>
                  <a:gd name="connsiteX96" fmla="*/ 5482 w 10000"/>
                  <a:gd name="connsiteY96" fmla="*/ 5680 h 10201"/>
                  <a:gd name="connsiteX97" fmla="*/ 5482 w 10000"/>
                  <a:gd name="connsiteY97" fmla="*/ 5924 h 10201"/>
                  <a:gd name="connsiteX98" fmla="*/ 5482 w 10000"/>
                  <a:gd name="connsiteY98" fmla="*/ 6128 h 10201"/>
                  <a:gd name="connsiteX99" fmla="*/ 5449 w 10000"/>
                  <a:gd name="connsiteY99" fmla="*/ 6331 h 10201"/>
                  <a:gd name="connsiteX100" fmla="*/ 5449 w 10000"/>
                  <a:gd name="connsiteY100" fmla="*/ 6454 h 10201"/>
                  <a:gd name="connsiteX101" fmla="*/ 5449 w 10000"/>
                  <a:gd name="connsiteY101" fmla="*/ 6555 h 10201"/>
                  <a:gd name="connsiteX102" fmla="*/ 5449 w 10000"/>
                  <a:gd name="connsiteY102" fmla="*/ 6576 h 10201"/>
                  <a:gd name="connsiteX103" fmla="*/ 6089 w 10000"/>
                  <a:gd name="connsiteY103" fmla="*/ 3236 h 10201"/>
                  <a:gd name="connsiteX104" fmla="*/ 6123 w 10000"/>
                  <a:gd name="connsiteY104" fmla="*/ 3297 h 10201"/>
                  <a:gd name="connsiteX105" fmla="*/ 6156 w 10000"/>
                  <a:gd name="connsiteY105" fmla="*/ 3399 h 10201"/>
                  <a:gd name="connsiteX106" fmla="*/ 6206 w 10000"/>
                  <a:gd name="connsiteY106" fmla="*/ 3561 h 10201"/>
                  <a:gd name="connsiteX107" fmla="*/ 6258 w 10000"/>
                  <a:gd name="connsiteY107" fmla="*/ 3786 h 10201"/>
                  <a:gd name="connsiteX108" fmla="*/ 6307 w 10000"/>
                  <a:gd name="connsiteY108" fmla="*/ 4010 h 10201"/>
                  <a:gd name="connsiteX109" fmla="*/ 6393 w 10000"/>
                  <a:gd name="connsiteY109" fmla="*/ 4295 h 10201"/>
                  <a:gd name="connsiteX110" fmla="*/ 6476 w 10000"/>
                  <a:gd name="connsiteY110" fmla="*/ 4926 h 10201"/>
                  <a:gd name="connsiteX111" fmla="*/ 6494 w 10000"/>
                  <a:gd name="connsiteY111" fmla="*/ 5252 h 10201"/>
                  <a:gd name="connsiteX112" fmla="*/ 6494 w 10000"/>
                  <a:gd name="connsiteY112" fmla="*/ 5517 h 10201"/>
                  <a:gd name="connsiteX113" fmla="*/ 6494 w 10000"/>
                  <a:gd name="connsiteY113" fmla="*/ 5741 h 10201"/>
                  <a:gd name="connsiteX114" fmla="*/ 6476 w 10000"/>
                  <a:gd name="connsiteY114" fmla="*/ 5924 h 10201"/>
                  <a:gd name="connsiteX115" fmla="*/ 6442 w 10000"/>
                  <a:gd name="connsiteY115" fmla="*/ 6087 h 10201"/>
                  <a:gd name="connsiteX116" fmla="*/ 6426 w 10000"/>
                  <a:gd name="connsiteY116" fmla="*/ 6189 h 10201"/>
                  <a:gd name="connsiteX117" fmla="*/ 6393 w 10000"/>
                  <a:gd name="connsiteY117" fmla="*/ 6250 h 10201"/>
                  <a:gd name="connsiteX118" fmla="*/ 6393 w 10000"/>
                  <a:gd name="connsiteY118" fmla="*/ 6291 h 10201"/>
                  <a:gd name="connsiteX119" fmla="*/ 6393 w 10000"/>
                  <a:gd name="connsiteY119" fmla="*/ 6250 h 10201"/>
                  <a:gd name="connsiteX120" fmla="*/ 6476 w 10000"/>
                  <a:gd name="connsiteY120" fmla="*/ 6189 h 10201"/>
                  <a:gd name="connsiteX121" fmla="*/ 6560 w 10000"/>
                  <a:gd name="connsiteY121" fmla="*/ 6067 h 10201"/>
                  <a:gd name="connsiteX122" fmla="*/ 6627 w 10000"/>
                  <a:gd name="connsiteY122" fmla="*/ 5904 h 10201"/>
                  <a:gd name="connsiteX123" fmla="*/ 6830 w 10000"/>
                  <a:gd name="connsiteY123" fmla="*/ 5537 h 10201"/>
                  <a:gd name="connsiteX124" fmla="*/ 7014 w 10000"/>
                  <a:gd name="connsiteY124" fmla="*/ 5109 h 10201"/>
                  <a:gd name="connsiteX125" fmla="*/ 7032 w 10000"/>
                  <a:gd name="connsiteY125" fmla="*/ 4946 h 10201"/>
                  <a:gd name="connsiteX126" fmla="*/ 7066 w 10000"/>
                  <a:gd name="connsiteY126" fmla="*/ 4763 h 10201"/>
                  <a:gd name="connsiteX127" fmla="*/ 7066 w 10000"/>
                  <a:gd name="connsiteY127" fmla="*/ 4458 h 10201"/>
                  <a:gd name="connsiteX128" fmla="*/ 7014 w 10000"/>
                  <a:gd name="connsiteY128" fmla="*/ 4295 h 10201"/>
                  <a:gd name="connsiteX129" fmla="*/ 6981 w 10000"/>
                  <a:gd name="connsiteY129" fmla="*/ 4274 h 10201"/>
                  <a:gd name="connsiteX130" fmla="*/ 6981 w 10000"/>
                  <a:gd name="connsiteY130" fmla="*/ 4234 h 10201"/>
                  <a:gd name="connsiteX131" fmla="*/ 7014 w 10000"/>
                  <a:gd name="connsiteY131" fmla="*/ 4274 h 10201"/>
                  <a:gd name="connsiteX132" fmla="*/ 7066 w 10000"/>
                  <a:gd name="connsiteY132" fmla="*/ 4376 h 10201"/>
                  <a:gd name="connsiteX133" fmla="*/ 7151 w 10000"/>
                  <a:gd name="connsiteY133" fmla="*/ 4498 h 10201"/>
                  <a:gd name="connsiteX134" fmla="*/ 7251 w 10000"/>
                  <a:gd name="connsiteY134" fmla="*/ 4661 h 10201"/>
                  <a:gd name="connsiteX135" fmla="*/ 7438 w 10000"/>
                  <a:gd name="connsiteY135" fmla="*/ 4926 h 10201"/>
                  <a:gd name="connsiteX136" fmla="*/ 7505 w 10000"/>
                  <a:gd name="connsiteY136" fmla="*/ 5048 h 10201"/>
                  <a:gd name="connsiteX137" fmla="*/ 7521 w 10000"/>
                  <a:gd name="connsiteY137" fmla="*/ 5089 h 10201"/>
                  <a:gd name="connsiteX138" fmla="*/ 7572 w 10000"/>
                  <a:gd name="connsiteY138" fmla="*/ 5578 h 10201"/>
                  <a:gd name="connsiteX139" fmla="*/ 7605 w 10000"/>
                  <a:gd name="connsiteY139" fmla="*/ 6026 h 10201"/>
                  <a:gd name="connsiteX140" fmla="*/ 7605 w 10000"/>
                  <a:gd name="connsiteY140" fmla="*/ 6230 h 10201"/>
                  <a:gd name="connsiteX141" fmla="*/ 7638 w 10000"/>
                  <a:gd name="connsiteY141" fmla="*/ 6413 h 10201"/>
                  <a:gd name="connsiteX142" fmla="*/ 7654 w 10000"/>
                  <a:gd name="connsiteY142" fmla="*/ 6515 h 10201"/>
                  <a:gd name="connsiteX143" fmla="*/ 7690 w 10000"/>
                  <a:gd name="connsiteY143" fmla="*/ 6555 h 10201"/>
                  <a:gd name="connsiteX144" fmla="*/ 7690 w 10000"/>
                  <a:gd name="connsiteY144" fmla="*/ 6515 h 10201"/>
                  <a:gd name="connsiteX145" fmla="*/ 7740 w 10000"/>
                  <a:gd name="connsiteY145" fmla="*/ 6454 h 10201"/>
                  <a:gd name="connsiteX146" fmla="*/ 7792 w 10000"/>
                  <a:gd name="connsiteY146" fmla="*/ 6352 h 10201"/>
                  <a:gd name="connsiteX147" fmla="*/ 7841 w 10000"/>
                  <a:gd name="connsiteY147" fmla="*/ 6230 h 10201"/>
                  <a:gd name="connsiteX148" fmla="*/ 7976 w 10000"/>
                  <a:gd name="connsiteY148" fmla="*/ 5904 h 10201"/>
                  <a:gd name="connsiteX149" fmla="*/ 8059 w 10000"/>
                  <a:gd name="connsiteY149" fmla="*/ 5476 h 10201"/>
                  <a:gd name="connsiteX150" fmla="*/ 8094 w 10000"/>
                  <a:gd name="connsiteY150" fmla="*/ 5313 h 10201"/>
                  <a:gd name="connsiteX151" fmla="*/ 8094 w 10000"/>
                  <a:gd name="connsiteY151" fmla="*/ 5191 h 10201"/>
                  <a:gd name="connsiteX152" fmla="*/ 8043 w 10000"/>
                  <a:gd name="connsiteY152" fmla="*/ 4987 h 10201"/>
                  <a:gd name="connsiteX153" fmla="*/ 7976 w 10000"/>
                  <a:gd name="connsiteY153" fmla="*/ 4885 h 10201"/>
                  <a:gd name="connsiteX154" fmla="*/ 7959 w 10000"/>
                  <a:gd name="connsiteY154" fmla="*/ 4865 h 10201"/>
                  <a:gd name="connsiteX155" fmla="*/ 8094 w 10000"/>
                  <a:gd name="connsiteY155" fmla="*/ 5048 h 10201"/>
                  <a:gd name="connsiteX156" fmla="*/ 8245 w 10000"/>
                  <a:gd name="connsiteY156" fmla="*/ 5211 h 10201"/>
                  <a:gd name="connsiteX157" fmla="*/ 8450 w 10000"/>
                  <a:gd name="connsiteY157" fmla="*/ 5374 h 10201"/>
                  <a:gd name="connsiteX158" fmla="*/ 8635 w 10000"/>
                  <a:gd name="connsiteY158" fmla="*/ 5578 h 10201"/>
                  <a:gd name="connsiteX159" fmla="*/ 8787 w 10000"/>
                  <a:gd name="connsiteY159" fmla="*/ 5843 h 10201"/>
                  <a:gd name="connsiteX160" fmla="*/ 8955 w 10000"/>
                  <a:gd name="connsiteY160" fmla="*/ 6128 h 10201"/>
                  <a:gd name="connsiteX161" fmla="*/ 9088 w 10000"/>
                  <a:gd name="connsiteY161" fmla="*/ 6494 h 10201"/>
                  <a:gd name="connsiteX162" fmla="*/ 9192 w 10000"/>
                  <a:gd name="connsiteY162" fmla="*/ 6942 h 10201"/>
                  <a:gd name="connsiteX163" fmla="*/ 9259 w 10000"/>
                  <a:gd name="connsiteY163" fmla="*/ 7431 h 10201"/>
                  <a:gd name="connsiteX164" fmla="*/ 9309 w 10000"/>
                  <a:gd name="connsiteY164" fmla="*/ 7879 h 10201"/>
                  <a:gd name="connsiteX165" fmla="*/ 9309 w 10000"/>
                  <a:gd name="connsiteY165" fmla="*/ 8287 h 10201"/>
                  <a:gd name="connsiteX166" fmla="*/ 9309 w 10000"/>
                  <a:gd name="connsiteY166" fmla="*/ 8612 h 10201"/>
                  <a:gd name="connsiteX167" fmla="*/ 9309 w 10000"/>
                  <a:gd name="connsiteY167" fmla="*/ 8857 h 10201"/>
                  <a:gd name="connsiteX168" fmla="*/ 9275 w 10000"/>
                  <a:gd name="connsiteY168" fmla="*/ 9060 h 10201"/>
                  <a:gd name="connsiteX169" fmla="*/ 9275 w 10000"/>
                  <a:gd name="connsiteY169" fmla="*/ 9223 h 10201"/>
                  <a:gd name="connsiteX170" fmla="*/ 9275 w 10000"/>
                  <a:gd name="connsiteY170" fmla="*/ 9264 h 10201"/>
                  <a:gd name="connsiteX171" fmla="*/ 9326 w 10000"/>
                  <a:gd name="connsiteY171" fmla="*/ 9264 h 10201"/>
                  <a:gd name="connsiteX172" fmla="*/ 9443 w 10000"/>
                  <a:gd name="connsiteY172" fmla="*/ 9346 h 10201"/>
                  <a:gd name="connsiteX173" fmla="*/ 9596 w 10000"/>
                  <a:gd name="connsiteY173" fmla="*/ 9447 h 10201"/>
                  <a:gd name="connsiteX174" fmla="*/ 9764 w 10000"/>
                  <a:gd name="connsiteY174" fmla="*/ 9671 h 10201"/>
                  <a:gd name="connsiteX175" fmla="*/ 9866 w 10000"/>
                  <a:gd name="connsiteY175" fmla="*/ 9875 h 10201"/>
                  <a:gd name="connsiteX176" fmla="*/ 9950 w 10000"/>
                  <a:gd name="connsiteY176" fmla="*/ 10038 h 10201"/>
                  <a:gd name="connsiteX177" fmla="*/ 10000 w 10000"/>
                  <a:gd name="connsiteY177" fmla="*/ 10140 h 10201"/>
                  <a:gd name="connsiteX178" fmla="*/ 10000 w 10000"/>
                  <a:gd name="connsiteY178" fmla="*/ 10201 h 10201"/>
                  <a:gd name="connsiteX179" fmla="*/ 10000 w 10000"/>
                  <a:gd name="connsiteY179" fmla="*/ 10160 h 10201"/>
                  <a:gd name="connsiteX180" fmla="*/ 10000 w 10000"/>
                  <a:gd name="connsiteY180" fmla="*/ 10099 h 10201"/>
                  <a:gd name="connsiteX181" fmla="*/ 10000 w 10000"/>
                  <a:gd name="connsiteY181" fmla="*/ 9936 h 10201"/>
                  <a:gd name="connsiteX182" fmla="*/ 10000 w 10000"/>
                  <a:gd name="connsiteY182" fmla="*/ 9773 h 10201"/>
                  <a:gd name="connsiteX183" fmla="*/ 10000 w 10000"/>
                  <a:gd name="connsiteY183" fmla="*/ 9570 h 10201"/>
                  <a:gd name="connsiteX184" fmla="*/ 10000 w 10000"/>
                  <a:gd name="connsiteY184" fmla="*/ 9346 h 10201"/>
                  <a:gd name="connsiteX185" fmla="*/ 10000 w 10000"/>
                  <a:gd name="connsiteY185" fmla="*/ 8796 h 10201"/>
                  <a:gd name="connsiteX186" fmla="*/ 10000 w 10000"/>
                  <a:gd name="connsiteY186" fmla="*/ 8246 h 10201"/>
                  <a:gd name="connsiteX187" fmla="*/ 9983 w 10000"/>
                  <a:gd name="connsiteY187" fmla="*/ 7655 h 10201"/>
                  <a:gd name="connsiteX188" fmla="*/ 9983 w 10000"/>
                  <a:gd name="connsiteY188" fmla="*/ 7146 h 10201"/>
                  <a:gd name="connsiteX189" fmla="*/ 9950 w 10000"/>
                  <a:gd name="connsiteY189" fmla="*/ 6902 h 10201"/>
                  <a:gd name="connsiteX190" fmla="*/ 9950 w 10000"/>
                  <a:gd name="connsiteY190" fmla="*/ 6718 h 10201"/>
                  <a:gd name="connsiteX191" fmla="*/ 9900 w 10000"/>
                  <a:gd name="connsiteY191" fmla="*/ 6128 h 10201"/>
                  <a:gd name="connsiteX192" fmla="*/ 9813 w 10000"/>
                  <a:gd name="connsiteY192" fmla="*/ 5537 h 10201"/>
                  <a:gd name="connsiteX193" fmla="*/ 9714 w 10000"/>
                  <a:gd name="connsiteY193" fmla="*/ 4946 h 10201"/>
                  <a:gd name="connsiteX194" fmla="*/ 9596 w 10000"/>
                  <a:gd name="connsiteY194" fmla="*/ 4376 h 10201"/>
                  <a:gd name="connsiteX195" fmla="*/ 9409 w 10000"/>
                  <a:gd name="connsiteY195" fmla="*/ 3786 h 10201"/>
                  <a:gd name="connsiteX196" fmla="*/ 9226 w 10000"/>
                  <a:gd name="connsiteY196" fmla="*/ 3256 h 10201"/>
                  <a:gd name="connsiteX197" fmla="*/ 8989 w 10000"/>
                  <a:gd name="connsiteY197" fmla="*/ 2747 h 10201"/>
                  <a:gd name="connsiteX198" fmla="*/ 8735 w 10000"/>
                  <a:gd name="connsiteY198" fmla="*/ 2278 h 10201"/>
                  <a:gd name="connsiteX199" fmla="*/ 8415 w 10000"/>
                  <a:gd name="connsiteY199" fmla="*/ 1830 h 10201"/>
                  <a:gd name="connsiteX200" fmla="*/ 8094 w 10000"/>
                  <a:gd name="connsiteY200" fmla="*/ 1443 h 10201"/>
                  <a:gd name="connsiteX201" fmla="*/ 7706 w 10000"/>
                  <a:gd name="connsiteY201" fmla="*/ 1077 h 10201"/>
                  <a:gd name="connsiteX202" fmla="*/ 7301 w 10000"/>
                  <a:gd name="connsiteY202" fmla="*/ 751 h 10201"/>
                  <a:gd name="connsiteX203" fmla="*/ 6881 w 10000"/>
                  <a:gd name="connsiteY203" fmla="*/ 527 h 10201"/>
                  <a:gd name="connsiteX204" fmla="*/ 6359 w 10000"/>
                  <a:gd name="connsiteY204" fmla="*/ 364 h 10201"/>
                  <a:gd name="connsiteX205" fmla="*/ 5819 w 10000"/>
                  <a:gd name="connsiteY205" fmla="*/ 262 h 10201"/>
                  <a:gd name="connsiteX206" fmla="*/ 4774 w 10000"/>
                  <a:gd name="connsiteY206" fmla="*/ 127 h 10201"/>
                  <a:gd name="connsiteX207" fmla="*/ 1315 w 10000"/>
                  <a:gd name="connsiteY207" fmla="*/ 2278 h 10201"/>
                  <a:gd name="connsiteX0" fmla="*/ 1315 w 10000"/>
                  <a:gd name="connsiteY0" fmla="*/ 2171 h 10094"/>
                  <a:gd name="connsiteX1" fmla="*/ 0 w 10000"/>
                  <a:gd name="connsiteY1" fmla="*/ 9340 h 10094"/>
                  <a:gd name="connsiteX2" fmla="*/ 320 w 10000"/>
                  <a:gd name="connsiteY2" fmla="*/ 9055 h 10094"/>
                  <a:gd name="connsiteX3" fmla="*/ 456 w 10000"/>
                  <a:gd name="connsiteY3" fmla="*/ 8953 h 10094"/>
                  <a:gd name="connsiteX4" fmla="*/ 557 w 10000"/>
                  <a:gd name="connsiteY4" fmla="*/ 8892 h 10094"/>
                  <a:gd name="connsiteX5" fmla="*/ 641 w 10000"/>
                  <a:gd name="connsiteY5" fmla="*/ 8852 h 10094"/>
                  <a:gd name="connsiteX6" fmla="*/ 776 w 10000"/>
                  <a:gd name="connsiteY6" fmla="*/ 8791 h 10094"/>
                  <a:gd name="connsiteX7" fmla="*/ 810 w 10000"/>
                  <a:gd name="connsiteY7" fmla="*/ 8750 h 10094"/>
                  <a:gd name="connsiteX8" fmla="*/ 826 w 10000"/>
                  <a:gd name="connsiteY8" fmla="*/ 8628 h 10094"/>
                  <a:gd name="connsiteX9" fmla="*/ 742 w 10000"/>
                  <a:gd name="connsiteY9" fmla="*/ 8180 h 10094"/>
                  <a:gd name="connsiteX10" fmla="*/ 725 w 10000"/>
                  <a:gd name="connsiteY10" fmla="*/ 7772 h 10094"/>
                  <a:gd name="connsiteX11" fmla="*/ 725 w 10000"/>
                  <a:gd name="connsiteY11" fmla="*/ 7365 h 10094"/>
                  <a:gd name="connsiteX12" fmla="*/ 776 w 10000"/>
                  <a:gd name="connsiteY12" fmla="*/ 6998 h 10094"/>
                  <a:gd name="connsiteX13" fmla="*/ 911 w 10000"/>
                  <a:gd name="connsiteY13" fmla="*/ 6285 h 10094"/>
                  <a:gd name="connsiteX14" fmla="*/ 1130 w 10000"/>
                  <a:gd name="connsiteY14" fmla="*/ 5634 h 10094"/>
                  <a:gd name="connsiteX15" fmla="*/ 1349 w 10000"/>
                  <a:gd name="connsiteY15" fmla="*/ 5145 h 10094"/>
                  <a:gd name="connsiteX16" fmla="*/ 1450 w 10000"/>
                  <a:gd name="connsiteY16" fmla="*/ 4941 h 10094"/>
                  <a:gd name="connsiteX17" fmla="*/ 1552 w 10000"/>
                  <a:gd name="connsiteY17" fmla="*/ 4778 h 10094"/>
                  <a:gd name="connsiteX18" fmla="*/ 1637 w 10000"/>
                  <a:gd name="connsiteY18" fmla="*/ 4656 h 10094"/>
                  <a:gd name="connsiteX19" fmla="*/ 1687 w 10000"/>
                  <a:gd name="connsiteY19" fmla="*/ 4554 h 10094"/>
                  <a:gd name="connsiteX20" fmla="*/ 1772 w 10000"/>
                  <a:gd name="connsiteY20" fmla="*/ 4452 h 10094"/>
                  <a:gd name="connsiteX21" fmla="*/ 1890 w 10000"/>
                  <a:gd name="connsiteY21" fmla="*/ 6021 h 10094"/>
                  <a:gd name="connsiteX22" fmla="*/ 1890 w 10000"/>
                  <a:gd name="connsiteY22" fmla="*/ 5960 h 10094"/>
                  <a:gd name="connsiteX23" fmla="*/ 1890 w 10000"/>
                  <a:gd name="connsiteY23" fmla="*/ 5817 h 10094"/>
                  <a:gd name="connsiteX24" fmla="*/ 1941 w 10000"/>
                  <a:gd name="connsiteY24" fmla="*/ 5573 h 10094"/>
                  <a:gd name="connsiteX25" fmla="*/ 1958 w 10000"/>
                  <a:gd name="connsiteY25" fmla="*/ 5267 h 10094"/>
                  <a:gd name="connsiteX26" fmla="*/ 2075 w 10000"/>
                  <a:gd name="connsiteY26" fmla="*/ 4941 h 10094"/>
                  <a:gd name="connsiteX27" fmla="*/ 2176 w 10000"/>
                  <a:gd name="connsiteY27" fmla="*/ 4656 h 10094"/>
                  <a:gd name="connsiteX28" fmla="*/ 2394 w 10000"/>
                  <a:gd name="connsiteY28" fmla="*/ 4351 h 10094"/>
                  <a:gd name="connsiteX29" fmla="*/ 2632 w 10000"/>
                  <a:gd name="connsiteY29" fmla="*/ 4106 h 10094"/>
                  <a:gd name="connsiteX30" fmla="*/ 2749 w 10000"/>
                  <a:gd name="connsiteY30" fmla="*/ 4065 h 10094"/>
                  <a:gd name="connsiteX31" fmla="*/ 2765 w 10000"/>
                  <a:gd name="connsiteY31" fmla="*/ 4065 h 10094"/>
                  <a:gd name="connsiteX32" fmla="*/ 2834 w 10000"/>
                  <a:gd name="connsiteY32" fmla="*/ 4106 h 10094"/>
                  <a:gd name="connsiteX33" fmla="*/ 2834 w 10000"/>
                  <a:gd name="connsiteY33" fmla="*/ 4188 h 10094"/>
                  <a:gd name="connsiteX34" fmla="*/ 2799 w 10000"/>
                  <a:gd name="connsiteY34" fmla="*/ 4493 h 10094"/>
                  <a:gd name="connsiteX35" fmla="*/ 2765 w 10000"/>
                  <a:gd name="connsiteY35" fmla="*/ 4819 h 10094"/>
                  <a:gd name="connsiteX36" fmla="*/ 2765 w 10000"/>
                  <a:gd name="connsiteY36" fmla="*/ 5043 h 10094"/>
                  <a:gd name="connsiteX37" fmla="*/ 2834 w 10000"/>
                  <a:gd name="connsiteY37" fmla="*/ 5267 h 10094"/>
                  <a:gd name="connsiteX38" fmla="*/ 2901 w 10000"/>
                  <a:gd name="connsiteY38" fmla="*/ 5654 h 10094"/>
                  <a:gd name="connsiteX39" fmla="*/ 2985 w 10000"/>
                  <a:gd name="connsiteY39" fmla="*/ 5817 h 10094"/>
                  <a:gd name="connsiteX40" fmla="*/ 3019 w 10000"/>
                  <a:gd name="connsiteY40" fmla="*/ 5980 h 10094"/>
                  <a:gd name="connsiteX41" fmla="*/ 3070 w 10000"/>
                  <a:gd name="connsiteY41" fmla="*/ 6061 h 10094"/>
                  <a:gd name="connsiteX42" fmla="*/ 3070 w 10000"/>
                  <a:gd name="connsiteY42" fmla="*/ 6082 h 10094"/>
                  <a:gd name="connsiteX43" fmla="*/ 3070 w 10000"/>
                  <a:gd name="connsiteY43" fmla="*/ 6021 h 10094"/>
                  <a:gd name="connsiteX44" fmla="*/ 3070 w 10000"/>
                  <a:gd name="connsiteY44" fmla="*/ 5919 h 10094"/>
                  <a:gd name="connsiteX45" fmla="*/ 3037 w 10000"/>
                  <a:gd name="connsiteY45" fmla="*/ 5736 h 10094"/>
                  <a:gd name="connsiteX46" fmla="*/ 3037 w 10000"/>
                  <a:gd name="connsiteY46" fmla="*/ 5491 h 10094"/>
                  <a:gd name="connsiteX47" fmla="*/ 3070 w 10000"/>
                  <a:gd name="connsiteY47" fmla="*/ 5247 h 10094"/>
                  <a:gd name="connsiteX48" fmla="*/ 3153 w 10000"/>
                  <a:gd name="connsiteY48" fmla="*/ 4941 h 10094"/>
                  <a:gd name="connsiteX49" fmla="*/ 3238 w 10000"/>
                  <a:gd name="connsiteY49" fmla="*/ 4656 h 10094"/>
                  <a:gd name="connsiteX50" fmla="*/ 3390 w 10000"/>
                  <a:gd name="connsiteY50" fmla="*/ 4391 h 10094"/>
                  <a:gd name="connsiteX51" fmla="*/ 3507 w 10000"/>
                  <a:gd name="connsiteY51" fmla="*/ 4269 h 10094"/>
                  <a:gd name="connsiteX52" fmla="*/ 3644 w 10000"/>
                  <a:gd name="connsiteY52" fmla="*/ 4065 h 10094"/>
                  <a:gd name="connsiteX53" fmla="*/ 3912 w 10000"/>
                  <a:gd name="connsiteY53" fmla="*/ 3699 h 10094"/>
                  <a:gd name="connsiteX54" fmla="*/ 4047 w 10000"/>
                  <a:gd name="connsiteY54" fmla="*/ 3536 h 10094"/>
                  <a:gd name="connsiteX55" fmla="*/ 4114 w 10000"/>
                  <a:gd name="connsiteY55" fmla="*/ 3414 h 10094"/>
                  <a:gd name="connsiteX56" fmla="*/ 4197 w 10000"/>
                  <a:gd name="connsiteY56" fmla="*/ 3312 h 10094"/>
                  <a:gd name="connsiteX57" fmla="*/ 4232 w 10000"/>
                  <a:gd name="connsiteY57" fmla="*/ 3292 h 10094"/>
                  <a:gd name="connsiteX58" fmla="*/ 4197 w 10000"/>
                  <a:gd name="connsiteY58" fmla="*/ 3312 h 10094"/>
                  <a:gd name="connsiteX59" fmla="*/ 4147 w 10000"/>
                  <a:gd name="connsiteY59" fmla="*/ 3414 h 10094"/>
                  <a:gd name="connsiteX60" fmla="*/ 4047 w 10000"/>
                  <a:gd name="connsiteY60" fmla="*/ 3577 h 10094"/>
                  <a:gd name="connsiteX61" fmla="*/ 3962 w 10000"/>
                  <a:gd name="connsiteY61" fmla="*/ 3780 h 10094"/>
                  <a:gd name="connsiteX62" fmla="*/ 3844 w 10000"/>
                  <a:gd name="connsiteY62" fmla="*/ 4025 h 10094"/>
                  <a:gd name="connsiteX63" fmla="*/ 3744 w 10000"/>
                  <a:gd name="connsiteY63" fmla="*/ 4290 h 10094"/>
                  <a:gd name="connsiteX64" fmla="*/ 3660 w 10000"/>
                  <a:gd name="connsiteY64" fmla="*/ 4595 h 10094"/>
                  <a:gd name="connsiteX65" fmla="*/ 3608 w 10000"/>
                  <a:gd name="connsiteY65" fmla="*/ 4880 h 10094"/>
                  <a:gd name="connsiteX66" fmla="*/ 3574 w 10000"/>
                  <a:gd name="connsiteY66" fmla="*/ 5267 h 10094"/>
                  <a:gd name="connsiteX67" fmla="*/ 3608 w 10000"/>
                  <a:gd name="connsiteY67" fmla="*/ 5593 h 10094"/>
                  <a:gd name="connsiteX68" fmla="*/ 3693 w 10000"/>
                  <a:gd name="connsiteY68" fmla="*/ 5858 h 10094"/>
                  <a:gd name="connsiteX69" fmla="*/ 3793 w 10000"/>
                  <a:gd name="connsiteY69" fmla="*/ 6021 h 10094"/>
                  <a:gd name="connsiteX70" fmla="*/ 3912 w 10000"/>
                  <a:gd name="connsiteY70" fmla="*/ 6143 h 10094"/>
                  <a:gd name="connsiteX71" fmla="*/ 4013 w 10000"/>
                  <a:gd name="connsiteY71" fmla="*/ 6245 h 10094"/>
                  <a:gd name="connsiteX72" fmla="*/ 4064 w 10000"/>
                  <a:gd name="connsiteY72" fmla="*/ 6285 h 10094"/>
                  <a:gd name="connsiteX73" fmla="*/ 4098 w 10000"/>
                  <a:gd name="connsiteY73" fmla="*/ 6285 h 10094"/>
                  <a:gd name="connsiteX74" fmla="*/ 4098 w 10000"/>
                  <a:gd name="connsiteY74" fmla="*/ 6245 h 10094"/>
                  <a:gd name="connsiteX75" fmla="*/ 4064 w 10000"/>
                  <a:gd name="connsiteY75" fmla="*/ 6123 h 10094"/>
                  <a:gd name="connsiteX76" fmla="*/ 4047 w 10000"/>
                  <a:gd name="connsiteY76" fmla="*/ 5980 h 10094"/>
                  <a:gd name="connsiteX77" fmla="*/ 4013 w 10000"/>
                  <a:gd name="connsiteY77" fmla="*/ 5756 h 10094"/>
                  <a:gd name="connsiteX78" fmla="*/ 4013 w 10000"/>
                  <a:gd name="connsiteY78" fmla="*/ 5532 h 10094"/>
                  <a:gd name="connsiteX79" fmla="*/ 4047 w 10000"/>
                  <a:gd name="connsiteY79" fmla="*/ 5247 h 10094"/>
                  <a:gd name="connsiteX80" fmla="*/ 4064 w 10000"/>
                  <a:gd name="connsiteY80" fmla="*/ 4941 h 10094"/>
                  <a:gd name="connsiteX81" fmla="*/ 4181 w 10000"/>
                  <a:gd name="connsiteY81" fmla="*/ 4656 h 10094"/>
                  <a:gd name="connsiteX82" fmla="*/ 4283 w 10000"/>
                  <a:gd name="connsiteY82" fmla="*/ 4351 h 10094"/>
                  <a:gd name="connsiteX83" fmla="*/ 4417 w 10000"/>
                  <a:gd name="connsiteY83" fmla="*/ 4127 h 10094"/>
                  <a:gd name="connsiteX84" fmla="*/ 4518 w 10000"/>
                  <a:gd name="connsiteY84" fmla="*/ 3943 h 10094"/>
                  <a:gd name="connsiteX85" fmla="*/ 4654 w 10000"/>
                  <a:gd name="connsiteY85" fmla="*/ 3780 h 10094"/>
                  <a:gd name="connsiteX86" fmla="*/ 4771 w 10000"/>
                  <a:gd name="connsiteY86" fmla="*/ 3638 h 10094"/>
                  <a:gd name="connsiteX87" fmla="*/ 4872 w 10000"/>
                  <a:gd name="connsiteY87" fmla="*/ 3536 h 10094"/>
                  <a:gd name="connsiteX88" fmla="*/ 5010 w 10000"/>
                  <a:gd name="connsiteY88" fmla="*/ 3475 h 10094"/>
                  <a:gd name="connsiteX89" fmla="*/ 5095 w 10000"/>
                  <a:gd name="connsiteY89" fmla="*/ 3475 h 10094"/>
                  <a:gd name="connsiteX90" fmla="*/ 5179 w 10000"/>
                  <a:gd name="connsiteY90" fmla="*/ 3536 h 10094"/>
                  <a:gd name="connsiteX91" fmla="*/ 5262 w 10000"/>
                  <a:gd name="connsiteY91" fmla="*/ 3638 h 10094"/>
                  <a:gd name="connsiteX92" fmla="*/ 5314 w 10000"/>
                  <a:gd name="connsiteY92" fmla="*/ 3780 h 10094"/>
                  <a:gd name="connsiteX93" fmla="*/ 5348 w 10000"/>
                  <a:gd name="connsiteY93" fmla="*/ 3964 h 10094"/>
                  <a:gd name="connsiteX94" fmla="*/ 5415 w 10000"/>
                  <a:gd name="connsiteY94" fmla="*/ 4452 h 10094"/>
                  <a:gd name="connsiteX95" fmla="*/ 5449 w 10000"/>
                  <a:gd name="connsiteY95" fmla="*/ 5002 h 10094"/>
                  <a:gd name="connsiteX96" fmla="*/ 5482 w 10000"/>
                  <a:gd name="connsiteY96" fmla="*/ 5573 h 10094"/>
                  <a:gd name="connsiteX97" fmla="*/ 5482 w 10000"/>
                  <a:gd name="connsiteY97" fmla="*/ 5817 h 10094"/>
                  <a:gd name="connsiteX98" fmla="*/ 5482 w 10000"/>
                  <a:gd name="connsiteY98" fmla="*/ 6021 h 10094"/>
                  <a:gd name="connsiteX99" fmla="*/ 5449 w 10000"/>
                  <a:gd name="connsiteY99" fmla="*/ 6224 h 10094"/>
                  <a:gd name="connsiteX100" fmla="*/ 5449 w 10000"/>
                  <a:gd name="connsiteY100" fmla="*/ 6347 h 10094"/>
                  <a:gd name="connsiteX101" fmla="*/ 5449 w 10000"/>
                  <a:gd name="connsiteY101" fmla="*/ 6448 h 10094"/>
                  <a:gd name="connsiteX102" fmla="*/ 5449 w 10000"/>
                  <a:gd name="connsiteY102" fmla="*/ 6469 h 10094"/>
                  <a:gd name="connsiteX103" fmla="*/ 6089 w 10000"/>
                  <a:gd name="connsiteY103" fmla="*/ 3129 h 10094"/>
                  <a:gd name="connsiteX104" fmla="*/ 6123 w 10000"/>
                  <a:gd name="connsiteY104" fmla="*/ 3190 h 10094"/>
                  <a:gd name="connsiteX105" fmla="*/ 6156 w 10000"/>
                  <a:gd name="connsiteY105" fmla="*/ 3292 h 10094"/>
                  <a:gd name="connsiteX106" fmla="*/ 6206 w 10000"/>
                  <a:gd name="connsiteY106" fmla="*/ 3454 h 10094"/>
                  <a:gd name="connsiteX107" fmla="*/ 6258 w 10000"/>
                  <a:gd name="connsiteY107" fmla="*/ 3679 h 10094"/>
                  <a:gd name="connsiteX108" fmla="*/ 6307 w 10000"/>
                  <a:gd name="connsiteY108" fmla="*/ 3903 h 10094"/>
                  <a:gd name="connsiteX109" fmla="*/ 6393 w 10000"/>
                  <a:gd name="connsiteY109" fmla="*/ 4188 h 10094"/>
                  <a:gd name="connsiteX110" fmla="*/ 6476 w 10000"/>
                  <a:gd name="connsiteY110" fmla="*/ 4819 h 10094"/>
                  <a:gd name="connsiteX111" fmla="*/ 6494 w 10000"/>
                  <a:gd name="connsiteY111" fmla="*/ 5145 h 10094"/>
                  <a:gd name="connsiteX112" fmla="*/ 6494 w 10000"/>
                  <a:gd name="connsiteY112" fmla="*/ 5410 h 10094"/>
                  <a:gd name="connsiteX113" fmla="*/ 6494 w 10000"/>
                  <a:gd name="connsiteY113" fmla="*/ 5634 h 10094"/>
                  <a:gd name="connsiteX114" fmla="*/ 6476 w 10000"/>
                  <a:gd name="connsiteY114" fmla="*/ 5817 h 10094"/>
                  <a:gd name="connsiteX115" fmla="*/ 6442 w 10000"/>
                  <a:gd name="connsiteY115" fmla="*/ 5980 h 10094"/>
                  <a:gd name="connsiteX116" fmla="*/ 6426 w 10000"/>
                  <a:gd name="connsiteY116" fmla="*/ 6082 h 10094"/>
                  <a:gd name="connsiteX117" fmla="*/ 6393 w 10000"/>
                  <a:gd name="connsiteY117" fmla="*/ 6143 h 10094"/>
                  <a:gd name="connsiteX118" fmla="*/ 6393 w 10000"/>
                  <a:gd name="connsiteY118" fmla="*/ 6184 h 10094"/>
                  <a:gd name="connsiteX119" fmla="*/ 6393 w 10000"/>
                  <a:gd name="connsiteY119" fmla="*/ 6143 h 10094"/>
                  <a:gd name="connsiteX120" fmla="*/ 6476 w 10000"/>
                  <a:gd name="connsiteY120" fmla="*/ 6082 h 10094"/>
                  <a:gd name="connsiteX121" fmla="*/ 6560 w 10000"/>
                  <a:gd name="connsiteY121" fmla="*/ 5960 h 10094"/>
                  <a:gd name="connsiteX122" fmla="*/ 6627 w 10000"/>
                  <a:gd name="connsiteY122" fmla="*/ 5797 h 10094"/>
                  <a:gd name="connsiteX123" fmla="*/ 6830 w 10000"/>
                  <a:gd name="connsiteY123" fmla="*/ 5430 h 10094"/>
                  <a:gd name="connsiteX124" fmla="*/ 7014 w 10000"/>
                  <a:gd name="connsiteY124" fmla="*/ 5002 h 10094"/>
                  <a:gd name="connsiteX125" fmla="*/ 7032 w 10000"/>
                  <a:gd name="connsiteY125" fmla="*/ 4839 h 10094"/>
                  <a:gd name="connsiteX126" fmla="*/ 7066 w 10000"/>
                  <a:gd name="connsiteY126" fmla="*/ 4656 h 10094"/>
                  <a:gd name="connsiteX127" fmla="*/ 7066 w 10000"/>
                  <a:gd name="connsiteY127" fmla="*/ 4351 h 10094"/>
                  <a:gd name="connsiteX128" fmla="*/ 7014 w 10000"/>
                  <a:gd name="connsiteY128" fmla="*/ 4188 h 10094"/>
                  <a:gd name="connsiteX129" fmla="*/ 6981 w 10000"/>
                  <a:gd name="connsiteY129" fmla="*/ 4167 h 10094"/>
                  <a:gd name="connsiteX130" fmla="*/ 6981 w 10000"/>
                  <a:gd name="connsiteY130" fmla="*/ 4127 h 10094"/>
                  <a:gd name="connsiteX131" fmla="*/ 7014 w 10000"/>
                  <a:gd name="connsiteY131" fmla="*/ 4167 h 10094"/>
                  <a:gd name="connsiteX132" fmla="*/ 7066 w 10000"/>
                  <a:gd name="connsiteY132" fmla="*/ 4269 h 10094"/>
                  <a:gd name="connsiteX133" fmla="*/ 7151 w 10000"/>
                  <a:gd name="connsiteY133" fmla="*/ 4391 h 10094"/>
                  <a:gd name="connsiteX134" fmla="*/ 7251 w 10000"/>
                  <a:gd name="connsiteY134" fmla="*/ 4554 h 10094"/>
                  <a:gd name="connsiteX135" fmla="*/ 7438 w 10000"/>
                  <a:gd name="connsiteY135" fmla="*/ 4819 h 10094"/>
                  <a:gd name="connsiteX136" fmla="*/ 7505 w 10000"/>
                  <a:gd name="connsiteY136" fmla="*/ 4941 h 10094"/>
                  <a:gd name="connsiteX137" fmla="*/ 7521 w 10000"/>
                  <a:gd name="connsiteY137" fmla="*/ 4982 h 10094"/>
                  <a:gd name="connsiteX138" fmla="*/ 7572 w 10000"/>
                  <a:gd name="connsiteY138" fmla="*/ 5471 h 10094"/>
                  <a:gd name="connsiteX139" fmla="*/ 7605 w 10000"/>
                  <a:gd name="connsiteY139" fmla="*/ 5919 h 10094"/>
                  <a:gd name="connsiteX140" fmla="*/ 7605 w 10000"/>
                  <a:gd name="connsiteY140" fmla="*/ 6123 h 10094"/>
                  <a:gd name="connsiteX141" fmla="*/ 7638 w 10000"/>
                  <a:gd name="connsiteY141" fmla="*/ 6306 h 10094"/>
                  <a:gd name="connsiteX142" fmla="*/ 7654 w 10000"/>
                  <a:gd name="connsiteY142" fmla="*/ 6408 h 10094"/>
                  <a:gd name="connsiteX143" fmla="*/ 7690 w 10000"/>
                  <a:gd name="connsiteY143" fmla="*/ 6448 h 10094"/>
                  <a:gd name="connsiteX144" fmla="*/ 7690 w 10000"/>
                  <a:gd name="connsiteY144" fmla="*/ 6408 h 10094"/>
                  <a:gd name="connsiteX145" fmla="*/ 7740 w 10000"/>
                  <a:gd name="connsiteY145" fmla="*/ 6347 h 10094"/>
                  <a:gd name="connsiteX146" fmla="*/ 7792 w 10000"/>
                  <a:gd name="connsiteY146" fmla="*/ 6245 h 10094"/>
                  <a:gd name="connsiteX147" fmla="*/ 7841 w 10000"/>
                  <a:gd name="connsiteY147" fmla="*/ 6123 h 10094"/>
                  <a:gd name="connsiteX148" fmla="*/ 7976 w 10000"/>
                  <a:gd name="connsiteY148" fmla="*/ 5797 h 10094"/>
                  <a:gd name="connsiteX149" fmla="*/ 8059 w 10000"/>
                  <a:gd name="connsiteY149" fmla="*/ 5369 h 10094"/>
                  <a:gd name="connsiteX150" fmla="*/ 8094 w 10000"/>
                  <a:gd name="connsiteY150" fmla="*/ 5206 h 10094"/>
                  <a:gd name="connsiteX151" fmla="*/ 8094 w 10000"/>
                  <a:gd name="connsiteY151" fmla="*/ 5084 h 10094"/>
                  <a:gd name="connsiteX152" fmla="*/ 8043 w 10000"/>
                  <a:gd name="connsiteY152" fmla="*/ 4880 h 10094"/>
                  <a:gd name="connsiteX153" fmla="*/ 7976 w 10000"/>
                  <a:gd name="connsiteY153" fmla="*/ 4778 h 10094"/>
                  <a:gd name="connsiteX154" fmla="*/ 7959 w 10000"/>
                  <a:gd name="connsiteY154" fmla="*/ 4758 h 10094"/>
                  <a:gd name="connsiteX155" fmla="*/ 8094 w 10000"/>
                  <a:gd name="connsiteY155" fmla="*/ 4941 h 10094"/>
                  <a:gd name="connsiteX156" fmla="*/ 8245 w 10000"/>
                  <a:gd name="connsiteY156" fmla="*/ 5104 h 10094"/>
                  <a:gd name="connsiteX157" fmla="*/ 8450 w 10000"/>
                  <a:gd name="connsiteY157" fmla="*/ 5267 h 10094"/>
                  <a:gd name="connsiteX158" fmla="*/ 8635 w 10000"/>
                  <a:gd name="connsiteY158" fmla="*/ 5471 h 10094"/>
                  <a:gd name="connsiteX159" fmla="*/ 8787 w 10000"/>
                  <a:gd name="connsiteY159" fmla="*/ 5736 h 10094"/>
                  <a:gd name="connsiteX160" fmla="*/ 8955 w 10000"/>
                  <a:gd name="connsiteY160" fmla="*/ 6021 h 10094"/>
                  <a:gd name="connsiteX161" fmla="*/ 9088 w 10000"/>
                  <a:gd name="connsiteY161" fmla="*/ 6387 h 10094"/>
                  <a:gd name="connsiteX162" fmla="*/ 9192 w 10000"/>
                  <a:gd name="connsiteY162" fmla="*/ 6835 h 10094"/>
                  <a:gd name="connsiteX163" fmla="*/ 9259 w 10000"/>
                  <a:gd name="connsiteY163" fmla="*/ 7324 h 10094"/>
                  <a:gd name="connsiteX164" fmla="*/ 9309 w 10000"/>
                  <a:gd name="connsiteY164" fmla="*/ 7772 h 10094"/>
                  <a:gd name="connsiteX165" fmla="*/ 9309 w 10000"/>
                  <a:gd name="connsiteY165" fmla="*/ 8180 h 10094"/>
                  <a:gd name="connsiteX166" fmla="*/ 9309 w 10000"/>
                  <a:gd name="connsiteY166" fmla="*/ 8505 h 10094"/>
                  <a:gd name="connsiteX167" fmla="*/ 9309 w 10000"/>
                  <a:gd name="connsiteY167" fmla="*/ 8750 h 10094"/>
                  <a:gd name="connsiteX168" fmla="*/ 9275 w 10000"/>
                  <a:gd name="connsiteY168" fmla="*/ 8953 h 10094"/>
                  <a:gd name="connsiteX169" fmla="*/ 9275 w 10000"/>
                  <a:gd name="connsiteY169" fmla="*/ 9116 h 10094"/>
                  <a:gd name="connsiteX170" fmla="*/ 9275 w 10000"/>
                  <a:gd name="connsiteY170" fmla="*/ 9157 h 10094"/>
                  <a:gd name="connsiteX171" fmla="*/ 9326 w 10000"/>
                  <a:gd name="connsiteY171" fmla="*/ 9157 h 10094"/>
                  <a:gd name="connsiteX172" fmla="*/ 9443 w 10000"/>
                  <a:gd name="connsiteY172" fmla="*/ 9239 h 10094"/>
                  <a:gd name="connsiteX173" fmla="*/ 9596 w 10000"/>
                  <a:gd name="connsiteY173" fmla="*/ 9340 h 10094"/>
                  <a:gd name="connsiteX174" fmla="*/ 9764 w 10000"/>
                  <a:gd name="connsiteY174" fmla="*/ 9564 h 10094"/>
                  <a:gd name="connsiteX175" fmla="*/ 9866 w 10000"/>
                  <a:gd name="connsiteY175" fmla="*/ 9768 h 10094"/>
                  <a:gd name="connsiteX176" fmla="*/ 9950 w 10000"/>
                  <a:gd name="connsiteY176" fmla="*/ 9931 h 10094"/>
                  <a:gd name="connsiteX177" fmla="*/ 10000 w 10000"/>
                  <a:gd name="connsiteY177" fmla="*/ 10033 h 10094"/>
                  <a:gd name="connsiteX178" fmla="*/ 10000 w 10000"/>
                  <a:gd name="connsiteY178" fmla="*/ 10094 h 10094"/>
                  <a:gd name="connsiteX179" fmla="*/ 10000 w 10000"/>
                  <a:gd name="connsiteY179" fmla="*/ 10053 h 10094"/>
                  <a:gd name="connsiteX180" fmla="*/ 10000 w 10000"/>
                  <a:gd name="connsiteY180" fmla="*/ 9992 h 10094"/>
                  <a:gd name="connsiteX181" fmla="*/ 10000 w 10000"/>
                  <a:gd name="connsiteY181" fmla="*/ 9829 h 10094"/>
                  <a:gd name="connsiteX182" fmla="*/ 10000 w 10000"/>
                  <a:gd name="connsiteY182" fmla="*/ 9666 h 10094"/>
                  <a:gd name="connsiteX183" fmla="*/ 10000 w 10000"/>
                  <a:gd name="connsiteY183" fmla="*/ 9463 h 10094"/>
                  <a:gd name="connsiteX184" fmla="*/ 10000 w 10000"/>
                  <a:gd name="connsiteY184" fmla="*/ 9239 h 10094"/>
                  <a:gd name="connsiteX185" fmla="*/ 10000 w 10000"/>
                  <a:gd name="connsiteY185" fmla="*/ 8689 h 10094"/>
                  <a:gd name="connsiteX186" fmla="*/ 10000 w 10000"/>
                  <a:gd name="connsiteY186" fmla="*/ 8139 h 10094"/>
                  <a:gd name="connsiteX187" fmla="*/ 9983 w 10000"/>
                  <a:gd name="connsiteY187" fmla="*/ 7548 h 10094"/>
                  <a:gd name="connsiteX188" fmla="*/ 9983 w 10000"/>
                  <a:gd name="connsiteY188" fmla="*/ 7039 h 10094"/>
                  <a:gd name="connsiteX189" fmla="*/ 9950 w 10000"/>
                  <a:gd name="connsiteY189" fmla="*/ 6795 h 10094"/>
                  <a:gd name="connsiteX190" fmla="*/ 9950 w 10000"/>
                  <a:gd name="connsiteY190" fmla="*/ 6611 h 10094"/>
                  <a:gd name="connsiteX191" fmla="*/ 9900 w 10000"/>
                  <a:gd name="connsiteY191" fmla="*/ 6021 h 10094"/>
                  <a:gd name="connsiteX192" fmla="*/ 9813 w 10000"/>
                  <a:gd name="connsiteY192" fmla="*/ 5430 h 10094"/>
                  <a:gd name="connsiteX193" fmla="*/ 9714 w 10000"/>
                  <a:gd name="connsiteY193" fmla="*/ 4839 h 10094"/>
                  <a:gd name="connsiteX194" fmla="*/ 9596 w 10000"/>
                  <a:gd name="connsiteY194" fmla="*/ 4269 h 10094"/>
                  <a:gd name="connsiteX195" fmla="*/ 9409 w 10000"/>
                  <a:gd name="connsiteY195" fmla="*/ 3679 h 10094"/>
                  <a:gd name="connsiteX196" fmla="*/ 9226 w 10000"/>
                  <a:gd name="connsiteY196" fmla="*/ 3149 h 10094"/>
                  <a:gd name="connsiteX197" fmla="*/ 8989 w 10000"/>
                  <a:gd name="connsiteY197" fmla="*/ 2640 h 10094"/>
                  <a:gd name="connsiteX198" fmla="*/ 8735 w 10000"/>
                  <a:gd name="connsiteY198" fmla="*/ 2171 h 10094"/>
                  <a:gd name="connsiteX199" fmla="*/ 8415 w 10000"/>
                  <a:gd name="connsiteY199" fmla="*/ 1723 h 10094"/>
                  <a:gd name="connsiteX200" fmla="*/ 8094 w 10000"/>
                  <a:gd name="connsiteY200" fmla="*/ 1336 h 10094"/>
                  <a:gd name="connsiteX201" fmla="*/ 7706 w 10000"/>
                  <a:gd name="connsiteY201" fmla="*/ 970 h 10094"/>
                  <a:gd name="connsiteX202" fmla="*/ 7301 w 10000"/>
                  <a:gd name="connsiteY202" fmla="*/ 644 h 10094"/>
                  <a:gd name="connsiteX203" fmla="*/ 6881 w 10000"/>
                  <a:gd name="connsiteY203" fmla="*/ 420 h 10094"/>
                  <a:gd name="connsiteX204" fmla="*/ 6359 w 10000"/>
                  <a:gd name="connsiteY204" fmla="*/ 257 h 10094"/>
                  <a:gd name="connsiteX205" fmla="*/ 5819 w 10000"/>
                  <a:gd name="connsiteY205" fmla="*/ 155 h 10094"/>
                  <a:gd name="connsiteX206" fmla="*/ 4774 w 10000"/>
                  <a:gd name="connsiteY206" fmla="*/ 20 h 10094"/>
                  <a:gd name="connsiteX207" fmla="*/ 1315 w 10000"/>
                  <a:gd name="connsiteY207" fmla="*/ 2171 h 10094"/>
                  <a:gd name="connsiteX0" fmla="*/ 1315 w 10000"/>
                  <a:gd name="connsiteY0" fmla="*/ 2171 h 10094"/>
                  <a:gd name="connsiteX1" fmla="*/ 0 w 10000"/>
                  <a:gd name="connsiteY1" fmla="*/ 9340 h 10094"/>
                  <a:gd name="connsiteX2" fmla="*/ 320 w 10000"/>
                  <a:gd name="connsiteY2" fmla="*/ 9055 h 10094"/>
                  <a:gd name="connsiteX3" fmla="*/ 456 w 10000"/>
                  <a:gd name="connsiteY3" fmla="*/ 8953 h 10094"/>
                  <a:gd name="connsiteX4" fmla="*/ 557 w 10000"/>
                  <a:gd name="connsiteY4" fmla="*/ 8892 h 10094"/>
                  <a:gd name="connsiteX5" fmla="*/ 641 w 10000"/>
                  <a:gd name="connsiteY5" fmla="*/ 8852 h 10094"/>
                  <a:gd name="connsiteX6" fmla="*/ 776 w 10000"/>
                  <a:gd name="connsiteY6" fmla="*/ 8791 h 10094"/>
                  <a:gd name="connsiteX7" fmla="*/ 810 w 10000"/>
                  <a:gd name="connsiteY7" fmla="*/ 8750 h 10094"/>
                  <a:gd name="connsiteX8" fmla="*/ 826 w 10000"/>
                  <a:gd name="connsiteY8" fmla="*/ 8628 h 10094"/>
                  <a:gd name="connsiteX9" fmla="*/ 742 w 10000"/>
                  <a:gd name="connsiteY9" fmla="*/ 8180 h 10094"/>
                  <a:gd name="connsiteX10" fmla="*/ 725 w 10000"/>
                  <a:gd name="connsiteY10" fmla="*/ 7772 h 10094"/>
                  <a:gd name="connsiteX11" fmla="*/ 725 w 10000"/>
                  <a:gd name="connsiteY11" fmla="*/ 7365 h 10094"/>
                  <a:gd name="connsiteX12" fmla="*/ 776 w 10000"/>
                  <a:gd name="connsiteY12" fmla="*/ 6998 h 10094"/>
                  <a:gd name="connsiteX13" fmla="*/ 911 w 10000"/>
                  <a:gd name="connsiteY13" fmla="*/ 6285 h 10094"/>
                  <a:gd name="connsiteX14" fmla="*/ 1130 w 10000"/>
                  <a:gd name="connsiteY14" fmla="*/ 5634 h 10094"/>
                  <a:gd name="connsiteX15" fmla="*/ 1349 w 10000"/>
                  <a:gd name="connsiteY15" fmla="*/ 5145 h 10094"/>
                  <a:gd name="connsiteX16" fmla="*/ 1450 w 10000"/>
                  <a:gd name="connsiteY16" fmla="*/ 4941 h 10094"/>
                  <a:gd name="connsiteX17" fmla="*/ 1552 w 10000"/>
                  <a:gd name="connsiteY17" fmla="*/ 4778 h 10094"/>
                  <a:gd name="connsiteX18" fmla="*/ 1637 w 10000"/>
                  <a:gd name="connsiteY18" fmla="*/ 4656 h 10094"/>
                  <a:gd name="connsiteX19" fmla="*/ 1687 w 10000"/>
                  <a:gd name="connsiteY19" fmla="*/ 4554 h 10094"/>
                  <a:gd name="connsiteX20" fmla="*/ 1772 w 10000"/>
                  <a:gd name="connsiteY20" fmla="*/ 4452 h 10094"/>
                  <a:gd name="connsiteX21" fmla="*/ 1890 w 10000"/>
                  <a:gd name="connsiteY21" fmla="*/ 6021 h 10094"/>
                  <a:gd name="connsiteX22" fmla="*/ 1890 w 10000"/>
                  <a:gd name="connsiteY22" fmla="*/ 5960 h 10094"/>
                  <a:gd name="connsiteX23" fmla="*/ 1890 w 10000"/>
                  <a:gd name="connsiteY23" fmla="*/ 5817 h 10094"/>
                  <a:gd name="connsiteX24" fmla="*/ 1941 w 10000"/>
                  <a:gd name="connsiteY24" fmla="*/ 5573 h 10094"/>
                  <a:gd name="connsiteX25" fmla="*/ 1958 w 10000"/>
                  <a:gd name="connsiteY25" fmla="*/ 5267 h 10094"/>
                  <a:gd name="connsiteX26" fmla="*/ 2075 w 10000"/>
                  <a:gd name="connsiteY26" fmla="*/ 4941 h 10094"/>
                  <a:gd name="connsiteX27" fmla="*/ 2176 w 10000"/>
                  <a:gd name="connsiteY27" fmla="*/ 4656 h 10094"/>
                  <a:gd name="connsiteX28" fmla="*/ 2394 w 10000"/>
                  <a:gd name="connsiteY28" fmla="*/ 4351 h 10094"/>
                  <a:gd name="connsiteX29" fmla="*/ 2632 w 10000"/>
                  <a:gd name="connsiteY29" fmla="*/ 4106 h 10094"/>
                  <a:gd name="connsiteX30" fmla="*/ 2749 w 10000"/>
                  <a:gd name="connsiteY30" fmla="*/ 4065 h 10094"/>
                  <a:gd name="connsiteX31" fmla="*/ 2765 w 10000"/>
                  <a:gd name="connsiteY31" fmla="*/ 4065 h 10094"/>
                  <a:gd name="connsiteX32" fmla="*/ 2834 w 10000"/>
                  <a:gd name="connsiteY32" fmla="*/ 4106 h 10094"/>
                  <a:gd name="connsiteX33" fmla="*/ 2834 w 10000"/>
                  <a:gd name="connsiteY33" fmla="*/ 4188 h 10094"/>
                  <a:gd name="connsiteX34" fmla="*/ 2799 w 10000"/>
                  <a:gd name="connsiteY34" fmla="*/ 4493 h 10094"/>
                  <a:gd name="connsiteX35" fmla="*/ 2765 w 10000"/>
                  <a:gd name="connsiteY35" fmla="*/ 4819 h 10094"/>
                  <a:gd name="connsiteX36" fmla="*/ 2765 w 10000"/>
                  <a:gd name="connsiteY36" fmla="*/ 5043 h 10094"/>
                  <a:gd name="connsiteX37" fmla="*/ 2834 w 10000"/>
                  <a:gd name="connsiteY37" fmla="*/ 5267 h 10094"/>
                  <a:gd name="connsiteX38" fmla="*/ 2901 w 10000"/>
                  <a:gd name="connsiteY38" fmla="*/ 5654 h 10094"/>
                  <a:gd name="connsiteX39" fmla="*/ 2985 w 10000"/>
                  <a:gd name="connsiteY39" fmla="*/ 5817 h 10094"/>
                  <a:gd name="connsiteX40" fmla="*/ 3019 w 10000"/>
                  <a:gd name="connsiteY40" fmla="*/ 5980 h 10094"/>
                  <a:gd name="connsiteX41" fmla="*/ 3070 w 10000"/>
                  <a:gd name="connsiteY41" fmla="*/ 6061 h 10094"/>
                  <a:gd name="connsiteX42" fmla="*/ 3070 w 10000"/>
                  <a:gd name="connsiteY42" fmla="*/ 6082 h 10094"/>
                  <a:gd name="connsiteX43" fmla="*/ 3070 w 10000"/>
                  <a:gd name="connsiteY43" fmla="*/ 6021 h 10094"/>
                  <a:gd name="connsiteX44" fmla="*/ 3070 w 10000"/>
                  <a:gd name="connsiteY44" fmla="*/ 5919 h 10094"/>
                  <a:gd name="connsiteX45" fmla="*/ 3037 w 10000"/>
                  <a:gd name="connsiteY45" fmla="*/ 5736 h 10094"/>
                  <a:gd name="connsiteX46" fmla="*/ 3037 w 10000"/>
                  <a:gd name="connsiteY46" fmla="*/ 5491 h 10094"/>
                  <a:gd name="connsiteX47" fmla="*/ 3070 w 10000"/>
                  <a:gd name="connsiteY47" fmla="*/ 5247 h 10094"/>
                  <a:gd name="connsiteX48" fmla="*/ 3153 w 10000"/>
                  <a:gd name="connsiteY48" fmla="*/ 4941 h 10094"/>
                  <a:gd name="connsiteX49" fmla="*/ 3238 w 10000"/>
                  <a:gd name="connsiteY49" fmla="*/ 4656 h 10094"/>
                  <a:gd name="connsiteX50" fmla="*/ 3390 w 10000"/>
                  <a:gd name="connsiteY50" fmla="*/ 4391 h 10094"/>
                  <a:gd name="connsiteX51" fmla="*/ 3507 w 10000"/>
                  <a:gd name="connsiteY51" fmla="*/ 4269 h 10094"/>
                  <a:gd name="connsiteX52" fmla="*/ 3644 w 10000"/>
                  <a:gd name="connsiteY52" fmla="*/ 4065 h 10094"/>
                  <a:gd name="connsiteX53" fmla="*/ 3912 w 10000"/>
                  <a:gd name="connsiteY53" fmla="*/ 3699 h 10094"/>
                  <a:gd name="connsiteX54" fmla="*/ 4047 w 10000"/>
                  <a:gd name="connsiteY54" fmla="*/ 3536 h 10094"/>
                  <a:gd name="connsiteX55" fmla="*/ 4114 w 10000"/>
                  <a:gd name="connsiteY55" fmla="*/ 3414 h 10094"/>
                  <a:gd name="connsiteX56" fmla="*/ 4197 w 10000"/>
                  <a:gd name="connsiteY56" fmla="*/ 3312 h 10094"/>
                  <a:gd name="connsiteX57" fmla="*/ 4232 w 10000"/>
                  <a:gd name="connsiteY57" fmla="*/ 3292 h 10094"/>
                  <a:gd name="connsiteX58" fmla="*/ 4197 w 10000"/>
                  <a:gd name="connsiteY58" fmla="*/ 3312 h 10094"/>
                  <a:gd name="connsiteX59" fmla="*/ 4147 w 10000"/>
                  <a:gd name="connsiteY59" fmla="*/ 3414 h 10094"/>
                  <a:gd name="connsiteX60" fmla="*/ 4047 w 10000"/>
                  <a:gd name="connsiteY60" fmla="*/ 3577 h 10094"/>
                  <a:gd name="connsiteX61" fmla="*/ 3962 w 10000"/>
                  <a:gd name="connsiteY61" fmla="*/ 3780 h 10094"/>
                  <a:gd name="connsiteX62" fmla="*/ 3844 w 10000"/>
                  <a:gd name="connsiteY62" fmla="*/ 4025 h 10094"/>
                  <a:gd name="connsiteX63" fmla="*/ 3744 w 10000"/>
                  <a:gd name="connsiteY63" fmla="*/ 4290 h 10094"/>
                  <a:gd name="connsiteX64" fmla="*/ 3660 w 10000"/>
                  <a:gd name="connsiteY64" fmla="*/ 4595 h 10094"/>
                  <a:gd name="connsiteX65" fmla="*/ 3608 w 10000"/>
                  <a:gd name="connsiteY65" fmla="*/ 4880 h 10094"/>
                  <a:gd name="connsiteX66" fmla="*/ 3574 w 10000"/>
                  <a:gd name="connsiteY66" fmla="*/ 5267 h 10094"/>
                  <a:gd name="connsiteX67" fmla="*/ 3608 w 10000"/>
                  <a:gd name="connsiteY67" fmla="*/ 5593 h 10094"/>
                  <a:gd name="connsiteX68" fmla="*/ 3693 w 10000"/>
                  <a:gd name="connsiteY68" fmla="*/ 5858 h 10094"/>
                  <a:gd name="connsiteX69" fmla="*/ 3793 w 10000"/>
                  <a:gd name="connsiteY69" fmla="*/ 6021 h 10094"/>
                  <a:gd name="connsiteX70" fmla="*/ 3912 w 10000"/>
                  <a:gd name="connsiteY70" fmla="*/ 6143 h 10094"/>
                  <a:gd name="connsiteX71" fmla="*/ 4013 w 10000"/>
                  <a:gd name="connsiteY71" fmla="*/ 6245 h 10094"/>
                  <a:gd name="connsiteX72" fmla="*/ 4064 w 10000"/>
                  <a:gd name="connsiteY72" fmla="*/ 6285 h 10094"/>
                  <a:gd name="connsiteX73" fmla="*/ 4098 w 10000"/>
                  <a:gd name="connsiteY73" fmla="*/ 6285 h 10094"/>
                  <a:gd name="connsiteX74" fmla="*/ 4098 w 10000"/>
                  <a:gd name="connsiteY74" fmla="*/ 6245 h 10094"/>
                  <a:gd name="connsiteX75" fmla="*/ 4064 w 10000"/>
                  <a:gd name="connsiteY75" fmla="*/ 6123 h 10094"/>
                  <a:gd name="connsiteX76" fmla="*/ 4047 w 10000"/>
                  <a:gd name="connsiteY76" fmla="*/ 5980 h 10094"/>
                  <a:gd name="connsiteX77" fmla="*/ 4013 w 10000"/>
                  <a:gd name="connsiteY77" fmla="*/ 5756 h 10094"/>
                  <a:gd name="connsiteX78" fmla="*/ 4013 w 10000"/>
                  <a:gd name="connsiteY78" fmla="*/ 5532 h 10094"/>
                  <a:gd name="connsiteX79" fmla="*/ 4047 w 10000"/>
                  <a:gd name="connsiteY79" fmla="*/ 5247 h 10094"/>
                  <a:gd name="connsiteX80" fmla="*/ 4064 w 10000"/>
                  <a:gd name="connsiteY80" fmla="*/ 4941 h 10094"/>
                  <a:gd name="connsiteX81" fmla="*/ 4181 w 10000"/>
                  <a:gd name="connsiteY81" fmla="*/ 4656 h 10094"/>
                  <a:gd name="connsiteX82" fmla="*/ 4283 w 10000"/>
                  <a:gd name="connsiteY82" fmla="*/ 4351 h 10094"/>
                  <a:gd name="connsiteX83" fmla="*/ 4417 w 10000"/>
                  <a:gd name="connsiteY83" fmla="*/ 4127 h 10094"/>
                  <a:gd name="connsiteX84" fmla="*/ 4518 w 10000"/>
                  <a:gd name="connsiteY84" fmla="*/ 3943 h 10094"/>
                  <a:gd name="connsiteX85" fmla="*/ 4654 w 10000"/>
                  <a:gd name="connsiteY85" fmla="*/ 3780 h 10094"/>
                  <a:gd name="connsiteX86" fmla="*/ 4771 w 10000"/>
                  <a:gd name="connsiteY86" fmla="*/ 3638 h 10094"/>
                  <a:gd name="connsiteX87" fmla="*/ 4872 w 10000"/>
                  <a:gd name="connsiteY87" fmla="*/ 3536 h 10094"/>
                  <a:gd name="connsiteX88" fmla="*/ 5010 w 10000"/>
                  <a:gd name="connsiteY88" fmla="*/ 3475 h 10094"/>
                  <a:gd name="connsiteX89" fmla="*/ 5095 w 10000"/>
                  <a:gd name="connsiteY89" fmla="*/ 3475 h 10094"/>
                  <a:gd name="connsiteX90" fmla="*/ 5179 w 10000"/>
                  <a:gd name="connsiteY90" fmla="*/ 3536 h 10094"/>
                  <a:gd name="connsiteX91" fmla="*/ 5262 w 10000"/>
                  <a:gd name="connsiteY91" fmla="*/ 3638 h 10094"/>
                  <a:gd name="connsiteX92" fmla="*/ 5314 w 10000"/>
                  <a:gd name="connsiteY92" fmla="*/ 3780 h 10094"/>
                  <a:gd name="connsiteX93" fmla="*/ 5348 w 10000"/>
                  <a:gd name="connsiteY93" fmla="*/ 3964 h 10094"/>
                  <a:gd name="connsiteX94" fmla="*/ 5415 w 10000"/>
                  <a:gd name="connsiteY94" fmla="*/ 4452 h 10094"/>
                  <a:gd name="connsiteX95" fmla="*/ 5449 w 10000"/>
                  <a:gd name="connsiteY95" fmla="*/ 5002 h 10094"/>
                  <a:gd name="connsiteX96" fmla="*/ 5482 w 10000"/>
                  <a:gd name="connsiteY96" fmla="*/ 5573 h 10094"/>
                  <a:gd name="connsiteX97" fmla="*/ 5482 w 10000"/>
                  <a:gd name="connsiteY97" fmla="*/ 5817 h 10094"/>
                  <a:gd name="connsiteX98" fmla="*/ 5482 w 10000"/>
                  <a:gd name="connsiteY98" fmla="*/ 6021 h 10094"/>
                  <a:gd name="connsiteX99" fmla="*/ 5449 w 10000"/>
                  <a:gd name="connsiteY99" fmla="*/ 6224 h 10094"/>
                  <a:gd name="connsiteX100" fmla="*/ 5449 w 10000"/>
                  <a:gd name="connsiteY100" fmla="*/ 6347 h 10094"/>
                  <a:gd name="connsiteX101" fmla="*/ 5449 w 10000"/>
                  <a:gd name="connsiteY101" fmla="*/ 6448 h 10094"/>
                  <a:gd name="connsiteX102" fmla="*/ 5449 w 10000"/>
                  <a:gd name="connsiteY102" fmla="*/ 6469 h 10094"/>
                  <a:gd name="connsiteX103" fmla="*/ 6089 w 10000"/>
                  <a:gd name="connsiteY103" fmla="*/ 3129 h 10094"/>
                  <a:gd name="connsiteX104" fmla="*/ 6123 w 10000"/>
                  <a:gd name="connsiteY104" fmla="*/ 3190 h 10094"/>
                  <a:gd name="connsiteX105" fmla="*/ 6156 w 10000"/>
                  <a:gd name="connsiteY105" fmla="*/ 3292 h 10094"/>
                  <a:gd name="connsiteX106" fmla="*/ 6206 w 10000"/>
                  <a:gd name="connsiteY106" fmla="*/ 3454 h 10094"/>
                  <a:gd name="connsiteX107" fmla="*/ 6258 w 10000"/>
                  <a:gd name="connsiteY107" fmla="*/ 3679 h 10094"/>
                  <a:gd name="connsiteX108" fmla="*/ 6307 w 10000"/>
                  <a:gd name="connsiteY108" fmla="*/ 3903 h 10094"/>
                  <a:gd name="connsiteX109" fmla="*/ 6393 w 10000"/>
                  <a:gd name="connsiteY109" fmla="*/ 4188 h 10094"/>
                  <a:gd name="connsiteX110" fmla="*/ 6476 w 10000"/>
                  <a:gd name="connsiteY110" fmla="*/ 4819 h 10094"/>
                  <a:gd name="connsiteX111" fmla="*/ 6494 w 10000"/>
                  <a:gd name="connsiteY111" fmla="*/ 5145 h 10094"/>
                  <a:gd name="connsiteX112" fmla="*/ 6494 w 10000"/>
                  <a:gd name="connsiteY112" fmla="*/ 5410 h 10094"/>
                  <a:gd name="connsiteX113" fmla="*/ 6494 w 10000"/>
                  <a:gd name="connsiteY113" fmla="*/ 5634 h 10094"/>
                  <a:gd name="connsiteX114" fmla="*/ 6476 w 10000"/>
                  <a:gd name="connsiteY114" fmla="*/ 5817 h 10094"/>
                  <a:gd name="connsiteX115" fmla="*/ 6442 w 10000"/>
                  <a:gd name="connsiteY115" fmla="*/ 5980 h 10094"/>
                  <a:gd name="connsiteX116" fmla="*/ 6426 w 10000"/>
                  <a:gd name="connsiteY116" fmla="*/ 6082 h 10094"/>
                  <a:gd name="connsiteX117" fmla="*/ 6393 w 10000"/>
                  <a:gd name="connsiteY117" fmla="*/ 6143 h 10094"/>
                  <a:gd name="connsiteX118" fmla="*/ 6393 w 10000"/>
                  <a:gd name="connsiteY118" fmla="*/ 6184 h 10094"/>
                  <a:gd name="connsiteX119" fmla="*/ 6393 w 10000"/>
                  <a:gd name="connsiteY119" fmla="*/ 6143 h 10094"/>
                  <a:gd name="connsiteX120" fmla="*/ 6476 w 10000"/>
                  <a:gd name="connsiteY120" fmla="*/ 6082 h 10094"/>
                  <a:gd name="connsiteX121" fmla="*/ 6560 w 10000"/>
                  <a:gd name="connsiteY121" fmla="*/ 5960 h 10094"/>
                  <a:gd name="connsiteX122" fmla="*/ 6627 w 10000"/>
                  <a:gd name="connsiteY122" fmla="*/ 5797 h 10094"/>
                  <a:gd name="connsiteX123" fmla="*/ 6830 w 10000"/>
                  <a:gd name="connsiteY123" fmla="*/ 5430 h 10094"/>
                  <a:gd name="connsiteX124" fmla="*/ 7014 w 10000"/>
                  <a:gd name="connsiteY124" fmla="*/ 5002 h 10094"/>
                  <a:gd name="connsiteX125" fmla="*/ 7032 w 10000"/>
                  <a:gd name="connsiteY125" fmla="*/ 4839 h 10094"/>
                  <a:gd name="connsiteX126" fmla="*/ 7066 w 10000"/>
                  <a:gd name="connsiteY126" fmla="*/ 4656 h 10094"/>
                  <a:gd name="connsiteX127" fmla="*/ 7066 w 10000"/>
                  <a:gd name="connsiteY127" fmla="*/ 4351 h 10094"/>
                  <a:gd name="connsiteX128" fmla="*/ 7014 w 10000"/>
                  <a:gd name="connsiteY128" fmla="*/ 4188 h 10094"/>
                  <a:gd name="connsiteX129" fmla="*/ 6981 w 10000"/>
                  <a:gd name="connsiteY129" fmla="*/ 4167 h 10094"/>
                  <a:gd name="connsiteX130" fmla="*/ 6981 w 10000"/>
                  <a:gd name="connsiteY130" fmla="*/ 4127 h 10094"/>
                  <a:gd name="connsiteX131" fmla="*/ 7014 w 10000"/>
                  <a:gd name="connsiteY131" fmla="*/ 4167 h 10094"/>
                  <a:gd name="connsiteX132" fmla="*/ 7066 w 10000"/>
                  <a:gd name="connsiteY132" fmla="*/ 4269 h 10094"/>
                  <a:gd name="connsiteX133" fmla="*/ 7151 w 10000"/>
                  <a:gd name="connsiteY133" fmla="*/ 4391 h 10094"/>
                  <a:gd name="connsiteX134" fmla="*/ 7251 w 10000"/>
                  <a:gd name="connsiteY134" fmla="*/ 4554 h 10094"/>
                  <a:gd name="connsiteX135" fmla="*/ 7438 w 10000"/>
                  <a:gd name="connsiteY135" fmla="*/ 4819 h 10094"/>
                  <a:gd name="connsiteX136" fmla="*/ 7505 w 10000"/>
                  <a:gd name="connsiteY136" fmla="*/ 4941 h 10094"/>
                  <a:gd name="connsiteX137" fmla="*/ 7521 w 10000"/>
                  <a:gd name="connsiteY137" fmla="*/ 4982 h 10094"/>
                  <a:gd name="connsiteX138" fmla="*/ 7572 w 10000"/>
                  <a:gd name="connsiteY138" fmla="*/ 5471 h 10094"/>
                  <a:gd name="connsiteX139" fmla="*/ 7605 w 10000"/>
                  <a:gd name="connsiteY139" fmla="*/ 5919 h 10094"/>
                  <a:gd name="connsiteX140" fmla="*/ 7605 w 10000"/>
                  <a:gd name="connsiteY140" fmla="*/ 6123 h 10094"/>
                  <a:gd name="connsiteX141" fmla="*/ 7638 w 10000"/>
                  <a:gd name="connsiteY141" fmla="*/ 6306 h 10094"/>
                  <a:gd name="connsiteX142" fmla="*/ 7654 w 10000"/>
                  <a:gd name="connsiteY142" fmla="*/ 6408 h 10094"/>
                  <a:gd name="connsiteX143" fmla="*/ 7690 w 10000"/>
                  <a:gd name="connsiteY143" fmla="*/ 6448 h 10094"/>
                  <a:gd name="connsiteX144" fmla="*/ 7690 w 10000"/>
                  <a:gd name="connsiteY144" fmla="*/ 6408 h 10094"/>
                  <a:gd name="connsiteX145" fmla="*/ 7740 w 10000"/>
                  <a:gd name="connsiteY145" fmla="*/ 6347 h 10094"/>
                  <a:gd name="connsiteX146" fmla="*/ 7792 w 10000"/>
                  <a:gd name="connsiteY146" fmla="*/ 6245 h 10094"/>
                  <a:gd name="connsiteX147" fmla="*/ 7841 w 10000"/>
                  <a:gd name="connsiteY147" fmla="*/ 6123 h 10094"/>
                  <a:gd name="connsiteX148" fmla="*/ 7976 w 10000"/>
                  <a:gd name="connsiteY148" fmla="*/ 5797 h 10094"/>
                  <a:gd name="connsiteX149" fmla="*/ 8059 w 10000"/>
                  <a:gd name="connsiteY149" fmla="*/ 5369 h 10094"/>
                  <a:gd name="connsiteX150" fmla="*/ 8094 w 10000"/>
                  <a:gd name="connsiteY150" fmla="*/ 5206 h 10094"/>
                  <a:gd name="connsiteX151" fmla="*/ 8094 w 10000"/>
                  <a:gd name="connsiteY151" fmla="*/ 5084 h 10094"/>
                  <a:gd name="connsiteX152" fmla="*/ 8043 w 10000"/>
                  <a:gd name="connsiteY152" fmla="*/ 4880 h 10094"/>
                  <a:gd name="connsiteX153" fmla="*/ 7976 w 10000"/>
                  <a:gd name="connsiteY153" fmla="*/ 4778 h 10094"/>
                  <a:gd name="connsiteX154" fmla="*/ 7959 w 10000"/>
                  <a:gd name="connsiteY154" fmla="*/ 4758 h 10094"/>
                  <a:gd name="connsiteX155" fmla="*/ 8094 w 10000"/>
                  <a:gd name="connsiteY155" fmla="*/ 4941 h 10094"/>
                  <a:gd name="connsiteX156" fmla="*/ 8245 w 10000"/>
                  <a:gd name="connsiteY156" fmla="*/ 5104 h 10094"/>
                  <a:gd name="connsiteX157" fmla="*/ 8450 w 10000"/>
                  <a:gd name="connsiteY157" fmla="*/ 5267 h 10094"/>
                  <a:gd name="connsiteX158" fmla="*/ 8635 w 10000"/>
                  <a:gd name="connsiteY158" fmla="*/ 5471 h 10094"/>
                  <a:gd name="connsiteX159" fmla="*/ 8787 w 10000"/>
                  <a:gd name="connsiteY159" fmla="*/ 5736 h 10094"/>
                  <a:gd name="connsiteX160" fmla="*/ 8955 w 10000"/>
                  <a:gd name="connsiteY160" fmla="*/ 6021 h 10094"/>
                  <a:gd name="connsiteX161" fmla="*/ 9088 w 10000"/>
                  <a:gd name="connsiteY161" fmla="*/ 6387 h 10094"/>
                  <a:gd name="connsiteX162" fmla="*/ 9192 w 10000"/>
                  <a:gd name="connsiteY162" fmla="*/ 6835 h 10094"/>
                  <a:gd name="connsiteX163" fmla="*/ 9259 w 10000"/>
                  <a:gd name="connsiteY163" fmla="*/ 7324 h 10094"/>
                  <a:gd name="connsiteX164" fmla="*/ 9309 w 10000"/>
                  <a:gd name="connsiteY164" fmla="*/ 7772 h 10094"/>
                  <a:gd name="connsiteX165" fmla="*/ 9309 w 10000"/>
                  <a:gd name="connsiteY165" fmla="*/ 8180 h 10094"/>
                  <a:gd name="connsiteX166" fmla="*/ 9309 w 10000"/>
                  <a:gd name="connsiteY166" fmla="*/ 8505 h 10094"/>
                  <a:gd name="connsiteX167" fmla="*/ 9309 w 10000"/>
                  <a:gd name="connsiteY167" fmla="*/ 8750 h 10094"/>
                  <a:gd name="connsiteX168" fmla="*/ 9275 w 10000"/>
                  <a:gd name="connsiteY168" fmla="*/ 8953 h 10094"/>
                  <a:gd name="connsiteX169" fmla="*/ 9275 w 10000"/>
                  <a:gd name="connsiteY169" fmla="*/ 9116 h 10094"/>
                  <a:gd name="connsiteX170" fmla="*/ 9275 w 10000"/>
                  <a:gd name="connsiteY170" fmla="*/ 9157 h 10094"/>
                  <a:gd name="connsiteX171" fmla="*/ 9326 w 10000"/>
                  <a:gd name="connsiteY171" fmla="*/ 9157 h 10094"/>
                  <a:gd name="connsiteX172" fmla="*/ 9443 w 10000"/>
                  <a:gd name="connsiteY172" fmla="*/ 9239 h 10094"/>
                  <a:gd name="connsiteX173" fmla="*/ 9596 w 10000"/>
                  <a:gd name="connsiteY173" fmla="*/ 9340 h 10094"/>
                  <a:gd name="connsiteX174" fmla="*/ 9764 w 10000"/>
                  <a:gd name="connsiteY174" fmla="*/ 9564 h 10094"/>
                  <a:gd name="connsiteX175" fmla="*/ 9866 w 10000"/>
                  <a:gd name="connsiteY175" fmla="*/ 9768 h 10094"/>
                  <a:gd name="connsiteX176" fmla="*/ 9950 w 10000"/>
                  <a:gd name="connsiteY176" fmla="*/ 9931 h 10094"/>
                  <a:gd name="connsiteX177" fmla="*/ 10000 w 10000"/>
                  <a:gd name="connsiteY177" fmla="*/ 10033 h 10094"/>
                  <a:gd name="connsiteX178" fmla="*/ 10000 w 10000"/>
                  <a:gd name="connsiteY178" fmla="*/ 10094 h 10094"/>
                  <a:gd name="connsiteX179" fmla="*/ 10000 w 10000"/>
                  <a:gd name="connsiteY179" fmla="*/ 10053 h 10094"/>
                  <a:gd name="connsiteX180" fmla="*/ 10000 w 10000"/>
                  <a:gd name="connsiteY180" fmla="*/ 9992 h 10094"/>
                  <a:gd name="connsiteX181" fmla="*/ 10000 w 10000"/>
                  <a:gd name="connsiteY181" fmla="*/ 9829 h 10094"/>
                  <a:gd name="connsiteX182" fmla="*/ 10000 w 10000"/>
                  <a:gd name="connsiteY182" fmla="*/ 9666 h 10094"/>
                  <a:gd name="connsiteX183" fmla="*/ 10000 w 10000"/>
                  <a:gd name="connsiteY183" fmla="*/ 9463 h 10094"/>
                  <a:gd name="connsiteX184" fmla="*/ 10000 w 10000"/>
                  <a:gd name="connsiteY184" fmla="*/ 9239 h 10094"/>
                  <a:gd name="connsiteX185" fmla="*/ 10000 w 10000"/>
                  <a:gd name="connsiteY185" fmla="*/ 8689 h 10094"/>
                  <a:gd name="connsiteX186" fmla="*/ 10000 w 10000"/>
                  <a:gd name="connsiteY186" fmla="*/ 8139 h 10094"/>
                  <a:gd name="connsiteX187" fmla="*/ 9983 w 10000"/>
                  <a:gd name="connsiteY187" fmla="*/ 7548 h 10094"/>
                  <a:gd name="connsiteX188" fmla="*/ 9983 w 10000"/>
                  <a:gd name="connsiteY188" fmla="*/ 7039 h 10094"/>
                  <a:gd name="connsiteX189" fmla="*/ 9950 w 10000"/>
                  <a:gd name="connsiteY189" fmla="*/ 6795 h 10094"/>
                  <a:gd name="connsiteX190" fmla="*/ 9950 w 10000"/>
                  <a:gd name="connsiteY190" fmla="*/ 6611 h 10094"/>
                  <a:gd name="connsiteX191" fmla="*/ 9900 w 10000"/>
                  <a:gd name="connsiteY191" fmla="*/ 6021 h 10094"/>
                  <a:gd name="connsiteX192" fmla="*/ 9813 w 10000"/>
                  <a:gd name="connsiteY192" fmla="*/ 5430 h 10094"/>
                  <a:gd name="connsiteX193" fmla="*/ 9714 w 10000"/>
                  <a:gd name="connsiteY193" fmla="*/ 4839 h 10094"/>
                  <a:gd name="connsiteX194" fmla="*/ 9596 w 10000"/>
                  <a:gd name="connsiteY194" fmla="*/ 4269 h 10094"/>
                  <a:gd name="connsiteX195" fmla="*/ 9409 w 10000"/>
                  <a:gd name="connsiteY195" fmla="*/ 3679 h 10094"/>
                  <a:gd name="connsiteX196" fmla="*/ 9226 w 10000"/>
                  <a:gd name="connsiteY196" fmla="*/ 3149 h 10094"/>
                  <a:gd name="connsiteX197" fmla="*/ 8989 w 10000"/>
                  <a:gd name="connsiteY197" fmla="*/ 2640 h 10094"/>
                  <a:gd name="connsiteX198" fmla="*/ 8735 w 10000"/>
                  <a:gd name="connsiteY198" fmla="*/ 2171 h 10094"/>
                  <a:gd name="connsiteX199" fmla="*/ 8415 w 10000"/>
                  <a:gd name="connsiteY199" fmla="*/ 1723 h 10094"/>
                  <a:gd name="connsiteX200" fmla="*/ 8094 w 10000"/>
                  <a:gd name="connsiteY200" fmla="*/ 1336 h 10094"/>
                  <a:gd name="connsiteX201" fmla="*/ 7706 w 10000"/>
                  <a:gd name="connsiteY201" fmla="*/ 970 h 10094"/>
                  <a:gd name="connsiteX202" fmla="*/ 7301 w 10000"/>
                  <a:gd name="connsiteY202" fmla="*/ 644 h 10094"/>
                  <a:gd name="connsiteX203" fmla="*/ 6881 w 10000"/>
                  <a:gd name="connsiteY203" fmla="*/ 420 h 10094"/>
                  <a:gd name="connsiteX204" fmla="*/ 6359 w 10000"/>
                  <a:gd name="connsiteY204" fmla="*/ 257 h 10094"/>
                  <a:gd name="connsiteX205" fmla="*/ 5819 w 10000"/>
                  <a:gd name="connsiteY205" fmla="*/ 155 h 10094"/>
                  <a:gd name="connsiteX206" fmla="*/ 4866 w 10000"/>
                  <a:gd name="connsiteY206" fmla="*/ 20 h 10094"/>
                  <a:gd name="connsiteX207" fmla="*/ 1315 w 10000"/>
                  <a:gd name="connsiteY207" fmla="*/ 2171 h 10094"/>
                  <a:gd name="connsiteX0" fmla="*/ 1567 w 10252"/>
                  <a:gd name="connsiteY0" fmla="*/ 2171 h 10094"/>
                  <a:gd name="connsiteX1" fmla="*/ 252 w 10252"/>
                  <a:gd name="connsiteY1" fmla="*/ 9340 h 10094"/>
                  <a:gd name="connsiteX2" fmla="*/ 572 w 10252"/>
                  <a:gd name="connsiteY2" fmla="*/ 9055 h 10094"/>
                  <a:gd name="connsiteX3" fmla="*/ 708 w 10252"/>
                  <a:gd name="connsiteY3" fmla="*/ 8953 h 10094"/>
                  <a:gd name="connsiteX4" fmla="*/ 809 w 10252"/>
                  <a:gd name="connsiteY4" fmla="*/ 8892 h 10094"/>
                  <a:gd name="connsiteX5" fmla="*/ 893 w 10252"/>
                  <a:gd name="connsiteY5" fmla="*/ 8852 h 10094"/>
                  <a:gd name="connsiteX6" fmla="*/ 1028 w 10252"/>
                  <a:gd name="connsiteY6" fmla="*/ 8791 h 10094"/>
                  <a:gd name="connsiteX7" fmla="*/ 1062 w 10252"/>
                  <a:gd name="connsiteY7" fmla="*/ 8750 h 10094"/>
                  <a:gd name="connsiteX8" fmla="*/ 1078 w 10252"/>
                  <a:gd name="connsiteY8" fmla="*/ 8628 h 10094"/>
                  <a:gd name="connsiteX9" fmla="*/ 994 w 10252"/>
                  <a:gd name="connsiteY9" fmla="*/ 8180 h 10094"/>
                  <a:gd name="connsiteX10" fmla="*/ 977 w 10252"/>
                  <a:gd name="connsiteY10" fmla="*/ 7772 h 10094"/>
                  <a:gd name="connsiteX11" fmla="*/ 977 w 10252"/>
                  <a:gd name="connsiteY11" fmla="*/ 7365 h 10094"/>
                  <a:gd name="connsiteX12" fmla="*/ 1028 w 10252"/>
                  <a:gd name="connsiteY12" fmla="*/ 6998 h 10094"/>
                  <a:gd name="connsiteX13" fmla="*/ 1163 w 10252"/>
                  <a:gd name="connsiteY13" fmla="*/ 6285 h 10094"/>
                  <a:gd name="connsiteX14" fmla="*/ 1382 w 10252"/>
                  <a:gd name="connsiteY14" fmla="*/ 5634 h 10094"/>
                  <a:gd name="connsiteX15" fmla="*/ 1601 w 10252"/>
                  <a:gd name="connsiteY15" fmla="*/ 5145 h 10094"/>
                  <a:gd name="connsiteX16" fmla="*/ 1702 w 10252"/>
                  <a:gd name="connsiteY16" fmla="*/ 4941 h 10094"/>
                  <a:gd name="connsiteX17" fmla="*/ 1804 w 10252"/>
                  <a:gd name="connsiteY17" fmla="*/ 4778 h 10094"/>
                  <a:gd name="connsiteX18" fmla="*/ 1889 w 10252"/>
                  <a:gd name="connsiteY18" fmla="*/ 4656 h 10094"/>
                  <a:gd name="connsiteX19" fmla="*/ 1939 w 10252"/>
                  <a:gd name="connsiteY19" fmla="*/ 4554 h 10094"/>
                  <a:gd name="connsiteX20" fmla="*/ 2024 w 10252"/>
                  <a:gd name="connsiteY20" fmla="*/ 4452 h 10094"/>
                  <a:gd name="connsiteX21" fmla="*/ 2142 w 10252"/>
                  <a:gd name="connsiteY21" fmla="*/ 6021 h 10094"/>
                  <a:gd name="connsiteX22" fmla="*/ 2142 w 10252"/>
                  <a:gd name="connsiteY22" fmla="*/ 5960 h 10094"/>
                  <a:gd name="connsiteX23" fmla="*/ 2142 w 10252"/>
                  <a:gd name="connsiteY23" fmla="*/ 5817 h 10094"/>
                  <a:gd name="connsiteX24" fmla="*/ 2193 w 10252"/>
                  <a:gd name="connsiteY24" fmla="*/ 5573 h 10094"/>
                  <a:gd name="connsiteX25" fmla="*/ 2210 w 10252"/>
                  <a:gd name="connsiteY25" fmla="*/ 5267 h 10094"/>
                  <a:gd name="connsiteX26" fmla="*/ 2327 w 10252"/>
                  <a:gd name="connsiteY26" fmla="*/ 4941 h 10094"/>
                  <a:gd name="connsiteX27" fmla="*/ 2428 w 10252"/>
                  <a:gd name="connsiteY27" fmla="*/ 4656 h 10094"/>
                  <a:gd name="connsiteX28" fmla="*/ 2646 w 10252"/>
                  <a:gd name="connsiteY28" fmla="*/ 4351 h 10094"/>
                  <a:gd name="connsiteX29" fmla="*/ 2884 w 10252"/>
                  <a:gd name="connsiteY29" fmla="*/ 4106 h 10094"/>
                  <a:gd name="connsiteX30" fmla="*/ 3001 w 10252"/>
                  <a:gd name="connsiteY30" fmla="*/ 4065 h 10094"/>
                  <a:gd name="connsiteX31" fmla="*/ 3017 w 10252"/>
                  <a:gd name="connsiteY31" fmla="*/ 4065 h 10094"/>
                  <a:gd name="connsiteX32" fmla="*/ 3086 w 10252"/>
                  <a:gd name="connsiteY32" fmla="*/ 4106 h 10094"/>
                  <a:gd name="connsiteX33" fmla="*/ 3086 w 10252"/>
                  <a:gd name="connsiteY33" fmla="*/ 4188 h 10094"/>
                  <a:gd name="connsiteX34" fmla="*/ 3051 w 10252"/>
                  <a:gd name="connsiteY34" fmla="*/ 4493 h 10094"/>
                  <a:gd name="connsiteX35" fmla="*/ 3017 w 10252"/>
                  <a:gd name="connsiteY35" fmla="*/ 4819 h 10094"/>
                  <a:gd name="connsiteX36" fmla="*/ 3017 w 10252"/>
                  <a:gd name="connsiteY36" fmla="*/ 5043 h 10094"/>
                  <a:gd name="connsiteX37" fmla="*/ 3086 w 10252"/>
                  <a:gd name="connsiteY37" fmla="*/ 5267 h 10094"/>
                  <a:gd name="connsiteX38" fmla="*/ 3153 w 10252"/>
                  <a:gd name="connsiteY38" fmla="*/ 5654 h 10094"/>
                  <a:gd name="connsiteX39" fmla="*/ 3237 w 10252"/>
                  <a:gd name="connsiteY39" fmla="*/ 5817 h 10094"/>
                  <a:gd name="connsiteX40" fmla="*/ 3271 w 10252"/>
                  <a:gd name="connsiteY40" fmla="*/ 5980 h 10094"/>
                  <a:gd name="connsiteX41" fmla="*/ 3322 w 10252"/>
                  <a:gd name="connsiteY41" fmla="*/ 6061 h 10094"/>
                  <a:gd name="connsiteX42" fmla="*/ 3322 w 10252"/>
                  <a:gd name="connsiteY42" fmla="*/ 6082 h 10094"/>
                  <a:gd name="connsiteX43" fmla="*/ 3322 w 10252"/>
                  <a:gd name="connsiteY43" fmla="*/ 6021 h 10094"/>
                  <a:gd name="connsiteX44" fmla="*/ 3322 w 10252"/>
                  <a:gd name="connsiteY44" fmla="*/ 5919 h 10094"/>
                  <a:gd name="connsiteX45" fmla="*/ 3289 w 10252"/>
                  <a:gd name="connsiteY45" fmla="*/ 5736 h 10094"/>
                  <a:gd name="connsiteX46" fmla="*/ 3289 w 10252"/>
                  <a:gd name="connsiteY46" fmla="*/ 5491 h 10094"/>
                  <a:gd name="connsiteX47" fmla="*/ 3322 w 10252"/>
                  <a:gd name="connsiteY47" fmla="*/ 5247 h 10094"/>
                  <a:gd name="connsiteX48" fmla="*/ 3405 w 10252"/>
                  <a:gd name="connsiteY48" fmla="*/ 4941 h 10094"/>
                  <a:gd name="connsiteX49" fmla="*/ 3490 w 10252"/>
                  <a:gd name="connsiteY49" fmla="*/ 4656 h 10094"/>
                  <a:gd name="connsiteX50" fmla="*/ 3642 w 10252"/>
                  <a:gd name="connsiteY50" fmla="*/ 4391 h 10094"/>
                  <a:gd name="connsiteX51" fmla="*/ 3759 w 10252"/>
                  <a:gd name="connsiteY51" fmla="*/ 4269 h 10094"/>
                  <a:gd name="connsiteX52" fmla="*/ 3896 w 10252"/>
                  <a:gd name="connsiteY52" fmla="*/ 4065 h 10094"/>
                  <a:gd name="connsiteX53" fmla="*/ 4164 w 10252"/>
                  <a:gd name="connsiteY53" fmla="*/ 3699 h 10094"/>
                  <a:gd name="connsiteX54" fmla="*/ 4299 w 10252"/>
                  <a:gd name="connsiteY54" fmla="*/ 3536 h 10094"/>
                  <a:gd name="connsiteX55" fmla="*/ 4366 w 10252"/>
                  <a:gd name="connsiteY55" fmla="*/ 3414 h 10094"/>
                  <a:gd name="connsiteX56" fmla="*/ 4449 w 10252"/>
                  <a:gd name="connsiteY56" fmla="*/ 3312 h 10094"/>
                  <a:gd name="connsiteX57" fmla="*/ 4484 w 10252"/>
                  <a:gd name="connsiteY57" fmla="*/ 3292 h 10094"/>
                  <a:gd name="connsiteX58" fmla="*/ 4449 w 10252"/>
                  <a:gd name="connsiteY58" fmla="*/ 3312 h 10094"/>
                  <a:gd name="connsiteX59" fmla="*/ 4399 w 10252"/>
                  <a:gd name="connsiteY59" fmla="*/ 3414 h 10094"/>
                  <a:gd name="connsiteX60" fmla="*/ 4299 w 10252"/>
                  <a:gd name="connsiteY60" fmla="*/ 3577 h 10094"/>
                  <a:gd name="connsiteX61" fmla="*/ 4214 w 10252"/>
                  <a:gd name="connsiteY61" fmla="*/ 3780 h 10094"/>
                  <a:gd name="connsiteX62" fmla="*/ 4096 w 10252"/>
                  <a:gd name="connsiteY62" fmla="*/ 4025 h 10094"/>
                  <a:gd name="connsiteX63" fmla="*/ 3996 w 10252"/>
                  <a:gd name="connsiteY63" fmla="*/ 4290 h 10094"/>
                  <a:gd name="connsiteX64" fmla="*/ 3912 w 10252"/>
                  <a:gd name="connsiteY64" fmla="*/ 4595 h 10094"/>
                  <a:gd name="connsiteX65" fmla="*/ 3860 w 10252"/>
                  <a:gd name="connsiteY65" fmla="*/ 4880 h 10094"/>
                  <a:gd name="connsiteX66" fmla="*/ 3826 w 10252"/>
                  <a:gd name="connsiteY66" fmla="*/ 5267 h 10094"/>
                  <a:gd name="connsiteX67" fmla="*/ 3860 w 10252"/>
                  <a:gd name="connsiteY67" fmla="*/ 5593 h 10094"/>
                  <a:gd name="connsiteX68" fmla="*/ 3945 w 10252"/>
                  <a:gd name="connsiteY68" fmla="*/ 5858 h 10094"/>
                  <a:gd name="connsiteX69" fmla="*/ 4045 w 10252"/>
                  <a:gd name="connsiteY69" fmla="*/ 6021 h 10094"/>
                  <a:gd name="connsiteX70" fmla="*/ 4164 w 10252"/>
                  <a:gd name="connsiteY70" fmla="*/ 6143 h 10094"/>
                  <a:gd name="connsiteX71" fmla="*/ 4265 w 10252"/>
                  <a:gd name="connsiteY71" fmla="*/ 6245 h 10094"/>
                  <a:gd name="connsiteX72" fmla="*/ 4316 w 10252"/>
                  <a:gd name="connsiteY72" fmla="*/ 6285 h 10094"/>
                  <a:gd name="connsiteX73" fmla="*/ 4350 w 10252"/>
                  <a:gd name="connsiteY73" fmla="*/ 6285 h 10094"/>
                  <a:gd name="connsiteX74" fmla="*/ 4350 w 10252"/>
                  <a:gd name="connsiteY74" fmla="*/ 6245 h 10094"/>
                  <a:gd name="connsiteX75" fmla="*/ 4316 w 10252"/>
                  <a:gd name="connsiteY75" fmla="*/ 6123 h 10094"/>
                  <a:gd name="connsiteX76" fmla="*/ 4299 w 10252"/>
                  <a:gd name="connsiteY76" fmla="*/ 5980 h 10094"/>
                  <a:gd name="connsiteX77" fmla="*/ 4265 w 10252"/>
                  <a:gd name="connsiteY77" fmla="*/ 5756 h 10094"/>
                  <a:gd name="connsiteX78" fmla="*/ 4265 w 10252"/>
                  <a:gd name="connsiteY78" fmla="*/ 5532 h 10094"/>
                  <a:gd name="connsiteX79" fmla="*/ 4299 w 10252"/>
                  <a:gd name="connsiteY79" fmla="*/ 5247 h 10094"/>
                  <a:gd name="connsiteX80" fmla="*/ 4316 w 10252"/>
                  <a:gd name="connsiteY80" fmla="*/ 4941 h 10094"/>
                  <a:gd name="connsiteX81" fmla="*/ 4433 w 10252"/>
                  <a:gd name="connsiteY81" fmla="*/ 4656 h 10094"/>
                  <a:gd name="connsiteX82" fmla="*/ 4535 w 10252"/>
                  <a:gd name="connsiteY82" fmla="*/ 4351 h 10094"/>
                  <a:gd name="connsiteX83" fmla="*/ 4669 w 10252"/>
                  <a:gd name="connsiteY83" fmla="*/ 4127 h 10094"/>
                  <a:gd name="connsiteX84" fmla="*/ 4770 w 10252"/>
                  <a:gd name="connsiteY84" fmla="*/ 3943 h 10094"/>
                  <a:gd name="connsiteX85" fmla="*/ 4906 w 10252"/>
                  <a:gd name="connsiteY85" fmla="*/ 3780 h 10094"/>
                  <a:gd name="connsiteX86" fmla="*/ 5023 w 10252"/>
                  <a:gd name="connsiteY86" fmla="*/ 3638 h 10094"/>
                  <a:gd name="connsiteX87" fmla="*/ 5124 w 10252"/>
                  <a:gd name="connsiteY87" fmla="*/ 3536 h 10094"/>
                  <a:gd name="connsiteX88" fmla="*/ 5262 w 10252"/>
                  <a:gd name="connsiteY88" fmla="*/ 3475 h 10094"/>
                  <a:gd name="connsiteX89" fmla="*/ 5347 w 10252"/>
                  <a:gd name="connsiteY89" fmla="*/ 3475 h 10094"/>
                  <a:gd name="connsiteX90" fmla="*/ 5431 w 10252"/>
                  <a:gd name="connsiteY90" fmla="*/ 3536 h 10094"/>
                  <a:gd name="connsiteX91" fmla="*/ 5514 w 10252"/>
                  <a:gd name="connsiteY91" fmla="*/ 3638 h 10094"/>
                  <a:gd name="connsiteX92" fmla="*/ 5566 w 10252"/>
                  <a:gd name="connsiteY92" fmla="*/ 3780 h 10094"/>
                  <a:gd name="connsiteX93" fmla="*/ 5600 w 10252"/>
                  <a:gd name="connsiteY93" fmla="*/ 3964 h 10094"/>
                  <a:gd name="connsiteX94" fmla="*/ 5667 w 10252"/>
                  <a:gd name="connsiteY94" fmla="*/ 4452 h 10094"/>
                  <a:gd name="connsiteX95" fmla="*/ 5701 w 10252"/>
                  <a:gd name="connsiteY95" fmla="*/ 5002 h 10094"/>
                  <a:gd name="connsiteX96" fmla="*/ 5734 w 10252"/>
                  <a:gd name="connsiteY96" fmla="*/ 5573 h 10094"/>
                  <a:gd name="connsiteX97" fmla="*/ 5734 w 10252"/>
                  <a:gd name="connsiteY97" fmla="*/ 5817 h 10094"/>
                  <a:gd name="connsiteX98" fmla="*/ 5734 w 10252"/>
                  <a:gd name="connsiteY98" fmla="*/ 6021 h 10094"/>
                  <a:gd name="connsiteX99" fmla="*/ 5701 w 10252"/>
                  <a:gd name="connsiteY99" fmla="*/ 6224 h 10094"/>
                  <a:gd name="connsiteX100" fmla="*/ 5701 w 10252"/>
                  <a:gd name="connsiteY100" fmla="*/ 6347 h 10094"/>
                  <a:gd name="connsiteX101" fmla="*/ 5701 w 10252"/>
                  <a:gd name="connsiteY101" fmla="*/ 6448 h 10094"/>
                  <a:gd name="connsiteX102" fmla="*/ 5701 w 10252"/>
                  <a:gd name="connsiteY102" fmla="*/ 6469 h 10094"/>
                  <a:gd name="connsiteX103" fmla="*/ 6341 w 10252"/>
                  <a:gd name="connsiteY103" fmla="*/ 3129 h 10094"/>
                  <a:gd name="connsiteX104" fmla="*/ 6375 w 10252"/>
                  <a:gd name="connsiteY104" fmla="*/ 3190 h 10094"/>
                  <a:gd name="connsiteX105" fmla="*/ 6408 w 10252"/>
                  <a:gd name="connsiteY105" fmla="*/ 3292 h 10094"/>
                  <a:gd name="connsiteX106" fmla="*/ 6458 w 10252"/>
                  <a:gd name="connsiteY106" fmla="*/ 3454 h 10094"/>
                  <a:gd name="connsiteX107" fmla="*/ 6510 w 10252"/>
                  <a:gd name="connsiteY107" fmla="*/ 3679 h 10094"/>
                  <a:gd name="connsiteX108" fmla="*/ 6559 w 10252"/>
                  <a:gd name="connsiteY108" fmla="*/ 3903 h 10094"/>
                  <a:gd name="connsiteX109" fmla="*/ 6645 w 10252"/>
                  <a:gd name="connsiteY109" fmla="*/ 4188 h 10094"/>
                  <a:gd name="connsiteX110" fmla="*/ 6728 w 10252"/>
                  <a:gd name="connsiteY110" fmla="*/ 4819 h 10094"/>
                  <a:gd name="connsiteX111" fmla="*/ 6746 w 10252"/>
                  <a:gd name="connsiteY111" fmla="*/ 5145 h 10094"/>
                  <a:gd name="connsiteX112" fmla="*/ 6746 w 10252"/>
                  <a:gd name="connsiteY112" fmla="*/ 5410 h 10094"/>
                  <a:gd name="connsiteX113" fmla="*/ 6746 w 10252"/>
                  <a:gd name="connsiteY113" fmla="*/ 5634 h 10094"/>
                  <a:gd name="connsiteX114" fmla="*/ 6728 w 10252"/>
                  <a:gd name="connsiteY114" fmla="*/ 5817 h 10094"/>
                  <a:gd name="connsiteX115" fmla="*/ 6694 w 10252"/>
                  <a:gd name="connsiteY115" fmla="*/ 5980 h 10094"/>
                  <a:gd name="connsiteX116" fmla="*/ 6678 w 10252"/>
                  <a:gd name="connsiteY116" fmla="*/ 6082 h 10094"/>
                  <a:gd name="connsiteX117" fmla="*/ 6645 w 10252"/>
                  <a:gd name="connsiteY117" fmla="*/ 6143 h 10094"/>
                  <a:gd name="connsiteX118" fmla="*/ 6645 w 10252"/>
                  <a:gd name="connsiteY118" fmla="*/ 6184 h 10094"/>
                  <a:gd name="connsiteX119" fmla="*/ 6645 w 10252"/>
                  <a:gd name="connsiteY119" fmla="*/ 6143 h 10094"/>
                  <a:gd name="connsiteX120" fmla="*/ 6728 w 10252"/>
                  <a:gd name="connsiteY120" fmla="*/ 6082 h 10094"/>
                  <a:gd name="connsiteX121" fmla="*/ 6812 w 10252"/>
                  <a:gd name="connsiteY121" fmla="*/ 5960 h 10094"/>
                  <a:gd name="connsiteX122" fmla="*/ 6879 w 10252"/>
                  <a:gd name="connsiteY122" fmla="*/ 5797 h 10094"/>
                  <a:gd name="connsiteX123" fmla="*/ 7082 w 10252"/>
                  <a:gd name="connsiteY123" fmla="*/ 5430 h 10094"/>
                  <a:gd name="connsiteX124" fmla="*/ 7266 w 10252"/>
                  <a:gd name="connsiteY124" fmla="*/ 5002 h 10094"/>
                  <a:gd name="connsiteX125" fmla="*/ 7284 w 10252"/>
                  <a:gd name="connsiteY125" fmla="*/ 4839 h 10094"/>
                  <a:gd name="connsiteX126" fmla="*/ 7318 w 10252"/>
                  <a:gd name="connsiteY126" fmla="*/ 4656 h 10094"/>
                  <a:gd name="connsiteX127" fmla="*/ 7318 w 10252"/>
                  <a:gd name="connsiteY127" fmla="*/ 4351 h 10094"/>
                  <a:gd name="connsiteX128" fmla="*/ 7266 w 10252"/>
                  <a:gd name="connsiteY128" fmla="*/ 4188 h 10094"/>
                  <a:gd name="connsiteX129" fmla="*/ 7233 w 10252"/>
                  <a:gd name="connsiteY129" fmla="*/ 4167 h 10094"/>
                  <a:gd name="connsiteX130" fmla="*/ 7233 w 10252"/>
                  <a:gd name="connsiteY130" fmla="*/ 4127 h 10094"/>
                  <a:gd name="connsiteX131" fmla="*/ 7266 w 10252"/>
                  <a:gd name="connsiteY131" fmla="*/ 4167 h 10094"/>
                  <a:gd name="connsiteX132" fmla="*/ 7318 w 10252"/>
                  <a:gd name="connsiteY132" fmla="*/ 4269 h 10094"/>
                  <a:gd name="connsiteX133" fmla="*/ 7403 w 10252"/>
                  <a:gd name="connsiteY133" fmla="*/ 4391 h 10094"/>
                  <a:gd name="connsiteX134" fmla="*/ 7503 w 10252"/>
                  <a:gd name="connsiteY134" fmla="*/ 4554 h 10094"/>
                  <a:gd name="connsiteX135" fmla="*/ 7690 w 10252"/>
                  <a:gd name="connsiteY135" fmla="*/ 4819 h 10094"/>
                  <a:gd name="connsiteX136" fmla="*/ 7757 w 10252"/>
                  <a:gd name="connsiteY136" fmla="*/ 4941 h 10094"/>
                  <a:gd name="connsiteX137" fmla="*/ 7773 w 10252"/>
                  <a:gd name="connsiteY137" fmla="*/ 4982 h 10094"/>
                  <a:gd name="connsiteX138" fmla="*/ 7824 w 10252"/>
                  <a:gd name="connsiteY138" fmla="*/ 5471 h 10094"/>
                  <a:gd name="connsiteX139" fmla="*/ 7857 w 10252"/>
                  <a:gd name="connsiteY139" fmla="*/ 5919 h 10094"/>
                  <a:gd name="connsiteX140" fmla="*/ 7857 w 10252"/>
                  <a:gd name="connsiteY140" fmla="*/ 6123 h 10094"/>
                  <a:gd name="connsiteX141" fmla="*/ 7890 w 10252"/>
                  <a:gd name="connsiteY141" fmla="*/ 6306 h 10094"/>
                  <a:gd name="connsiteX142" fmla="*/ 7906 w 10252"/>
                  <a:gd name="connsiteY142" fmla="*/ 6408 h 10094"/>
                  <a:gd name="connsiteX143" fmla="*/ 7942 w 10252"/>
                  <a:gd name="connsiteY143" fmla="*/ 6448 h 10094"/>
                  <a:gd name="connsiteX144" fmla="*/ 7942 w 10252"/>
                  <a:gd name="connsiteY144" fmla="*/ 6408 h 10094"/>
                  <a:gd name="connsiteX145" fmla="*/ 7992 w 10252"/>
                  <a:gd name="connsiteY145" fmla="*/ 6347 h 10094"/>
                  <a:gd name="connsiteX146" fmla="*/ 8044 w 10252"/>
                  <a:gd name="connsiteY146" fmla="*/ 6245 h 10094"/>
                  <a:gd name="connsiteX147" fmla="*/ 8093 w 10252"/>
                  <a:gd name="connsiteY147" fmla="*/ 6123 h 10094"/>
                  <a:gd name="connsiteX148" fmla="*/ 8228 w 10252"/>
                  <a:gd name="connsiteY148" fmla="*/ 5797 h 10094"/>
                  <a:gd name="connsiteX149" fmla="*/ 8311 w 10252"/>
                  <a:gd name="connsiteY149" fmla="*/ 5369 h 10094"/>
                  <a:gd name="connsiteX150" fmla="*/ 8346 w 10252"/>
                  <a:gd name="connsiteY150" fmla="*/ 5206 h 10094"/>
                  <a:gd name="connsiteX151" fmla="*/ 8346 w 10252"/>
                  <a:gd name="connsiteY151" fmla="*/ 5084 h 10094"/>
                  <a:gd name="connsiteX152" fmla="*/ 8295 w 10252"/>
                  <a:gd name="connsiteY152" fmla="*/ 4880 h 10094"/>
                  <a:gd name="connsiteX153" fmla="*/ 8228 w 10252"/>
                  <a:gd name="connsiteY153" fmla="*/ 4778 h 10094"/>
                  <a:gd name="connsiteX154" fmla="*/ 8211 w 10252"/>
                  <a:gd name="connsiteY154" fmla="*/ 4758 h 10094"/>
                  <a:gd name="connsiteX155" fmla="*/ 8346 w 10252"/>
                  <a:gd name="connsiteY155" fmla="*/ 4941 h 10094"/>
                  <a:gd name="connsiteX156" fmla="*/ 8497 w 10252"/>
                  <a:gd name="connsiteY156" fmla="*/ 5104 h 10094"/>
                  <a:gd name="connsiteX157" fmla="*/ 8702 w 10252"/>
                  <a:gd name="connsiteY157" fmla="*/ 5267 h 10094"/>
                  <a:gd name="connsiteX158" fmla="*/ 8887 w 10252"/>
                  <a:gd name="connsiteY158" fmla="*/ 5471 h 10094"/>
                  <a:gd name="connsiteX159" fmla="*/ 9039 w 10252"/>
                  <a:gd name="connsiteY159" fmla="*/ 5736 h 10094"/>
                  <a:gd name="connsiteX160" fmla="*/ 9207 w 10252"/>
                  <a:gd name="connsiteY160" fmla="*/ 6021 h 10094"/>
                  <a:gd name="connsiteX161" fmla="*/ 9340 w 10252"/>
                  <a:gd name="connsiteY161" fmla="*/ 6387 h 10094"/>
                  <a:gd name="connsiteX162" fmla="*/ 9444 w 10252"/>
                  <a:gd name="connsiteY162" fmla="*/ 6835 h 10094"/>
                  <a:gd name="connsiteX163" fmla="*/ 9511 w 10252"/>
                  <a:gd name="connsiteY163" fmla="*/ 7324 h 10094"/>
                  <a:gd name="connsiteX164" fmla="*/ 9561 w 10252"/>
                  <a:gd name="connsiteY164" fmla="*/ 7772 h 10094"/>
                  <a:gd name="connsiteX165" fmla="*/ 9561 w 10252"/>
                  <a:gd name="connsiteY165" fmla="*/ 8180 h 10094"/>
                  <a:gd name="connsiteX166" fmla="*/ 9561 w 10252"/>
                  <a:gd name="connsiteY166" fmla="*/ 8505 h 10094"/>
                  <a:gd name="connsiteX167" fmla="*/ 9561 w 10252"/>
                  <a:gd name="connsiteY167" fmla="*/ 8750 h 10094"/>
                  <a:gd name="connsiteX168" fmla="*/ 9527 w 10252"/>
                  <a:gd name="connsiteY168" fmla="*/ 8953 h 10094"/>
                  <a:gd name="connsiteX169" fmla="*/ 9527 w 10252"/>
                  <a:gd name="connsiteY169" fmla="*/ 9116 h 10094"/>
                  <a:gd name="connsiteX170" fmla="*/ 9527 w 10252"/>
                  <a:gd name="connsiteY170" fmla="*/ 9157 h 10094"/>
                  <a:gd name="connsiteX171" fmla="*/ 9578 w 10252"/>
                  <a:gd name="connsiteY171" fmla="*/ 9157 h 10094"/>
                  <a:gd name="connsiteX172" fmla="*/ 9695 w 10252"/>
                  <a:gd name="connsiteY172" fmla="*/ 9239 h 10094"/>
                  <a:gd name="connsiteX173" fmla="*/ 9848 w 10252"/>
                  <a:gd name="connsiteY173" fmla="*/ 9340 h 10094"/>
                  <a:gd name="connsiteX174" fmla="*/ 10016 w 10252"/>
                  <a:gd name="connsiteY174" fmla="*/ 9564 h 10094"/>
                  <a:gd name="connsiteX175" fmla="*/ 10118 w 10252"/>
                  <a:gd name="connsiteY175" fmla="*/ 9768 h 10094"/>
                  <a:gd name="connsiteX176" fmla="*/ 10202 w 10252"/>
                  <a:gd name="connsiteY176" fmla="*/ 9931 h 10094"/>
                  <a:gd name="connsiteX177" fmla="*/ 10252 w 10252"/>
                  <a:gd name="connsiteY177" fmla="*/ 10033 h 10094"/>
                  <a:gd name="connsiteX178" fmla="*/ 10252 w 10252"/>
                  <a:gd name="connsiteY178" fmla="*/ 10094 h 10094"/>
                  <a:gd name="connsiteX179" fmla="*/ 10252 w 10252"/>
                  <a:gd name="connsiteY179" fmla="*/ 10053 h 10094"/>
                  <a:gd name="connsiteX180" fmla="*/ 10252 w 10252"/>
                  <a:gd name="connsiteY180" fmla="*/ 9992 h 10094"/>
                  <a:gd name="connsiteX181" fmla="*/ 10252 w 10252"/>
                  <a:gd name="connsiteY181" fmla="*/ 9829 h 10094"/>
                  <a:gd name="connsiteX182" fmla="*/ 10252 w 10252"/>
                  <a:gd name="connsiteY182" fmla="*/ 9666 h 10094"/>
                  <a:gd name="connsiteX183" fmla="*/ 10252 w 10252"/>
                  <a:gd name="connsiteY183" fmla="*/ 9463 h 10094"/>
                  <a:gd name="connsiteX184" fmla="*/ 10252 w 10252"/>
                  <a:gd name="connsiteY184" fmla="*/ 9239 h 10094"/>
                  <a:gd name="connsiteX185" fmla="*/ 10252 w 10252"/>
                  <a:gd name="connsiteY185" fmla="*/ 8689 h 10094"/>
                  <a:gd name="connsiteX186" fmla="*/ 10252 w 10252"/>
                  <a:gd name="connsiteY186" fmla="*/ 8139 h 10094"/>
                  <a:gd name="connsiteX187" fmla="*/ 10235 w 10252"/>
                  <a:gd name="connsiteY187" fmla="*/ 7548 h 10094"/>
                  <a:gd name="connsiteX188" fmla="*/ 10235 w 10252"/>
                  <a:gd name="connsiteY188" fmla="*/ 7039 h 10094"/>
                  <a:gd name="connsiteX189" fmla="*/ 10202 w 10252"/>
                  <a:gd name="connsiteY189" fmla="*/ 6795 h 10094"/>
                  <a:gd name="connsiteX190" fmla="*/ 10202 w 10252"/>
                  <a:gd name="connsiteY190" fmla="*/ 6611 h 10094"/>
                  <a:gd name="connsiteX191" fmla="*/ 10152 w 10252"/>
                  <a:gd name="connsiteY191" fmla="*/ 6021 h 10094"/>
                  <a:gd name="connsiteX192" fmla="*/ 10065 w 10252"/>
                  <a:gd name="connsiteY192" fmla="*/ 5430 h 10094"/>
                  <a:gd name="connsiteX193" fmla="*/ 9966 w 10252"/>
                  <a:gd name="connsiteY193" fmla="*/ 4839 h 10094"/>
                  <a:gd name="connsiteX194" fmla="*/ 9848 w 10252"/>
                  <a:gd name="connsiteY194" fmla="*/ 4269 h 10094"/>
                  <a:gd name="connsiteX195" fmla="*/ 9661 w 10252"/>
                  <a:gd name="connsiteY195" fmla="*/ 3679 h 10094"/>
                  <a:gd name="connsiteX196" fmla="*/ 9478 w 10252"/>
                  <a:gd name="connsiteY196" fmla="*/ 3149 h 10094"/>
                  <a:gd name="connsiteX197" fmla="*/ 9241 w 10252"/>
                  <a:gd name="connsiteY197" fmla="*/ 2640 h 10094"/>
                  <a:gd name="connsiteX198" fmla="*/ 8987 w 10252"/>
                  <a:gd name="connsiteY198" fmla="*/ 2171 h 10094"/>
                  <a:gd name="connsiteX199" fmla="*/ 8667 w 10252"/>
                  <a:gd name="connsiteY199" fmla="*/ 1723 h 10094"/>
                  <a:gd name="connsiteX200" fmla="*/ 8346 w 10252"/>
                  <a:gd name="connsiteY200" fmla="*/ 1336 h 10094"/>
                  <a:gd name="connsiteX201" fmla="*/ 7958 w 10252"/>
                  <a:gd name="connsiteY201" fmla="*/ 970 h 10094"/>
                  <a:gd name="connsiteX202" fmla="*/ 7553 w 10252"/>
                  <a:gd name="connsiteY202" fmla="*/ 644 h 10094"/>
                  <a:gd name="connsiteX203" fmla="*/ 7133 w 10252"/>
                  <a:gd name="connsiteY203" fmla="*/ 420 h 10094"/>
                  <a:gd name="connsiteX204" fmla="*/ 6611 w 10252"/>
                  <a:gd name="connsiteY204" fmla="*/ 257 h 10094"/>
                  <a:gd name="connsiteX205" fmla="*/ 6071 w 10252"/>
                  <a:gd name="connsiteY205" fmla="*/ 155 h 10094"/>
                  <a:gd name="connsiteX206" fmla="*/ 5118 w 10252"/>
                  <a:gd name="connsiteY206" fmla="*/ 20 h 10094"/>
                  <a:gd name="connsiteX207" fmla="*/ 1567 w 10252"/>
                  <a:gd name="connsiteY207" fmla="*/ 2171 h 10094"/>
                  <a:gd name="connsiteX0" fmla="*/ 1622 w 10307"/>
                  <a:gd name="connsiteY0" fmla="*/ 2171 h 10094"/>
                  <a:gd name="connsiteX1" fmla="*/ 307 w 10307"/>
                  <a:gd name="connsiteY1" fmla="*/ 9340 h 10094"/>
                  <a:gd name="connsiteX2" fmla="*/ 627 w 10307"/>
                  <a:gd name="connsiteY2" fmla="*/ 9055 h 10094"/>
                  <a:gd name="connsiteX3" fmla="*/ 763 w 10307"/>
                  <a:gd name="connsiteY3" fmla="*/ 8953 h 10094"/>
                  <a:gd name="connsiteX4" fmla="*/ 864 w 10307"/>
                  <a:gd name="connsiteY4" fmla="*/ 8892 h 10094"/>
                  <a:gd name="connsiteX5" fmla="*/ 948 w 10307"/>
                  <a:gd name="connsiteY5" fmla="*/ 8852 h 10094"/>
                  <a:gd name="connsiteX6" fmla="*/ 1083 w 10307"/>
                  <a:gd name="connsiteY6" fmla="*/ 8791 h 10094"/>
                  <a:gd name="connsiteX7" fmla="*/ 1117 w 10307"/>
                  <a:gd name="connsiteY7" fmla="*/ 8750 h 10094"/>
                  <a:gd name="connsiteX8" fmla="*/ 1133 w 10307"/>
                  <a:gd name="connsiteY8" fmla="*/ 8628 h 10094"/>
                  <a:gd name="connsiteX9" fmla="*/ 1049 w 10307"/>
                  <a:gd name="connsiteY9" fmla="*/ 8180 h 10094"/>
                  <a:gd name="connsiteX10" fmla="*/ 1032 w 10307"/>
                  <a:gd name="connsiteY10" fmla="*/ 7772 h 10094"/>
                  <a:gd name="connsiteX11" fmla="*/ 1032 w 10307"/>
                  <a:gd name="connsiteY11" fmla="*/ 7365 h 10094"/>
                  <a:gd name="connsiteX12" fmla="*/ 1083 w 10307"/>
                  <a:gd name="connsiteY12" fmla="*/ 6998 h 10094"/>
                  <a:gd name="connsiteX13" fmla="*/ 1218 w 10307"/>
                  <a:gd name="connsiteY13" fmla="*/ 6285 h 10094"/>
                  <a:gd name="connsiteX14" fmla="*/ 1437 w 10307"/>
                  <a:gd name="connsiteY14" fmla="*/ 5634 h 10094"/>
                  <a:gd name="connsiteX15" fmla="*/ 1656 w 10307"/>
                  <a:gd name="connsiteY15" fmla="*/ 5145 h 10094"/>
                  <a:gd name="connsiteX16" fmla="*/ 1757 w 10307"/>
                  <a:gd name="connsiteY16" fmla="*/ 4941 h 10094"/>
                  <a:gd name="connsiteX17" fmla="*/ 1859 w 10307"/>
                  <a:gd name="connsiteY17" fmla="*/ 4778 h 10094"/>
                  <a:gd name="connsiteX18" fmla="*/ 1944 w 10307"/>
                  <a:gd name="connsiteY18" fmla="*/ 4656 h 10094"/>
                  <a:gd name="connsiteX19" fmla="*/ 1994 w 10307"/>
                  <a:gd name="connsiteY19" fmla="*/ 4554 h 10094"/>
                  <a:gd name="connsiteX20" fmla="*/ 2079 w 10307"/>
                  <a:gd name="connsiteY20" fmla="*/ 4452 h 10094"/>
                  <a:gd name="connsiteX21" fmla="*/ 2197 w 10307"/>
                  <a:gd name="connsiteY21" fmla="*/ 6021 h 10094"/>
                  <a:gd name="connsiteX22" fmla="*/ 2197 w 10307"/>
                  <a:gd name="connsiteY22" fmla="*/ 5960 h 10094"/>
                  <a:gd name="connsiteX23" fmla="*/ 2197 w 10307"/>
                  <a:gd name="connsiteY23" fmla="*/ 5817 h 10094"/>
                  <a:gd name="connsiteX24" fmla="*/ 2248 w 10307"/>
                  <a:gd name="connsiteY24" fmla="*/ 5573 h 10094"/>
                  <a:gd name="connsiteX25" fmla="*/ 2265 w 10307"/>
                  <a:gd name="connsiteY25" fmla="*/ 5267 h 10094"/>
                  <a:gd name="connsiteX26" fmla="*/ 2382 w 10307"/>
                  <a:gd name="connsiteY26" fmla="*/ 4941 h 10094"/>
                  <a:gd name="connsiteX27" fmla="*/ 2483 w 10307"/>
                  <a:gd name="connsiteY27" fmla="*/ 4656 h 10094"/>
                  <a:gd name="connsiteX28" fmla="*/ 2701 w 10307"/>
                  <a:gd name="connsiteY28" fmla="*/ 4351 h 10094"/>
                  <a:gd name="connsiteX29" fmla="*/ 2939 w 10307"/>
                  <a:gd name="connsiteY29" fmla="*/ 4106 h 10094"/>
                  <a:gd name="connsiteX30" fmla="*/ 3056 w 10307"/>
                  <a:gd name="connsiteY30" fmla="*/ 4065 h 10094"/>
                  <a:gd name="connsiteX31" fmla="*/ 3072 w 10307"/>
                  <a:gd name="connsiteY31" fmla="*/ 4065 h 10094"/>
                  <a:gd name="connsiteX32" fmla="*/ 3141 w 10307"/>
                  <a:gd name="connsiteY32" fmla="*/ 4106 h 10094"/>
                  <a:gd name="connsiteX33" fmla="*/ 3141 w 10307"/>
                  <a:gd name="connsiteY33" fmla="*/ 4188 h 10094"/>
                  <a:gd name="connsiteX34" fmla="*/ 3106 w 10307"/>
                  <a:gd name="connsiteY34" fmla="*/ 4493 h 10094"/>
                  <a:gd name="connsiteX35" fmla="*/ 3072 w 10307"/>
                  <a:gd name="connsiteY35" fmla="*/ 4819 h 10094"/>
                  <a:gd name="connsiteX36" fmla="*/ 3072 w 10307"/>
                  <a:gd name="connsiteY36" fmla="*/ 5043 h 10094"/>
                  <a:gd name="connsiteX37" fmla="*/ 3141 w 10307"/>
                  <a:gd name="connsiteY37" fmla="*/ 5267 h 10094"/>
                  <a:gd name="connsiteX38" fmla="*/ 3208 w 10307"/>
                  <a:gd name="connsiteY38" fmla="*/ 5654 h 10094"/>
                  <a:gd name="connsiteX39" fmla="*/ 3292 w 10307"/>
                  <a:gd name="connsiteY39" fmla="*/ 5817 h 10094"/>
                  <a:gd name="connsiteX40" fmla="*/ 3326 w 10307"/>
                  <a:gd name="connsiteY40" fmla="*/ 5980 h 10094"/>
                  <a:gd name="connsiteX41" fmla="*/ 3377 w 10307"/>
                  <a:gd name="connsiteY41" fmla="*/ 6061 h 10094"/>
                  <a:gd name="connsiteX42" fmla="*/ 3377 w 10307"/>
                  <a:gd name="connsiteY42" fmla="*/ 6082 h 10094"/>
                  <a:gd name="connsiteX43" fmla="*/ 3377 w 10307"/>
                  <a:gd name="connsiteY43" fmla="*/ 6021 h 10094"/>
                  <a:gd name="connsiteX44" fmla="*/ 3377 w 10307"/>
                  <a:gd name="connsiteY44" fmla="*/ 5919 h 10094"/>
                  <a:gd name="connsiteX45" fmla="*/ 3344 w 10307"/>
                  <a:gd name="connsiteY45" fmla="*/ 5736 h 10094"/>
                  <a:gd name="connsiteX46" fmla="*/ 3344 w 10307"/>
                  <a:gd name="connsiteY46" fmla="*/ 5491 h 10094"/>
                  <a:gd name="connsiteX47" fmla="*/ 3377 w 10307"/>
                  <a:gd name="connsiteY47" fmla="*/ 5247 h 10094"/>
                  <a:gd name="connsiteX48" fmla="*/ 3460 w 10307"/>
                  <a:gd name="connsiteY48" fmla="*/ 4941 h 10094"/>
                  <a:gd name="connsiteX49" fmla="*/ 3545 w 10307"/>
                  <a:gd name="connsiteY49" fmla="*/ 4656 h 10094"/>
                  <a:gd name="connsiteX50" fmla="*/ 3697 w 10307"/>
                  <a:gd name="connsiteY50" fmla="*/ 4391 h 10094"/>
                  <a:gd name="connsiteX51" fmla="*/ 3814 w 10307"/>
                  <a:gd name="connsiteY51" fmla="*/ 4269 h 10094"/>
                  <a:gd name="connsiteX52" fmla="*/ 3951 w 10307"/>
                  <a:gd name="connsiteY52" fmla="*/ 4065 h 10094"/>
                  <a:gd name="connsiteX53" fmla="*/ 4219 w 10307"/>
                  <a:gd name="connsiteY53" fmla="*/ 3699 h 10094"/>
                  <a:gd name="connsiteX54" fmla="*/ 4354 w 10307"/>
                  <a:gd name="connsiteY54" fmla="*/ 3536 h 10094"/>
                  <a:gd name="connsiteX55" fmla="*/ 4421 w 10307"/>
                  <a:gd name="connsiteY55" fmla="*/ 3414 h 10094"/>
                  <a:gd name="connsiteX56" fmla="*/ 4504 w 10307"/>
                  <a:gd name="connsiteY56" fmla="*/ 3312 h 10094"/>
                  <a:gd name="connsiteX57" fmla="*/ 4539 w 10307"/>
                  <a:gd name="connsiteY57" fmla="*/ 3292 h 10094"/>
                  <a:gd name="connsiteX58" fmla="*/ 4504 w 10307"/>
                  <a:gd name="connsiteY58" fmla="*/ 3312 h 10094"/>
                  <a:gd name="connsiteX59" fmla="*/ 4454 w 10307"/>
                  <a:gd name="connsiteY59" fmla="*/ 3414 h 10094"/>
                  <a:gd name="connsiteX60" fmla="*/ 4354 w 10307"/>
                  <a:gd name="connsiteY60" fmla="*/ 3577 h 10094"/>
                  <a:gd name="connsiteX61" fmla="*/ 4269 w 10307"/>
                  <a:gd name="connsiteY61" fmla="*/ 3780 h 10094"/>
                  <a:gd name="connsiteX62" fmla="*/ 4151 w 10307"/>
                  <a:gd name="connsiteY62" fmla="*/ 4025 h 10094"/>
                  <a:gd name="connsiteX63" fmla="*/ 4051 w 10307"/>
                  <a:gd name="connsiteY63" fmla="*/ 4290 h 10094"/>
                  <a:gd name="connsiteX64" fmla="*/ 3967 w 10307"/>
                  <a:gd name="connsiteY64" fmla="*/ 4595 h 10094"/>
                  <a:gd name="connsiteX65" fmla="*/ 3915 w 10307"/>
                  <a:gd name="connsiteY65" fmla="*/ 4880 h 10094"/>
                  <a:gd name="connsiteX66" fmla="*/ 3881 w 10307"/>
                  <a:gd name="connsiteY66" fmla="*/ 5267 h 10094"/>
                  <a:gd name="connsiteX67" fmla="*/ 3915 w 10307"/>
                  <a:gd name="connsiteY67" fmla="*/ 5593 h 10094"/>
                  <a:gd name="connsiteX68" fmla="*/ 4000 w 10307"/>
                  <a:gd name="connsiteY68" fmla="*/ 5858 h 10094"/>
                  <a:gd name="connsiteX69" fmla="*/ 4100 w 10307"/>
                  <a:gd name="connsiteY69" fmla="*/ 6021 h 10094"/>
                  <a:gd name="connsiteX70" fmla="*/ 4219 w 10307"/>
                  <a:gd name="connsiteY70" fmla="*/ 6143 h 10094"/>
                  <a:gd name="connsiteX71" fmla="*/ 4320 w 10307"/>
                  <a:gd name="connsiteY71" fmla="*/ 6245 h 10094"/>
                  <a:gd name="connsiteX72" fmla="*/ 4371 w 10307"/>
                  <a:gd name="connsiteY72" fmla="*/ 6285 h 10094"/>
                  <a:gd name="connsiteX73" fmla="*/ 4405 w 10307"/>
                  <a:gd name="connsiteY73" fmla="*/ 6285 h 10094"/>
                  <a:gd name="connsiteX74" fmla="*/ 4405 w 10307"/>
                  <a:gd name="connsiteY74" fmla="*/ 6245 h 10094"/>
                  <a:gd name="connsiteX75" fmla="*/ 4371 w 10307"/>
                  <a:gd name="connsiteY75" fmla="*/ 6123 h 10094"/>
                  <a:gd name="connsiteX76" fmla="*/ 4354 w 10307"/>
                  <a:gd name="connsiteY76" fmla="*/ 5980 h 10094"/>
                  <a:gd name="connsiteX77" fmla="*/ 4320 w 10307"/>
                  <a:gd name="connsiteY77" fmla="*/ 5756 h 10094"/>
                  <a:gd name="connsiteX78" fmla="*/ 4320 w 10307"/>
                  <a:gd name="connsiteY78" fmla="*/ 5532 h 10094"/>
                  <a:gd name="connsiteX79" fmla="*/ 4354 w 10307"/>
                  <a:gd name="connsiteY79" fmla="*/ 5247 h 10094"/>
                  <a:gd name="connsiteX80" fmla="*/ 4371 w 10307"/>
                  <a:gd name="connsiteY80" fmla="*/ 4941 h 10094"/>
                  <a:gd name="connsiteX81" fmla="*/ 4488 w 10307"/>
                  <a:gd name="connsiteY81" fmla="*/ 4656 h 10094"/>
                  <a:gd name="connsiteX82" fmla="*/ 4590 w 10307"/>
                  <a:gd name="connsiteY82" fmla="*/ 4351 h 10094"/>
                  <a:gd name="connsiteX83" fmla="*/ 4724 w 10307"/>
                  <a:gd name="connsiteY83" fmla="*/ 4127 h 10094"/>
                  <a:gd name="connsiteX84" fmla="*/ 4825 w 10307"/>
                  <a:gd name="connsiteY84" fmla="*/ 3943 h 10094"/>
                  <a:gd name="connsiteX85" fmla="*/ 4961 w 10307"/>
                  <a:gd name="connsiteY85" fmla="*/ 3780 h 10094"/>
                  <a:gd name="connsiteX86" fmla="*/ 5078 w 10307"/>
                  <a:gd name="connsiteY86" fmla="*/ 3638 h 10094"/>
                  <a:gd name="connsiteX87" fmla="*/ 5179 w 10307"/>
                  <a:gd name="connsiteY87" fmla="*/ 3536 h 10094"/>
                  <a:gd name="connsiteX88" fmla="*/ 5317 w 10307"/>
                  <a:gd name="connsiteY88" fmla="*/ 3475 h 10094"/>
                  <a:gd name="connsiteX89" fmla="*/ 5402 w 10307"/>
                  <a:gd name="connsiteY89" fmla="*/ 3475 h 10094"/>
                  <a:gd name="connsiteX90" fmla="*/ 5486 w 10307"/>
                  <a:gd name="connsiteY90" fmla="*/ 3536 h 10094"/>
                  <a:gd name="connsiteX91" fmla="*/ 5569 w 10307"/>
                  <a:gd name="connsiteY91" fmla="*/ 3638 h 10094"/>
                  <a:gd name="connsiteX92" fmla="*/ 5621 w 10307"/>
                  <a:gd name="connsiteY92" fmla="*/ 3780 h 10094"/>
                  <a:gd name="connsiteX93" fmla="*/ 5655 w 10307"/>
                  <a:gd name="connsiteY93" fmla="*/ 3964 h 10094"/>
                  <a:gd name="connsiteX94" fmla="*/ 5722 w 10307"/>
                  <a:gd name="connsiteY94" fmla="*/ 4452 h 10094"/>
                  <a:gd name="connsiteX95" fmla="*/ 5756 w 10307"/>
                  <a:gd name="connsiteY95" fmla="*/ 5002 h 10094"/>
                  <a:gd name="connsiteX96" fmla="*/ 5789 w 10307"/>
                  <a:gd name="connsiteY96" fmla="*/ 5573 h 10094"/>
                  <a:gd name="connsiteX97" fmla="*/ 5789 w 10307"/>
                  <a:gd name="connsiteY97" fmla="*/ 5817 h 10094"/>
                  <a:gd name="connsiteX98" fmla="*/ 5789 w 10307"/>
                  <a:gd name="connsiteY98" fmla="*/ 6021 h 10094"/>
                  <a:gd name="connsiteX99" fmla="*/ 5756 w 10307"/>
                  <a:gd name="connsiteY99" fmla="*/ 6224 h 10094"/>
                  <a:gd name="connsiteX100" fmla="*/ 5756 w 10307"/>
                  <a:gd name="connsiteY100" fmla="*/ 6347 h 10094"/>
                  <a:gd name="connsiteX101" fmla="*/ 5756 w 10307"/>
                  <a:gd name="connsiteY101" fmla="*/ 6448 h 10094"/>
                  <a:gd name="connsiteX102" fmla="*/ 5756 w 10307"/>
                  <a:gd name="connsiteY102" fmla="*/ 6469 h 10094"/>
                  <a:gd name="connsiteX103" fmla="*/ 6396 w 10307"/>
                  <a:gd name="connsiteY103" fmla="*/ 3129 h 10094"/>
                  <a:gd name="connsiteX104" fmla="*/ 6430 w 10307"/>
                  <a:gd name="connsiteY104" fmla="*/ 3190 h 10094"/>
                  <a:gd name="connsiteX105" fmla="*/ 6463 w 10307"/>
                  <a:gd name="connsiteY105" fmla="*/ 3292 h 10094"/>
                  <a:gd name="connsiteX106" fmla="*/ 6513 w 10307"/>
                  <a:gd name="connsiteY106" fmla="*/ 3454 h 10094"/>
                  <a:gd name="connsiteX107" fmla="*/ 6565 w 10307"/>
                  <a:gd name="connsiteY107" fmla="*/ 3679 h 10094"/>
                  <a:gd name="connsiteX108" fmla="*/ 6614 w 10307"/>
                  <a:gd name="connsiteY108" fmla="*/ 3903 h 10094"/>
                  <a:gd name="connsiteX109" fmla="*/ 6700 w 10307"/>
                  <a:gd name="connsiteY109" fmla="*/ 4188 h 10094"/>
                  <a:gd name="connsiteX110" fmla="*/ 6783 w 10307"/>
                  <a:gd name="connsiteY110" fmla="*/ 4819 h 10094"/>
                  <a:gd name="connsiteX111" fmla="*/ 6801 w 10307"/>
                  <a:gd name="connsiteY111" fmla="*/ 5145 h 10094"/>
                  <a:gd name="connsiteX112" fmla="*/ 6801 w 10307"/>
                  <a:gd name="connsiteY112" fmla="*/ 5410 h 10094"/>
                  <a:gd name="connsiteX113" fmla="*/ 6801 w 10307"/>
                  <a:gd name="connsiteY113" fmla="*/ 5634 h 10094"/>
                  <a:gd name="connsiteX114" fmla="*/ 6783 w 10307"/>
                  <a:gd name="connsiteY114" fmla="*/ 5817 h 10094"/>
                  <a:gd name="connsiteX115" fmla="*/ 6749 w 10307"/>
                  <a:gd name="connsiteY115" fmla="*/ 5980 h 10094"/>
                  <a:gd name="connsiteX116" fmla="*/ 6733 w 10307"/>
                  <a:gd name="connsiteY116" fmla="*/ 6082 h 10094"/>
                  <a:gd name="connsiteX117" fmla="*/ 6700 w 10307"/>
                  <a:gd name="connsiteY117" fmla="*/ 6143 h 10094"/>
                  <a:gd name="connsiteX118" fmla="*/ 6700 w 10307"/>
                  <a:gd name="connsiteY118" fmla="*/ 6184 h 10094"/>
                  <a:gd name="connsiteX119" fmla="*/ 6700 w 10307"/>
                  <a:gd name="connsiteY119" fmla="*/ 6143 h 10094"/>
                  <a:gd name="connsiteX120" fmla="*/ 6783 w 10307"/>
                  <a:gd name="connsiteY120" fmla="*/ 6082 h 10094"/>
                  <a:gd name="connsiteX121" fmla="*/ 6867 w 10307"/>
                  <a:gd name="connsiteY121" fmla="*/ 5960 h 10094"/>
                  <a:gd name="connsiteX122" fmla="*/ 6934 w 10307"/>
                  <a:gd name="connsiteY122" fmla="*/ 5797 h 10094"/>
                  <a:gd name="connsiteX123" fmla="*/ 7137 w 10307"/>
                  <a:gd name="connsiteY123" fmla="*/ 5430 h 10094"/>
                  <a:gd name="connsiteX124" fmla="*/ 7321 w 10307"/>
                  <a:gd name="connsiteY124" fmla="*/ 5002 h 10094"/>
                  <a:gd name="connsiteX125" fmla="*/ 7339 w 10307"/>
                  <a:gd name="connsiteY125" fmla="*/ 4839 h 10094"/>
                  <a:gd name="connsiteX126" fmla="*/ 7373 w 10307"/>
                  <a:gd name="connsiteY126" fmla="*/ 4656 h 10094"/>
                  <a:gd name="connsiteX127" fmla="*/ 7373 w 10307"/>
                  <a:gd name="connsiteY127" fmla="*/ 4351 h 10094"/>
                  <a:gd name="connsiteX128" fmla="*/ 7321 w 10307"/>
                  <a:gd name="connsiteY128" fmla="*/ 4188 h 10094"/>
                  <a:gd name="connsiteX129" fmla="*/ 7288 w 10307"/>
                  <a:gd name="connsiteY129" fmla="*/ 4167 h 10094"/>
                  <a:gd name="connsiteX130" fmla="*/ 7288 w 10307"/>
                  <a:gd name="connsiteY130" fmla="*/ 4127 h 10094"/>
                  <a:gd name="connsiteX131" fmla="*/ 7321 w 10307"/>
                  <a:gd name="connsiteY131" fmla="*/ 4167 h 10094"/>
                  <a:gd name="connsiteX132" fmla="*/ 7373 w 10307"/>
                  <a:gd name="connsiteY132" fmla="*/ 4269 h 10094"/>
                  <a:gd name="connsiteX133" fmla="*/ 7458 w 10307"/>
                  <a:gd name="connsiteY133" fmla="*/ 4391 h 10094"/>
                  <a:gd name="connsiteX134" fmla="*/ 7558 w 10307"/>
                  <a:gd name="connsiteY134" fmla="*/ 4554 h 10094"/>
                  <a:gd name="connsiteX135" fmla="*/ 7745 w 10307"/>
                  <a:gd name="connsiteY135" fmla="*/ 4819 h 10094"/>
                  <a:gd name="connsiteX136" fmla="*/ 7812 w 10307"/>
                  <a:gd name="connsiteY136" fmla="*/ 4941 h 10094"/>
                  <a:gd name="connsiteX137" fmla="*/ 7828 w 10307"/>
                  <a:gd name="connsiteY137" fmla="*/ 4982 h 10094"/>
                  <a:gd name="connsiteX138" fmla="*/ 7879 w 10307"/>
                  <a:gd name="connsiteY138" fmla="*/ 5471 h 10094"/>
                  <a:gd name="connsiteX139" fmla="*/ 7912 w 10307"/>
                  <a:gd name="connsiteY139" fmla="*/ 5919 h 10094"/>
                  <a:gd name="connsiteX140" fmla="*/ 7912 w 10307"/>
                  <a:gd name="connsiteY140" fmla="*/ 6123 h 10094"/>
                  <a:gd name="connsiteX141" fmla="*/ 7945 w 10307"/>
                  <a:gd name="connsiteY141" fmla="*/ 6306 h 10094"/>
                  <a:gd name="connsiteX142" fmla="*/ 7961 w 10307"/>
                  <a:gd name="connsiteY142" fmla="*/ 6408 h 10094"/>
                  <a:gd name="connsiteX143" fmla="*/ 7997 w 10307"/>
                  <a:gd name="connsiteY143" fmla="*/ 6448 h 10094"/>
                  <a:gd name="connsiteX144" fmla="*/ 7997 w 10307"/>
                  <a:gd name="connsiteY144" fmla="*/ 6408 h 10094"/>
                  <a:gd name="connsiteX145" fmla="*/ 8047 w 10307"/>
                  <a:gd name="connsiteY145" fmla="*/ 6347 h 10094"/>
                  <a:gd name="connsiteX146" fmla="*/ 8099 w 10307"/>
                  <a:gd name="connsiteY146" fmla="*/ 6245 h 10094"/>
                  <a:gd name="connsiteX147" fmla="*/ 8148 w 10307"/>
                  <a:gd name="connsiteY147" fmla="*/ 6123 h 10094"/>
                  <a:gd name="connsiteX148" fmla="*/ 8283 w 10307"/>
                  <a:gd name="connsiteY148" fmla="*/ 5797 h 10094"/>
                  <a:gd name="connsiteX149" fmla="*/ 8366 w 10307"/>
                  <a:gd name="connsiteY149" fmla="*/ 5369 h 10094"/>
                  <a:gd name="connsiteX150" fmla="*/ 8401 w 10307"/>
                  <a:gd name="connsiteY150" fmla="*/ 5206 h 10094"/>
                  <a:gd name="connsiteX151" fmla="*/ 8401 w 10307"/>
                  <a:gd name="connsiteY151" fmla="*/ 5084 h 10094"/>
                  <a:gd name="connsiteX152" fmla="*/ 8350 w 10307"/>
                  <a:gd name="connsiteY152" fmla="*/ 4880 h 10094"/>
                  <a:gd name="connsiteX153" fmla="*/ 8283 w 10307"/>
                  <a:gd name="connsiteY153" fmla="*/ 4778 h 10094"/>
                  <a:gd name="connsiteX154" fmla="*/ 8266 w 10307"/>
                  <a:gd name="connsiteY154" fmla="*/ 4758 h 10094"/>
                  <a:gd name="connsiteX155" fmla="*/ 8401 w 10307"/>
                  <a:gd name="connsiteY155" fmla="*/ 4941 h 10094"/>
                  <a:gd name="connsiteX156" fmla="*/ 8552 w 10307"/>
                  <a:gd name="connsiteY156" fmla="*/ 5104 h 10094"/>
                  <a:gd name="connsiteX157" fmla="*/ 8757 w 10307"/>
                  <a:gd name="connsiteY157" fmla="*/ 5267 h 10094"/>
                  <a:gd name="connsiteX158" fmla="*/ 8942 w 10307"/>
                  <a:gd name="connsiteY158" fmla="*/ 5471 h 10094"/>
                  <a:gd name="connsiteX159" fmla="*/ 9094 w 10307"/>
                  <a:gd name="connsiteY159" fmla="*/ 5736 h 10094"/>
                  <a:gd name="connsiteX160" fmla="*/ 9262 w 10307"/>
                  <a:gd name="connsiteY160" fmla="*/ 6021 h 10094"/>
                  <a:gd name="connsiteX161" fmla="*/ 9395 w 10307"/>
                  <a:gd name="connsiteY161" fmla="*/ 6387 h 10094"/>
                  <a:gd name="connsiteX162" fmla="*/ 9499 w 10307"/>
                  <a:gd name="connsiteY162" fmla="*/ 6835 h 10094"/>
                  <a:gd name="connsiteX163" fmla="*/ 9566 w 10307"/>
                  <a:gd name="connsiteY163" fmla="*/ 7324 h 10094"/>
                  <a:gd name="connsiteX164" fmla="*/ 9616 w 10307"/>
                  <a:gd name="connsiteY164" fmla="*/ 7772 h 10094"/>
                  <a:gd name="connsiteX165" fmla="*/ 9616 w 10307"/>
                  <a:gd name="connsiteY165" fmla="*/ 8180 h 10094"/>
                  <a:gd name="connsiteX166" fmla="*/ 9616 w 10307"/>
                  <a:gd name="connsiteY166" fmla="*/ 8505 h 10094"/>
                  <a:gd name="connsiteX167" fmla="*/ 9616 w 10307"/>
                  <a:gd name="connsiteY167" fmla="*/ 8750 h 10094"/>
                  <a:gd name="connsiteX168" fmla="*/ 9582 w 10307"/>
                  <a:gd name="connsiteY168" fmla="*/ 8953 h 10094"/>
                  <a:gd name="connsiteX169" fmla="*/ 9582 w 10307"/>
                  <a:gd name="connsiteY169" fmla="*/ 9116 h 10094"/>
                  <a:gd name="connsiteX170" fmla="*/ 9582 w 10307"/>
                  <a:gd name="connsiteY170" fmla="*/ 9157 h 10094"/>
                  <a:gd name="connsiteX171" fmla="*/ 9633 w 10307"/>
                  <a:gd name="connsiteY171" fmla="*/ 9157 h 10094"/>
                  <a:gd name="connsiteX172" fmla="*/ 9750 w 10307"/>
                  <a:gd name="connsiteY172" fmla="*/ 9239 h 10094"/>
                  <a:gd name="connsiteX173" fmla="*/ 9903 w 10307"/>
                  <a:gd name="connsiteY173" fmla="*/ 9340 h 10094"/>
                  <a:gd name="connsiteX174" fmla="*/ 10071 w 10307"/>
                  <a:gd name="connsiteY174" fmla="*/ 9564 h 10094"/>
                  <a:gd name="connsiteX175" fmla="*/ 10173 w 10307"/>
                  <a:gd name="connsiteY175" fmla="*/ 9768 h 10094"/>
                  <a:gd name="connsiteX176" fmla="*/ 10257 w 10307"/>
                  <a:gd name="connsiteY176" fmla="*/ 9931 h 10094"/>
                  <a:gd name="connsiteX177" fmla="*/ 10307 w 10307"/>
                  <a:gd name="connsiteY177" fmla="*/ 10033 h 10094"/>
                  <a:gd name="connsiteX178" fmla="*/ 10307 w 10307"/>
                  <a:gd name="connsiteY178" fmla="*/ 10094 h 10094"/>
                  <a:gd name="connsiteX179" fmla="*/ 10307 w 10307"/>
                  <a:gd name="connsiteY179" fmla="*/ 10053 h 10094"/>
                  <a:gd name="connsiteX180" fmla="*/ 10307 w 10307"/>
                  <a:gd name="connsiteY180" fmla="*/ 9992 h 10094"/>
                  <a:gd name="connsiteX181" fmla="*/ 10307 w 10307"/>
                  <a:gd name="connsiteY181" fmla="*/ 9829 h 10094"/>
                  <a:gd name="connsiteX182" fmla="*/ 10307 w 10307"/>
                  <a:gd name="connsiteY182" fmla="*/ 9666 h 10094"/>
                  <a:gd name="connsiteX183" fmla="*/ 10307 w 10307"/>
                  <a:gd name="connsiteY183" fmla="*/ 9463 h 10094"/>
                  <a:gd name="connsiteX184" fmla="*/ 10307 w 10307"/>
                  <a:gd name="connsiteY184" fmla="*/ 9239 h 10094"/>
                  <a:gd name="connsiteX185" fmla="*/ 10307 w 10307"/>
                  <a:gd name="connsiteY185" fmla="*/ 8689 h 10094"/>
                  <a:gd name="connsiteX186" fmla="*/ 10307 w 10307"/>
                  <a:gd name="connsiteY186" fmla="*/ 8139 h 10094"/>
                  <a:gd name="connsiteX187" fmla="*/ 10290 w 10307"/>
                  <a:gd name="connsiteY187" fmla="*/ 7548 h 10094"/>
                  <a:gd name="connsiteX188" fmla="*/ 10290 w 10307"/>
                  <a:gd name="connsiteY188" fmla="*/ 7039 h 10094"/>
                  <a:gd name="connsiteX189" fmla="*/ 10257 w 10307"/>
                  <a:gd name="connsiteY189" fmla="*/ 6795 h 10094"/>
                  <a:gd name="connsiteX190" fmla="*/ 10257 w 10307"/>
                  <a:gd name="connsiteY190" fmla="*/ 6611 h 10094"/>
                  <a:gd name="connsiteX191" fmla="*/ 10207 w 10307"/>
                  <a:gd name="connsiteY191" fmla="*/ 6021 h 10094"/>
                  <a:gd name="connsiteX192" fmla="*/ 10120 w 10307"/>
                  <a:gd name="connsiteY192" fmla="*/ 5430 h 10094"/>
                  <a:gd name="connsiteX193" fmla="*/ 10021 w 10307"/>
                  <a:gd name="connsiteY193" fmla="*/ 4839 h 10094"/>
                  <a:gd name="connsiteX194" fmla="*/ 9903 w 10307"/>
                  <a:gd name="connsiteY194" fmla="*/ 4269 h 10094"/>
                  <a:gd name="connsiteX195" fmla="*/ 9716 w 10307"/>
                  <a:gd name="connsiteY195" fmla="*/ 3679 h 10094"/>
                  <a:gd name="connsiteX196" fmla="*/ 9533 w 10307"/>
                  <a:gd name="connsiteY196" fmla="*/ 3149 h 10094"/>
                  <a:gd name="connsiteX197" fmla="*/ 9296 w 10307"/>
                  <a:gd name="connsiteY197" fmla="*/ 2640 h 10094"/>
                  <a:gd name="connsiteX198" fmla="*/ 9042 w 10307"/>
                  <a:gd name="connsiteY198" fmla="*/ 2171 h 10094"/>
                  <a:gd name="connsiteX199" fmla="*/ 8722 w 10307"/>
                  <a:gd name="connsiteY199" fmla="*/ 1723 h 10094"/>
                  <a:gd name="connsiteX200" fmla="*/ 8401 w 10307"/>
                  <a:gd name="connsiteY200" fmla="*/ 1336 h 10094"/>
                  <a:gd name="connsiteX201" fmla="*/ 8013 w 10307"/>
                  <a:gd name="connsiteY201" fmla="*/ 970 h 10094"/>
                  <a:gd name="connsiteX202" fmla="*/ 7608 w 10307"/>
                  <a:gd name="connsiteY202" fmla="*/ 644 h 10094"/>
                  <a:gd name="connsiteX203" fmla="*/ 7188 w 10307"/>
                  <a:gd name="connsiteY203" fmla="*/ 420 h 10094"/>
                  <a:gd name="connsiteX204" fmla="*/ 6666 w 10307"/>
                  <a:gd name="connsiteY204" fmla="*/ 257 h 10094"/>
                  <a:gd name="connsiteX205" fmla="*/ 6126 w 10307"/>
                  <a:gd name="connsiteY205" fmla="*/ 155 h 10094"/>
                  <a:gd name="connsiteX206" fmla="*/ 5173 w 10307"/>
                  <a:gd name="connsiteY206" fmla="*/ 20 h 10094"/>
                  <a:gd name="connsiteX207" fmla="*/ 1622 w 10307"/>
                  <a:gd name="connsiteY207" fmla="*/ 2171 h 10094"/>
                  <a:gd name="connsiteX0" fmla="*/ 1701 w 10386"/>
                  <a:gd name="connsiteY0" fmla="*/ 2171 h 10094"/>
                  <a:gd name="connsiteX1" fmla="*/ 294 w 10386"/>
                  <a:gd name="connsiteY1" fmla="*/ 9230 h 10094"/>
                  <a:gd name="connsiteX2" fmla="*/ 706 w 10386"/>
                  <a:gd name="connsiteY2" fmla="*/ 9055 h 10094"/>
                  <a:gd name="connsiteX3" fmla="*/ 842 w 10386"/>
                  <a:gd name="connsiteY3" fmla="*/ 8953 h 10094"/>
                  <a:gd name="connsiteX4" fmla="*/ 943 w 10386"/>
                  <a:gd name="connsiteY4" fmla="*/ 8892 h 10094"/>
                  <a:gd name="connsiteX5" fmla="*/ 1027 w 10386"/>
                  <a:gd name="connsiteY5" fmla="*/ 8852 h 10094"/>
                  <a:gd name="connsiteX6" fmla="*/ 1162 w 10386"/>
                  <a:gd name="connsiteY6" fmla="*/ 8791 h 10094"/>
                  <a:gd name="connsiteX7" fmla="*/ 1196 w 10386"/>
                  <a:gd name="connsiteY7" fmla="*/ 8750 h 10094"/>
                  <a:gd name="connsiteX8" fmla="*/ 1212 w 10386"/>
                  <a:gd name="connsiteY8" fmla="*/ 8628 h 10094"/>
                  <a:gd name="connsiteX9" fmla="*/ 1128 w 10386"/>
                  <a:gd name="connsiteY9" fmla="*/ 8180 h 10094"/>
                  <a:gd name="connsiteX10" fmla="*/ 1111 w 10386"/>
                  <a:gd name="connsiteY10" fmla="*/ 7772 h 10094"/>
                  <a:gd name="connsiteX11" fmla="*/ 1111 w 10386"/>
                  <a:gd name="connsiteY11" fmla="*/ 7365 h 10094"/>
                  <a:gd name="connsiteX12" fmla="*/ 1162 w 10386"/>
                  <a:gd name="connsiteY12" fmla="*/ 6998 h 10094"/>
                  <a:gd name="connsiteX13" fmla="*/ 1297 w 10386"/>
                  <a:gd name="connsiteY13" fmla="*/ 6285 h 10094"/>
                  <a:gd name="connsiteX14" fmla="*/ 1516 w 10386"/>
                  <a:gd name="connsiteY14" fmla="*/ 5634 h 10094"/>
                  <a:gd name="connsiteX15" fmla="*/ 1735 w 10386"/>
                  <a:gd name="connsiteY15" fmla="*/ 5145 h 10094"/>
                  <a:gd name="connsiteX16" fmla="*/ 1836 w 10386"/>
                  <a:gd name="connsiteY16" fmla="*/ 4941 h 10094"/>
                  <a:gd name="connsiteX17" fmla="*/ 1938 w 10386"/>
                  <a:gd name="connsiteY17" fmla="*/ 4778 h 10094"/>
                  <a:gd name="connsiteX18" fmla="*/ 2023 w 10386"/>
                  <a:gd name="connsiteY18" fmla="*/ 4656 h 10094"/>
                  <a:gd name="connsiteX19" fmla="*/ 2073 w 10386"/>
                  <a:gd name="connsiteY19" fmla="*/ 4554 h 10094"/>
                  <a:gd name="connsiteX20" fmla="*/ 2158 w 10386"/>
                  <a:gd name="connsiteY20" fmla="*/ 4452 h 10094"/>
                  <a:gd name="connsiteX21" fmla="*/ 2276 w 10386"/>
                  <a:gd name="connsiteY21" fmla="*/ 6021 h 10094"/>
                  <a:gd name="connsiteX22" fmla="*/ 2276 w 10386"/>
                  <a:gd name="connsiteY22" fmla="*/ 5960 h 10094"/>
                  <a:gd name="connsiteX23" fmla="*/ 2276 w 10386"/>
                  <a:gd name="connsiteY23" fmla="*/ 5817 h 10094"/>
                  <a:gd name="connsiteX24" fmla="*/ 2327 w 10386"/>
                  <a:gd name="connsiteY24" fmla="*/ 5573 h 10094"/>
                  <a:gd name="connsiteX25" fmla="*/ 2344 w 10386"/>
                  <a:gd name="connsiteY25" fmla="*/ 5267 h 10094"/>
                  <a:gd name="connsiteX26" fmla="*/ 2461 w 10386"/>
                  <a:gd name="connsiteY26" fmla="*/ 4941 h 10094"/>
                  <a:gd name="connsiteX27" fmla="*/ 2562 w 10386"/>
                  <a:gd name="connsiteY27" fmla="*/ 4656 h 10094"/>
                  <a:gd name="connsiteX28" fmla="*/ 2780 w 10386"/>
                  <a:gd name="connsiteY28" fmla="*/ 4351 h 10094"/>
                  <a:gd name="connsiteX29" fmla="*/ 3018 w 10386"/>
                  <a:gd name="connsiteY29" fmla="*/ 4106 h 10094"/>
                  <a:gd name="connsiteX30" fmla="*/ 3135 w 10386"/>
                  <a:gd name="connsiteY30" fmla="*/ 4065 h 10094"/>
                  <a:gd name="connsiteX31" fmla="*/ 3151 w 10386"/>
                  <a:gd name="connsiteY31" fmla="*/ 4065 h 10094"/>
                  <a:gd name="connsiteX32" fmla="*/ 3220 w 10386"/>
                  <a:gd name="connsiteY32" fmla="*/ 4106 h 10094"/>
                  <a:gd name="connsiteX33" fmla="*/ 3220 w 10386"/>
                  <a:gd name="connsiteY33" fmla="*/ 4188 h 10094"/>
                  <a:gd name="connsiteX34" fmla="*/ 3185 w 10386"/>
                  <a:gd name="connsiteY34" fmla="*/ 4493 h 10094"/>
                  <a:gd name="connsiteX35" fmla="*/ 3151 w 10386"/>
                  <a:gd name="connsiteY35" fmla="*/ 4819 h 10094"/>
                  <a:gd name="connsiteX36" fmla="*/ 3151 w 10386"/>
                  <a:gd name="connsiteY36" fmla="*/ 5043 h 10094"/>
                  <a:gd name="connsiteX37" fmla="*/ 3220 w 10386"/>
                  <a:gd name="connsiteY37" fmla="*/ 5267 h 10094"/>
                  <a:gd name="connsiteX38" fmla="*/ 3287 w 10386"/>
                  <a:gd name="connsiteY38" fmla="*/ 5654 h 10094"/>
                  <a:gd name="connsiteX39" fmla="*/ 3371 w 10386"/>
                  <a:gd name="connsiteY39" fmla="*/ 5817 h 10094"/>
                  <a:gd name="connsiteX40" fmla="*/ 3405 w 10386"/>
                  <a:gd name="connsiteY40" fmla="*/ 5980 h 10094"/>
                  <a:gd name="connsiteX41" fmla="*/ 3456 w 10386"/>
                  <a:gd name="connsiteY41" fmla="*/ 6061 h 10094"/>
                  <a:gd name="connsiteX42" fmla="*/ 3456 w 10386"/>
                  <a:gd name="connsiteY42" fmla="*/ 6082 h 10094"/>
                  <a:gd name="connsiteX43" fmla="*/ 3456 w 10386"/>
                  <a:gd name="connsiteY43" fmla="*/ 6021 h 10094"/>
                  <a:gd name="connsiteX44" fmla="*/ 3456 w 10386"/>
                  <a:gd name="connsiteY44" fmla="*/ 5919 h 10094"/>
                  <a:gd name="connsiteX45" fmla="*/ 3423 w 10386"/>
                  <a:gd name="connsiteY45" fmla="*/ 5736 h 10094"/>
                  <a:gd name="connsiteX46" fmla="*/ 3423 w 10386"/>
                  <a:gd name="connsiteY46" fmla="*/ 5491 h 10094"/>
                  <a:gd name="connsiteX47" fmla="*/ 3456 w 10386"/>
                  <a:gd name="connsiteY47" fmla="*/ 5247 h 10094"/>
                  <a:gd name="connsiteX48" fmla="*/ 3539 w 10386"/>
                  <a:gd name="connsiteY48" fmla="*/ 4941 h 10094"/>
                  <a:gd name="connsiteX49" fmla="*/ 3624 w 10386"/>
                  <a:gd name="connsiteY49" fmla="*/ 4656 h 10094"/>
                  <a:gd name="connsiteX50" fmla="*/ 3776 w 10386"/>
                  <a:gd name="connsiteY50" fmla="*/ 4391 h 10094"/>
                  <a:gd name="connsiteX51" fmla="*/ 3893 w 10386"/>
                  <a:gd name="connsiteY51" fmla="*/ 4269 h 10094"/>
                  <a:gd name="connsiteX52" fmla="*/ 4030 w 10386"/>
                  <a:gd name="connsiteY52" fmla="*/ 4065 h 10094"/>
                  <a:gd name="connsiteX53" fmla="*/ 4298 w 10386"/>
                  <a:gd name="connsiteY53" fmla="*/ 3699 h 10094"/>
                  <a:gd name="connsiteX54" fmla="*/ 4433 w 10386"/>
                  <a:gd name="connsiteY54" fmla="*/ 3536 h 10094"/>
                  <a:gd name="connsiteX55" fmla="*/ 4500 w 10386"/>
                  <a:gd name="connsiteY55" fmla="*/ 3414 h 10094"/>
                  <a:gd name="connsiteX56" fmla="*/ 4583 w 10386"/>
                  <a:gd name="connsiteY56" fmla="*/ 3312 h 10094"/>
                  <a:gd name="connsiteX57" fmla="*/ 4618 w 10386"/>
                  <a:gd name="connsiteY57" fmla="*/ 3292 h 10094"/>
                  <a:gd name="connsiteX58" fmla="*/ 4583 w 10386"/>
                  <a:gd name="connsiteY58" fmla="*/ 3312 h 10094"/>
                  <a:gd name="connsiteX59" fmla="*/ 4533 w 10386"/>
                  <a:gd name="connsiteY59" fmla="*/ 3414 h 10094"/>
                  <a:gd name="connsiteX60" fmla="*/ 4433 w 10386"/>
                  <a:gd name="connsiteY60" fmla="*/ 3577 h 10094"/>
                  <a:gd name="connsiteX61" fmla="*/ 4348 w 10386"/>
                  <a:gd name="connsiteY61" fmla="*/ 3780 h 10094"/>
                  <a:gd name="connsiteX62" fmla="*/ 4230 w 10386"/>
                  <a:gd name="connsiteY62" fmla="*/ 4025 h 10094"/>
                  <a:gd name="connsiteX63" fmla="*/ 4130 w 10386"/>
                  <a:gd name="connsiteY63" fmla="*/ 4290 h 10094"/>
                  <a:gd name="connsiteX64" fmla="*/ 4046 w 10386"/>
                  <a:gd name="connsiteY64" fmla="*/ 4595 h 10094"/>
                  <a:gd name="connsiteX65" fmla="*/ 3994 w 10386"/>
                  <a:gd name="connsiteY65" fmla="*/ 4880 h 10094"/>
                  <a:gd name="connsiteX66" fmla="*/ 3960 w 10386"/>
                  <a:gd name="connsiteY66" fmla="*/ 5267 h 10094"/>
                  <a:gd name="connsiteX67" fmla="*/ 3994 w 10386"/>
                  <a:gd name="connsiteY67" fmla="*/ 5593 h 10094"/>
                  <a:gd name="connsiteX68" fmla="*/ 4079 w 10386"/>
                  <a:gd name="connsiteY68" fmla="*/ 5858 h 10094"/>
                  <a:gd name="connsiteX69" fmla="*/ 4179 w 10386"/>
                  <a:gd name="connsiteY69" fmla="*/ 6021 h 10094"/>
                  <a:gd name="connsiteX70" fmla="*/ 4298 w 10386"/>
                  <a:gd name="connsiteY70" fmla="*/ 6143 h 10094"/>
                  <a:gd name="connsiteX71" fmla="*/ 4399 w 10386"/>
                  <a:gd name="connsiteY71" fmla="*/ 6245 h 10094"/>
                  <a:gd name="connsiteX72" fmla="*/ 4450 w 10386"/>
                  <a:gd name="connsiteY72" fmla="*/ 6285 h 10094"/>
                  <a:gd name="connsiteX73" fmla="*/ 4484 w 10386"/>
                  <a:gd name="connsiteY73" fmla="*/ 6285 h 10094"/>
                  <a:gd name="connsiteX74" fmla="*/ 4484 w 10386"/>
                  <a:gd name="connsiteY74" fmla="*/ 6245 h 10094"/>
                  <a:gd name="connsiteX75" fmla="*/ 4450 w 10386"/>
                  <a:gd name="connsiteY75" fmla="*/ 6123 h 10094"/>
                  <a:gd name="connsiteX76" fmla="*/ 4433 w 10386"/>
                  <a:gd name="connsiteY76" fmla="*/ 5980 h 10094"/>
                  <a:gd name="connsiteX77" fmla="*/ 4399 w 10386"/>
                  <a:gd name="connsiteY77" fmla="*/ 5756 h 10094"/>
                  <a:gd name="connsiteX78" fmla="*/ 4399 w 10386"/>
                  <a:gd name="connsiteY78" fmla="*/ 5532 h 10094"/>
                  <a:gd name="connsiteX79" fmla="*/ 4433 w 10386"/>
                  <a:gd name="connsiteY79" fmla="*/ 5247 h 10094"/>
                  <a:gd name="connsiteX80" fmla="*/ 4450 w 10386"/>
                  <a:gd name="connsiteY80" fmla="*/ 4941 h 10094"/>
                  <a:gd name="connsiteX81" fmla="*/ 4567 w 10386"/>
                  <a:gd name="connsiteY81" fmla="*/ 4656 h 10094"/>
                  <a:gd name="connsiteX82" fmla="*/ 4669 w 10386"/>
                  <a:gd name="connsiteY82" fmla="*/ 4351 h 10094"/>
                  <a:gd name="connsiteX83" fmla="*/ 4803 w 10386"/>
                  <a:gd name="connsiteY83" fmla="*/ 4127 h 10094"/>
                  <a:gd name="connsiteX84" fmla="*/ 4904 w 10386"/>
                  <a:gd name="connsiteY84" fmla="*/ 3943 h 10094"/>
                  <a:gd name="connsiteX85" fmla="*/ 5040 w 10386"/>
                  <a:gd name="connsiteY85" fmla="*/ 3780 h 10094"/>
                  <a:gd name="connsiteX86" fmla="*/ 5157 w 10386"/>
                  <a:gd name="connsiteY86" fmla="*/ 3638 h 10094"/>
                  <a:gd name="connsiteX87" fmla="*/ 5258 w 10386"/>
                  <a:gd name="connsiteY87" fmla="*/ 3536 h 10094"/>
                  <a:gd name="connsiteX88" fmla="*/ 5396 w 10386"/>
                  <a:gd name="connsiteY88" fmla="*/ 3475 h 10094"/>
                  <a:gd name="connsiteX89" fmla="*/ 5481 w 10386"/>
                  <a:gd name="connsiteY89" fmla="*/ 3475 h 10094"/>
                  <a:gd name="connsiteX90" fmla="*/ 5565 w 10386"/>
                  <a:gd name="connsiteY90" fmla="*/ 3536 h 10094"/>
                  <a:gd name="connsiteX91" fmla="*/ 5648 w 10386"/>
                  <a:gd name="connsiteY91" fmla="*/ 3638 h 10094"/>
                  <a:gd name="connsiteX92" fmla="*/ 5700 w 10386"/>
                  <a:gd name="connsiteY92" fmla="*/ 3780 h 10094"/>
                  <a:gd name="connsiteX93" fmla="*/ 5734 w 10386"/>
                  <a:gd name="connsiteY93" fmla="*/ 3964 h 10094"/>
                  <a:gd name="connsiteX94" fmla="*/ 5801 w 10386"/>
                  <a:gd name="connsiteY94" fmla="*/ 4452 h 10094"/>
                  <a:gd name="connsiteX95" fmla="*/ 5835 w 10386"/>
                  <a:gd name="connsiteY95" fmla="*/ 5002 h 10094"/>
                  <a:gd name="connsiteX96" fmla="*/ 5868 w 10386"/>
                  <a:gd name="connsiteY96" fmla="*/ 5573 h 10094"/>
                  <a:gd name="connsiteX97" fmla="*/ 5868 w 10386"/>
                  <a:gd name="connsiteY97" fmla="*/ 5817 h 10094"/>
                  <a:gd name="connsiteX98" fmla="*/ 5868 w 10386"/>
                  <a:gd name="connsiteY98" fmla="*/ 6021 h 10094"/>
                  <a:gd name="connsiteX99" fmla="*/ 5835 w 10386"/>
                  <a:gd name="connsiteY99" fmla="*/ 6224 h 10094"/>
                  <a:gd name="connsiteX100" fmla="*/ 5835 w 10386"/>
                  <a:gd name="connsiteY100" fmla="*/ 6347 h 10094"/>
                  <a:gd name="connsiteX101" fmla="*/ 5835 w 10386"/>
                  <a:gd name="connsiteY101" fmla="*/ 6448 h 10094"/>
                  <a:gd name="connsiteX102" fmla="*/ 5835 w 10386"/>
                  <a:gd name="connsiteY102" fmla="*/ 6469 h 10094"/>
                  <a:gd name="connsiteX103" fmla="*/ 6475 w 10386"/>
                  <a:gd name="connsiteY103" fmla="*/ 3129 h 10094"/>
                  <a:gd name="connsiteX104" fmla="*/ 6509 w 10386"/>
                  <a:gd name="connsiteY104" fmla="*/ 3190 h 10094"/>
                  <a:gd name="connsiteX105" fmla="*/ 6542 w 10386"/>
                  <a:gd name="connsiteY105" fmla="*/ 3292 h 10094"/>
                  <a:gd name="connsiteX106" fmla="*/ 6592 w 10386"/>
                  <a:gd name="connsiteY106" fmla="*/ 3454 h 10094"/>
                  <a:gd name="connsiteX107" fmla="*/ 6644 w 10386"/>
                  <a:gd name="connsiteY107" fmla="*/ 3679 h 10094"/>
                  <a:gd name="connsiteX108" fmla="*/ 6693 w 10386"/>
                  <a:gd name="connsiteY108" fmla="*/ 3903 h 10094"/>
                  <a:gd name="connsiteX109" fmla="*/ 6779 w 10386"/>
                  <a:gd name="connsiteY109" fmla="*/ 4188 h 10094"/>
                  <a:gd name="connsiteX110" fmla="*/ 6862 w 10386"/>
                  <a:gd name="connsiteY110" fmla="*/ 4819 h 10094"/>
                  <a:gd name="connsiteX111" fmla="*/ 6880 w 10386"/>
                  <a:gd name="connsiteY111" fmla="*/ 5145 h 10094"/>
                  <a:gd name="connsiteX112" fmla="*/ 6880 w 10386"/>
                  <a:gd name="connsiteY112" fmla="*/ 5410 h 10094"/>
                  <a:gd name="connsiteX113" fmla="*/ 6880 w 10386"/>
                  <a:gd name="connsiteY113" fmla="*/ 5634 h 10094"/>
                  <a:gd name="connsiteX114" fmla="*/ 6862 w 10386"/>
                  <a:gd name="connsiteY114" fmla="*/ 5817 h 10094"/>
                  <a:gd name="connsiteX115" fmla="*/ 6828 w 10386"/>
                  <a:gd name="connsiteY115" fmla="*/ 5980 h 10094"/>
                  <a:gd name="connsiteX116" fmla="*/ 6812 w 10386"/>
                  <a:gd name="connsiteY116" fmla="*/ 6082 h 10094"/>
                  <a:gd name="connsiteX117" fmla="*/ 6779 w 10386"/>
                  <a:gd name="connsiteY117" fmla="*/ 6143 h 10094"/>
                  <a:gd name="connsiteX118" fmla="*/ 6779 w 10386"/>
                  <a:gd name="connsiteY118" fmla="*/ 6184 h 10094"/>
                  <a:gd name="connsiteX119" fmla="*/ 6779 w 10386"/>
                  <a:gd name="connsiteY119" fmla="*/ 6143 h 10094"/>
                  <a:gd name="connsiteX120" fmla="*/ 6862 w 10386"/>
                  <a:gd name="connsiteY120" fmla="*/ 6082 h 10094"/>
                  <a:gd name="connsiteX121" fmla="*/ 6946 w 10386"/>
                  <a:gd name="connsiteY121" fmla="*/ 5960 h 10094"/>
                  <a:gd name="connsiteX122" fmla="*/ 7013 w 10386"/>
                  <a:gd name="connsiteY122" fmla="*/ 5797 h 10094"/>
                  <a:gd name="connsiteX123" fmla="*/ 7216 w 10386"/>
                  <a:gd name="connsiteY123" fmla="*/ 5430 h 10094"/>
                  <a:gd name="connsiteX124" fmla="*/ 7400 w 10386"/>
                  <a:gd name="connsiteY124" fmla="*/ 5002 h 10094"/>
                  <a:gd name="connsiteX125" fmla="*/ 7418 w 10386"/>
                  <a:gd name="connsiteY125" fmla="*/ 4839 h 10094"/>
                  <a:gd name="connsiteX126" fmla="*/ 7452 w 10386"/>
                  <a:gd name="connsiteY126" fmla="*/ 4656 h 10094"/>
                  <a:gd name="connsiteX127" fmla="*/ 7452 w 10386"/>
                  <a:gd name="connsiteY127" fmla="*/ 4351 h 10094"/>
                  <a:gd name="connsiteX128" fmla="*/ 7400 w 10386"/>
                  <a:gd name="connsiteY128" fmla="*/ 4188 h 10094"/>
                  <a:gd name="connsiteX129" fmla="*/ 7367 w 10386"/>
                  <a:gd name="connsiteY129" fmla="*/ 4167 h 10094"/>
                  <a:gd name="connsiteX130" fmla="*/ 7367 w 10386"/>
                  <a:gd name="connsiteY130" fmla="*/ 4127 h 10094"/>
                  <a:gd name="connsiteX131" fmla="*/ 7400 w 10386"/>
                  <a:gd name="connsiteY131" fmla="*/ 4167 h 10094"/>
                  <a:gd name="connsiteX132" fmla="*/ 7452 w 10386"/>
                  <a:gd name="connsiteY132" fmla="*/ 4269 h 10094"/>
                  <a:gd name="connsiteX133" fmla="*/ 7537 w 10386"/>
                  <a:gd name="connsiteY133" fmla="*/ 4391 h 10094"/>
                  <a:gd name="connsiteX134" fmla="*/ 7637 w 10386"/>
                  <a:gd name="connsiteY134" fmla="*/ 4554 h 10094"/>
                  <a:gd name="connsiteX135" fmla="*/ 7824 w 10386"/>
                  <a:gd name="connsiteY135" fmla="*/ 4819 h 10094"/>
                  <a:gd name="connsiteX136" fmla="*/ 7891 w 10386"/>
                  <a:gd name="connsiteY136" fmla="*/ 4941 h 10094"/>
                  <a:gd name="connsiteX137" fmla="*/ 7907 w 10386"/>
                  <a:gd name="connsiteY137" fmla="*/ 4982 h 10094"/>
                  <a:gd name="connsiteX138" fmla="*/ 7958 w 10386"/>
                  <a:gd name="connsiteY138" fmla="*/ 5471 h 10094"/>
                  <a:gd name="connsiteX139" fmla="*/ 7991 w 10386"/>
                  <a:gd name="connsiteY139" fmla="*/ 5919 h 10094"/>
                  <a:gd name="connsiteX140" fmla="*/ 7991 w 10386"/>
                  <a:gd name="connsiteY140" fmla="*/ 6123 h 10094"/>
                  <a:gd name="connsiteX141" fmla="*/ 8024 w 10386"/>
                  <a:gd name="connsiteY141" fmla="*/ 6306 h 10094"/>
                  <a:gd name="connsiteX142" fmla="*/ 8040 w 10386"/>
                  <a:gd name="connsiteY142" fmla="*/ 6408 h 10094"/>
                  <a:gd name="connsiteX143" fmla="*/ 8076 w 10386"/>
                  <a:gd name="connsiteY143" fmla="*/ 6448 h 10094"/>
                  <a:gd name="connsiteX144" fmla="*/ 8076 w 10386"/>
                  <a:gd name="connsiteY144" fmla="*/ 6408 h 10094"/>
                  <a:gd name="connsiteX145" fmla="*/ 8126 w 10386"/>
                  <a:gd name="connsiteY145" fmla="*/ 6347 h 10094"/>
                  <a:gd name="connsiteX146" fmla="*/ 8178 w 10386"/>
                  <a:gd name="connsiteY146" fmla="*/ 6245 h 10094"/>
                  <a:gd name="connsiteX147" fmla="*/ 8227 w 10386"/>
                  <a:gd name="connsiteY147" fmla="*/ 6123 h 10094"/>
                  <a:gd name="connsiteX148" fmla="*/ 8362 w 10386"/>
                  <a:gd name="connsiteY148" fmla="*/ 5797 h 10094"/>
                  <a:gd name="connsiteX149" fmla="*/ 8445 w 10386"/>
                  <a:gd name="connsiteY149" fmla="*/ 5369 h 10094"/>
                  <a:gd name="connsiteX150" fmla="*/ 8480 w 10386"/>
                  <a:gd name="connsiteY150" fmla="*/ 5206 h 10094"/>
                  <a:gd name="connsiteX151" fmla="*/ 8480 w 10386"/>
                  <a:gd name="connsiteY151" fmla="*/ 5084 h 10094"/>
                  <a:gd name="connsiteX152" fmla="*/ 8429 w 10386"/>
                  <a:gd name="connsiteY152" fmla="*/ 4880 h 10094"/>
                  <a:gd name="connsiteX153" fmla="*/ 8362 w 10386"/>
                  <a:gd name="connsiteY153" fmla="*/ 4778 h 10094"/>
                  <a:gd name="connsiteX154" fmla="*/ 8345 w 10386"/>
                  <a:gd name="connsiteY154" fmla="*/ 4758 h 10094"/>
                  <a:gd name="connsiteX155" fmla="*/ 8480 w 10386"/>
                  <a:gd name="connsiteY155" fmla="*/ 4941 h 10094"/>
                  <a:gd name="connsiteX156" fmla="*/ 8631 w 10386"/>
                  <a:gd name="connsiteY156" fmla="*/ 5104 h 10094"/>
                  <a:gd name="connsiteX157" fmla="*/ 8836 w 10386"/>
                  <a:gd name="connsiteY157" fmla="*/ 5267 h 10094"/>
                  <a:gd name="connsiteX158" fmla="*/ 9021 w 10386"/>
                  <a:gd name="connsiteY158" fmla="*/ 5471 h 10094"/>
                  <a:gd name="connsiteX159" fmla="*/ 9173 w 10386"/>
                  <a:gd name="connsiteY159" fmla="*/ 5736 h 10094"/>
                  <a:gd name="connsiteX160" fmla="*/ 9341 w 10386"/>
                  <a:gd name="connsiteY160" fmla="*/ 6021 h 10094"/>
                  <a:gd name="connsiteX161" fmla="*/ 9474 w 10386"/>
                  <a:gd name="connsiteY161" fmla="*/ 6387 h 10094"/>
                  <a:gd name="connsiteX162" fmla="*/ 9578 w 10386"/>
                  <a:gd name="connsiteY162" fmla="*/ 6835 h 10094"/>
                  <a:gd name="connsiteX163" fmla="*/ 9645 w 10386"/>
                  <a:gd name="connsiteY163" fmla="*/ 7324 h 10094"/>
                  <a:gd name="connsiteX164" fmla="*/ 9695 w 10386"/>
                  <a:gd name="connsiteY164" fmla="*/ 7772 h 10094"/>
                  <a:gd name="connsiteX165" fmla="*/ 9695 w 10386"/>
                  <a:gd name="connsiteY165" fmla="*/ 8180 h 10094"/>
                  <a:gd name="connsiteX166" fmla="*/ 9695 w 10386"/>
                  <a:gd name="connsiteY166" fmla="*/ 8505 h 10094"/>
                  <a:gd name="connsiteX167" fmla="*/ 9695 w 10386"/>
                  <a:gd name="connsiteY167" fmla="*/ 8750 h 10094"/>
                  <a:gd name="connsiteX168" fmla="*/ 9661 w 10386"/>
                  <a:gd name="connsiteY168" fmla="*/ 8953 h 10094"/>
                  <a:gd name="connsiteX169" fmla="*/ 9661 w 10386"/>
                  <a:gd name="connsiteY169" fmla="*/ 9116 h 10094"/>
                  <a:gd name="connsiteX170" fmla="*/ 9661 w 10386"/>
                  <a:gd name="connsiteY170" fmla="*/ 9157 h 10094"/>
                  <a:gd name="connsiteX171" fmla="*/ 9712 w 10386"/>
                  <a:gd name="connsiteY171" fmla="*/ 9157 h 10094"/>
                  <a:gd name="connsiteX172" fmla="*/ 9829 w 10386"/>
                  <a:gd name="connsiteY172" fmla="*/ 9239 h 10094"/>
                  <a:gd name="connsiteX173" fmla="*/ 9982 w 10386"/>
                  <a:gd name="connsiteY173" fmla="*/ 9340 h 10094"/>
                  <a:gd name="connsiteX174" fmla="*/ 10150 w 10386"/>
                  <a:gd name="connsiteY174" fmla="*/ 9564 h 10094"/>
                  <a:gd name="connsiteX175" fmla="*/ 10252 w 10386"/>
                  <a:gd name="connsiteY175" fmla="*/ 9768 h 10094"/>
                  <a:gd name="connsiteX176" fmla="*/ 10336 w 10386"/>
                  <a:gd name="connsiteY176" fmla="*/ 9931 h 10094"/>
                  <a:gd name="connsiteX177" fmla="*/ 10386 w 10386"/>
                  <a:gd name="connsiteY177" fmla="*/ 10033 h 10094"/>
                  <a:gd name="connsiteX178" fmla="*/ 10386 w 10386"/>
                  <a:gd name="connsiteY178" fmla="*/ 10094 h 10094"/>
                  <a:gd name="connsiteX179" fmla="*/ 10386 w 10386"/>
                  <a:gd name="connsiteY179" fmla="*/ 10053 h 10094"/>
                  <a:gd name="connsiteX180" fmla="*/ 10386 w 10386"/>
                  <a:gd name="connsiteY180" fmla="*/ 9992 h 10094"/>
                  <a:gd name="connsiteX181" fmla="*/ 10386 w 10386"/>
                  <a:gd name="connsiteY181" fmla="*/ 9829 h 10094"/>
                  <a:gd name="connsiteX182" fmla="*/ 10386 w 10386"/>
                  <a:gd name="connsiteY182" fmla="*/ 9666 h 10094"/>
                  <a:gd name="connsiteX183" fmla="*/ 10386 w 10386"/>
                  <a:gd name="connsiteY183" fmla="*/ 9463 h 10094"/>
                  <a:gd name="connsiteX184" fmla="*/ 10386 w 10386"/>
                  <a:gd name="connsiteY184" fmla="*/ 9239 h 10094"/>
                  <a:gd name="connsiteX185" fmla="*/ 10386 w 10386"/>
                  <a:gd name="connsiteY185" fmla="*/ 8689 h 10094"/>
                  <a:gd name="connsiteX186" fmla="*/ 10386 w 10386"/>
                  <a:gd name="connsiteY186" fmla="*/ 8139 h 10094"/>
                  <a:gd name="connsiteX187" fmla="*/ 10369 w 10386"/>
                  <a:gd name="connsiteY187" fmla="*/ 7548 h 10094"/>
                  <a:gd name="connsiteX188" fmla="*/ 10369 w 10386"/>
                  <a:gd name="connsiteY188" fmla="*/ 7039 h 10094"/>
                  <a:gd name="connsiteX189" fmla="*/ 10336 w 10386"/>
                  <a:gd name="connsiteY189" fmla="*/ 6795 h 10094"/>
                  <a:gd name="connsiteX190" fmla="*/ 10336 w 10386"/>
                  <a:gd name="connsiteY190" fmla="*/ 6611 h 10094"/>
                  <a:gd name="connsiteX191" fmla="*/ 10286 w 10386"/>
                  <a:gd name="connsiteY191" fmla="*/ 6021 h 10094"/>
                  <a:gd name="connsiteX192" fmla="*/ 10199 w 10386"/>
                  <a:gd name="connsiteY192" fmla="*/ 5430 h 10094"/>
                  <a:gd name="connsiteX193" fmla="*/ 10100 w 10386"/>
                  <a:gd name="connsiteY193" fmla="*/ 4839 h 10094"/>
                  <a:gd name="connsiteX194" fmla="*/ 9982 w 10386"/>
                  <a:gd name="connsiteY194" fmla="*/ 4269 h 10094"/>
                  <a:gd name="connsiteX195" fmla="*/ 9795 w 10386"/>
                  <a:gd name="connsiteY195" fmla="*/ 3679 h 10094"/>
                  <a:gd name="connsiteX196" fmla="*/ 9612 w 10386"/>
                  <a:gd name="connsiteY196" fmla="*/ 3149 h 10094"/>
                  <a:gd name="connsiteX197" fmla="*/ 9375 w 10386"/>
                  <a:gd name="connsiteY197" fmla="*/ 2640 h 10094"/>
                  <a:gd name="connsiteX198" fmla="*/ 9121 w 10386"/>
                  <a:gd name="connsiteY198" fmla="*/ 2171 h 10094"/>
                  <a:gd name="connsiteX199" fmla="*/ 8801 w 10386"/>
                  <a:gd name="connsiteY199" fmla="*/ 1723 h 10094"/>
                  <a:gd name="connsiteX200" fmla="*/ 8480 w 10386"/>
                  <a:gd name="connsiteY200" fmla="*/ 1336 h 10094"/>
                  <a:gd name="connsiteX201" fmla="*/ 8092 w 10386"/>
                  <a:gd name="connsiteY201" fmla="*/ 970 h 10094"/>
                  <a:gd name="connsiteX202" fmla="*/ 7687 w 10386"/>
                  <a:gd name="connsiteY202" fmla="*/ 644 h 10094"/>
                  <a:gd name="connsiteX203" fmla="*/ 7267 w 10386"/>
                  <a:gd name="connsiteY203" fmla="*/ 420 h 10094"/>
                  <a:gd name="connsiteX204" fmla="*/ 6745 w 10386"/>
                  <a:gd name="connsiteY204" fmla="*/ 257 h 10094"/>
                  <a:gd name="connsiteX205" fmla="*/ 6205 w 10386"/>
                  <a:gd name="connsiteY205" fmla="*/ 155 h 10094"/>
                  <a:gd name="connsiteX206" fmla="*/ 5252 w 10386"/>
                  <a:gd name="connsiteY206" fmla="*/ 20 h 10094"/>
                  <a:gd name="connsiteX207" fmla="*/ 1701 w 10386"/>
                  <a:gd name="connsiteY207" fmla="*/ 2171 h 10094"/>
                  <a:gd name="connsiteX0" fmla="*/ 1546 w 10231"/>
                  <a:gd name="connsiteY0" fmla="*/ 2171 h 10094"/>
                  <a:gd name="connsiteX1" fmla="*/ 139 w 10231"/>
                  <a:gd name="connsiteY1" fmla="*/ 9230 h 10094"/>
                  <a:gd name="connsiteX2" fmla="*/ 551 w 10231"/>
                  <a:gd name="connsiteY2" fmla="*/ 9055 h 10094"/>
                  <a:gd name="connsiteX3" fmla="*/ 687 w 10231"/>
                  <a:gd name="connsiteY3" fmla="*/ 8953 h 10094"/>
                  <a:gd name="connsiteX4" fmla="*/ 788 w 10231"/>
                  <a:gd name="connsiteY4" fmla="*/ 8892 h 10094"/>
                  <a:gd name="connsiteX5" fmla="*/ 872 w 10231"/>
                  <a:gd name="connsiteY5" fmla="*/ 8852 h 10094"/>
                  <a:gd name="connsiteX6" fmla="*/ 1007 w 10231"/>
                  <a:gd name="connsiteY6" fmla="*/ 8791 h 10094"/>
                  <a:gd name="connsiteX7" fmla="*/ 1041 w 10231"/>
                  <a:gd name="connsiteY7" fmla="*/ 8750 h 10094"/>
                  <a:gd name="connsiteX8" fmla="*/ 1057 w 10231"/>
                  <a:gd name="connsiteY8" fmla="*/ 8628 h 10094"/>
                  <a:gd name="connsiteX9" fmla="*/ 973 w 10231"/>
                  <a:gd name="connsiteY9" fmla="*/ 8180 h 10094"/>
                  <a:gd name="connsiteX10" fmla="*/ 956 w 10231"/>
                  <a:gd name="connsiteY10" fmla="*/ 7772 h 10094"/>
                  <a:gd name="connsiteX11" fmla="*/ 956 w 10231"/>
                  <a:gd name="connsiteY11" fmla="*/ 7365 h 10094"/>
                  <a:gd name="connsiteX12" fmla="*/ 1007 w 10231"/>
                  <a:gd name="connsiteY12" fmla="*/ 6998 h 10094"/>
                  <a:gd name="connsiteX13" fmla="*/ 1142 w 10231"/>
                  <a:gd name="connsiteY13" fmla="*/ 6285 h 10094"/>
                  <a:gd name="connsiteX14" fmla="*/ 1361 w 10231"/>
                  <a:gd name="connsiteY14" fmla="*/ 5634 h 10094"/>
                  <a:gd name="connsiteX15" fmla="*/ 1580 w 10231"/>
                  <a:gd name="connsiteY15" fmla="*/ 5145 h 10094"/>
                  <a:gd name="connsiteX16" fmla="*/ 1681 w 10231"/>
                  <a:gd name="connsiteY16" fmla="*/ 4941 h 10094"/>
                  <a:gd name="connsiteX17" fmla="*/ 1783 w 10231"/>
                  <a:gd name="connsiteY17" fmla="*/ 4778 h 10094"/>
                  <a:gd name="connsiteX18" fmla="*/ 1868 w 10231"/>
                  <a:gd name="connsiteY18" fmla="*/ 4656 h 10094"/>
                  <a:gd name="connsiteX19" fmla="*/ 1918 w 10231"/>
                  <a:gd name="connsiteY19" fmla="*/ 4554 h 10094"/>
                  <a:gd name="connsiteX20" fmla="*/ 2003 w 10231"/>
                  <a:gd name="connsiteY20" fmla="*/ 4452 h 10094"/>
                  <a:gd name="connsiteX21" fmla="*/ 2121 w 10231"/>
                  <a:gd name="connsiteY21" fmla="*/ 6021 h 10094"/>
                  <a:gd name="connsiteX22" fmla="*/ 2121 w 10231"/>
                  <a:gd name="connsiteY22" fmla="*/ 5960 h 10094"/>
                  <a:gd name="connsiteX23" fmla="*/ 2121 w 10231"/>
                  <a:gd name="connsiteY23" fmla="*/ 5817 h 10094"/>
                  <a:gd name="connsiteX24" fmla="*/ 2172 w 10231"/>
                  <a:gd name="connsiteY24" fmla="*/ 5573 h 10094"/>
                  <a:gd name="connsiteX25" fmla="*/ 2189 w 10231"/>
                  <a:gd name="connsiteY25" fmla="*/ 5267 h 10094"/>
                  <a:gd name="connsiteX26" fmla="*/ 2306 w 10231"/>
                  <a:gd name="connsiteY26" fmla="*/ 4941 h 10094"/>
                  <a:gd name="connsiteX27" fmla="*/ 2407 w 10231"/>
                  <a:gd name="connsiteY27" fmla="*/ 4656 h 10094"/>
                  <a:gd name="connsiteX28" fmla="*/ 2625 w 10231"/>
                  <a:gd name="connsiteY28" fmla="*/ 4351 h 10094"/>
                  <a:gd name="connsiteX29" fmla="*/ 2863 w 10231"/>
                  <a:gd name="connsiteY29" fmla="*/ 4106 h 10094"/>
                  <a:gd name="connsiteX30" fmla="*/ 2980 w 10231"/>
                  <a:gd name="connsiteY30" fmla="*/ 4065 h 10094"/>
                  <a:gd name="connsiteX31" fmla="*/ 2996 w 10231"/>
                  <a:gd name="connsiteY31" fmla="*/ 4065 h 10094"/>
                  <a:gd name="connsiteX32" fmla="*/ 3065 w 10231"/>
                  <a:gd name="connsiteY32" fmla="*/ 4106 h 10094"/>
                  <a:gd name="connsiteX33" fmla="*/ 3065 w 10231"/>
                  <a:gd name="connsiteY33" fmla="*/ 4188 h 10094"/>
                  <a:gd name="connsiteX34" fmla="*/ 3030 w 10231"/>
                  <a:gd name="connsiteY34" fmla="*/ 4493 h 10094"/>
                  <a:gd name="connsiteX35" fmla="*/ 2996 w 10231"/>
                  <a:gd name="connsiteY35" fmla="*/ 4819 h 10094"/>
                  <a:gd name="connsiteX36" fmla="*/ 2996 w 10231"/>
                  <a:gd name="connsiteY36" fmla="*/ 5043 h 10094"/>
                  <a:gd name="connsiteX37" fmla="*/ 3065 w 10231"/>
                  <a:gd name="connsiteY37" fmla="*/ 5267 h 10094"/>
                  <a:gd name="connsiteX38" fmla="*/ 3132 w 10231"/>
                  <a:gd name="connsiteY38" fmla="*/ 5654 h 10094"/>
                  <a:gd name="connsiteX39" fmla="*/ 3216 w 10231"/>
                  <a:gd name="connsiteY39" fmla="*/ 5817 h 10094"/>
                  <a:gd name="connsiteX40" fmla="*/ 3250 w 10231"/>
                  <a:gd name="connsiteY40" fmla="*/ 5980 h 10094"/>
                  <a:gd name="connsiteX41" fmla="*/ 3301 w 10231"/>
                  <a:gd name="connsiteY41" fmla="*/ 6061 h 10094"/>
                  <a:gd name="connsiteX42" fmla="*/ 3301 w 10231"/>
                  <a:gd name="connsiteY42" fmla="*/ 6082 h 10094"/>
                  <a:gd name="connsiteX43" fmla="*/ 3301 w 10231"/>
                  <a:gd name="connsiteY43" fmla="*/ 6021 h 10094"/>
                  <a:gd name="connsiteX44" fmla="*/ 3301 w 10231"/>
                  <a:gd name="connsiteY44" fmla="*/ 5919 h 10094"/>
                  <a:gd name="connsiteX45" fmla="*/ 3268 w 10231"/>
                  <a:gd name="connsiteY45" fmla="*/ 5736 h 10094"/>
                  <a:gd name="connsiteX46" fmla="*/ 3268 w 10231"/>
                  <a:gd name="connsiteY46" fmla="*/ 5491 h 10094"/>
                  <a:gd name="connsiteX47" fmla="*/ 3301 w 10231"/>
                  <a:gd name="connsiteY47" fmla="*/ 5247 h 10094"/>
                  <a:gd name="connsiteX48" fmla="*/ 3384 w 10231"/>
                  <a:gd name="connsiteY48" fmla="*/ 4941 h 10094"/>
                  <a:gd name="connsiteX49" fmla="*/ 3469 w 10231"/>
                  <a:gd name="connsiteY49" fmla="*/ 4656 h 10094"/>
                  <a:gd name="connsiteX50" fmla="*/ 3621 w 10231"/>
                  <a:gd name="connsiteY50" fmla="*/ 4391 h 10094"/>
                  <a:gd name="connsiteX51" fmla="*/ 3738 w 10231"/>
                  <a:gd name="connsiteY51" fmla="*/ 4269 h 10094"/>
                  <a:gd name="connsiteX52" fmla="*/ 3875 w 10231"/>
                  <a:gd name="connsiteY52" fmla="*/ 4065 h 10094"/>
                  <a:gd name="connsiteX53" fmla="*/ 4143 w 10231"/>
                  <a:gd name="connsiteY53" fmla="*/ 3699 h 10094"/>
                  <a:gd name="connsiteX54" fmla="*/ 4278 w 10231"/>
                  <a:gd name="connsiteY54" fmla="*/ 3536 h 10094"/>
                  <a:gd name="connsiteX55" fmla="*/ 4345 w 10231"/>
                  <a:gd name="connsiteY55" fmla="*/ 3414 h 10094"/>
                  <a:gd name="connsiteX56" fmla="*/ 4428 w 10231"/>
                  <a:gd name="connsiteY56" fmla="*/ 3312 h 10094"/>
                  <a:gd name="connsiteX57" fmla="*/ 4463 w 10231"/>
                  <a:gd name="connsiteY57" fmla="*/ 3292 h 10094"/>
                  <a:gd name="connsiteX58" fmla="*/ 4428 w 10231"/>
                  <a:gd name="connsiteY58" fmla="*/ 3312 h 10094"/>
                  <a:gd name="connsiteX59" fmla="*/ 4378 w 10231"/>
                  <a:gd name="connsiteY59" fmla="*/ 3414 h 10094"/>
                  <a:gd name="connsiteX60" fmla="*/ 4278 w 10231"/>
                  <a:gd name="connsiteY60" fmla="*/ 3577 h 10094"/>
                  <a:gd name="connsiteX61" fmla="*/ 4193 w 10231"/>
                  <a:gd name="connsiteY61" fmla="*/ 3780 h 10094"/>
                  <a:gd name="connsiteX62" fmla="*/ 4075 w 10231"/>
                  <a:gd name="connsiteY62" fmla="*/ 4025 h 10094"/>
                  <a:gd name="connsiteX63" fmla="*/ 3975 w 10231"/>
                  <a:gd name="connsiteY63" fmla="*/ 4290 h 10094"/>
                  <a:gd name="connsiteX64" fmla="*/ 3891 w 10231"/>
                  <a:gd name="connsiteY64" fmla="*/ 4595 h 10094"/>
                  <a:gd name="connsiteX65" fmla="*/ 3839 w 10231"/>
                  <a:gd name="connsiteY65" fmla="*/ 4880 h 10094"/>
                  <a:gd name="connsiteX66" fmla="*/ 3805 w 10231"/>
                  <a:gd name="connsiteY66" fmla="*/ 5267 h 10094"/>
                  <a:gd name="connsiteX67" fmla="*/ 3839 w 10231"/>
                  <a:gd name="connsiteY67" fmla="*/ 5593 h 10094"/>
                  <a:gd name="connsiteX68" fmla="*/ 3924 w 10231"/>
                  <a:gd name="connsiteY68" fmla="*/ 5858 h 10094"/>
                  <a:gd name="connsiteX69" fmla="*/ 4024 w 10231"/>
                  <a:gd name="connsiteY69" fmla="*/ 6021 h 10094"/>
                  <a:gd name="connsiteX70" fmla="*/ 4143 w 10231"/>
                  <a:gd name="connsiteY70" fmla="*/ 6143 h 10094"/>
                  <a:gd name="connsiteX71" fmla="*/ 4244 w 10231"/>
                  <a:gd name="connsiteY71" fmla="*/ 6245 h 10094"/>
                  <a:gd name="connsiteX72" fmla="*/ 4295 w 10231"/>
                  <a:gd name="connsiteY72" fmla="*/ 6285 h 10094"/>
                  <a:gd name="connsiteX73" fmla="*/ 4329 w 10231"/>
                  <a:gd name="connsiteY73" fmla="*/ 6285 h 10094"/>
                  <a:gd name="connsiteX74" fmla="*/ 4329 w 10231"/>
                  <a:gd name="connsiteY74" fmla="*/ 6245 h 10094"/>
                  <a:gd name="connsiteX75" fmla="*/ 4295 w 10231"/>
                  <a:gd name="connsiteY75" fmla="*/ 6123 h 10094"/>
                  <a:gd name="connsiteX76" fmla="*/ 4278 w 10231"/>
                  <a:gd name="connsiteY76" fmla="*/ 5980 h 10094"/>
                  <a:gd name="connsiteX77" fmla="*/ 4244 w 10231"/>
                  <a:gd name="connsiteY77" fmla="*/ 5756 h 10094"/>
                  <a:gd name="connsiteX78" fmla="*/ 4244 w 10231"/>
                  <a:gd name="connsiteY78" fmla="*/ 5532 h 10094"/>
                  <a:gd name="connsiteX79" fmla="*/ 4278 w 10231"/>
                  <a:gd name="connsiteY79" fmla="*/ 5247 h 10094"/>
                  <a:gd name="connsiteX80" fmla="*/ 4295 w 10231"/>
                  <a:gd name="connsiteY80" fmla="*/ 4941 h 10094"/>
                  <a:gd name="connsiteX81" fmla="*/ 4412 w 10231"/>
                  <a:gd name="connsiteY81" fmla="*/ 4656 h 10094"/>
                  <a:gd name="connsiteX82" fmla="*/ 4514 w 10231"/>
                  <a:gd name="connsiteY82" fmla="*/ 4351 h 10094"/>
                  <a:gd name="connsiteX83" fmla="*/ 4648 w 10231"/>
                  <a:gd name="connsiteY83" fmla="*/ 4127 h 10094"/>
                  <a:gd name="connsiteX84" fmla="*/ 4749 w 10231"/>
                  <a:gd name="connsiteY84" fmla="*/ 3943 h 10094"/>
                  <a:gd name="connsiteX85" fmla="*/ 4885 w 10231"/>
                  <a:gd name="connsiteY85" fmla="*/ 3780 h 10094"/>
                  <a:gd name="connsiteX86" fmla="*/ 5002 w 10231"/>
                  <a:gd name="connsiteY86" fmla="*/ 3638 h 10094"/>
                  <a:gd name="connsiteX87" fmla="*/ 5103 w 10231"/>
                  <a:gd name="connsiteY87" fmla="*/ 3536 h 10094"/>
                  <a:gd name="connsiteX88" fmla="*/ 5241 w 10231"/>
                  <a:gd name="connsiteY88" fmla="*/ 3475 h 10094"/>
                  <a:gd name="connsiteX89" fmla="*/ 5326 w 10231"/>
                  <a:gd name="connsiteY89" fmla="*/ 3475 h 10094"/>
                  <a:gd name="connsiteX90" fmla="*/ 5410 w 10231"/>
                  <a:gd name="connsiteY90" fmla="*/ 3536 h 10094"/>
                  <a:gd name="connsiteX91" fmla="*/ 5493 w 10231"/>
                  <a:gd name="connsiteY91" fmla="*/ 3638 h 10094"/>
                  <a:gd name="connsiteX92" fmla="*/ 5545 w 10231"/>
                  <a:gd name="connsiteY92" fmla="*/ 3780 h 10094"/>
                  <a:gd name="connsiteX93" fmla="*/ 5579 w 10231"/>
                  <a:gd name="connsiteY93" fmla="*/ 3964 h 10094"/>
                  <a:gd name="connsiteX94" fmla="*/ 5646 w 10231"/>
                  <a:gd name="connsiteY94" fmla="*/ 4452 h 10094"/>
                  <a:gd name="connsiteX95" fmla="*/ 5680 w 10231"/>
                  <a:gd name="connsiteY95" fmla="*/ 5002 h 10094"/>
                  <a:gd name="connsiteX96" fmla="*/ 5713 w 10231"/>
                  <a:gd name="connsiteY96" fmla="*/ 5573 h 10094"/>
                  <a:gd name="connsiteX97" fmla="*/ 5713 w 10231"/>
                  <a:gd name="connsiteY97" fmla="*/ 5817 h 10094"/>
                  <a:gd name="connsiteX98" fmla="*/ 5713 w 10231"/>
                  <a:gd name="connsiteY98" fmla="*/ 6021 h 10094"/>
                  <a:gd name="connsiteX99" fmla="*/ 5680 w 10231"/>
                  <a:gd name="connsiteY99" fmla="*/ 6224 h 10094"/>
                  <a:gd name="connsiteX100" fmla="*/ 5680 w 10231"/>
                  <a:gd name="connsiteY100" fmla="*/ 6347 h 10094"/>
                  <a:gd name="connsiteX101" fmla="*/ 5680 w 10231"/>
                  <a:gd name="connsiteY101" fmla="*/ 6448 h 10094"/>
                  <a:gd name="connsiteX102" fmla="*/ 5680 w 10231"/>
                  <a:gd name="connsiteY102" fmla="*/ 6469 h 10094"/>
                  <a:gd name="connsiteX103" fmla="*/ 6320 w 10231"/>
                  <a:gd name="connsiteY103" fmla="*/ 3129 h 10094"/>
                  <a:gd name="connsiteX104" fmla="*/ 6354 w 10231"/>
                  <a:gd name="connsiteY104" fmla="*/ 3190 h 10094"/>
                  <a:gd name="connsiteX105" fmla="*/ 6387 w 10231"/>
                  <a:gd name="connsiteY105" fmla="*/ 3292 h 10094"/>
                  <a:gd name="connsiteX106" fmla="*/ 6437 w 10231"/>
                  <a:gd name="connsiteY106" fmla="*/ 3454 h 10094"/>
                  <a:gd name="connsiteX107" fmla="*/ 6489 w 10231"/>
                  <a:gd name="connsiteY107" fmla="*/ 3679 h 10094"/>
                  <a:gd name="connsiteX108" fmla="*/ 6538 w 10231"/>
                  <a:gd name="connsiteY108" fmla="*/ 3903 h 10094"/>
                  <a:gd name="connsiteX109" fmla="*/ 6624 w 10231"/>
                  <a:gd name="connsiteY109" fmla="*/ 4188 h 10094"/>
                  <a:gd name="connsiteX110" fmla="*/ 6707 w 10231"/>
                  <a:gd name="connsiteY110" fmla="*/ 4819 h 10094"/>
                  <a:gd name="connsiteX111" fmla="*/ 6725 w 10231"/>
                  <a:gd name="connsiteY111" fmla="*/ 5145 h 10094"/>
                  <a:gd name="connsiteX112" fmla="*/ 6725 w 10231"/>
                  <a:gd name="connsiteY112" fmla="*/ 5410 h 10094"/>
                  <a:gd name="connsiteX113" fmla="*/ 6725 w 10231"/>
                  <a:gd name="connsiteY113" fmla="*/ 5634 h 10094"/>
                  <a:gd name="connsiteX114" fmla="*/ 6707 w 10231"/>
                  <a:gd name="connsiteY114" fmla="*/ 5817 h 10094"/>
                  <a:gd name="connsiteX115" fmla="*/ 6673 w 10231"/>
                  <a:gd name="connsiteY115" fmla="*/ 5980 h 10094"/>
                  <a:gd name="connsiteX116" fmla="*/ 6657 w 10231"/>
                  <a:gd name="connsiteY116" fmla="*/ 6082 h 10094"/>
                  <a:gd name="connsiteX117" fmla="*/ 6624 w 10231"/>
                  <a:gd name="connsiteY117" fmla="*/ 6143 h 10094"/>
                  <a:gd name="connsiteX118" fmla="*/ 6624 w 10231"/>
                  <a:gd name="connsiteY118" fmla="*/ 6184 h 10094"/>
                  <a:gd name="connsiteX119" fmla="*/ 6624 w 10231"/>
                  <a:gd name="connsiteY119" fmla="*/ 6143 h 10094"/>
                  <a:gd name="connsiteX120" fmla="*/ 6707 w 10231"/>
                  <a:gd name="connsiteY120" fmla="*/ 6082 h 10094"/>
                  <a:gd name="connsiteX121" fmla="*/ 6791 w 10231"/>
                  <a:gd name="connsiteY121" fmla="*/ 5960 h 10094"/>
                  <a:gd name="connsiteX122" fmla="*/ 6858 w 10231"/>
                  <a:gd name="connsiteY122" fmla="*/ 5797 h 10094"/>
                  <a:gd name="connsiteX123" fmla="*/ 7061 w 10231"/>
                  <a:gd name="connsiteY123" fmla="*/ 5430 h 10094"/>
                  <a:gd name="connsiteX124" fmla="*/ 7245 w 10231"/>
                  <a:gd name="connsiteY124" fmla="*/ 5002 h 10094"/>
                  <a:gd name="connsiteX125" fmla="*/ 7263 w 10231"/>
                  <a:gd name="connsiteY125" fmla="*/ 4839 h 10094"/>
                  <a:gd name="connsiteX126" fmla="*/ 7297 w 10231"/>
                  <a:gd name="connsiteY126" fmla="*/ 4656 h 10094"/>
                  <a:gd name="connsiteX127" fmla="*/ 7297 w 10231"/>
                  <a:gd name="connsiteY127" fmla="*/ 4351 h 10094"/>
                  <a:gd name="connsiteX128" fmla="*/ 7245 w 10231"/>
                  <a:gd name="connsiteY128" fmla="*/ 4188 h 10094"/>
                  <a:gd name="connsiteX129" fmla="*/ 7212 w 10231"/>
                  <a:gd name="connsiteY129" fmla="*/ 4167 h 10094"/>
                  <a:gd name="connsiteX130" fmla="*/ 7212 w 10231"/>
                  <a:gd name="connsiteY130" fmla="*/ 4127 h 10094"/>
                  <a:gd name="connsiteX131" fmla="*/ 7245 w 10231"/>
                  <a:gd name="connsiteY131" fmla="*/ 4167 h 10094"/>
                  <a:gd name="connsiteX132" fmla="*/ 7297 w 10231"/>
                  <a:gd name="connsiteY132" fmla="*/ 4269 h 10094"/>
                  <a:gd name="connsiteX133" fmla="*/ 7382 w 10231"/>
                  <a:gd name="connsiteY133" fmla="*/ 4391 h 10094"/>
                  <a:gd name="connsiteX134" fmla="*/ 7482 w 10231"/>
                  <a:gd name="connsiteY134" fmla="*/ 4554 h 10094"/>
                  <a:gd name="connsiteX135" fmla="*/ 7669 w 10231"/>
                  <a:gd name="connsiteY135" fmla="*/ 4819 h 10094"/>
                  <a:gd name="connsiteX136" fmla="*/ 7736 w 10231"/>
                  <a:gd name="connsiteY136" fmla="*/ 4941 h 10094"/>
                  <a:gd name="connsiteX137" fmla="*/ 7752 w 10231"/>
                  <a:gd name="connsiteY137" fmla="*/ 4982 h 10094"/>
                  <a:gd name="connsiteX138" fmla="*/ 7803 w 10231"/>
                  <a:gd name="connsiteY138" fmla="*/ 5471 h 10094"/>
                  <a:gd name="connsiteX139" fmla="*/ 7836 w 10231"/>
                  <a:gd name="connsiteY139" fmla="*/ 5919 h 10094"/>
                  <a:gd name="connsiteX140" fmla="*/ 7836 w 10231"/>
                  <a:gd name="connsiteY140" fmla="*/ 6123 h 10094"/>
                  <a:gd name="connsiteX141" fmla="*/ 7869 w 10231"/>
                  <a:gd name="connsiteY141" fmla="*/ 6306 h 10094"/>
                  <a:gd name="connsiteX142" fmla="*/ 7885 w 10231"/>
                  <a:gd name="connsiteY142" fmla="*/ 6408 h 10094"/>
                  <a:gd name="connsiteX143" fmla="*/ 7921 w 10231"/>
                  <a:gd name="connsiteY143" fmla="*/ 6448 h 10094"/>
                  <a:gd name="connsiteX144" fmla="*/ 7921 w 10231"/>
                  <a:gd name="connsiteY144" fmla="*/ 6408 h 10094"/>
                  <a:gd name="connsiteX145" fmla="*/ 7971 w 10231"/>
                  <a:gd name="connsiteY145" fmla="*/ 6347 h 10094"/>
                  <a:gd name="connsiteX146" fmla="*/ 8023 w 10231"/>
                  <a:gd name="connsiteY146" fmla="*/ 6245 h 10094"/>
                  <a:gd name="connsiteX147" fmla="*/ 8072 w 10231"/>
                  <a:gd name="connsiteY147" fmla="*/ 6123 h 10094"/>
                  <a:gd name="connsiteX148" fmla="*/ 8207 w 10231"/>
                  <a:gd name="connsiteY148" fmla="*/ 5797 h 10094"/>
                  <a:gd name="connsiteX149" fmla="*/ 8290 w 10231"/>
                  <a:gd name="connsiteY149" fmla="*/ 5369 h 10094"/>
                  <a:gd name="connsiteX150" fmla="*/ 8325 w 10231"/>
                  <a:gd name="connsiteY150" fmla="*/ 5206 h 10094"/>
                  <a:gd name="connsiteX151" fmla="*/ 8325 w 10231"/>
                  <a:gd name="connsiteY151" fmla="*/ 5084 h 10094"/>
                  <a:gd name="connsiteX152" fmla="*/ 8274 w 10231"/>
                  <a:gd name="connsiteY152" fmla="*/ 4880 h 10094"/>
                  <a:gd name="connsiteX153" fmla="*/ 8207 w 10231"/>
                  <a:gd name="connsiteY153" fmla="*/ 4778 h 10094"/>
                  <a:gd name="connsiteX154" fmla="*/ 8190 w 10231"/>
                  <a:gd name="connsiteY154" fmla="*/ 4758 h 10094"/>
                  <a:gd name="connsiteX155" fmla="*/ 8325 w 10231"/>
                  <a:gd name="connsiteY155" fmla="*/ 4941 h 10094"/>
                  <a:gd name="connsiteX156" fmla="*/ 8476 w 10231"/>
                  <a:gd name="connsiteY156" fmla="*/ 5104 h 10094"/>
                  <a:gd name="connsiteX157" fmla="*/ 8681 w 10231"/>
                  <a:gd name="connsiteY157" fmla="*/ 5267 h 10094"/>
                  <a:gd name="connsiteX158" fmla="*/ 8866 w 10231"/>
                  <a:gd name="connsiteY158" fmla="*/ 5471 h 10094"/>
                  <a:gd name="connsiteX159" fmla="*/ 9018 w 10231"/>
                  <a:gd name="connsiteY159" fmla="*/ 5736 h 10094"/>
                  <a:gd name="connsiteX160" fmla="*/ 9186 w 10231"/>
                  <a:gd name="connsiteY160" fmla="*/ 6021 h 10094"/>
                  <a:gd name="connsiteX161" fmla="*/ 9319 w 10231"/>
                  <a:gd name="connsiteY161" fmla="*/ 6387 h 10094"/>
                  <a:gd name="connsiteX162" fmla="*/ 9423 w 10231"/>
                  <a:gd name="connsiteY162" fmla="*/ 6835 h 10094"/>
                  <a:gd name="connsiteX163" fmla="*/ 9490 w 10231"/>
                  <a:gd name="connsiteY163" fmla="*/ 7324 h 10094"/>
                  <a:gd name="connsiteX164" fmla="*/ 9540 w 10231"/>
                  <a:gd name="connsiteY164" fmla="*/ 7772 h 10094"/>
                  <a:gd name="connsiteX165" fmla="*/ 9540 w 10231"/>
                  <a:gd name="connsiteY165" fmla="*/ 8180 h 10094"/>
                  <a:gd name="connsiteX166" fmla="*/ 9540 w 10231"/>
                  <a:gd name="connsiteY166" fmla="*/ 8505 h 10094"/>
                  <a:gd name="connsiteX167" fmla="*/ 9540 w 10231"/>
                  <a:gd name="connsiteY167" fmla="*/ 8750 h 10094"/>
                  <a:gd name="connsiteX168" fmla="*/ 9506 w 10231"/>
                  <a:gd name="connsiteY168" fmla="*/ 8953 h 10094"/>
                  <a:gd name="connsiteX169" fmla="*/ 9506 w 10231"/>
                  <a:gd name="connsiteY169" fmla="*/ 9116 h 10094"/>
                  <a:gd name="connsiteX170" fmla="*/ 9506 w 10231"/>
                  <a:gd name="connsiteY170" fmla="*/ 9157 h 10094"/>
                  <a:gd name="connsiteX171" fmla="*/ 9557 w 10231"/>
                  <a:gd name="connsiteY171" fmla="*/ 9157 h 10094"/>
                  <a:gd name="connsiteX172" fmla="*/ 9674 w 10231"/>
                  <a:gd name="connsiteY172" fmla="*/ 9239 h 10094"/>
                  <a:gd name="connsiteX173" fmla="*/ 9827 w 10231"/>
                  <a:gd name="connsiteY173" fmla="*/ 9340 h 10094"/>
                  <a:gd name="connsiteX174" fmla="*/ 9995 w 10231"/>
                  <a:gd name="connsiteY174" fmla="*/ 9564 h 10094"/>
                  <a:gd name="connsiteX175" fmla="*/ 10097 w 10231"/>
                  <a:gd name="connsiteY175" fmla="*/ 9768 h 10094"/>
                  <a:gd name="connsiteX176" fmla="*/ 10181 w 10231"/>
                  <a:gd name="connsiteY176" fmla="*/ 9931 h 10094"/>
                  <a:gd name="connsiteX177" fmla="*/ 10231 w 10231"/>
                  <a:gd name="connsiteY177" fmla="*/ 10033 h 10094"/>
                  <a:gd name="connsiteX178" fmla="*/ 10231 w 10231"/>
                  <a:gd name="connsiteY178" fmla="*/ 10094 h 10094"/>
                  <a:gd name="connsiteX179" fmla="*/ 10231 w 10231"/>
                  <a:gd name="connsiteY179" fmla="*/ 10053 h 10094"/>
                  <a:gd name="connsiteX180" fmla="*/ 10231 w 10231"/>
                  <a:gd name="connsiteY180" fmla="*/ 9992 h 10094"/>
                  <a:gd name="connsiteX181" fmla="*/ 10231 w 10231"/>
                  <a:gd name="connsiteY181" fmla="*/ 9829 h 10094"/>
                  <a:gd name="connsiteX182" fmla="*/ 10231 w 10231"/>
                  <a:gd name="connsiteY182" fmla="*/ 9666 h 10094"/>
                  <a:gd name="connsiteX183" fmla="*/ 10231 w 10231"/>
                  <a:gd name="connsiteY183" fmla="*/ 9463 h 10094"/>
                  <a:gd name="connsiteX184" fmla="*/ 10231 w 10231"/>
                  <a:gd name="connsiteY184" fmla="*/ 9239 h 10094"/>
                  <a:gd name="connsiteX185" fmla="*/ 10231 w 10231"/>
                  <a:gd name="connsiteY185" fmla="*/ 8689 h 10094"/>
                  <a:gd name="connsiteX186" fmla="*/ 10231 w 10231"/>
                  <a:gd name="connsiteY186" fmla="*/ 8139 h 10094"/>
                  <a:gd name="connsiteX187" fmla="*/ 10214 w 10231"/>
                  <a:gd name="connsiteY187" fmla="*/ 7548 h 10094"/>
                  <a:gd name="connsiteX188" fmla="*/ 10214 w 10231"/>
                  <a:gd name="connsiteY188" fmla="*/ 7039 h 10094"/>
                  <a:gd name="connsiteX189" fmla="*/ 10181 w 10231"/>
                  <a:gd name="connsiteY189" fmla="*/ 6795 h 10094"/>
                  <a:gd name="connsiteX190" fmla="*/ 10181 w 10231"/>
                  <a:gd name="connsiteY190" fmla="*/ 6611 h 10094"/>
                  <a:gd name="connsiteX191" fmla="*/ 10131 w 10231"/>
                  <a:gd name="connsiteY191" fmla="*/ 6021 h 10094"/>
                  <a:gd name="connsiteX192" fmla="*/ 10044 w 10231"/>
                  <a:gd name="connsiteY192" fmla="*/ 5430 h 10094"/>
                  <a:gd name="connsiteX193" fmla="*/ 9945 w 10231"/>
                  <a:gd name="connsiteY193" fmla="*/ 4839 h 10094"/>
                  <a:gd name="connsiteX194" fmla="*/ 9827 w 10231"/>
                  <a:gd name="connsiteY194" fmla="*/ 4269 h 10094"/>
                  <a:gd name="connsiteX195" fmla="*/ 9640 w 10231"/>
                  <a:gd name="connsiteY195" fmla="*/ 3679 h 10094"/>
                  <a:gd name="connsiteX196" fmla="*/ 9457 w 10231"/>
                  <a:gd name="connsiteY196" fmla="*/ 3149 h 10094"/>
                  <a:gd name="connsiteX197" fmla="*/ 9220 w 10231"/>
                  <a:gd name="connsiteY197" fmla="*/ 2640 h 10094"/>
                  <a:gd name="connsiteX198" fmla="*/ 8966 w 10231"/>
                  <a:gd name="connsiteY198" fmla="*/ 2171 h 10094"/>
                  <a:gd name="connsiteX199" fmla="*/ 8646 w 10231"/>
                  <a:gd name="connsiteY199" fmla="*/ 1723 h 10094"/>
                  <a:gd name="connsiteX200" fmla="*/ 8325 w 10231"/>
                  <a:gd name="connsiteY200" fmla="*/ 1336 h 10094"/>
                  <a:gd name="connsiteX201" fmla="*/ 7937 w 10231"/>
                  <a:gd name="connsiteY201" fmla="*/ 970 h 10094"/>
                  <a:gd name="connsiteX202" fmla="*/ 7532 w 10231"/>
                  <a:gd name="connsiteY202" fmla="*/ 644 h 10094"/>
                  <a:gd name="connsiteX203" fmla="*/ 7112 w 10231"/>
                  <a:gd name="connsiteY203" fmla="*/ 420 h 10094"/>
                  <a:gd name="connsiteX204" fmla="*/ 6590 w 10231"/>
                  <a:gd name="connsiteY204" fmla="*/ 257 h 10094"/>
                  <a:gd name="connsiteX205" fmla="*/ 6050 w 10231"/>
                  <a:gd name="connsiteY205" fmla="*/ 155 h 10094"/>
                  <a:gd name="connsiteX206" fmla="*/ 5097 w 10231"/>
                  <a:gd name="connsiteY206" fmla="*/ 20 h 10094"/>
                  <a:gd name="connsiteX207" fmla="*/ 1546 w 10231"/>
                  <a:gd name="connsiteY207" fmla="*/ 2171 h 10094"/>
                  <a:gd name="connsiteX0" fmla="*/ 1546 w 10231"/>
                  <a:gd name="connsiteY0" fmla="*/ 2171 h 10094"/>
                  <a:gd name="connsiteX1" fmla="*/ 139 w 10231"/>
                  <a:gd name="connsiteY1" fmla="*/ 9230 h 10094"/>
                  <a:gd name="connsiteX2" fmla="*/ 551 w 10231"/>
                  <a:gd name="connsiteY2" fmla="*/ 9055 h 10094"/>
                  <a:gd name="connsiteX3" fmla="*/ 687 w 10231"/>
                  <a:gd name="connsiteY3" fmla="*/ 8953 h 10094"/>
                  <a:gd name="connsiteX4" fmla="*/ 788 w 10231"/>
                  <a:gd name="connsiteY4" fmla="*/ 8892 h 10094"/>
                  <a:gd name="connsiteX5" fmla="*/ 872 w 10231"/>
                  <a:gd name="connsiteY5" fmla="*/ 8852 h 10094"/>
                  <a:gd name="connsiteX6" fmla="*/ 1007 w 10231"/>
                  <a:gd name="connsiteY6" fmla="*/ 8791 h 10094"/>
                  <a:gd name="connsiteX7" fmla="*/ 1041 w 10231"/>
                  <a:gd name="connsiteY7" fmla="*/ 8750 h 10094"/>
                  <a:gd name="connsiteX8" fmla="*/ 1057 w 10231"/>
                  <a:gd name="connsiteY8" fmla="*/ 8628 h 10094"/>
                  <a:gd name="connsiteX9" fmla="*/ 973 w 10231"/>
                  <a:gd name="connsiteY9" fmla="*/ 8180 h 10094"/>
                  <a:gd name="connsiteX10" fmla="*/ 956 w 10231"/>
                  <a:gd name="connsiteY10" fmla="*/ 7772 h 10094"/>
                  <a:gd name="connsiteX11" fmla="*/ 956 w 10231"/>
                  <a:gd name="connsiteY11" fmla="*/ 7365 h 10094"/>
                  <a:gd name="connsiteX12" fmla="*/ 1007 w 10231"/>
                  <a:gd name="connsiteY12" fmla="*/ 6998 h 10094"/>
                  <a:gd name="connsiteX13" fmla="*/ 1142 w 10231"/>
                  <a:gd name="connsiteY13" fmla="*/ 6285 h 10094"/>
                  <a:gd name="connsiteX14" fmla="*/ 1361 w 10231"/>
                  <a:gd name="connsiteY14" fmla="*/ 5634 h 10094"/>
                  <a:gd name="connsiteX15" fmla="*/ 1580 w 10231"/>
                  <a:gd name="connsiteY15" fmla="*/ 5145 h 10094"/>
                  <a:gd name="connsiteX16" fmla="*/ 1681 w 10231"/>
                  <a:gd name="connsiteY16" fmla="*/ 4941 h 10094"/>
                  <a:gd name="connsiteX17" fmla="*/ 1783 w 10231"/>
                  <a:gd name="connsiteY17" fmla="*/ 4778 h 10094"/>
                  <a:gd name="connsiteX18" fmla="*/ 1868 w 10231"/>
                  <a:gd name="connsiteY18" fmla="*/ 4656 h 10094"/>
                  <a:gd name="connsiteX19" fmla="*/ 1918 w 10231"/>
                  <a:gd name="connsiteY19" fmla="*/ 4554 h 10094"/>
                  <a:gd name="connsiteX20" fmla="*/ 2003 w 10231"/>
                  <a:gd name="connsiteY20" fmla="*/ 4452 h 10094"/>
                  <a:gd name="connsiteX21" fmla="*/ 2121 w 10231"/>
                  <a:gd name="connsiteY21" fmla="*/ 6021 h 10094"/>
                  <a:gd name="connsiteX22" fmla="*/ 2121 w 10231"/>
                  <a:gd name="connsiteY22" fmla="*/ 5960 h 10094"/>
                  <a:gd name="connsiteX23" fmla="*/ 2121 w 10231"/>
                  <a:gd name="connsiteY23" fmla="*/ 5817 h 10094"/>
                  <a:gd name="connsiteX24" fmla="*/ 2172 w 10231"/>
                  <a:gd name="connsiteY24" fmla="*/ 5573 h 10094"/>
                  <a:gd name="connsiteX25" fmla="*/ 2189 w 10231"/>
                  <a:gd name="connsiteY25" fmla="*/ 5267 h 10094"/>
                  <a:gd name="connsiteX26" fmla="*/ 2306 w 10231"/>
                  <a:gd name="connsiteY26" fmla="*/ 4941 h 10094"/>
                  <a:gd name="connsiteX27" fmla="*/ 2407 w 10231"/>
                  <a:gd name="connsiteY27" fmla="*/ 4656 h 10094"/>
                  <a:gd name="connsiteX28" fmla="*/ 2625 w 10231"/>
                  <a:gd name="connsiteY28" fmla="*/ 4351 h 10094"/>
                  <a:gd name="connsiteX29" fmla="*/ 2863 w 10231"/>
                  <a:gd name="connsiteY29" fmla="*/ 4106 h 10094"/>
                  <a:gd name="connsiteX30" fmla="*/ 2980 w 10231"/>
                  <a:gd name="connsiteY30" fmla="*/ 4065 h 10094"/>
                  <a:gd name="connsiteX31" fmla="*/ 2996 w 10231"/>
                  <a:gd name="connsiteY31" fmla="*/ 4065 h 10094"/>
                  <a:gd name="connsiteX32" fmla="*/ 3065 w 10231"/>
                  <a:gd name="connsiteY32" fmla="*/ 4106 h 10094"/>
                  <a:gd name="connsiteX33" fmla="*/ 3065 w 10231"/>
                  <a:gd name="connsiteY33" fmla="*/ 4188 h 10094"/>
                  <a:gd name="connsiteX34" fmla="*/ 3030 w 10231"/>
                  <a:gd name="connsiteY34" fmla="*/ 4493 h 10094"/>
                  <a:gd name="connsiteX35" fmla="*/ 2996 w 10231"/>
                  <a:gd name="connsiteY35" fmla="*/ 4819 h 10094"/>
                  <a:gd name="connsiteX36" fmla="*/ 2996 w 10231"/>
                  <a:gd name="connsiteY36" fmla="*/ 5043 h 10094"/>
                  <a:gd name="connsiteX37" fmla="*/ 3065 w 10231"/>
                  <a:gd name="connsiteY37" fmla="*/ 5267 h 10094"/>
                  <a:gd name="connsiteX38" fmla="*/ 3132 w 10231"/>
                  <a:gd name="connsiteY38" fmla="*/ 5654 h 10094"/>
                  <a:gd name="connsiteX39" fmla="*/ 3216 w 10231"/>
                  <a:gd name="connsiteY39" fmla="*/ 5817 h 10094"/>
                  <a:gd name="connsiteX40" fmla="*/ 3250 w 10231"/>
                  <a:gd name="connsiteY40" fmla="*/ 5980 h 10094"/>
                  <a:gd name="connsiteX41" fmla="*/ 3301 w 10231"/>
                  <a:gd name="connsiteY41" fmla="*/ 6061 h 10094"/>
                  <a:gd name="connsiteX42" fmla="*/ 3301 w 10231"/>
                  <a:gd name="connsiteY42" fmla="*/ 6082 h 10094"/>
                  <a:gd name="connsiteX43" fmla="*/ 3301 w 10231"/>
                  <a:gd name="connsiteY43" fmla="*/ 6021 h 10094"/>
                  <a:gd name="connsiteX44" fmla="*/ 3301 w 10231"/>
                  <a:gd name="connsiteY44" fmla="*/ 5919 h 10094"/>
                  <a:gd name="connsiteX45" fmla="*/ 3268 w 10231"/>
                  <a:gd name="connsiteY45" fmla="*/ 5736 h 10094"/>
                  <a:gd name="connsiteX46" fmla="*/ 3268 w 10231"/>
                  <a:gd name="connsiteY46" fmla="*/ 5491 h 10094"/>
                  <a:gd name="connsiteX47" fmla="*/ 3301 w 10231"/>
                  <a:gd name="connsiteY47" fmla="*/ 5247 h 10094"/>
                  <a:gd name="connsiteX48" fmla="*/ 3384 w 10231"/>
                  <a:gd name="connsiteY48" fmla="*/ 4941 h 10094"/>
                  <a:gd name="connsiteX49" fmla="*/ 3469 w 10231"/>
                  <a:gd name="connsiteY49" fmla="*/ 4656 h 10094"/>
                  <a:gd name="connsiteX50" fmla="*/ 3621 w 10231"/>
                  <a:gd name="connsiteY50" fmla="*/ 4391 h 10094"/>
                  <a:gd name="connsiteX51" fmla="*/ 3738 w 10231"/>
                  <a:gd name="connsiteY51" fmla="*/ 4269 h 10094"/>
                  <a:gd name="connsiteX52" fmla="*/ 3875 w 10231"/>
                  <a:gd name="connsiteY52" fmla="*/ 4065 h 10094"/>
                  <a:gd name="connsiteX53" fmla="*/ 4143 w 10231"/>
                  <a:gd name="connsiteY53" fmla="*/ 3699 h 10094"/>
                  <a:gd name="connsiteX54" fmla="*/ 4278 w 10231"/>
                  <a:gd name="connsiteY54" fmla="*/ 3536 h 10094"/>
                  <a:gd name="connsiteX55" fmla="*/ 4345 w 10231"/>
                  <a:gd name="connsiteY55" fmla="*/ 3414 h 10094"/>
                  <a:gd name="connsiteX56" fmla="*/ 4428 w 10231"/>
                  <a:gd name="connsiteY56" fmla="*/ 3312 h 10094"/>
                  <a:gd name="connsiteX57" fmla="*/ 4463 w 10231"/>
                  <a:gd name="connsiteY57" fmla="*/ 3292 h 10094"/>
                  <a:gd name="connsiteX58" fmla="*/ 4428 w 10231"/>
                  <a:gd name="connsiteY58" fmla="*/ 3312 h 10094"/>
                  <a:gd name="connsiteX59" fmla="*/ 4378 w 10231"/>
                  <a:gd name="connsiteY59" fmla="*/ 3414 h 10094"/>
                  <a:gd name="connsiteX60" fmla="*/ 4278 w 10231"/>
                  <a:gd name="connsiteY60" fmla="*/ 3577 h 10094"/>
                  <a:gd name="connsiteX61" fmla="*/ 4193 w 10231"/>
                  <a:gd name="connsiteY61" fmla="*/ 3780 h 10094"/>
                  <a:gd name="connsiteX62" fmla="*/ 4075 w 10231"/>
                  <a:gd name="connsiteY62" fmla="*/ 4025 h 10094"/>
                  <a:gd name="connsiteX63" fmla="*/ 3975 w 10231"/>
                  <a:gd name="connsiteY63" fmla="*/ 4290 h 10094"/>
                  <a:gd name="connsiteX64" fmla="*/ 3891 w 10231"/>
                  <a:gd name="connsiteY64" fmla="*/ 4595 h 10094"/>
                  <a:gd name="connsiteX65" fmla="*/ 3839 w 10231"/>
                  <a:gd name="connsiteY65" fmla="*/ 4880 h 10094"/>
                  <a:gd name="connsiteX66" fmla="*/ 3805 w 10231"/>
                  <a:gd name="connsiteY66" fmla="*/ 5267 h 10094"/>
                  <a:gd name="connsiteX67" fmla="*/ 3839 w 10231"/>
                  <a:gd name="connsiteY67" fmla="*/ 5593 h 10094"/>
                  <a:gd name="connsiteX68" fmla="*/ 3924 w 10231"/>
                  <a:gd name="connsiteY68" fmla="*/ 5858 h 10094"/>
                  <a:gd name="connsiteX69" fmla="*/ 4024 w 10231"/>
                  <a:gd name="connsiteY69" fmla="*/ 6021 h 10094"/>
                  <a:gd name="connsiteX70" fmla="*/ 4143 w 10231"/>
                  <a:gd name="connsiteY70" fmla="*/ 6143 h 10094"/>
                  <a:gd name="connsiteX71" fmla="*/ 4244 w 10231"/>
                  <a:gd name="connsiteY71" fmla="*/ 6245 h 10094"/>
                  <a:gd name="connsiteX72" fmla="*/ 4295 w 10231"/>
                  <a:gd name="connsiteY72" fmla="*/ 6285 h 10094"/>
                  <a:gd name="connsiteX73" fmla="*/ 4329 w 10231"/>
                  <a:gd name="connsiteY73" fmla="*/ 6285 h 10094"/>
                  <a:gd name="connsiteX74" fmla="*/ 4329 w 10231"/>
                  <a:gd name="connsiteY74" fmla="*/ 6245 h 10094"/>
                  <a:gd name="connsiteX75" fmla="*/ 4295 w 10231"/>
                  <a:gd name="connsiteY75" fmla="*/ 6123 h 10094"/>
                  <a:gd name="connsiteX76" fmla="*/ 4278 w 10231"/>
                  <a:gd name="connsiteY76" fmla="*/ 5980 h 10094"/>
                  <a:gd name="connsiteX77" fmla="*/ 4244 w 10231"/>
                  <a:gd name="connsiteY77" fmla="*/ 5756 h 10094"/>
                  <a:gd name="connsiteX78" fmla="*/ 4244 w 10231"/>
                  <a:gd name="connsiteY78" fmla="*/ 5532 h 10094"/>
                  <a:gd name="connsiteX79" fmla="*/ 4278 w 10231"/>
                  <a:gd name="connsiteY79" fmla="*/ 5247 h 10094"/>
                  <a:gd name="connsiteX80" fmla="*/ 4295 w 10231"/>
                  <a:gd name="connsiteY80" fmla="*/ 4941 h 10094"/>
                  <a:gd name="connsiteX81" fmla="*/ 4412 w 10231"/>
                  <a:gd name="connsiteY81" fmla="*/ 4656 h 10094"/>
                  <a:gd name="connsiteX82" fmla="*/ 4514 w 10231"/>
                  <a:gd name="connsiteY82" fmla="*/ 4351 h 10094"/>
                  <a:gd name="connsiteX83" fmla="*/ 4648 w 10231"/>
                  <a:gd name="connsiteY83" fmla="*/ 4127 h 10094"/>
                  <a:gd name="connsiteX84" fmla="*/ 4749 w 10231"/>
                  <a:gd name="connsiteY84" fmla="*/ 3943 h 10094"/>
                  <a:gd name="connsiteX85" fmla="*/ 4885 w 10231"/>
                  <a:gd name="connsiteY85" fmla="*/ 3780 h 10094"/>
                  <a:gd name="connsiteX86" fmla="*/ 5002 w 10231"/>
                  <a:gd name="connsiteY86" fmla="*/ 3638 h 10094"/>
                  <a:gd name="connsiteX87" fmla="*/ 5103 w 10231"/>
                  <a:gd name="connsiteY87" fmla="*/ 3536 h 10094"/>
                  <a:gd name="connsiteX88" fmla="*/ 5241 w 10231"/>
                  <a:gd name="connsiteY88" fmla="*/ 3475 h 10094"/>
                  <a:gd name="connsiteX89" fmla="*/ 5326 w 10231"/>
                  <a:gd name="connsiteY89" fmla="*/ 3475 h 10094"/>
                  <a:gd name="connsiteX90" fmla="*/ 5410 w 10231"/>
                  <a:gd name="connsiteY90" fmla="*/ 3536 h 10094"/>
                  <a:gd name="connsiteX91" fmla="*/ 5493 w 10231"/>
                  <a:gd name="connsiteY91" fmla="*/ 3638 h 10094"/>
                  <a:gd name="connsiteX92" fmla="*/ 5545 w 10231"/>
                  <a:gd name="connsiteY92" fmla="*/ 3780 h 10094"/>
                  <a:gd name="connsiteX93" fmla="*/ 5579 w 10231"/>
                  <a:gd name="connsiteY93" fmla="*/ 3964 h 10094"/>
                  <a:gd name="connsiteX94" fmla="*/ 5646 w 10231"/>
                  <a:gd name="connsiteY94" fmla="*/ 4452 h 10094"/>
                  <a:gd name="connsiteX95" fmla="*/ 5680 w 10231"/>
                  <a:gd name="connsiteY95" fmla="*/ 5002 h 10094"/>
                  <a:gd name="connsiteX96" fmla="*/ 5713 w 10231"/>
                  <a:gd name="connsiteY96" fmla="*/ 5573 h 10094"/>
                  <a:gd name="connsiteX97" fmla="*/ 5713 w 10231"/>
                  <a:gd name="connsiteY97" fmla="*/ 5817 h 10094"/>
                  <a:gd name="connsiteX98" fmla="*/ 5713 w 10231"/>
                  <a:gd name="connsiteY98" fmla="*/ 6021 h 10094"/>
                  <a:gd name="connsiteX99" fmla="*/ 5680 w 10231"/>
                  <a:gd name="connsiteY99" fmla="*/ 6224 h 10094"/>
                  <a:gd name="connsiteX100" fmla="*/ 5680 w 10231"/>
                  <a:gd name="connsiteY100" fmla="*/ 6347 h 10094"/>
                  <a:gd name="connsiteX101" fmla="*/ 5680 w 10231"/>
                  <a:gd name="connsiteY101" fmla="*/ 6448 h 10094"/>
                  <a:gd name="connsiteX102" fmla="*/ 5680 w 10231"/>
                  <a:gd name="connsiteY102" fmla="*/ 6469 h 10094"/>
                  <a:gd name="connsiteX103" fmla="*/ 6320 w 10231"/>
                  <a:gd name="connsiteY103" fmla="*/ 3129 h 10094"/>
                  <a:gd name="connsiteX104" fmla="*/ 6354 w 10231"/>
                  <a:gd name="connsiteY104" fmla="*/ 3190 h 10094"/>
                  <a:gd name="connsiteX105" fmla="*/ 6387 w 10231"/>
                  <a:gd name="connsiteY105" fmla="*/ 3292 h 10094"/>
                  <a:gd name="connsiteX106" fmla="*/ 6437 w 10231"/>
                  <a:gd name="connsiteY106" fmla="*/ 3454 h 10094"/>
                  <a:gd name="connsiteX107" fmla="*/ 6489 w 10231"/>
                  <a:gd name="connsiteY107" fmla="*/ 3679 h 10094"/>
                  <a:gd name="connsiteX108" fmla="*/ 6538 w 10231"/>
                  <a:gd name="connsiteY108" fmla="*/ 3903 h 10094"/>
                  <a:gd name="connsiteX109" fmla="*/ 6624 w 10231"/>
                  <a:gd name="connsiteY109" fmla="*/ 4188 h 10094"/>
                  <a:gd name="connsiteX110" fmla="*/ 6707 w 10231"/>
                  <a:gd name="connsiteY110" fmla="*/ 4819 h 10094"/>
                  <a:gd name="connsiteX111" fmla="*/ 6725 w 10231"/>
                  <a:gd name="connsiteY111" fmla="*/ 5145 h 10094"/>
                  <a:gd name="connsiteX112" fmla="*/ 6725 w 10231"/>
                  <a:gd name="connsiteY112" fmla="*/ 5410 h 10094"/>
                  <a:gd name="connsiteX113" fmla="*/ 6725 w 10231"/>
                  <a:gd name="connsiteY113" fmla="*/ 5634 h 10094"/>
                  <a:gd name="connsiteX114" fmla="*/ 6707 w 10231"/>
                  <a:gd name="connsiteY114" fmla="*/ 5817 h 10094"/>
                  <a:gd name="connsiteX115" fmla="*/ 6673 w 10231"/>
                  <a:gd name="connsiteY115" fmla="*/ 5980 h 10094"/>
                  <a:gd name="connsiteX116" fmla="*/ 6657 w 10231"/>
                  <a:gd name="connsiteY116" fmla="*/ 6082 h 10094"/>
                  <a:gd name="connsiteX117" fmla="*/ 6624 w 10231"/>
                  <a:gd name="connsiteY117" fmla="*/ 6143 h 10094"/>
                  <a:gd name="connsiteX118" fmla="*/ 6624 w 10231"/>
                  <a:gd name="connsiteY118" fmla="*/ 6184 h 10094"/>
                  <a:gd name="connsiteX119" fmla="*/ 6624 w 10231"/>
                  <a:gd name="connsiteY119" fmla="*/ 6143 h 10094"/>
                  <a:gd name="connsiteX120" fmla="*/ 6707 w 10231"/>
                  <a:gd name="connsiteY120" fmla="*/ 6082 h 10094"/>
                  <a:gd name="connsiteX121" fmla="*/ 6791 w 10231"/>
                  <a:gd name="connsiteY121" fmla="*/ 5960 h 10094"/>
                  <a:gd name="connsiteX122" fmla="*/ 6858 w 10231"/>
                  <a:gd name="connsiteY122" fmla="*/ 5797 h 10094"/>
                  <a:gd name="connsiteX123" fmla="*/ 7061 w 10231"/>
                  <a:gd name="connsiteY123" fmla="*/ 5430 h 10094"/>
                  <a:gd name="connsiteX124" fmla="*/ 7245 w 10231"/>
                  <a:gd name="connsiteY124" fmla="*/ 5002 h 10094"/>
                  <a:gd name="connsiteX125" fmla="*/ 7263 w 10231"/>
                  <a:gd name="connsiteY125" fmla="*/ 4839 h 10094"/>
                  <a:gd name="connsiteX126" fmla="*/ 7297 w 10231"/>
                  <a:gd name="connsiteY126" fmla="*/ 4656 h 10094"/>
                  <a:gd name="connsiteX127" fmla="*/ 7297 w 10231"/>
                  <a:gd name="connsiteY127" fmla="*/ 4351 h 10094"/>
                  <a:gd name="connsiteX128" fmla="*/ 7245 w 10231"/>
                  <a:gd name="connsiteY128" fmla="*/ 4188 h 10094"/>
                  <a:gd name="connsiteX129" fmla="*/ 7212 w 10231"/>
                  <a:gd name="connsiteY129" fmla="*/ 4167 h 10094"/>
                  <a:gd name="connsiteX130" fmla="*/ 7212 w 10231"/>
                  <a:gd name="connsiteY130" fmla="*/ 4127 h 10094"/>
                  <a:gd name="connsiteX131" fmla="*/ 7245 w 10231"/>
                  <a:gd name="connsiteY131" fmla="*/ 4167 h 10094"/>
                  <a:gd name="connsiteX132" fmla="*/ 7297 w 10231"/>
                  <a:gd name="connsiteY132" fmla="*/ 4269 h 10094"/>
                  <a:gd name="connsiteX133" fmla="*/ 7382 w 10231"/>
                  <a:gd name="connsiteY133" fmla="*/ 4391 h 10094"/>
                  <a:gd name="connsiteX134" fmla="*/ 7482 w 10231"/>
                  <a:gd name="connsiteY134" fmla="*/ 4554 h 10094"/>
                  <a:gd name="connsiteX135" fmla="*/ 7669 w 10231"/>
                  <a:gd name="connsiteY135" fmla="*/ 4819 h 10094"/>
                  <a:gd name="connsiteX136" fmla="*/ 7736 w 10231"/>
                  <a:gd name="connsiteY136" fmla="*/ 4941 h 10094"/>
                  <a:gd name="connsiteX137" fmla="*/ 7752 w 10231"/>
                  <a:gd name="connsiteY137" fmla="*/ 4982 h 10094"/>
                  <a:gd name="connsiteX138" fmla="*/ 7803 w 10231"/>
                  <a:gd name="connsiteY138" fmla="*/ 5471 h 10094"/>
                  <a:gd name="connsiteX139" fmla="*/ 7836 w 10231"/>
                  <a:gd name="connsiteY139" fmla="*/ 5919 h 10094"/>
                  <a:gd name="connsiteX140" fmla="*/ 7836 w 10231"/>
                  <a:gd name="connsiteY140" fmla="*/ 6123 h 10094"/>
                  <a:gd name="connsiteX141" fmla="*/ 7869 w 10231"/>
                  <a:gd name="connsiteY141" fmla="*/ 6306 h 10094"/>
                  <a:gd name="connsiteX142" fmla="*/ 7885 w 10231"/>
                  <a:gd name="connsiteY142" fmla="*/ 6408 h 10094"/>
                  <a:gd name="connsiteX143" fmla="*/ 7921 w 10231"/>
                  <a:gd name="connsiteY143" fmla="*/ 6448 h 10094"/>
                  <a:gd name="connsiteX144" fmla="*/ 7921 w 10231"/>
                  <a:gd name="connsiteY144" fmla="*/ 6408 h 10094"/>
                  <a:gd name="connsiteX145" fmla="*/ 7971 w 10231"/>
                  <a:gd name="connsiteY145" fmla="*/ 6347 h 10094"/>
                  <a:gd name="connsiteX146" fmla="*/ 8023 w 10231"/>
                  <a:gd name="connsiteY146" fmla="*/ 6245 h 10094"/>
                  <a:gd name="connsiteX147" fmla="*/ 8072 w 10231"/>
                  <a:gd name="connsiteY147" fmla="*/ 6123 h 10094"/>
                  <a:gd name="connsiteX148" fmla="*/ 8207 w 10231"/>
                  <a:gd name="connsiteY148" fmla="*/ 5797 h 10094"/>
                  <a:gd name="connsiteX149" fmla="*/ 8290 w 10231"/>
                  <a:gd name="connsiteY149" fmla="*/ 5369 h 10094"/>
                  <a:gd name="connsiteX150" fmla="*/ 8325 w 10231"/>
                  <a:gd name="connsiteY150" fmla="*/ 5206 h 10094"/>
                  <a:gd name="connsiteX151" fmla="*/ 8325 w 10231"/>
                  <a:gd name="connsiteY151" fmla="*/ 5084 h 10094"/>
                  <a:gd name="connsiteX152" fmla="*/ 8274 w 10231"/>
                  <a:gd name="connsiteY152" fmla="*/ 4880 h 10094"/>
                  <a:gd name="connsiteX153" fmla="*/ 8207 w 10231"/>
                  <a:gd name="connsiteY153" fmla="*/ 4778 h 10094"/>
                  <a:gd name="connsiteX154" fmla="*/ 8190 w 10231"/>
                  <a:gd name="connsiteY154" fmla="*/ 4758 h 10094"/>
                  <a:gd name="connsiteX155" fmla="*/ 8325 w 10231"/>
                  <a:gd name="connsiteY155" fmla="*/ 4941 h 10094"/>
                  <a:gd name="connsiteX156" fmla="*/ 8476 w 10231"/>
                  <a:gd name="connsiteY156" fmla="*/ 5104 h 10094"/>
                  <a:gd name="connsiteX157" fmla="*/ 8681 w 10231"/>
                  <a:gd name="connsiteY157" fmla="*/ 5267 h 10094"/>
                  <a:gd name="connsiteX158" fmla="*/ 8866 w 10231"/>
                  <a:gd name="connsiteY158" fmla="*/ 5471 h 10094"/>
                  <a:gd name="connsiteX159" fmla="*/ 9018 w 10231"/>
                  <a:gd name="connsiteY159" fmla="*/ 5736 h 10094"/>
                  <a:gd name="connsiteX160" fmla="*/ 9186 w 10231"/>
                  <a:gd name="connsiteY160" fmla="*/ 6021 h 10094"/>
                  <a:gd name="connsiteX161" fmla="*/ 9319 w 10231"/>
                  <a:gd name="connsiteY161" fmla="*/ 6387 h 10094"/>
                  <a:gd name="connsiteX162" fmla="*/ 9423 w 10231"/>
                  <a:gd name="connsiteY162" fmla="*/ 6835 h 10094"/>
                  <a:gd name="connsiteX163" fmla="*/ 9490 w 10231"/>
                  <a:gd name="connsiteY163" fmla="*/ 7324 h 10094"/>
                  <a:gd name="connsiteX164" fmla="*/ 9540 w 10231"/>
                  <a:gd name="connsiteY164" fmla="*/ 7772 h 10094"/>
                  <a:gd name="connsiteX165" fmla="*/ 9540 w 10231"/>
                  <a:gd name="connsiteY165" fmla="*/ 8180 h 10094"/>
                  <a:gd name="connsiteX166" fmla="*/ 9540 w 10231"/>
                  <a:gd name="connsiteY166" fmla="*/ 8505 h 10094"/>
                  <a:gd name="connsiteX167" fmla="*/ 9540 w 10231"/>
                  <a:gd name="connsiteY167" fmla="*/ 8750 h 10094"/>
                  <a:gd name="connsiteX168" fmla="*/ 9506 w 10231"/>
                  <a:gd name="connsiteY168" fmla="*/ 8953 h 10094"/>
                  <a:gd name="connsiteX169" fmla="*/ 9506 w 10231"/>
                  <a:gd name="connsiteY169" fmla="*/ 9116 h 10094"/>
                  <a:gd name="connsiteX170" fmla="*/ 9506 w 10231"/>
                  <a:gd name="connsiteY170" fmla="*/ 9157 h 10094"/>
                  <a:gd name="connsiteX171" fmla="*/ 9557 w 10231"/>
                  <a:gd name="connsiteY171" fmla="*/ 9157 h 10094"/>
                  <a:gd name="connsiteX172" fmla="*/ 9674 w 10231"/>
                  <a:gd name="connsiteY172" fmla="*/ 9239 h 10094"/>
                  <a:gd name="connsiteX173" fmla="*/ 9827 w 10231"/>
                  <a:gd name="connsiteY173" fmla="*/ 9340 h 10094"/>
                  <a:gd name="connsiteX174" fmla="*/ 9995 w 10231"/>
                  <a:gd name="connsiteY174" fmla="*/ 9564 h 10094"/>
                  <a:gd name="connsiteX175" fmla="*/ 10097 w 10231"/>
                  <a:gd name="connsiteY175" fmla="*/ 9768 h 10094"/>
                  <a:gd name="connsiteX176" fmla="*/ 10181 w 10231"/>
                  <a:gd name="connsiteY176" fmla="*/ 9931 h 10094"/>
                  <a:gd name="connsiteX177" fmla="*/ 10231 w 10231"/>
                  <a:gd name="connsiteY177" fmla="*/ 10033 h 10094"/>
                  <a:gd name="connsiteX178" fmla="*/ 10231 w 10231"/>
                  <a:gd name="connsiteY178" fmla="*/ 10094 h 10094"/>
                  <a:gd name="connsiteX179" fmla="*/ 10231 w 10231"/>
                  <a:gd name="connsiteY179" fmla="*/ 10053 h 10094"/>
                  <a:gd name="connsiteX180" fmla="*/ 10231 w 10231"/>
                  <a:gd name="connsiteY180" fmla="*/ 9992 h 10094"/>
                  <a:gd name="connsiteX181" fmla="*/ 10231 w 10231"/>
                  <a:gd name="connsiteY181" fmla="*/ 9829 h 10094"/>
                  <a:gd name="connsiteX182" fmla="*/ 10231 w 10231"/>
                  <a:gd name="connsiteY182" fmla="*/ 9463 h 10094"/>
                  <a:gd name="connsiteX183" fmla="*/ 10231 w 10231"/>
                  <a:gd name="connsiteY183" fmla="*/ 9239 h 10094"/>
                  <a:gd name="connsiteX184" fmla="*/ 10231 w 10231"/>
                  <a:gd name="connsiteY184" fmla="*/ 8689 h 10094"/>
                  <a:gd name="connsiteX185" fmla="*/ 10231 w 10231"/>
                  <a:gd name="connsiteY185" fmla="*/ 8139 h 10094"/>
                  <a:gd name="connsiteX186" fmla="*/ 10214 w 10231"/>
                  <a:gd name="connsiteY186" fmla="*/ 7548 h 10094"/>
                  <a:gd name="connsiteX187" fmla="*/ 10214 w 10231"/>
                  <a:gd name="connsiteY187" fmla="*/ 7039 h 10094"/>
                  <a:gd name="connsiteX188" fmla="*/ 10181 w 10231"/>
                  <a:gd name="connsiteY188" fmla="*/ 6795 h 10094"/>
                  <a:gd name="connsiteX189" fmla="*/ 10181 w 10231"/>
                  <a:gd name="connsiteY189" fmla="*/ 6611 h 10094"/>
                  <a:gd name="connsiteX190" fmla="*/ 10131 w 10231"/>
                  <a:gd name="connsiteY190" fmla="*/ 6021 h 10094"/>
                  <a:gd name="connsiteX191" fmla="*/ 10044 w 10231"/>
                  <a:gd name="connsiteY191" fmla="*/ 5430 h 10094"/>
                  <a:gd name="connsiteX192" fmla="*/ 9945 w 10231"/>
                  <a:gd name="connsiteY192" fmla="*/ 4839 h 10094"/>
                  <a:gd name="connsiteX193" fmla="*/ 9827 w 10231"/>
                  <a:gd name="connsiteY193" fmla="*/ 4269 h 10094"/>
                  <a:gd name="connsiteX194" fmla="*/ 9640 w 10231"/>
                  <a:gd name="connsiteY194" fmla="*/ 3679 h 10094"/>
                  <a:gd name="connsiteX195" fmla="*/ 9457 w 10231"/>
                  <a:gd name="connsiteY195" fmla="*/ 3149 h 10094"/>
                  <a:gd name="connsiteX196" fmla="*/ 9220 w 10231"/>
                  <a:gd name="connsiteY196" fmla="*/ 2640 h 10094"/>
                  <a:gd name="connsiteX197" fmla="*/ 8966 w 10231"/>
                  <a:gd name="connsiteY197" fmla="*/ 2171 h 10094"/>
                  <a:gd name="connsiteX198" fmla="*/ 8646 w 10231"/>
                  <a:gd name="connsiteY198" fmla="*/ 1723 h 10094"/>
                  <a:gd name="connsiteX199" fmla="*/ 8325 w 10231"/>
                  <a:gd name="connsiteY199" fmla="*/ 1336 h 10094"/>
                  <a:gd name="connsiteX200" fmla="*/ 7937 w 10231"/>
                  <a:gd name="connsiteY200" fmla="*/ 970 h 10094"/>
                  <a:gd name="connsiteX201" fmla="*/ 7532 w 10231"/>
                  <a:gd name="connsiteY201" fmla="*/ 644 h 10094"/>
                  <a:gd name="connsiteX202" fmla="*/ 7112 w 10231"/>
                  <a:gd name="connsiteY202" fmla="*/ 420 h 10094"/>
                  <a:gd name="connsiteX203" fmla="*/ 6590 w 10231"/>
                  <a:gd name="connsiteY203" fmla="*/ 257 h 10094"/>
                  <a:gd name="connsiteX204" fmla="*/ 6050 w 10231"/>
                  <a:gd name="connsiteY204" fmla="*/ 155 h 10094"/>
                  <a:gd name="connsiteX205" fmla="*/ 5097 w 10231"/>
                  <a:gd name="connsiteY205" fmla="*/ 20 h 10094"/>
                  <a:gd name="connsiteX206" fmla="*/ 1546 w 10231"/>
                  <a:gd name="connsiteY206" fmla="*/ 2171 h 10094"/>
                  <a:gd name="connsiteX0" fmla="*/ 1546 w 10231"/>
                  <a:gd name="connsiteY0" fmla="*/ 2171 h 10094"/>
                  <a:gd name="connsiteX1" fmla="*/ 139 w 10231"/>
                  <a:gd name="connsiteY1" fmla="*/ 9230 h 10094"/>
                  <a:gd name="connsiteX2" fmla="*/ 551 w 10231"/>
                  <a:gd name="connsiteY2" fmla="*/ 9055 h 10094"/>
                  <a:gd name="connsiteX3" fmla="*/ 687 w 10231"/>
                  <a:gd name="connsiteY3" fmla="*/ 8953 h 10094"/>
                  <a:gd name="connsiteX4" fmla="*/ 788 w 10231"/>
                  <a:gd name="connsiteY4" fmla="*/ 8892 h 10094"/>
                  <a:gd name="connsiteX5" fmla="*/ 872 w 10231"/>
                  <a:gd name="connsiteY5" fmla="*/ 8852 h 10094"/>
                  <a:gd name="connsiteX6" fmla="*/ 1007 w 10231"/>
                  <a:gd name="connsiteY6" fmla="*/ 8791 h 10094"/>
                  <a:gd name="connsiteX7" fmla="*/ 1041 w 10231"/>
                  <a:gd name="connsiteY7" fmla="*/ 8750 h 10094"/>
                  <a:gd name="connsiteX8" fmla="*/ 1057 w 10231"/>
                  <a:gd name="connsiteY8" fmla="*/ 8628 h 10094"/>
                  <a:gd name="connsiteX9" fmla="*/ 973 w 10231"/>
                  <a:gd name="connsiteY9" fmla="*/ 8180 h 10094"/>
                  <a:gd name="connsiteX10" fmla="*/ 956 w 10231"/>
                  <a:gd name="connsiteY10" fmla="*/ 7772 h 10094"/>
                  <a:gd name="connsiteX11" fmla="*/ 956 w 10231"/>
                  <a:gd name="connsiteY11" fmla="*/ 7365 h 10094"/>
                  <a:gd name="connsiteX12" fmla="*/ 1007 w 10231"/>
                  <a:gd name="connsiteY12" fmla="*/ 6998 h 10094"/>
                  <a:gd name="connsiteX13" fmla="*/ 1142 w 10231"/>
                  <a:gd name="connsiteY13" fmla="*/ 6285 h 10094"/>
                  <a:gd name="connsiteX14" fmla="*/ 1361 w 10231"/>
                  <a:gd name="connsiteY14" fmla="*/ 5634 h 10094"/>
                  <a:gd name="connsiteX15" fmla="*/ 1580 w 10231"/>
                  <a:gd name="connsiteY15" fmla="*/ 5145 h 10094"/>
                  <a:gd name="connsiteX16" fmla="*/ 1681 w 10231"/>
                  <a:gd name="connsiteY16" fmla="*/ 4941 h 10094"/>
                  <a:gd name="connsiteX17" fmla="*/ 1783 w 10231"/>
                  <a:gd name="connsiteY17" fmla="*/ 4778 h 10094"/>
                  <a:gd name="connsiteX18" fmla="*/ 1868 w 10231"/>
                  <a:gd name="connsiteY18" fmla="*/ 4656 h 10094"/>
                  <a:gd name="connsiteX19" fmla="*/ 1918 w 10231"/>
                  <a:gd name="connsiteY19" fmla="*/ 4554 h 10094"/>
                  <a:gd name="connsiteX20" fmla="*/ 2003 w 10231"/>
                  <a:gd name="connsiteY20" fmla="*/ 4452 h 10094"/>
                  <a:gd name="connsiteX21" fmla="*/ 2121 w 10231"/>
                  <a:gd name="connsiteY21" fmla="*/ 6021 h 10094"/>
                  <a:gd name="connsiteX22" fmla="*/ 2121 w 10231"/>
                  <a:gd name="connsiteY22" fmla="*/ 5960 h 10094"/>
                  <a:gd name="connsiteX23" fmla="*/ 2121 w 10231"/>
                  <a:gd name="connsiteY23" fmla="*/ 5817 h 10094"/>
                  <a:gd name="connsiteX24" fmla="*/ 2172 w 10231"/>
                  <a:gd name="connsiteY24" fmla="*/ 5573 h 10094"/>
                  <a:gd name="connsiteX25" fmla="*/ 2189 w 10231"/>
                  <a:gd name="connsiteY25" fmla="*/ 5267 h 10094"/>
                  <a:gd name="connsiteX26" fmla="*/ 2306 w 10231"/>
                  <a:gd name="connsiteY26" fmla="*/ 4941 h 10094"/>
                  <a:gd name="connsiteX27" fmla="*/ 2407 w 10231"/>
                  <a:gd name="connsiteY27" fmla="*/ 4656 h 10094"/>
                  <a:gd name="connsiteX28" fmla="*/ 2625 w 10231"/>
                  <a:gd name="connsiteY28" fmla="*/ 4351 h 10094"/>
                  <a:gd name="connsiteX29" fmla="*/ 2863 w 10231"/>
                  <a:gd name="connsiteY29" fmla="*/ 4106 h 10094"/>
                  <a:gd name="connsiteX30" fmla="*/ 2980 w 10231"/>
                  <a:gd name="connsiteY30" fmla="*/ 4065 h 10094"/>
                  <a:gd name="connsiteX31" fmla="*/ 2996 w 10231"/>
                  <a:gd name="connsiteY31" fmla="*/ 4065 h 10094"/>
                  <a:gd name="connsiteX32" fmla="*/ 3065 w 10231"/>
                  <a:gd name="connsiteY32" fmla="*/ 4106 h 10094"/>
                  <a:gd name="connsiteX33" fmla="*/ 3065 w 10231"/>
                  <a:gd name="connsiteY33" fmla="*/ 4188 h 10094"/>
                  <a:gd name="connsiteX34" fmla="*/ 3030 w 10231"/>
                  <a:gd name="connsiteY34" fmla="*/ 4493 h 10094"/>
                  <a:gd name="connsiteX35" fmla="*/ 2996 w 10231"/>
                  <a:gd name="connsiteY35" fmla="*/ 4819 h 10094"/>
                  <a:gd name="connsiteX36" fmla="*/ 2996 w 10231"/>
                  <a:gd name="connsiteY36" fmla="*/ 5043 h 10094"/>
                  <a:gd name="connsiteX37" fmla="*/ 3065 w 10231"/>
                  <a:gd name="connsiteY37" fmla="*/ 5267 h 10094"/>
                  <a:gd name="connsiteX38" fmla="*/ 3132 w 10231"/>
                  <a:gd name="connsiteY38" fmla="*/ 5654 h 10094"/>
                  <a:gd name="connsiteX39" fmla="*/ 3216 w 10231"/>
                  <a:gd name="connsiteY39" fmla="*/ 5817 h 10094"/>
                  <a:gd name="connsiteX40" fmla="*/ 3250 w 10231"/>
                  <a:gd name="connsiteY40" fmla="*/ 5980 h 10094"/>
                  <a:gd name="connsiteX41" fmla="*/ 3301 w 10231"/>
                  <a:gd name="connsiteY41" fmla="*/ 6061 h 10094"/>
                  <a:gd name="connsiteX42" fmla="*/ 3301 w 10231"/>
                  <a:gd name="connsiteY42" fmla="*/ 6082 h 10094"/>
                  <a:gd name="connsiteX43" fmla="*/ 3301 w 10231"/>
                  <a:gd name="connsiteY43" fmla="*/ 6021 h 10094"/>
                  <a:gd name="connsiteX44" fmla="*/ 3301 w 10231"/>
                  <a:gd name="connsiteY44" fmla="*/ 5919 h 10094"/>
                  <a:gd name="connsiteX45" fmla="*/ 3268 w 10231"/>
                  <a:gd name="connsiteY45" fmla="*/ 5736 h 10094"/>
                  <a:gd name="connsiteX46" fmla="*/ 3268 w 10231"/>
                  <a:gd name="connsiteY46" fmla="*/ 5491 h 10094"/>
                  <a:gd name="connsiteX47" fmla="*/ 3301 w 10231"/>
                  <a:gd name="connsiteY47" fmla="*/ 5247 h 10094"/>
                  <a:gd name="connsiteX48" fmla="*/ 3384 w 10231"/>
                  <a:gd name="connsiteY48" fmla="*/ 4941 h 10094"/>
                  <a:gd name="connsiteX49" fmla="*/ 3469 w 10231"/>
                  <a:gd name="connsiteY49" fmla="*/ 4656 h 10094"/>
                  <a:gd name="connsiteX50" fmla="*/ 3621 w 10231"/>
                  <a:gd name="connsiteY50" fmla="*/ 4391 h 10094"/>
                  <a:gd name="connsiteX51" fmla="*/ 3738 w 10231"/>
                  <a:gd name="connsiteY51" fmla="*/ 4269 h 10094"/>
                  <a:gd name="connsiteX52" fmla="*/ 3875 w 10231"/>
                  <a:gd name="connsiteY52" fmla="*/ 4065 h 10094"/>
                  <a:gd name="connsiteX53" fmla="*/ 4143 w 10231"/>
                  <a:gd name="connsiteY53" fmla="*/ 3699 h 10094"/>
                  <a:gd name="connsiteX54" fmla="*/ 4278 w 10231"/>
                  <a:gd name="connsiteY54" fmla="*/ 3536 h 10094"/>
                  <a:gd name="connsiteX55" fmla="*/ 4345 w 10231"/>
                  <a:gd name="connsiteY55" fmla="*/ 3414 h 10094"/>
                  <a:gd name="connsiteX56" fmla="*/ 4428 w 10231"/>
                  <a:gd name="connsiteY56" fmla="*/ 3312 h 10094"/>
                  <a:gd name="connsiteX57" fmla="*/ 4463 w 10231"/>
                  <a:gd name="connsiteY57" fmla="*/ 3292 h 10094"/>
                  <a:gd name="connsiteX58" fmla="*/ 4428 w 10231"/>
                  <a:gd name="connsiteY58" fmla="*/ 3312 h 10094"/>
                  <a:gd name="connsiteX59" fmla="*/ 4378 w 10231"/>
                  <a:gd name="connsiteY59" fmla="*/ 3414 h 10094"/>
                  <a:gd name="connsiteX60" fmla="*/ 4278 w 10231"/>
                  <a:gd name="connsiteY60" fmla="*/ 3577 h 10094"/>
                  <a:gd name="connsiteX61" fmla="*/ 4193 w 10231"/>
                  <a:gd name="connsiteY61" fmla="*/ 3780 h 10094"/>
                  <a:gd name="connsiteX62" fmla="*/ 4075 w 10231"/>
                  <a:gd name="connsiteY62" fmla="*/ 4025 h 10094"/>
                  <a:gd name="connsiteX63" fmla="*/ 3975 w 10231"/>
                  <a:gd name="connsiteY63" fmla="*/ 4290 h 10094"/>
                  <a:gd name="connsiteX64" fmla="*/ 3891 w 10231"/>
                  <a:gd name="connsiteY64" fmla="*/ 4595 h 10094"/>
                  <a:gd name="connsiteX65" fmla="*/ 3839 w 10231"/>
                  <a:gd name="connsiteY65" fmla="*/ 4880 h 10094"/>
                  <a:gd name="connsiteX66" fmla="*/ 3805 w 10231"/>
                  <a:gd name="connsiteY66" fmla="*/ 5267 h 10094"/>
                  <a:gd name="connsiteX67" fmla="*/ 3839 w 10231"/>
                  <a:gd name="connsiteY67" fmla="*/ 5593 h 10094"/>
                  <a:gd name="connsiteX68" fmla="*/ 3924 w 10231"/>
                  <a:gd name="connsiteY68" fmla="*/ 5858 h 10094"/>
                  <a:gd name="connsiteX69" fmla="*/ 4024 w 10231"/>
                  <a:gd name="connsiteY69" fmla="*/ 6021 h 10094"/>
                  <a:gd name="connsiteX70" fmla="*/ 4143 w 10231"/>
                  <a:gd name="connsiteY70" fmla="*/ 6143 h 10094"/>
                  <a:gd name="connsiteX71" fmla="*/ 4244 w 10231"/>
                  <a:gd name="connsiteY71" fmla="*/ 6245 h 10094"/>
                  <a:gd name="connsiteX72" fmla="*/ 4295 w 10231"/>
                  <a:gd name="connsiteY72" fmla="*/ 6285 h 10094"/>
                  <a:gd name="connsiteX73" fmla="*/ 4329 w 10231"/>
                  <a:gd name="connsiteY73" fmla="*/ 6285 h 10094"/>
                  <a:gd name="connsiteX74" fmla="*/ 4329 w 10231"/>
                  <a:gd name="connsiteY74" fmla="*/ 6245 h 10094"/>
                  <a:gd name="connsiteX75" fmla="*/ 4295 w 10231"/>
                  <a:gd name="connsiteY75" fmla="*/ 6123 h 10094"/>
                  <a:gd name="connsiteX76" fmla="*/ 4278 w 10231"/>
                  <a:gd name="connsiteY76" fmla="*/ 5980 h 10094"/>
                  <a:gd name="connsiteX77" fmla="*/ 4244 w 10231"/>
                  <a:gd name="connsiteY77" fmla="*/ 5756 h 10094"/>
                  <a:gd name="connsiteX78" fmla="*/ 4244 w 10231"/>
                  <a:gd name="connsiteY78" fmla="*/ 5532 h 10094"/>
                  <a:gd name="connsiteX79" fmla="*/ 4278 w 10231"/>
                  <a:gd name="connsiteY79" fmla="*/ 5247 h 10094"/>
                  <a:gd name="connsiteX80" fmla="*/ 4295 w 10231"/>
                  <a:gd name="connsiteY80" fmla="*/ 4941 h 10094"/>
                  <a:gd name="connsiteX81" fmla="*/ 4412 w 10231"/>
                  <a:gd name="connsiteY81" fmla="*/ 4656 h 10094"/>
                  <a:gd name="connsiteX82" fmla="*/ 4514 w 10231"/>
                  <a:gd name="connsiteY82" fmla="*/ 4351 h 10094"/>
                  <a:gd name="connsiteX83" fmla="*/ 4648 w 10231"/>
                  <a:gd name="connsiteY83" fmla="*/ 4127 h 10094"/>
                  <a:gd name="connsiteX84" fmla="*/ 4749 w 10231"/>
                  <a:gd name="connsiteY84" fmla="*/ 3943 h 10094"/>
                  <a:gd name="connsiteX85" fmla="*/ 4885 w 10231"/>
                  <a:gd name="connsiteY85" fmla="*/ 3780 h 10094"/>
                  <a:gd name="connsiteX86" fmla="*/ 5002 w 10231"/>
                  <a:gd name="connsiteY86" fmla="*/ 3638 h 10094"/>
                  <a:gd name="connsiteX87" fmla="*/ 5103 w 10231"/>
                  <a:gd name="connsiteY87" fmla="*/ 3536 h 10094"/>
                  <a:gd name="connsiteX88" fmla="*/ 5241 w 10231"/>
                  <a:gd name="connsiteY88" fmla="*/ 3475 h 10094"/>
                  <a:gd name="connsiteX89" fmla="*/ 5326 w 10231"/>
                  <a:gd name="connsiteY89" fmla="*/ 3475 h 10094"/>
                  <a:gd name="connsiteX90" fmla="*/ 5410 w 10231"/>
                  <a:gd name="connsiteY90" fmla="*/ 3536 h 10094"/>
                  <a:gd name="connsiteX91" fmla="*/ 5493 w 10231"/>
                  <a:gd name="connsiteY91" fmla="*/ 3638 h 10094"/>
                  <a:gd name="connsiteX92" fmla="*/ 5545 w 10231"/>
                  <a:gd name="connsiteY92" fmla="*/ 3780 h 10094"/>
                  <a:gd name="connsiteX93" fmla="*/ 5579 w 10231"/>
                  <a:gd name="connsiteY93" fmla="*/ 3964 h 10094"/>
                  <a:gd name="connsiteX94" fmla="*/ 5646 w 10231"/>
                  <a:gd name="connsiteY94" fmla="*/ 4452 h 10094"/>
                  <a:gd name="connsiteX95" fmla="*/ 5680 w 10231"/>
                  <a:gd name="connsiteY95" fmla="*/ 5002 h 10094"/>
                  <a:gd name="connsiteX96" fmla="*/ 5713 w 10231"/>
                  <a:gd name="connsiteY96" fmla="*/ 5573 h 10094"/>
                  <a:gd name="connsiteX97" fmla="*/ 5713 w 10231"/>
                  <a:gd name="connsiteY97" fmla="*/ 5817 h 10094"/>
                  <a:gd name="connsiteX98" fmla="*/ 5713 w 10231"/>
                  <a:gd name="connsiteY98" fmla="*/ 6021 h 10094"/>
                  <a:gd name="connsiteX99" fmla="*/ 5680 w 10231"/>
                  <a:gd name="connsiteY99" fmla="*/ 6224 h 10094"/>
                  <a:gd name="connsiteX100" fmla="*/ 5680 w 10231"/>
                  <a:gd name="connsiteY100" fmla="*/ 6347 h 10094"/>
                  <a:gd name="connsiteX101" fmla="*/ 5680 w 10231"/>
                  <a:gd name="connsiteY101" fmla="*/ 6448 h 10094"/>
                  <a:gd name="connsiteX102" fmla="*/ 5680 w 10231"/>
                  <a:gd name="connsiteY102" fmla="*/ 6469 h 10094"/>
                  <a:gd name="connsiteX103" fmla="*/ 6320 w 10231"/>
                  <a:gd name="connsiteY103" fmla="*/ 3129 h 10094"/>
                  <a:gd name="connsiteX104" fmla="*/ 6354 w 10231"/>
                  <a:gd name="connsiteY104" fmla="*/ 3190 h 10094"/>
                  <a:gd name="connsiteX105" fmla="*/ 6387 w 10231"/>
                  <a:gd name="connsiteY105" fmla="*/ 3292 h 10094"/>
                  <a:gd name="connsiteX106" fmla="*/ 6437 w 10231"/>
                  <a:gd name="connsiteY106" fmla="*/ 3454 h 10094"/>
                  <a:gd name="connsiteX107" fmla="*/ 6489 w 10231"/>
                  <a:gd name="connsiteY107" fmla="*/ 3679 h 10094"/>
                  <a:gd name="connsiteX108" fmla="*/ 6538 w 10231"/>
                  <a:gd name="connsiteY108" fmla="*/ 3903 h 10094"/>
                  <a:gd name="connsiteX109" fmla="*/ 6624 w 10231"/>
                  <a:gd name="connsiteY109" fmla="*/ 4188 h 10094"/>
                  <a:gd name="connsiteX110" fmla="*/ 6707 w 10231"/>
                  <a:gd name="connsiteY110" fmla="*/ 4819 h 10094"/>
                  <a:gd name="connsiteX111" fmla="*/ 6725 w 10231"/>
                  <a:gd name="connsiteY111" fmla="*/ 5145 h 10094"/>
                  <a:gd name="connsiteX112" fmla="*/ 6725 w 10231"/>
                  <a:gd name="connsiteY112" fmla="*/ 5410 h 10094"/>
                  <a:gd name="connsiteX113" fmla="*/ 6725 w 10231"/>
                  <a:gd name="connsiteY113" fmla="*/ 5634 h 10094"/>
                  <a:gd name="connsiteX114" fmla="*/ 6707 w 10231"/>
                  <a:gd name="connsiteY114" fmla="*/ 5817 h 10094"/>
                  <a:gd name="connsiteX115" fmla="*/ 6673 w 10231"/>
                  <a:gd name="connsiteY115" fmla="*/ 5980 h 10094"/>
                  <a:gd name="connsiteX116" fmla="*/ 6657 w 10231"/>
                  <a:gd name="connsiteY116" fmla="*/ 6082 h 10094"/>
                  <a:gd name="connsiteX117" fmla="*/ 6624 w 10231"/>
                  <a:gd name="connsiteY117" fmla="*/ 6143 h 10094"/>
                  <a:gd name="connsiteX118" fmla="*/ 6624 w 10231"/>
                  <a:gd name="connsiteY118" fmla="*/ 6184 h 10094"/>
                  <a:gd name="connsiteX119" fmla="*/ 6624 w 10231"/>
                  <a:gd name="connsiteY119" fmla="*/ 6143 h 10094"/>
                  <a:gd name="connsiteX120" fmla="*/ 6707 w 10231"/>
                  <a:gd name="connsiteY120" fmla="*/ 6082 h 10094"/>
                  <a:gd name="connsiteX121" fmla="*/ 6791 w 10231"/>
                  <a:gd name="connsiteY121" fmla="*/ 5960 h 10094"/>
                  <a:gd name="connsiteX122" fmla="*/ 6858 w 10231"/>
                  <a:gd name="connsiteY122" fmla="*/ 5797 h 10094"/>
                  <a:gd name="connsiteX123" fmla="*/ 7061 w 10231"/>
                  <a:gd name="connsiteY123" fmla="*/ 5430 h 10094"/>
                  <a:gd name="connsiteX124" fmla="*/ 7245 w 10231"/>
                  <a:gd name="connsiteY124" fmla="*/ 5002 h 10094"/>
                  <a:gd name="connsiteX125" fmla="*/ 7263 w 10231"/>
                  <a:gd name="connsiteY125" fmla="*/ 4839 h 10094"/>
                  <a:gd name="connsiteX126" fmla="*/ 7297 w 10231"/>
                  <a:gd name="connsiteY126" fmla="*/ 4656 h 10094"/>
                  <a:gd name="connsiteX127" fmla="*/ 7297 w 10231"/>
                  <a:gd name="connsiteY127" fmla="*/ 4351 h 10094"/>
                  <a:gd name="connsiteX128" fmla="*/ 7245 w 10231"/>
                  <a:gd name="connsiteY128" fmla="*/ 4188 h 10094"/>
                  <a:gd name="connsiteX129" fmla="*/ 7212 w 10231"/>
                  <a:gd name="connsiteY129" fmla="*/ 4167 h 10094"/>
                  <a:gd name="connsiteX130" fmla="*/ 7212 w 10231"/>
                  <a:gd name="connsiteY130" fmla="*/ 4127 h 10094"/>
                  <a:gd name="connsiteX131" fmla="*/ 7245 w 10231"/>
                  <a:gd name="connsiteY131" fmla="*/ 4167 h 10094"/>
                  <a:gd name="connsiteX132" fmla="*/ 7297 w 10231"/>
                  <a:gd name="connsiteY132" fmla="*/ 4269 h 10094"/>
                  <a:gd name="connsiteX133" fmla="*/ 7382 w 10231"/>
                  <a:gd name="connsiteY133" fmla="*/ 4391 h 10094"/>
                  <a:gd name="connsiteX134" fmla="*/ 7482 w 10231"/>
                  <a:gd name="connsiteY134" fmla="*/ 4554 h 10094"/>
                  <a:gd name="connsiteX135" fmla="*/ 7669 w 10231"/>
                  <a:gd name="connsiteY135" fmla="*/ 4819 h 10094"/>
                  <a:gd name="connsiteX136" fmla="*/ 7736 w 10231"/>
                  <a:gd name="connsiteY136" fmla="*/ 4941 h 10094"/>
                  <a:gd name="connsiteX137" fmla="*/ 7752 w 10231"/>
                  <a:gd name="connsiteY137" fmla="*/ 4982 h 10094"/>
                  <a:gd name="connsiteX138" fmla="*/ 7803 w 10231"/>
                  <a:gd name="connsiteY138" fmla="*/ 5471 h 10094"/>
                  <a:gd name="connsiteX139" fmla="*/ 7836 w 10231"/>
                  <a:gd name="connsiteY139" fmla="*/ 5919 h 10094"/>
                  <a:gd name="connsiteX140" fmla="*/ 7836 w 10231"/>
                  <a:gd name="connsiteY140" fmla="*/ 6123 h 10094"/>
                  <a:gd name="connsiteX141" fmla="*/ 7869 w 10231"/>
                  <a:gd name="connsiteY141" fmla="*/ 6306 h 10094"/>
                  <a:gd name="connsiteX142" fmla="*/ 7885 w 10231"/>
                  <a:gd name="connsiteY142" fmla="*/ 6408 h 10094"/>
                  <a:gd name="connsiteX143" fmla="*/ 7921 w 10231"/>
                  <a:gd name="connsiteY143" fmla="*/ 6448 h 10094"/>
                  <a:gd name="connsiteX144" fmla="*/ 7921 w 10231"/>
                  <a:gd name="connsiteY144" fmla="*/ 6408 h 10094"/>
                  <a:gd name="connsiteX145" fmla="*/ 7971 w 10231"/>
                  <a:gd name="connsiteY145" fmla="*/ 6347 h 10094"/>
                  <a:gd name="connsiteX146" fmla="*/ 8023 w 10231"/>
                  <a:gd name="connsiteY146" fmla="*/ 6245 h 10094"/>
                  <a:gd name="connsiteX147" fmla="*/ 8072 w 10231"/>
                  <a:gd name="connsiteY147" fmla="*/ 6123 h 10094"/>
                  <a:gd name="connsiteX148" fmla="*/ 8207 w 10231"/>
                  <a:gd name="connsiteY148" fmla="*/ 5797 h 10094"/>
                  <a:gd name="connsiteX149" fmla="*/ 8290 w 10231"/>
                  <a:gd name="connsiteY149" fmla="*/ 5369 h 10094"/>
                  <a:gd name="connsiteX150" fmla="*/ 8325 w 10231"/>
                  <a:gd name="connsiteY150" fmla="*/ 5206 h 10094"/>
                  <a:gd name="connsiteX151" fmla="*/ 8325 w 10231"/>
                  <a:gd name="connsiteY151" fmla="*/ 5084 h 10094"/>
                  <a:gd name="connsiteX152" fmla="*/ 8274 w 10231"/>
                  <a:gd name="connsiteY152" fmla="*/ 4880 h 10094"/>
                  <a:gd name="connsiteX153" fmla="*/ 8207 w 10231"/>
                  <a:gd name="connsiteY153" fmla="*/ 4778 h 10094"/>
                  <a:gd name="connsiteX154" fmla="*/ 8190 w 10231"/>
                  <a:gd name="connsiteY154" fmla="*/ 4758 h 10094"/>
                  <a:gd name="connsiteX155" fmla="*/ 8325 w 10231"/>
                  <a:gd name="connsiteY155" fmla="*/ 4941 h 10094"/>
                  <a:gd name="connsiteX156" fmla="*/ 8476 w 10231"/>
                  <a:gd name="connsiteY156" fmla="*/ 5104 h 10094"/>
                  <a:gd name="connsiteX157" fmla="*/ 8681 w 10231"/>
                  <a:gd name="connsiteY157" fmla="*/ 5267 h 10094"/>
                  <a:gd name="connsiteX158" fmla="*/ 8866 w 10231"/>
                  <a:gd name="connsiteY158" fmla="*/ 5471 h 10094"/>
                  <a:gd name="connsiteX159" fmla="*/ 9018 w 10231"/>
                  <a:gd name="connsiteY159" fmla="*/ 5736 h 10094"/>
                  <a:gd name="connsiteX160" fmla="*/ 9186 w 10231"/>
                  <a:gd name="connsiteY160" fmla="*/ 6021 h 10094"/>
                  <a:gd name="connsiteX161" fmla="*/ 9319 w 10231"/>
                  <a:gd name="connsiteY161" fmla="*/ 6387 h 10094"/>
                  <a:gd name="connsiteX162" fmla="*/ 9423 w 10231"/>
                  <a:gd name="connsiteY162" fmla="*/ 6835 h 10094"/>
                  <a:gd name="connsiteX163" fmla="*/ 9490 w 10231"/>
                  <a:gd name="connsiteY163" fmla="*/ 7324 h 10094"/>
                  <a:gd name="connsiteX164" fmla="*/ 9540 w 10231"/>
                  <a:gd name="connsiteY164" fmla="*/ 7772 h 10094"/>
                  <a:gd name="connsiteX165" fmla="*/ 9540 w 10231"/>
                  <a:gd name="connsiteY165" fmla="*/ 8180 h 10094"/>
                  <a:gd name="connsiteX166" fmla="*/ 9540 w 10231"/>
                  <a:gd name="connsiteY166" fmla="*/ 8505 h 10094"/>
                  <a:gd name="connsiteX167" fmla="*/ 9540 w 10231"/>
                  <a:gd name="connsiteY167" fmla="*/ 8750 h 10094"/>
                  <a:gd name="connsiteX168" fmla="*/ 9506 w 10231"/>
                  <a:gd name="connsiteY168" fmla="*/ 8953 h 10094"/>
                  <a:gd name="connsiteX169" fmla="*/ 9506 w 10231"/>
                  <a:gd name="connsiteY169" fmla="*/ 9116 h 10094"/>
                  <a:gd name="connsiteX170" fmla="*/ 9506 w 10231"/>
                  <a:gd name="connsiteY170" fmla="*/ 9157 h 10094"/>
                  <a:gd name="connsiteX171" fmla="*/ 9557 w 10231"/>
                  <a:gd name="connsiteY171" fmla="*/ 9157 h 10094"/>
                  <a:gd name="connsiteX172" fmla="*/ 9674 w 10231"/>
                  <a:gd name="connsiteY172" fmla="*/ 9239 h 10094"/>
                  <a:gd name="connsiteX173" fmla="*/ 9827 w 10231"/>
                  <a:gd name="connsiteY173" fmla="*/ 9340 h 10094"/>
                  <a:gd name="connsiteX174" fmla="*/ 9995 w 10231"/>
                  <a:gd name="connsiteY174" fmla="*/ 9564 h 10094"/>
                  <a:gd name="connsiteX175" fmla="*/ 10097 w 10231"/>
                  <a:gd name="connsiteY175" fmla="*/ 9768 h 10094"/>
                  <a:gd name="connsiteX176" fmla="*/ 10181 w 10231"/>
                  <a:gd name="connsiteY176" fmla="*/ 9931 h 10094"/>
                  <a:gd name="connsiteX177" fmla="*/ 10231 w 10231"/>
                  <a:gd name="connsiteY177" fmla="*/ 10033 h 10094"/>
                  <a:gd name="connsiteX178" fmla="*/ 10231 w 10231"/>
                  <a:gd name="connsiteY178" fmla="*/ 10094 h 10094"/>
                  <a:gd name="connsiteX179" fmla="*/ 10231 w 10231"/>
                  <a:gd name="connsiteY179" fmla="*/ 10053 h 10094"/>
                  <a:gd name="connsiteX180" fmla="*/ 10231 w 10231"/>
                  <a:gd name="connsiteY180" fmla="*/ 9992 h 10094"/>
                  <a:gd name="connsiteX181" fmla="*/ 10231 w 10231"/>
                  <a:gd name="connsiteY181" fmla="*/ 9463 h 10094"/>
                  <a:gd name="connsiteX182" fmla="*/ 10231 w 10231"/>
                  <a:gd name="connsiteY182" fmla="*/ 9239 h 10094"/>
                  <a:gd name="connsiteX183" fmla="*/ 10231 w 10231"/>
                  <a:gd name="connsiteY183" fmla="*/ 8689 h 10094"/>
                  <a:gd name="connsiteX184" fmla="*/ 10231 w 10231"/>
                  <a:gd name="connsiteY184" fmla="*/ 8139 h 10094"/>
                  <a:gd name="connsiteX185" fmla="*/ 10214 w 10231"/>
                  <a:gd name="connsiteY185" fmla="*/ 7548 h 10094"/>
                  <a:gd name="connsiteX186" fmla="*/ 10214 w 10231"/>
                  <a:gd name="connsiteY186" fmla="*/ 7039 h 10094"/>
                  <a:gd name="connsiteX187" fmla="*/ 10181 w 10231"/>
                  <a:gd name="connsiteY187" fmla="*/ 6795 h 10094"/>
                  <a:gd name="connsiteX188" fmla="*/ 10181 w 10231"/>
                  <a:gd name="connsiteY188" fmla="*/ 6611 h 10094"/>
                  <a:gd name="connsiteX189" fmla="*/ 10131 w 10231"/>
                  <a:gd name="connsiteY189" fmla="*/ 6021 h 10094"/>
                  <a:gd name="connsiteX190" fmla="*/ 10044 w 10231"/>
                  <a:gd name="connsiteY190" fmla="*/ 5430 h 10094"/>
                  <a:gd name="connsiteX191" fmla="*/ 9945 w 10231"/>
                  <a:gd name="connsiteY191" fmla="*/ 4839 h 10094"/>
                  <a:gd name="connsiteX192" fmla="*/ 9827 w 10231"/>
                  <a:gd name="connsiteY192" fmla="*/ 4269 h 10094"/>
                  <a:gd name="connsiteX193" fmla="*/ 9640 w 10231"/>
                  <a:gd name="connsiteY193" fmla="*/ 3679 h 10094"/>
                  <a:gd name="connsiteX194" fmla="*/ 9457 w 10231"/>
                  <a:gd name="connsiteY194" fmla="*/ 3149 h 10094"/>
                  <a:gd name="connsiteX195" fmla="*/ 9220 w 10231"/>
                  <a:gd name="connsiteY195" fmla="*/ 2640 h 10094"/>
                  <a:gd name="connsiteX196" fmla="*/ 8966 w 10231"/>
                  <a:gd name="connsiteY196" fmla="*/ 2171 h 10094"/>
                  <a:gd name="connsiteX197" fmla="*/ 8646 w 10231"/>
                  <a:gd name="connsiteY197" fmla="*/ 1723 h 10094"/>
                  <a:gd name="connsiteX198" fmla="*/ 8325 w 10231"/>
                  <a:gd name="connsiteY198" fmla="*/ 1336 h 10094"/>
                  <a:gd name="connsiteX199" fmla="*/ 7937 w 10231"/>
                  <a:gd name="connsiteY199" fmla="*/ 970 h 10094"/>
                  <a:gd name="connsiteX200" fmla="*/ 7532 w 10231"/>
                  <a:gd name="connsiteY200" fmla="*/ 644 h 10094"/>
                  <a:gd name="connsiteX201" fmla="*/ 7112 w 10231"/>
                  <a:gd name="connsiteY201" fmla="*/ 420 h 10094"/>
                  <a:gd name="connsiteX202" fmla="*/ 6590 w 10231"/>
                  <a:gd name="connsiteY202" fmla="*/ 257 h 10094"/>
                  <a:gd name="connsiteX203" fmla="*/ 6050 w 10231"/>
                  <a:gd name="connsiteY203" fmla="*/ 155 h 10094"/>
                  <a:gd name="connsiteX204" fmla="*/ 5097 w 10231"/>
                  <a:gd name="connsiteY204" fmla="*/ 20 h 10094"/>
                  <a:gd name="connsiteX205" fmla="*/ 1546 w 10231"/>
                  <a:gd name="connsiteY205" fmla="*/ 2171 h 10094"/>
                  <a:gd name="connsiteX0" fmla="*/ 1546 w 10231"/>
                  <a:gd name="connsiteY0" fmla="*/ 2171 h 10094"/>
                  <a:gd name="connsiteX1" fmla="*/ 139 w 10231"/>
                  <a:gd name="connsiteY1" fmla="*/ 9230 h 10094"/>
                  <a:gd name="connsiteX2" fmla="*/ 551 w 10231"/>
                  <a:gd name="connsiteY2" fmla="*/ 9055 h 10094"/>
                  <a:gd name="connsiteX3" fmla="*/ 687 w 10231"/>
                  <a:gd name="connsiteY3" fmla="*/ 8953 h 10094"/>
                  <a:gd name="connsiteX4" fmla="*/ 788 w 10231"/>
                  <a:gd name="connsiteY4" fmla="*/ 8892 h 10094"/>
                  <a:gd name="connsiteX5" fmla="*/ 872 w 10231"/>
                  <a:gd name="connsiteY5" fmla="*/ 8852 h 10094"/>
                  <a:gd name="connsiteX6" fmla="*/ 1007 w 10231"/>
                  <a:gd name="connsiteY6" fmla="*/ 8791 h 10094"/>
                  <a:gd name="connsiteX7" fmla="*/ 1041 w 10231"/>
                  <a:gd name="connsiteY7" fmla="*/ 8750 h 10094"/>
                  <a:gd name="connsiteX8" fmla="*/ 1057 w 10231"/>
                  <a:gd name="connsiteY8" fmla="*/ 8628 h 10094"/>
                  <a:gd name="connsiteX9" fmla="*/ 973 w 10231"/>
                  <a:gd name="connsiteY9" fmla="*/ 8180 h 10094"/>
                  <a:gd name="connsiteX10" fmla="*/ 956 w 10231"/>
                  <a:gd name="connsiteY10" fmla="*/ 7772 h 10094"/>
                  <a:gd name="connsiteX11" fmla="*/ 956 w 10231"/>
                  <a:gd name="connsiteY11" fmla="*/ 7365 h 10094"/>
                  <a:gd name="connsiteX12" fmla="*/ 1007 w 10231"/>
                  <a:gd name="connsiteY12" fmla="*/ 6998 h 10094"/>
                  <a:gd name="connsiteX13" fmla="*/ 1142 w 10231"/>
                  <a:gd name="connsiteY13" fmla="*/ 6285 h 10094"/>
                  <a:gd name="connsiteX14" fmla="*/ 1361 w 10231"/>
                  <a:gd name="connsiteY14" fmla="*/ 5634 h 10094"/>
                  <a:gd name="connsiteX15" fmla="*/ 1580 w 10231"/>
                  <a:gd name="connsiteY15" fmla="*/ 5145 h 10094"/>
                  <a:gd name="connsiteX16" fmla="*/ 1681 w 10231"/>
                  <a:gd name="connsiteY16" fmla="*/ 4941 h 10094"/>
                  <a:gd name="connsiteX17" fmla="*/ 1783 w 10231"/>
                  <a:gd name="connsiteY17" fmla="*/ 4778 h 10094"/>
                  <a:gd name="connsiteX18" fmla="*/ 1868 w 10231"/>
                  <a:gd name="connsiteY18" fmla="*/ 4656 h 10094"/>
                  <a:gd name="connsiteX19" fmla="*/ 1918 w 10231"/>
                  <a:gd name="connsiteY19" fmla="*/ 4554 h 10094"/>
                  <a:gd name="connsiteX20" fmla="*/ 2003 w 10231"/>
                  <a:gd name="connsiteY20" fmla="*/ 4452 h 10094"/>
                  <a:gd name="connsiteX21" fmla="*/ 2121 w 10231"/>
                  <a:gd name="connsiteY21" fmla="*/ 6021 h 10094"/>
                  <a:gd name="connsiteX22" fmla="*/ 2121 w 10231"/>
                  <a:gd name="connsiteY22" fmla="*/ 5960 h 10094"/>
                  <a:gd name="connsiteX23" fmla="*/ 2121 w 10231"/>
                  <a:gd name="connsiteY23" fmla="*/ 5817 h 10094"/>
                  <a:gd name="connsiteX24" fmla="*/ 2172 w 10231"/>
                  <a:gd name="connsiteY24" fmla="*/ 5573 h 10094"/>
                  <a:gd name="connsiteX25" fmla="*/ 2189 w 10231"/>
                  <a:gd name="connsiteY25" fmla="*/ 5267 h 10094"/>
                  <a:gd name="connsiteX26" fmla="*/ 2306 w 10231"/>
                  <a:gd name="connsiteY26" fmla="*/ 4941 h 10094"/>
                  <a:gd name="connsiteX27" fmla="*/ 2407 w 10231"/>
                  <a:gd name="connsiteY27" fmla="*/ 4656 h 10094"/>
                  <a:gd name="connsiteX28" fmla="*/ 2625 w 10231"/>
                  <a:gd name="connsiteY28" fmla="*/ 4351 h 10094"/>
                  <a:gd name="connsiteX29" fmla="*/ 2863 w 10231"/>
                  <a:gd name="connsiteY29" fmla="*/ 4106 h 10094"/>
                  <a:gd name="connsiteX30" fmla="*/ 2980 w 10231"/>
                  <a:gd name="connsiteY30" fmla="*/ 4065 h 10094"/>
                  <a:gd name="connsiteX31" fmla="*/ 2996 w 10231"/>
                  <a:gd name="connsiteY31" fmla="*/ 4065 h 10094"/>
                  <a:gd name="connsiteX32" fmla="*/ 3065 w 10231"/>
                  <a:gd name="connsiteY32" fmla="*/ 4106 h 10094"/>
                  <a:gd name="connsiteX33" fmla="*/ 3065 w 10231"/>
                  <a:gd name="connsiteY33" fmla="*/ 4188 h 10094"/>
                  <a:gd name="connsiteX34" fmla="*/ 3030 w 10231"/>
                  <a:gd name="connsiteY34" fmla="*/ 4493 h 10094"/>
                  <a:gd name="connsiteX35" fmla="*/ 2996 w 10231"/>
                  <a:gd name="connsiteY35" fmla="*/ 4819 h 10094"/>
                  <a:gd name="connsiteX36" fmla="*/ 2996 w 10231"/>
                  <a:gd name="connsiteY36" fmla="*/ 5043 h 10094"/>
                  <a:gd name="connsiteX37" fmla="*/ 3065 w 10231"/>
                  <a:gd name="connsiteY37" fmla="*/ 5267 h 10094"/>
                  <a:gd name="connsiteX38" fmla="*/ 3132 w 10231"/>
                  <a:gd name="connsiteY38" fmla="*/ 5654 h 10094"/>
                  <a:gd name="connsiteX39" fmla="*/ 3216 w 10231"/>
                  <a:gd name="connsiteY39" fmla="*/ 5817 h 10094"/>
                  <a:gd name="connsiteX40" fmla="*/ 3250 w 10231"/>
                  <a:gd name="connsiteY40" fmla="*/ 5980 h 10094"/>
                  <a:gd name="connsiteX41" fmla="*/ 3301 w 10231"/>
                  <a:gd name="connsiteY41" fmla="*/ 6061 h 10094"/>
                  <a:gd name="connsiteX42" fmla="*/ 3301 w 10231"/>
                  <a:gd name="connsiteY42" fmla="*/ 6082 h 10094"/>
                  <a:gd name="connsiteX43" fmla="*/ 3301 w 10231"/>
                  <a:gd name="connsiteY43" fmla="*/ 6021 h 10094"/>
                  <a:gd name="connsiteX44" fmla="*/ 3301 w 10231"/>
                  <a:gd name="connsiteY44" fmla="*/ 5919 h 10094"/>
                  <a:gd name="connsiteX45" fmla="*/ 3268 w 10231"/>
                  <a:gd name="connsiteY45" fmla="*/ 5736 h 10094"/>
                  <a:gd name="connsiteX46" fmla="*/ 3268 w 10231"/>
                  <a:gd name="connsiteY46" fmla="*/ 5491 h 10094"/>
                  <a:gd name="connsiteX47" fmla="*/ 3301 w 10231"/>
                  <a:gd name="connsiteY47" fmla="*/ 5247 h 10094"/>
                  <a:gd name="connsiteX48" fmla="*/ 3384 w 10231"/>
                  <a:gd name="connsiteY48" fmla="*/ 4941 h 10094"/>
                  <a:gd name="connsiteX49" fmla="*/ 3469 w 10231"/>
                  <a:gd name="connsiteY49" fmla="*/ 4656 h 10094"/>
                  <a:gd name="connsiteX50" fmla="*/ 3621 w 10231"/>
                  <a:gd name="connsiteY50" fmla="*/ 4391 h 10094"/>
                  <a:gd name="connsiteX51" fmla="*/ 3738 w 10231"/>
                  <a:gd name="connsiteY51" fmla="*/ 4269 h 10094"/>
                  <a:gd name="connsiteX52" fmla="*/ 3875 w 10231"/>
                  <a:gd name="connsiteY52" fmla="*/ 4065 h 10094"/>
                  <a:gd name="connsiteX53" fmla="*/ 4143 w 10231"/>
                  <a:gd name="connsiteY53" fmla="*/ 3699 h 10094"/>
                  <a:gd name="connsiteX54" fmla="*/ 4278 w 10231"/>
                  <a:gd name="connsiteY54" fmla="*/ 3536 h 10094"/>
                  <a:gd name="connsiteX55" fmla="*/ 4345 w 10231"/>
                  <a:gd name="connsiteY55" fmla="*/ 3414 h 10094"/>
                  <a:gd name="connsiteX56" fmla="*/ 4428 w 10231"/>
                  <a:gd name="connsiteY56" fmla="*/ 3312 h 10094"/>
                  <a:gd name="connsiteX57" fmla="*/ 4463 w 10231"/>
                  <a:gd name="connsiteY57" fmla="*/ 3292 h 10094"/>
                  <a:gd name="connsiteX58" fmla="*/ 4428 w 10231"/>
                  <a:gd name="connsiteY58" fmla="*/ 3312 h 10094"/>
                  <a:gd name="connsiteX59" fmla="*/ 4378 w 10231"/>
                  <a:gd name="connsiteY59" fmla="*/ 3414 h 10094"/>
                  <a:gd name="connsiteX60" fmla="*/ 4278 w 10231"/>
                  <a:gd name="connsiteY60" fmla="*/ 3577 h 10094"/>
                  <a:gd name="connsiteX61" fmla="*/ 4193 w 10231"/>
                  <a:gd name="connsiteY61" fmla="*/ 3780 h 10094"/>
                  <a:gd name="connsiteX62" fmla="*/ 4075 w 10231"/>
                  <a:gd name="connsiteY62" fmla="*/ 4025 h 10094"/>
                  <a:gd name="connsiteX63" fmla="*/ 3975 w 10231"/>
                  <a:gd name="connsiteY63" fmla="*/ 4290 h 10094"/>
                  <a:gd name="connsiteX64" fmla="*/ 3891 w 10231"/>
                  <a:gd name="connsiteY64" fmla="*/ 4595 h 10094"/>
                  <a:gd name="connsiteX65" fmla="*/ 3839 w 10231"/>
                  <a:gd name="connsiteY65" fmla="*/ 4880 h 10094"/>
                  <a:gd name="connsiteX66" fmla="*/ 3805 w 10231"/>
                  <a:gd name="connsiteY66" fmla="*/ 5267 h 10094"/>
                  <a:gd name="connsiteX67" fmla="*/ 3839 w 10231"/>
                  <a:gd name="connsiteY67" fmla="*/ 5593 h 10094"/>
                  <a:gd name="connsiteX68" fmla="*/ 3924 w 10231"/>
                  <a:gd name="connsiteY68" fmla="*/ 5858 h 10094"/>
                  <a:gd name="connsiteX69" fmla="*/ 4024 w 10231"/>
                  <a:gd name="connsiteY69" fmla="*/ 6021 h 10094"/>
                  <a:gd name="connsiteX70" fmla="*/ 4143 w 10231"/>
                  <a:gd name="connsiteY70" fmla="*/ 6143 h 10094"/>
                  <a:gd name="connsiteX71" fmla="*/ 4244 w 10231"/>
                  <a:gd name="connsiteY71" fmla="*/ 6245 h 10094"/>
                  <a:gd name="connsiteX72" fmla="*/ 4295 w 10231"/>
                  <a:gd name="connsiteY72" fmla="*/ 6285 h 10094"/>
                  <a:gd name="connsiteX73" fmla="*/ 4329 w 10231"/>
                  <a:gd name="connsiteY73" fmla="*/ 6285 h 10094"/>
                  <a:gd name="connsiteX74" fmla="*/ 4329 w 10231"/>
                  <a:gd name="connsiteY74" fmla="*/ 6245 h 10094"/>
                  <a:gd name="connsiteX75" fmla="*/ 4295 w 10231"/>
                  <a:gd name="connsiteY75" fmla="*/ 6123 h 10094"/>
                  <a:gd name="connsiteX76" fmla="*/ 4278 w 10231"/>
                  <a:gd name="connsiteY76" fmla="*/ 5980 h 10094"/>
                  <a:gd name="connsiteX77" fmla="*/ 4244 w 10231"/>
                  <a:gd name="connsiteY77" fmla="*/ 5756 h 10094"/>
                  <a:gd name="connsiteX78" fmla="*/ 4244 w 10231"/>
                  <a:gd name="connsiteY78" fmla="*/ 5532 h 10094"/>
                  <a:gd name="connsiteX79" fmla="*/ 4278 w 10231"/>
                  <a:gd name="connsiteY79" fmla="*/ 5247 h 10094"/>
                  <a:gd name="connsiteX80" fmla="*/ 4295 w 10231"/>
                  <a:gd name="connsiteY80" fmla="*/ 4941 h 10094"/>
                  <a:gd name="connsiteX81" fmla="*/ 4412 w 10231"/>
                  <a:gd name="connsiteY81" fmla="*/ 4656 h 10094"/>
                  <a:gd name="connsiteX82" fmla="*/ 4514 w 10231"/>
                  <a:gd name="connsiteY82" fmla="*/ 4351 h 10094"/>
                  <a:gd name="connsiteX83" fmla="*/ 4648 w 10231"/>
                  <a:gd name="connsiteY83" fmla="*/ 4127 h 10094"/>
                  <a:gd name="connsiteX84" fmla="*/ 4749 w 10231"/>
                  <a:gd name="connsiteY84" fmla="*/ 3943 h 10094"/>
                  <a:gd name="connsiteX85" fmla="*/ 4885 w 10231"/>
                  <a:gd name="connsiteY85" fmla="*/ 3780 h 10094"/>
                  <a:gd name="connsiteX86" fmla="*/ 5002 w 10231"/>
                  <a:gd name="connsiteY86" fmla="*/ 3638 h 10094"/>
                  <a:gd name="connsiteX87" fmla="*/ 5103 w 10231"/>
                  <a:gd name="connsiteY87" fmla="*/ 3536 h 10094"/>
                  <a:gd name="connsiteX88" fmla="*/ 5241 w 10231"/>
                  <a:gd name="connsiteY88" fmla="*/ 3475 h 10094"/>
                  <a:gd name="connsiteX89" fmla="*/ 5326 w 10231"/>
                  <a:gd name="connsiteY89" fmla="*/ 3475 h 10094"/>
                  <a:gd name="connsiteX90" fmla="*/ 5410 w 10231"/>
                  <a:gd name="connsiteY90" fmla="*/ 3536 h 10094"/>
                  <a:gd name="connsiteX91" fmla="*/ 5493 w 10231"/>
                  <a:gd name="connsiteY91" fmla="*/ 3638 h 10094"/>
                  <a:gd name="connsiteX92" fmla="*/ 5545 w 10231"/>
                  <a:gd name="connsiteY92" fmla="*/ 3780 h 10094"/>
                  <a:gd name="connsiteX93" fmla="*/ 5579 w 10231"/>
                  <a:gd name="connsiteY93" fmla="*/ 3964 h 10094"/>
                  <a:gd name="connsiteX94" fmla="*/ 5646 w 10231"/>
                  <a:gd name="connsiteY94" fmla="*/ 4452 h 10094"/>
                  <a:gd name="connsiteX95" fmla="*/ 5680 w 10231"/>
                  <a:gd name="connsiteY95" fmla="*/ 5002 h 10094"/>
                  <a:gd name="connsiteX96" fmla="*/ 5713 w 10231"/>
                  <a:gd name="connsiteY96" fmla="*/ 5573 h 10094"/>
                  <a:gd name="connsiteX97" fmla="*/ 5713 w 10231"/>
                  <a:gd name="connsiteY97" fmla="*/ 5817 h 10094"/>
                  <a:gd name="connsiteX98" fmla="*/ 5713 w 10231"/>
                  <a:gd name="connsiteY98" fmla="*/ 6021 h 10094"/>
                  <a:gd name="connsiteX99" fmla="*/ 5680 w 10231"/>
                  <a:gd name="connsiteY99" fmla="*/ 6224 h 10094"/>
                  <a:gd name="connsiteX100" fmla="*/ 5680 w 10231"/>
                  <a:gd name="connsiteY100" fmla="*/ 6347 h 10094"/>
                  <a:gd name="connsiteX101" fmla="*/ 5680 w 10231"/>
                  <a:gd name="connsiteY101" fmla="*/ 6448 h 10094"/>
                  <a:gd name="connsiteX102" fmla="*/ 5680 w 10231"/>
                  <a:gd name="connsiteY102" fmla="*/ 6469 h 10094"/>
                  <a:gd name="connsiteX103" fmla="*/ 6320 w 10231"/>
                  <a:gd name="connsiteY103" fmla="*/ 3129 h 10094"/>
                  <a:gd name="connsiteX104" fmla="*/ 6354 w 10231"/>
                  <a:gd name="connsiteY104" fmla="*/ 3190 h 10094"/>
                  <a:gd name="connsiteX105" fmla="*/ 6387 w 10231"/>
                  <a:gd name="connsiteY105" fmla="*/ 3292 h 10094"/>
                  <a:gd name="connsiteX106" fmla="*/ 6437 w 10231"/>
                  <a:gd name="connsiteY106" fmla="*/ 3454 h 10094"/>
                  <a:gd name="connsiteX107" fmla="*/ 6489 w 10231"/>
                  <a:gd name="connsiteY107" fmla="*/ 3679 h 10094"/>
                  <a:gd name="connsiteX108" fmla="*/ 6538 w 10231"/>
                  <a:gd name="connsiteY108" fmla="*/ 3903 h 10094"/>
                  <a:gd name="connsiteX109" fmla="*/ 6624 w 10231"/>
                  <a:gd name="connsiteY109" fmla="*/ 4188 h 10094"/>
                  <a:gd name="connsiteX110" fmla="*/ 6707 w 10231"/>
                  <a:gd name="connsiteY110" fmla="*/ 4819 h 10094"/>
                  <a:gd name="connsiteX111" fmla="*/ 6725 w 10231"/>
                  <a:gd name="connsiteY111" fmla="*/ 5145 h 10094"/>
                  <a:gd name="connsiteX112" fmla="*/ 6725 w 10231"/>
                  <a:gd name="connsiteY112" fmla="*/ 5410 h 10094"/>
                  <a:gd name="connsiteX113" fmla="*/ 6725 w 10231"/>
                  <a:gd name="connsiteY113" fmla="*/ 5634 h 10094"/>
                  <a:gd name="connsiteX114" fmla="*/ 6707 w 10231"/>
                  <a:gd name="connsiteY114" fmla="*/ 5817 h 10094"/>
                  <a:gd name="connsiteX115" fmla="*/ 6673 w 10231"/>
                  <a:gd name="connsiteY115" fmla="*/ 5980 h 10094"/>
                  <a:gd name="connsiteX116" fmla="*/ 6657 w 10231"/>
                  <a:gd name="connsiteY116" fmla="*/ 6082 h 10094"/>
                  <a:gd name="connsiteX117" fmla="*/ 6624 w 10231"/>
                  <a:gd name="connsiteY117" fmla="*/ 6143 h 10094"/>
                  <a:gd name="connsiteX118" fmla="*/ 6624 w 10231"/>
                  <a:gd name="connsiteY118" fmla="*/ 6184 h 10094"/>
                  <a:gd name="connsiteX119" fmla="*/ 6624 w 10231"/>
                  <a:gd name="connsiteY119" fmla="*/ 6143 h 10094"/>
                  <a:gd name="connsiteX120" fmla="*/ 6707 w 10231"/>
                  <a:gd name="connsiteY120" fmla="*/ 6082 h 10094"/>
                  <a:gd name="connsiteX121" fmla="*/ 6791 w 10231"/>
                  <a:gd name="connsiteY121" fmla="*/ 5960 h 10094"/>
                  <a:gd name="connsiteX122" fmla="*/ 6858 w 10231"/>
                  <a:gd name="connsiteY122" fmla="*/ 5797 h 10094"/>
                  <a:gd name="connsiteX123" fmla="*/ 7061 w 10231"/>
                  <a:gd name="connsiteY123" fmla="*/ 5430 h 10094"/>
                  <a:gd name="connsiteX124" fmla="*/ 7245 w 10231"/>
                  <a:gd name="connsiteY124" fmla="*/ 5002 h 10094"/>
                  <a:gd name="connsiteX125" fmla="*/ 7263 w 10231"/>
                  <a:gd name="connsiteY125" fmla="*/ 4839 h 10094"/>
                  <a:gd name="connsiteX126" fmla="*/ 7297 w 10231"/>
                  <a:gd name="connsiteY126" fmla="*/ 4656 h 10094"/>
                  <a:gd name="connsiteX127" fmla="*/ 7297 w 10231"/>
                  <a:gd name="connsiteY127" fmla="*/ 4351 h 10094"/>
                  <a:gd name="connsiteX128" fmla="*/ 7245 w 10231"/>
                  <a:gd name="connsiteY128" fmla="*/ 4188 h 10094"/>
                  <a:gd name="connsiteX129" fmla="*/ 7212 w 10231"/>
                  <a:gd name="connsiteY129" fmla="*/ 4167 h 10094"/>
                  <a:gd name="connsiteX130" fmla="*/ 7212 w 10231"/>
                  <a:gd name="connsiteY130" fmla="*/ 4127 h 10094"/>
                  <a:gd name="connsiteX131" fmla="*/ 7245 w 10231"/>
                  <a:gd name="connsiteY131" fmla="*/ 4167 h 10094"/>
                  <a:gd name="connsiteX132" fmla="*/ 7297 w 10231"/>
                  <a:gd name="connsiteY132" fmla="*/ 4269 h 10094"/>
                  <a:gd name="connsiteX133" fmla="*/ 7382 w 10231"/>
                  <a:gd name="connsiteY133" fmla="*/ 4391 h 10094"/>
                  <a:gd name="connsiteX134" fmla="*/ 7482 w 10231"/>
                  <a:gd name="connsiteY134" fmla="*/ 4554 h 10094"/>
                  <a:gd name="connsiteX135" fmla="*/ 7669 w 10231"/>
                  <a:gd name="connsiteY135" fmla="*/ 4819 h 10094"/>
                  <a:gd name="connsiteX136" fmla="*/ 7736 w 10231"/>
                  <a:gd name="connsiteY136" fmla="*/ 4941 h 10094"/>
                  <a:gd name="connsiteX137" fmla="*/ 7752 w 10231"/>
                  <a:gd name="connsiteY137" fmla="*/ 4982 h 10094"/>
                  <a:gd name="connsiteX138" fmla="*/ 7803 w 10231"/>
                  <a:gd name="connsiteY138" fmla="*/ 5471 h 10094"/>
                  <a:gd name="connsiteX139" fmla="*/ 7836 w 10231"/>
                  <a:gd name="connsiteY139" fmla="*/ 5919 h 10094"/>
                  <a:gd name="connsiteX140" fmla="*/ 7836 w 10231"/>
                  <a:gd name="connsiteY140" fmla="*/ 6123 h 10094"/>
                  <a:gd name="connsiteX141" fmla="*/ 7869 w 10231"/>
                  <a:gd name="connsiteY141" fmla="*/ 6306 h 10094"/>
                  <a:gd name="connsiteX142" fmla="*/ 7885 w 10231"/>
                  <a:gd name="connsiteY142" fmla="*/ 6408 h 10094"/>
                  <a:gd name="connsiteX143" fmla="*/ 7921 w 10231"/>
                  <a:gd name="connsiteY143" fmla="*/ 6448 h 10094"/>
                  <a:gd name="connsiteX144" fmla="*/ 7921 w 10231"/>
                  <a:gd name="connsiteY144" fmla="*/ 6408 h 10094"/>
                  <a:gd name="connsiteX145" fmla="*/ 7971 w 10231"/>
                  <a:gd name="connsiteY145" fmla="*/ 6347 h 10094"/>
                  <a:gd name="connsiteX146" fmla="*/ 8023 w 10231"/>
                  <a:gd name="connsiteY146" fmla="*/ 6245 h 10094"/>
                  <a:gd name="connsiteX147" fmla="*/ 8072 w 10231"/>
                  <a:gd name="connsiteY147" fmla="*/ 6123 h 10094"/>
                  <a:gd name="connsiteX148" fmla="*/ 8207 w 10231"/>
                  <a:gd name="connsiteY148" fmla="*/ 5797 h 10094"/>
                  <a:gd name="connsiteX149" fmla="*/ 8290 w 10231"/>
                  <a:gd name="connsiteY149" fmla="*/ 5369 h 10094"/>
                  <a:gd name="connsiteX150" fmla="*/ 8325 w 10231"/>
                  <a:gd name="connsiteY150" fmla="*/ 5206 h 10094"/>
                  <a:gd name="connsiteX151" fmla="*/ 8325 w 10231"/>
                  <a:gd name="connsiteY151" fmla="*/ 5084 h 10094"/>
                  <a:gd name="connsiteX152" fmla="*/ 8274 w 10231"/>
                  <a:gd name="connsiteY152" fmla="*/ 4880 h 10094"/>
                  <a:gd name="connsiteX153" fmla="*/ 8207 w 10231"/>
                  <a:gd name="connsiteY153" fmla="*/ 4778 h 10094"/>
                  <a:gd name="connsiteX154" fmla="*/ 8190 w 10231"/>
                  <a:gd name="connsiteY154" fmla="*/ 4758 h 10094"/>
                  <a:gd name="connsiteX155" fmla="*/ 8325 w 10231"/>
                  <a:gd name="connsiteY155" fmla="*/ 4941 h 10094"/>
                  <a:gd name="connsiteX156" fmla="*/ 8476 w 10231"/>
                  <a:gd name="connsiteY156" fmla="*/ 5104 h 10094"/>
                  <a:gd name="connsiteX157" fmla="*/ 8681 w 10231"/>
                  <a:gd name="connsiteY157" fmla="*/ 5267 h 10094"/>
                  <a:gd name="connsiteX158" fmla="*/ 8866 w 10231"/>
                  <a:gd name="connsiteY158" fmla="*/ 5471 h 10094"/>
                  <a:gd name="connsiteX159" fmla="*/ 9018 w 10231"/>
                  <a:gd name="connsiteY159" fmla="*/ 5736 h 10094"/>
                  <a:gd name="connsiteX160" fmla="*/ 9186 w 10231"/>
                  <a:gd name="connsiteY160" fmla="*/ 6021 h 10094"/>
                  <a:gd name="connsiteX161" fmla="*/ 9319 w 10231"/>
                  <a:gd name="connsiteY161" fmla="*/ 6387 h 10094"/>
                  <a:gd name="connsiteX162" fmla="*/ 9423 w 10231"/>
                  <a:gd name="connsiteY162" fmla="*/ 6835 h 10094"/>
                  <a:gd name="connsiteX163" fmla="*/ 9490 w 10231"/>
                  <a:gd name="connsiteY163" fmla="*/ 7324 h 10094"/>
                  <a:gd name="connsiteX164" fmla="*/ 9540 w 10231"/>
                  <a:gd name="connsiteY164" fmla="*/ 7772 h 10094"/>
                  <a:gd name="connsiteX165" fmla="*/ 9540 w 10231"/>
                  <a:gd name="connsiteY165" fmla="*/ 8180 h 10094"/>
                  <a:gd name="connsiteX166" fmla="*/ 9540 w 10231"/>
                  <a:gd name="connsiteY166" fmla="*/ 8505 h 10094"/>
                  <a:gd name="connsiteX167" fmla="*/ 9540 w 10231"/>
                  <a:gd name="connsiteY167" fmla="*/ 8750 h 10094"/>
                  <a:gd name="connsiteX168" fmla="*/ 9506 w 10231"/>
                  <a:gd name="connsiteY168" fmla="*/ 8953 h 10094"/>
                  <a:gd name="connsiteX169" fmla="*/ 9506 w 10231"/>
                  <a:gd name="connsiteY169" fmla="*/ 9116 h 10094"/>
                  <a:gd name="connsiteX170" fmla="*/ 9506 w 10231"/>
                  <a:gd name="connsiteY170" fmla="*/ 9157 h 10094"/>
                  <a:gd name="connsiteX171" fmla="*/ 9557 w 10231"/>
                  <a:gd name="connsiteY171" fmla="*/ 9157 h 10094"/>
                  <a:gd name="connsiteX172" fmla="*/ 9674 w 10231"/>
                  <a:gd name="connsiteY172" fmla="*/ 9239 h 10094"/>
                  <a:gd name="connsiteX173" fmla="*/ 9827 w 10231"/>
                  <a:gd name="connsiteY173" fmla="*/ 9340 h 10094"/>
                  <a:gd name="connsiteX174" fmla="*/ 9995 w 10231"/>
                  <a:gd name="connsiteY174" fmla="*/ 9564 h 10094"/>
                  <a:gd name="connsiteX175" fmla="*/ 10097 w 10231"/>
                  <a:gd name="connsiteY175" fmla="*/ 9768 h 10094"/>
                  <a:gd name="connsiteX176" fmla="*/ 10181 w 10231"/>
                  <a:gd name="connsiteY176" fmla="*/ 9931 h 10094"/>
                  <a:gd name="connsiteX177" fmla="*/ 10231 w 10231"/>
                  <a:gd name="connsiteY177" fmla="*/ 10033 h 10094"/>
                  <a:gd name="connsiteX178" fmla="*/ 10231 w 10231"/>
                  <a:gd name="connsiteY178" fmla="*/ 10094 h 10094"/>
                  <a:gd name="connsiteX179" fmla="*/ 10231 w 10231"/>
                  <a:gd name="connsiteY179" fmla="*/ 10053 h 10094"/>
                  <a:gd name="connsiteX180" fmla="*/ 10231 w 10231"/>
                  <a:gd name="connsiteY180" fmla="*/ 9992 h 10094"/>
                  <a:gd name="connsiteX181" fmla="*/ 10231 w 10231"/>
                  <a:gd name="connsiteY181" fmla="*/ 9239 h 10094"/>
                  <a:gd name="connsiteX182" fmla="*/ 10231 w 10231"/>
                  <a:gd name="connsiteY182" fmla="*/ 8689 h 10094"/>
                  <a:gd name="connsiteX183" fmla="*/ 10231 w 10231"/>
                  <a:gd name="connsiteY183" fmla="*/ 8139 h 10094"/>
                  <a:gd name="connsiteX184" fmla="*/ 10214 w 10231"/>
                  <a:gd name="connsiteY184" fmla="*/ 7548 h 10094"/>
                  <a:gd name="connsiteX185" fmla="*/ 10214 w 10231"/>
                  <a:gd name="connsiteY185" fmla="*/ 7039 h 10094"/>
                  <a:gd name="connsiteX186" fmla="*/ 10181 w 10231"/>
                  <a:gd name="connsiteY186" fmla="*/ 6795 h 10094"/>
                  <a:gd name="connsiteX187" fmla="*/ 10181 w 10231"/>
                  <a:gd name="connsiteY187" fmla="*/ 6611 h 10094"/>
                  <a:gd name="connsiteX188" fmla="*/ 10131 w 10231"/>
                  <a:gd name="connsiteY188" fmla="*/ 6021 h 10094"/>
                  <a:gd name="connsiteX189" fmla="*/ 10044 w 10231"/>
                  <a:gd name="connsiteY189" fmla="*/ 5430 h 10094"/>
                  <a:gd name="connsiteX190" fmla="*/ 9945 w 10231"/>
                  <a:gd name="connsiteY190" fmla="*/ 4839 h 10094"/>
                  <a:gd name="connsiteX191" fmla="*/ 9827 w 10231"/>
                  <a:gd name="connsiteY191" fmla="*/ 4269 h 10094"/>
                  <a:gd name="connsiteX192" fmla="*/ 9640 w 10231"/>
                  <a:gd name="connsiteY192" fmla="*/ 3679 h 10094"/>
                  <a:gd name="connsiteX193" fmla="*/ 9457 w 10231"/>
                  <a:gd name="connsiteY193" fmla="*/ 3149 h 10094"/>
                  <a:gd name="connsiteX194" fmla="*/ 9220 w 10231"/>
                  <a:gd name="connsiteY194" fmla="*/ 2640 h 10094"/>
                  <a:gd name="connsiteX195" fmla="*/ 8966 w 10231"/>
                  <a:gd name="connsiteY195" fmla="*/ 2171 h 10094"/>
                  <a:gd name="connsiteX196" fmla="*/ 8646 w 10231"/>
                  <a:gd name="connsiteY196" fmla="*/ 1723 h 10094"/>
                  <a:gd name="connsiteX197" fmla="*/ 8325 w 10231"/>
                  <a:gd name="connsiteY197" fmla="*/ 1336 h 10094"/>
                  <a:gd name="connsiteX198" fmla="*/ 7937 w 10231"/>
                  <a:gd name="connsiteY198" fmla="*/ 970 h 10094"/>
                  <a:gd name="connsiteX199" fmla="*/ 7532 w 10231"/>
                  <a:gd name="connsiteY199" fmla="*/ 644 h 10094"/>
                  <a:gd name="connsiteX200" fmla="*/ 7112 w 10231"/>
                  <a:gd name="connsiteY200" fmla="*/ 420 h 10094"/>
                  <a:gd name="connsiteX201" fmla="*/ 6590 w 10231"/>
                  <a:gd name="connsiteY201" fmla="*/ 257 h 10094"/>
                  <a:gd name="connsiteX202" fmla="*/ 6050 w 10231"/>
                  <a:gd name="connsiteY202" fmla="*/ 155 h 10094"/>
                  <a:gd name="connsiteX203" fmla="*/ 5097 w 10231"/>
                  <a:gd name="connsiteY203" fmla="*/ 20 h 10094"/>
                  <a:gd name="connsiteX204" fmla="*/ 1546 w 10231"/>
                  <a:gd name="connsiteY204" fmla="*/ 2171 h 10094"/>
                  <a:gd name="connsiteX0" fmla="*/ 1546 w 10231"/>
                  <a:gd name="connsiteY0" fmla="*/ 2171 h 10094"/>
                  <a:gd name="connsiteX1" fmla="*/ 139 w 10231"/>
                  <a:gd name="connsiteY1" fmla="*/ 9230 h 10094"/>
                  <a:gd name="connsiteX2" fmla="*/ 551 w 10231"/>
                  <a:gd name="connsiteY2" fmla="*/ 9055 h 10094"/>
                  <a:gd name="connsiteX3" fmla="*/ 687 w 10231"/>
                  <a:gd name="connsiteY3" fmla="*/ 8953 h 10094"/>
                  <a:gd name="connsiteX4" fmla="*/ 788 w 10231"/>
                  <a:gd name="connsiteY4" fmla="*/ 8892 h 10094"/>
                  <a:gd name="connsiteX5" fmla="*/ 872 w 10231"/>
                  <a:gd name="connsiteY5" fmla="*/ 8852 h 10094"/>
                  <a:gd name="connsiteX6" fmla="*/ 1007 w 10231"/>
                  <a:gd name="connsiteY6" fmla="*/ 8791 h 10094"/>
                  <a:gd name="connsiteX7" fmla="*/ 1041 w 10231"/>
                  <a:gd name="connsiteY7" fmla="*/ 8750 h 10094"/>
                  <a:gd name="connsiteX8" fmla="*/ 1057 w 10231"/>
                  <a:gd name="connsiteY8" fmla="*/ 8628 h 10094"/>
                  <a:gd name="connsiteX9" fmla="*/ 973 w 10231"/>
                  <a:gd name="connsiteY9" fmla="*/ 8180 h 10094"/>
                  <a:gd name="connsiteX10" fmla="*/ 956 w 10231"/>
                  <a:gd name="connsiteY10" fmla="*/ 7772 h 10094"/>
                  <a:gd name="connsiteX11" fmla="*/ 956 w 10231"/>
                  <a:gd name="connsiteY11" fmla="*/ 7365 h 10094"/>
                  <a:gd name="connsiteX12" fmla="*/ 1007 w 10231"/>
                  <a:gd name="connsiteY12" fmla="*/ 6998 h 10094"/>
                  <a:gd name="connsiteX13" fmla="*/ 1142 w 10231"/>
                  <a:gd name="connsiteY13" fmla="*/ 6285 h 10094"/>
                  <a:gd name="connsiteX14" fmla="*/ 1361 w 10231"/>
                  <a:gd name="connsiteY14" fmla="*/ 5634 h 10094"/>
                  <a:gd name="connsiteX15" fmla="*/ 1580 w 10231"/>
                  <a:gd name="connsiteY15" fmla="*/ 5145 h 10094"/>
                  <a:gd name="connsiteX16" fmla="*/ 1681 w 10231"/>
                  <a:gd name="connsiteY16" fmla="*/ 4941 h 10094"/>
                  <a:gd name="connsiteX17" fmla="*/ 1783 w 10231"/>
                  <a:gd name="connsiteY17" fmla="*/ 4778 h 10094"/>
                  <a:gd name="connsiteX18" fmla="*/ 1868 w 10231"/>
                  <a:gd name="connsiteY18" fmla="*/ 4656 h 10094"/>
                  <a:gd name="connsiteX19" fmla="*/ 1918 w 10231"/>
                  <a:gd name="connsiteY19" fmla="*/ 4554 h 10094"/>
                  <a:gd name="connsiteX20" fmla="*/ 2003 w 10231"/>
                  <a:gd name="connsiteY20" fmla="*/ 4452 h 10094"/>
                  <a:gd name="connsiteX21" fmla="*/ 2121 w 10231"/>
                  <a:gd name="connsiteY21" fmla="*/ 6021 h 10094"/>
                  <a:gd name="connsiteX22" fmla="*/ 2121 w 10231"/>
                  <a:gd name="connsiteY22" fmla="*/ 5960 h 10094"/>
                  <a:gd name="connsiteX23" fmla="*/ 2121 w 10231"/>
                  <a:gd name="connsiteY23" fmla="*/ 5817 h 10094"/>
                  <a:gd name="connsiteX24" fmla="*/ 2172 w 10231"/>
                  <a:gd name="connsiteY24" fmla="*/ 5573 h 10094"/>
                  <a:gd name="connsiteX25" fmla="*/ 2189 w 10231"/>
                  <a:gd name="connsiteY25" fmla="*/ 5267 h 10094"/>
                  <a:gd name="connsiteX26" fmla="*/ 2306 w 10231"/>
                  <a:gd name="connsiteY26" fmla="*/ 4941 h 10094"/>
                  <a:gd name="connsiteX27" fmla="*/ 2407 w 10231"/>
                  <a:gd name="connsiteY27" fmla="*/ 4656 h 10094"/>
                  <a:gd name="connsiteX28" fmla="*/ 2625 w 10231"/>
                  <a:gd name="connsiteY28" fmla="*/ 4351 h 10094"/>
                  <a:gd name="connsiteX29" fmla="*/ 2863 w 10231"/>
                  <a:gd name="connsiteY29" fmla="*/ 4106 h 10094"/>
                  <a:gd name="connsiteX30" fmla="*/ 2980 w 10231"/>
                  <a:gd name="connsiteY30" fmla="*/ 4065 h 10094"/>
                  <a:gd name="connsiteX31" fmla="*/ 2996 w 10231"/>
                  <a:gd name="connsiteY31" fmla="*/ 4065 h 10094"/>
                  <a:gd name="connsiteX32" fmla="*/ 3065 w 10231"/>
                  <a:gd name="connsiteY32" fmla="*/ 4106 h 10094"/>
                  <a:gd name="connsiteX33" fmla="*/ 3065 w 10231"/>
                  <a:gd name="connsiteY33" fmla="*/ 4188 h 10094"/>
                  <a:gd name="connsiteX34" fmla="*/ 3030 w 10231"/>
                  <a:gd name="connsiteY34" fmla="*/ 4493 h 10094"/>
                  <a:gd name="connsiteX35" fmla="*/ 2996 w 10231"/>
                  <a:gd name="connsiteY35" fmla="*/ 4819 h 10094"/>
                  <a:gd name="connsiteX36" fmla="*/ 2996 w 10231"/>
                  <a:gd name="connsiteY36" fmla="*/ 5043 h 10094"/>
                  <a:gd name="connsiteX37" fmla="*/ 3065 w 10231"/>
                  <a:gd name="connsiteY37" fmla="*/ 5267 h 10094"/>
                  <a:gd name="connsiteX38" fmla="*/ 3132 w 10231"/>
                  <a:gd name="connsiteY38" fmla="*/ 5654 h 10094"/>
                  <a:gd name="connsiteX39" fmla="*/ 3216 w 10231"/>
                  <a:gd name="connsiteY39" fmla="*/ 5817 h 10094"/>
                  <a:gd name="connsiteX40" fmla="*/ 3250 w 10231"/>
                  <a:gd name="connsiteY40" fmla="*/ 5980 h 10094"/>
                  <a:gd name="connsiteX41" fmla="*/ 3301 w 10231"/>
                  <a:gd name="connsiteY41" fmla="*/ 6061 h 10094"/>
                  <a:gd name="connsiteX42" fmla="*/ 3301 w 10231"/>
                  <a:gd name="connsiteY42" fmla="*/ 6082 h 10094"/>
                  <a:gd name="connsiteX43" fmla="*/ 3301 w 10231"/>
                  <a:gd name="connsiteY43" fmla="*/ 6021 h 10094"/>
                  <a:gd name="connsiteX44" fmla="*/ 3301 w 10231"/>
                  <a:gd name="connsiteY44" fmla="*/ 5919 h 10094"/>
                  <a:gd name="connsiteX45" fmla="*/ 3268 w 10231"/>
                  <a:gd name="connsiteY45" fmla="*/ 5736 h 10094"/>
                  <a:gd name="connsiteX46" fmla="*/ 3268 w 10231"/>
                  <a:gd name="connsiteY46" fmla="*/ 5491 h 10094"/>
                  <a:gd name="connsiteX47" fmla="*/ 3301 w 10231"/>
                  <a:gd name="connsiteY47" fmla="*/ 5247 h 10094"/>
                  <a:gd name="connsiteX48" fmla="*/ 3384 w 10231"/>
                  <a:gd name="connsiteY48" fmla="*/ 4941 h 10094"/>
                  <a:gd name="connsiteX49" fmla="*/ 3469 w 10231"/>
                  <a:gd name="connsiteY49" fmla="*/ 4656 h 10094"/>
                  <a:gd name="connsiteX50" fmla="*/ 3621 w 10231"/>
                  <a:gd name="connsiteY50" fmla="*/ 4391 h 10094"/>
                  <a:gd name="connsiteX51" fmla="*/ 3738 w 10231"/>
                  <a:gd name="connsiteY51" fmla="*/ 4269 h 10094"/>
                  <a:gd name="connsiteX52" fmla="*/ 3875 w 10231"/>
                  <a:gd name="connsiteY52" fmla="*/ 4065 h 10094"/>
                  <a:gd name="connsiteX53" fmla="*/ 4143 w 10231"/>
                  <a:gd name="connsiteY53" fmla="*/ 3699 h 10094"/>
                  <a:gd name="connsiteX54" fmla="*/ 4278 w 10231"/>
                  <a:gd name="connsiteY54" fmla="*/ 3536 h 10094"/>
                  <a:gd name="connsiteX55" fmla="*/ 4345 w 10231"/>
                  <a:gd name="connsiteY55" fmla="*/ 3414 h 10094"/>
                  <a:gd name="connsiteX56" fmla="*/ 4428 w 10231"/>
                  <a:gd name="connsiteY56" fmla="*/ 3312 h 10094"/>
                  <a:gd name="connsiteX57" fmla="*/ 4463 w 10231"/>
                  <a:gd name="connsiteY57" fmla="*/ 3292 h 10094"/>
                  <a:gd name="connsiteX58" fmla="*/ 4428 w 10231"/>
                  <a:gd name="connsiteY58" fmla="*/ 3312 h 10094"/>
                  <a:gd name="connsiteX59" fmla="*/ 4378 w 10231"/>
                  <a:gd name="connsiteY59" fmla="*/ 3414 h 10094"/>
                  <a:gd name="connsiteX60" fmla="*/ 4278 w 10231"/>
                  <a:gd name="connsiteY60" fmla="*/ 3577 h 10094"/>
                  <a:gd name="connsiteX61" fmla="*/ 4193 w 10231"/>
                  <a:gd name="connsiteY61" fmla="*/ 3780 h 10094"/>
                  <a:gd name="connsiteX62" fmla="*/ 4075 w 10231"/>
                  <a:gd name="connsiteY62" fmla="*/ 4025 h 10094"/>
                  <a:gd name="connsiteX63" fmla="*/ 3975 w 10231"/>
                  <a:gd name="connsiteY63" fmla="*/ 4290 h 10094"/>
                  <a:gd name="connsiteX64" fmla="*/ 3891 w 10231"/>
                  <a:gd name="connsiteY64" fmla="*/ 4595 h 10094"/>
                  <a:gd name="connsiteX65" fmla="*/ 3839 w 10231"/>
                  <a:gd name="connsiteY65" fmla="*/ 4880 h 10094"/>
                  <a:gd name="connsiteX66" fmla="*/ 3805 w 10231"/>
                  <a:gd name="connsiteY66" fmla="*/ 5267 h 10094"/>
                  <a:gd name="connsiteX67" fmla="*/ 3839 w 10231"/>
                  <a:gd name="connsiteY67" fmla="*/ 5593 h 10094"/>
                  <a:gd name="connsiteX68" fmla="*/ 3924 w 10231"/>
                  <a:gd name="connsiteY68" fmla="*/ 5858 h 10094"/>
                  <a:gd name="connsiteX69" fmla="*/ 4024 w 10231"/>
                  <a:gd name="connsiteY69" fmla="*/ 6021 h 10094"/>
                  <a:gd name="connsiteX70" fmla="*/ 4143 w 10231"/>
                  <a:gd name="connsiteY70" fmla="*/ 6143 h 10094"/>
                  <a:gd name="connsiteX71" fmla="*/ 4244 w 10231"/>
                  <a:gd name="connsiteY71" fmla="*/ 6245 h 10094"/>
                  <a:gd name="connsiteX72" fmla="*/ 4295 w 10231"/>
                  <a:gd name="connsiteY72" fmla="*/ 6285 h 10094"/>
                  <a:gd name="connsiteX73" fmla="*/ 4329 w 10231"/>
                  <a:gd name="connsiteY73" fmla="*/ 6285 h 10094"/>
                  <a:gd name="connsiteX74" fmla="*/ 4329 w 10231"/>
                  <a:gd name="connsiteY74" fmla="*/ 6245 h 10094"/>
                  <a:gd name="connsiteX75" fmla="*/ 4295 w 10231"/>
                  <a:gd name="connsiteY75" fmla="*/ 6123 h 10094"/>
                  <a:gd name="connsiteX76" fmla="*/ 4278 w 10231"/>
                  <a:gd name="connsiteY76" fmla="*/ 5980 h 10094"/>
                  <a:gd name="connsiteX77" fmla="*/ 4244 w 10231"/>
                  <a:gd name="connsiteY77" fmla="*/ 5756 h 10094"/>
                  <a:gd name="connsiteX78" fmla="*/ 4244 w 10231"/>
                  <a:gd name="connsiteY78" fmla="*/ 5532 h 10094"/>
                  <a:gd name="connsiteX79" fmla="*/ 4278 w 10231"/>
                  <a:gd name="connsiteY79" fmla="*/ 5247 h 10094"/>
                  <a:gd name="connsiteX80" fmla="*/ 4295 w 10231"/>
                  <a:gd name="connsiteY80" fmla="*/ 4941 h 10094"/>
                  <a:gd name="connsiteX81" fmla="*/ 4412 w 10231"/>
                  <a:gd name="connsiteY81" fmla="*/ 4656 h 10094"/>
                  <a:gd name="connsiteX82" fmla="*/ 4514 w 10231"/>
                  <a:gd name="connsiteY82" fmla="*/ 4351 h 10094"/>
                  <a:gd name="connsiteX83" fmla="*/ 4648 w 10231"/>
                  <a:gd name="connsiteY83" fmla="*/ 4127 h 10094"/>
                  <a:gd name="connsiteX84" fmla="*/ 4749 w 10231"/>
                  <a:gd name="connsiteY84" fmla="*/ 3943 h 10094"/>
                  <a:gd name="connsiteX85" fmla="*/ 4885 w 10231"/>
                  <a:gd name="connsiteY85" fmla="*/ 3780 h 10094"/>
                  <a:gd name="connsiteX86" fmla="*/ 5002 w 10231"/>
                  <a:gd name="connsiteY86" fmla="*/ 3638 h 10094"/>
                  <a:gd name="connsiteX87" fmla="*/ 5103 w 10231"/>
                  <a:gd name="connsiteY87" fmla="*/ 3536 h 10094"/>
                  <a:gd name="connsiteX88" fmla="*/ 5241 w 10231"/>
                  <a:gd name="connsiteY88" fmla="*/ 3475 h 10094"/>
                  <a:gd name="connsiteX89" fmla="*/ 5326 w 10231"/>
                  <a:gd name="connsiteY89" fmla="*/ 3475 h 10094"/>
                  <a:gd name="connsiteX90" fmla="*/ 5410 w 10231"/>
                  <a:gd name="connsiteY90" fmla="*/ 3536 h 10094"/>
                  <a:gd name="connsiteX91" fmla="*/ 5493 w 10231"/>
                  <a:gd name="connsiteY91" fmla="*/ 3638 h 10094"/>
                  <a:gd name="connsiteX92" fmla="*/ 5545 w 10231"/>
                  <a:gd name="connsiteY92" fmla="*/ 3780 h 10094"/>
                  <a:gd name="connsiteX93" fmla="*/ 5579 w 10231"/>
                  <a:gd name="connsiteY93" fmla="*/ 3964 h 10094"/>
                  <a:gd name="connsiteX94" fmla="*/ 5646 w 10231"/>
                  <a:gd name="connsiteY94" fmla="*/ 4452 h 10094"/>
                  <a:gd name="connsiteX95" fmla="*/ 5680 w 10231"/>
                  <a:gd name="connsiteY95" fmla="*/ 5002 h 10094"/>
                  <a:gd name="connsiteX96" fmla="*/ 5713 w 10231"/>
                  <a:gd name="connsiteY96" fmla="*/ 5573 h 10094"/>
                  <a:gd name="connsiteX97" fmla="*/ 5713 w 10231"/>
                  <a:gd name="connsiteY97" fmla="*/ 5817 h 10094"/>
                  <a:gd name="connsiteX98" fmla="*/ 5713 w 10231"/>
                  <a:gd name="connsiteY98" fmla="*/ 6021 h 10094"/>
                  <a:gd name="connsiteX99" fmla="*/ 5680 w 10231"/>
                  <a:gd name="connsiteY99" fmla="*/ 6224 h 10094"/>
                  <a:gd name="connsiteX100" fmla="*/ 5680 w 10231"/>
                  <a:gd name="connsiteY100" fmla="*/ 6347 h 10094"/>
                  <a:gd name="connsiteX101" fmla="*/ 5680 w 10231"/>
                  <a:gd name="connsiteY101" fmla="*/ 6448 h 10094"/>
                  <a:gd name="connsiteX102" fmla="*/ 5680 w 10231"/>
                  <a:gd name="connsiteY102" fmla="*/ 6469 h 10094"/>
                  <a:gd name="connsiteX103" fmla="*/ 6320 w 10231"/>
                  <a:gd name="connsiteY103" fmla="*/ 3129 h 10094"/>
                  <a:gd name="connsiteX104" fmla="*/ 6354 w 10231"/>
                  <a:gd name="connsiteY104" fmla="*/ 3190 h 10094"/>
                  <a:gd name="connsiteX105" fmla="*/ 6387 w 10231"/>
                  <a:gd name="connsiteY105" fmla="*/ 3292 h 10094"/>
                  <a:gd name="connsiteX106" fmla="*/ 6437 w 10231"/>
                  <a:gd name="connsiteY106" fmla="*/ 3454 h 10094"/>
                  <a:gd name="connsiteX107" fmla="*/ 6489 w 10231"/>
                  <a:gd name="connsiteY107" fmla="*/ 3679 h 10094"/>
                  <a:gd name="connsiteX108" fmla="*/ 6538 w 10231"/>
                  <a:gd name="connsiteY108" fmla="*/ 3903 h 10094"/>
                  <a:gd name="connsiteX109" fmla="*/ 6624 w 10231"/>
                  <a:gd name="connsiteY109" fmla="*/ 4188 h 10094"/>
                  <a:gd name="connsiteX110" fmla="*/ 6707 w 10231"/>
                  <a:gd name="connsiteY110" fmla="*/ 4819 h 10094"/>
                  <a:gd name="connsiteX111" fmla="*/ 6725 w 10231"/>
                  <a:gd name="connsiteY111" fmla="*/ 5145 h 10094"/>
                  <a:gd name="connsiteX112" fmla="*/ 6725 w 10231"/>
                  <a:gd name="connsiteY112" fmla="*/ 5410 h 10094"/>
                  <a:gd name="connsiteX113" fmla="*/ 6725 w 10231"/>
                  <a:gd name="connsiteY113" fmla="*/ 5634 h 10094"/>
                  <a:gd name="connsiteX114" fmla="*/ 6707 w 10231"/>
                  <a:gd name="connsiteY114" fmla="*/ 5817 h 10094"/>
                  <a:gd name="connsiteX115" fmla="*/ 6673 w 10231"/>
                  <a:gd name="connsiteY115" fmla="*/ 5980 h 10094"/>
                  <a:gd name="connsiteX116" fmla="*/ 6657 w 10231"/>
                  <a:gd name="connsiteY116" fmla="*/ 6082 h 10094"/>
                  <a:gd name="connsiteX117" fmla="*/ 6624 w 10231"/>
                  <a:gd name="connsiteY117" fmla="*/ 6143 h 10094"/>
                  <a:gd name="connsiteX118" fmla="*/ 6624 w 10231"/>
                  <a:gd name="connsiteY118" fmla="*/ 6184 h 10094"/>
                  <a:gd name="connsiteX119" fmla="*/ 6624 w 10231"/>
                  <a:gd name="connsiteY119" fmla="*/ 6143 h 10094"/>
                  <a:gd name="connsiteX120" fmla="*/ 6707 w 10231"/>
                  <a:gd name="connsiteY120" fmla="*/ 6082 h 10094"/>
                  <a:gd name="connsiteX121" fmla="*/ 6791 w 10231"/>
                  <a:gd name="connsiteY121" fmla="*/ 5960 h 10094"/>
                  <a:gd name="connsiteX122" fmla="*/ 6858 w 10231"/>
                  <a:gd name="connsiteY122" fmla="*/ 5797 h 10094"/>
                  <a:gd name="connsiteX123" fmla="*/ 7061 w 10231"/>
                  <a:gd name="connsiteY123" fmla="*/ 5430 h 10094"/>
                  <a:gd name="connsiteX124" fmla="*/ 7245 w 10231"/>
                  <a:gd name="connsiteY124" fmla="*/ 5002 h 10094"/>
                  <a:gd name="connsiteX125" fmla="*/ 7263 w 10231"/>
                  <a:gd name="connsiteY125" fmla="*/ 4839 h 10094"/>
                  <a:gd name="connsiteX126" fmla="*/ 7297 w 10231"/>
                  <a:gd name="connsiteY126" fmla="*/ 4656 h 10094"/>
                  <a:gd name="connsiteX127" fmla="*/ 7297 w 10231"/>
                  <a:gd name="connsiteY127" fmla="*/ 4351 h 10094"/>
                  <a:gd name="connsiteX128" fmla="*/ 7245 w 10231"/>
                  <a:gd name="connsiteY128" fmla="*/ 4188 h 10094"/>
                  <a:gd name="connsiteX129" fmla="*/ 7212 w 10231"/>
                  <a:gd name="connsiteY129" fmla="*/ 4167 h 10094"/>
                  <a:gd name="connsiteX130" fmla="*/ 7212 w 10231"/>
                  <a:gd name="connsiteY130" fmla="*/ 4127 h 10094"/>
                  <a:gd name="connsiteX131" fmla="*/ 7245 w 10231"/>
                  <a:gd name="connsiteY131" fmla="*/ 4167 h 10094"/>
                  <a:gd name="connsiteX132" fmla="*/ 7297 w 10231"/>
                  <a:gd name="connsiteY132" fmla="*/ 4269 h 10094"/>
                  <a:gd name="connsiteX133" fmla="*/ 7382 w 10231"/>
                  <a:gd name="connsiteY133" fmla="*/ 4391 h 10094"/>
                  <a:gd name="connsiteX134" fmla="*/ 7482 w 10231"/>
                  <a:gd name="connsiteY134" fmla="*/ 4554 h 10094"/>
                  <a:gd name="connsiteX135" fmla="*/ 7669 w 10231"/>
                  <a:gd name="connsiteY135" fmla="*/ 4819 h 10094"/>
                  <a:gd name="connsiteX136" fmla="*/ 7736 w 10231"/>
                  <a:gd name="connsiteY136" fmla="*/ 4941 h 10094"/>
                  <a:gd name="connsiteX137" fmla="*/ 7752 w 10231"/>
                  <a:gd name="connsiteY137" fmla="*/ 4982 h 10094"/>
                  <a:gd name="connsiteX138" fmla="*/ 7803 w 10231"/>
                  <a:gd name="connsiteY138" fmla="*/ 5471 h 10094"/>
                  <a:gd name="connsiteX139" fmla="*/ 7836 w 10231"/>
                  <a:gd name="connsiteY139" fmla="*/ 5919 h 10094"/>
                  <a:gd name="connsiteX140" fmla="*/ 7836 w 10231"/>
                  <a:gd name="connsiteY140" fmla="*/ 6123 h 10094"/>
                  <a:gd name="connsiteX141" fmla="*/ 7869 w 10231"/>
                  <a:gd name="connsiteY141" fmla="*/ 6306 h 10094"/>
                  <a:gd name="connsiteX142" fmla="*/ 7885 w 10231"/>
                  <a:gd name="connsiteY142" fmla="*/ 6408 h 10094"/>
                  <a:gd name="connsiteX143" fmla="*/ 7921 w 10231"/>
                  <a:gd name="connsiteY143" fmla="*/ 6448 h 10094"/>
                  <a:gd name="connsiteX144" fmla="*/ 7921 w 10231"/>
                  <a:gd name="connsiteY144" fmla="*/ 6408 h 10094"/>
                  <a:gd name="connsiteX145" fmla="*/ 7971 w 10231"/>
                  <a:gd name="connsiteY145" fmla="*/ 6347 h 10094"/>
                  <a:gd name="connsiteX146" fmla="*/ 8023 w 10231"/>
                  <a:gd name="connsiteY146" fmla="*/ 6245 h 10094"/>
                  <a:gd name="connsiteX147" fmla="*/ 8072 w 10231"/>
                  <a:gd name="connsiteY147" fmla="*/ 6123 h 10094"/>
                  <a:gd name="connsiteX148" fmla="*/ 8207 w 10231"/>
                  <a:gd name="connsiteY148" fmla="*/ 5797 h 10094"/>
                  <a:gd name="connsiteX149" fmla="*/ 8290 w 10231"/>
                  <a:gd name="connsiteY149" fmla="*/ 5369 h 10094"/>
                  <a:gd name="connsiteX150" fmla="*/ 8325 w 10231"/>
                  <a:gd name="connsiteY150" fmla="*/ 5206 h 10094"/>
                  <a:gd name="connsiteX151" fmla="*/ 8325 w 10231"/>
                  <a:gd name="connsiteY151" fmla="*/ 5084 h 10094"/>
                  <a:gd name="connsiteX152" fmla="*/ 8274 w 10231"/>
                  <a:gd name="connsiteY152" fmla="*/ 4880 h 10094"/>
                  <a:gd name="connsiteX153" fmla="*/ 8207 w 10231"/>
                  <a:gd name="connsiteY153" fmla="*/ 4778 h 10094"/>
                  <a:gd name="connsiteX154" fmla="*/ 8190 w 10231"/>
                  <a:gd name="connsiteY154" fmla="*/ 4758 h 10094"/>
                  <a:gd name="connsiteX155" fmla="*/ 8325 w 10231"/>
                  <a:gd name="connsiteY155" fmla="*/ 4941 h 10094"/>
                  <a:gd name="connsiteX156" fmla="*/ 8476 w 10231"/>
                  <a:gd name="connsiteY156" fmla="*/ 5104 h 10094"/>
                  <a:gd name="connsiteX157" fmla="*/ 8681 w 10231"/>
                  <a:gd name="connsiteY157" fmla="*/ 5267 h 10094"/>
                  <a:gd name="connsiteX158" fmla="*/ 8866 w 10231"/>
                  <a:gd name="connsiteY158" fmla="*/ 5471 h 10094"/>
                  <a:gd name="connsiteX159" fmla="*/ 9018 w 10231"/>
                  <a:gd name="connsiteY159" fmla="*/ 5736 h 10094"/>
                  <a:gd name="connsiteX160" fmla="*/ 9186 w 10231"/>
                  <a:gd name="connsiteY160" fmla="*/ 6021 h 10094"/>
                  <a:gd name="connsiteX161" fmla="*/ 9319 w 10231"/>
                  <a:gd name="connsiteY161" fmla="*/ 6387 h 10094"/>
                  <a:gd name="connsiteX162" fmla="*/ 9423 w 10231"/>
                  <a:gd name="connsiteY162" fmla="*/ 6835 h 10094"/>
                  <a:gd name="connsiteX163" fmla="*/ 9490 w 10231"/>
                  <a:gd name="connsiteY163" fmla="*/ 7324 h 10094"/>
                  <a:gd name="connsiteX164" fmla="*/ 9540 w 10231"/>
                  <a:gd name="connsiteY164" fmla="*/ 7772 h 10094"/>
                  <a:gd name="connsiteX165" fmla="*/ 9540 w 10231"/>
                  <a:gd name="connsiteY165" fmla="*/ 8180 h 10094"/>
                  <a:gd name="connsiteX166" fmla="*/ 9540 w 10231"/>
                  <a:gd name="connsiteY166" fmla="*/ 8505 h 10094"/>
                  <a:gd name="connsiteX167" fmla="*/ 9540 w 10231"/>
                  <a:gd name="connsiteY167" fmla="*/ 8750 h 10094"/>
                  <a:gd name="connsiteX168" fmla="*/ 9506 w 10231"/>
                  <a:gd name="connsiteY168" fmla="*/ 8953 h 10094"/>
                  <a:gd name="connsiteX169" fmla="*/ 9506 w 10231"/>
                  <a:gd name="connsiteY169" fmla="*/ 9116 h 10094"/>
                  <a:gd name="connsiteX170" fmla="*/ 9506 w 10231"/>
                  <a:gd name="connsiteY170" fmla="*/ 9157 h 10094"/>
                  <a:gd name="connsiteX171" fmla="*/ 9557 w 10231"/>
                  <a:gd name="connsiteY171" fmla="*/ 9157 h 10094"/>
                  <a:gd name="connsiteX172" fmla="*/ 9674 w 10231"/>
                  <a:gd name="connsiteY172" fmla="*/ 9239 h 10094"/>
                  <a:gd name="connsiteX173" fmla="*/ 9827 w 10231"/>
                  <a:gd name="connsiteY173" fmla="*/ 9340 h 10094"/>
                  <a:gd name="connsiteX174" fmla="*/ 9995 w 10231"/>
                  <a:gd name="connsiteY174" fmla="*/ 9564 h 10094"/>
                  <a:gd name="connsiteX175" fmla="*/ 10097 w 10231"/>
                  <a:gd name="connsiteY175" fmla="*/ 9768 h 10094"/>
                  <a:gd name="connsiteX176" fmla="*/ 10181 w 10231"/>
                  <a:gd name="connsiteY176" fmla="*/ 9931 h 10094"/>
                  <a:gd name="connsiteX177" fmla="*/ 10231 w 10231"/>
                  <a:gd name="connsiteY177" fmla="*/ 10033 h 10094"/>
                  <a:gd name="connsiteX178" fmla="*/ 10231 w 10231"/>
                  <a:gd name="connsiteY178" fmla="*/ 10094 h 10094"/>
                  <a:gd name="connsiteX179" fmla="*/ 10231 w 10231"/>
                  <a:gd name="connsiteY179" fmla="*/ 10053 h 10094"/>
                  <a:gd name="connsiteX180" fmla="*/ 10231 w 10231"/>
                  <a:gd name="connsiteY180" fmla="*/ 9992 h 10094"/>
                  <a:gd name="connsiteX181" fmla="*/ 10231 w 10231"/>
                  <a:gd name="connsiteY181" fmla="*/ 8689 h 10094"/>
                  <a:gd name="connsiteX182" fmla="*/ 10231 w 10231"/>
                  <a:gd name="connsiteY182" fmla="*/ 8139 h 10094"/>
                  <a:gd name="connsiteX183" fmla="*/ 10214 w 10231"/>
                  <a:gd name="connsiteY183" fmla="*/ 7548 h 10094"/>
                  <a:gd name="connsiteX184" fmla="*/ 10214 w 10231"/>
                  <a:gd name="connsiteY184" fmla="*/ 7039 h 10094"/>
                  <a:gd name="connsiteX185" fmla="*/ 10181 w 10231"/>
                  <a:gd name="connsiteY185" fmla="*/ 6795 h 10094"/>
                  <a:gd name="connsiteX186" fmla="*/ 10181 w 10231"/>
                  <a:gd name="connsiteY186" fmla="*/ 6611 h 10094"/>
                  <a:gd name="connsiteX187" fmla="*/ 10131 w 10231"/>
                  <a:gd name="connsiteY187" fmla="*/ 6021 h 10094"/>
                  <a:gd name="connsiteX188" fmla="*/ 10044 w 10231"/>
                  <a:gd name="connsiteY188" fmla="*/ 5430 h 10094"/>
                  <a:gd name="connsiteX189" fmla="*/ 9945 w 10231"/>
                  <a:gd name="connsiteY189" fmla="*/ 4839 h 10094"/>
                  <a:gd name="connsiteX190" fmla="*/ 9827 w 10231"/>
                  <a:gd name="connsiteY190" fmla="*/ 4269 h 10094"/>
                  <a:gd name="connsiteX191" fmla="*/ 9640 w 10231"/>
                  <a:gd name="connsiteY191" fmla="*/ 3679 h 10094"/>
                  <a:gd name="connsiteX192" fmla="*/ 9457 w 10231"/>
                  <a:gd name="connsiteY192" fmla="*/ 3149 h 10094"/>
                  <a:gd name="connsiteX193" fmla="*/ 9220 w 10231"/>
                  <a:gd name="connsiteY193" fmla="*/ 2640 h 10094"/>
                  <a:gd name="connsiteX194" fmla="*/ 8966 w 10231"/>
                  <a:gd name="connsiteY194" fmla="*/ 2171 h 10094"/>
                  <a:gd name="connsiteX195" fmla="*/ 8646 w 10231"/>
                  <a:gd name="connsiteY195" fmla="*/ 1723 h 10094"/>
                  <a:gd name="connsiteX196" fmla="*/ 8325 w 10231"/>
                  <a:gd name="connsiteY196" fmla="*/ 1336 h 10094"/>
                  <a:gd name="connsiteX197" fmla="*/ 7937 w 10231"/>
                  <a:gd name="connsiteY197" fmla="*/ 970 h 10094"/>
                  <a:gd name="connsiteX198" fmla="*/ 7532 w 10231"/>
                  <a:gd name="connsiteY198" fmla="*/ 644 h 10094"/>
                  <a:gd name="connsiteX199" fmla="*/ 7112 w 10231"/>
                  <a:gd name="connsiteY199" fmla="*/ 420 h 10094"/>
                  <a:gd name="connsiteX200" fmla="*/ 6590 w 10231"/>
                  <a:gd name="connsiteY200" fmla="*/ 257 h 10094"/>
                  <a:gd name="connsiteX201" fmla="*/ 6050 w 10231"/>
                  <a:gd name="connsiteY201" fmla="*/ 155 h 10094"/>
                  <a:gd name="connsiteX202" fmla="*/ 5097 w 10231"/>
                  <a:gd name="connsiteY202" fmla="*/ 20 h 10094"/>
                  <a:gd name="connsiteX203" fmla="*/ 1546 w 10231"/>
                  <a:gd name="connsiteY203" fmla="*/ 2171 h 10094"/>
                  <a:gd name="connsiteX0" fmla="*/ 1546 w 10231"/>
                  <a:gd name="connsiteY0" fmla="*/ 2171 h 10094"/>
                  <a:gd name="connsiteX1" fmla="*/ 139 w 10231"/>
                  <a:gd name="connsiteY1" fmla="*/ 9230 h 10094"/>
                  <a:gd name="connsiteX2" fmla="*/ 551 w 10231"/>
                  <a:gd name="connsiteY2" fmla="*/ 9055 h 10094"/>
                  <a:gd name="connsiteX3" fmla="*/ 687 w 10231"/>
                  <a:gd name="connsiteY3" fmla="*/ 8953 h 10094"/>
                  <a:gd name="connsiteX4" fmla="*/ 788 w 10231"/>
                  <a:gd name="connsiteY4" fmla="*/ 8892 h 10094"/>
                  <a:gd name="connsiteX5" fmla="*/ 872 w 10231"/>
                  <a:gd name="connsiteY5" fmla="*/ 8852 h 10094"/>
                  <a:gd name="connsiteX6" fmla="*/ 1007 w 10231"/>
                  <a:gd name="connsiteY6" fmla="*/ 8791 h 10094"/>
                  <a:gd name="connsiteX7" fmla="*/ 1041 w 10231"/>
                  <a:gd name="connsiteY7" fmla="*/ 8750 h 10094"/>
                  <a:gd name="connsiteX8" fmla="*/ 1057 w 10231"/>
                  <a:gd name="connsiteY8" fmla="*/ 8628 h 10094"/>
                  <a:gd name="connsiteX9" fmla="*/ 973 w 10231"/>
                  <a:gd name="connsiteY9" fmla="*/ 8180 h 10094"/>
                  <a:gd name="connsiteX10" fmla="*/ 956 w 10231"/>
                  <a:gd name="connsiteY10" fmla="*/ 7772 h 10094"/>
                  <a:gd name="connsiteX11" fmla="*/ 956 w 10231"/>
                  <a:gd name="connsiteY11" fmla="*/ 7365 h 10094"/>
                  <a:gd name="connsiteX12" fmla="*/ 1007 w 10231"/>
                  <a:gd name="connsiteY12" fmla="*/ 6998 h 10094"/>
                  <a:gd name="connsiteX13" fmla="*/ 1142 w 10231"/>
                  <a:gd name="connsiteY13" fmla="*/ 6285 h 10094"/>
                  <a:gd name="connsiteX14" fmla="*/ 1361 w 10231"/>
                  <a:gd name="connsiteY14" fmla="*/ 5634 h 10094"/>
                  <a:gd name="connsiteX15" fmla="*/ 1580 w 10231"/>
                  <a:gd name="connsiteY15" fmla="*/ 5145 h 10094"/>
                  <a:gd name="connsiteX16" fmla="*/ 1681 w 10231"/>
                  <a:gd name="connsiteY16" fmla="*/ 4941 h 10094"/>
                  <a:gd name="connsiteX17" fmla="*/ 1783 w 10231"/>
                  <a:gd name="connsiteY17" fmla="*/ 4778 h 10094"/>
                  <a:gd name="connsiteX18" fmla="*/ 1868 w 10231"/>
                  <a:gd name="connsiteY18" fmla="*/ 4656 h 10094"/>
                  <a:gd name="connsiteX19" fmla="*/ 1918 w 10231"/>
                  <a:gd name="connsiteY19" fmla="*/ 4554 h 10094"/>
                  <a:gd name="connsiteX20" fmla="*/ 2003 w 10231"/>
                  <a:gd name="connsiteY20" fmla="*/ 4452 h 10094"/>
                  <a:gd name="connsiteX21" fmla="*/ 2121 w 10231"/>
                  <a:gd name="connsiteY21" fmla="*/ 6021 h 10094"/>
                  <a:gd name="connsiteX22" fmla="*/ 2121 w 10231"/>
                  <a:gd name="connsiteY22" fmla="*/ 5960 h 10094"/>
                  <a:gd name="connsiteX23" fmla="*/ 2121 w 10231"/>
                  <a:gd name="connsiteY23" fmla="*/ 5817 h 10094"/>
                  <a:gd name="connsiteX24" fmla="*/ 2172 w 10231"/>
                  <a:gd name="connsiteY24" fmla="*/ 5573 h 10094"/>
                  <a:gd name="connsiteX25" fmla="*/ 2189 w 10231"/>
                  <a:gd name="connsiteY25" fmla="*/ 5267 h 10094"/>
                  <a:gd name="connsiteX26" fmla="*/ 2306 w 10231"/>
                  <a:gd name="connsiteY26" fmla="*/ 4941 h 10094"/>
                  <a:gd name="connsiteX27" fmla="*/ 2407 w 10231"/>
                  <a:gd name="connsiteY27" fmla="*/ 4656 h 10094"/>
                  <a:gd name="connsiteX28" fmla="*/ 2625 w 10231"/>
                  <a:gd name="connsiteY28" fmla="*/ 4351 h 10094"/>
                  <a:gd name="connsiteX29" fmla="*/ 2863 w 10231"/>
                  <a:gd name="connsiteY29" fmla="*/ 4106 h 10094"/>
                  <a:gd name="connsiteX30" fmla="*/ 2980 w 10231"/>
                  <a:gd name="connsiteY30" fmla="*/ 4065 h 10094"/>
                  <a:gd name="connsiteX31" fmla="*/ 2996 w 10231"/>
                  <a:gd name="connsiteY31" fmla="*/ 4065 h 10094"/>
                  <a:gd name="connsiteX32" fmla="*/ 3065 w 10231"/>
                  <a:gd name="connsiteY32" fmla="*/ 4106 h 10094"/>
                  <a:gd name="connsiteX33" fmla="*/ 3065 w 10231"/>
                  <a:gd name="connsiteY33" fmla="*/ 4188 h 10094"/>
                  <a:gd name="connsiteX34" fmla="*/ 3030 w 10231"/>
                  <a:gd name="connsiteY34" fmla="*/ 4493 h 10094"/>
                  <a:gd name="connsiteX35" fmla="*/ 2996 w 10231"/>
                  <a:gd name="connsiteY35" fmla="*/ 4819 h 10094"/>
                  <a:gd name="connsiteX36" fmla="*/ 2996 w 10231"/>
                  <a:gd name="connsiteY36" fmla="*/ 5043 h 10094"/>
                  <a:gd name="connsiteX37" fmla="*/ 3065 w 10231"/>
                  <a:gd name="connsiteY37" fmla="*/ 5267 h 10094"/>
                  <a:gd name="connsiteX38" fmla="*/ 3132 w 10231"/>
                  <a:gd name="connsiteY38" fmla="*/ 5654 h 10094"/>
                  <a:gd name="connsiteX39" fmla="*/ 3216 w 10231"/>
                  <a:gd name="connsiteY39" fmla="*/ 5817 h 10094"/>
                  <a:gd name="connsiteX40" fmla="*/ 3250 w 10231"/>
                  <a:gd name="connsiteY40" fmla="*/ 5980 h 10094"/>
                  <a:gd name="connsiteX41" fmla="*/ 3301 w 10231"/>
                  <a:gd name="connsiteY41" fmla="*/ 6061 h 10094"/>
                  <a:gd name="connsiteX42" fmla="*/ 3301 w 10231"/>
                  <a:gd name="connsiteY42" fmla="*/ 6082 h 10094"/>
                  <a:gd name="connsiteX43" fmla="*/ 3301 w 10231"/>
                  <a:gd name="connsiteY43" fmla="*/ 6021 h 10094"/>
                  <a:gd name="connsiteX44" fmla="*/ 3301 w 10231"/>
                  <a:gd name="connsiteY44" fmla="*/ 5919 h 10094"/>
                  <a:gd name="connsiteX45" fmla="*/ 3268 w 10231"/>
                  <a:gd name="connsiteY45" fmla="*/ 5736 h 10094"/>
                  <a:gd name="connsiteX46" fmla="*/ 3268 w 10231"/>
                  <a:gd name="connsiteY46" fmla="*/ 5491 h 10094"/>
                  <a:gd name="connsiteX47" fmla="*/ 3301 w 10231"/>
                  <a:gd name="connsiteY47" fmla="*/ 5247 h 10094"/>
                  <a:gd name="connsiteX48" fmla="*/ 3384 w 10231"/>
                  <a:gd name="connsiteY48" fmla="*/ 4941 h 10094"/>
                  <a:gd name="connsiteX49" fmla="*/ 3469 w 10231"/>
                  <a:gd name="connsiteY49" fmla="*/ 4656 h 10094"/>
                  <a:gd name="connsiteX50" fmla="*/ 3621 w 10231"/>
                  <a:gd name="connsiteY50" fmla="*/ 4391 h 10094"/>
                  <a:gd name="connsiteX51" fmla="*/ 3738 w 10231"/>
                  <a:gd name="connsiteY51" fmla="*/ 4269 h 10094"/>
                  <a:gd name="connsiteX52" fmla="*/ 3875 w 10231"/>
                  <a:gd name="connsiteY52" fmla="*/ 4065 h 10094"/>
                  <a:gd name="connsiteX53" fmla="*/ 4143 w 10231"/>
                  <a:gd name="connsiteY53" fmla="*/ 3699 h 10094"/>
                  <a:gd name="connsiteX54" fmla="*/ 4278 w 10231"/>
                  <a:gd name="connsiteY54" fmla="*/ 3536 h 10094"/>
                  <a:gd name="connsiteX55" fmla="*/ 4345 w 10231"/>
                  <a:gd name="connsiteY55" fmla="*/ 3414 h 10094"/>
                  <a:gd name="connsiteX56" fmla="*/ 4428 w 10231"/>
                  <a:gd name="connsiteY56" fmla="*/ 3312 h 10094"/>
                  <a:gd name="connsiteX57" fmla="*/ 4463 w 10231"/>
                  <a:gd name="connsiteY57" fmla="*/ 3292 h 10094"/>
                  <a:gd name="connsiteX58" fmla="*/ 4428 w 10231"/>
                  <a:gd name="connsiteY58" fmla="*/ 3312 h 10094"/>
                  <a:gd name="connsiteX59" fmla="*/ 4378 w 10231"/>
                  <a:gd name="connsiteY59" fmla="*/ 3414 h 10094"/>
                  <a:gd name="connsiteX60" fmla="*/ 4278 w 10231"/>
                  <a:gd name="connsiteY60" fmla="*/ 3577 h 10094"/>
                  <a:gd name="connsiteX61" fmla="*/ 4193 w 10231"/>
                  <a:gd name="connsiteY61" fmla="*/ 3780 h 10094"/>
                  <a:gd name="connsiteX62" fmla="*/ 4075 w 10231"/>
                  <a:gd name="connsiteY62" fmla="*/ 4025 h 10094"/>
                  <a:gd name="connsiteX63" fmla="*/ 3975 w 10231"/>
                  <a:gd name="connsiteY63" fmla="*/ 4290 h 10094"/>
                  <a:gd name="connsiteX64" fmla="*/ 3891 w 10231"/>
                  <a:gd name="connsiteY64" fmla="*/ 4595 h 10094"/>
                  <a:gd name="connsiteX65" fmla="*/ 3839 w 10231"/>
                  <a:gd name="connsiteY65" fmla="*/ 4880 h 10094"/>
                  <a:gd name="connsiteX66" fmla="*/ 3805 w 10231"/>
                  <a:gd name="connsiteY66" fmla="*/ 5267 h 10094"/>
                  <a:gd name="connsiteX67" fmla="*/ 3839 w 10231"/>
                  <a:gd name="connsiteY67" fmla="*/ 5593 h 10094"/>
                  <a:gd name="connsiteX68" fmla="*/ 3924 w 10231"/>
                  <a:gd name="connsiteY68" fmla="*/ 5858 h 10094"/>
                  <a:gd name="connsiteX69" fmla="*/ 4024 w 10231"/>
                  <a:gd name="connsiteY69" fmla="*/ 6021 h 10094"/>
                  <a:gd name="connsiteX70" fmla="*/ 4143 w 10231"/>
                  <a:gd name="connsiteY70" fmla="*/ 6143 h 10094"/>
                  <a:gd name="connsiteX71" fmla="*/ 4244 w 10231"/>
                  <a:gd name="connsiteY71" fmla="*/ 6245 h 10094"/>
                  <a:gd name="connsiteX72" fmla="*/ 4295 w 10231"/>
                  <a:gd name="connsiteY72" fmla="*/ 6285 h 10094"/>
                  <a:gd name="connsiteX73" fmla="*/ 4329 w 10231"/>
                  <a:gd name="connsiteY73" fmla="*/ 6285 h 10094"/>
                  <a:gd name="connsiteX74" fmla="*/ 4329 w 10231"/>
                  <a:gd name="connsiteY74" fmla="*/ 6245 h 10094"/>
                  <a:gd name="connsiteX75" fmla="*/ 4295 w 10231"/>
                  <a:gd name="connsiteY75" fmla="*/ 6123 h 10094"/>
                  <a:gd name="connsiteX76" fmla="*/ 4278 w 10231"/>
                  <a:gd name="connsiteY76" fmla="*/ 5980 h 10094"/>
                  <a:gd name="connsiteX77" fmla="*/ 4244 w 10231"/>
                  <a:gd name="connsiteY77" fmla="*/ 5756 h 10094"/>
                  <a:gd name="connsiteX78" fmla="*/ 4244 w 10231"/>
                  <a:gd name="connsiteY78" fmla="*/ 5532 h 10094"/>
                  <a:gd name="connsiteX79" fmla="*/ 4278 w 10231"/>
                  <a:gd name="connsiteY79" fmla="*/ 5247 h 10094"/>
                  <a:gd name="connsiteX80" fmla="*/ 4295 w 10231"/>
                  <a:gd name="connsiteY80" fmla="*/ 4941 h 10094"/>
                  <a:gd name="connsiteX81" fmla="*/ 4412 w 10231"/>
                  <a:gd name="connsiteY81" fmla="*/ 4656 h 10094"/>
                  <a:gd name="connsiteX82" fmla="*/ 4514 w 10231"/>
                  <a:gd name="connsiteY82" fmla="*/ 4351 h 10094"/>
                  <a:gd name="connsiteX83" fmla="*/ 4648 w 10231"/>
                  <a:gd name="connsiteY83" fmla="*/ 4127 h 10094"/>
                  <a:gd name="connsiteX84" fmla="*/ 4749 w 10231"/>
                  <a:gd name="connsiteY84" fmla="*/ 3943 h 10094"/>
                  <a:gd name="connsiteX85" fmla="*/ 4885 w 10231"/>
                  <a:gd name="connsiteY85" fmla="*/ 3780 h 10094"/>
                  <a:gd name="connsiteX86" fmla="*/ 5002 w 10231"/>
                  <a:gd name="connsiteY86" fmla="*/ 3638 h 10094"/>
                  <a:gd name="connsiteX87" fmla="*/ 5103 w 10231"/>
                  <a:gd name="connsiteY87" fmla="*/ 3536 h 10094"/>
                  <a:gd name="connsiteX88" fmla="*/ 5241 w 10231"/>
                  <a:gd name="connsiteY88" fmla="*/ 3475 h 10094"/>
                  <a:gd name="connsiteX89" fmla="*/ 5326 w 10231"/>
                  <a:gd name="connsiteY89" fmla="*/ 3475 h 10094"/>
                  <a:gd name="connsiteX90" fmla="*/ 5410 w 10231"/>
                  <a:gd name="connsiteY90" fmla="*/ 3536 h 10094"/>
                  <a:gd name="connsiteX91" fmla="*/ 5493 w 10231"/>
                  <a:gd name="connsiteY91" fmla="*/ 3638 h 10094"/>
                  <a:gd name="connsiteX92" fmla="*/ 5545 w 10231"/>
                  <a:gd name="connsiteY92" fmla="*/ 3780 h 10094"/>
                  <a:gd name="connsiteX93" fmla="*/ 5579 w 10231"/>
                  <a:gd name="connsiteY93" fmla="*/ 3964 h 10094"/>
                  <a:gd name="connsiteX94" fmla="*/ 5646 w 10231"/>
                  <a:gd name="connsiteY94" fmla="*/ 4452 h 10094"/>
                  <a:gd name="connsiteX95" fmla="*/ 5680 w 10231"/>
                  <a:gd name="connsiteY95" fmla="*/ 5002 h 10094"/>
                  <a:gd name="connsiteX96" fmla="*/ 5713 w 10231"/>
                  <a:gd name="connsiteY96" fmla="*/ 5573 h 10094"/>
                  <a:gd name="connsiteX97" fmla="*/ 5713 w 10231"/>
                  <a:gd name="connsiteY97" fmla="*/ 5817 h 10094"/>
                  <a:gd name="connsiteX98" fmla="*/ 5713 w 10231"/>
                  <a:gd name="connsiteY98" fmla="*/ 6021 h 10094"/>
                  <a:gd name="connsiteX99" fmla="*/ 5680 w 10231"/>
                  <a:gd name="connsiteY99" fmla="*/ 6224 h 10094"/>
                  <a:gd name="connsiteX100" fmla="*/ 5680 w 10231"/>
                  <a:gd name="connsiteY100" fmla="*/ 6347 h 10094"/>
                  <a:gd name="connsiteX101" fmla="*/ 5680 w 10231"/>
                  <a:gd name="connsiteY101" fmla="*/ 6448 h 10094"/>
                  <a:gd name="connsiteX102" fmla="*/ 5680 w 10231"/>
                  <a:gd name="connsiteY102" fmla="*/ 6469 h 10094"/>
                  <a:gd name="connsiteX103" fmla="*/ 6320 w 10231"/>
                  <a:gd name="connsiteY103" fmla="*/ 3129 h 10094"/>
                  <a:gd name="connsiteX104" fmla="*/ 6354 w 10231"/>
                  <a:gd name="connsiteY104" fmla="*/ 3190 h 10094"/>
                  <a:gd name="connsiteX105" fmla="*/ 6387 w 10231"/>
                  <a:gd name="connsiteY105" fmla="*/ 3292 h 10094"/>
                  <a:gd name="connsiteX106" fmla="*/ 6437 w 10231"/>
                  <a:gd name="connsiteY106" fmla="*/ 3454 h 10094"/>
                  <a:gd name="connsiteX107" fmla="*/ 6489 w 10231"/>
                  <a:gd name="connsiteY107" fmla="*/ 3679 h 10094"/>
                  <a:gd name="connsiteX108" fmla="*/ 6538 w 10231"/>
                  <a:gd name="connsiteY108" fmla="*/ 3903 h 10094"/>
                  <a:gd name="connsiteX109" fmla="*/ 6624 w 10231"/>
                  <a:gd name="connsiteY109" fmla="*/ 4188 h 10094"/>
                  <a:gd name="connsiteX110" fmla="*/ 6707 w 10231"/>
                  <a:gd name="connsiteY110" fmla="*/ 4819 h 10094"/>
                  <a:gd name="connsiteX111" fmla="*/ 6725 w 10231"/>
                  <a:gd name="connsiteY111" fmla="*/ 5145 h 10094"/>
                  <a:gd name="connsiteX112" fmla="*/ 6725 w 10231"/>
                  <a:gd name="connsiteY112" fmla="*/ 5410 h 10094"/>
                  <a:gd name="connsiteX113" fmla="*/ 6725 w 10231"/>
                  <a:gd name="connsiteY113" fmla="*/ 5634 h 10094"/>
                  <a:gd name="connsiteX114" fmla="*/ 6707 w 10231"/>
                  <a:gd name="connsiteY114" fmla="*/ 5817 h 10094"/>
                  <a:gd name="connsiteX115" fmla="*/ 6673 w 10231"/>
                  <a:gd name="connsiteY115" fmla="*/ 5980 h 10094"/>
                  <a:gd name="connsiteX116" fmla="*/ 6657 w 10231"/>
                  <a:gd name="connsiteY116" fmla="*/ 6082 h 10094"/>
                  <a:gd name="connsiteX117" fmla="*/ 6624 w 10231"/>
                  <a:gd name="connsiteY117" fmla="*/ 6143 h 10094"/>
                  <a:gd name="connsiteX118" fmla="*/ 6624 w 10231"/>
                  <a:gd name="connsiteY118" fmla="*/ 6184 h 10094"/>
                  <a:gd name="connsiteX119" fmla="*/ 6624 w 10231"/>
                  <a:gd name="connsiteY119" fmla="*/ 6143 h 10094"/>
                  <a:gd name="connsiteX120" fmla="*/ 6707 w 10231"/>
                  <a:gd name="connsiteY120" fmla="*/ 6082 h 10094"/>
                  <a:gd name="connsiteX121" fmla="*/ 6791 w 10231"/>
                  <a:gd name="connsiteY121" fmla="*/ 5960 h 10094"/>
                  <a:gd name="connsiteX122" fmla="*/ 6858 w 10231"/>
                  <a:gd name="connsiteY122" fmla="*/ 5797 h 10094"/>
                  <a:gd name="connsiteX123" fmla="*/ 7061 w 10231"/>
                  <a:gd name="connsiteY123" fmla="*/ 5430 h 10094"/>
                  <a:gd name="connsiteX124" fmla="*/ 7245 w 10231"/>
                  <a:gd name="connsiteY124" fmla="*/ 5002 h 10094"/>
                  <a:gd name="connsiteX125" fmla="*/ 7263 w 10231"/>
                  <a:gd name="connsiteY125" fmla="*/ 4839 h 10094"/>
                  <a:gd name="connsiteX126" fmla="*/ 7297 w 10231"/>
                  <a:gd name="connsiteY126" fmla="*/ 4656 h 10094"/>
                  <a:gd name="connsiteX127" fmla="*/ 7297 w 10231"/>
                  <a:gd name="connsiteY127" fmla="*/ 4351 h 10094"/>
                  <a:gd name="connsiteX128" fmla="*/ 7245 w 10231"/>
                  <a:gd name="connsiteY128" fmla="*/ 4188 h 10094"/>
                  <a:gd name="connsiteX129" fmla="*/ 7212 w 10231"/>
                  <a:gd name="connsiteY129" fmla="*/ 4167 h 10094"/>
                  <a:gd name="connsiteX130" fmla="*/ 7212 w 10231"/>
                  <a:gd name="connsiteY130" fmla="*/ 4127 h 10094"/>
                  <a:gd name="connsiteX131" fmla="*/ 7245 w 10231"/>
                  <a:gd name="connsiteY131" fmla="*/ 4167 h 10094"/>
                  <a:gd name="connsiteX132" fmla="*/ 7297 w 10231"/>
                  <a:gd name="connsiteY132" fmla="*/ 4269 h 10094"/>
                  <a:gd name="connsiteX133" fmla="*/ 7382 w 10231"/>
                  <a:gd name="connsiteY133" fmla="*/ 4391 h 10094"/>
                  <a:gd name="connsiteX134" fmla="*/ 7482 w 10231"/>
                  <a:gd name="connsiteY134" fmla="*/ 4554 h 10094"/>
                  <a:gd name="connsiteX135" fmla="*/ 7669 w 10231"/>
                  <a:gd name="connsiteY135" fmla="*/ 4819 h 10094"/>
                  <a:gd name="connsiteX136" fmla="*/ 7736 w 10231"/>
                  <a:gd name="connsiteY136" fmla="*/ 4941 h 10094"/>
                  <a:gd name="connsiteX137" fmla="*/ 7752 w 10231"/>
                  <a:gd name="connsiteY137" fmla="*/ 4982 h 10094"/>
                  <a:gd name="connsiteX138" fmla="*/ 7803 w 10231"/>
                  <a:gd name="connsiteY138" fmla="*/ 5471 h 10094"/>
                  <a:gd name="connsiteX139" fmla="*/ 7836 w 10231"/>
                  <a:gd name="connsiteY139" fmla="*/ 5919 h 10094"/>
                  <a:gd name="connsiteX140" fmla="*/ 7836 w 10231"/>
                  <a:gd name="connsiteY140" fmla="*/ 6123 h 10094"/>
                  <a:gd name="connsiteX141" fmla="*/ 7869 w 10231"/>
                  <a:gd name="connsiteY141" fmla="*/ 6306 h 10094"/>
                  <a:gd name="connsiteX142" fmla="*/ 7885 w 10231"/>
                  <a:gd name="connsiteY142" fmla="*/ 6408 h 10094"/>
                  <a:gd name="connsiteX143" fmla="*/ 7921 w 10231"/>
                  <a:gd name="connsiteY143" fmla="*/ 6448 h 10094"/>
                  <a:gd name="connsiteX144" fmla="*/ 7921 w 10231"/>
                  <a:gd name="connsiteY144" fmla="*/ 6408 h 10094"/>
                  <a:gd name="connsiteX145" fmla="*/ 7971 w 10231"/>
                  <a:gd name="connsiteY145" fmla="*/ 6347 h 10094"/>
                  <a:gd name="connsiteX146" fmla="*/ 8023 w 10231"/>
                  <a:gd name="connsiteY146" fmla="*/ 6245 h 10094"/>
                  <a:gd name="connsiteX147" fmla="*/ 8072 w 10231"/>
                  <a:gd name="connsiteY147" fmla="*/ 6123 h 10094"/>
                  <a:gd name="connsiteX148" fmla="*/ 8207 w 10231"/>
                  <a:gd name="connsiteY148" fmla="*/ 5797 h 10094"/>
                  <a:gd name="connsiteX149" fmla="*/ 8290 w 10231"/>
                  <a:gd name="connsiteY149" fmla="*/ 5369 h 10094"/>
                  <a:gd name="connsiteX150" fmla="*/ 8325 w 10231"/>
                  <a:gd name="connsiteY150" fmla="*/ 5206 h 10094"/>
                  <a:gd name="connsiteX151" fmla="*/ 8325 w 10231"/>
                  <a:gd name="connsiteY151" fmla="*/ 5084 h 10094"/>
                  <a:gd name="connsiteX152" fmla="*/ 8274 w 10231"/>
                  <a:gd name="connsiteY152" fmla="*/ 4880 h 10094"/>
                  <a:gd name="connsiteX153" fmla="*/ 8207 w 10231"/>
                  <a:gd name="connsiteY153" fmla="*/ 4778 h 10094"/>
                  <a:gd name="connsiteX154" fmla="*/ 8190 w 10231"/>
                  <a:gd name="connsiteY154" fmla="*/ 4758 h 10094"/>
                  <a:gd name="connsiteX155" fmla="*/ 8325 w 10231"/>
                  <a:gd name="connsiteY155" fmla="*/ 4941 h 10094"/>
                  <a:gd name="connsiteX156" fmla="*/ 8476 w 10231"/>
                  <a:gd name="connsiteY156" fmla="*/ 5104 h 10094"/>
                  <a:gd name="connsiteX157" fmla="*/ 8681 w 10231"/>
                  <a:gd name="connsiteY157" fmla="*/ 5267 h 10094"/>
                  <a:gd name="connsiteX158" fmla="*/ 8866 w 10231"/>
                  <a:gd name="connsiteY158" fmla="*/ 5471 h 10094"/>
                  <a:gd name="connsiteX159" fmla="*/ 9018 w 10231"/>
                  <a:gd name="connsiteY159" fmla="*/ 5736 h 10094"/>
                  <a:gd name="connsiteX160" fmla="*/ 9186 w 10231"/>
                  <a:gd name="connsiteY160" fmla="*/ 6021 h 10094"/>
                  <a:gd name="connsiteX161" fmla="*/ 9319 w 10231"/>
                  <a:gd name="connsiteY161" fmla="*/ 6387 h 10094"/>
                  <a:gd name="connsiteX162" fmla="*/ 9423 w 10231"/>
                  <a:gd name="connsiteY162" fmla="*/ 6835 h 10094"/>
                  <a:gd name="connsiteX163" fmla="*/ 9490 w 10231"/>
                  <a:gd name="connsiteY163" fmla="*/ 7324 h 10094"/>
                  <a:gd name="connsiteX164" fmla="*/ 9540 w 10231"/>
                  <a:gd name="connsiteY164" fmla="*/ 7772 h 10094"/>
                  <a:gd name="connsiteX165" fmla="*/ 9540 w 10231"/>
                  <a:gd name="connsiteY165" fmla="*/ 8180 h 10094"/>
                  <a:gd name="connsiteX166" fmla="*/ 9540 w 10231"/>
                  <a:gd name="connsiteY166" fmla="*/ 8505 h 10094"/>
                  <a:gd name="connsiteX167" fmla="*/ 9540 w 10231"/>
                  <a:gd name="connsiteY167" fmla="*/ 8750 h 10094"/>
                  <a:gd name="connsiteX168" fmla="*/ 9506 w 10231"/>
                  <a:gd name="connsiteY168" fmla="*/ 8953 h 10094"/>
                  <a:gd name="connsiteX169" fmla="*/ 9506 w 10231"/>
                  <a:gd name="connsiteY169" fmla="*/ 9116 h 10094"/>
                  <a:gd name="connsiteX170" fmla="*/ 9506 w 10231"/>
                  <a:gd name="connsiteY170" fmla="*/ 9157 h 10094"/>
                  <a:gd name="connsiteX171" fmla="*/ 9557 w 10231"/>
                  <a:gd name="connsiteY171" fmla="*/ 9157 h 10094"/>
                  <a:gd name="connsiteX172" fmla="*/ 9674 w 10231"/>
                  <a:gd name="connsiteY172" fmla="*/ 9239 h 10094"/>
                  <a:gd name="connsiteX173" fmla="*/ 9827 w 10231"/>
                  <a:gd name="connsiteY173" fmla="*/ 9340 h 10094"/>
                  <a:gd name="connsiteX174" fmla="*/ 9995 w 10231"/>
                  <a:gd name="connsiteY174" fmla="*/ 9564 h 10094"/>
                  <a:gd name="connsiteX175" fmla="*/ 10097 w 10231"/>
                  <a:gd name="connsiteY175" fmla="*/ 9768 h 10094"/>
                  <a:gd name="connsiteX176" fmla="*/ 10181 w 10231"/>
                  <a:gd name="connsiteY176" fmla="*/ 9931 h 10094"/>
                  <a:gd name="connsiteX177" fmla="*/ 10231 w 10231"/>
                  <a:gd name="connsiteY177" fmla="*/ 10033 h 10094"/>
                  <a:gd name="connsiteX178" fmla="*/ 10231 w 10231"/>
                  <a:gd name="connsiteY178" fmla="*/ 10094 h 10094"/>
                  <a:gd name="connsiteX179" fmla="*/ 10231 w 10231"/>
                  <a:gd name="connsiteY179" fmla="*/ 10053 h 10094"/>
                  <a:gd name="connsiteX180" fmla="*/ 10231 w 10231"/>
                  <a:gd name="connsiteY180" fmla="*/ 8689 h 10094"/>
                  <a:gd name="connsiteX181" fmla="*/ 10231 w 10231"/>
                  <a:gd name="connsiteY181" fmla="*/ 8139 h 10094"/>
                  <a:gd name="connsiteX182" fmla="*/ 10214 w 10231"/>
                  <a:gd name="connsiteY182" fmla="*/ 7548 h 10094"/>
                  <a:gd name="connsiteX183" fmla="*/ 10214 w 10231"/>
                  <a:gd name="connsiteY183" fmla="*/ 7039 h 10094"/>
                  <a:gd name="connsiteX184" fmla="*/ 10181 w 10231"/>
                  <a:gd name="connsiteY184" fmla="*/ 6795 h 10094"/>
                  <a:gd name="connsiteX185" fmla="*/ 10181 w 10231"/>
                  <a:gd name="connsiteY185" fmla="*/ 6611 h 10094"/>
                  <a:gd name="connsiteX186" fmla="*/ 10131 w 10231"/>
                  <a:gd name="connsiteY186" fmla="*/ 6021 h 10094"/>
                  <a:gd name="connsiteX187" fmla="*/ 10044 w 10231"/>
                  <a:gd name="connsiteY187" fmla="*/ 5430 h 10094"/>
                  <a:gd name="connsiteX188" fmla="*/ 9945 w 10231"/>
                  <a:gd name="connsiteY188" fmla="*/ 4839 h 10094"/>
                  <a:gd name="connsiteX189" fmla="*/ 9827 w 10231"/>
                  <a:gd name="connsiteY189" fmla="*/ 4269 h 10094"/>
                  <a:gd name="connsiteX190" fmla="*/ 9640 w 10231"/>
                  <a:gd name="connsiteY190" fmla="*/ 3679 h 10094"/>
                  <a:gd name="connsiteX191" fmla="*/ 9457 w 10231"/>
                  <a:gd name="connsiteY191" fmla="*/ 3149 h 10094"/>
                  <a:gd name="connsiteX192" fmla="*/ 9220 w 10231"/>
                  <a:gd name="connsiteY192" fmla="*/ 2640 h 10094"/>
                  <a:gd name="connsiteX193" fmla="*/ 8966 w 10231"/>
                  <a:gd name="connsiteY193" fmla="*/ 2171 h 10094"/>
                  <a:gd name="connsiteX194" fmla="*/ 8646 w 10231"/>
                  <a:gd name="connsiteY194" fmla="*/ 1723 h 10094"/>
                  <a:gd name="connsiteX195" fmla="*/ 8325 w 10231"/>
                  <a:gd name="connsiteY195" fmla="*/ 1336 h 10094"/>
                  <a:gd name="connsiteX196" fmla="*/ 7937 w 10231"/>
                  <a:gd name="connsiteY196" fmla="*/ 970 h 10094"/>
                  <a:gd name="connsiteX197" fmla="*/ 7532 w 10231"/>
                  <a:gd name="connsiteY197" fmla="*/ 644 h 10094"/>
                  <a:gd name="connsiteX198" fmla="*/ 7112 w 10231"/>
                  <a:gd name="connsiteY198" fmla="*/ 420 h 10094"/>
                  <a:gd name="connsiteX199" fmla="*/ 6590 w 10231"/>
                  <a:gd name="connsiteY199" fmla="*/ 257 h 10094"/>
                  <a:gd name="connsiteX200" fmla="*/ 6050 w 10231"/>
                  <a:gd name="connsiteY200" fmla="*/ 155 h 10094"/>
                  <a:gd name="connsiteX201" fmla="*/ 5097 w 10231"/>
                  <a:gd name="connsiteY201" fmla="*/ 20 h 10094"/>
                  <a:gd name="connsiteX202" fmla="*/ 1546 w 10231"/>
                  <a:gd name="connsiteY202" fmla="*/ 2171 h 10094"/>
                  <a:gd name="connsiteX0" fmla="*/ 1546 w 10231"/>
                  <a:gd name="connsiteY0" fmla="*/ 2171 h 10094"/>
                  <a:gd name="connsiteX1" fmla="*/ 139 w 10231"/>
                  <a:gd name="connsiteY1" fmla="*/ 9230 h 10094"/>
                  <a:gd name="connsiteX2" fmla="*/ 551 w 10231"/>
                  <a:gd name="connsiteY2" fmla="*/ 9055 h 10094"/>
                  <a:gd name="connsiteX3" fmla="*/ 687 w 10231"/>
                  <a:gd name="connsiteY3" fmla="*/ 8953 h 10094"/>
                  <a:gd name="connsiteX4" fmla="*/ 788 w 10231"/>
                  <a:gd name="connsiteY4" fmla="*/ 8892 h 10094"/>
                  <a:gd name="connsiteX5" fmla="*/ 872 w 10231"/>
                  <a:gd name="connsiteY5" fmla="*/ 8852 h 10094"/>
                  <a:gd name="connsiteX6" fmla="*/ 1007 w 10231"/>
                  <a:gd name="connsiteY6" fmla="*/ 8791 h 10094"/>
                  <a:gd name="connsiteX7" fmla="*/ 1041 w 10231"/>
                  <a:gd name="connsiteY7" fmla="*/ 8750 h 10094"/>
                  <a:gd name="connsiteX8" fmla="*/ 1057 w 10231"/>
                  <a:gd name="connsiteY8" fmla="*/ 8628 h 10094"/>
                  <a:gd name="connsiteX9" fmla="*/ 973 w 10231"/>
                  <a:gd name="connsiteY9" fmla="*/ 8180 h 10094"/>
                  <a:gd name="connsiteX10" fmla="*/ 956 w 10231"/>
                  <a:gd name="connsiteY10" fmla="*/ 7772 h 10094"/>
                  <a:gd name="connsiteX11" fmla="*/ 956 w 10231"/>
                  <a:gd name="connsiteY11" fmla="*/ 7365 h 10094"/>
                  <a:gd name="connsiteX12" fmla="*/ 1007 w 10231"/>
                  <a:gd name="connsiteY12" fmla="*/ 6998 h 10094"/>
                  <a:gd name="connsiteX13" fmla="*/ 1142 w 10231"/>
                  <a:gd name="connsiteY13" fmla="*/ 6285 h 10094"/>
                  <a:gd name="connsiteX14" fmla="*/ 1361 w 10231"/>
                  <a:gd name="connsiteY14" fmla="*/ 5634 h 10094"/>
                  <a:gd name="connsiteX15" fmla="*/ 1580 w 10231"/>
                  <a:gd name="connsiteY15" fmla="*/ 5145 h 10094"/>
                  <a:gd name="connsiteX16" fmla="*/ 1681 w 10231"/>
                  <a:gd name="connsiteY16" fmla="*/ 4941 h 10094"/>
                  <a:gd name="connsiteX17" fmla="*/ 1783 w 10231"/>
                  <a:gd name="connsiteY17" fmla="*/ 4778 h 10094"/>
                  <a:gd name="connsiteX18" fmla="*/ 1868 w 10231"/>
                  <a:gd name="connsiteY18" fmla="*/ 4656 h 10094"/>
                  <a:gd name="connsiteX19" fmla="*/ 1918 w 10231"/>
                  <a:gd name="connsiteY19" fmla="*/ 4554 h 10094"/>
                  <a:gd name="connsiteX20" fmla="*/ 2003 w 10231"/>
                  <a:gd name="connsiteY20" fmla="*/ 4452 h 10094"/>
                  <a:gd name="connsiteX21" fmla="*/ 2121 w 10231"/>
                  <a:gd name="connsiteY21" fmla="*/ 6021 h 10094"/>
                  <a:gd name="connsiteX22" fmla="*/ 2121 w 10231"/>
                  <a:gd name="connsiteY22" fmla="*/ 5960 h 10094"/>
                  <a:gd name="connsiteX23" fmla="*/ 2121 w 10231"/>
                  <a:gd name="connsiteY23" fmla="*/ 5817 h 10094"/>
                  <a:gd name="connsiteX24" fmla="*/ 2172 w 10231"/>
                  <a:gd name="connsiteY24" fmla="*/ 5573 h 10094"/>
                  <a:gd name="connsiteX25" fmla="*/ 2189 w 10231"/>
                  <a:gd name="connsiteY25" fmla="*/ 5267 h 10094"/>
                  <a:gd name="connsiteX26" fmla="*/ 2306 w 10231"/>
                  <a:gd name="connsiteY26" fmla="*/ 4941 h 10094"/>
                  <a:gd name="connsiteX27" fmla="*/ 2407 w 10231"/>
                  <a:gd name="connsiteY27" fmla="*/ 4656 h 10094"/>
                  <a:gd name="connsiteX28" fmla="*/ 2625 w 10231"/>
                  <a:gd name="connsiteY28" fmla="*/ 4351 h 10094"/>
                  <a:gd name="connsiteX29" fmla="*/ 2863 w 10231"/>
                  <a:gd name="connsiteY29" fmla="*/ 4106 h 10094"/>
                  <a:gd name="connsiteX30" fmla="*/ 2980 w 10231"/>
                  <a:gd name="connsiteY30" fmla="*/ 4065 h 10094"/>
                  <a:gd name="connsiteX31" fmla="*/ 2996 w 10231"/>
                  <a:gd name="connsiteY31" fmla="*/ 4065 h 10094"/>
                  <a:gd name="connsiteX32" fmla="*/ 3065 w 10231"/>
                  <a:gd name="connsiteY32" fmla="*/ 4106 h 10094"/>
                  <a:gd name="connsiteX33" fmla="*/ 3065 w 10231"/>
                  <a:gd name="connsiteY33" fmla="*/ 4188 h 10094"/>
                  <a:gd name="connsiteX34" fmla="*/ 3030 w 10231"/>
                  <a:gd name="connsiteY34" fmla="*/ 4493 h 10094"/>
                  <a:gd name="connsiteX35" fmla="*/ 2996 w 10231"/>
                  <a:gd name="connsiteY35" fmla="*/ 4819 h 10094"/>
                  <a:gd name="connsiteX36" fmla="*/ 2996 w 10231"/>
                  <a:gd name="connsiteY36" fmla="*/ 5043 h 10094"/>
                  <a:gd name="connsiteX37" fmla="*/ 3065 w 10231"/>
                  <a:gd name="connsiteY37" fmla="*/ 5267 h 10094"/>
                  <a:gd name="connsiteX38" fmla="*/ 3132 w 10231"/>
                  <a:gd name="connsiteY38" fmla="*/ 5654 h 10094"/>
                  <a:gd name="connsiteX39" fmla="*/ 3216 w 10231"/>
                  <a:gd name="connsiteY39" fmla="*/ 5817 h 10094"/>
                  <a:gd name="connsiteX40" fmla="*/ 3250 w 10231"/>
                  <a:gd name="connsiteY40" fmla="*/ 5980 h 10094"/>
                  <a:gd name="connsiteX41" fmla="*/ 3301 w 10231"/>
                  <a:gd name="connsiteY41" fmla="*/ 6061 h 10094"/>
                  <a:gd name="connsiteX42" fmla="*/ 3301 w 10231"/>
                  <a:gd name="connsiteY42" fmla="*/ 6082 h 10094"/>
                  <a:gd name="connsiteX43" fmla="*/ 3301 w 10231"/>
                  <a:gd name="connsiteY43" fmla="*/ 6021 h 10094"/>
                  <a:gd name="connsiteX44" fmla="*/ 3301 w 10231"/>
                  <a:gd name="connsiteY44" fmla="*/ 5919 h 10094"/>
                  <a:gd name="connsiteX45" fmla="*/ 3268 w 10231"/>
                  <a:gd name="connsiteY45" fmla="*/ 5736 h 10094"/>
                  <a:gd name="connsiteX46" fmla="*/ 3268 w 10231"/>
                  <a:gd name="connsiteY46" fmla="*/ 5491 h 10094"/>
                  <a:gd name="connsiteX47" fmla="*/ 3301 w 10231"/>
                  <a:gd name="connsiteY47" fmla="*/ 5247 h 10094"/>
                  <a:gd name="connsiteX48" fmla="*/ 3384 w 10231"/>
                  <a:gd name="connsiteY48" fmla="*/ 4941 h 10094"/>
                  <a:gd name="connsiteX49" fmla="*/ 3469 w 10231"/>
                  <a:gd name="connsiteY49" fmla="*/ 4656 h 10094"/>
                  <a:gd name="connsiteX50" fmla="*/ 3621 w 10231"/>
                  <a:gd name="connsiteY50" fmla="*/ 4391 h 10094"/>
                  <a:gd name="connsiteX51" fmla="*/ 3738 w 10231"/>
                  <a:gd name="connsiteY51" fmla="*/ 4269 h 10094"/>
                  <a:gd name="connsiteX52" fmla="*/ 3875 w 10231"/>
                  <a:gd name="connsiteY52" fmla="*/ 4065 h 10094"/>
                  <a:gd name="connsiteX53" fmla="*/ 4143 w 10231"/>
                  <a:gd name="connsiteY53" fmla="*/ 3699 h 10094"/>
                  <a:gd name="connsiteX54" fmla="*/ 4278 w 10231"/>
                  <a:gd name="connsiteY54" fmla="*/ 3536 h 10094"/>
                  <a:gd name="connsiteX55" fmla="*/ 4345 w 10231"/>
                  <a:gd name="connsiteY55" fmla="*/ 3414 h 10094"/>
                  <a:gd name="connsiteX56" fmla="*/ 4428 w 10231"/>
                  <a:gd name="connsiteY56" fmla="*/ 3312 h 10094"/>
                  <a:gd name="connsiteX57" fmla="*/ 4463 w 10231"/>
                  <a:gd name="connsiteY57" fmla="*/ 3292 h 10094"/>
                  <a:gd name="connsiteX58" fmla="*/ 4428 w 10231"/>
                  <a:gd name="connsiteY58" fmla="*/ 3312 h 10094"/>
                  <a:gd name="connsiteX59" fmla="*/ 4378 w 10231"/>
                  <a:gd name="connsiteY59" fmla="*/ 3414 h 10094"/>
                  <a:gd name="connsiteX60" fmla="*/ 4278 w 10231"/>
                  <a:gd name="connsiteY60" fmla="*/ 3577 h 10094"/>
                  <a:gd name="connsiteX61" fmla="*/ 4193 w 10231"/>
                  <a:gd name="connsiteY61" fmla="*/ 3780 h 10094"/>
                  <a:gd name="connsiteX62" fmla="*/ 4075 w 10231"/>
                  <a:gd name="connsiteY62" fmla="*/ 4025 h 10094"/>
                  <a:gd name="connsiteX63" fmla="*/ 3975 w 10231"/>
                  <a:gd name="connsiteY63" fmla="*/ 4290 h 10094"/>
                  <a:gd name="connsiteX64" fmla="*/ 3891 w 10231"/>
                  <a:gd name="connsiteY64" fmla="*/ 4595 h 10094"/>
                  <a:gd name="connsiteX65" fmla="*/ 3839 w 10231"/>
                  <a:gd name="connsiteY65" fmla="*/ 4880 h 10094"/>
                  <a:gd name="connsiteX66" fmla="*/ 3805 w 10231"/>
                  <a:gd name="connsiteY66" fmla="*/ 5267 h 10094"/>
                  <a:gd name="connsiteX67" fmla="*/ 3839 w 10231"/>
                  <a:gd name="connsiteY67" fmla="*/ 5593 h 10094"/>
                  <a:gd name="connsiteX68" fmla="*/ 3924 w 10231"/>
                  <a:gd name="connsiteY68" fmla="*/ 5858 h 10094"/>
                  <a:gd name="connsiteX69" fmla="*/ 4024 w 10231"/>
                  <a:gd name="connsiteY69" fmla="*/ 6021 h 10094"/>
                  <a:gd name="connsiteX70" fmla="*/ 4143 w 10231"/>
                  <a:gd name="connsiteY70" fmla="*/ 6143 h 10094"/>
                  <a:gd name="connsiteX71" fmla="*/ 4244 w 10231"/>
                  <a:gd name="connsiteY71" fmla="*/ 6245 h 10094"/>
                  <a:gd name="connsiteX72" fmla="*/ 4295 w 10231"/>
                  <a:gd name="connsiteY72" fmla="*/ 6285 h 10094"/>
                  <a:gd name="connsiteX73" fmla="*/ 4329 w 10231"/>
                  <a:gd name="connsiteY73" fmla="*/ 6285 h 10094"/>
                  <a:gd name="connsiteX74" fmla="*/ 4329 w 10231"/>
                  <a:gd name="connsiteY74" fmla="*/ 6245 h 10094"/>
                  <a:gd name="connsiteX75" fmla="*/ 4295 w 10231"/>
                  <a:gd name="connsiteY75" fmla="*/ 6123 h 10094"/>
                  <a:gd name="connsiteX76" fmla="*/ 4278 w 10231"/>
                  <a:gd name="connsiteY76" fmla="*/ 5980 h 10094"/>
                  <a:gd name="connsiteX77" fmla="*/ 4244 w 10231"/>
                  <a:gd name="connsiteY77" fmla="*/ 5756 h 10094"/>
                  <a:gd name="connsiteX78" fmla="*/ 4244 w 10231"/>
                  <a:gd name="connsiteY78" fmla="*/ 5532 h 10094"/>
                  <a:gd name="connsiteX79" fmla="*/ 4278 w 10231"/>
                  <a:gd name="connsiteY79" fmla="*/ 5247 h 10094"/>
                  <a:gd name="connsiteX80" fmla="*/ 4295 w 10231"/>
                  <a:gd name="connsiteY80" fmla="*/ 4941 h 10094"/>
                  <a:gd name="connsiteX81" fmla="*/ 4412 w 10231"/>
                  <a:gd name="connsiteY81" fmla="*/ 4656 h 10094"/>
                  <a:gd name="connsiteX82" fmla="*/ 4514 w 10231"/>
                  <a:gd name="connsiteY82" fmla="*/ 4351 h 10094"/>
                  <a:gd name="connsiteX83" fmla="*/ 4648 w 10231"/>
                  <a:gd name="connsiteY83" fmla="*/ 4127 h 10094"/>
                  <a:gd name="connsiteX84" fmla="*/ 4749 w 10231"/>
                  <a:gd name="connsiteY84" fmla="*/ 3943 h 10094"/>
                  <a:gd name="connsiteX85" fmla="*/ 4885 w 10231"/>
                  <a:gd name="connsiteY85" fmla="*/ 3780 h 10094"/>
                  <a:gd name="connsiteX86" fmla="*/ 5002 w 10231"/>
                  <a:gd name="connsiteY86" fmla="*/ 3638 h 10094"/>
                  <a:gd name="connsiteX87" fmla="*/ 5103 w 10231"/>
                  <a:gd name="connsiteY87" fmla="*/ 3536 h 10094"/>
                  <a:gd name="connsiteX88" fmla="*/ 5241 w 10231"/>
                  <a:gd name="connsiteY88" fmla="*/ 3475 h 10094"/>
                  <a:gd name="connsiteX89" fmla="*/ 5326 w 10231"/>
                  <a:gd name="connsiteY89" fmla="*/ 3475 h 10094"/>
                  <a:gd name="connsiteX90" fmla="*/ 5410 w 10231"/>
                  <a:gd name="connsiteY90" fmla="*/ 3536 h 10094"/>
                  <a:gd name="connsiteX91" fmla="*/ 5493 w 10231"/>
                  <a:gd name="connsiteY91" fmla="*/ 3638 h 10094"/>
                  <a:gd name="connsiteX92" fmla="*/ 5545 w 10231"/>
                  <a:gd name="connsiteY92" fmla="*/ 3780 h 10094"/>
                  <a:gd name="connsiteX93" fmla="*/ 5579 w 10231"/>
                  <a:gd name="connsiteY93" fmla="*/ 3964 h 10094"/>
                  <a:gd name="connsiteX94" fmla="*/ 5646 w 10231"/>
                  <a:gd name="connsiteY94" fmla="*/ 4452 h 10094"/>
                  <a:gd name="connsiteX95" fmla="*/ 5680 w 10231"/>
                  <a:gd name="connsiteY95" fmla="*/ 5002 h 10094"/>
                  <a:gd name="connsiteX96" fmla="*/ 5713 w 10231"/>
                  <a:gd name="connsiteY96" fmla="*/ 5573 h 10094"/>
                  <a:gd name="connsiteX97" fmla="*/ 5713 w 10231"/>
                  <a:gd name="connsiteY97" fmla="*/ 5817 h 10094"/>
                  <a:gd name="connsiteX98" fmla="*/ 5713 w 10231"/>
                  <a:gd name="connsiteY98" fmla="*/ 6021 h 10094"/>
                  <a:gd name="connsiteX99" fmla="*/ 5680 w 10231"/>
                  <a:gd name="connsiteY99" fmla="*/ 6224 h 10094"/>
                  <a:gd name="connsiteX100" fmla="*/ 5680 w 10231"/>
                  <a:gd name="connsiteY100" fmla="*/ 6347 h 10094"/>
                  <a:gd name="connsiteX101" fmla="*/ 5680 w 10231"/>
                  <a:gd name="connsiteY101" fmla="*/ 6448 h 10094"/>
                  <a:gd name="connsiteX102" fmla="*/ 5680 w 10231"/>
                  <a:gd name="connsiteY102" fmla="*/ 6469 h 10094"/>
                  <a:gd name="connsiteX103" fmla="*/ 6320 w 10231"/>
                  <a:gd name="connsiteY103" fmla="*/ 3129 h 10094"/>
                  <a:gd name="connsiteX104" fmla="*/ 6354 w 10231"/>
                  <a:gd name="connsiteY104" fmla="*/ 3190 h 10094"/>
                  <a:gd name="connsiteX105" fmla="*/ 6387 w 10231"/>
                  <a:gd name="connsiteY105" fmla="*/ 3292 h 10094"/>
                  <a:gd name="connsiteX106" fmla="*/ 6437 w 10231"/>
                  <a:gd name="connsiteY106" fmla="*/ 3454 h 10094"/>
                  <a:gd name="connsiteX107" fmla="*/ 6489 w 10231"/>
                  <a:gd name="connsiteY107" fmla="*/ 3679 h 10094"/>
                  <a:gd name="connsiteX108" fmla="*/ 6538 w 10231"/>
                  <a:gd name="connsiteY108" fmla="*/ 3903 h 10094"/>
                  <a:gd name="connsiteX109" fmla="*/ 6624 w 10231"/>
                  <a:gd name="connsiteY109" fmla="*/ 4188 h 10094"/>
                  <a:gd name="connsiteX110" fmla="*/ 6707 w 10231"/>
                  <a:gd name="connsiteY110" fmla="*/ 4819 h 10094"/>
                  <a:gd name="connsiteX111" fmla="*/ 6725 w 10231"/>
                  <a:gd name="connsiteY111" fmla="*/ 5145 h 10094"/>
                  <a:gd name="connsiteX112" fmla="*/ 6725 w 10231"/>
                  <a:gd name="connsiteY112" fmla="*/ 5410 h 10094"/>
                  <a:gd name="connsiteX113" fmla="*/ 6725 w 10231"/>
                  <a:gd name="connsiteY113" fmla="*/ 5634 h 10094"/>
                  <a:gd name="connsiteX114" fmla="*/ 6707 w 10231"/>
                  <a:gd name="connsiteY114" fmla="*/ 5817 h 10094"/>
                  <a:gd name="connsiteX115" fmla="*/ 6673 w 10231"/>
                  <a:gd name="connsiteY115" fmla="*/ 5980 h 10094"/>
                  <a:gd name="connsiteX116" fmla="*/ 6657 w 10231"/>
                  <a:gd name="connsiteY116" fmla="*/ 6082 h 10094"/>
                  <a:gd name="connsiteX117" fmla="*/ 6624 w 10231"/>
                  <a:gd name="connsiteY117" fmla="*/ 6143 h 10094"/>
                  <a:gd name="connsiteX118" fmla="*/ 6624 w 10231"/>
                  <a:gd name="connsiteY118" fmla="*/ 6184 h 10094"/>
                  <a:gd name="connsiteX119" fmla="*/ 6624 w 10231"/>
                  <a:gd name="connsiteY119" fmla="*/ 6143 h 10094"/>
                  <a:gd name="connsiteX120" fmla="*/ 6707 w 10231"/>
                  <a:gd name="connsiteY120" fmla="*/ 6082 h 10094"/>
                  <a:gd name="connsiteX121" fmla="*/ 6791 w 10231"/>
                  <a:gd name="connsiteY121" fmla="*/ 5960 h 10094"/>
                  <a:gd name="connsiteX122" fmla="*/ 6858 w 10231"/>
                  <a:gd name="connsiteY122" fmla="*/ 5797 h 10094"/>
                  <a:gd name="connsiteX123" fmla="*/ 7061 w 10231"/>
                  <a:gd name="connsiteY123" fmla="*/ 5430 h 10094"/>
                  <a:gd name="connsiteX124" fmla="*/ 7245 w 10231"/>
                  <a:gd name="connsiteY124" fmla="*/ 5002 h 10094"/>
                  <a:gd name="connsiteX125" fmla="*/ 7263 w 10231"/>
                  <a:gd name="connsiteY125" fmla="*/ 4839 h 10094"/>
                  <a:gd name="connsiteX126" fmla="*/ 7297 w 10231"/>
                  <a:gd name="connsiteY126" fmla="*/ 4656 h 10094"/>
                  <a:gd name="connsiteX127" fmla="*/ 7297 w 10231"/>
                  <a:gd name="connsiteY127" fmla="*/ 4351 h 10094"/>
                  <a:gd name="connsiteX128" fmla="*/ 7245 w 10231"/>
                  <a:gd name="connsiteY128" fmla="*/ 4188 h 10094"/>
                  <a:gd name="connsiteX129" fmla="*/ 7212 w 10231"/>
                  <a:gd name="connsiteY129" fmla="*/ 4167 h 10094"/>
                  <a:gd name="connsiteX130" fmla="*/ 7212 w 10231"/>
                  <a:gd name="connsiteY130" fmla="*/ 4127 h 10094"/>
                  <a:gd name="connsiteX131" fmla="*/ 7245 w 10231"/>
                  <a:gd name="connsiteY131" fmla="*/ 4167 h 10094"/>
                  <a:gd name="connsiteX132" fmla="*/ 7297 w 10231"/>
                  <a:gd name="connsiteY132" fmla="*/ 4269 h 10094"/>
                  <a:gd name="connsiteX133" fmla="*/ 7382 w 10231"/>
                  <a:gd name="connsiteY133" fmla="*/ 4391 h 10094"/>
                  <a:gd name="connsiteX134" fmla="*/ 7482 w 10231"/>
                  <a:gd name="connsiteY134" fmla="*/ 4554 h 10094"/>
                  <a:gd name="connsiteX135" fmla="*/ 7669 w 10231"/>
                  <a:gd name="connsiteY135" fmla="*/ 4819 h 10094"/>
                  <a:gd name="connsiteX136" fmla="*/ 7736 w 10231"/>
                  <a:gd name="connsiteY136" fmla="*/ 4941 h 10094"/>
                  <a:gd name="connsiteX137" fmla="*/ 7752 w 10231"/>
                  <a:gd name="connsiteY137" fmla="*/ 4982 h 10094"/>
                  <a:gd name="connsiteX138" fmla="*/ 7803 w 10231"/>
                  <a:gd name="connsiteY138" fmla="*/ 5471 h 10094"/>
                  <a:gd name="connsiteX139" fmla="*/ 7836 w 10231"/>
                  <a:gd name="connsiteY139" fmla="*/ 5919 h 10094"/>
                  <a:gd name="connsiteX140" fmla="*/ 7836 w 10231"/>
                  <a:gd name="connsiteY140" fmla="*/ 6123 h 10094"/>
                  <a:gd name="connsiteX141" fmla="*/ 7869 w 10231"/>
                  <a:gd name="connsiteY141" fmla="*/ 6306 h 10094"/>
                  <a:gd name="connsiteX142" fmla="*/ 7885 w 10231"/>
                  <a:gd name="connsiteY142" fmla="*/ 6408 h 10094"/>
                  <a:gd name="connsiteX143" fmla="*/ 7921 w 10231"/>
                  <a:gd name="connsiteY143" fmla="*/ 6448 h 10094"/>
                  <a:gd name="connsiteX144" fmla="*/ 7921 w 10231"/>
                  <a:gd name="connsiteY144" fmla="*/ 6408 h 10094"/>
                  <a:gd name="connsiteX145" fmla="*/ 7971 w 10231"/>
                  <a:gd name="connsiteY145" fmla="*/ 6347 h 10094"/>
                  <a:gd name="connsiteX146" fmla="*/ 8023 w 10231"/>
                  <a:gd name="connsiteY146" fmla="*/ 6245 h 10094"/>
                  <a:gd name="connsiteX147" fmla="*/ 8072 w 10231"/>
                  <a:gd name="connsiteY147" fmla="*/ 6123 h 10094"/>
                  <a:gd name="connsiteX148" fmla="*/ 8207 w 10231"/>
                  <a:gd name="connsiteY148" fmla="*/ 5797 h 10094"/>
                  <a:gd name="connsiteX149" fmla="*/ 8290 w 10231"/>
                  <a:gd name="connsiteY149" fmla="*/ 5369 h 10094"/>
                  <a:gd name="connsiteX150" fmla="*/ 8325 w 10231"/>
                  <a:gd name="connsiteY150" fmla="*/ 5206 h 10094"/>
                  <a:gd name="connsiteX151" fmla="*/ 8325 w 10231"/>
                  <a:gd name="connsiteY151" fmla="*/ 5084 h 10094"/>
                  <a:gd name="connsiteX152" fmla="*/ 8274 w 10231"/>
                  <a:gd name="connsiteY152" fmla="*/ 4880 h 10094"/>
                  <a:gd name="connsiteX153" fmla="*/ 8207 w 10231"/>
                  <a:gd name="connsiteY153" fmla="*/ 4778 h 10094"/>
                  <a:gd name="connsiteX154" fmla="*/ 8190 w 10231"/>
                  <a:gd name="connsiteY154" fmla="*/ 4758 h 10094"/>
                  <a:gd name="connsiteX155" fmla="*/ 8325 w 10231"/>
                  <a:gd name="connsiteY155" fmla="*/ 4941 h 10094"/>
                  <a:gd name="connsiteX156" fmla="*/ 8476 w 10231"/>
                  <a:gd name="connsiteY156" fmla="*/ 5104 h 10094"/>
                  <a:gd name="connsiteX157" fmla="*/ 8681 w 10231"/>
                  <a:gd name="connsiteY157" fmla="*/ 5267 h 10094"/>
                  <a:gd name="connsiteX158" fmla="*/ 8866 w 10231"/>
                  <a:gd name="connsiteY158" fmla="*/ 5471 h 10094"/>
                  <a:gd name="connsiteX159" fmla="*/ 9018 w 10231"/>
                  <a:gd name="connsiteY159" fmla="*/ 5736 h 10094"/>
                  <a:gd name="connsiteX160" fmla="*/ 9186 w 10231"/>
                  <a:gd name="connsiteY160" fmla="*/ 6021 h 10094"/>
                  <a:gd name="connsiteX161" fmla="*/ 9319 w 10231"/>
                  <a:gd name="connsiteY161" fmla="*/ 6387 h 10094"/>
                  <a:gd name="connsiteX162" fmla="*/ 9423 w 10231"/>
                  <a:gd name="connsiteY162" fmla="*/ 6835 h 10094"/>
                  <a:gd name="connsiteX163" fmla="*/ 9490 w 10231"/>
                  <a:gd name="connsiteY163" fmla="*/ 7324 h 10094"/>
                  <a:gd name="connsiteX164" fmla="*/ 9540 w 10231"/>
                  <a:gd name="connsiteY164" fmla="*/ 7772 h 10094"/>
                  <a:gd name="connsiteX165" fmla="*/ 9540 w 10231"/>
                  <a:gd name="connsiteY165" fmla="*/ 8180 h 10094"/>
                  <a:gd name="connsiteX166" fmla="*/ 9540 w 10231"/>
                  <a:gd name="connsiteY166" fmla="*/ 8505 h 10094"/>
                  <a:gd name="connsiteX167" fmla="*/ 9540 w 10231"/>
                  <a:gd name="connsiteY167" fmla="*/ 8750 h 10094"/>
                  <a:gd name="connsiteX168" fmla="*/ 9506 w 10231"/>
                  <a:gd name="connsiteY168" fmla="*/ 8953 h 10094"/>
                  <a:gd name="connsiteX169" fmla="*/ 9506 w 10231"/>
                  <a:gd name="connsiteY169" fmla="*/ 9116 h 10094"/>
                  <a:gd name="connsiteX170" fmla="*/ 9506 w 10231"/>
                  <a:gd name="connsiteY170" fmla="*/ 9157 h 10094"/>
                  <a:gd name="connsiteX171" fmla="*/ 9557 w 10231"/>
                  <a:gd name="connsiteY171" fmla="*/ 9157 h 10094"/>
                  <a:gd name="connsiteX172" fmla="*/ 9674 w 10231"/>
                  <a:gd name="connsiteY172" fmla="*/ 9239 h 10094"/>
                  <a:gd name="connsiteX173" fmla="*/ 9827 w 10231"/>
                  <a:gd name="connsiteY173" fmla="*/ 9340 h 10094"/>
                  <a:gd name="connsiteX174" fmla="*/ 9995 w 10231"/>
                  <a:gd name="connsiteY174" fmla="*/ 9564 h 10094"/>
                  <a:gd name="connsiteX175" fmla="*/ 10097 w 10231"/>
                  <a:gd name="connsiteY175" fmla="*/ 9768 h 10094"/>
                  <a:gd name="connsiteX176" fmla="*/ 10181 w 10231"/>
                  <a:gd name="connsiteY176" fmla="*/ 9931 h 10094"/>
                  <a:gd name="connsiteX177" fmla="*/ 10231 w 10231"/>
                  <a:gd name="connsiteY177" fmla="*/ 10033 h 10094"/>
                  <a:gd name="connsiteX178" fmla="*/ 10231 w 10231"/>
                  <a:gd name="connsiteY178" fmla="*/ 10094 h 10094"/>
                  <a:gd name="connsiteX179" fmla="*/ 10231 w 10231"/>
                  <a:gd name="connsiteY179" fmla="*/ 8689 h 10094"/>
                  <a:gd name="connsiteX180" fmla="*/ 10231 w 10231"/>
                  <a:gd name="connsiteY180" fmla="*/ 8139 h 10094"/>
                  <a:gd name="connsiteX181" fmla="*/ 10214 w 10231"/>
                  <a:gd name="connsiteY181" fmla="*/ 7548 h 10094"/>
                  <a:gd name="connsiteX182" fmla="*/ 10214 w 10231"/>
                  <a:gd name="connsiteY182" fmla="*/ 7039 h 10094"/>
                  <a:gd name="connsiteX183" fmla="*/ 10181 w 10231"/>
                  <a:gd name="connsiteY183" fmla="*/ 6795 h 10094"/>
                  <a:gd name="connsiteX184" fmla="*/ 10181 w 10231"/>
                  <a:gd name="connsiteY184" fmla="*/ 6611 h 10094"/>
                  <a:gd name="connsiteX185" fmla="*/ 10131 w 10231"/>
                  <a:gd name="connsiteY185" fmla="*/ 6021 h 10094"/>
                  <a:gd name="connsiteX186" fmla="*/ 10044 w 10231"/>
                  <a:gd name="connsiteY186" fmla="*/ 5430 h 10094"/>
                  <a:gd name="connsiteX187" fmla="*/ 9945 w 10231"/>
                  <a:gd name="connsiteY187" fmla="*/ 4839 h 10094"/>
                  <a:gd name="connsiteX188" fmla="*/ 9827 w 10231"/>
                  <a:gd name="connsiteY188" fmla="*/ 4269 h 10094"/>
                  <a:gd name="connsiteX189" fmla="*/ 9640 w 10231"/>
                  <a:gd name="connsiteY189" fmla="*/ 3679 h 10094"/>
                  <a:gd name="connsiteX190" fmla="*/ 9457 w 10231"/>
                  <a:gd name="connsiteY190" fmla="*/ 3149 h 10094"/>
                  <a:gd name="connsiteX191" fmla="*/ 9220 w 10231"/>
                  <a:gd name="connsiteY191" fmla="*/ 2640 h 10094"/>
                  <a:gd name="connsiteX192" fmla="*/ 8966 w 10231"/>
                  <a:gd name="connsiteY192" fmla="*/ 2171 h 10094"/>
                  <a:gd name="connsiteX193" fmla="*/ 8646 w 10231"/>
                  <a:gd name="connsiteY193" fmla="*/ 1723 h 10094"/>
                  <a:gd name="connsiteX194" fmla="*/ 8325 w 10231"/>
                  <a:gd name="connsiteY194" fmla="*/ 1336 h 10094"/>
                  <a:gd name="connsiteX195" fmla="*/ 7937 w 10231"/>
                  <a:gd name="connsiteY195" fmla="*/ 970 h 10094"/>
                  <a:gd name="connsiteX196" fmla="*/ 7532 w 10231"/>
                  <a:gd name="connsiteY196" fmla="*/ 644 h 10094"/>
                  <a:gd name="connsiteX197" fmla="*/ 7112 w 10231"/>
                  <a:gd name="connsiteY197" fmla="*/ 420 h 10094"/>
                  <a:gd name="connsiteX198" fmla="*/ 6590 w 10231"/>
                  <a:gd name="connsiteY198" fmla="*/ 257 h 10094"/>
                  <a:gd name="connsiteX199" fmla="*/ 6050 w 10231"/>
                  <a:gd name="connsiteY199" fmla="*/ 155 h 10094"/>
                  <a:gd name="connsiteX200" fmla="*/ 5097 w 10231"/>
                  <a:gd name="connsiteY200" fmla="*/ 20 h 10094"/>
                  <a:gd name="connsiteX201" fmla="*/ 1546 w 10231"/>
                  <a:gd name="connsiteY201" fmla="*/ 2171 h 10094"/>
                  <a:gd name="connsiteX0" fmla="*/ 1546 w 10231"/>
                  <a:gd name="connsiteY0" fmla="*/ 2171 h 10094"/>
                  <a:gd name="connsiteX1" fmla="*/ 139 w 10231"/>
                  <a:gd name="connsiteY1" fmla="*/ 9230 h 10094"/>
                  <a:gd name="connsiteX2" fmla="*/ 551 w 10231"/>
                  <a:gd name="connsiteY2" fmla="*/ 9055 h 10094"/>
                  <a:gd name="connsiteX3" fmla="*/ 687 w 10231"/>
                  <a:gd name="connsiteY3" fmla="*/ 8953 h 10094"/>
                  <a:gd name="connsiteX4" fmla="*/ 788 w 10231"/>
                  <a:gd name="connsiteY4" fmla="*/ 8892 h 10094"/>
                  <a:gd name="connsiteX5" fmla="*/ 872 w 10231"/>
                  <a:gd name="connsiteY5" fmla="*/ 8852 h 10094"/>
                  <a:gd name="connsiteX6" fmla="*/ 1007 w 10231"/>
                  <a:gd name="connsiteY6" fmla="*/ 8791 h 10094"/>
                  <a:gd name="connsiteX7" fmla="*/ 1041 w 10231"/>
                  <a:gd name="connsiteY7" fmla="*/ 8750 h 10094"/>
                  <a:gd name="connsiteX8" fmla="*/ 1057 w 10231"/>
                  <a:gd name="connsiteY8" fmla="*/ 8628 h 10094"/>
                  <a:gd name="connsiteX9" fmla="*/ 973 w 10231"/>
                  <a:gd name="connsiteY9" fmla="*/ 8180 h 10094"/>
                  <a:gd name="connsiteX10" fmla="*/ 956 w 10231"/>
                  <a:gd name="connsiteY10" fmla="*/ 7772 h 10094"/>
                  <a:gd name="connsiteX11" fmla="*/ 956 w 10231"/>
                  <a:gd name="connsiteY11" fmla="*/ 7365 h 10094"/>
                  <a:gd name="connsiteX12" fmla="*/ 1007 w 10231"/>
                  <a:gd name="connsiteY12" fmla="*/ 6998 h 10094"/>
                  <a:gd name="connsiteX13" fmla="*/ 1142 w 10231"/>
                  <a:gd name="connsiteY13" fmla="*/ 6285 h 10094"/>
                  <a:gd name="connsiteX14" fmla="*/ 1361 w 10231"/>
                  <a:gd name="connsiteY14" fmla="*/ 5634 h 10094"/>
                  <a:gd name="connsiteX15" fmla="*/ 1580 w 10231"/>
                  <a:gd name="connsiteY15" fmla="*/ 5145 h 10094"/>
                  <a:gd name="connsiteX16" fmla="*/ 1681 w 10231"/>
                  <a:gd name="connsiteY16" fmla="*/ 4941 h 10094"/>
                  <a:gd name="connsiteX17" fmla="*/ 1783 w 10231"/>
                  <a:gd name="connsiteY17" fmla="*/ 4778 h 10094"/>
                  <a:gd name="connsiteX18" fmla="*/ 1868 w 10231"/>
                  <a:gd name="connsiteY18" fmla="*/ 4656 h 10094"/>
                  <a:gd name="connsiteX19" fmla="*/ 1918 w 10231"/>
                  <a:gd name="connsiteY19" fmla="*/ 4554 h 10094"/>
                  <a:gd name="connsiteX20" fmla="*/ 2003 w 10231"/>
                  <a:gd name="connsiteY20" fmla="*/ 4452 h 10094"/>
                  <a:gd name="connsiteX21" fmla="*/ 2121 w 10231"/>
                  <a:gd name="connsiteY21" fmla="*/ 6021 h 10094"/>
                  <a:gd name="connsiteX22" fmla="*/ 2121 w 10231"/>
                  <a:gd name="connsiteY22" fmla="*/ 5960 h 10094"/>
                  <a:gd name="connsiteX23" fmla="*/ 2121 w 10231"/>
                  <a:gd name="connsiteY23" fmla="*/ 5817 h 10094"/>
                  <a:gd name="connsiteX24" fmla="*/ 2172 w 10231"/>
                  <a:gd name="connsiteY24" fmla="*/ 5573 h 10094"/>
                  <a:gd name="connsiteX25" fmla="*/ 2189 w 10231"/>
                  <a:gd name="connsiteY25" fmla="*/ 5267 h 10094"/>
                  <a:gd name="connsiteX26" fmla="*/ 2306 w 10231"/>
                  <a:gd name="connsiteY26" fmla="*/ 4941 h 10094"/>
                  <a:gd name="connsiteX27" fmla="*/ 2407 w 10231"/>
                  <a:gd name="connsiteY27" fmla="*/ 4656 h 10094"/>
                  <a:gd name="connsiteX28" fmla="*/ 2625 w 10231"/>
                  <a:gd name="connsiteY28" fmla="*/ 4351 h 10094"/>
                  <a:gd name="connsiteX29" fmla="*/ 2863 w 10231"/>
                  <a:gd name="connsiteY29" fmla="*/ 4106 h 10094"/>
                  <a:gd name="connsiteX30" fmla="*/ 2980 w 10231"/>
                  <a:gd name="connsiteY30" fmla="*/ 4065 h 10094"/>
                  <a:gd name="connsiteX31" fmla="*/ 2996 w 10231"/>
                  <a:gd name="connsiteY31" fmla="*/ 4065 h 10094"/>
                  <a:gd name="connsiteX32" fmla="*/ 3065 w 10231"/>
                  <a:gd name="connsiteY32" fmla="*/ 4106 h 10094"/>
                  <a:gd name="connsiteX33" fmla="*/ 3065 w 10231"/>
                  <a:gd name="connsiteY33" fmla="*/ 4188 h 10094"/>
                  <a:gd name="connsiteX34" fmla="*/ 3030 w 10231"/>
                  <a:gd name="connsiteY34" fmla="*/ 4493 h 10094"/>
                  <a:gd name="connsiteX35" fmla="*/ 2996 w 10231"/>
                  <a:gd name="connsiteY35" fmla="*/ 4819 h 10094"/>
                  <a:gd name="connsiteX36" fmla="*/ 2996 w 10231"/>
                  <a:gd name="connsiteY36" fmla="*/ 5043 h 10094"/>
                  <a:gd name="connsiteX37" fmla="*/ 3065 w 10231"/>
                  <a:gd name="connsiteY37" fmla="*/ 5267 h 10094"/>
                  <a:gd name="connsiteX38" fmla="*/ 3132 w 10231"/>
                  <a:gd name="connsiteY38" fmla="*/ 5654 h 10094"/>
                  <a:gd name="connsiteX39" fmla="*/ 3216 w 10231"/>
                  <a:gd name="connsiteY39" fmla="*/ 5817 h 10094"/>
                  <a:gd name="connsiteX40" fmla="*/ 3250 w 10231"/>
                  <a:gd name="connsiteY40" fmla="*/ 5980 h 10094"/>
                  <a:gd name="connsiteX41" fmla="*/ 3301 w 10231"/>
                  <a:gd name="connsiteY41" fmla="*/ 6061 h 10094"/>
                  <a:gd name="connsiteX42" fmla="*/ 3301 w 10231"/>
                  <a:gd name="connsiteY42" fmla="*/ 6082 h 10094"/>
                  <a:gd name="connsiteX43" fmla="*/ 3301 w 10231"/>
                  <a:gd name="connsiteY43" fmla="*/ 6021 h 10094"/>
                  <a:gd name="connsiteX44" fmla="*/ 3301 w 10231"/>
                  <a:gd name="connsiteY44" fmla="*/ 5919 h 10094"/>
                  <a:gd name="connsiteX45" fmla="*/ 3268 w 10231"/>
                  <a:gd name="connsiteY45" fmla="*/ 5736 h 10094"/>
                  <a:gd name="connsiteX46" fmla="*/ 3268 w 10231"/>
                  <a:gd name="connsiteY46" fmla="*/ 5491 h 10094"/>
                  <a:gd name="connsiteX47" fmla="*/ 3301 w 10231"/>
                  <a:gd name="connsiteY47" fmla="*/ 5247 h 10094"/>
                  <a:gd name="connsiteX48" fmla="*/ 3384 w 10231"/>
                  <a:gd name="connsiteY48" fmla="*/ 4941 h 10094"/>
                  <a:gd name="connsiteX49" fmla="*/ 3469 w 10231"/>
                  <a:gd name="connsiteY49" fmla="*/ 4656 h 10094"/>
                  <a:gd name="connsiteX50" fmla="*/ 3621 w 10231"/>
                  <a:gd name="connsiteY50" fmla="*/ 4391 h 10094"/>
                  <a:gd name="connsiteX51" fmla="*/ 3738 w 10231"/>
                  <a:gd name="connsiteY51" fmla="*/ 4269 h 10094"/>
                  <a:gd name="connsiteX52" fmla="*/ 3875 w 10231"/>
                  <a:gd name="connsiteY52" fmla="*/ 4065 h 10094"/>
                  <a:gd name="connsiteX53" fmla="*/ 4143 w 10231"/>
                  <a:gd name="connsiteY53" fmla="*/ 3699 h 10094"/>
                  <a:gd name="connsiteX54" fmla="*/ 4278 w 10231"/>
                  <a:gd name="connsiteY54" fmla="*/ 3536 h 10094"/>
                  <a:gd name="connsiteX55" fmla="*/ 4345 w 10231"/>
                  <a:gd name="connsiteY55" fmla="*/ 3414 h 10094"/>
                  <a:gd name="connsiteX56" fmla="*/ 4428 w 10231"/>
                  <a:gd name="connsiteY56" fmla="*/ 3312 h 10094"/>
                  <a:gd name="connsiteX57" fmla="*/ 4463 w 10231"/>
                  <a:gd name="connsiteY57" fmla="*/ 3292 h 10094"/>
                  <a:gd name="connsiteX58" fmla="*/ 4428 w 10231"/>
                  <a:gd name="connsiteY58" fmla="*/ 3312 h 10094"/>
                  <a:gd name="connsiteX59" fmla="*/ 4378 w 10231"/>
                  <a:gd name="connsiteY59" fmla="*/ 3414 h 10094"/>
                  <a:gd name="connsiteX60" fmla="*/ 4278 w 10231"/>
                  <a:gd name="connsiteY60" fmla="*/ 3577 h 10094"/>
                  <a:gd name="connsiteX61" fmla="*/ 4193 w 10231"/>
                  <a:gd name="connsiteY61" fmla="*/ 3780 h 10094"/>
                  <a:gd name="connsiteX62" fmla="*/ 4075 w 10231"/>
                  <a:gd name="connsiteY62" fmla="*/ 4025 h 10094"/>
                  <a:gd name="connsiteX63" fmla="*/ 3975 w 10231"/>
                  <a:gd name="connsiteY63" fmla="*/ 4290 h 10094"/>
                  <a:gd name="connsiteX64" fmla="*/ 3891 w 10231"/>
                  <a:gd name="connsiteY64" fmla="*/ 4595 h 10094"/>
                  <a:gd name="connsiteX65" fmla="*/ 3839 w 10231"/>
                  <a:gd name="connsiteY65" fmla="*/ 4880 h 10094"/>
                  <a:gd name="connsiteX66" fmla="*/ 3805 w 10231"/>
                  <a:gd name="connsiteY66" fmla="*/ 5267 h 10094"/>
                  <a:gd name="connsiteX67" fmla="*/ 3839 w 10231"/>
                  <a:gd name="connsiteY67" fmla="*/ 5593 h 10094"/>
                  <a:gd name="connsiteX68" fmla="*/ 3924 w 10231"/>
                  <a:gd name="connsiteY68" fmla="*/ 5858 h 10094"/>
                  <a:gd name="connsiteX69" fmla="*/ 4024 w 10231"/>
                  <a:gd name="connsiteY69" fmla="*/ 6021 h 10094"/>
                  <a:gd name="connsiteX70" fmla="*/ 4143 w 10231"/>
                  <a:gd name="connsiteY70" fmla="*/ 6143 h 10094"/>
                  <a:gd name="connsiteX71" fmla="*/ 4244 w 10231"/>
                  <a:gd name="connsiteY71" fmla="*/ 6245 h 10094"/>
                  <a:gd name="connsiteX72" fmla="*/ 4295 w 10231"/>
                  <a:gd name="connsiteY72" fmla="*/ 6285 h 10094"/>
                  <a:gd name="connsiteX73" fmla="*/ 4329 w 10231"/>
                  <a:gd name="connsiteY73" fmla="*/ 6285 h 10094"/>
                  <a:gd name="connsiteX74" fmla="*/ 4329 w 10231"/>
                  <a:gd name="connsiteY74" fmla="*/ 6245 h 10094"/>
                  <a:gd name="connsiteX75" fmla="*/ 4295 w 10231"/>
                  <a:gd name="connsiteY75" fmla="*/ 6123 h 10094"/>
                  <a:gd name="connsiteX76" fmla="*/ 4278 w 10231"/>
                  <a:gd name="connsiteY76" fmla="*/ 5980 h 10094"/>
                  <a:gd name="connsiteX77" fmla="*/ 4244 w 10231"/>
                  <a:gd name="connsiteY77" fmla="*/ 5756 h 10094"/>
                  <a:gd name="connsiteX78" fmla="*/ 4244 w 10231"/>
                  <a:gd name="connsiteY78" fmla="*/ 5532 h 10094"/>
                  <a:gd name="connsiteX79" fmla="*/ 4278 w 10231"/>
                  <a:gd name="connsiteY79" fmla="*/ 5247 h 10094"/>
                  <a:gd name="connsiteX80" fmla="*/ 4295 w 10231"/>
                  <a:gd name="connsiteY80" fmla="*/ 4941 h 10094"/>
                  <a:gd name="connsiteX81" fmla="*/ 4412 w 10231"/>
                  <a:gd name="connsiteY81" fmla="*/ 4656 h 10094"/>
                  <a:gd name="connsiteX82" fmla="*/ 4514 w 10231"/>
                  <a:gd name="connsiteY82" fmla="*/ 4351 h 10094"/>
                  <a:gd name="connsiteX83" fmla="*/ 4648 w 10231"/>
                  <a:gd name="connsiteY83" fmla="*/ 4127 h 10094"/>
                  <a:gd name="connsiteX84" fmla="*/ 4749 w 10231"/>
                  <a:gd name="connsiteY84" fmla="*/ 3943 h 10094"/>
                  <a:gd name="connsiteX85" fmla="*/ 4885 w 10231"/>
                  <a:gd name="connsiteY85" fmla="*/ 3780 h 10094"/>
                  <a:gd name="connsiteX86" fmla="*/ 5002 w 10231"/>
                  <a:gd name="connsiteY86" fmla="*/ 3638 h 10094"/>
                  <a:gd name="connsiteX87" fmla="*/ 5103 w 10231"/>
                  <a:gd name="connsiteY87" fmla="*/ 3536 h 10094"/>
                  <a:gd name="connsiteX88" fmla="*/ 5241 w 10231"/>
                  <a:gd name="connsiteY88" fmla="*/ 3475 h 10094"/>
                  <a:gd name="connsiteX89" fmla="*/ 5326 w 10231"/>
                  <a:gd name="connsiteY89" fmla="*/ 3475 h 10094"/>
                  <a:gd name="connsiteX90" fmla="*/ 5410 w 10231"/>
                  <a:gd name="connsiteY90" fmla="*/ 3536 h 10094"/>
                  <a:gd name="connsiteX91" fmla="*/ 5493 w 10231"/>
                  <a:gd name="connsiteY91" fmla="*/ 3638 h 10094"/>
                  <a:gd name="connsiteX92" fmla="*/ 5545 w 10231"/>
                  <a:gd name="connsiteY92" fmla="*/ 3780 h 10094"/>
                  <a:gd name="connsiteX93" fmla="*/ 5579 w 10231"/>
                  <a:gd name="connsiteY93" fmla="*/ 3964 h 10094"/>
                  <a:gd name="connsiteX94" fmla="*/ 5646 w 10231"/>
                  <a:gd name="connsiteY94" fmla="*/ 4452 h 10094"/>
                  <a:gd name="connsiteX95" fmla="*/ 5680 w 10231"/>
                  <a:gd name="connsiteY95" fmla="*/ 5002 h 10094"/>
                  <a:gd name="connsiteX96" fmla="*/ 5713 w 10231"/>
                  <a:gd name="connsiteY96" fmla="*/ 5573 h 10094"/>
                  <a:gd name="connsiteX97" fmla="*/ 5713 w 10231"/>
                  <a:gd name="connsiteY97" fmla="*/ 5817 h 10094"/>
                  <a:gd name="connsiteX98" fmla="*/ 5713 w 10231"/>
                  <a:gd name="connsiteY98" fmla="*/ 6021 h 10094"/>
                  <a:gd name="connsiteX99" fmla="*/ 5680 w 10231"/>
                  <a:gd name="connsiteY99" fmla="*/ 6224 h 10094"/>
                  <a:gd name="connsiteX100" fmla="*/ 5680 w 10231"/>
                  <a:gd name="connsiteY100" fmla="*/ 6347 h 10094"/>
                  <a:gd name="connsiteX101" fmla="*/ 5680 w 10231"/>
                  <a:gd name="connsiteY101" fmla="*/ 6448 h 10094"/>
                  <a:gd name="connsiteX102" fmla="*/ 5680 w 10231"/>
                  <a:gd name="connsiteY102" fmla="*/ 6469 h 10094"/>
                  <a:gd name="connsiteX103" fmla="*/ 6320 w 10231"/>
                  <a:gd name="connsiteY103" fmla="*/ 3129 h 10094"/>
                  <a:gd name="connsiteX104" fmla="*/ 6354 w 10231"/>
                  <a:gd name="connsiteY104" fmla="*/ 3190 h 10094"/>
                  <a:gd name="connsiteX105" fmla="*/ 6387 w 10231"/>
                  <a:gd name="connsiteY105" fmla="*/ 3292 h 10094"/>
                  <a:gd name="connsiteX106" fmla="*/ 6437 w 10231"/>
                  <a:gd name="connsiteY106" fmla="*/ 3454 h 10094"/>
                  <a:gd name="connsiteX107" fmla="*/ 6489 w 10231"/>
                  <a:gd name="connsiteY107" fmla="*/ 3679 h 10094"/>
                  <a:gd name="connsiteX108" fmla="*/ 6538 w 10231"/>
                  <a:gd name="connsiteY108" fmla="*/ 3903 h 10094"/>
                  <a:gd name="connsiteX109" fmla="*/ 6624 w 10231"/>
                  <a:gd name="connsiteY109" fmla="*/ 4188 h 10094"/>
                  <a:gd name="connsiteX110" fmla="*/ 6707 w 10231"/>
                  <a:gd name="connsiteY110" fmla="*/ 4819 h 10094"/>
                  <a:gd name="connsiteX111" fmla="*/ 6725 w 10231"/>
                  <a:gd name="connsiteY111" fmla="*/ 5145 h 10094"/>
                  <a:gd name="connsiteX112" fmla="*/ 6725 w 10231"/>
                  <a:gd name="connsiteY112" fmla="*/ 5410 h 10094"/>
                  <a:gd name="connsiteX113" fmla="*/ 6725 w 10231"/>
                  <a:gd name="connsiteY113" fmla="*/ 5634 h 10094"/>
                  <a:gd name="connsiteX114" fmla="*/ 6707 w 10231"/>
                  <a:gd name="connsiteY114" fmla="*/ 5817 h 10094"/>
                  <a:gd name="connsiteX115" fmla="*/ 6673 w 10231"/>
                  <a:gd name="connsiteY115" fmla="*/ 5980 h 10094"/>
                  <a:gd name="connsiteX116" fmla="*/ 6657 w 10231"/>
                  <a:gd name="connsiteY116" fmla="*/ 6082 h 10094"/>
                  <a:gd name="connsiteX117" fmla="*/ 6624 w 10231"/>
                  <a:gd name="connsiteY117" fmla="*/ 6143 h 10094"/>
                  <a:gd name="connsiteX118" fmla="*/ 6624 w 10231"/>
                  <a:gd name="connsiteY118" fmla="*/ 6184 h 10094"/>
                  <a:gd name="connsiteX119" fmla="*/ 6624 w 10231"/>
                  <a:gd name="connsiteY119" fmla="*/ 6143 h 10094"/>
                  <a:gd name="connsiteX120" fmla="*/ 6707 w 10231"/>
                  <a:gd name="connsiteY120" fmla="*/ 6082 h 10094"/>
                  <a:gd name="connsiteX121" fmla="*/ 6791 w 10231"/>
                  <a:gd name="connsiteY121" fmla="*/ 5960 h 10094"/>
                  <a:gd name="connsiteX122" fmla="*/ 6858 w 10231"/>
                  <a:gd name="connsiteY122" fmla="*/ 5797 h 10094"/>
                  <a:gd name="connsiteX123" fmla="*/ 7061 w 10231"/>
                  <a:gd name="connsiteY123" fmla="*/ 5430 h 10094"/>
                  <a:gd name="connsiteX124" fmla="*/ 7245 w 10231"/>
                  <a:gd name="connsiteY124" fmla="*/ 5002 h 10094"/>
                  <a:gd name="connsiteX125" fmla="*/ 7263 w 10231"/>
                  <a:gd name="connsiteY125" fmla="*/ 4839 h 10094"/>
                  <a:gd name="connsiteX126" fmla="*/ 7297 w 10231"/>
                  <a:gd name="connsiteY126" fmla="*/ 4656 h 10094"/>
                  <a:gd name="connsiteX127" fmla="*/ 7297 w 10231"/>
                  <a:gd name="connsiteY127" fmla="*/ 4351 h 10094"/>
                  <a:gd name="connsiteX128" fmla="*/ 7245 w 10231"/>
                  <a:gd name="connsiteY128" fmla="*/ 4188 h 10094"/>
                  <a:gd name="connsiteX129" fmla="*/ 7212 w 10231"/>
                  <a:gd name="connsiteY129" fmla="*/ 4167 h 10094"/>
                  <a:gd name="connsiteX130" fmla="*/ 7212 w 10231"/>
                  <a:gd name="connsiteY130" fmla="*/ 4127 h 10094"/>
                  <a:gd name="connsiteX131" fmla="*/ 7245 w 10231"/>
                  <a:gd name="connsiteY131" fmla="*/ 4167 h 10094"/>
                  <a:gd name="connsiteX132" fmla="*/ 7297 w 10231"/>
                  <a:gd name="connsiteY132" fmla="*/ 4269 h 10094"/>
                  <a:gd name="connsiteX133" fmla="*/ 7382 w 10231"/>
                  <a:gd name="connsiteY133" fmla="*/ 4391 h 10094"/>
                  <a:gd name="connsiteX134" fmla="*/ 7482 w 10231"/>
                  <a:gd name="connsiteY134" fmla="*/ 4554 h 10094"/>
                  <a:gd name="connsiteX135" fmla="*/ 7669 w 10231"/>
                  <a:gd name="connsiteY135" fmla="*/ 4819 h 10094"/>
                  <a:gd name="connsiteX136" fmla="*/ 7736 w 10231"/>
                  <a:gd name="connsiteY136" fmla="*/ 4941 h 10094"/>
                  <a:gd name="connsiteX137" fmla="*/ 7752 w 10231"/>
                  <a:gd name="connsiteY137" fmla="*/ 4982 h 10094"/>
                  <a:gd name="connsiteX138" fmla="*/ 7803 w 10231"/>
                  <a:gd name="connsiteY138" fmla="*/ 5471 h 10094"/>
                  <a:gd name="connsiteX139" fmla="*/ 7836 w 10231"/>
                  <a:gd name="connsiteY139" fmla="*/ 5919 h 10094"/>
                  <a:gd name="connsiteX140" fmla="*/ 7836 w 10231"/>
                  <a:gd name="connsiteY140" fmla="*/ 6123 h 10094"/>
                  <a:gd name="connsiteX141" fmla="*/ 7869 w 10231"/>
                  <a:gd name="connsiteY141" fmla="*/ 6306 h 10094"/>
                  <a:gd name="connsiteX142" fmla="*/ 7885 w 10231"/>
                  <a:gd name="connsiteY142" fmla="*/ 6408 h 10094"/>
                  <a:gd name="connsiteX143" fmla="*/ 7921 w 10231"/>
                  <a:gd name="connsiteY143" fmla="*/ 6448 h 10094"/>
                  <a:gd name="connsiteX144" fmla="*/ 7921 w 10231"/>
                  <a:gd name="connsiteY144" fmla="*/ 6408 h 10094"/>
                  <a:gd name="connsiteX145" fmla="*/ 7971 w 10231"/>
                  <a:gd name="connsiteY145" fmla="*/ 6347 h 10094"/>
                  <a:gd name="connsiteX146" fmla="*/ 8023 w 10231"/>
                  <a:gd name="connsiteY146" fmla="*/ 6245 h 10094"/>
                  <a:gd name="connsiteX147" fmla="*/ 8072 w 10231"/>
                  <a:gd name="connsiteY147" fmla="*/ 6123 h 10094"/>
                  <a:gd name="connsiteX148" fmla="*/ 8207 w 10231"/>
                  <a:gd name="connsiteY148" fmla="*/ 5797 h 10094"/>
                  <a:gd name="connsiteX149" fmla="*/ 8290 w 10231"/>
                  <a:gd name="connsiteY149" fmla="*/ 5369 h 10094"/>
                  <a:gd name="connsiteX150" fmla="*/ 8325 w 10231"/>
                  <a:gd name="connsiteY150" fmla="*/ 5206 h 10094"/>
                  <a:gd name="connsiteX151" fmla="*/ 8325 w 10231"/>
                  <a:gd name="connsiteY151" fmla="*/ 5084 h 10094"/>
                  <a:gd name="connsiteX152" fmla="*/ 8274 w 10231"/>
                  <a:gd name="connsiteY152" fmla="*/ 4880 h 10094"/>
                  <a:gd name="connsiteX153" fmla="*/ 8207 w 10231"/>
                  <a:gd name="connsiteY153" fmla="*/ 4778 h 10094"/>
                  <a:gd name="connsiteX154" fmla="*/ 8190 w 10231"/>
                  <a:gd name="connsiteY154" fmla="*/ 4758 h 10094"/>
                  <a:gd name="connsiteX155" fmla="*/ 8325 w 10231"/>
                  <a:gd name="connsiteY155" fmla="*/ 4941 h 10094"/>
                  <a:gd name="connsiteX156" fmla="*/ 8476 w 10231"/>
                  <a:gd name="connsiteY156" fmla="*/ 5104 h 10094"/>
                  <a:gd name="connsiteX157" fmla="*/ 8681 w 10231"/>
                  <a:gd name="connsiteY157" fmla="*/ 5267 h 10094"/>
                  <a:gd name="connsiteX158" fmla="*/ 8866 w 10231"/>
                  <a:gd name="connsiteY158" fmla="*/ 5471 h 10094"/>
                  <a:gd name="connsiteX159" fmla="*/ 9018 w 10231"/>
                  <a:gd name="connsiteY159" fmla="*/ 5736 h 10094"/>
                  <a:gd name="connsiteX160" fmla="*/ 9186 w 10231"/>
                  <a:gd name="connsiteY160" fmla="*/ 6021 h 10094"/>
                  <a:gd name="connsiteX161" fmla="*/ 9319 w 10231"/>
                  <a:gd name="connsiteY161" fmla="*/ 6387 h 10094"/>
                  <a:gd name="connsiteX162" fmla="*/ 9423 w 10231"/>
                  <a:gd name="connsiteY162" fmla="*/ 6835 h 10094"/>
                  <a:gd name="connsiteX163" fmla="*/ 9490 w 10231"/>
                  <a:gd name="connsiteY163" fmla="*/ 7324 h 10094"/>
                  <a:gd name="connsiteX164" fmla="*/ 9540 w 10231"/>
                  <a:gd name="connsiteY164" fmla="*/ 7772 h 10094"/>
                  <a:gd name="connsiteX165" fmla="*/ 9540 w 10231"/>
                  <a:gd name="connsiteY165" fmla="*/ 8180 h 10094"/>
                  <a:gd name="connsiteX166" fmla="*/ 9540 w 10231"/>
                  <a:gd name="connsiteY166" fmla="*/ 8505 h 10094"/>
                  <a:gd name="connsiteX167" fmla="*/ 9540 w 10231"/>
                  <a:gd name="connsiteY167" fmla="*/ 8750 h 10094"/>
                  <a:gd name="connsiteX168" fmla="*/ 9506 w 10231"/>
                  <a:gd name="connsiteY168" fmla="*/ 8953 h 10094"/>
                  <a:gd name="connsiteX169" fmla="*/ 9506 w 10231"/>
                  <a:gd name="connsiteY169" fmla="*/ 9116 h 10094"/>
                  <a:gd name="connsiteX170" fmla="*/ 9506 w 10231"/>
                  <a:gd name="connsiteY170" fmla="*/ 9157 h 10094"/>
                  <a:gd name="connsiteX171" fmla="*/ 9557 w 10231"/>
                  <a:gd name="connsiteY171" fmla="*/ 9157 h 10094"/>
                  <a:gd name="connsiteX172" fmla="*/ 9674 w 10231"/>
                  <a:gd name="connsiteY172" fmla="*/ 9239 h 10094"/>
                  <a:gd name="connsiteX173" fmla="*/ 9827 w 10231"/>
                  <a:gd name="connsiteY173" fmla="*/ 9340 h 10094"/>
                  <a:gd name="connsiteX174" fmla="*/ 9995 w 10231"/>
                  <a:gd name="connsiteY174" fmla="*/ 9564 h 10094"/>
                  <a:gd name="connsiteX175" fmla="*/ 10097 w 10231"/>
                  <a:gd name="connsiteY175" fmla="*/ 9768 h 10094"/>
                  <a:gd name="connsiteX176" fmla="*/ 10181 w 10231"/>
                  <a:gd name="connsiteY176" fmla="*/ 9931 h 10094"/>
                  <a:gd name="connsiteX177" fmla="*/ 10231 w 10231"/>
                  <a:gd name="connsiteY177" fmla="*/ 10033 h 10094"/>
                  <a:gd name="connsiteX178" fmla="*/ 10231 w 10231"/>
                  <a:gd name="connsiteY178" fmla="*/ 10094 h 10094"/>
                  <a:gd name="connsiteX179" fmla="*/ 10231 w 10231"/>
                  <a:gd name="connsiteY179" fmla="*/ 8139 h 10094"/>
                  <a:gd name="connsiteX180" fmla="*/ 10214 w 10231"/>
                  <a:gd name="connsiteY180" fmla="*/ 7548 h 10094"/>
                  <a:gd name="connsiteX181" fmla="*/ 10214 w 10231"/>
                  <a:gd name="connsiteY181" fmla="*/ 7039 h 10094"/>
                  <a:gd name="connsiteX182" fmla="*/ 10181 w 10231"/>
                  <a:gd name="connsiteY182" fmla="*/ 6795 h 10094"/>
                  <a:gd name="connsiteX183" fmla="*/ 10181 w 10231"/>
                  <a:gd name="connsiteY183" fmla="*/ 6611 h 10094"/>
                  <a:gd name="connsiteX184" fmla="*/ 10131 w 10231"/>
                  <a:gd name="connsiteY184" fmla="*/ 6021 h 10094"/>
                  <a:gd name="connsiteX185" fmla="*/ 10044 w 10231"/>
                  <a:gd name="connsiteY185" fmla="*/ 5430 h 10094"/>
                  <a:gd name="connsiteX186" fmla="*/ 9945 w 10231"/>
                  <a:gd name="connsiteY186" fmla="*/ 4839 h 10094"/>
                  <a:gd name="connsiteX187" fmla="*/ 9827 w 10231"/>
                  <a:gd name="connsiteY187" fmla="*/ 4269 h 10094"/>
                  <a:gd name="connsiteX188" fmla="*/ 9640 w 10231"/>
                  <a:gd name="connsiteY188" fmla="*/ 3679 h 10094"/>
                  <a:gd name="connsiteX189" fmla="*/ 9457 w 10231"/>
                  <a:gd name="connsiteY189" fmla="*/ 3149 h 10094"/>
                  <a:gd name="connsiteX190" fmla="*/ 9220 w 10231"/>
                  <a:gd name="connsiteY190" fmla="*/ 2640 h 10094"/>
                  <a:gd name="connsiteX191" fmla="*/ 8966 w 10231"/>
                  <a:gd name="connsiteY191" fmla="*/ 2171 h 10094"/>
                  <a:gd name="connsiteX192" fmla="*/ 8646 w 10231"/>
                  <a:gd name="connsiteY192" fmla="*/ 1723 h 10094"/>
                  <a:gd name="connsiteX193" fmla="*/ 8325 w 10231"/>
                  <a:gd name="connsiteY193" fmla="*/ 1336 h 10094"/>
                  <a:gd name="connsiteX194" fmla="*/ 7937 w 10231"/>
                  <a:gd name="connsiteY194" fmla="*/ 970 h 10094"/>
                  <a:gd name="connsiteX195" fmla="*/ 7532 w 10231"/>
                  <a:gd name="connsiteY195" fmla="*/ 644 h 10094"/>
                  <a:gd name="connsiteX196" fmla="*/ 7112 w 10231"/>
                  <a:gd name="connsiteY196" fmla="*/ 420 h 10094"/>
                  <a:gd name="connsiteX197" fmla="*/ 6590 w 10231"/>
                  <a:gd name="connsiteY197" fmla="*/ 257 h 10094"/>
                  <a:gd name="connsiteX198" fmla="*/ 6050 w 10231"/>
                  <a:gd name="connsiteY198" fmla="*/ 155 h 10094"/>
                  <a:gd name="connsiteX199" fmla="*/ 5097 w 10231"/>
                  <a:gd name="connsiteY199" fmla="*/ 20 h 10094"/>
                  <a:gd name="connsiteX200" fmla="*/ 1546 w 10231"/>
                  <a:gd name="connsiteY200" fmla="*/ 2171 h 10094"/>
                  <a:gd name="connsiteX0" fmla="*/ 1546 w 10231"/>
                  <a:gd name="connsiteY0" fmla="*/ 2171 h 10033"/>
                  <a:gd name="connsiteX1" fmla="*/ 139 w 10231"/>
                  <a:gd name="connsiteY1" fmla="*/ 9230 h 10033"/>
                  <a:gd name="connsiteX2" fmla="*/ 551 w 10231"/>
                  <a:gd name="connsiteY2" fmla="*/ 9055 h 10033"/>
                  <a:gd name="connsiteX3" fmla="*/ 687 w 10231"/>
                  <a:gd name="connsiteY3" fmla="*/ 8953 h 10033"/>
                  <a:gd name="connsiteX4" fmla="*/ 788 w 10231"/>
                  <a:gd name="connsiteY4" fmla="*/ 8892 h 10033"/>
                  <a:gd name="connsiteX5" fmla="*/ 872 w 10231"/>
                  <a:gd name="connsiteY5" fmla="*/ 8852 h 10033"/>
                  <a:gd name="connsiteX6" fmla="*/ 1007 w 10231"/>
                  <a:gd name="connsiteY6" fmla="*/ 8791 h 10033"/>
                  <a:gd name="connsiteX7" fmla="*/ 1041 w 10231"/>
                  <a:gd name="connsiteY7" fmla="*/ 8750 h 10033"/>
                  <a:gd name="connsiteX8" fmla="*/ 1057 w 10231"/>
                  <a:gd name="connsiteY8" fmla="*/ 8628 h 10033"/>
                  <a:gd name="connsiteX9" fmla="*/ 973 w 10231"/>
                  <a:gd name="connsiteY9" fmla="*/ 8180 h 10033"/>
                  <a:gd name="connsiteX10" fmla="*/ 956 w 10231"/>
                  <a:gd name="connsiteY10" fmla="*/ 7772 h 10033"/>
                  <a:gd name="connsiteX11" fmla="*/ 956 w 10231"/>
                  <a:gd name="connsiteY11" fmla="*/ 7365 h 10033"/>
                  <a:gd name="connsiteX12" fmla="*/ 1007 w 10231"/>
                  <a:gd name="connsiteY12" fmla="*/ 6998 h 10033"/>
                  <a:gd name="connsiteX13" fmla="*/ 1142 w 10231"/>
                  <a:gd name="connsiteY13" fmla="*/ 6285 h 10033"/>
                  <a:gd name="connsiteX14" fmla="*/ 1361 w 10231"/>
                  <a:gd name="connsiteY14" fmla="*/ 5634 h 10033"/>
                  <a:gd name="connsiteX15" fmla="*/ 1580 w 10231"/>
                  <a:gd name="connsiteY15" fmla="*/ 5145 h 10033"/>
                  <a:gd name="connsiteX16" fmla="*/ 1681 w 10231"/>
                  <a:gd name="connsiteY16" fmla="*/ 4941 h 10033"/>
                  <a:gd name="connsiteX17" fmla="*/ 1783 w 10231"/>
                  <a:gd name="connsiteY17" fmla="*/ 4778 h 10033"/>
                  <a:gd name="connsiteX18" fmla="*/ 1868 w 10231"/>
                  <a:gd name="connsiteY18" fmla="*/ 4656 h 10033"/>
                  <a:gd name="connsiteX19" fmla="*/ 1918 w 10231"/>
                  <a:gd name="connsiteY19" fmla="*/ 4554 h 10033"/>
                  <a:gd name="connsiteX20" fmla="*/ 2003 w 10231"/>
                  <a:gd name="connsiteY20" fmla="*/ 4452 h 10033"/>
                  <a:gd name="connsiteX21" fmla="*/ 2121 w 10231"/>
                  <a:gd name="connsiteY21" fmla="*/ 6021 h 10033"/>
                  <a:gd name="connsiteX22" fmla="*/ 2121 w 10231"/>
                  <a:gd name="connsiteY22" fmla="*/ 5960 h 10033"/>
                  <a:gd name="connsiteX23" fmla="*/ 2121 w 10231"/>
                  <a:gd name="connsiteY23" fmla="*/ 5817 h 10033"/>
                  <a:gd name="connsiteX24" fmla="*/ 2172 w 10231"/>
                  <a:gd name="connsiteY24" fmla="*/ 5573 h 10033"/>
                  <a:gd name="connsiteX25" fmla="*/ 2189 w 10231"/>
                  <a:gd name="connsiteY25" fmla="*/ 5267 h 10033"/>
                  <a:gd name="connsiteX26" fmla="*/ 2306 w 10231"/>
                  <a:gd name="connsiteY26" fmla="*/ 4941 h 10033"/>
                  <a:gd name="connsiteX27" fmla="*/ 2407 w 10231"/>
                  <a:gd name="connsiteY27" fmla="*/ 4656 h 10033"/>
                  <a:gd name="connsiteX28" fmla="*/ 2625 w 10231"/>
                  <a:gd name="connsiteY28" fmla="*/ 4351 h 10033"/>
                  <a:gd name="connsiteX29" fmla="*/ 2863 w 10231"/>
                  <a:gd name="connsiteY29" fmla="*/ 4106 h 10033"/>
                  <a:gd name="connsiteX30" fmla="*/ 2980 w 10231"/>
                  <a:gd name="connsiteY30" fmla="*/ 4065 h 10033"/>
                  <a:gd name="connsiteX31" fmla="*/ 2996 w 10231"/>
                  <a:gd name="connsiteY31" fmla="*/ 4065 h 10033"/>
                  <a:gd name="connsiteX32" fmla="*/ 3065 w 10231"/>
                  <a:gd name="connsiteY32" fmla="*/ 4106 h 10033"/>
                  <a:gd name="connsiteX33" fmla="*/ 3065 w 10231"/>
                  <a:gd name="connsiteY33" fmla="*/ 4188 h 10033"/>
                  <a:gd name="connsiteX34" fmla="*/ 3030 w 10231"/>
                  <a:gd name="connsiteY34" fmla="*/ 4493 h 10033"/>
                  <a:gd name="connsiteX35" fmla="*/ 2996 w 10231"/>
                  <a:gd name="connsiteY35" fmla="*/ 4819 h 10033"/>
                  <a:gd name="connsiteX36" fmla="*/ 2996 w 10231"/>
                  <a:gd name="connsiteY36" fmla="*/ 5043 h 10033"/>
                  <a:gd name="connsiteX37" fmla="*/ 3065 w 10231"/>
                  <a:gd name="connsiteY37" fmla="*/ 5267 h 10033"/>
                  <a:gd name="connsiteX38" fmla="*/ 3132 w 10231"/>
                  <a:gd name="connsiteY38" fmla="*/ 5654 h 10033"/>
                  <a:gd name="connsiteX39" fmla="*/ 3216 w 10231"/>
                  <a:gd name="connsiteY39" fmla="*/ 5817 h 10033"/>
                  <a:gd name="connsiteX40" fmla="*/ 3250 w 10231"/>
                  <a:gd name="connsiteY40" fmla="*/ 5980 h 10033"/>
                  <a:gd name="connsiteX41" fmla="*/ 3301 w 10231"/>
                  <a:gd name="connsiteY41" fmla="*/ 6061 h 10033"/>
                  <a:gd name="connsiteX42" fmla="*/ 3301 w 10231"/>
                  <a:gd name="connsiteY42" fmla="*/ 6082 h 10033"/>
                  <a:gd name="connsiteX43" fmla="*/ 3301 w 10231"/>
                  <a:gd name="connsiteY43" fmla="*/ 6021 h 10033"/>
                  <a:gd name="connsiteX44" fmla="*/ 3301 w 10231"/>
                  <a:gd name="connsiteY44" fmla="*/ 5919 h 10033"/>
                  <a:gd name="connsiteX45" fmla="*/ 3268 w 10231"/>
                  <a:gd name="connsiteY45" fmla="*/ 5736 h 10033"/>
                  <a:gd name="connsiteX46" fmla="*/ 3268 w 10231"/>
                  <a:gd name="connsiteY46" fmla="*/ 5491 h 10033"/>
                  <a:gd name="connsiteX47" fmla="*/ 3301 w 10231"/>
                  <a:gd name="connsiteY47" fmla="*/ 5247 h 10033"/>
                  <a:gd name="connsiteX48" fmla="*/ 3384 w 10231"/>
                  <a:gd name="connsiteY48" fmla="*/ 4941 h 10033"/>
                  <a:gd name="connsiteX49" fmla="*/ 3469 w 10231"/>
                  <a:gd name="connsiteY49" fmla="*/ 4656 h 10033"/>
                  <a:gd name="connsiteX50" fmla="*/ 3621 w 10231"/>
                  <a:gd name="connsiteY50" fmla="*/ 4391 h 10033"/>
                  <a:gd name="connsiteX51" fmla="*/ 3738 w 10231"/>
                  <a:gd name="connsiteY51" fmla="*/ 4269 h 10033"/>
                  <a:gd name="connsiteX52" fmla="*/ 3875 w 10231"/>
                  <a:gd name="connsiteY52" fmla="*/ 4065 h 10033"/>
                  <a:gd name="connsiteX53" fmla="*/ 4143 w 10231"/>
                  <a:gd name="connsiteY53" fmla="*/ 3699 h 10033"/>
                  <a:gd name="connsiteX54" fmla="*/ 4278 w 10231"/>
                  <a:gd name="connsiteY54" fmla="*/ 3536 h 10033"/>
                  <a:gd name="connsiteX55" fmla="*/ 4345 w 10231"/>
                  <a:gd name="connsiteY55" fmla="*/ 3414 h 10033"/>
                  <a:gd name="connsiteX56" fmla="*/ 4428 w 10231"/>
                  <a:gd name="connsiteY56" fmla="*/ 3312 h 10033"/>
                  <a:gd name="connsiteX57" fmla="*/ 4463 w 10231"/>
                  <a:gd name="connsiteY57" fmla="*/ 3292 h 10033"/>
                  <a:gd name="connsiteX58" fmla="*/ 4428 w 10231"/>
                  <a:gd name="connsiteY58" fmla="*/ 3312 h 10033"/>
                  <a:gd name="connsiteX59" fmla="*/ 4378 w 10231"/>
                  <a:gd name="connsiteY59" fmla="*/ 3414 h 10033"/>
                  <a:gd name="connsiteX60" fmla="*/ 4278 w 10231"/>
                  <a:gd name="connsiteY60" fmla="*/ 3577 h 10033"/>
                  <a:gd name="connsiteX61" fmla="*/ 4193 w 10231"/>
                  <a:gd name="connsiteY61" fmla="*/ 3780 h 10033"/>
                  <a:gd name="connsiteX62" fmla="*/ 4075 w 10231"/>
                  <a:gd name="connsiteY62" fmla="*/ 4025 h 10033"/>
                  <a:gd name="connsiteX63" fmla="*/ 3975 w 10231"/>
                  <a:gd name="connsiteY63" fmla="*/ 4290 h 10033"/>
                  <a:gd name="connsiteX64" fmla="*/ 3891 w 10231"/>
                  <a:gd name="connsiteY64" fmla="*/ 4595 h 10033"/>
                  <a:gd name="connsiteX65" fmla="*/ 3839 w 10231"/>
                  <a:gd name="connsiteY65" fmla="*/ 4880 h 10033"/>
                  <a:gd name="connsiteX66" fmla="*/ 3805 w 10231"/>
                  <a:gd name="connsiteY66" fmla="*/ 5267 h 10033"/>
                  <a:gd name="connsiteX67" fmla="*/ 3839 w 10231"/>
                  <a:gd name="connsiteY67" fmla="*/ 5593 h 10033"/>
                  <a:gd name="connsiteX68" fmla="*/ 3924 w 10231"/>
                  <a:gd name="connsiteY68" fmla="*/ 5858 h 10033"/>
                  <a:gd name="connsiteX69" fmla="*/ 4024 w 10231"/>
                  <a:gd name="connsiteY69" fmla="*/ 6021 h 10033"/>
                  <a:gd name="connsiteX70" fmla="*/ 4143 w 10231"/>
                  <a:gd name="connsiteY70" fmla="*/ 6143 h 10033"/>
                  <a:gd name="connsiteX71" fmla="*/ 4244 w 10231"/>
                  <a:gd name="connsiteY71" fmla="*/ 6245 h 10033"/>
                  <a:gd name="connsiteX72" fmla="*/ 4295 w 10231"/>
                  <a:gd name="connsiteY72" fmla="*/ 6285 h 10033"/>
                  <a:gd name="connsiteX73" fmla="*/ 4329 w 10231"/>
                  <a:gd name="connsiteY73" fmla="*/ 6285 h 10033"/>
                  <a:gd name="connsiteX74" fmla="*/ 4329 w 10231"/>
                  <a:gd name="connsiteY74" fmla="*/ 6245 h 10033"/>
                  <a:gd name="connsiteX75" fmla="*/ 4295 w 10231"/>
                  <a:gd name="connsiteY75" fmla="*/ 6123 h 10033"/>
                  <a:gd name="connsiteX76" fmla="*/ 4278 w 10231"/>
                  <a:gd name="connsiteY76" fmla="*/ 5980 h 10033"/>
                  <a:gd name="connsiteX77" fmla="*/ 4244 w 10231"/>
                  <a:gd name="connsiteY77" fmla="*/ 5756 h 10033"/>
                  <a:gd name="connsiteX78" fmla="*/ 4244 w 10231"/>
                  <a:gd name="connsiteY78" fmla="*/ 5532 h 10033"/>
                  <a:gd name="connsiteX79" fmla="*/ 4278 w 10231"/>
                  <a:gd name="connsiteY79" fmla="*/ 5247 h 10033"/>
                  <a:gd name="connsiteX80" fmla="*/ 4295 w 10231"/>
                  <a:gd name="connsiteY80" fmla="*/ 4941 h 10033"/>
                  <a:gd name="connsiteX81" fmla="*/ 4412 w 10231"/>
                  <a:gd name="connsiteY81" fmla="*/ 4656 h 10033"/>
                  <a:gd name="connsiteX82" fmla="*/ 4514 w 10231"/>
                  <a:gd name="connsiteY82" fmla="*/ 4351 h 10033"/>
                  <a:gd name="connsiteX83" fmla="*/ 4648 w 10231"/>
                  <a:gd name="connsiteY83" fmla="*/ 4127 h 10033"/>
                  <a:gd name="connsiteX84" fmla="*/ 4749 w 10231"/>
                  <a:gd name="connsiteY84" fmla="*/ 3943 h 10033"/>
                  <a:gd name="connsiteX85" fmla="*/ 4885 w 10231"/>
                  <a:gd name="connsiteY85" fmla="*/ 3780 h 10033"/>
                  <a:gd name="connsiteX86" fmla="*/ 5002 w 10231"/>
                  <a:gd name="connsiteY86" fmla="*/ 3638 h 10033"/>
                  <a:gd name="connsiteX87" fmla="*/ 5103 w 10231"/>
                  <a:gd name="connsiteY87" fmla="*/ 3536 h 10033"/>
                  <a:gd name="connsiteX88" fmla="*/ 5241 w 10231"/>
                  <a:gd name="connsiteY88" fmla="*/ 3475 h 10033"/>
                  <a:gd name="connsiteX89" fmla="*/ 5326 w 10231"/>
                  <a:gd name="connsiteY89" fmla="*/ 3475 h 10033"/>
                  <a:gd name="connsiteX90" fmla="*/ 5410 w 10231"/>
                  <a:gd name="connsiteY90" fmla="*/ 3536 h 10033"/>
                  <a:gd name="connsiteX91" fmla="*/ 5493 w 10231"/>
                  <a:gd name="connsiteY91" fmla="*/ 3638 h 10033"/>
                  <a:gd name="connsiteX92" fmla="*/ 5545 w 10231"/>
                  <a:gd name="connsiteY92" fmla="*/ 3780 h 10033"/>
                  <a:gd name="connsiteX93" fmla="*/ 5579 w 10231"/>
                  <a:gd name="connsiteY93" fmla="*/ 3964 h 10033"/>
                  <a:gd name="connsiteX94" fmla="*/ 5646 w 10231"/>
                  <a:gd name="connsiteY94" fmla="*/ 4452 h 10033"/>
                  <a:gd name="connsiteX95" fmla="*/ 5680 w 10231"/>
                  <a:gd name="connsiteY95" fmla="*/ 5002 h 10033"/>
                  <a:gd name="connsiteX96" fmla="*/ 5713 w 10231"/>
                  <a:gd name="connsiteY96" fmla="*/ 5573 h 10033"/>
                  <a:gd name="connsiteX97" fmla="*/ 5713 w 10231"/>
                  <a:gd name="connsiteY97" fmla="*/ 5817 h 10033"/>
                  <a:gd name="connsiteX98" fmla="*/ 5713 w 10231"/>
                  <a:gd name="connsiteY98" fmla="*/ 6021 h 10033"/>
                  <a:gd name="connsiteX99" fmla="*/ 5680 w 10231"/>
                  <a:gd name="connsiteY99" fmla="*/ 6224 h 10033"/>
                  <a:gd name="connsiteX100" fmla="*/ 5680 w 10231"/>
                  <a:gd name="connsiteY100" fmla="*/ 6347 h 10033"/>
                  <a:gd name="connsiteX101" fmla="*/ 5680 w 10231"/>
                  <a:gd name="connsiteY101" fmla="*/ 6448 h 10033"/>
                  <a:gd name="connsiteX102" fmla="*/ 5680 w 10231"/>
                  <a:gd name="connsiteY102" fmla="*/ 6469 h 10033"/>
                  <a:gd name="connsiteX103" fmla="*/ 6320 w 10231"/>
                  <a:gd name="connsiteY103" fmla="*/ 3129 h 10033"/>
                  <a:gd name="connsiteX104" fmla="*/ 6354 w 10231"/>
                  <a:gd name="connsiteY104" fmla="*/ 3190 h 10033"/>
                  <a:gd name="connsiteX105" fmla="*/ 6387 w 10231"/>
                  <a:gd name="connsiteY105" fmla="*/ 3292 h 10033"/>
                  <a:gd name="connsiteX106" fmla="*/ 6437 w 10231"/>
                  <a:gd name="connsiteY106" fmla="*/ 3454 h 10033"/>
                  <a:gd name="connsiteX107" fmla="*/ 6489 w 10231"/>
                  <a:gd name="connsiteY107" fmla="*/ 3679 h 10033"/>
                  <a:gd name="connsiteX108" fmla="*/ 6538 w 10231"/>
                  <a:gd name="connsiteY108" fmla="*/ 3903 h 10033"/>
                  <a:gd name="connsiteX109" fmla="*/ 6624 w 10231"/>
                  <a:gd name="connsiteY109" fmla="*/ 4188 h 10033"/>
                  <a:gd name="connsiteX110" fmla="*/ 6707 w 10231"/>
                  <a:gd name="connsiteY110" fmla="*/ 4819 h 10033"/>
                  <a:gd name="connsiteX111" fmla="*/ 6725 w 10231"/>
                  <a:gd name="connsiteY111" fmla="*/ 5145 h 10033"/>
                  <a:gd name="connsiteX112" fmla="*/ 6725 w 10231"/>
                  <a:gd name="connsiteY112" fmla="*/ 5410 h 10033"/>
                  <a:gd name="connsiteX113" fmla="*/ 6725 w 10231"/>
                  <a:gd name="connsiteY113" fmla="*/ 5634 h 10033"/>
                  <a:gd name="connsiteX114" fmla="*/ 6707 w 10231"/>
                  <a:gd name="connsiteY114" fmla="*/ 5817 h 10033"/>
                  <a:gd name="connsiteX115" fmla="*/ 6673 w 10231"/>
                  <a:gd name="connsiteY115" fmla="*/ 5980 h 10033"/>
                  <a:gd name="connsiteX116" fmla="*/ 6657 w 10231"/>
                  <a:gd name="connsiteY116" fmla="*/ 6082 h 10033"/>
                  <a:gd name="connsiteX117" fmla="*/ 6624 w 10231"/>
                  <a:gd name="connsiteY117" fmla="*/ 6143 h 10033"/>
                  <a:gd name="connsiteX118" fmla="*/ 6624 w 10231"/>
                  <a:gd name="connsiteY118" fmla="*/ 6184 h 10033"/>
                  <a:gd name="connsiteX119" fmla="*/ 6624 w 10231"/>
                  <a:gd name="connsiteY119" fmla="*/ 6143 h 10033"/>
                  <a:gd name="connsiteX120" fmla="*/ 6707 w 10231"/>
                  <a:gd name="connsiteY120" fmla="*/ 6082 h 10033"/>
                  <a:gd name="connsiteX121" fmla="*/ 6791 w 10231"/>
                  <a:gd name="connsiteY121" fmla="*/ 5960 h 10033"/>
                  <a:gd name="connsiteX122" fmla="*/ 6858 w 10231"/>
                  <a:gd name="connsiteY122" fmla="*/ 5797 h 10033"/>
                  <a:gd name="connsiteX123" fmla="*/ 7061 w 10231"/>
                  <a:gd name="connsiteY123" fmla="*/ 5430 h 10033"/>
                  <a:gd name="connsiteX124" fmla="*/ 7245 w 10231"/>
                  <a:gd name="connsiteY124" fmla="*/ 5002 h 10033"/>
                  <a:gd name="connsiteX125" fmla="*/ 7263 w 10231"/>
                  <a:gd name="connsiteY125" fmla="*/ 4839 h 10033"/>
                  <a:gd name="connsiteX126" fmla="*/ 7297 w 10231"/>
                  <a:gd name="connsiteY126" fmla="*/ 4656 h 10033"/>
                  <a:gd name="connsiteX127" fmla="*/ 7297 w 10231"/>
                  <a:gd name="connsiteY127" fmla="*/ 4351 h 10033"/>
                  <a:gd name="connsiteX128" fmla="*/ 7245 w 10231"/>
                  <a:gd name="connsiteY128" fmla="*/ 4188 h 10033"/>
                  <a:gd name="connsiteX129" fmla="*/ 7212 w 10231"/>
                  <a:gd name="connsiteY129" fmla="*/ 4167 h 10033"/>
                  <a:gd name="connsiteX130" fmla="*/ 7212 w 10231"/>
                  <a:gd name="connsiteY130" fmla="*/ 4127 h 10033"/>
                  <a:gd name="connsiteX131" fmla="*/ 7245 w 10231"/>
                  <a:gd name="connsiteY131" fmla="*/ 4167 h 10033"/>
                  <a:gd name="connsiteX132" fmla="*/ 7297 w 10231"/>
                  <a:gd name="connsiteY132" fmla="*/ 4269 h 10033"/>
                  <a:gd name="connsiteX133" fmla="*/ 7382 w 10231"/>
                  <a:gd name="connsiteY133" fmla="*/ 4391 h 10033"/>
                  <a:gd name="connsiteX134" fmla="*/ 7482 w 10231"/>
                  <a:gd name="connsiteY134" fmla="*/ 4554 h 10033"/>
                  <a:gd name="connsiteX135" fmla="*/ 7669 w 10231"/>
                  <a:gd name="connsiteY135" fmla="*/ 4819 h 10033"/>
                  <a:gd name="connsiteX136" fmla="*/ 7736 w 10231"/>
                  <a:gd name="connsiteY136" fmla="*/ 4941 h 10033"/>
                  <a:gd name="connsiteX137" fmla="*/ 7752 w 10231"/>
                  <a:gd name="connsiteY137" fmla="*/ 4982 h 10033"/>
                  <a:gd name="connsiteX138" fmla="*/ 7803 w 10231"/>
                  <a:gd name="connsiteY138" fmla="*/ 5471 h 10033"/>
                  <a:gd name="connsiteX139" fmla="*/ 7836 w 10231"/>
                  <a:gd name="connsiteY139" fmla="*/ 5919 h 10033"/>
                  <a:gd name="connsiteX140" fmla="*/ 7836 w 10231"/>
                  <a:gd name="connsiteY140" fmla="*/ 6123 h 10033"/>
                  <a:gd name="connsiteX141" fmla="*/ 7869 w 10231"/>
                  <a:gd name="connsiteY141" fmla="*/ 6306 h 10033"/>
                  <a:gd name="connsiteX142" fmla="*/ 7885 w 10231"/>
                  <a:gd name="connsiteY142" fmla="*/ 6408 h 10033"/>
                  <a:gd name="connsiteX143" fmla="*/ 7921 w 10231"/>
                  <a:gd name="connsiteY143" fmla="*/ 6448 h 10033"/>
                  <a:gd name="connsiteX144" fmla="*/ 7921 w 10231"/>
                  <a:gd name="connsiteY144" fmla="*/ 6408 h 10033"/>
                  <a:gd name="connsiteX145" fmla="*/ 7971 w 10231"/>
                  <a:gd name="connsiteY145" fmla="*/ 6347 h 10033"/>
                  <a:gd name="connsiteX146" fmla="*/ 8023 w 10231"/>
                  <a:gd name="connsiteY146" fmla="*/ 6245 h 10033"/>
                  <a:gd name="connsiteX147" fmla="*/ 8072 w 10231"/>
                  <a:gd name="connsiteY147" fmla="*/ 6123 h 10033"/>
                  <a:gd name="connsiteX148" fmla="*/ 8207 w 10231"/>
                  <a:gd name="connsiteY148" fmla="*/ 5797 h 10033"/>
                  <a:gd name="connsiteX149" fmla="*/ 8290 w 10231"/>
                  <a:gd name="connsiteY149" fmla="*/ 5369 h 10033"/>
                  <a:gd name="connsiteX150" fmla="*/ 8325 w 10231"/>
                  <a:gd name="connsiteY150" fmla="*/ 5206 h 10033"/>
                  <a:gd name="connsiteX151" fmla="*/ 8325 w 10231"/>
                  <a:gd name="connsiteY151" fmla="*/ 5084 h 10033"/>
                  <a:gd name="connsiteX152" fmla="*/ 8274 w 10231"/>
                  <a:gd name="connsiteY152" fmla="*/ 4880 h 10033"/>
                  <a:gd name="connsiteX153" fmla="*/ 8207 w 10231"/>
                  <a:gd name="connsiteY153" fmla="*/ 4778 h 10033"/>
                  <a:gd name="connsiteX154" fmla="*/ 8190 w 10231"/>
                  <a:gd name="connsiteY154" fmla="*/ 4758 h 10033"/>
                  <a:gd name="connsiteX155" fmla="*/ 8325 w 10231"/>
                  <a:gd name="connsiteY155" fmla="*/ 4941 h 10033"/>
                  <a:gd name="connsiteX156" fmla="*/ 8476 w 10231"/>
                  <a:gd name="connsiteY156" fmla="*/ 5104 h 10033"/>
                  <a:gd name="connsiteX157" fmla="*/ 8681 w 10231"/>
                  <a:gd name="connsiteY157" fmla="*/ 5267 h 10033"/>
                  <a:gd name="connsiteX158" fmla="*/ 8866 w 10231"/>
                  <a:gd name="connsiteY158" fmla="*/ 5471 h 10033"/>
                  <a:gd name="connsiteX159" fmla="*/ 9018 w 10231"/>
                  <a:gd name="connsiteY159" fmla="*/ 5736 h 10033"/>
                  <a:gd name="connsiteX160" fmla="*/ 9186 w 10231"/>
                  <a:gd name="connsiteY160" fmla="*/ 6021 h 10033"/>
                  <a:gd name="connsiteX161" fmla="*/ 9319 w 10231"/>
                  <a:gd name="connsiteY161" fmla="*/ 6387 h 10033"/>
                  <a:gd name="connsiteX162" fmla="*/ 9423 w 10231"/>
                  <a:gd name="connsiteY162" fmla="*/ 6835 h 10033"/>
                  <a:gd name="connsiteX163" fmla="*/ 9490 w 10231"/>
                  <a:gd name="connsiteY163" fmla="*/ 7324 h 10033"/>
                  <a:gd name="connsiteX164" fmla="*/ 9540 w 10231"/>
                  <a:gd name="connsiteY164" fmla="*/ 7772 h 10033"/>
                  <a:gd name="connsiteX165" fmla="*/ 9540 w 10231"/>
                  <a:gd name="connsiteY165" fmla="*/ 8180 h 10033"/>
                  <a:gd name="connsiteX166" fmla="*/ 9540 w 10231"/>
                  <a:gd name="connsiteY166" fmla="*/ 8505 h 10033"/>
                  <a:gd name="connsiteX167" fmla="*/ 9540 w 10231"/>
                  <a:gd name="connsiteY167" fmla="*/ 8750 h 10033"/>
                  <a:gd name="connsiteX168" fmla="*/ 9506 w 10231"/>
                  <a:gd name="connsiteY168" fmla="*/ 8953 h 10033"/>
                  <a:gd name="connsiteX169" fmla="*/ 9506 w 10231"/>
                  <a:gd name="connsiteY169" fmla="*/ 9116 h 10033"/>
                  <a:gd name="connsiteX170" fmla="*/ 9506 w 10231"/>
                  <a:gd name="connsiteY170" fmla="*/ 9157 h 10033"/>
                  <a:gd name="connsiteX171" fmla="*/ 9557 w 10231"/>
                  <a:gd name="connsiteY171" fmla="*/ 9157 h 10033"/>
                  <a:gd name="connsiteX172" fmla="*/ 9674 w 10231"/>
                  <a:gd name="connsiteY172" fmla="*/ 9239 h 10033"/>
                  <a:gd name="connsiteX173" fmla="*/ 9827 w 10231"/>
                  <a:gd name="connsiteY173" fmla="*/ 9340 h 10033"/>
                  <a:gd name="connsiteX174" fmla="*/ 9995 w 10231"/>
                  <a:gd name="connsiteY174" fmla="*/ 9564 h 10033"/>
                  <a:gd name="connsiteX175" fmla="*/ 10097 w 10231"/>
                  <a:gd name="connsiteY175" fmla="*/ 9768 h 10033"/>
                  <a:gd name="connsiteX176" fmla="*/ 10181 w 10231"/>
                  <a:gd name="connsiteY176" fmla="*/ 9931 h 10033"/>
                  <a:gd name="connsiteX177" fmla="*/ 10231 w 10231"/>
                  <a:gd name="connsiteY177" fmla="*/ 10033 h 10033"/>
                  <a:gd name="connsiteX178" fmla="*/ 10231 w 10231"/>
                  <a:gd name="connsiteY178" fmla="*/ 8139 h 10033"/>
                  <a:gd name="connsiteX179" fmla="*/ 10214 w 10231"/>
                  <a:gd name="connsiteY179" fmla="*/ 7548 h 10033"/>
                  <a:gd name="connsiteX180" fmla="*/ 10214 w 10231"/>
                  <a:gd name="connsiteY180" fmla="*/ 7039 h 10033"/>
                  <a:gd name="connsiteX181" fmla="*/ 10181 w 10231"/>
                  <a:gd name="connsiteY181" fmla="*/ 6795 h 10033"/>
                  <a:gd name="connsiteX182" fmla="*/ 10181 w 10231"/>
                  <a:gd name="connsiteY182" fmla="*/ 6611 h 10033"/>
                  <a:gd name="connsiteX183" fmla="*/ 10131 w 10231"/>
                  <a:gd name="connsiteY183" fmla="*/ 6021 h 10033"/>
                  <a:gd name="connsiteX184" fmla="*/ 10044 w 10231"/>
                  <a:gd name="connsiteY184" fmla="*/ 5430 h 10033"/>
                  <a:gd name="connsiteX185" fmla="*/ 9945 w 10231"/>
                  <a:gd name="connsiteY185" fmla="*/ 4839 h 10033"/>
                  <a:gd name="connsiteX186" fmla="*/ 9827 w 10231"/>
                  <a:gd name="connsiteY186" fmla="*/ 4269 h 10033"/>
                  <a:gd name="connsiteX187" fmla="*/ 9640 w 10231"/>
                  <a:gd name="connsiteY187" fmla="*/ 3679 h 10033"/>
                  <a:gd name="connsiteX188" fmla="*/ 9457 w 10231"/>
                  <a:gd name="connsiteY188" fmla="*/ 3149 h 10033"/>
                  <a:gd name="connsiteX189" fmla="*/ 9220 w 10231"/>
                  <a:gd name="connsiteY189" fmla="*/ 2640 h 10033"/>
                  <a:gd name="connsiteX190" fmla="*/ 8966 w 10231"/>
                  <a:gd name="connsiteY190" fmla="*/ 2171 h 10033"/>
                  <a:gd name="connsiteX191" fmla="*/ 8646 w 10231"/>
                  <a:gd name="connsiteY191" fmla="*/ 1723 h 10033"/>
                  <a:gd name="connsiteX192" fmla="*/ 8325 w 10231"/>
                  <a:gd name="connsiteY192" fmla="*/ 1336 h 10033"/>
                  <a:gd name="connsiteX193" fmla="*/ 7937 w 10231"/>
                  <a:gd name="connsiteY193" fmla="*/ 970 h 10033"/>
                  <a:gd name="connsiteX194" fmla="*/ 7532 w 10231"/>
                  <a:gd name="connsiteY194" fmla="*/ 644 h 10033"/>
                  <a:gd name="connsiteX195" fmla="*/ 7112 w 10231"/>
                  <a:gd name="connsiteY195" fmla="*/ 420 h 10033"/>
                  <a:gd name="connsiteX196" fmla="*/ 6590 w 10231"/>
                  <a:gd name="connsiteY196" fmla="*/ 257 h 10033"/>
                  <a:gd name="connsiteX197" fmla="*/ 6050 w 10231"/>
                  <a:gd name="connsiteY197" fmla="*/ 155 h 10033"/>
                  <a:gd name="connsiteX198" fmla="*/ 5097 w 10231"/>
                  <a:gd name="connsiteY198" fmla="*/ 20 h 10033"/>
                  <a:gd name="connsiteX199" fmla="*/ 1546 w 10231"/>
                  <a:gd name="connsiteY199" fmla="*/ 2171 h 10033"/>
                  <a:gd name="connsiteX0" fmla="*/ 1546 w 10231"/>
                  <a:gd name="connsiteY0" fmla="*/ 2171 h 9931"/>
                  <a:gd name="connsiteX1" fmla="*/ 139 w 10231"/>
                  <a:gd name="connsiteY1" fmla="*/ 9230 h 9931"/>
                  <a:gd name="connsiteX2" fmla="*/ 551 w 10231"/>
                  <a:gd name="connsiteY2" fmla="*/ 9055 h 9931"/>
                  <a:gd name="connsiteX3" fmla="*/ 687 w 10231"/>
                  <a:gd name="connsiteY3" fmla="*/ 8953 h 9931"/>
                  <a:gd name="connsiteX4" fmla="*/ 788 w 10231"/>
                  <a:gd name="connsiteY4" fmla="*/ 8892 h 9931"/>
                  <a:gd name="connsiteX5" fmla="*/ 872 w 10231"/>
                  <a:gd name="connsiteY5" fmla="*/ 8852 h 9931"/>
                  <a:gd name="connsiteX6" fmla="*/ 1007 w 10231"/>
                  <a:gd name="connsiteY6" fmla="*/ 8791 h 9931"/>
                  <a:gd name="connsiteX7" fmla="*/ 1041 w 10231"/>
                  <a:gd name="connsiteY7" fmla="*/ 8750 h 9931"/>
                  <a:gd name="connsiteX8" fmla="*/ 1057 w 10231"/>
                  <a:gd name="connsiteY8" fmla="*/ 8628 h 9931"/>
                  <a:gd name="connsiteX9" fmla="*/ 973 w 10231"/>
                  <a:gd name="connsiteY9" fmla="*/ 8180 h 9931"/>
                  <a:gd name="connsiteX10" fmla="*/ 956 w 10231"/>
                  <a:gd name="connsiteY10" fmla="*/ 7772 h 9931"/>
                  <a:gd name="connsiteX11" fmla="*/ 956 w 10231"/>
                  <a:gd name="connsiteY11" fmla="*/ 7365 h 9931"/>
                  <a:gd name="connsiteX12" fmla="*/ 1007 w 10231"/>
                  <a:gd name="connsiteY12" fmla="*/ 6998 h 9931"/>
                  <a:gd name="connsiteX13" fmla="*/ 1142 w 10231"/>
                  <a:gd name="connsiteY13" fmla="*/ 6285 h 9931"/>
                  <a:gd name="connsiteX14" fmla="*/ 1361 w 10231"/>
                  <a:gd name="connsiteY14" fmla="*/ 5634 h 9931"/>
                  <a:gd name="connsiteX15" fmla="*/ 1580 w 10231"/>
                  <a:gd name="connsiteY15" fmla="*/ 5145 h 9931"/>
                  <a:gd name="connsiteX16" fmla="*/ 1681 w 10231"/>
                  <a:gd name="connsiteY16" fmla="*/ 4941 h 9931"/>
                  <a:gd name="connsiteX17" fmla="*/ 1783 w 10231"/>
                  <a:gd name="connsiteY17" fmla="*/ 4778 h 9931"/>
                  <a:gd name="connsiteX18" fmla="*/ 1868 w 10231"/>
                  <a:gd name="connsiteY18" fmla="*/ 4656 h 9931"/>
                  <a:gd name="connsiteX19" fmla="*/ 1918 w 10231"/>
                  <a:gd name="connsiteY19" fmla="*/ 4554 h 9931"/>
                  <a:gd name="connsiteX20" fmla="*/ 2003 w 10231"/>
                  <a:gd name="connsiteY20" fmla="*/ 4452 h 9931"/>
                  <a:gd name="connsiteX21" fmla="*/ 2121 w 10231"/>
                  <a:gd name="connsiteY21" fmla="*/ 6021 h 9931"/>
                  <a:gd name="connsiteX22" fmla="*/ 2121 w 10231"/>
                  <a:gd name="connsiteY22" fmla="*/ 5960 h 9931"/>
                  <a:gd name="connsiteX23" fmla="*/ 2121 w 10231"/>
                  <a:gd name="connsiteY23" fmla="*/ 5817 h 9931"/>
                  <a:gd name="connsiteX24" fmla="*/ 2172 w 10231"/>
                  <a:gd name="connsiteY24" fmla="*/ 5573 h 9931"/>
                  <a:gd name="connsiteX25" fmla="*/ 2189 w 10231"/>
                  <a:gd name="connsiteY25" fmla="*/ 5267 h 9931"/>
                  <a:gd name="connsiteX26" fmla="*/ 2306 w 10231"/>
                  <a:gd name="connsiteY26" fmla="*/ 4941 h 9931"/>
                  <a:gd name="connsiteX27" fmla="*/ 2407 w 10231"/>
                  <a:gd name="connsiteY27" fmla="*/ 4656 h 9931"/>
                  <a:gd name="connsiteX28" fmla="*/ 2625 w 10231"/>
                  <a:gd name="connsiteY28" fmla="*/ 4351 h 9931"/>
                  <a:gd name="connsiteX29" fmla="*/ 2863 w 10231"/>
                  <a:gd name="connsiteY29" fmla="*/ 4106 h 9931"/>
                  <a:gd name="connsiteX30" fmla="*/ 2980 w 10231"/>
                  <a:gd name="connsiteY30" fmla="*/ 4065 h 9931"/>
                  <a:gd name="connsiteX31" fmla="*/ 2996 w 10231"/>
                  <a:gd name="connsiteY31" fmla="*/ 4065 h 9931"/>
                  <a:gd name="connsiteX32" fmla="*/ 3065 w 10231"/>
                  <a:gd name="connsiteY32" fmla="*/ 4106 h 9931"/>
                  <a:gd name="connsiteX33" fmla="*/ 3065 w 10231"/>
                  <a:gd name="connsiteY33" fmla="*/ 4188 h 9931"/>
                  <a:gd name="connsiteX34" fmla="*/ 3030 w 10231"/>
                  <a:gd name="connsiteY34" fmla="*/ 4493 h 9931"/>
                  <a:gd name="connsiteX35" fmla="*/ 2996 w 10231"/>
                  <a:gd name="connsiteY35" fmla="*/ 4819 h 9931"/>
                  <a:gd name="connsiteX36" fmla="*/ 2996 w 10231"/>
                  <a:gd name="connsiteY36" fmla="*/ 5043 h 9931"/>
                  <a:gd name="connsiteX37" fmla="*/ 3065 w 10231"/>
                  <a:gd name="connsiteY37" fmla="*/ 5267 h 9931"/>
                  <a:gd name="connsiteX38" fmla="*/ 3132 w 10231"/>
                  <a:gd name="connsiteY38" fmla="*/ 5654 h 9931"/>
                  <a:gd name="connsiteX39" fmla="*/ 3216 w 10231"/>
                  <a:gd name="connsiteY39" fmla="*/ 5817 h 9931"/>
                  <a:gd name="connsiteX40" fmla="*/ 3250 w 10231"/>
                  <a:gd name="connsiteY40" fmla="*/ 5980 h 9931"/>
                  <a:gd name="connsiteX41" fmla="*/ 3301 w 10231"/>
                  <a:gd name="connsiteY41" fmla="*/ 6061 h 9931"/>
                  <a:gd name="connsiteX42" fmla="*/ 3301 w 10231"/>
                  <a:gd name="connsiteY42" fmla="*/ 6082 h 9931"/>
                  <a:gd name="connsiteX43" fmla="*/ 3301 w 10231"/>
                  <a:gd name="connsiteY43" fmla="*/ 6021 h 9931"/>
                  <a:gd name="connsiteX44" fmla="*/ 3301 w 10231"/>
                  <a:gd name="connsiteY44" fmla="*/ 5919 h 9931"/>
                  <a:gd name="connsiteX45" fmla="*/ 3268 w 10231"/>
                  <a:gd name="connsiteY45" fmla="*/ 5736 h 9931"/>
                  <a:gd name="connsiteX46" fmla="*/ 3268 w 10231"/>
                  <a:gd name="connsiteY46" fmla="*/ 5491 h 9931"/>
                  <a:gd name="connsiteX47" fmla="*/ 3301 w 10231"/>
                  <a:gd name="connsiteY47" fmla="*/ 5247 h 9931"/>
                  <a:gd name="connsiteX48" fmla="*/ 3384 w 10231"/>
                  <a:gd name="connsiteY48" fmla="*/ 4941 h 9931"/>
                  <a:gd name="connsiteX49" fmla="*/ 3469 w 10231"/>
                  <a:gd name="connsiteY49" fmla="*/ 4656 h 9931"/>
                  <a:gd name="connsiteX50" fmla="*/ 3621 w 10231"/>
                  <a:gd name="connsiteY50" fmla="*/ 4391 h 9931"/>
                  <a:gd name="connsiteX51" fmla="*/ 3738 w 10231"/>
                  <a:gd name="connsiteY51" fmla="*/ 4269 h 9931"/>
                  <a:gd name="connsiteX52" fmla="*/ 3875 w 10231"/>
                  <a:gd name="connsiteY52" fmla="*/ 4065 h 9931"/>
                  <a:gd name="connsiteX53" fmla="*/ 4143 w 10231"/>
                  <a:gd name="connsiteY53" fmla="*/ 3699 h 9931"/>
                  <a:gd name="connsiteX54" fmla="*/ 4278 w 10231"/>
                  <a:gd name="connsiteY54" fmla="*/ 3536 h 9931"/>
                  <a:gd name="connsiteX55" fmla="*/ 4345 w 10231"/>
                  <a:gd name="connsiteY55" fmla="*/ 3414 h 9931"/>
                  <a:gd name="connsiteX56" fmla="*/ 4428 w 10231"/>
                  <a:gd name="connsiteY56" fmla="*/ 3312 h 9931"/>
                  <a:gd name="connsiteX57" fmla="*/ 4463 w 10231"/>
                  <a:gd name="connsiteY57" fmla="*/ 3292 h 9931"/>
                  <a:gd name="connsiteX58" fmla="*/ 4428 w 10231"/>
                  <a:gd name="connsiteY58" fmla="*/ 3312 h 9931"/>
                  <a:gd name="connsiteX59" fmla="*/ 4378 w 10231"/>
                  <a:gd name="connsiteY59" fmla="*/ 3414 h 9931"/>
                  <a:gd name="connsiteX60" fmla="*/ 4278 w 10231"/>
                  <a:gd name="connsiteY60" fmla="*/ 3577 h 9931"/>
                  <a:gd name="connsiteX61" fmla="*/ 4193 w 10231"/>
                  <a:gd name="connsiteY61" fmla="*/ 3780 h 9931"/>
                  <a:gd name="connsiteX62" fmla="*/ 4075 w 10231"/>
                  <a:gd name="connsiteY62" fmla="*/ 4025 h 9931"/>
                  <a:gd name="connsiteX63" fmla="*/ 3975 w 10231"/>
                  <a:gd name="connsiteY63" fmla="*/ 4290 h 9931"/>
                  <a:gd name="connsiteX64" fmla="*/ 3891 w 10231"/>
                  <a:gd name="connsiteY64" fmla="*/ 4595 h 9931"/>
                  <a:gd name="connsiteX65" fmla="*/ 3839 w 10231"/>
                  <a:gd name="connsiteY65" fmla="*/ 4880 h 9931"/>
                  <a:gd name="connsiteX66" fmla="*/ 3805 w 10231"/>
                  <a:gd name="connsiteY66" fmla="*/ 5267 h 9931"/>
                  <a:gd name="connsiteX67" fmla="*/ 3839 w 10231"/>
                  <a:gd name="connsiteY67" fmla="*/ 5593 h 9931"/>
                  <a:gd name="connsiteX68" fmla="*/ 3924 w 10231"/>
                  <a:gd name="connsiteY68" fmla="*/ 5858 h 9931"/>
                  <a:gd name="connsiteX69" fmla="*/ 4024 w 10231"/>
                  <a:gd name="connsiteY69" fmla="*/ 6021 h 9931"/>
                  <a:gd name="connsiteX70" fmla="*/ 4143 w 10231"/>
                  <a:gd name="connsiteY70" fmla="*/ 6143 h 9931"/>
                  <a:gd name="connsiteX71" fmla="*/ 4244 w 10231"/>
                  <a:gd name="connsiteY71" fmla="*/ 6245 h 9931"/>
                  <a:gd name="connsiteX72" fmla="*/ 4295 w 10231"/>
                  <a:gd name="connsiteY72" fmla="*/ 6285 h 9931"/>
                  <a:gd name="connsiteX73" fmla="*/ 4329 w 10231"/>
                  <a:gd name="connsiteY73" fmla="*/ 6285 h 9931"/>
                  <a:gd name="connsiteX74" fmla="*/ 4329 w 10231"/>
                  <a:gd name="connsiteY74" fmla="*/ 6245 h 9931"/>
                  <a:gd name="connsiteX75" fmla="*/ 4295 w 10231"/>
                  <a:gd name="connsiteY75" fmla="*/ 6123 h 9931"/>
                  <a:gd name="connsiteX76" fmla="*/ 4278 w 10231"/>
                  <a:gd name="connsiteY76" fmla="*/ 5980 h 9931"/>
                  <a:gd name="connsiteX77" fmla="*/ 4244 w 10231"/>
                  <a:gd name="connsiteY77" fmla="*/ 5756 h 9931"/>
                  <a:gd name="connsiteX78" fmla="*/ 4244 w 10231"/>
                  <a:gd name="connsiteY78" fmla="*/ 5532 h 9931"/>
                  <a:gd name="connsiteX79" fmla="*/ 4278 w 10231"/>
                  <a:gd name="connsiteY79" fmla="*/ 5247 h 9931"/>
                  <a:gd name="connsiteX80" fmla="*/ 4295 w 10231"/>
                  <a:gd name="connsiteY80" fmla="*/ 4941 h 9931"/>
                  <a:gd name="connsiteX81" fmla="*/ 4412 w 10231"/>
                  <a:gd name="connsiteY81" fmla="*/ 4656 h 9931"/>
                  <a:gd name="connsiteX82" fmla="*/ 4514 w 10231"/>
                  <a:gd name="connsiteY82" fmla="*/ 4351 h 9931"/>
                  <a:gd name="connsiteX83" fmla="*/ 4648 w 10231"/>
                  <a:gd name="connsiteY83" fmla="*/ 4127 h 9931"/>
                  <a:gd name="connsiteX84" fmla="*/ 4749 w 10231"/>
                  <a:gd name="connsiteY84" fmla="*/ 3943 h 9931"/>
                  <a:gd name="connsiteX85" fmla="*/ 4885 w 10231"/>
                  <a:gd name="connsiteY85" fmla="*/ 3780 h 9931"/>
                  <a:gd name="connsiteX86" fmla="*/ 5002 w 10231"/>
                  <a:gd name="connsiteY86" fmla="*/ 3638 h 9931"/>
                  <a:gd name="connsiteX87" fmla="*/ 5103 w 10231"/>
                  <a:gd name="connsiteY87" fmla="*/ 3536 h 9931"/>
                  <a:gd name="connsiteX88" fmla="*/ 5241 w 10231"/>
                  <a:gd name="connsiteY88" fmla="*/ 3475 h 9931"/>
                  <a:gd name="connsiteX89" fmla="*/ 5326 w 10231"/>
                  <a:gd name="connsiteY89" fmla="*/ 3475 h 9931"/>
                  <a:gd name="connsiteX90" fmla="*/ 5410 w 10231"/>
                  <a:gd name="connsiteY90" fmla="*/ 3536 h 9931"/>
                  <a:gd name="connsiteX91" fmla="*/ 5493 w 10231"/>
                  <a:gd name="connsiteY91" fmla="*/ 3638 h 9931"/>
                  <a:gd name="connsiteX92" fmla="*/ 5545 w 10231"/>
                  <a:gd name="connsiteY92" fmla="*/ 3780 h 9931"/>
                  <a:gd name="connsiteX93" fmla="*/ 5579 w 10231"/>
                  <a:gd name="connsiteY93" fmla="*/ 3964 h 9931"/>
                  <a:gd name="connsiteX94" fmla="*/ 5646 w 10231"/>
                  <a:gd name="connsiteY94" fmla="*/ 4452 h 9931"/>
                  <a:gd name="connsiteX95" fmla="*/ 5680 w 10231"/>
                  <a:gd name="connsiteY95" fmla="*/ 5002 h 9931"/>
                  <a:gd name="connsiteX96" fmla="*/ 5713 w 10231"/>
                  <a:gd name="connsiteY96" fmla="*/ 5573 h 9931"/>
                  <a:gd name="connsiteX97" fmla="*/ 5713 w 10231"/>
                  <a:gd name="connsiteY97" fmla="*/ 5817 h 9931"/>
                  <a:gd name="connsiteX98" fmla="*/ 5713 w 10231"/>
                  <a:gd name="connsiteY98" fmla="*/ 6021 h 9931"/>
                  <a:gd name="connsiteX99" fmla="*/ 5680 w 10231"/>
                  <a:gd name="connsiteY99" fmla="*/ 6224 h 9931"/>
                  <a:gd name="connsiteX100" fmla="*/ 5680 w 10231"/>
                  <a:gd name="connsiteY100" fmla="*/ 6347 h 9931"/>
                  <a:gd name="connsiteX101" fmla="*/ 5680 w 10231"/>
                  <a:gd name="connsiteY101" fmla="*/ 6448 h 9931"/>
                  <a:gd name="connsiteX102" fmla="*/ 5680 w 10231"/>
                  <a:gd name="connsiteY102" fmla="*/ 6469 h 9931"/>
                  <a:gd name="connsiteX103" fmla="*/ 6320 w 10231"/>
                  <a:gd name="connsiteY103" fmla="*/ 3129 h 9931"/>
                  <a:gd name="connsiteX104" fmla="*/ 6354 w 10231"/>
                  <a:gd name="connsiteY104" fmla="*/ 3190 h 9931"/>
                  <a:gd name="connsiteX105" fmla="*/ 6387 w 10231"/>
                  <a:gd name="connsiteY105" fmla="*/ 3292 h 9931"/>
                  <a:gd name="connsiteX106" fmla="*/ 6437 w 10231"/>
                  <a:gd name="connsiteY106" fmla="*/ 3454 h 9931"/>
                  <a:gd name="connsiteX107" fmla="*/ 6489 w 10231"/>
                  <a:gd name="connsiteY107" fmla="*/ 3679 h 9931"/>
                  <a:gd name="connsiteX108" fmla="*/ 6538 w 10231"/>
                  <a:gd name="connsiteY108" fmla="*/ 3903 h 9931"/>
                  <a:gd name="connsiteX109" fmla="*/ 6624 w 10231"/>
                  <a:gd name="connsiteY109" fmla="*/ 4188 h 9931"/>
                  <a:gd name="connsiteX110" fmla="*/ 6707 w 10231"/>
                  <a:gd name="connsiteY110" fmla="*/ 4819 h 9931"/>
                  <a:gd name="connsiteX111" fmla="*/ 6725 w 10231"/>
                  <a:gd name="connsiteY111" fmla="*/ 5145 h 9931"/>
                  <a:gd name="connsiteX112" fmla="*/ 6725 w 10231"/>
                  <a:gd name="connsiteY112" fmla="*/ 5410 h 9931"/>
                  <a:gd name="connsiteX113" fmla="*/ 6725 w 10231"/>
                  <a:gd name="connsiteY113" fmla="*/ 5634 h 9931"/>
                  <a:gd name="connsiteX114" fmla="*/ 6707 w 10231"/>
                  <a:gd name="connsiteY114" fmla="*/ 5817 h 9931"/>
                  <a:gd name="connsiteX115" fmla="*/ 6673 w 10231"/>
                  <a:gd name="connsiteY115" fmla="*/ 5980 h 9931"/>
                  <a:gd name="connsiteX116" fmla="*/ 6657 w 10231"/>
                  <a:gd name="connsiteY116" fmla="*/ 6082 h 9931"/>
                  <a:gd name="connsiteX117" fmla="*/ 6624 w 10231"/>
                  <a:gd name="connsiteY117" fmla="*/ 6143 h 9931"/>
                  <a:gd name="connsiteX118" fmla="*/ 6624 w 10231"/>
                  <a:gd name="connsiteY118" fmla="*/ 6184 h 9931"/>
                  <a:gd name="connsiteX119" fmla="*/ 6624 w 10231"/>
                  <a:gd name="connsiteY119" fmla="*/ 6143 h 9931"/>
                  <a:gd name="connsiteX120" fmla="*/ 6707 w 10231"/>
                  <a:gd name="connsiteY120" fmla="*/ 6082 h 9931"/>
                  <a:gd name="connsiteX121" fmla="*/ 6791 w 10231"/>
                  <a:gd name="connsiteY121" fmla="*/ 5960 h 9931"/>
                  <a:gd name="connsiteX122" fmla="*/ 6858 w 10231"/>
                  <a:gd name="connsiteY122" fmla="*/ 5797 h 9931"/>
                  <a:gd name="connsiteX123" fmla="*/ 7061 w 10231"/>
                  <a:gd name="connsiteY123" fmla="*/ 5430 h 9931"/>
                  <a:gd name="connsiteX124" fmla="*/ 7245 w 10231"/>
                  <a:gd name="connsiteY124" fmla="*/ 5002 h 9931"/>
                  <a:gd name="connsiteX125" fmla="*/ 7263 w 10231"/>
                  <a:gd name="connsiteY125" fmla="*/ 4839 h 9931"/>
                  <a:gd name="connsiteX126" fmla="*/ 7297 w 10231"/>
                  <a:gd name="connsiteY126" fmla="*/ 4656 h 9931"/>
                  <a:gd name="connsiteX127" fmla="*/ 7297 w 10231"/>
                  <a:gd name="connsiteY127" fmla="*/ 4351 h 9931"/>
                  <a:gd name="connsiteX128" fmla="*/ 7245 w 10231"/>
                  <a:gd name="connsiteY128" fmla="*/ 4188 h 9931"/>
                  <a:gd name="connsiteX129" fmla="*/ 7212 w 10231"/>
                  <a:gd name="connsiteY129" fmla="*/ 4167 h 9931"/>
                  <a:gd name="connsiteX130" fmla="*/ 7212 w 10231"/>
                  <a:gd name="connsiteY130" fmla="*/ 4127 h 9931"/>
                  <a:gd name="connsiteX131" fmla="*/ 7245 w 10231"/>
                  <a:gd name="connsiteY131" fmla="*/ 4167 h 9931"/>
                  <a:gd name="connsiteX132" fmla="*/ 7297 w 10231"/>
                  <a:gd name="connsiteY132" fmla="*/ 4269 h 9931"/>
                  <a:gd name="connsiteX133" fmla="*/ 7382 w 10231"/>
                  <a:gd name="connsiteY133" fmla="*/ 4391 h 9931"/>
                  <a:gd name="connsiteX134" fmla="*/ 7482 w 10231"/>
                  <a:gd name="connsiteY134" fmla="*/ 4554 h 9931"/>
                  <a:gd name="connsiteX135" fmla="*/ 7669 w 10231"/>
                  <a:gd name="connsiteY135" fmla="*/ 4819 h 9931"/>
                  <a:gd name="connsiteX136" fmla="*/ 7736 w 10231"/>
                  <a:gd name="connsiteY136" fmla="*/ 4941 h 9931"/>
                  <a:gd name="connsiteX137" fmla="*/ 7752 w 10231"/>
                  <a:gd name="connsiteY137" fmla="*/ 4982 h 9931"/>
                  <a:gd name="connsiteX138" fmla="*/ 7803 w 10231"/>
                  <a:gd name="connsiteY138" fmla="*/ 5471 h 9931"/>
                  <a:gd name="connsiteX139" fmla="*/ 7836 w 10231"/>
                  <a:gd name="connsiteY139" fmla="*/ 5919 h 9931"/>
                  <a:gd name="connsiteX140" fmla="*/ 7836 w 10231"/>
                  <a:gd name="connsiteY140" fmla="*/ 6123 h 9931"/>
                  <a:gd name="connsiteX141" fmla="*/ 7869 w 10231"/>
                  <a:gd name="connsiteY141" fmla="*/ 6306 h 9931"/>
                  <a:gd name="connsiteX142" fmla="*/ 7885 w 10231"/>
                  <a:gd name="connsiteY142" fmla="*/ 6408 h 9931"/>
                  <a:gd name="connsiteX143" fmla="*/ 7921 w 10231"/>
                  <a:gd name="connsiteY143" fmla="*/ 6448 h 9931"/>
                  <a:gd name="connsiteX144" fmla="*/ 7921 w 10231"/>
                  <a:gd name="connsiteY144" fmla="*/ 6408 h 9931"/>
                  <a:gd name="connsiteX145" fmla="*/ 7971 w 10231"/>
                  <a:gd name="connsiteY145" fmla="*/ 6347 h 9931"/>
                  <a:gd name="connsiteX146" fmla="*/ 8023 w 10231"/>
                  <a:gd name="connsiteY146" fmla="*/ 6245 h 9931"/>
                  <a:gd name="connsiteX147" fmla="*/ 8072 w 10231"/>
                  <a:gd name="connsiteY147" fmla="*/ 6123 h 9931"/>
                  <a:gd name="connsiteX148" fmla="*/ 8207 w 10231"/>
                  <a:gd name="connsiteY148" fmla="*/ 5797 h 9931"/>
                  <a:gd name="connsiteX149" fmla="*/ 8290 w 10231"/>
                  <a:gd name="connsiteY149" fmla="*/ 5369 h 9931"/>
                  <a:gd name="connsiteX150" fmla="*/ 8325 w 10231"/>
                  <a:gd name="connsiteY150" fmla="*/ 5206 h 9931"/>
                  <a:gd name="connsiteX151" fmla="*/ 8325 w 10231"/>
                  <a:gd name="connsiteY151" fmla="*/ 5084 h 9931"/>
                  <a:gd name="connsiteX152" fmla="*/ 8274 w 10231"/>
                  <a:gd name="connsiteY152" fmla="*/ 4880 h 9931"/>
                  <a:gd name="connsiteX153" fmla="*/ 8207 w 10231"/>
                  <a:gd name="connsiteY153" fmla="*/ 4778 h 9931"/>
                  <a:gd name="connsiteX154" fmla="*/ 8190 w 10231"/>
                  <a:gd name="connsiteY154" fmla="*/ 4758 h 9931"/>
                  <a:gd name="connsiteX155" fmla="*/ 8325 w 10231"/>
                  <a:gd name="connsiteY155" fmla="*/ 4941 h 9931"/>
                  <a:gd name="connsiteX156" fmla="*/ 8476 w 10231"/>
                  <a:gd name="connsiteY156" fmla="*/ 5104 h 9931"/>
                  <a:gd name="connsiteX157" fmla="*/ 8681 w 10231"/>
                  <a:gd name="connsiteY157" fmla="*/ 5267 h 9931"/>
                  <a:gd name="connsiteX158" fmla="*/ 8866 w 10231"/>
                  <a:gd name="connsiteY158" fmla="*/ 5471 h 9931"/>
                  <a:gd name="connsiteX159" fmla="*/ 9018 w 10231"/>
                  <a:gd name="connsiteY159" fmla="*/ 5736 h 9931"/>
                  <a:gd name="connsiteX160" fmla="*/ 9186 w 10231"/>
                  <a:gd name="connsiteY160" fmla="*/ 6021 h 9931"/>
                  <a:gd name="connsiteX161" fmla="*/ 9319 w 10231"/>
                  <a:gd name="connsiteY161" fmla="*/ 6387 h 9931"/>
                  <a:gd name="connsiteX162" fmla="*/ 9423 w 10231"/>
                  <a:gd name="connsiteY162" fmla="*/ 6835 h 9931"/>
                  <a:gd name="connsiteX163" fmla="*/ 9490 w 10231"/>
                  <a:gd name="connsiteY163" fmla="*/ 7324 h 9931"/>
                  <a:gd name="connsiteX164" fmla="*/ 9540 w 10231"/>
                  <a:gd name="connsiteY164" fmla="*/ 7772 h 9931"/>
                  <a:gd name="connsiteX165" fmla="*/ 9540 w 10231"/>
                  <a:gd name="connsiteY165" fmla="*/ 8180 h 9931"/>
                  <a:gd name="connsiteX166" fmla="*/ 9540 w 10231"/>
                  <a:gd name="connsiteY166" fmla="*/ 8505 h 9931"/>
                  <a:gd name="connsiteX167" fmla="*/ 9540 w 10231"/>
                  <a:gd name="connsiteY167" fmla="*/ 8750 h 9931"/>
                  <a:gd name="connsiteX168" fmla="*/ 9506 w 10231"/>
                  <a:gd name="connsiteY168" fmla="*/ 8953 h 9931"/>
                  <a:gd name="connsiteX169" fmla="*/ 9506 w 10231"/>
                  <a:gd name="connsiteY169" fmla="*/ 9116 h 9931"/>
                  <a:gd name="connsiteX170" fmla="*/ 9506 w 10231"/>
                  <a:gd name="connsiteY170" fmla="*/ 9157 h 9931"/>
                  <a:gd name="connsiteX171" fmla="*/ 9557 w 10231"/>
                  <a:gd name="connsiteY171" fmla="*/ 9157 h 9931"/>
                  <a:gd name="connsiteX172" fmla="*/ 9674 w 10231"/>
                  <a:gd name="connsiteY172" fmla="*/ 9239 h 9931"/>
                  <a:gd name="connsiteX173" fmla="*/ 9827 w 10231"/>
                  <a:gd name="connsiteY173" fmla="*/ 9340 h 9931"/>
                  <a:gd name="connsiteX174" fmla="*/ 9995 w 10231"/>
                  <a:gd name="connsiteY174" fmla="*/ 9564 h 9931"/>
                  <a:gd name="connsiteX175" fmla="*/ 10097 w 10231"/>
                  <a:gd name="connsiteY175" fmla="*/ 9768 h 9931"/>
                  <a:gd name="connsiteX176" fmla="*/ 10181 w 10231"/>
                  <a:gd name="connsiteY176" fmla="*/ 9931 h 9931"/>
                  <a:gd name="connsiteX177" fmla="*/ 10231 w 10231"/>
                  <a:gd name="connsiteY177" fmla="*/ 8139 h 9931"/>
                  <a:gd name="connsiteX178" fmla="*/ 10214 w 10231"/>
                  <a:gd name="connsiteY178" fmla="*/ 7548 h 9931"/>
                  <a:gd name="connsiteX179" fmla="*/ 10214 w 10231"/>
                  <a:gd name="connsiteY179" fmla="*/ 7039 h 9931"/>
                  <a:gd name="connsiteX180" fmla="*/ 10181 w 10231"/>
                  <a:gd name="connsiteY180" fmla="*/ 6795 h 9931"/>
                  <a:gd name="connsiteX181" fmla="*/ 10181 w 10231"/>
                  <a:gd name="connsiteY181" fmla="*/ 6611 h 9931"/>
                  <a:gd name="connsiteX182" fmla="*/ 10131 w 10231"/>
                  <a:gd name="connsiteY182" fmla="*/ 6021 h 9931"/>
                  <a:gd name="connsiteX183" fmla="*/ 10044 w 10231"/>
                  <a:gd name="connsiteY183" fmla="*/ 5430 h 9931"/>
                  <a:gd name="connsiteX184" fmla="*/ 9945 w 10231"/>
                  <a:gd name="connsiteY184" fmla="*/ 4839 h 9931"/>
                  <a:gd name="connsiteX185" fmla="*/ 9827 w 10231"/>
                  <a:gd name="connsiteY185" fmla="*/ 4269 h 9931"/>
                  <a:gd name="connsiteX186" fmla="*/ 9640 w 10231"/>
                  <a:gd name="connsiteY186" fmla="*/ 3679 h 9931"/>
                  <a:gd name="connsiteX187" fmla="*/ 9457 w 10231"/>
                  <a:gd name="connsiteY187" fmla="*/ 3149 h 9931"/>
                  <a:gd name="connsiteX188" fmla="*/ 9220 w 10231"/>
                  <a:gd name="connsiteY188" fmla="*/ 2640 h 9931"/>
                  <a:gd name="connsiteX189" fmla="*/ 8966 w 10231"/>
                  <a:gd name="connsiteY189" fmla="*/ 2171 h 9931"/>
                  <a:gd name="connsiteX190" fmla="*/ 8646 w 10231"/>
                  <a:gd name="connsiteY190" fmla="*/ 1723 h 9931"/>
                  <a:gd name="connsiteX191" fmla="*/ 8325 w 10231"/>
                  <a:gd name="connsiteY191" fmla="*/ 1336 h 9931"/>
                  <a:gd name="connsiteX192" fmla="*/ 7937 w 10231"/>
                  <a:gd name="connsiteY192" fmla="*/ 970 h 9931"/>
                  <a:gd name="connsiteX193" fmla="*/ 7532 w 10231"/>
                  <a:gd name="connsiteY193" fmla="*/ 644 h 9931"/>
                  <a:gd name="connsiteX194" fmla="*/ 7112 w 10231"/>
                  <a:gd name="connsiteY194" fmla="*/ 420 h 9931"/>
                  <a:gd name="connsiteX195" fmla="*/ 6590 w 10231"/>
                  <a:gd name="connsiteY195" fmla="*/ 257 h 9931"/>
                  <a:gd name="connsiteX196" fmla="*/ 6050 w 10231"/>
                  <a:gd name="connsiteY196" fmla="*/ 155 h 9931"/>
                  <a:gd name="connsiteX197" fmla="*/ 5097 w 10231"/>
                  <a:gd name="connsiteY197" fmla="*/ 20 h 9931"/>
                  <a:gd name="connsiteX198" fmla="*/ 1546 w 10231"/>
                  <a:gd name="connsiteY198" fmla="*/ 2171 h 9931"/>
                  <a:gd name="connsiteX0" fmla="*/ 1511 w 10000"/>
                  <a:gd name="connsiteY0" fmla="*/ 2186 h 9836"/>
                  <a:gd name="connsiteX1" fmla="*/ 136 w 10000"/>
                  <a:gd name="connsiteY1" fmla="*/ 9294 h 9836"/>
                  <a:gd name="connsiteX2" fmla="*/ 539 w 10000"/>
                  <a:gd name="connsiteY2" fmla="*/ 9118 h 9836"/>
                  <a:gd name="connsiteX3" fmla="*/ 671 w 10000"/>
                  <a:gd name="connsiteY3" fmla="*/ 9015 h 9836"/>
                  <a:gd name="connsiteX4" fmla="*/ 770 w 10000"/>
                  <a:gd name="connsiteY4" fmla="*/ 8954 h 9836"/>
                  <a:gd name="connsiteX5" fmla="*/ 852 w 10000"/>
                  <a:gd name="connsiteY5" fmla="*/ 8914 h 9836"/>
                  <a:gd name="connsiteX6" fmla="*/ 984 w 10000"/>
                  <a:gd name="connsiteY6" fmla="*/ 8852 h 9836"/>
                  <a:gd name="connsiteX7" fmla="*/ 1017 w 10000"/>
                  <a:gd name="connsiteY7" fmla="*/ 8811 h 9836"/>
                  <a:gd name="connsiteX8" fmla="*/ 1033 w 10000"/>
                  <a:gd name="connsiteY8" fmla="*/ 8688 h 9836"/>
                  <a:gd name="connsiteX9" fmla="*/ 951 w 10000"/>
                  <a:gd name="connsiteY9" fmla="*/ 8237 h 9836"/>
                  <a:gd name="connsiteX10" fmla="*/ 934 w 10000"/>
                  <a:gd name="connsiteY10" fmla="*/ 7826 h 9836"/>
                  <a:gd name="connsiteX11" fmla="*/ 934 w 10000"/>
                  <a:gd name="connsiteY11" fmla="*/ 7416 h 9836"/>
                  <a:gd name="connsiteX12" fmla="*/ 984 w 10000"/>
                  <a:gd name="connsiteY12" fmla="*/ 7047 h 9836"/>
                  <a:gd name="connsiteX13" fmla="*/ 1116 w 10000"/>
                  <a:gd name="connsiteY13" fmla="*/ 6329 h 9836"/>
                  <a:gd name="connsiteX14" fmla="*/ 1330 w 10000"/>
                  <a:gd name="connsiteY14" fmla="*/ 5673 h 9836"/>
                  <a:gd name="connsiteX15" fmla="*/ 1544 w 10000"/>
                  <a:gd name="connsiteY15" fmla="*/ 5181 h 9836"/>
                  <a:gd name="connsiteX16" fmla="*/ 1643 w 10000"/>
                  <a:gd name="connsiteY16" fmla="*/ 4975 h 9836"/>
                  <a:gd name="connsiteX17" fmla="*/ 1743 w 10000"/>
                  <a:gd name="connsiteY17" fmla="*/ 4811 h 9836"/>
                  <a:gd name="connsiteX18" fmla="*/ 1826 w 10000"/>
                  <a:gd name="connsiteY18" fmla="*/ 4688 h 9836"/>
                  <a:gd name="connsiteX19" fmla="*/ 1875 w 10000"/>
                  <a:gd name="connsiteY19" fmla="*/ 4586 h 9836"/>
                  <a:gd name="connsiteX20" fmla="*/ 1958 w 10000"/>
                  <a:gd name="connsiteY20" fmla="*/ 4483 h 9836"/>
                  <a:gd name="connsiteX21" fmla="*/ 2073 w 10000"/>
                  <a:gd name="connsiteY21" fmla="*/ 6063 h 9836"/>
                  <a:gd name="connsiteX22" fmla="*/ 2073 w 10000"/>
                  <a:gd name="connsiteY22" fmla="*/ 6001 h 9836"/>
                  <a:gd name="connsiteX23" fmla="*/ 2073 w 10000"/>
                  <a:gd name="connsiteY23" fmla="*/ 5857 h 9836"/>
                  <a:gd name="connsiteX24" fmla="*/ 2123 w 10000"/>
                  <a:gd name="connsiteY24" fmla="*/ 5612 h 9836"/>
                  <a:gd name="connsiteX25" fmla="*/ 2140 w 10000"/>
                  <a:gd name="connsiteY25" fmla="*/ 5304 h 9836"/>
                  <a:gd name="connsiteX26" fmla="*/ 2254 w 10000"/>
                  <a:gd name="connsiteY26" fmla="*/ 4975 h 9836"/>
                  <a:gd name="connsiteX27" fmla="*/ 2353 w 10000"/>
                  <a:gd name="connsiteY27" fmla="*/ 4688 h 9836"/>
                  <a:gd name="connsiteX28" fmla="*/ 2566 w 10000"/>
                  <a:gd name="connsiteY28" fmla="*/ 4381 h 9836"/>
                  <a:gd name="connsiteX29" fmla="*/ 2798 w 10000"/>
                  <a:gd name="connsiteY29" fmla="*/ 4135 h 9836"/>
                  <a:gd name="connsiteX30" fmla="*/ 2913 w 10000"/>
                  <a:gd name="connsiteY30" fmla="*/ 4093 h 9836"/>
                  <a:gd name="connsiteX31" fmla="*/ 2928 w 10000"/>
                  <a:gd name="connsiteY31" fmla="*/ 4093 h 9836"/>
                  <a:gd name="connsiteX32" fmla="*/ 2996 w 10000"/>
                  <a:gd name="connsiteY32" fmla="*/ 4135 h 9836"/>
                  <a:gd name="connsiteX33" fmla="*/ 2996 w 10000"/>
                  <a:gd name="connsiteY33" fmla="*/ 4217 h 9836"/>
                  <a:gd name="connsiteX34" fmla="*/ 2962 w 10000"/>
                  <a:gd name="connsiteY34" fmla="*/ 4524 h 9836"/>
                  <a:gd name="connsiteX35" fmla="*/ 2928 w 10000"/>
                  <a:gd name="connsiteY35" fmla="*/ 4852 h 9836"/>
                  <a:gd name="connsiteX36" fmla="*/ 2928 w 10000"/>
                  <a:gd name="connsiteY36" fmla="*/ 5078 h 9836"/>
                  <a:gd name="connsiteX37" fmla="*/ 2996 w 10000"/>
                  <a:gd name="connsiteY37" fmla="*/ 5304 h 9836"/>
                  <a:gd name="connsiteX38" fmla="*/ 3061 w 10000"/>
                  <a:gd name="connsiteY38" fmla="*/ 5693 h 9836"/>
                  <a:gd name="connsiteX39" fmla="*/ 3143 w 10000"/>
                  <a:gd name="connsiteY39" fmla="*/ 5857 h 9836"/>
                  <a:gd name="connsiteX40" fmla="*/ 3177 w 10000"/>
                  <a:gd name="connsiteY40" fmla="*/ 6022 h 9836"/>
                  <a:gd name="connsiteX41" fmla="*/ 3226 w 10000"/>
                  <a:gd name="connsiteY41" fmla="*/ 6103 h 9836"/>
                  <a:gd name="connsiteX42" fmla="*/ 3226 w 10000"/>
                  <a:gd name="connsiteY42" fmla="*/ 6124 h 9836"/>
                  <a:gd name="connsiteX43" fmla="*/ 3226 w 10000"/>
                  <a:gd name="connsiteY43" fmla="*/ 6063 h 9836"/>
                  <a:gd name="connsiteX44" fmla="*/ 3226 w 10000"/>
                  <a:gd name="connsiteY44" fmla="*/ 5960 h 9836"/>
                  <a:gd name="connsiteX45" fmla="*/ 3194 w 10000"/>
                  <a:gd name="connsiteY45" fmla="*/ 5776 h 9836"/>
                  <a:gd name="connsiteX46" fmla="*/ 3194 w 10000"/>
                  <a:gd name="connsiteY46" fmla="*/ 5529 h 9836"/>
                  <a:gd name="connsiteX47" fmla="*/ 3226 w 10000"/>
                  <a:gd name="connsiteY47" fmla="*/ 5283 h 9836"/>
                  <a:gd name="connsiteX48" fmla="*/ 3308 w 10000"/>
                  <a:gd name="connsiteY48" fmla="*/ 4975 h 9836"/>
                  <a:gd name="connsiteX49" fmla="*/ 3391 w 10000"/>
                  <a:gd name="connsiteY49" fmla="*/ 4688 h 9836"/>
                  <a:gd name="connsiteX50" fmla="*/ 3539 w 10000"/>
                  <a:gd name="connsiteY50" fmla="*/ 4422 h 9836"/>
                  <a:gd name="connsiteX51" fmla="*/ 3654 w 10000"/>
                  <a:gd name="connsiteY51" fmla="*/ 4299 h 9836"/>
                  <a:gd name="connsiteX52" fmla="*/ 3788 w 10000"/>
                  <a:gd name="connsiteY52" fmla="*/ 4093 h 9836"/>
                  <a:gd name="connsiteX53" fmla="*/ 4049 w 10000"/>
                  <a:gd name="connsiteY53" fmla="*/ 3725 h 9836"/>
                  <a:gd name="connsiteX54" fmla="*/ 4181 w 10000"/>
                  <a:gd name="connsiteY54" fmla="*/ 3561 h 9836"/>
                  <a:gd name="connsiteX55" fmla="*/ 4247 w 10000"/>
                  <a:gd name="connsiteY55" fmla="*/ 3438 h 9836"/>
                  <a:gd name="connsiteX56" fmla="*/ 4328 w 10000"/>
                  <a:gd name="connsiteY56" fmla="*/ 3335 h 9836"/>
                  <a:gd name="connsiteX57" fmla="*/ 4362 w 10000"/>
                  <a:gd name="connsiteY57" fmla="*/ 3315 h 9836"/>
                  <a:gd name="connsiteX58" fmla="*/ 4328 w 10000"/>
                  <a:gd name="connsiteY58" fmla="*/ 3335 h 9836"/>
                  <a:gd name="connsiteX59" fmla="*/ 4279 w 10000"/>
                  <a:gd name="connsiteY59" fmla="*/ 3438 h 9836"/>
                  <a:gd name="connsiteX60" fmla="*/ 4181 w 10000"/>
                  <a:gd name="connsiteY60" fmla="*/ 3602 h 9836"/>
                  <a:gd name="connsiteX61" fmla="*/ 4098 w 10000"/>
                  <a:gd name="connsiteY61" fmla="*/ 3806 h 9836"/>
                  <a:gd name="connsiteX62" fmla="*/ 3983 w 10000"/>
                  <a:gd name="connsiteY62" fmla="*/ 4053 h 9836"/>
                  <a:gd name="connsiteX63" fmla="*/ 3885 w 10000"/>
                  <a:gd name="connsiteY63" fmla="*/ 4320 h 9836"/>
                  <a:gd name="connsiteX64" fmla="*/ 3803 w 10000"/>
                  <a:gd name="connsiteY64" fmla="*/ 4627 h 9836"/>
                  <a:gd name="connsiteX65" fmla="*/ 3752 w 10000"/>
                  <a:gd name="connsiteY65" fmla="*/ 4914 h 9836"/>
                  <a:gd name="connsiteX66" fmla="*/ 3719 w 10000"/>
                  <a:gd name="connsiteY66" fmla="*/ 5304 h 9836"/>
                  <a:gd name="connsiteX67" fmla="*/ 3752 w 10000"/>
                  <a:gd name="connsiteY67" fmla="*/ 5632 h 9836"/>
                  <a:gd name="connsiteX68" fmla="*/ 3835 w 10000"/>
                  <a:gd name="connsiteY68" fmla="*/ 5899 h 9836"/>
                  <a:gd name="connsiteX69" fmla="*/ 3933 w 10000"/>
                  <a:gd name="connsiteY69" fmla="*/ 6063 h 9836"/>
                  <a:gd name="connsiteX70" fmla="*/ 4049 w 10000"/>
                  <a:gd name="connsiteY70" fmla="*/ 6186 h 9836"/>
                  <a:gd name="connsiteX71" fmla="*/ 4148 w 10000"/>
                  <a:gd name="connsiteY71" fmla="*/ 6288 h 9836"/>
                  <a:gd name="connsiteX72" fmla="*/ 4198 w 10000"/>
                  <a:gd name="connsiteY72" fmla="*/ 6329 h 9836"/>
                  <a:gd name="connsiteX73" fmla="*/ 4231 w 10000"/>
                  <a:gd name="connsiteY73" fmla="*/ 6329 h 9836"/>
                  <a:gd name="connsiteX74" fmla="*/ 4231 w 10000"/>
                  <a:gd name="connsiteY74" fmla="*/ 6288 h 9836"/>
                  <a:gd name="connsiteX75" fmla="*/ 4198 w 10000"/>
                  <a:gd name="connsiteY75" fmla="*/ 6166 h 9836"/>
                  <a:gd name="connsiteX76" fmla="*/ 4181 w 10000"/>
                  <a:gd name="connsiteY76" fmla="*/ 6022 h 9836"/>
                  <a:gd name="connsiteX77" fmla="*/ 4148 w 10000"/>
                  <a:gd name="connsiteY77" fmla="*/ 5796 h 9836"/>
                  <a:gd name="connsiteX78" fmla="*/ 4148 w 10000"/>
                  <a:gd name="connsiteY78" fmla="*/ 5570 h 9836"/>
                  <a:gd name="connsiteX79" fmla="*/ 4181 w 10000"/>
                  <a:gd name="connsiteY79" fmla="*/ 5283 h 9836"/>
                  <a:gd name="connsiteX80" fmla="*/ 4198 w 10000"/>
                  <a:gd name="connsiteY80" fmla="*/ 4975 h 9836"/>
                  <a:gd name="connsiteX81" fmla="*/ 4312 w 10000"/>
                  <a:gd name="connsiteY81" fmla="*/ 4688 h 9836"/>
                  <a:gd name="connsiteX82" fmla="*/ 4412 w 10000"/>
                  <a:gd name="connsiteY82" fmla="*/ 4381 h 9836"/>
                  <a:gd name="connsiteX83" fmla="*/ 4543 w 10000"/>
                  <a:gd name="connsiteY83" fmla="*/ 4156 h 9836"/>
                  <a:gd name="connsiteX84" fmla="*/ 4642 w 10000"/>
                  <a:gd name="connsiteY84" fmla="*/ 3970 h 9836"/>
                  <a:gd name="connsiteX85" fmla="*/ 4775 w 10000"/>
                  <a:gd name="connsiteY85" fmla="*/ 3806 h 9836"/>
                  <a:gd name="connsiteX86" fmla="*/ 4889 w 10000"/>
                  <a:gd name="connsiteY86" fmla="*/ 3663 h 9836"/>
                  <a:gd name="connsiteX87" fmla="*/ 4988 w 10000"/>
                  <a:gd name="connsiteY87" fmla="*/ 3561 h 9836"/>
                  <a:gd name="connsiteX88" fmla="*/ 5123 w 10000"/>
                  <a:gd name="connsiteY88" fmla="*/ 3499 h 9836"/>
                  <a:gd name="connsiteX89" fmla="*/ 5206 w 10000"/>
                  <a:gd name="connsiteY89" fmla="*/ 3499 h 9836"/>
                  <a:gd name="connsiteX90" fmla="*/ 5288 w 10000"/>
                  <a:gd name="connsiteY90" fmla="*/ 3561 h 9836"/>
                  <a:gd name="connsiteX91" fmla="*/ 5369 w 10000"/>
                  <a:gd name="connsiteY91" fmla="*/ 3663 h 9836"/>
                  <a:gd name="connsiteX92" fmla="*/ 5420 w 10000"/>
                  <a:gd name="connsiteY92" fmla="*/ 3806 h 9836"/>
                  <a:gd name="connsiteX93" fmla="*/ 5453 w 10000"/>
                  <a:gd name="connsiteY93" fmla="*/ 3992 h 9836"/>
                  <a:gd name="connsiteX94" fmla="*/ 5519 w 10000"/>
                  <a:gd name="connsiteY94" fmla="*/ 4483 h 9836"/>
                  <a:gd name="connsiteX95" fmla="*/ 5552 w 10000"/>
                  <a:gd name="connsiteY95" fmla="*/ 5037 h 9836"/>
                  <a:gd name="connsiteX96" fmla="*/ 5584 w 10000"/>
                  <a:gd name="connsiteY96" fmla="*/ 5612 h 9836"/>
                  <a:gd name="connsiteX97" fmla="*/ 5584 w 10000"/>
                  <a:gd name="connsiteY97" fmla="*/ 5857 h 9836"/>
                  <a:gd name="connsiteX98" fmla="*/ 5584 w 10000"/>
                  <a:gd name="connsiteY98" fmla="*/ 6063 h 9836"/>
                  <a:gd name="connsiteX99" fmla="*/ 5552 w 10000"/>
                  <a:gd name="connsiteY99" fmla="*/ 6267 h 9836"/>
                  <a:gd name="connsiteX100" fmla="*/ 5552 w 10000"/>
                  <a:gd name="connsiteY100" fmla="*/ 6391 h 9836"/>
                  <a:gd name="connsiteX101" fmla="*/ 5552 w 10000"/>
                  <a:gd name="connsiteY101" fmla="*/ 6493 h 9836"/>
                  <a:gd name="connsiteX102" fmla="*/ 5552 w 10000"/>
                  <a:gd name="connsiteY102" fmla="*/ 6514 h 9836"/>
                  <a:gd name="connsiteX103" fmla="*/ 6177 w 10000"/>
                  <a:gd name="connsiteY103" fmla="*/ 3151 h 9836"/>
                  <a:gd name="connsiteX104" fmla="*/ 6211 w 10000"/>
                  <a:gd name="connsiteY104" fmla="*/ 3212 h 9836"/>
                  <a:gd name="connsiteX105" fmla="*/ 6243 w 10000"/>
                  <a:gd name="connsiteY105" fmla="*/ 3315 h 9836"/>
                  <a:gd name="connsiteX106" fmla="*/ 6292 w 10000"/>
                  <a:gd name="connsiteY106" fmla="*/ 3478 h 9836"/>
                  <a:gd name="connsiteX107" fmla="*/ 6342 w 10000"/>
                  <a:gd name="connsiteY107" fmla="*/ 3705 h 9836"/>
                  <a:gd name="connsiteX108" fmla="*/ 6390 w 10000"/>
                  <a:gd name="connsiteY108" fmla="*/ 3930 h 9836"/>
                  <a:gd name="connsiteX109" fmla="*/ 6474 w 10000"/>
                  <a:gd name="connsiteY109" fmla="*/ 4217 h 9836"/>
                  <a:gd name="connsiteX110" fmla="*/ 6556 w 10000"/>
                  <a:gd name="connsiteY110" fmla="*/ 4852 h 9836"/>
                  <a:gd name="connsiteX111" fmla="*/ 6573 w 10000"/>
                  <a:gd name="connsiteY111" fmla="*/ 5181 h 9836"/>
                  <a:gd name="connsiteX112" fmla="*/ 6573 w 10000"/>
                  <a:gd name="connsiteY112" fmla="*/ 5448 h 9836"/>
                  <a:gd name="connsiteX113" fmla="*/ 6573 w 10000"/>
                  <a:gd name="connsiteY113" fmla="*/ 5673 h 9836"/>
                  <a:gd name="connsiteX114" fmla="*/ 6556 w 10000"/>
                  <a:gd name="connsiteY114" fmla="*/ 5857 h 9836"/>
                  <a:gd name="connsiteX115" fmla="*/ 6522 w 10000"/>
                  <a:gd name="connsiteY115" fmla="*/ 6022 h 9836"/>
                  <a:gd name="connsiteX116" fmla="*/ 6507 w 10000"/>
                  <a:gd name="connsiteY116" fmla="*/ 6124 h 9836"/>
                  <a:gd name="connsiteX117" fmla="*/ 6474 w 10000"/>
                  <a:gd name="connsiteY117" fmla="*/ 6186 h 9836"/>
                  <a:gd name="connsiteX118" fmla="*/ 6474 w 10000"/>
                  <a:gd name="connsiteY118" fmla="*/ 6227 h 9836"/>
                  <a:gd name="connsiteX119" fmla="*/ 6474 w 10000"/>
                  <a:gd name="connsiteY119" fmla="*/ 6186 h 9836"/>
                  <a:gd name="connsiteX120" fmla="*/ 6556 w 10000"/>
                  <a:gd name="connsiteY120" fmla="*/ 6124 h 9836"/>
                  <a:gd name="connsiteX121" fmla="*/ 6638 w 10000"/>
                  <a:gd name="connsiteY121" fmla="*/ 6001 h 9836"/>
                  <a:gd name="connsiteX122" fmla="*/ 6703 w 10000"/>
                  <a:gd name="connsiteY122" fmla="*/ 5837 h 9836"/>
                  <a:gd name="connsiteX123" fmla="*/ 6902 w 10000"/>
                  <a:gd name="connsiteY123" fmla="*/ 5468 h 9836"/>
                  <a:gd name="connsiteX124" fmla="*/ 7081 w 10000"/>
                  <a:gd name="connsiteY124" fmla="*/ 5037 h 9836"/>
                  <a:gd name="connsiteX125" fmla="*/ 7099 w 10000"/>
                  <a:gd name="connsiteY125" fmla="*/ 4873 h 9836"/>
                  <a:gd name="connsiteX126" fmla="*/ 7132 w 10000"/>
                  <a:gd name="connsiteY126" fmla="*/ 4688 h 9836"/>
                  <a:gd name="connsiteX127" fmla="*/ 7132 w 10000"/>
                  <a:gd name="connsiteY127" fmla="*/ 4381 h 9836"/>
                  <a:gd name="connsiteX128" fmla="*/ 7081 w 10000"/>
                  <a:gd name="connsiteY128" fmla="*/ 4217 h 9836"/>
                  <a:gd name="connsiteX129" fmla="*/ 7049 w 10000"/>
                  <a:gd name="connsiteY129" fmla="*/ 4196 h 9836"/>
                  <a:gd name="connsiteX130" fmla="*/ 7049 w 10000"/>
                  <a:gd name="connsiteY130" fmla="*/ 4156 h 9836"/>
                  <a:gd name="connsiteX131" fmla="*/ 7081 w 10000"/>
                  <a:gd name="connsiteY131" fmla="*/ 4196 h 9836"/>
                  <a:gd name="connsiteX132" fmla="*/ 7132 w 10000"/>
                  <a:gd name="connsiteY132" fmla="*/ 4299 h 9836"/>
                  <a:gd name="connsiteX133" fmla="*/ 7215 w 10000"/>
                  <a:gd name="connsiteY133" fmla="*/ 4422 h 9836"/>
                  <a:gd name="connsiteX134" fmla="*/ 7313 w 10000"/>
                  <a:gd name="connsiteY134" fmla="*/ 4586 h 9836"/>
                  <a:gd name="connsiteX135" fmla="*/ 7496 w 10000"/>
                  <a:gd name="connsiteY135" fmla="*/ 4852 h 9836"/>
                  <a:gd name="connsiteX136" fmla="*/ 7561 w 10000"/>
                  <a:gd name="connsiteY136" fmla="*/ 4975 h 9836"/>
                  <a:gd name="connsiteX137" fmla="*/ 7577 w 10000"/>
                  <a:gd name="connsiteY137" fmla="*/ 5017 h 9836"/>
                  <a:gd name="connsiteX138" fmla="*/ 7627 w 10000"/>
                  <a:gd name="connsiteY138" fmla="*/ 5509 h 9836"/>
                  <a:gd name="connsiteX139" fmla="*/ 7659 w 10000"/>
                  <a:gd name="connsiteY139" fmla="*/ 5960 h 9836"/>
                  <a:gd name="connsiteX140" fmla="*/ 7659 w 10000"/>
                  <a:gd name="connsiteY140" fmla="*/ 6166 h 9836"/>
                  <a:gd name="connsiteX141" fmla="*/ 7691 w 10000"/>
                  <a:gd name="connsiteY141" fmla="*/ 6350 h 9836"/>
                  <a:gd name="connsiteX142" fmla="*/ 7707 w 10000"/>
                  <a:gd name="connsiteY142" fmla="*/ 6453 h 9836"/>
                  <a:gd name="connsiteX143" fmla="*/ 7742 w 10000"/>
                  <a:gd name="connsiteY143" fmla="*/ 6493 h 9836"/>
                  <a:gd name="connsiteX144" fmla="*/ 7742 w 10000"/>
                  <a:gd name="connsiteY144" fmla="*/ 6453 h 9836"/>
                  <a:gd name="connsiteX145" fmla="*/ 7791 w 10000"/>
                  <a:gd name="connsiteY145" fmla="*/ 6391 h 9836"/>
                  <a:gd name="connsiteX146" fmla="*/ 7842 w 10000"/>
                  <a:gd name="connsiteY146" fmla="*/ 6288 h 9836"/>
                  <a:gd name="connsiteX147" fmla="*/ 7890 w 10000"/>
                  <a:gd name="connsiteY147" fmla="*/ 6166 h 9836"/>
                  <a:gd name="connsiteX148" fmla="*/ 8022 w 10000"/>
                  <a:gd name="connsiteY148" fmla="*/ 5837 h 9836"/>
                  <a:gd name="connsiteX149" fmla="*/ 8103 w 10000"/>
                  <a:gd name="connsiteY149" fmla="*/ 5406 h 9836"/>
                  <a:gd name="connsiteX150" fmla="*/ 8137 w 10000"/>
                  <a:gd name="connsiteY150" fmla="*/ 5242 h 9836"/>
                  <a:gd name="connsiteX151" fmla="*/ 8137 w 10000"/>
                  <a:gd name="connsiteY151" fmla="*/ 5119 h 9836"/>
                  <a:gd name="connsiteX152" fmla="*/ 8087 w 10000"/>
                  <a:gd name="connsiteY152" fmla="*/ 4914 h 9836"/>
                  <a:gd name="connsiteX153" fmla="*/ 8022 w 10000"/>
                  <a:gd name="connsiteY153" fmla="*/ 4811 h 9836"/>
                  <a:gd name="connsiteX154" fmla="*/ 8005 w 10000"/>
                  <a:gd name="connsiteY154" fmla="*/ 4791 h 9836"/>
                  <a:gd name="connsiteX155" fmla="*/ 8137 w 10000"/>
                  <a:gd name="connsiteY155" fmla="*/ 4975 h 9836"/>
                  <a:gd name="connsiteX156" fmla="*/ 8285 w 10000"/>
                  <a:gd name="connsiteY156" fmla="*/ 5139 h 9836"/>
                  <a:gd name="connsiteX157" fmla="*/ 8485 w 10000"/>
                  <a:gd name="connsiteY157" fmla="*/ 5304 h 9836"/>
                  <a:gd name="connsiteX158" fmla="*/ 8666 w 10000"/>
                  <a:gd name="connsiteY158" fmla="*/ 5509 h 9836"/>
                  <a:gd name="connsiteX159" fmla="*/ 8814 w 10000"/>
                  <a:gd name="connsiteY159" fmla="*/ 5776 h 9836"/>
                  <a:gd name="connsiteX160" fmla="*/ 8979 w 10000"/>
                  <a:gd name="connsiteY160" fmla="*/ 6063 h 9836"/>
                  <a:gd name="connsiteX161" fmla="*/ 9109 w 10000"/>
                  <a:gd name="connsiteY161" fmla="*/ 6431 h 9836"/>
                  <a:gd name="connsiteX162" fmla="*/ 9210 w 10000"/>
                  <a:gd name="connsiteY162" fmla="*/ 6882 h 9836"/>
                  <a:gd name="connsiteX163" fmla="*/ 9276 w 10000"/>
                  <a:gd name="connsiteY163" fmla="*/ 7375 h 9836"/>
                  <a:gd name="connsiteX164" fmla="*/ 9325 w 10000"/>
                  <a:gd name="connsiteY164" fmla="*/ 7826 h 9836"/>
                  <a:gd name="connsiteX165" fmla="*/ 9325 w 10000"/>
                  <a:gd name="connsiteY165" fmla="*/ 8237 h 9836"/>
                  <a:gd name="connsiteX166" fmla="*/ 9325 w 10000"/>
                  <a:gd name="connsiteY166" fmla="*/ 8564 h 9836"/>
                  <a:gd name="connsiteX167" fmla="*/ 9325 w 10000"/>
                  <a:gd name="connsiteY167" fmla="*/ 8811 h 9836"/>
                  <a:gd name="connsiteX168" fmla="*/ 9291 w 10000"/>
                  <a:gd name="connsiteY168" fmla="*/ 9015 h 9836"/>
                  <a:gd name="connsiteX169" fmla="*/ 9291 w 10000"/>
                  <a:gd name="connsiteY169" fmla="*/ 9179 h 9836"/>
                  <a:gd name="connsiteX170" fmla="*/ 9291 w 10000"/>
                  <a:gd name="connsiteY170" fmla="*/ 9221 h 9836"/>
                  <a:gd name="connsiteX171" fmla="*/ 9341 w 10000"/>
                  <a:gd name="connsiteY171" fmla="*/ 9221 h 9836"/>
                  <a:gd name="connsiteX172" fmla="*/ 9456 w 10000"/>
                  <a:gd name="connsiteY172" fmla="*/ 9303 h 9836"/>
                  <a:gd name="connsiteX173" fmla="*/ 9605 w 10000"/>
                  <a:gd name="connsiteY173" fmla="*/ 9405 h 9836"/>
                  <a:gd name="connsiteX174" fmla="*/ 9769 w 10000"/>
                  <a:gd name="connsiteY174" fmla="*/ 9630 h 9836"/>
                  <a:gd name="connsiteX175" fmla="*/ 9869 w 10000"/>
                  <a:gd name="connsiteY175" fmla="*/ 9836 h 9836"/>
                  <a:gd name="connsiteX176" fmla="*/ 10000 w 10000"/>
                  <a:gd name="connsiteY176" fmla="*/ 8196 h 9836"/>
                  <a:gd name="connsiteX177" fmla="*/ 9983 w 10000"/>
                  <a:gd name="connsiteY177" fmla="*/ 7600 h 9836"/>
                  <a:gd name="connsiteX178" fmla="*/ 9983 w 10000"/>
                  <a:gd name="connsiteY178" fmla="*/ 7088 h 9836"/>
                  <a:gd name="connsiteX179" fmla="*/ 9951 w 10000"/>
                  <a:gd name="connsiteY179" fmla="*/ 6842 h 9836"/>
                  <a:gd name="connsiteX180" fmla="*/ 9951 w 10000"/>
                  <a:gd name="connsiteY180" fmla="*/ 6657 h 9836"/>
                  <a:gd name="connsiteX181" fmla="*/ 9902 w 10000"/>
                  <a:gd name="connsiteY181" fmla="*/ 6063 h 9836"/>
                  <a:gd name="connsiteX182" fmla="*/ 9817 w 10000"/>
                  <a:gd name="connsiteY182" fmla="*/ 5468 h 9836"/>
                  <a:gd name="connsiteX183" fmla="*/ 9720 w 10000"/>
                  <a:gd name="connsiteY183" fmla="*/ 4873 h 9836"/>
                  <a:gd name="connsiteX184" fmla="*/ 9605 w 10000"/>
                  <a:gd name="connsiteY184" fmla="*/ 4299 h 9836"/>
                  <a:gd name="connsiteX185" fmla="*/ 9422 w 10000"/>
                  <a:gd name="connsiteY185" fmla="*/ 3705 h 9836"/>
                  <a:gd name="connsiteX186" fmla="*/ 9243 w 10000"/>
                  <a:gd name="connsiteY186" fmla="*/ 3171 h 9836"/>
                  <a:gd name="connsiteX187" fmla="*/ 9012 w 10000"/>
                  <a:gd name="connsiteY187" fmla="*/ 2658 h 9836"/>
                  <a:gd name="connsiteX188" fmla="*/ 8764 w 10000"/>
                  <a:gd name="connsiteY188" fmla="*/ 2186 h 9836"/>
                  <a:gd name="connsiteX189" fmla="*/ 8451 w 10000"/>
                  <a:gd name="connsiteY189" fmla="*/ 1735 h 9836"/>
                  <a:gd name="connsiteX190" fmla="*/ 8137 w 10000"/>
                  <a:gd name="connsiteY190" fmla="*/ 1345 h 9836"/>
                  <a:gd name="connsiteX191" fmla="*/ 7758 w 10000"/>
                  <a:gd name="connsiteY191" fmla="*/ 977 h 9836"/>
                  <a:gd name="connsiteX192" fmla="*/ 7362 w 10000"/>
                  <a:gd name="connsiteY192" fmla="*/ 648 h 9836"/>
                  <a:gd name="connsiteX193" fmla="*/ 6951 w 10000"/>
                  <a:gd name="connsiteY193" fmla="*/ 423 h 9836"/>
                  <a:gd name="connsiteX194" fmla="*/ 6441 w 10000"/>
                  <a:gd name="connsiteY194" fmla="*/ 259 h 9836"/>
                  <a:gd name="connsiteX195" fmla="*/ 5913 w 10000"/>
                  <a:gd name="connsiteY195" fmla="*/ 156 h 9836"/>
                  <a:gd name="connsiteX196" fmla="*/ 4982 w 10000"/>
                  <a:gd name="connsiteY196" fmla="*/ 20 h 9836"/>
                  <a:gd name="connsiteX197" fmla="*/ 1511 w 10000"/>
                  <a:gd name="connsiteY197" fmla="*/ 2186 h 9836"/>
                  <a:gd name="connsiteX0" fmla="*/ 1511 w 10000"/>
                  <a:gd name="connsiteY0" fmla="*/ 2222 h 10038"/>
                  <a:gd name="connsiteX1" fmla="*/ 136 w 10000"/>
                  <a:gd name="connsiteY1" fmla="*/ 9449 h 10038"/>
                  <a:gd name="connsiteX2" fmla="*/ 539 w 10000"/>
                  <a:gd name="connsiteY2" fmla="*/ 9270 h 10038"/>
                  <a:gd name="connsiteX3" fmla="*/ 671 w 10000"/>
                  <a:gd name="connsiteY3" fmla="*/ 9165 h 10038"/>
                  <a:gd name="connsiteX4" fmla="*/ 770 w 10000"/>
                  <a:gd name="connsiteY4" fmla="*/ 9103 h 10038"/>
                  <a:gd name="connsiteX5" fmla="*/ 852 w 10000"/>
                  <a:gd name="connsiteY5" fmla="*/ 9063 h 10038"/>
                  <a:gd name="connsiteX6" fmla="*/ 984 w 10000"/>
                  <a:gd name="connsiteY6" fmla="*/ 9000 h 10038"/>
                  <a:gd name="connsiteX7" fmla="*/ 1017 w 10000"/>
                  <a:gd name="connsiteY7" fmla="*/ 8958 h 10038"/>
                  <a:gd name="connsiteX8" fmla="*/ 1033 w 10000"/>
                  <a:gd name="connsiteY8" fmla="*/ 8833 h 10038"/>
                  <a:gd name="connsiteX9" fmla="*/ 951 w 10000"/>
                  <a:gd name="connsiteY9" fmla="*/ 8374 h 10038"/>
                  <a:gd name="connsiteX10" fmla="*/ 934 w 10000"/>
                  <a:gd name="connsiteY10" fmla="*/ 7956 h 10038"/>
                  <a:gd name="connsiteX11" fmla="*/ 934 w 10000"/>
                  <a:gd name="connsiteY11" fmla="*/ 7540 h 10038"/>
                  <a:gd name="connsiteX12" fmla="*/ 984 w 10000"/>
                  <a:gd name="connsiteY12" fmla="*/ 7164 h 10038"/>
                  <a:gd name="connsiteX13" fmla="*/ 1116 w 10000"/>
                  <a:gd name="connsiteY13" fmla="*/ 6435 h 10038"/>
                  <a:gd name="connsiteX14" fmla="*/ 1330 w 10000"/>
                  <a:gd name="connsiteY14" fmla="*/ 5768 h 10038"/>
                  <a:gd name="connsiteX15" fmla="*/ 1544 w 10000"/>
                  <a:gd name="connsiteY15" fmla="*/ 5267 h 10038"/>
                  <a:gd name="connsiteX16" fmla="*/ 1643 w 10000"/>
                  <a:gd name="connsiteY16" fmla="*/ 5058 h 10038"/>
                  <a:gd name="connsiteX17" fmla="*/ 1743 w 10000"/>
                  <a:gd name="connsiteY17" fmla="*/ 4891 h 10038"/>
                  <a:gd name="connsiteX18" fmla="*/ 1826 w 10000"/>
                  <a:gd name="connsiteY18" fmla="*/ 4766 h 10038"/>
                  <a:gd name="connsiteX19" fmla="*/ 1875 w 10000"/>
                  <a:gd name="connsiteY19" fmla="*/ 4662 h 10038"/>
                  <a:gd name="connsiteX20" fmla="*/ 1958 w 10000"/>
                  <a:gd name="connsiteY20" fmla="*/ 4558 h 10038"/>
                  <a:gd name="connsiteX21" fmla="*/ 2073 w 10000"/>
                  <a:gd name="connsiteY21" fmla="*/ 6164 h 10038"/>
                  <a:gd name="connsiteX22" fmla="*/ 2073 w 10000"/>
                  <a:gd name="connsiteY22" fmla="*/ 6101 h 10038"/>
                  <a:gd name="connsiteX23" fmla="*/ 2073 w 10000"/>
                  <a:gd name="connsiteY23" fmla="*/ 5955 h 10038"/>
                  <a:gd name="connsiteX24" fmla="*/ 2123 w 10000"/>
                  <a:gd name="connsiteY24" fmla="*/ 5706 h 10038"/>
                  <a:gd name="connsiteX25" fmla="*/ 2140 w 10000"/>
                  <a:gd name="connsiteY25" fmla="*/ 5392 h 10038"/>
                  <a:gd name="connsiteX26" fmla="*/ 2254 w 10000"/>
                  <a:gd name="connsiteY26" fmla="*/ 5058 h 10038"/>
                  <a:gd name="connsiteX27" fmla="*/ 2353 w 10000"/>
                  <a:gd name="connsiteY27" fmla="*/ 4766 h 10038"/>
                  <a:gd name="connsiteX28" fmla="*/ 2566 w 10000"/>
                  <a:gd name="connsiteY28" fmla="*/ 4454 h 10038"/>
                  <a:gd name="connsiteX29" fmla="*/ 2798 w 10000"/>
                  <a:gd name="connsiteY29" fmla="*/ 4204 h 10038"/>
                  <a:gd name="connsiteX30" fmla="*/ 2913 w 10000"/>
                  <a:gd name="connsiteY30" fmla="*/ 4161 h 10038"/>
                  <a:gd name="connsiteX31" fmla="*/ 2928 w 10000"/>
                  <a:gd name="connsiteY31" fmla="*/ 4161 h 10038"/>
                  <a:gd name="connsiteX32" fmla="*/ 2996 w 10000"/>
                  <a:gd name="connsiteY32" fmla="*/ 4204 h 10038"/>
                  <a:gd name="connsiteX33" fmla="*/ 2996 w 10000"/>
                  <a:gd name="connsiteY33" fmla="*/ 4287 h 10038"/>
                  <a:gd name="connsiteX34" fmla="*/ 2962 w 10000"/>
                  <a:gd name="connsiteY34" fmla="*/ 4599 h 10038"/>
                  <a:gd name="connsiteX35" fmla="*/ 2928 w 10000"/>
                  <a:gd name="connsiteY35" fmla="*/ 4933 h 10038"/>
                  <a:gd name="connsiteX36" fmla="*/ 2928 w 10000"/>
                  <a:gd name="connsiteY36" fmla="*/ 5163 h 10038"/>
                  <a:gd name="connsiteX37" fmla="*/ 2996 w 10000"/>
                  <a:gd name="connsiteY37" fmla="*/ 5392 h 10038"/>
                  <a:gd name="connsiteX38" fmla="*/ 3061 w 10000"/>
                  <a:gd name="connsiteY38" fmla="*/ 5788 h 10038"/>
                  <a:gd name="connsiteX39" fmla="*/ 3143 w 10000"/>
                  <a:gd name="connsiteY39" fmla="*/ 5955 h 10038"/>
                  <a:gd name="connsiteX40" fmla="*/ 3177 w 10000"/>
                  <a:gd name="connsiteY40" fmla="*/ 6122 h 10038"/>
                  <a:gd name="connsiteX41" fmla="*/ 3226 w 10000"/>
                  <a:gd name="connsiteY41" fmla="*/ 6205 h 10038"/>
                  <a:gd name="connsiteX42" fmla="*/ 3226 w 10000"/>
                  <a:gd name="connsiteY42" fmla="*/ 6226 h 10038"/>
                  <a:gd name="connsiteX43" fmla="*/ 3226 w 10000"/>
                  <a:gd name="connsiteY43" fmla="*/ 6164 h 10038"/>
                  <a:gd name="connsiteX44" fmla="*/ 3226 w 10000"/>
                  <a:gd name="connsiteY44" fmla="*/ 6059 h 10038"/>
                  <a:gd name="connsiteX45" fmla="*/ 3194 w 10000"/>
                  <a:gd name="connsiteY45" fmla="*/ 5872 h 10038"/>
                  <a:gd name="connsiteX46" fmla="*/ 3194 w 10000"/>
                  <a:gd name="connsiteY46" fmla="*/ 5621 h 10038"/>
                  <a:gd name="connsiteX47" fmla="*/ 3226 w 10000"/>
                  <a:gd name="connsiteY47" fmla="*/ 5371 h 10038"/>
                  <a:gd name="connsiteX48" fmla="*/ 3308 w 10000"/>
                  <a:gd name="connsiteY48" fmla="*/ 5058 h 10038"/>
                  <a:gd name="connsiteX49" fmla="*/ 3391 w 10000"/>
                  <a:gd name="connsiteY49" fmla="*/ 4766 h 10038"/>
                  <a:gd name="connsiteX50" fmla="*/ 3539 w 10000"/>
                  <a:gd name="connsiteY50" fmla="*/ 4496 h 10038"/>
                  <a:gd name="connsiteX51" fmla="*/ 3654 w 10000"/>
                  <a:gd name="connsiteY51" fmla="*/ 4371 h 10038"/>
                  <a:gd name="connsiteX52" fmla="*/ 3788 w 10000"/>
                  <a:gd name="connsiteY52" fmla="*/ 4161 h 10038"/>
                  <a:gd name="connsiteX53" fmla="*/ 4049 w 10000"/>
                  <a:gd name="connsiteY53" fmla="*/ 3787 h 10038"/>
                  <a:gd name="connsiteX54" fmla="*/ 4181 w 10000"/>
                  <a:gd name="connsiteY54" fmla="*/ 3620 h 10038"/>
                  <a:gd name="connsiteX55" fmla="*/ 4247 w 10000"/>
                  <a:gd name="connsiteY55" fmla="*/ 3495 h 10038"/>
                  <a:gd name="connsiteX56" fmla="*/ 4328 w 10000"/>
                  <a:gd name="connsiteY56" fmla="*/ 3391 h 10038"/>
                  <a:gd name="connsiteX57" fmla="*/ 4362 w 10000"/>
                  <a:gd name="connsiteY57" fmla="*/ 3370 h 10038"/>
                  <a:gd name="connsiteX58" fmla="*/ 4328 w 10000"/>
                  <a:gd name="connsiteY58" fmla="*/ 3391 h 10038"/>
                  <a:gd name="connsiteX59" fmla="*/ 4279 w 10000"/>
                  <a:gd name="connsiteY59" fmla="*/ 3495 h 10038"/>
                  <a:gd name="connsiteX60" fmla="*/ 4181 w 10000"/>
                  <a:gd name="connsiteY60" fmla="*/ 3662 h 10038"/>
                  <a:gd name="connsiteX61" fmla="*/ 4098 w 10000"/>
                  <a:gd name="connsiteY61" fmla="*/ 3869 h 10038"/>
                  <a:gd name="connsiteX62" fmla="*/ 3983 w 10000"/>
                  <a:gd name="connsiteY62" fmla="*/ 4121 h 10038"/>
                  <a:gd name="connsiteX63" fmla="*/ 3885 w 10000"/>
                  <a:gd name="connsiteY63" fmla="*/ 4392 h 10038"/>
                  <a:gd name="connsiteX64" fmla="*/ 3803 w 10000"/>
                  <a:gd name="connsiteY64" fmla="*/ 4704 h 10038"/>
                  <a:gd name="connsiteX65" fmla="*/ 3752 w 10000"/>
                  <a:gd name="connsiteY65" fmla="*/ 4996 h 10038"/>
                  <a:gd name="connsiteX66" fmla="*/ 3719 w 10000"/>
                  <a:gd name="connsiteY66" fmla="*/ 5392 h 10038"/>
                  <a:gd name="connsiteX67" fmla="*/ 3752 w 10000"/>
                  <a:gd name="connsiteY67" fmla="*/ 5726 h 10038"/>
                  <a:gd name="connsiteX68" fmla="*/ 3835 w 10000"/>
                  <a:gd name="connsiteY68" fmla="*/ 5997 h 10038"/>
                  <a:gd name="connsiteX69" fmla="*/ 3933 w 10000"/>
                  <a:gd name="connsiteY69" fmla="*/ 6164 h 10038"/>
                  <a:gd name="connsiteX70" fmla="*/ 4049 w 10000"/>
                  <a:gd name="connsiteY70" fmla="*/ 6289 h 10038"/>
                  <a:gd name="connsiteX71" fmla="*/ 4148 w 10000"/>
                  <a:gd name="connsiteY71" fmla="*/ 6393 h 10038"/>
                  <a:gd name="connsiteX72" fmla="*/ 4198 w 10000"/>
                  <a:gd name="connsiteY72" fmla="*/ 6435 h 10038"/>
                  <a:gd name="connsiteX73" fmla="*/ 4231 w 10000"/>
                  <a:gd name="connsiteY73" fmla="*/ 6435 h 10038"/>
                  <a:gd name="connsiteX74" fmla="*/ 4231 w 10000"/>
                  <a:gd name="connsiteY74" fmla="*/ 6393 h 10038"/>
                  <a:gd name="connsiteX75" fmla="*/ 4198 w 10000"/>
                  <a:gd name="connsiteY75" fmla="*/ 6269 h 10038"/>
                  <a:gd name="connsiteX76" fmla="*/ 4181 w 10000"/>
                  <a:gd name="connsiteY76" fmla="*/ 6122 h 10038"/>
                  <a:gd name="connsiteX77" fmla="*/ 4148 w 10000"/>
                  <a:gd name="connsiteY77" fmla="*/ 5893 h 10038"/>
                  <a:gd name="connsiteX78" fmla="*/ 4148 w 10000"/>
                  <a:gd name="connsiteY78" fmla="*/ 5663 h 10038"/>
                  <a:gd name="connsiteX79" fmla="*/ 4181 w 10000"/>
                  <a:gd name="connsiteY79" fmla="*/ 5371 h 10038"/>
                  <a:gd name="connsiteX80" fmla="*/ 4198 w 10000"/>
                  <a:gd name="connsiteY80" fmla="*/ 5058 h 10038"/>
                  <a:gd name="connsiteX81" fmla="*/ 4312 w 10000"/>
                  <a:gd name="connsiteY81" fmla="*/ 4766 h 10038"/>
                  <a:gd name="connsiteX82" fmla="*/ 4412 w 10000"/>
                  <a:gd name="connsiteY82" fmla="*/ 4454 h 10038"/>
                  <a:gd name="connsiteX83" fmla="*/ 4543 w 10000"/>
                  <a:gd name="connsiteY83" fmla="*/ 4225 h 10038"/>
                  <a:gd name="connsiteX84" fmla="*/ 4642 w 10000"/>
                  <a:gd name="connsiteY84" fmla="*/ 4036 h 10038"/>
                  <a:gd name="connsiteX85" fmla="*/ 4775 w 10000"/>
                  <a:gd name="connsiteY85" fmla="*/ 3869 h 10038"/>
                  <a:gd name="connsiteX86" fmla="*/ 4889 w 10000"/>
                  <a:gd name="connsiteY86" fmla="*/ 3724 h 10038"/>
                  <a:gd name="connsiteX87" fmla="*/ 4988 w 10000"/>
                  <a:gd name="connsiteY87" fmla="*/ 3620 h 10038"/>
                  <a:gd name="connsiteX88" fmla="*/ 5123 w 10000"/>
                  <a:gd name="connsiteY88" fmla="*/ 3557 h 10038"/>
                  <a:gd name="connsiteX89" fmla="*/ 5206 w 10000"/>
                  <a:gd name="connsiteY89" fmla="*/ 3557 h 10038"/>
                  <a:gd name="connsiteX90" fmla="*/ 5288 w 10000"/>
                  <a:gd name="connsiteY90" fmla="*/ 3620 h 10038"/>
                  <a:gd name="connsiteX91" fmla="*/ 5369 w 10000"/>
                  <a:gd name="connsiteY91" fmla="*/ 3724 h 10038"/>
                  <a:gd name="connsiteX92" fmla="*/ 5420 w 10000"/>
                  <a:gd name="connsiteY92" fmla="*/ 3869 h 10038"/>
                  <a:gd name="connsiteX93" fmla="*/ 5453 w 10000"/>
                  <a:gd name="connsiteY93" fmla="*/ 4059 h 10038"/>
                  <a:gd name="connsiteX94" fmla="*/ 5519 w 10000"/>
                  <a:gd name="connsiteY94" fmla="*/ 4558 h 10038"/>
                  <a:gd name="connsiteX95" fmla="*/ 5552 w 10000"/>
                  <a:gd name="connsiteY95" fmla="*/ 5121 h 10038"/>
                  <a:gd name="connsiteX96" fmla="*/ 5584 w 10000"/>
                  <a:gd name="connsiteY96" fmla="*/ 5706 h 10038"/>
                  <a:gd name="connsiteX97" fmla="*/ 5584 w 10000"/>
                  <a:gd name="connsiteY97" fmla="*/ 5955 h 10038"/>
                  <a:gd name="connsiteX98" fmla="*/ 5584 w 10000"/>
                  <a:gd name="connsiteY98" fmla="*/ 6164 h 10038"/>
                  <a:gd name="connsiteX99" fmla="*/ 5552 w 10000"/>
                  <a:gd name="connsiteY99" fmla="*/ 6371 h 10038"/>
                  <a:gd name="connsiteX100" fmla="*/ 5552 w 10000"/>
                  <a:gd name="connsiteY100" fmla="*/ 6498 h 10038"/>
                  <a:gd name="connsiteX101" fmla="*/ 5552 w 10000"/>
                  <a:gd name="connsiteY101" fmla="*/ 6601 h 10038"/>
                  <a:gd name="connsiteX102" fmla="*/ 5552 w 10000"/>
                  <a:gd name="connsiteY102" fmla="*/ 6623 h 10038"/>
                  <a:gd name="connsiteX103" fmla="*/ 6177 w 10000"/>
                  <a:gd name="connsiteY103" fmla="*/ 3204 h 10038"/>
                  <a:gd name="connsiteX104" fmla="*/ 6211 w 10000"/>
                  <a:gd name="connsiteY104" fmla="*/ 3266 h 10038"/>
                  <a:gd name="connsiteX105" fmla="*/ 6243 w 10000"/>
                  <a:gd name="connsiteY105" fmla="*/ 3370 h 10038"/>
                  <a:gd name="connsiteX106" fmla="*/ 6292 w 10000"/>
                  <a:gd name="connsiteY106" fmla="*/ 3536 h 10038"/>
                  <a:gd name="connsiteX107" fmla="*/ 6342 w 10000"/>
                  <a:gd name="connsiteY107" fmla="*/ 3767 h 10038"/>
                  <a:gd name="connsiteX108" fmla="*/ 6390 w 10000"/>
                  <a:gd name="connsiteY108" fmla="*/ 3996 h 10038"/>
                  <a:gd name="connsiteX109" fmla="*/ 6474 w 10000"/>
                  <a:gd name="connsiteY109" fmla="*/ 4287 h 10038"/>
                  <a:gd name="connsiteX110" fmla="*/ 6556 w 10000"/>
                  <a:gd name="connsiteY110" fmla="*/ 4933 h 10038"/>
                  <a:gd name="connsiteX111" fmla="*/ 6573 w 10000"/>
                  <a:gd name="connsiteY111" fmla="*/ 5267 h 10038"/>
                  <a:gd name="connsiteX112" fmla="*/ 6573 w 10000"/>
                  <a:gd name="connsiteY112" fmla="*/ 5539 h 10038"/>
                  <a:gd name="connsiteX113" fmla="*/ 6573 w 10000"/>
                  <a:gd name="connsiteY113" fmla="*/ 5768 h 10038"/>
                  <a:gd name="connsiteX114" fmla="*/ 6556 w 10000"/>
                  <a:gd name="connsiteY114" fmla="*/ 5955 h 10038"/>
                  <a:gd name="connsiteX115" fmla="*/ 6522 w 10000"/>
                  <a:gd name="connsiteY115" fmla="*/ 6122 h 10038"/>
                  <a:gd name="connsiteX116" fmla="*/ 6507 w 10000"/>
                  <a:gd name="connsiteY116" fmla="*/ 6226 h 10038"/>
                  <a:gd name="connsiteX117" fmla="*/ 6474 w 10000"/>
                  <a:gd name="connsiteY117" fmla="*/ 6289 h 10038"/>
                  <a:gd name="connsiteX118" fmla="*/ 6474 w 10000"/>
                  <a:gd name="connsiteY118" fmla="*/ 6331 h 10038"/>
                  <a:gd name="connsiteX119" fmla="*/ 6474 w 10000"/>
                  <a:gd name="connsiteY119" fmla="*/ 6289 h 10038"/>
                  <a:gd name="connsiteX120" fmla="*/ 6556 w 10000"/>
                  <a:gd name="connsiteY120" fmla="*/ 6226 h 10038"/>
                  <a:gd name="connsiteX121" fmla="*/ 6638 w 10000"/>
                  <a:gd name="connsiteY121" fmla="*/ 6101 h 10038"/>
                  <a:gd name="connsiteX122" fmla="*/ 6703 w 10000"/>
                  <a:gd name="connsiteY122" fmla="*/ 5934 h 10038"/>
                  <a:gd name="connsiteX123" fmla="*/ 6902 w 10000"/>
                  <a:gd name="connsiteY123" fmla="*/ 5559 h 10038"/>
                  <a:gd name="connsiteX124" fmla="*/ 7081 w 10000"/>
                  <a:gd name="connsiteY124" fmla="*/ 5121 h 10038"/>
                  <a:gd name="connsiteX125" fmla="*/ 7099 w 10000"/>
                  <a:gd name="connsiteY125" fmla="*/ 4954 h 10038"/>
                  <a:gd name="connsiteX126" fmla="*/ 7132 w 10000"/>
                  <a:gd name="connsiteY126" fmla="*/ 4766 h 10038"/>
                  <a:gd name="connsiteX127" fmla="*/ 7132 w 10000"/>
                  <a:gd name="connsiteY127" fmla="*/ 4454 h 10038"/>
                  <a:gd name="connsiteX128" fmla="*/ 7081 w 10000"/>
                  <a:gd name="connsiteY128" fmla="*/ 4287 h 10038"/>
                  <a:gd name="connsiteX129" fmla="*/ 7049 w 10000"/>
                  <a:gd name="connsiteY129" fmla="*/ 4266 h 10038"/>
                  <a:gd name="connsiteX130" fmla="*/ 7049 w 10000"/>
                  <a:gd name="connsiteY130" fmla="*/ 4225 h 10038"/>
                  <a:gd name="connsiteX131" fmla="*/ 7081 w 10000"/>
                  <a:gd name="connsiteY131" fmla="*/ 4266 h 10038"/>
                  <a:gd name="connsiteX132" fmla="*/ 7132 w 10000"/>
                  <a:gd name="connsiteY132" fmla="*/ 4371 h 10038"/>
                  <a:gd name="connsiteX133" fmla="*/ 7215 w 10000"/>
                  <a:gd name="connsiteY133" fmla="*/ 4496 h 10038"/>
                  <a:gd name="connsiteX134" fmla="*/ 7313 w 10000"/>
                  <a:gd name="connsiteY134" fmla="*/ 4662 h 10038"/>
                  <a:gd name="connsiteX135" fmla="*/ 7496 w 10000"/>
                  <a:gd name="connsiteY135" fmla="*/ 4933 h 10038"/>
                  <a:gd name="connsiteX136" fmla="*/ 7561 w 10000"/>
                  <a:gd name="connsiteY136" fmla="*/ 5058 h 10038"/>
                  <a:gd name="connsiteX137" fmla="*/ 7577 w 10000"/>
                  <a:gd name="connsiteY137" fmla="*/ 5101 h 10038"/>
                  <a:gd name="connsiteX138" fmla="*/ 7627 w 10000"/>
                  <a:gd name="connsiteY138" fmla="*/ 5601 h 10038"/>
                  <a:gd name="connsiteX139" fmla="*/ 7659 w 10000"/>
                  <a:gd name="connsiteY139" fmla="*/ 6059 h 10038"/>
                  <a:gd name="connsiteX140" fmla="*/ 7659 w 10000"/>
                  <a:gd name="connsiteY140" fmla="*/ 6269 h 10038"/>
                  <a:gd name="connsiteX141" fmla="*/ 7691 w 10000"/>
                  <a:gd name="connsiteY141" fmla="*/ 6456 h 10038"/>
                  <a:gd name="connsiteX142" fmla="*/ 7707 w 10000"/>
                  <a:gd name="connsiteY142" fmla="*/ 6561 h 10038"/>
                  <a:gd name="connsiteX143" fmla="*/ 7742 w 10000"/>
                  <a:gd name="connsiteY143" fmla="*/ 6601 h 10038"/>
                  <a:gd name="connsiteX144" fmla="*/ 7742 w 10000"/>
                  <a:gd name="connsiteY144" fmla="*/ 6561 h 10038"/>
                  <a:gd name="connsiteX145" fmla="*/ 7791 w 10000"/>
                  <a:gd name="connsiteY145" fmla="*/ 6498 h 10038"/>
                  <a:gd name="connsiteX146" fmla="*/ 7842 w 10000"/>
                  <a:gd name="connsiteY146" fmla="*/ 6393 h 10038"/>
                  <a:gd name="connsiteX147" fmla="*/ 7890 w 10000"/>
                  <a:gd name="connsiteY147" fmla="*/ 6269 h 10038"/>
                  <a:gd name="connsiteX148" fmla="*/ 8022 w 10000"/>
                  <a:gd name="connsiteY148" fmla="*/ 5934 h 10038"/>
                  <a:gd name="connsiteX149" fmla="*/ 8103 w 10000"/>
                  <a:gd name="connsiteY149" fmla="*/ 5496 h 10038"/>
                  <a:gd name="connsiteX150" fmla="*/ 8137 w 10000"/>
                  <a:gd name="connsiteY150" fmla="*/ 5329 h 10038"/>
                  <a:gd name="connsiteX151" fmla="*/ 8137 w 10000"/>
                  <a:gd name="connsiteY151" fmla="*/ 5204 h 10038"/>
                  <a:gd name="connsiteX152" fmla="*/ 8087 w 10000"/>
                  <a:gd name="connsiteY152" fmla="*/ 4996 h 10038"/>
                  <a:gd name="connsiteX153" fmla="*/ 8022 w 10000"/>
                  <a:gd name="connsiteY153" fmla="*/ 4891 h 10038"/>
                  <a:gd name="connsiteX154" fmla="*/ 8005 w 10000"/>
                  <a:gd name="connsiteY154" fmla="*/ 4871 h 10038"/>
                  <a:gd name="connsiteX155" fmla="*/ 8137 w 10000"/>
                  <a:gd name="connsiteY155" fmla="*/ 5058 h 10038"/>
                  <a:gd name="connsiteX156" fmla="*/ 8285 w 10000"/>
                  <a:gd name="connsiteY156" fmla="*/ 5225 h 10038"/>
                  <a:gd name="connsiteX157" fmla="*/ 8485 w 10000"/>
                  <a:gd name="connsiteY157" fmla="*/ 5392 h 10038"/>
                  <a:gd name="connsiteX158" fmla="*/ 8666 w 10000"/>
                  <a:gd name="connsiteY158" fmla="*/ 5601 h 10038"/>
                  <a:gd name="connsiteX159" fmla="*/ 8814 w 10000"/>
                  <a:gd name="connsiteY159" fmla="*/ 5872 h 10038"/>
                  <a:gd name="connsiteX160" fmla="*/ 8979 w 10000"/>
                  <a:gd name="connsiteY160" fmla="*/ 6164 h 10038"/>
                  <a:gd name="connsiteX161" fmla="*/ 9109 w 10000"/>
                  <a:gd name="connsiteY161" fmla="*/ 6538 h 10038"/>
                  <a:gd name="connsiteX162" fmla="*/ 9210 w 10000"/>
                  <a:gd name="connsiteY162" fmla="*/ 6997 h 10038"/>
                  <a:gd name="connsiteX163" fmla="*/ 9276 w 10000"/>
                  <a:gd name="connsiteY163" fmla="*/ 7498 h 10038"/>
                  <a:gd name="connsiteX164" fmla="*/ 9325 w 10000"/>
                  <a:gd name="connsiteY164" fmla="*/ 7956 h 10038"/>
                  <a:gd name="connsiteX165" fmla="*/ 9325 w 10000"/>
                  <a:gd name="connsiteY165" fmla="*/ 8374 h 10038"/>
                  <a:gd name="connsiteX166" fmla="*/ 9325 w 10000"/>
                  <a:gd name="connsiteY166" fmla="*/ 8707 h 10038"/>
                  <a:gd name="connsiteX167" fmla="*/ 9325 w 10000"/>
                  <a:gd name="connsiteY167" fmla="*/ 8958 h 10038"/>
                  <a:gd name="connsiteX168" fmla="*/ 9291 w 10000"/>
                  <a:gd name="connsiteY168" fmla="*/ 9165 h 10038"/>
                  <a:gd name="connsiteX169" fmla="*/ 9291 w 10000"/>
                  <a:gd name="connsiteY169" fmla="*/ 9332 h 10038"/>
                  <a:gd name="connsiteX170" fmla="*/ 9291 w 10000"/>
                  <a:gd name="connsiteY170" fmla="*/ 9375 h 10038"/>
                  <a:gd name="connsiteX171" fmla="*/ 9341 w 10000"/>
                  <a:gd name="connsiteY171" fmla="*/ 9375 h 10038"/>
                  <a:gd name="connsiteX172" fmla="*/ 9456 w 10000"/>
                  <a:gd name="connsiteY172" fmla="*/ 9458 h 10038"/>
                  <a:gd name="connsiteX173" fmla="*/ 9605 w 10000"/>
                  <a:gd name="connsiteY173" fmla="*/ 9562 h 10038"/>
                  <a:gd name="connsiteX174" fmla="*/ 9769 w 10000"/>
                  <a:gd name="connsiteY174" fmla="*/ 9791 h 10038"/>
                  <a:gd name="connsiteX175" fmla="*/ 9958 w 10000"/>
                  <a:gd name="connsiteY175" fmla="*/ 10038 h 10038"/>
                  <a:gd name="connsiteX176" fmla="*/ 10000 w 10000"/>
                  <a:gd name="connsiteY176" fmla="*/ 8333 h 10038"/>
                  <a:gd name="connsiteX177" fmla="*/ 9983 w 10000"/>
                  <a:gd name="connsiteY177" fmla="*/ 7727 h 10038"/>
                  <a:gd name="connsiteX178" fmla="*/ 9983 w 10000"/>
                  <a:gd name="connsiteY178" fmla="*/ 7206 h 10038"/>
                  <a:gd name="connsiteX179" fmla="*/ 9951 w 10000"/>
                  <a:gd name="connsiteY179" fmla="*/ 6956 h 10038"/>
                  <a:gd name="connsiteX180" fmla="*/ 9951 w 10000"/>
                  <a:gd name="connsiteY180" fmla="*/ 6768 h 10038"/>
                  <a:gd name="connsiteX181" fmla="*/ 9902 w 10000"/>
                  <a:gd name="connsiteY181" fmla="*/ 6164 h 10038"/>
                  <a:gd name="connsiteX182" fmla="*/ 9817 w 10000"/>
                  <a:gd name="connsiteY182" fmla="*/ 5559 h 10038"/>
                  <a:gd name="connsiteX183" fmla="*/ 9720 w 10000"/>
                  <a:gd name="connsiteY183" fmla="*/ 4954 h 10038"/>
                  <a:gd name="connsiteX184" fmla="*/ 9605 w 10000"/>
                  <a:gd name="connsiteY184" fmla="*/ 4371 h 10038"/>
                  <a:gd name="connsiteX185" fmla="*/ 9422 w 10000"/>
                  <a:gd name="connsiteY185" fmla="*/ 3767 h 10038"/>
                  <a:gd name="connsiteX186" fmla="*/ 9243 w 10000"/>
                  <a:gd name="connsiteY186" fmla="*/ 3224 h 10038"/>
                  <a:gd name="connsiteX187" fmla="*/ 9012 w 10000"/>
                  <a:gd name="connsiteY187" fmla="*/ 2702 h 10038"/>
                  <a:gd name="connsiteX188" fmla="*/ 8764 w 10000"/>
                  <a:gd name="connsiteY188" fmla="*/ 2222 h 10038"/>
                  <a:gd name="connsiteX189" fmla="*/ 8451 w 10000"/>
                  <a:gd name="connsiteY189" fmla="*/ 1764 h 10038"/>
                  <a:gd name="connsiteX190" fmla="*/ 8137 w 10000"/>
                  <a:gd name="connsiteY190" fmla="*/ 1367 h 10038"/>
                  <a:gd name="connsiteX191" fmla="*/ 7758 w 10000"/>
                  <a:gd name="connsiteY191" fmla="*/ 993 h 10038"/>
                  <a:gd name="connsiteX192" fmla="*/ 7362 w 10000"/>
                  <a:gd name="connsiteY192" fmla="*/ 659 h 10038"/>
                  <a:gd name="connsiteX193" fmla="*/ 6951 w 10000"/>
                  <a:gd name="connsiteY193" fmla="*/ 430 h 10038"/>
                  <a:gd name="connsiteX194" fmla="*/ 6441 w 10000"/>
                  <a:gd name="connsiteY194" fmla="*/ 263 h 10038"/>
                  <a:gd name="connsiteX195" fmla="*/ 5913 w 10000"/>
                  <a:gd name="connsiteY195" fmla="*/ 159 h 10038"/>
                  <a:gd name="connsiteX196" fmla="*/ 4982 w 10000"/>
                  <a:gd name="connsiteY196" fmla="*/ 20 h 10038"/>
                  <a:gd name="connsiteX197" fmla="*/ 1511 w 10000"/>
                  <a:gd name="connsiteY197" fmla="*/ 2222 h 10038"/>
                  <a:gd name="connsiteX0" fmla="*/ 1511 w 10000"/>
                  <a:gd name="connsiteY0" fmla="*/ 2222 h 9791"/>
                  <a:gd name="connsiteX1" fmla="*/ 136 w 10000"/>
                  <a:gd name="connsiteY1" fmla="*/ 9449 h 9791"/>
                  <a:gd name="connsiteX2" fmla="*/ 539 w 10000"/>
                  <a:gd name="connsiteY2" fmla="*/ 9270 h 9791"/>
                  <a:gd name="connsiteX3" fmla="*/ 671 w 10000"/>
                  <a:gd name="connsiteY3" fmla="*/ 9165 h 9791"/>
                  <a:gd name="connsiteX4" fmla="*/ 770 w 10000"/>
                  <a:gd name="connsiteY4" fmla="*/ 9103 h 9791"/>
                  <a:gd name="connsiteX5" fmla="*/ 852 w 10000"/>
                  <a:gd name="connsiteY5" fmla="*/ 9063 h 9791"/>
                  <a:gd name="connsiteX6" fmla="*/ 984 w 10000"/>
                  <a:gd name="connsiteY6" fmla="*/ 9000 h 9791"/>
                  <a:gd name="connsiteX7" fmla="*/ 1017 w 10000"/>
                  <a:gd name="connsiteY7" fmla="*/ 8958 h 9791"/>
                  <a:gd name="connsiteX8" fmla="*/ 1033 w 10000"/>
                  <a:gd name="connsiteY8" fmla="*/ 8833 h 9791"/>
                  <a:gd name="connsiteX9" fmla="*/ 951 w 10000"/>
                  <a:gd name="connsiteY9" fmla="*/ 8374 h 9791"/>
                  <a:gd name="connsiteX10" fmla="*/ 934 w 10000"/>
                  <a:gd name="connsiteY10" fmla="*/ 7956 h 9791"/>
                  <a:gd name="connsiteX11" fmla="*/ 934 w 10000"/>
                  <a:gd name="connsiteY11" fmla="*/ 7540 h 9791"/>
                  <a:gd name="connsiteX12" fmla="*/ 984 w 10000"/>
                  <a:gd name="connsiteY12" fmla="*/ 7164 h 9791"/>
                  <a:gd name="connsiteX13" fmla="*/ 1116 w 10000"/>
                  <a:gd name="connsiteY13" fmla="*/ 6435 h 9791"/>
                  <a:gd name="connsiteX14" fmla="*/ 1330 w 10000"/>
                  <a:gd name="connsiteY14" fmla="*/ 5768 h 9791"/>
                  <a:gd name="connsiteX15" fmla="*/ 1544 w 10000"/>
                  <a:gd name="connsiteY15" fmla="*/ 5267 h 9791"/>
                  <a:gd name="connsiteX16" fmla="*/ 1643 w 10000"/>
                  <a:gd name="connsiteY16" fmla="*/ 5058 h 9791"/>
                  <a:gd name="connsiteX17" fmla="*/ 1743 w 10000"/>
                  <a:gd name="connsiteY17" fmla="*/ 4891 h 9791"/>
                  <a:gd name="connsiteX18" fmla="*/ 1826 w 10000"/>
                  <a:gd name="connsiteY18" fmla="*/ 4766 h 9791"/>
                  <a:gd name="connsiteX19" fmla="*/ 1875 w 10000"/>
                  <a:gd name="connsiteY19" fmla="*/ 4662 h 9791"/>
                  <a:gd name="connsiteX20" fmla="*/ 1958 w 10000"/>
                  <a:gd name="connsiteY20" fmla="*/ 4558 h 9791"/>
                  <a:gd name="connsiteX21" fmla="*/ 2073 w 10000"/>
                  <a:gd name="connsiteY21" fmla="*/ 6164 h 9791"/>
                  <a:gd name="connsiteX22" fmla="*/ 2073 w 10000"/>
                  <a:gd name="connsiteY22" fmla="*/ 6101 h 9791"/>
                  <a:gd name="connsiteX23" fmla="*/ 2073 w 10000"/>
                  <a:gd name="connsiteY23" fmla="*/ 5955 h 9791"/>
                  <a:gd name="connsiteX24" fmla="*/ 2123 w 10000"/>
                  <a:gd name="connsiteY24" fmla="*/ 5706 h 9791"/>
                  <a:gd name="connsiteX25" fmla="*/ 2140 w 10000"/>
                  <a:gd name="connsiteY25" fmla="*/ 5392 h 9791"/>
                  <a:gd name="connsiteX26" fmla="*/ 2254 w 10000"/>
                  <a:gd name="connsiteY26" fmla="*/ 5058 h 9791"/>
                  <a:gd name="connsiteX27" fmla="*/ 2353 w 10000"/>
                  <a:gd name="connsiteY27" fmla="*/ 4766 h 9791"/>
                  <a:gd name="connsiteX28" fmla="*/ 2566 w 10000"/>
                  <a:gd name="connsiteY28" fmla="*/ 4454 h 9791"/>
                  <a:gd name="connsiteX29" fmla="*/ 2798 w 10000"/>
                  <a:gd name="connsiteY29" fmla="*/ 4204 h 9791"/>
                  <a:gd name="connsiteX30" fmla="*/ 2913 w 10000"/>
                  <a:gd name="connsiteY30" fmla="*/ 4161 h 9791"/>
                  <a:gd name="connsiteX31" fmla="*/ 2928 w 10000"/>
                  <a:gd name="connsiteY31" fmla="*/ 4161 h 9791"/>
                  <a:gd name="connsiteX32" fmla="*/ 2996 w 10000"/>
                  <a:gd name="connsiteY32" fmla="*/ 4204 h 9791"/>
                  <a:gd name="connsiteX33" fmla="*/ 2996 w 10000"/>
                  <a:gd name="connsiteY33" fmla="*/ 4287 h 9791"/>
                  <a:gd name="connsiteX34" fmla="*/ 2962 w 10000"/>
                  <a:gd name="connsiteY34" fmla="*/ 4599 h 9791"/>
                  <a:gd name="connsiteX35" fmla="*/ 2928 w 10000"/>
                  <a:gd name="connsiteY35" fmla="*/ 4933 h 9791"/>
                  <a:gd name="connsiteX36" fmla="*/ 2928 w 10000"/>
                  <a:gd name="connsiteY36" fmla="*/ 5163 h 9791"/>
                  <a:gd name="connsiteX37" fmla="*/ 2996 w 10000"/>
                  <a:gd name="connsiteY37" fmla="*/ 5392 h 9791"/>
                  <a:gd name="connsiteX38" fmla="*/ 3061 w 10000"/>
                  <a:gd name="connsiteY38" fmla="*/ 5788 h 9791"/>
                  <a:gd name="connsiteX39" fmla="*/ 3143 w 10000"/>
                  <a:gd name="connsiteY39" fmla="*/ 5955 h 9791"/>
                  <a:gd name="connsiteX40" fmla="*/ 3177 w 10000"/>
                  <a:gd name="connsiteY40" fmla="*/ 6122 h 9791"/>
                  <a:gd name="connsiteX41" fmla="*/ 3226 w 10000"/>
                  <a:gd name="connsiteY41" fmla="*/ 6205 h 9791"/>
                  <a:gd name="connsiteX42" fmla="*/ 3226 w 10000"/>
                  <a:gd name="connsiteY42" fmla="*/ 6226 h 9791"/>
                  <a:gd name="connsiteX43" fmla="*/ 3226 w 10000"/>
                  <a:gd name="connsiteY43" fmla="*/ 6164 h 9791"/>
                  <a:gd name="connsiteX44" fmla="*/ 3226 w 10000"/>
                  <a:gd name="connsiteY44" fmla="*/ 6059 h 9791"/>
                  <a:gd name="connsiteX45" fmla="*/ 3194 w 10000"/>
                  <a:gd name="connsiteY45" fmla="*/ 5872 h 9791"/>
                  <a:gd name="connsiteX46" fmla="*/ 3194 w 10000"/>
                  <a:gd name="connsiteY46" fmla="*/ 5621 h 9791"/>
                  <a:gd name="connsiteX47" fmla="*/ 3226 w 10000"/>
                  <a:gd name="connsiteY47" fmla="*/ 5371 h 9791"/>
                  <a:gd name="connsiteX48" fmla="*/ 3308 w 10000"/>
                  <a:gd name="connsiteY48" fmla="*/ 5058 h 9791"/>
                  <a:gd name="connsiteX49" fmla="*/ 3391 w 10000"/>
                  <a:gd name="connsiteY49" fmla="*/ 4766 h 9791"/>
                  <a:gd name="connsiteX50" fmla="*/ 3539 w 10000"/>
                  <a:gd name="connsiteY50" fmla="*/ 4496 h 9791"/>
                  <a:gd name="connsiteX51" fmla="*/ 3654 w 10000"/>
                  <a:gd name="connsiteY51" fmla="*/ 4371 h 9791"/>
                  <a:gd name="connsiteX52" fmla="*/ 3788 w 10000"/>
                  <a:gd name="connsiteY52" fmla="*/ 4161 h 9791"/>
                  <a:gd name="connsiteX53" fmla="*/ 4049 w 10000"/>
                  <a:gd name="connsiteY53" fmla="*/ 3787 h 9791"/>
                  <a:gd name="connsiteX54" fmla="*/ 4181 w 10000"/>
                  <a:gd name="connsiteY54" fmla="*/ 3620 h 9791"/>
                  <a:gd name="connsiteX55" fmla="*/ 4247 w 10000"/>
                  <a:gd name="connsiteY55" fmla="*/ 3495 h 9791"/>
                  <a:gd name="connsiteX56" fmla="*/ 4328 w 10000"/>
                  <a:gd name="connsiteY56" fmla="*/ 3391 h 9791"/>
                  <a:gd name="connsiteX57" fmla="*/ 4362 w 10000"/>
                  <a:gd name="connsiteY57" fmla="*/ 3370 h 9791"/>
                  <a:gd name="connsiteX58" fmla="*/ 4328 w 10000"/>
                  <a:gd name="connsiteY58" fmla="*/ 3391 h 9791"/>
                  <a:gd name="connsiteX59" fmla="*/ 4279 w 10000"/>
                  <a:gd name="connsiteY59" fmla="*/ 3495 h 9791"/>
                  <a:gd name="connsiteX60" fmla="*/ 4181 w 10000"/>
                  <a:gd name="connsiteY60" fmla="*/ 3662 h 9791"/>
                  <a:gd name="connsiteX61" fmla="*/ 4098 w 10000"/>
                  <a:gd name="connsiteY61" fmla="*/ 3869 h 9791"/>
                  <a:gd name="connsiteX62" fmla="*/ 3983 w 10000"/>
                  <a:gd name="connsiteY62" fmla="*/ 4121 h 9791"/>
                  <a:gd name="connsiteX63" fmla="*/ 3885 w 10000"/>
                  <a:gd name="connsiteY63" fmla="*/ 4392 h 9791"/>
                  <a:gd name="connsiteX64" fmla="*/ 3803 w 10000"/>
                  <a:gd name="connsiteY64" fmla="*/ 4704 h 9791"/>
                  <a:gd name="connsiteX65" fmla="*/ 3752 w 10000"/>
                  <a:gd name="connsiteY65" fmla="*/ 4996 h 9791"/>
                  <a:gd name="connsiteX66" fmla="*/ 3719 w 10000"/>
                  <a:gd name="connsiteY66" fmla="*/ 5392 h 9791"/>
                  <a:gd name="connsiteX67" fmla="*/ 3752 w 10000"/>
                  <a:gd name="connsiteY67" fmla="*/ 5726 h 9791"/>
                  <a:gd name="connsiteX68" fmla="*/ 3835 w 10000"/>
                  <a:gd name="connsiteY68" fmla="*/ 5997 h 9791"/>
                  <a:gd name="connsiteX69" fmla="*/ 3933 w 10000"/>
                  <a:gd name="connsiteY69" fmla="*/ 6164 h 9791"/>
                  <a:gd name="connsiteX70" fmla="*/ 4049 w 10000"/>
                  <a:gd name="connsiteY70" fmla="*/ 6289 h 9791"/>
                  <a:gd name="connsiteX71" fmla="*/ 4148 w 10000"/>
                  <a:gd name="connsiteY71" fmla="*/ 6393 h 9791"/>
                  <a:gd name="connsiteX72" fmla="*/ 4198 w 10000"/>
                  <a:gd name="connsiteY72" fmla="*/ 6435 h 9791"/>
                  <a:gd name="connsiteX73" fmla="*/ 4231 w 10000"/>
                  <a:gd name="connsiteY73" fmla="*/ 6435 h 9791"/>
                  <a:gd name="connsiteX74" fmla="*/ 4231 w 10000"/>
                  <a:gd name="connsiteY74" fmla="*/ 6393 h 9791"/>
                  <a:gd name="connsiteX75" fmla="*/ 4198 w 10000"/>
                  <a:gd name="connsiteY75" fmla="*/ 6269 h 9791"/>
                  <a:gd name="connsiteX76" fmla="*/ 4181 w 10000"/>
                  <a:gd name="connsiteY76" fmla="*/ 6122 h 9791"/>
                  <a:gd name="connsiteX77" fmla="*/ 4148 w 10000"/>
                  <a:gd name="connsiteY77" fmla="*/ 5893 h 9791"/>
                  <a:gd name="connsiteX78" fmla="*/ 4148 w 10000"/>
                  <a:gd name="connsiteY78" fmla="*/ 5663 h 9791"/>
                  <a:gd name="connsiteX79" fmla="*/ 4181 w 10000"/>
                  <a:gd name="connsiteY79" fmla="*/ 5371 h 9791"/>
                  <a:gd name="connsiteX80" fmla="*/ 4198 w 10000"/>
                  <a:gd name="connsiteY80" fmla="*/ 5058 h 9791"/>
                  <a:gd name="connsiteX81" fmla="*/ 4312 w 10000"/>
                  <a:gd name="connsiteY81" fmla="*/ 4766 h 9791"/>
                  <a:gd name="connsiteX82" fmla="*/ 4412 w 10000"/>
                  <a:gd name="connsiteY82" fmla="*/ 4454 h 9791"/>
                  <a:gd name="connsiteX83" fmla="*/ 4543 w 10000"/>
                  <a:gd name="connsiteY83" fmla="*/ 4225 h 9791"/>
                  <a:gd name="connsiteX84" fmla="*/ 4642 w 10000"/>
                  <a:gd name="connsiteY84" fmla="*/ 4036 h 9791"/>
                  <a:gd name="connsiteX85" fmla="*/ 4775 w 10000"/>
                  <a:gd name="connsiteY85" fmla="*/ 3869 h 9791"/>
                  <a:gd name="connsiteX86" fmla="*/ 4889 w 10000"/>
                  <a:gd name="connsiteY86" fmla="*/ 3724 h 9791"/>
                  <a:gd name="connsiteX87" fmla="*/ 4988 w 10000"/>
                  <a:gd name="connsiteY87" fmla="*/ 3620 h 9791"/>
                  <a:gd name="connsiteX88" fmla="*/ 5123 w 10000"/>
                  <a:gd name="connsiteY88" fmla="*/ 3557 h 9791"/>
                  <a:gd name="connsiteX89" fmla="*/ 5206 w 10000"/>
                  <a:gd name="connsiteY89" fmla="*/ 3557 h 9791"/>
                  <a:gd name="connsiteX90" fmla="*/ 5288 w 10000"/>
                  <a:gd name="connsiteY90" fmla="*/ 3620 h 9791"/>
                  <a:gd name="connsiteX91" fmla="*/ 5369 w 10000"/>
                  <a:gd name="connsiteY91" fmla="*/ 3724 h 9791"/>
                  <a:gd name="connsiteX92" fmla="*/ 5420 w 10000"/>
                  <a:gd name="connsiteY92" fmla="*/ 3869 h 9791"/>
                  <a:gd name="connsiteX93" fmla="*/ 5453 w 10000"/>
                  <a:gd name="connsiteY93" fmla="*/ 4059 h 9791"/>
                  <a:gd name="connsiteX94" fmla="*/ 5519 w 10000"/>
                  <a:gd name="connsiteY94" fmla="*/ 4558 h 9791"/>
                  <a:gd name="connsiteX95" fmla="*/ 5552 w 10000"/>
                  <a:gd name="connsiteY95" fmla="*/ 5121 h 9791"/>
                  <a:gd name="connsiteX96" fmla="*/ 5584 w 10000"/>
                  <a:gd name="connsiteY96" fmla="*/ 5706 h 9791"/>
                  <a:gd name="connsiteX97" fmla="*/ 5584 w 10000"/>
                  <a:gd name="connsiteY97" fmla="*/ 5955 h 9791"/>
                  <a:gd name="connsiteX98" fmla="*/ 5584 w 10000"/>
                  <a:gd name="connsiteY98" fmla="*/ 6164 h 9791"/>
                  <a:gd name="connsiteX99" fmla="*/ 5552 w 10000"/>
                  <a:gd name="connsiteY99" fmla="*/ 6371 h 9791"/>
                  <a:gd name="connsiteX100" fmla="*/ 5552 w 10000"/>
                  <a:gd name="connsiteY100" fmla="*/ 6498 h 9791"/>
                  <a:gd name="connsiteX101" fmla="*/ 5552 w 10000"/>
                  <a:gd name="connsiteY101" fmla="*/ 6601 h 9791"/>
                  <a:gd name="connsiteX102" fmla="*/ 5552 w 10000"/>
                  <a:gd name="connsiteY102" fmla="*/ 6623 h 9791"/>
                  <a:gd name="connsiteX103" fmla="*/ 6177 w 10000"/>
                  <a:gd name="connsiteY103" fmla="*/ 3204 h 9791"/>
                  <a:gd name="connsiteX104" fmla="*/ 6211 w 10000"/>
                  <a:gd name="connsiteY104" fmla="*/ 3266 h 9791"/>
                  <a:gd name="connsiteX105" fmla="*/ 6243 w 10000"/>
                  <a:gd name="connsiteY105" fmla="*/ 3370 h 9791"/>
                  <a:gd name="connsiteX106" fmla="*/ 6292 w 10000"/>
                  <a:gd name="connsiteY106" fmla="*/ 3536 h 9791"/>
                  <a:gd name="connsiteX107" fmla="*/ 6342 w 10000"/>
                  <a:gd name="connsiteY107" fmla="*/ 3767 h 9791"/>
                  <a:gd name="connsiteX108" fmla="*/ 6390 w 10000"/>
                  <a:gd name="connsiteY108" fmla="*/ 3996 h 9791"/>
                  <a:gd name="connsiteX109" fmla="*/ 6474 w 10000"/>
                  <a:gd name="connsiteY109" fmla="*/ 4287 h 9791"/>
                  <a:gd name="connsiteX110" fmla="*/ 6556 w 10000"/>
                  <a:gd name="connsiteY110" fmla="*/ 4933 h 9791"/>
                  <a:gd name="connsiteX111" fmla="*/ 6573 w 10000"/>
                  <a:gd name="connsiteY111" fmla="*/ 5267 h 9791"/>
                  <a:gd name="connsiteX112" fmla="*/ 6573 w 10000"/>
                  <a:gd name="connsiteY112" fmla="*/ 5539 h 9791"/>
                  <a:gd name="connsiteX113" fmla="*/ 6573 w 10000"/>
                  <a:gd name="connsiteY113" fmla="*/ 5768 h 9791"/>
                  <a:gd name="connsiteX114" fmla="*/ 6556 w 10000"/>
                  <a:gd name="connsiteY114" fmla="*/ 5955 h 9791"/>
                  <a:gd name="connsiteX115" fmla="*/ 6522 w 10000"/>
                  <a:gd name="connsiteY115" fmla="*/ 6122 h 9791"/>
                  <a:gd name="connsiteX116" fmla="*/ 6507 w 10000"/>
                  <a:gd name="connsiteY116" fmla="*/ 6226 h 9791"/>
                  <a:gd name="connsiteX117" fmla="*/ 6474 w 10000"/>
                  <a:gd name="connsiteY117" fmla="*/ 6289 h 9791"/>
                  <a:gd name="connsiteX118" fmla="*/ 6474 w 10000"/>
                  <a:gd name="connsiteY118" fmla="*/ 6331 h 9791"/>
                  <a:gd name="connsiteX119" fmla="*/ 6474 w 10000"/>
                  <a:gd name="connsiteY119" fmla="*/ 6289 h 9791"/>
                  <a:gd name="connsiteX120" fmla="*/ 6556 w 10000"/>
                  <a:gd name="connsiteY120" fmla="*/ 6226 h 9791"/>
                  <a:gd name="connsiteX121" fmla="*/ 6638 w 10000"/>
                  <a:gd name="connsiteY121" fmla="*/ 6101 h 9791"/>
                  <a:gd name="connsiteX122" fmla="*/ 6703 w 10000"/>
                  <a:gd name="connsiteY122" fmla="*/ 5934 h 9791"/>
                  <a:gd name="connsiteX123" fmla="*/ 6902 w 10000"/>
                  <a:gd name="connsiteY123" fmla="*/ 5559 h 9791"/>
                  <a:gd name="connsiteX124" fmla="*/ 7081 w 10000"/>
                  <a:gd name="connsiteY124" fmla="*/ 5121 h 9791"/>
                  <a:gd name="connsiteX125" fmla="*/ 7099 w 10000"/>
                  <a:gd name="connsiteY125" fmla="*/ 4954 h 9791"/>
                  <a:gd name="connsiteX126" fmla="*/ 7132 w 10000"/>
                  <a:gd name="connsiteY126" fmla="*/ 4766 h 9791"/>
                  <a:gd name="connsiteX127" fmla="*/ 7132 w 10000"/>
                  <a:gd name="connsiteY127" fmla="*/ 4454 h 9791"/>
                  <a:gd name="connsiteX128" fmla="*/ 7081 w 10000"/>
                  <a:gd name="connsiteY128" fmla="*/ 4287 h 9791"/>
                  <a:gd name="connsiteX129" fmla="*/ 7049 w 10000"/>
                  <a:gd name="connsiteY129" fmla="*/ 4266 h 9791"/>
                  <a:gd name="connsiteX130" fmla="*/ 7049 w 10000"/>
                  <a:gd name="connsiteY130" fmla="*/ 4225 h 9791"/>
                  <a:gd name="connsiteX131" fmla="*/ 7081 w 10000"/>
                  <a:gd name="connsiteY131" fmla="*/ 4266 h 9791"/>
                  <a:gd name="connsiteX132" fmla="*/ 7132 w 10000"/>
                  <a:gd name="connsiteY132" fmla="*/ 4371 h 9791"/>
                  <a:gd name="connsiteX133" fmla="*/ 7215 w 10000"/>
                  <a:gd name="connsiteY133" fmla="*/ 4496 h 9791"/>
                  <a:gd name="connsiteX134" fmla="*/ 7313 w 10000"/>
                  <a:gd name="connsiteY134" fmla="*/ 4662 h 9791"/>
                  <a:gd name="connsiteX135" fmla="*/ 7496 w 10000"/>
                  <a:gd name="connsiteY135" fmla="*/ 4933 h 9791"/>
                  <a:gd name="connsiteX136" fmla="*/ 7561 w 10000"/>
                  <a:gd name="connsiteY136" fmla="*/ 5058 h 9791"/>
                  <a:gd name="connsiteX137" fmla="*/ 7577 w 10000"/>
                  <a:gd name="connsiteY137" fmla="*/ 5101 h 9791"/>
                  <a:gd name="connsiteX138" fmla="*/ 7627 w 10000"/>
                  <a:gd name="connsiteY138" fmla="*/ 5601 h 9791"/>
                  <a:gd name="connsiteX139" fmla="*/ 7659 w 10000"/>
                  <a:gd name="connsiteY139" fmla="*/ 6059 h 9791"/>
                  <a:gd name="connsiteX140" fmla="*/ 7659 w 10000"/>
                  <a:gd name="connsiteY140" fmla="*/ 6269 h 9791"/>
                  <a:gd name="connsiteX141" fmla="*/ 7691 w 10000"/>
                  <a:gd name="connsiteY141" fmla="*/ 6456 h 9791"/>
                  <a:gd name="connsiteX142" fmla="*/ 7707 w 10000"/>
                  <a:gd name="connsiteY142" fmla="*/ 6561 h 9791"/>
                  <a:gd name="connsiteX143" fmla="*/ 7742 w 10000"/>
                  <a:gd name="connsiteY143" fmla="*/ 6601 h 9791"/>
                  <a:gd name="connsiteX144" fmla="*/ 7742 w 10000"/>
                  <a:gd name="connsiteY144" fmla="*/ 6561 h 9791"/>
                  <a:gd name="connsiteX145" fmla="*/ 7791 w 10000"/>
                  <a:gd name="connsiteY145" fmla="*/ 6498 h 9791"/>
                  <a:gd name="connsiteX146" fmla="*/ 7842 w 10000"/>
                  <a:gd name="connsiteY146" fmla="*/ 6393 h 9791"/>
                  <a:gd name="connsiteX147" fmla="*/ 7890 w 10000"/>
                  <a:gd name="connsiteY147" fmla="*/ 6269 h 9791"/>
                  <a:gd name="connsiteX148" fmla="*/ 8022 w 10000"/>
                  <a:gd name="connsiteY148" fmla="*/ 5934 h 9791"/>
                  <a:gd name="connsiteX149" fmla="*/ 8103 w 10000"/>
                  <a:gd name="connsiteY149" fmla="*/ 5496 h 9791"/>
                  <a:gd name="connsiteX150" fmla="*/ 8137 w 10000"/>
                  <a:gd name="connsiteY150" fmla="*/ 5329 h 9791"/>
                  <a:gd name="connsiteX151" fmla="*/ 8137 w 10000"/>
                  <a:gd name="connsiteY151" fmla="*/ 5204 h 9791"/>
                  <a:gd name="connsiteX152" fmla="*/ 8087 w 10000"/>
                  <a:gd name="connsiteY152" fmla="*/ 4996 h 9791"/>
                  <a:gd name="connsiteX153" fmla="*/ 8022 w 10000"/>
                  <a:gd name="connsiteY153" fmla="*/ 4891 h 9791"/>
                  <a:gd name="connsiteX154" fmla="*/ 8005 w 10000"/>
                  <a:gd name="connsiteY154" fmla="*/ 4871 h 9791"/>
                  <a:gd name="connsiteX155" fmla="*/ 8137 w 10000"/>
                  <a:gd name="connsiteY155" fmla="*/ 5058 h 9791"/>
                  <a:gd name="connsiteX156" fmla="*/ 8285 w 10000"/>
                  <a:gd name="connsiteY156" fmla="*/ 5225 h 9791"/>
                  <a:gd name="connsiteX157" fmla="*/ 8485 w 10000"/>
                  <a:gd name="connsiteY157" fmla="*/ 5392 h 9791"/>
                  <a:gd name="connsiteX158" fmla="*/ 8666 w 10000"/>
                  <a:gd name="connsiteY158" fmla="*/ 5601 h 9791"/>
                  <a:gd name="connsiteX159" fmla="*/ 8814 w 10000"/>
                  <a:gd name="connsiteY159" fmla="*/ 5872 h 9791"/>
                  <a:gd name="connsiteX160" fmla="*/ 8979 w 10000"/>
                  <a:gd name="connsiteY160" fmla="*/ 6164 h 9791"/>
                  <a:gd name="connsiteX161" fmla="*/ 9109 w 10000"/>
                  <a:gd name="connsiteY161" fmla="*/ 6538 h 9791"/>
                  <a:gd name="connsiteX162" fmla="*/ 9210 w 10000"/>
                  <a:gd name="connsiteY162" fmla="*/ 6997 h 9791"/>
                  <a:gd name="connsiteX163" fmla="*/ 9276 w 10000"/>
                  <a:gd name="connsiteY163" fmla="*/ 7498 h 9791"/>
                  <a:gd name="connsiteX164" fmla="*/ 9325 w 10000"/>
                  <a:gd name="connsiteY164" fmla="*/ 7956 h 9791"/>
                  <a:gd name="connsiteX165" fmla="*/ 9325 w 10000"/>
                  <a:gd name="connsiteY165" fmla="*/ 8374 h 9791"/>
                  <a:gd name="connsiteX166" fmla="*/ 9325 w 10000"/>
                  <a:gd name="connsiteY166" fmla="*/ 8707 h 9791"/>
                  <a:gd name="connsiteX167" fmla="*/ 9325 w 10000"/>
                  <a:gd name="connsiteY167" fmla="*/ 8958 h 9791"/>
                  <a:gd name="connsiteX168" fmla="*/ 9291 w 10000"/>
                  <a:gd name="connsiteY168" fmla="*/ 9165 h 9791"/>
                  <a:gd name="connsiteX169" fmla="*/ 9291 w 10000"/>
                  <a:gd name="connsiteY169" fmla="*/ 9332 h 9791"/>
                  <a:gd name="connsiteX170" fmla="*/ 9291 w 10000"/>
                  <a:gd name="connsiteY170" fmla="*/ 9375 h 9791"/>
                  <a:gd name="connsiteX171" fmla="*/ 9341 w 10000"/>
                  <a:gd name="connsiteY171" fmla="*/ 9375 h 9791"/>
                  <a:gd name="connsiteX172" fmla="*/ 9456 w 10000"/>
                  <a:gd name="connsiteY172" fmla="*/ 9458 h 9791"/>
                  <a:gd name="connsiteX173" fmla="*/ 9605 w 10000"/>
                  <a:gd name="connsiteY173" fmla="*/ 9562 h 9791"/>
                  <a:gd name="connsiteX174" fmla="*/ 9769 w 10000"/>
                  <a:gd name="connsiteY174" fmla="*/ 9791 h 9791"/>
                  <a:gd name="connsiteX175" fmla="*/ 10000 w 10000"/>
                  <a:gd name="connsiteY175" fmla="*/ 8333 h 9791"/>
                  <a:gd name="connsiteX176" fmla="*/ 9983 w 10000"/>
                  <a:gd name="connsiteY176" fmla="*/ 7727 h 9791"/>
                  <a:gd name="connsiteX177" fmla="*/ 9983 w 10000"/>
                  <a:gd name="connsiteY177" fmla="*/ 7206 h 9791"/>
                  <a:gd name="connsiteX178" fmla="*/ 9951 w 10000"/>
                  <a:gd name="connsiteY178" fmla="*/ 6956 h 9791"/>
                  <a:gd name="connsiteX179" fmla="*/ 9951 w 10000"/>
                  <a:gd name="connsiteY179" fmla="*/ 6768 h 9791"/>
                  <a:gd name="connsiteX180" fmla="*/ 9902 w 10000"/>
                  <a:gd name="connsiteY180" fmla="*/ 6164 h 9791"/>
                  <a:gd name="connsiteX181" fmla="*/ 9817 w 10000"/>
                  <a:gd name="connsiteY181" fmla="*/ 5559 h 9791"/>
                  <a:gd name="connsiteX182" fmla="*/ 9720 w 10000"/>
                  <a:gd name="connsiteY182" fmla="*/ 4954 h 9791"/>
                  <a:gd name="connsiteX183" fmla="*/ 9605 w 10000"/>
                  <a:gd name="connsiteY183" fmla="*/ 4371 h 9791"/>
                  <a:gd name="connsiteX184" fmla="*/ 9422 w 10000"/>
                  <a:gd name="connsiteY184" fmla="*/ 3767 h 9791"/>
                  <a:gd name="connsiteX185" fmla="*/ 9243 w 10000"/>
                  <a:gd name="connsiteY185" fmla="*/ 3224 h 9791"/>
                  <a:gd name="connsiteX186" fmla="*/ 9012 w 10000"/>
                  <a:gd name="connsiteY186" fmla="*/ 2702 h 9791"/>
                  <a:gd name="connsiteX187" fmla="*/ 8764 w 10000"/>
                  <a:gd name="connsiteY187" fmla="*/ 2222 h 9791"/>
                  <a:gd name="connsiteX188" fmla="*/ 8451 w 10000"/>
                  <a:gd name="connsiteY188" fmla="*/ 1764 h 9791"/>
                  <a:gd name="connsiteX189" fmla="*/ 8137 w 10000"/>
                  <a:gd name="connsiteY189" fmla="*/ 1367 h 9791"/>
                  <a:gd name="connsiteX190" fmla="*/ 7758 w 10000"/>
                  <a:gd name="connsiteY190" fmla="*/ 993 h 9791"/>
                  <a:gd name="connsiteX191" fmla="*/ 7362 w 10000"/>
                  <a:gd name="connsiteY191" fmla="*/ 659 h 9791"/>
                  <a:gd name="connsiteX192" fmla="*/ 6951 w 10000"/>
                  <a:gd name="connsiteY192" fmla="*/ 430 h 9791"/>
                  <a:gd name="connsiteX193" fmla="*/ 6441 w 10000"/>
                  <a:gd name="connsiteY193" fmla="*/ 263 h 9791"/>
                  <a:gd name="connsiteX194" fmla="*/ 5913 w 10000"/>
                  <a:gd name="connsiteY194" fmla="*/ 159 h 9791"/>
                  <a:gd name="connsiteX195" fmla="*/ 4982 w 10000"/>
                  <a:gd name="connsiteY195" fmla="*/ 20 h 9791"/>
                  <a:gd name="connsiteX196" fmla="*/ 1511 w 10000"/>
                  <a:gd name="connsiteY196" fmla="*/ 2222 h 9791"/>
                  <a:gd name="connsiteX0" fmla="*/ 1511 w 10005"/>
                  <a:gd name="connsiteY0" fmla="*/ 2269 h 10347"/>
                  <a:gd name="connsiteX1" fmla="*/ 136 w 10005"/>
                  <a:gd name="connsiteY1" fmla="*/ 9651 h 10347"/>
                  <a:gd name="connsiteX2" fmla="*/ 539 w 10005"/>
                  <a:gd name="connsiteY2" fmla="*/ 9468 h 10347"/>
                  <a:gd name="connsiteX3" fmla="*/ 671 w 10005"/>
                  <a:gd name="connsiteY3" fmla="*/ 9361 h 10347"/>
                  <a:gd name="connsiteX4" fmla="*/ 770 w 10005"/>
                  <a:gd name="connsiteY4" fmla="*/ 9297 h 10347"/>
                  <a:gd name="connsiteX5" fmla="*/ 852 w 10005"/>
                  <a:gd name="connsiteY5" fmla="*/ 9256 h 10347"/>
                  <a:gd name="connsiteX6" fmla="*/ 984 w 10005"/>
                  <a:gd name="connsiteY6" fmla="*/ 9192 h 10347"/>
                  <a:gd name="connsiteX7" fmla="*/ 1017 w 10005"/>
                  <a:gd name="connsiteY7" fmla="*/ 9149 h 10347"/>
                  <a:gd name="connsiteX8" fmla="*/ 1033 w 10005"/>
                  <a:gd name="connsiteY8" fmla="*/ 9022 h 10347"/>
                  <a:gd name="connsiteX9" fmla="*/ 951 w 10005"/>
                  <a:gd name="connsiteY9" fmla="*/ 8553 h 10347"/>
                  <a:gd name="connsiteX10" fmla="*/ 934 w 10005"/>
                  <a:gd name="connsiteY10" fmla="*/ 8126 h 10347"/>
                  <a:gd name="connsiteX11" fmla="*/ 934 w 10005"/>
                  <a:gd name="connsiteY11" fmla="*/ 7701 h 10347"/>
                  <a:gd name="connsiteX12" fmla="*/ 984 w 10005"/>
                  <a:gd name="connsiteY12" fmla="*/ 7317 h 10347"/>
                  <a:gd name="connsiteX13" fmla="*/ 1116 w 10005"/>
                  <a:gd name="connsiteY13" fmla="*/ 6572 h 10347"/>
                  <a:gd name="connsiteX14" fmla="*/ 1330 w 10005"/>
                  <a:gd name="connsiteY14" fmla="*/ 5891 h 10347"/>
                  <a:gd name="connsiteX15" fmla="*/ 1544 w 10005"/>
                  <a:gd name="connsiteY15" fmla="*/ 5379 h 10347"/>
                  <a:gd name="connsiteX16" fmla="*/ 1643 w 10005"/>
                  <a:gd name="connsiteY16" fmla="*/ 5166 h 10347"/>
                  <a:gd name="connsiteX17" fmla="*/ 1743 w 10005"/>
                  <a:gd name="connsiteY17" fmla="*/ 4995 h 10347"/>
                  <a:gd name="connsiteX18" fmla="*/ 1826 w 10005"/>
                  <a:gd name="connsiteY18" fmla="*/ 4868 h 10347"/>
                  <a:gd name="connsiteX19" fmla="*/ 1875 w 10005"/>
                  <a:gd name="connsiteY19" fmla="*/ 4762 h 10347"/>
                  <a:gd name="connsiteX20" fmla="*/ 1958 w 10005"/>
                  <a:gd name="connsiteY20" fmla="*/ 4655 h 10347"/>
                  <a:gd name="connsiteX21" fmla="*/ 2073 w 10005"/>
                  <a:gd name="connsiteY21" fmla="*/ 6296 h 10347"/>
                  <a:gd name="connsiteX22" fmla="*/ 2073 w 10005"/>
                  <a:gd name="connsiteY22" fmla="*/ 6231 h 10347"/>
                  <a:gd name="connsiteX23" fmla="*/ 2073 w 10005"/>
                  <a:gd name="connsiteY23" fmla="*/ 6082 h 10347"/>
                  <a:gd name="connsiteX24" fmla="*/ 2123 w 10005"/>
                  <a:gd name="connsiteY24" fmla="*/ 5828 h 10347"/>
                  <a:gd name="connsiteX25" fmla="*/ 2140 w 10005"/>
                  <a:gd name="connsiteY25" fmla="*/ 5507 h 10347"/>
                  <a:gd name="connsiteX26" fmla="*/ 2254 w 10005"/>
                  <a:gd name="connsiteY26" fmla="*/ 5166 h 10347"/>
                  <a:gd name="connsiteX27" fmla="*/ 2353 w 10005"/>
                  <a:gd name="connsiteY27" fmla="*/ 4868 h 10347"/>
                  <a:gd name="connsiteX28" fmla="*/ 2566 w 10005"/>
                  <a:gd name="connsiteY28" fmla="*/ 4549 h 10347"/>
                  <a:gd name="connsiteX29" fmla="*/ 2798 w 10005"/>
                  <a:gd name="connsiteY29" fmla="*/ 4294 h 10347"/>
                  <a:gd name="connsiteX30" fmla="*/ 2913 w 10005"/>
                  <a:gd name="connsiteY30" fmla="*/ 4250 h 10347"/>
                  <a:gd name="connsiteX31" fmla="*/ 2928 w 10005"/>
                  <a:gd name="connsiteY31" fmla="*/ 4250 h 10347"/>
                  <a:gd name="connsiteX32" fmla="*/ 2996 w 10005"/>
                  <a:gd name="connsiteY32" fmla="*/ 4294 h 10347"/>
                  <a:gd name="connsiteX33" fmla="*/ 2996 w 10005"/>
                  <a:gd name="connsiteY33" fmla="*/ 4379 h 10347"/>
                  <a:gd name="connsiteX34" fmla="*/ 2962 w 10005"/>
                  <a:gd name="connsiteY34" fmla="*/ 4697 h 10347"/>
                  <a:gd name="connsiteX35" fmla="*/ 2928 w 10005"/>
                  <a:gd name="connsiteY35" fmla="*/ 5038 h 10347"/>
                  <a:gd name="connsiteX36" fmla="*/ 2928 w 10005"/>
                  <a:gd name="connsiteY36" fmla="*/ 5273 h 10347"/>
                  <a:gd name="connsiteX37" fmla="*/ 2996 w 10005"/>
                  <a:gd name="connsiteY37" fmla="*/ 5507 h 10347"/>
                  <a:gd name="connsiteX38" fmla="*/ 3061 w 10005"/>
                  <a:gd name="connsiteY38" fmla="*/ 5912 h 10347"/>
                  <a:gd name="connsiteX39" fmla="*/ 3143 w 10005"/>
                  <a:gd name="connsiteY39" fmla="*/ 6082 h 10347"/>
                  <a:gd name="connsiteX40" fmla="*/ 3177 w 10005"/>
                  <a:gd name="connsiteY40" fmla="*/ 6253 h 10347"/>
                  <a:gd name="connsiteX41" fmla="*/ 3226 w 10005"/>
                  <a:gd name="connsiteY41" fmla="*/ 6337 h 10347"/>
                  <a:gd name="connsiteX42" fmla="*/ 3226 w 10005"/>
                  <a:gd name="connsiteY42" fmla="*/ 6359 h 10347"/>
                  <a:gd name="connsiteX43" fmla="*/ 3226 w 10005"/>
                  <a:gd name="connsiteY43" fmla="*/ 6296 h 10347"/>
                  <a:gd name="connsiteX44" fmla="*/ 3226 w 10005"/>
                  <a:gd name="connsiteY44" fmla="*/ 6188 h 10347"/>
                  <a:gd name="connsiteX45" fmla="*/ 3194 w 10005"/>
                  <a:gd name="connsiteY45" fmla="*/ 5997 h 10347"/>
                  <a:gd name="connsiteX46" fmla="*/ 3194 w 10005"/>
                  <a:gd name="connsiteY46" fmla="*/ 5741 h 10347"/>
                  <a:gd name="connsiteX47" fmla="*/ 3226 w 10005"/>
                  <a:gd name="connsiteY47" fmla="*/ 5486 h 10347"/>
                  <a:gd name="connsiteX48" fmla="*/ 3308 w 10005"/>
                  <a:gd name="connsiteY48" fmla="*/ 5166 h 10347"/>
                  <a:gd name="connsiteX49" fmla="*/ 3391 w 10005"/>
                  <a:gd name="connsiteY49" fmla="*/ 4868 h 10347"/>
                  <a:gd name="connsiteX50" fmla="*/ 3539 w 10005"/>
                  <a:gd name="connsiteY50" fmla="*/ 4592 h 10347"/>
                  <a:gd name="connsiteX51" fmla="*/ 3654 w 10005"/>
                  <a:gd name="connsiteY51" fmla="*/ 4464 h 10347"/>
                  <a:gd name="connsiteX52" fmla="*/ 3788 w 10005"/>
                  <a:gd name="connsiteY52" fmla="*/ 4250 h 10347"/>
                  <a:gd name="connsiteX53" fmla="*/ 4049 w 10005"/>
                  <a:gd name="connsiteY53" fmla="*/ 3868 h 10347"/>
                  <a:gd name="connsiteX54" fmla="*/ 4181 w 10005"/>
                  <a:gd name="connsiteY54" fmla="*/ 3697 h 10347"/>
                  <a:gd name="connsiteX55" fmla="*/ 4247 w 10005"/>
                  <a:gd name="connsiteY55" fmla="*/ 3570 h 10347"/>
                  <a:gd name="connsiteX56" fmla="*/ 4328 w 10005"/>
                  <a:gd name="connsiteY56" fmla="*/ 3463 h 10347"/>
                  <a:gd name="connsiteX57" fmla="*/ 4362 w 10005"/>
                  <a:gd name="connsiteY57" fmla="*/ 3442 h 10347"/>
                  <a:gd name="connsiteX58" fmla="*/ 4328 w 10005"/>
                  <a:gd name="connsiteY58" fmla="*/ 3463 h 10347"/>
                  <a:gd name="connsiteX59" fmla="*/ 4279 w 10005"/>
                  <a:gd name="connsiteY59" fmla="*/ 3570 h 10347"/>
                  <a:gd name="connsiteX60" fmla="*/ 4181 w 10005"/>
                  <a:gd name="connsiteY60" fmla="*/ 3740 h 10347"/>
                  <a:gd name="connsiteX61" fmla="*/ 4098 w 10005"/>
                  <a:gd name="connsiteY61" fmla="*/ 3952 h 10347"/>
                  <a:gd name="connsiteX62" fmla="*/ 3983 w 10005"/>
                  <a:gd name="connsiteY62" fmla="*/ 4209 h 10347"/>
                  <a:gd name="connsiteX63" fmla="*/ 3885 w 10005"/>
                  <a:gd name="connsiteY63" fmla="*/ 4486 h 10347"/>
                  <a:gd name="connsiteX64" fmla="*/ 3803 w 10005"/>
                  <a:gd name="connsiteY64" fmla="*/ 4804 h 10347"/>
                  <a:gd name="connsiteX65" fmla="*/ 3752 w 10005"/>
                  <a:gd name="connsiteY65" fmla="*/ 5103 h 10347"/>
                  <a:gd name="connsiteX66" fmla="*/ 3719 w 10005"/>
                  <a:gd name="connsiteY66" fmla="*/ 5507 h 10347"/>
                  <a:gd name="connsiteX67" fmla="*/ 3752 w 10005"/>
                  <a:gd name="connsiteY67" fmla="*/ 5848 h 10347"/>
                  <a:gd name="connsiteX68" fmla="*/ 3835 w 10005"/>
                  <a:gd name="connsiteY68" fmla="*/ 6125 h 10347"/>
                  <a:gd name="connsiteX69" fmla="*/ 3933 w 10005"/>
                  <a:gd name="connsiteY69" fmla="*/ 6296 h 10347"/>
                  <a:gd name="connsiteX70" fmla="*/ 4049 w 10005"/>
                  <a:gd name="connsiteY70" fmla="*/ 6423 h 10347"/>
                  <a:gd name="connsiteX71" fmla="*/ 4148 w 10005"/>
                  <a:gd name="connsiteY71" fmla="*/ 6529 h 10347"/>
                  <a:gd name="connsiteX72" fmla="*/ 4198 w 10005"/>
                  <a:gd name="connsiteY72" fmla="*/ 6572 h 10347"/>
                  <a:gd name="connsiteX73" fmla="*/ 4231 w 10005"/>
                  <a:gd name="connsiteY73" fmla="*/ 6572 h 10347"/>
                  <a:gd name="connsiteX74" fmla="*/ 4231 w 10005"/>
                  <a:gd name="connsiteY74" fmla="*/ 6529 h 10347"/>
                  <a:gd name="connsiteX75" fmla="*/ 4198 w 10005"/>
                  <a:gd name="connsiteY75" fmla="*/ 6403 h 10347"/>
                  <a:gd name="connsiteX76" fmla="*/ 4181 w 10005"/>
                  <a:gd name="connsiteY76" fmla="*/ 6253 h 10347"/>
                  <a:gd name="connsiteX77" fmla="*/ 4148 w 10005"/>
                  <a:gd name="connsiteY77" fmla="*/ 6019 h 10347"/>
                  <a:gd name="connsiteX78" fmla="*/ 4148 w 10005"/>
                  <a:gd name="connsiteY78" fmla="*/ 5784 h 10347"/>
                  <a:gd name="connsiteX79" fmla="*/ 4181 w 10005"/>
                  <a:gd name="connsiteY79" fmla="*/ 5486 h 10347"/>
                  <a:gd name="connsiteX80" fmla="*/ 4198 w 10005"/>
                  <a:gd name="connsiteY80" fmla="*/ 5166 h 10347"/>
                  <a:gd name="connsiteX81" fmla="*/ 4312 w 10005"/>
                  <a:gd name="connsiteY81" fmla="*/ 4868 h 10347"/>
                  <a:gd name="connsiteX82" fmla="*/ 4412 w 10005"/>
                  <a:gd name="connsiteY82" fmla="*/ 4549 h 10347"/>
                  <a:gd name="connsiteX83" fmla="*/ 4543 w 10005"/>
                  <a:gd name="connsiteY83" fmla="*/ 4315 h 10347"/>
                  <a:gd name="connsiteX84" fmla="*/ 4642 w 10005"/>
                  <a:gd name="connsiteY84" fmla="*/ 4122 h 10347"/>
                  <a:gd name="connsiteX85" fmla="*/ 4775 w 10005"/>
                  <a:gd name="connsiteY85" fmla="*/ 3952 h 10347"/>
                  <a:gd name="connsiteX86" fmla="*/ 4889 w 10005"/>
                  <a:gd name="connsiteY86" fmla="*/ 3803 h 10347"/>
                  <a:gd name="connsiteX87" fmla="*/ 4988 w 10005"/>
                  <a:gd name="connsiteY87" fmla="*/ 3697 h 10347"/>
                  <a:gd name="connsiteX88" fmla="*/ 5123 w 10005"/>
                  <a:gd name="connsiteY88" fmla="*/ 3633 h 10347"/>
                  <a:gd name="connsiteX89" fmla="*/ 5206 w 10005"/>
                  <a:gd name="connsiteY89" fmla="*/ 3633 h 10347"/>
                  <a:gd name="connsiteX90" fmla="*/ 5288 w 10005"/>
                  <a:gd name="connsiteY90" fmla="*/ 3697 h 10347"/>
                  <a:gd name="connsiteX91" fmla="*/ 5369 w 10005"/>
                  <a:gd name="connsiteY91" fmla="*/ 3803 h 10347"/>
                  <a:gd name="connsiteX92" fmla="*/ 5420 w 10005"/>
                  <a:gd name="connsiteY92" fmla="*/ 3952 h 10347"/>
                  <a:gd name="connsiteX93" fmla="*/ 5453 w 10005"/>
                  <a:gd name="connsiteY93" fmla="*/ 4146 h 10347"/>
                  <a:gd name="connsiteX94" fmla="*/ 5519 w 10005"/>
                  <a:gd name="connsiteY94" fmla="*/ 4655 h 10347"/>
                  <a:gd name="connsiteX95" fmla="*/ 5552 w 10005"/>
                  <a:gd name="connsiteY95" fmla="*/ 5230 h 10347"/>
                  <a:gd name="connsiteX96" fmla="*/ 5584 w 10005"/>
                  <a:gd name="connsiteY96" fmla="*/ 5828 h 10347"/>
                  <a:gd name="connsiteX97" fmla="*/ 5584 w 10005"/>
                  <a:gd name="connsiteY97" fmla="*/ 6082 h 10347"/>
                  <a:gd name="connsiteX98" fmla="*/ 5584 w 10005"/>
                  <a:gd name="connsiteY98" fmla="*/ 6296 h 10347"/>
                  <a:gd name="connsiteX99" fmla="*/ 5552 w 10005"/>
                  <a:gd name="connsiteY99" fmla="*/ 6507 h 10347"/>
                  <a:gd name="connsiteX100" fmla="*/ 5552 w 10005"/>
                  <a:gd name="connsiteY100" fmla="*/ 6637 h 10347"/>
                  <a:gd name="connsiteX101" fmla="*/ 5552 w 10005"/>
                  <a:gd name="connsiteY101" fmla="*/ 6742 h 10347"/>
                  <a:gd name="connsiteX102" fmla="*/ 5552 w 10005"/>
                  <a:gd name="connsiteY102" fmla="*/ 6764 h 10347"/>
                  <a:gd name="connsiteX103" fmla="*/ 6177 w 10005"/>
                  <a:gd name="connsiteY103" fmla="*/ 3272 h 10347"/>
                  <a:gd name="connsiteX104" fmla="*/ 6211 w 10005"/>
                  <a:gd name="connsiteY104" fmla="*/ 3336 h 10347"/>
                  <a:gd name="connsiteX105" fmla="*/ 6243 w 10005"/>
                  <a:gd name="connsiteY105" fmla="*/ 3442 h 10347"/>
                  <a:gd name="connsiteX106" fmla="*/ 6292 w 10005"/>
                  <a:gd name="connsiteY106" fmla="*/ 3611 h 10347"/>
                  <a:gd name="connsiteX107" fmla="*/ 6342 w 10005"/>
                  <a:gd name="connsiteY107" fmla="*/ 3847 h 10347"/>
                  <a:gd name="connsiteX108" fmla="*/ 6390 w 10005"/>
                  <a:gd name="connsiteY108" fmla="*/ 4081 h 10347"/>
                  <a:gd name="connsiteX109" fmla="*/ 6474 w 10005"/>
                  <a:gd name="connsiteY109" fmla="*/ 4379 h 10347"/>
                  <a:gd name="connsiteX110" fmla="*/ 6556 w 10005"/>
                  <a:gd name="connsiteY110" fmla="*/ 5038 h 10347"/>
                  <a:gd name="connsiteX111" fmla="*/ 6573 w 10005"/>
                  <a:gd name="connsiteY111" fmla="*/ 5379 h 10347"/>
                  <a:gd name="connsiteX112" fmla="*/ 6573 w 10005"/>
                  <a:gd name="connsiteY112" fmla="*/ 5657 h 10347"/>
                  <a:gd name="connsiteX113" fmla="*/ 6573 w 10005"/>
                  <a:gd name="connsiteY113" fmla="*/ 5891 h 10347"/>
                  <a:gd name="connsiteX114" fmla="*/ 6556 w 10005"/>
                  <a:gd name="connsiteY114" fmla="*/ 6082 h 10347"/>
                  <a:gd name="connsiteX115" fmla="*/ 6522 w 10005"/>
                  <a:gd name="connsiteY115" fmla="*/ 6253 h 10347"/>
                  <a:gd name="connsiteX116" fmla="*/ 6507 w 10005"/>
                  <a:gd name="connsiteY116" fmla="*/ 6359 h 10347"/>
                  <a:gd name="connsiteX117" fmla="*/ 6474 w 10005"/>
                  <a:gd name="connsiteY117" fmla="*/ 6423 h 10347"/>
                  <a:gd name="connsiteX118" fmla="*/ 6474 w 10005"/>
                  <a:gd name="connsiteY118" fmla="*/ 6466 h 10347"/>
                  <a:gd name="connsiteX119" fmla="*/ 6474 w 10005"/>
                  <a:gd name="connsiteY119" fmla="*/ 6423 h 10347"/>
                  <a:gd name="connsiteX120" fmla="*/ 6556 w 10005"/>
                  <a:gd name="connsiteY120" fmla="*/ 6359 h 10347"/>
                  <a:gd name="connsiteX121" fmla="*/ 6638 w 10005"/>
                  <a:gd name="connsiteY121" fmla="*/ 6231 h 10347"/>
                  <a:gd name="connsiteX122" fmla="*/ 6703 w 10005"/>
                  <a:gd name="connsiteY122" fmla="*/ 6061 h 10347"/>
                  <a:gd name="connsiteX123" fmla="*/ 6902 w 10005"/>
                  <a:gd name="connsiteY123" fmla="*/ 5678 h 10347"/>
                  <a:gd name="connsiteX124" fmla="*/ 7081 w 10005"/>
                  <a:gd name="connsiteY124" fmla="*/ 5230 h 10347"/>
                  <a:gd name="connsiteX125" fmla="*/ 7099 w 10005"/>
                  <a:gd name="connsiteY125" fmla="*/ 5060 h 10347"/>
                  <a:gd name="connsiteX126" fmla="*/ 7132 w 10005"/>
                  <a:gd name="connsiteY126" fmla="*/ 4868 h 10347"/>
                  <a:gd name="connsiteX127" fmla="*/ 7132 w 10005"/>
                  <a:gd name="connsiteY127" fmla="*/ 4549 h 10347"/>
                  <a:gd name="connsiteX128" fmla="*/ 7081 w 10005"/>
                  <a:gd name="connsiteY128" fmla="*/ 4379 h 10347"/>
                  <a:gd name="connsiteX129" fmla="*/ 7049 w 10005"/>
                  <a:gd name="connsiteY129" fmla="*/ 4357 h 10347"/>
                  <a:gd name="connsiteX130" fmla="*/ 7049 w 10005"/>
                  <a:gd name="connsiteY130" fmla="*/ 4315 h 10347"/>
                  <a:gd name="connsiteX131" fmla="*/ 7081 w 10005"/>
                  <a:gd name="connsiteY131" fmla="*/ 4357 h 10347"/>
                  <a:gd name="connsiteX132" fmla="*/ 7132 w 10005"/>
                  <a:gd name="connsiteY132" fmla="*/ 4464 h 10347"/>
                  <a:gd name="connsiteX133" fmla="*/ 7215 w 10005"/>
                  <a:gd name="connsiteY133" fmla="*/ 4592 h 10347"/>
                  <a:gd name="connsiteX134" fmla="*/ 7313 w 10005"/>
                  <a:gd name="connsiteY134" fmla="*/ 4762 h 10347"/>
                  <a:gd name="connsiteX135" fmla="*/ 7496 w 10005"/>
                  <a:gd name="connsiteY135" fmla="*/ 5038 h 10347"/>
                  <a:gd name="connsiteX136" fmla="*/ 7561 w 10005"/>
                  <a:gd name="connsiteY136" fmla="*/ 5166 h 10347"/>
                  <a:gd name="connsiteX137" fmla="*/ 7577 w 10005"/>
                  <a:gd name="connsiteY137" fmla="*/ 5210 h 10347"/>
                  <a:gd name="connsiteX138" fmla="*/ 7627 w 10005"/>
                  <a:gd name="connsiteY138" fmla="*/ 5721 h 10347"/>
                  <a:gd name="connsiteX139" fmla="*/ 7659 w 10005"/>
                  <a:gd name="connsiteY139" fmla="*/ 6188 h 10347"/>
                  <a:gd name="connsiteX140" fmla="*/ 7659 w 10005"/>
                  <a:gd name="connsiteY140" fmla="*/ 6403 h 10347"/>
                  <a:gd name="connsiteX141" fmla="*/ 7691 w 10005"/>
                  <a:gd name="connsiteY141" fmla="*/ 6594 h 10347"/>
                  <a:gd name="connsiteX142" fmla="*/ 7707 w 10005"/>
                  <a:gd name="connsiteY142" fmla="*/ 6701 h 10347"/>
                  <a:gd name="connsiteX143" fmla="*/ 7742 w 10005"/>
                  <a:gd name="connsiteY143" fmla="*/ 6742 h 10347"/>
                  <a:gd name="connsiteX144" fmla="*/ 7742 w 10005"/>
                  <a:gd name="connsiteY144" fmla="*/ 6701 h 10347"/>
                  <a:gd name="connsiteX145" fmla="*/ 7791 w 10005"/>
                  <a:gd name="connsiteY145" fmla="*/ 6637 h 10347"/>
                  <a:gd name="connsiteX146" fmla="*/ 7842 w 10005"/>
                  <a:gd name="connsiteY146" fmla="*/ 6529 h 10347"/>
                  <a:gd name="connsiteX147" fmla="*/ 7890 w 10005"/>
                  <a:gd name="connsiteY147" fmla="*/ 6403 h 10347"/>
                  <a:gd name="connsiteX148" fmla="*/ 8022 w 10005"/>
                  <a:gd name="connsiteY148" fmla="*/ 6061 h 10347"/>
                  <a:gd name="connsiteX149" fmla="*/ 8103 w 10005"/>
                  <a:gd name="connsiteY149" fmla="*/ 5613 h 10347"/>
                  <a:gd name="connsiteX150" fmla="*/ 8137 w 10005"/>
                  <a:gd name="connsiteY150" fmla="*/ 5443 h 10347"/>
                  <a:gd name="connsiteX151" fmla="*/ 8137 w 10005"/>
                  <a:gd name="connsiteY151" fmla="*/ 5315 h 10347"/>
                  <a:gd name="connsiteX152" fmla="*/ 8087 w 10005"/>
                  <a:gd name="connsiteY152" fmla="*/ 5103 h 10347"/>
                  <a:gd name="connsiteX153" fmla="*/ 8022 w 10005"/>
                  <a:gd name="connsiteY153" fmla="*/ 4995 h 10347"/>
                  <a:gd name="connsiteX154" fmla="*/ 8005 w 10005"/>
                  <a:gd name="connsiteY154" fmla="*/ 4975 h 10347"/>
                  <a:gd name="connsiteX155" fmla="*/ 8137 w 10005"/>
                  <a:gd name="connsiteY155" fmla="*/ 5166 h 10347"/>
                  <a:gd name="connsiteX156" fmla="*/ 8285 w 10005"/>
                  <a:gd name="connsiteY156" fmla="*/ 5337 h 10347"/>
                  <a:gd name="connsiteX157" fmla="*/ 8485 w 10005"/>
                  <a:gd name="connsiteY157" fmla="*/ 5507 h 10347"/>
                  <a:gd name="connsiteX158" fmla="*/ 8666 w 10005"/>
                  <a:gd name="connsiteY158" fmla="*/ 5721 h 10347"/>
                  <a:gd name="connsiteX159" fmla="*/ 8814 w 10005"/>
                  <a:gd name="connsiteY159" fmla="*/ 5997 h 10347"/>
                  <a:gd name="connsiteX160" fmla="*/ 8979 w 10005"/>
                  <a:gd name="connsiteY160" fmla="*/ 6296 h 10347"/>
                  <a:gd name="connsiteX161" fmla="*/ 9109 w 10005"/>
                  <a:gd name="connsiteY161" fmla="*/ 6678 h 10347"/>
                  <a:gd name="connsiteX162" fmla="*/ 9210 w 10005"/>
                  <a:gd name="connsiteY162" fmla="*/ 7146 h 10347"/>
                  <a:gd name="connsiteX163" fmla="*/ 9276 w 10005"/>
                  <a:gd name="connsiteY163" fmla="*/ 7658 h 10347"/>
                  <a:gd name="connsiteX164" fmla="*/ 9325 w 10005"/>
                  <a:gd name="connsiteY164" fmla="*/ 8126 h 10347"/>
                  <a:gd name="connsiteX165" fmla="*/ 9325 w 10005"/>
                  <a:gd name="connsiteY165" fmla="*/ 8553 h 10347"/>
                  <a:gd name="connsiteX166" fmla="*/ 9325 w 10005"/>
                  <a:gd name="connsiteY166" fmla="*/ 8893 h 10347"/>
                  <a:gd name="connsiteX167" fmla="*/ 9325 w 10005"/>
                  <a:gd name="connsiteY167" fmla="*/ 9149 h 10347"/>
                  <a:gd name="connsiteX168" fmla="*/ 9291 w 10005"/>
                  <a:gd name="connsiteY168" fmla="*/ 9361 h 10347"/>
                  <a:gd name="connsiteX169" fmla="*/ 9291 w 10005"/>
                  <a:gd name="connsiteY169" fmla="*/ 9531 h 10347"/>
                  <a:gd name="connsiteX170" fmla="*/ 9291 w 10005"/>
                  <a:gd name="connsiteY170" fmla="*/ 9575 h 10347"/>
                  <a:gd name="connsiteX171" fmla="*/ 9341 w 10005"/>
                  <a:gd name="connsiteY171" fmla="*/ 9575 h 10347"/>
                  <a:gd name="connsiteX172" fmla="*/ 9456 w 10005"/>
                  <a:gd name="connsiteY172" fmla="*/ 9660 h 10347"/>
                  <a:gd name="connsiteX173" fmla="*/ 9605 w 10005"/>
                  <a:gd name="connsiteY173" fmla="*/ 9766 h 10347"/>
                  <a:gd name="connsiteX174" fmla="*/ 9978 w 10005"/>
                  <a:gd name="connsiteY174" fmla="*/ 10347 h 10347"/>
                  <a:gd name="connsiteX175" fmla="*/ 10000 w 10005"/>
                  <a:gd name="connsiteY175" fmla="*/ 8511 h 10347"/>
                  <a:gd name="connsiteX176" fmla="*/ 9983 w 10005"/>
                  <a:gd name="connsiteY176" fmla="*/ 7892 h 10347"/>
                  <a:gd name="connsiteX177" fmla="*/ 9983 w 10005"/>
                  <a:gd name="connsiteY177" fmla="*/ 7360 h 10347"/>
                  <a:gd name="connsiteX178" fmla="*/ 9951 w 10005"/>
                  <a:gd name="connsiteY178" fmla="*/ 7104 h 10347"/>
                  <a:gd name="connsiteX179" fmla="*/ 9951 w 10005"/>
                  <a:gd name="connsiteY179" fmla="*/ 6912 h 10347"/>
                  <a:gd name="connsiteX180" fmla="*/ 9902 w 10005"/>
                  <a:gd name="connsiteY180" fmla="*/ 6296 h 10347"/>
                  <a:gd name="connsiteX181" fmla="*/ 9817 w 10005"/>
                  <a:gd name="connsiteY181" fmla="*/ 5678 h 10347"/>
                  <a:gd name="connsiteX182" fmla="*/ 9720 w 10005"/>
                  <a:gd name="connsiteY182" fmla="*/ 5060 h 10347"/>
                  <a:gd name="connsiteX183" fmla="*/ 9605 w 10005"/>
                  <a:gd name="connsiteY183" fmla="*/ 4464 h 10347"/>
                  <a:gd name="connsiteX184" fmla="*/ 9422 w 10005"/>
                  <a:gd name="connsiteY184" fmla="*/ 3847 h 10347"/>
                  <a:gd name="connsiteX185" fmla="*/ 9243 w 10005"/>
                  <a:gd name="connsiteY185" fmla="*/ 3293 h 10347"/>
                  <a:gd name="connsiteX186" fmla="*/ 9012 w 10005"/>
                  <a:gd name="connsiteY186" fmla="*/ 2760 h 10347"/>
                  <a:gd name="connsiteX187" fmla="*/ 8764 w 10005"/>
                  <a:gd name="connsiteY187" fmla="*/ 2269 h 10347"/>
                  <a:gd name="connsiteX188" fmla="*/ 8451 w 10005"/>
                  <a:gd name="connsiteY188" fmla="*/ 1802 h 10347"/>
                  <a:gd name="connsiteX189" fmla="*/ 8137 w 10005"/>
                  <a:gd name="connsiteY189" fmla="*/ 1396 h 10347"/>
                  <a:gd name="connsiteX190" fmla="*/ 7758 w 10005"/>
                  <a:gd name="connsiteY190" fmla="*/ 1014 h 10347"/>
                  <a:gd name="connsiteX191" fmla="*/ 7362 w 10005"/>
                  <a:gd name="connsiteY191" fmla="*/ 673 h 10347"/>
                  <a:gd name="connsiteX192" fmla="*/ 6951 w 10005"/>
                  <a:gd name="connsiteY192" fmla="*/ 439 h 10347"/>
                  <a:gd name="connsiteX193" fmla="*/ 6441 w 10005"/>
                  <a:gd name="connsiteY193" fmla="*/ 269 h 10347"/>
                  <a:gd name="connsiteX194" fmla="*/ 5913 w 10005"/>
                  <a:gd name="connsiteY194" fmla="*/ 162 h 10347"/>
                  <a:gd name="connsiteX195" fmla="*/ 4982 w 10005"/>
                  <a:gd name="connsiteY195" fmla="*/ 20 h 10347"/>
                  <a:gd name="connsiteX196" fmla="*/ 1511 w 10005"/>
                  <a:gd name="connsiteY196" fmla="*/ 2269 h 10347"/>
                  <a:gd name="connsiteX0" fmla="*/ 1511 w 10007"/>
                  <a:gd name="connsiteY0" fmla="*/ 2269 h 10347"/>
                  <a:gd name="connsiteX1" fmla="*/ 136 w 10007"/>
                  <a:gd name="connsiteY1" fmla="*/ 9651 h 10347"/>
                  <a:gd name="connsiteX2" fmla="*/ 539 w 10007"/>
                  <a:gd name="connsiteY2" fmla="*/ 9468 h 10347"/>
                  <a:gd name="connsiteX3" fmla="*/ 671 w 10007"/>
                  <a:gd name="connsiteY3" fmla="*/ 9361 h 10347"/>
                  <a:gd name="connsiteX4" fmla="*/ 770 w 10007"/>
                  <a:gd name="connsiteY4" fmla="*/ 9297 h 10347"/>
                  <a:gd name="connsiteX5" fmla="*/ 852 w 10007"/>
                  <a:gd name="connsiteY5" fmla="*/ 9256 h 10347"/>
                  <a:gd name="connsiteX6" fmla="*/ 984 w 10007"/>
                  <a:gd name="connsiteY6" fmla="*/ 9192 h 10347"/>
                  <a:gd name="connsiteX7" fmla="*/ 1017 w 10007"/>
                  <a:gd name="connsiteY7" fmla="*/ 9149 h 10347"/>
                  <a:gd name="connsiteX8" fmla="*/ 1033 w 10007"/>
                  <a:gd name="connsiteY8" fmla="*/ 9022 h 10347"/>
                  <a:gd name="connsiteX9" fmla="*/ 951 w 10007"/>
                  <a:gd name="connsiteY9" fmla="*/ 8553 h 10347"/>
                  <a:gd name="connsiteX10" fmla="*/ 934 w 10007"/>
                  <a:gd name="connsiteY10" fmla="*/ 8126 h 10347"/>
                  <a:gd name="connsiteX11" fmla="*/ 934 w 10007"/>
                  <a:gd name="connsiteY11" fmla="*/ 7701 h 10347"/>
                  <a:gd name="connsiteX12" fmla="*/ 984 w 10007"/>
                  <a:gd name="connsiteY12" fmla="*/ 7317 h 10347"/>
                  <a:gd name="connsiteX13" fmla="*/ 1116 w 10007"/>
                  <a:gd name="connsiteY13" fmla="*/ 6572 h 10347"/>
                  <a:gd name="connsiteX14" fmla="*/ 1330 w 10007"/>
                  <a:gd name="connsiteY14" fmla="*/ 5891 h 10347"/>
                  <a:gd name="connsiteX15" fmla="*/ 1544 w 10007"/>
                  <a:gd name="connsiteY15" fmla="*/ 5379 h 10347"/>
                  <a:gd name="connsiteX16" fmla="*/ 1643 w 10007"/>
                  <a:gd name="connsiteY16" fmla="*/ 5166 h 10347"/>
                  <a:gd name="connsiteX17" fmla="*/ 1743 w 10007"/>
                  <a:gd name="connsiteY17" fmla="*/ 4995 h 10347"/>
                  <a:gd name="connsiteX18" fmla="*/ 1826 w 10007"/>
                  <a:gd name="connsiteY18" fmla="*/ 4868 h 10347"/>
                  <a:gd name="connsiteX19" fmla="*/ 1875 w 10007"/>
                  <a:gd name="connsiteY19" fmla="*/ 4762 h 10347"/>
                  <a:gd name="connsiteX20" fmla="*/ 1958 w 10007"/>
                  <a:gd name="connsiteY20" fmla="*/ 4655 h 10347"/>
                  <a:gd name="connsiteX21" fmla="*/ 2073 w 10007"/>
                  <a:gd name="connsiteY21" fmla="*/ 6296 h 10347"/>
                  <a:gd name="connsiteX22" fmla="*/ 2073 w 10007"/>
                  <a:gd name="connsiteY22" fmla="*/ 6231 h 10347"/>
                  <a:gd name="connsiteX23" fmla="*/ 2073 w 10007"/>
                  <a:gd name="connsiteY23" fmla="*/ 6082 h 10347"/>
                  <a:gd name="connsiteX24" fmla="*/ 2123 w 10007"/>
                  <a:gd name="connsiteY24" fmla="*/ 5828 h 10347"/>
                  <a:gd name="connsiteX25" fmla="*/ 2140 w 10007"/>
                  <a:gd name="connsiteY25" fmla="*/ 5507 h 10347"/>
                  <a:gd name="connsiteX26" fmla="*/ 2254 w 10007"/>
                  <a:gd name="connsiteY26" fmla="*/ 5166 h 10347"/>
                  <a:gd name="connsiteX27" fmla="*/ 2353 w 10007"/>
                  <a:gd name="connsiteY27" fmla="*/ 4868 h 10347"/>
                  <a:gd name="connsiteX28" fmla="*/ 2566 w 10007"/>
                  <a:gd name="connsiteY28" fmla="*/ 4549 h 10347"/>
                  <a:gd name="connsiteX29" fmla="*/ 2798 w 10007"/>
                  <a:gd name="connsiteY29" fmla="*/ 4294 h 10347"/>
                  <a:gd name="connsiteX30" fmla="*/ 2913 w 10007"/>
                  <a:gd name="connsiteY30" fmla="*/ 4250 h 10347"/>
                  <a:gd name="connsiteX31" fmla="*/ 2928 w 10007"/>
                  <a:gd name="connsiteY31" fmla="*/ 4250 h 10347"/>
                  <a:gd name="connsiteX32" fmla="*/ 2996 w 10007"/>
                  <a:gd name="connsiteY32" fmla="*/ 4294 h 10347"/>
                  <a:gd name="connsiteX33" fmla="*/ 2996 w 10007"/>
                  <a:gd name="connsiteY33" fmla="*/ 4379 h 10347"/>
                  <a:gd name="connsiteX34" fmla="*/ 2962 w 10007"/>
                  <a:gd name="connsiteY34" fmla="*/ 4697 h 10347"/>
                  <a:gd name="connsiteX35" fmla="*/ 2928 w 10007"/>
                  <a:gd name="connsiteY35" fmla="*/ 5038 h 10347"/>
                  <a:gd name="connsiteX36" fmla="*/ 2928 w 10007"/>
                  <a:gd name="connsiteY36" fmla="*/ 5273 h 10347"/>
                  <a:gd name="connsiteX37" fmla="*/ 2996 w 10007"/>
                  <a:gd name="connsiteY37" fmla="*/ 5507 h 10347"/>
                  <a:gd name="connsiteX38" fmla="*/ 3061 w 10007"/>
                  <a:gd name="connsiteY38" fmla="*/ 5912 h 10347"/>
                  <a:gd name="connsiteX39" fmla="*/ 3143 w 10007"/>
                  <a:gd name="connsiteY39" fmla="*/ 6082 h 10347"/>
                  <a:gd name="connsiteX40" fmla="*/ 3177 w 10007"/>
                  <a:gd name="connsiteY40" fmla="*/ 6253 h 10347"/>
                  <a:gd name="connsiteX41" fmla="*/ 3226 w 10007"/>
                  <a:gd name="connsiteY41" fmla="*/ 6337 h 10347"/>
                  <a:gd name="connsiteX42" fmla="*/ 3226 w 10007"/>
                  <a:gd name="connsiteY42" fmla="*/ 6359 h 10347"/>
                  <a:gd name="connsiteX43" fmla="*/ 3226 w 10007"/>
                  <a:gd name="connsiteY43" fmla="*/ 6296 h 10347"/>
                  <a:gd name="connsiteX44" fmla="*/ 3226 w 10007"/>
                  <a:gd name="connsiteY44" fmla="*/ 6188 h 10347"/>
                  <a:gd name="connsiteX45" fmla="*/ 3194 w 10007"/>
                  <a:gd name="connsiteY45" fmla="*/ 5997 h 10347"/>
                  <a:gd name="connsiteX46" fmla="*/ 3194 w 10007"/>
                  <a:gd name="connsiteY46" fmla="*/ 5741 h 10347"/>
                  <a:gd name="connsiteX47" fmla="*/ 3226 w 10007"/>
                  <a:gd name="connsiteY47" fmla="*/ 5486 h 10347"/>
                  <a:gd name="connsiteX48" fmla="*/ 3308 w 10007"/>
                  <a:gd name="connsiteY48" fmla="*/ 5166 h 10347"/>
                  <a:gd name="connsiteX49" fmla="*/ 3391 w 10007"/>
                  <a:gd name="connsiteY49" fmla="*/ 4868 h 10347"/>
                  <a:gd name="connsiteX50" fmla="*/ 3539 w 10007"/>
                  <a:gd name="connsiteY50" fmla="*/ 4592 h 10347"/>
                  <a:gd name="connsiteX51" fmla="*/ 3654 w 10007"/>
                  <a:gd name="connsiteY51" fmla="*/ 4464 h 10347"/>
                  <a:gd name="connsiteX52" fmla="*/ 3788 w 10007"/>
                  <a:gd name="connsiteY52" fmla="*/ 4250 h 10347"/>
                  <a:gd name="connsiteX53" fmla="*/ 4049 w 10007"/>
                  <a:gd name="connsiteY53" fmla="*/ 3868 h 10347"/>
                  <a:gd name="connsiteX54" fmla="*/ 4181 w 10007"/>
                  <a:gd name="connsiteY54" fmla="*/ 3697 h 10347"/>
                  <a:gd name="connsiteX55" fmla="*/ 4247 w 10007"/>
                  <a:gd name="connsiteY55" fmla="*/ 3570 h 10347"/>
                  <a:gd name="connsiteX56" fmla="*/ 4328 w 10007"/>
                  <a:gd name="connsiteY56" fmla="*/ 3463 h 10347"/>
                  <a:gd name="connsiteX57" fmla="*/ 4362 w 10007"/>
                  <a:gd name="connsiteY57" fmla="*/ 3442 h 10347"/>
                  <a:gd name="connsiteX58" fmla="*/ 4328 w 10007"/>
                  <a:gd name="connsiteY58" fmla="*/ 3463 h 10347"/>
                  <a:gd name="connsiteX59" fmla="*/ 4279 w 10007"/>
                  <a:gd name="connsiteY59" fmla="*/ 3570 h 10347"/>
                  <a:gd name="connsiteX60" fmla="*/ 4181 w 10007"/>
                  <a:gd name="connsiteY60" fmla="*/ 3740 h 10347"/>
                  <a:gd name="connsiteX61" fmla="*/ 4098 w 10007"/>
                  <a:gd name="connsiteY61" fmla="*/ 3952 h 10347"/>
                  <a:gd name="connsiteX62" fmla="*/ 3983 w 10007"/>
                  <a:gd name="connsiteY62" fmla="*/ 4209 h 10347"/>
                  <a:gd name="connsiteX63" fmla="*/ 3885 w 10007"/>
                  <a:gd name="connsiteY63" fmla="*/ 4486 h 10347"/>
                  <a:gd name="connsiteX64" fmla="*/ 3803 w 10007"/>
                  <a:gd name="connsiteY64" fmla="*/ 4804 h 10347"/>
                  <a:gd name="connsiteX65" fmla="*/ 3752 w 10007"/>
                  <a:gd name="connsiteY65" fmla="*/ 5103 h 10347"/>
                  <a:gd name="connsiteX66" fmla="*/ 3719 w 10007"/>
                  <a:gd name="connsiteY66" fmla="*/ 5507 h 10347"/>
                  <a:gd name="connsiteX67" fmla="*/ 3752 w 10007"/>
                  <a:gd name="connsiteY67" fmla="*/ 5848 h 10347"/>
                  <a:gd name="connsiteX68" fmla="*/ 3835 w 10007"/>
                  <a:gd name="connsiteY68" fmla="*/ 6125 h 10347"/>
                  <a:gd name="connsiteX69" fmla="*/ 3933 w 10007"/>
                  <a:gd name="connsiteY69" fmla="*/ 6296 h 10347"/>
                  <a:gd name="connsiteX70" fmla="*/ 4049 w 10007"/>
                  <a:gd name="connsiteY70" fmla="*/ 6423 h 10347"/>
                  <a:gd name="connsiteX71" fmla="*/ 4148 w 10007"/>
                  <a:gd name="connsiteY71" fmla="*/ 6529 h 10347"/>
                  <a:gd name="connsiteX72" fmla="*/ 4198 w 10007"/>
                  <a:gd name="connsiteY72" fmla="*/ 6572 h 10347"/>
                  <a:gd name="connsiteX73" fmla="*/ 4231 w 10007"/>
                  <a:gd name="connsiteY73" fmla="*/ 6572 h 10347"/>
                  <a:gd name="connsiteX74" fmla="*/ 4231 w 10007"/>
                  <a:gd name="connsiteY74" fmla="*/ 6529 h 10347"/>
                  <a:gd name="connsiteX75" fmla="*/ 4198 w 10007"/>
                  <a:gd name="connsiteY75" fmla="*/ 6403 h 10347"/>
                  <a:gd name="connsiteX76" fmla="*/ 4181 w 10007"/>
                  <a:gd name="connsiteY76" fmla="*/ 6253 h 10347"/>
                  <a:gd name="connsiteX77" fmla="*/ 4148 w 10007"/>
                  <a:gd name="connsiteY77" fmla="*/ 6019 h 10347"/>
                  <a:gd name="connsiteX78" fmla="*/ 4148 w 10007"/>
                  <a:gd name="connsiteY78" fmla="*/ 5784 h 10347"/>
                  <a:gd name="connsiteX79" fmla="*/ 4181 w 10007"/>
                  <a:gd name="connsiteY79" fmla="*/ 5486 h 10347"/>
                  <a:gd name="connsiteX80" fmla="*/ 4198 w 10007"/>
                  <a:gd name="connsiteY80" fmla="*/ 5166 h 10347"/>
                  <a:gd name="connsiteX81" fmla="*/ 4312 w 10007"/>
                  <a:gd name="connsiteY81" fmla="*/ 4868 h 10347"/>
                  <a:gd name="connsiteX82" fmla="*/ 4412 w 10007"/>
                  <a:gd name="connsiteY82" fmla="*/ 4549 h 10347"/>
                  <a:gd name="connsiteX83" fmla="*/ 4543 w 10007"/>
                  <a:gd name="connsiteY83" fmla="*/ 4315 h 10347"/>
                  <a:gd name="connsiteX84" fmla="*/ 4642 w 10007"/>
                  <a:gd name="connsiteY84" fmla="*/ 4122 h 10347"/>
                  <a:gd name="connsiteX85" fmla="*/ 4775 w 10007"/>
                  <a:gd name="connsiteY85" fmla="*/ 3952 h 10347"/>
                  <a:gd name="connsiteX86" fmla="*/ 4889 w 10007"/>
                  <a:gd name="connsiteY86" fmla="*/ 3803 h 10347"/>
                  <a:gd name="connsiteX87" fmla="*/ 4988 w 10007"/>
                  <a:gd name="connsiteY87" fmla="*/ 3697 h 10347"/>
                  <a:gd name="connsiteX88" fmla="*/ 5123 w 10007"/>
                  <a:gd name="connsiteY88" fmla="*/ 3633 h 10347"/>
                  <a:gd name="connsiteX89" fmla="*/ 5206 w 10007"/>
                  <a:gd name="connsiteY89" fmla="*/ 3633 h 10347"/>
                  <a:gd name="connsiteX90" fmla="*/ 5288 w 10007"/>
                  <a:gd name="connsiteY90" fmla="*/ 3697 h 10347"/>
                  <a:gd name="connsiteX91" fmla="*/ 5369 w 10007"/>
                  <a:gd name="connsiteY91" fmla="*/ 3803 h 10347"/>
                  <a:gd name="connsiteX92" fmla="*/ 5420 w 10007"/>
                  <a:gd name="connsiteY92" fmla="*/ 3952 h 10347"/>
                  <a:gd name="connsiteX93" fmla="*/ 5453 w 10007"/>
                  <a:gd name="connsiteY93" fmla="*/ 4146 h 10347"/>
                  <a:gd name="connsiteX94" fmla="*/ 5519 w 10007"/>
                  <a:gd name="connsiteY94" fmla="*/ 4655 h 10347"/>
                  <a:gd name="connsiteX95" fmla="*/ 5552 w 10007"/>
                  <a:gd name="connsiteY95" fmla="*/ 5230 h 10347"/>
                  <a:gd name="connsiteX96" fmla="*/ 5584 w 10007"/>
                  <a:gd name="connsiteY96" fmla="*/ 5828 h 10347"/>
                  <a:gd name="connsiteX97" fmla="*/ 5584 w 10007"/>
                  <a:gd name="connsiteY97" fmla="*/ 6082 h 10347"/>
                  <a:gd name="connsiteX98" fmla="*/ 5584 w 10007"/>
                  <a:gd name="connsiteY98" fmla="*/ 6296 h 10347"/>
                  <a:gd name="connsiteX99" fmla="*/ 5552 w 10007"/>
                  <a:gd name="connsiteY99" fmla="*/ 6507 h 10347"/>
                  <a:gd name="connsiteX100" fmla="*/ 5552 w 10007"/>
                  <a:gd name="connsiteY100" fmla="*/ 6637 h 10347"/>
                  <a:gd name="connsiteX101" fmla="*/ 5552 w 10007"/>
                  <a:gd name="connsiteY101" fmla="*/ 6742 h 10347"/>
                  <a:gd name="connsiteX102" fmla="*/ 5552 w 10007"/>
                  <a:gd name="connsiteY102" fmla="*/ 6764 h 10347"/>
                  <a:gd name="connsiteX103" fmla="*/ 6177 w 10007"/>
                  <a:gd name="connsiteY103" fmla="*/ 3272 h 10347"/>
                  <a:gd name="connsiteX104" fmla="*/ 6211 w 10007"/>
                  <a:gd name="connsiteY104" fmla="*/ 3336 h 10347"/>
                  <a:gd name="connsiteX105" fmla="*/ 6243 w 10007"/>
                  <a:gd name="connsiteY105" fmla="*/ 3442 h 10347"/>
                  <a:gd name="connsiteX106" fmla="*/ 6292 w 10007"/>
                  <a:gd name="connsiteY106" fmla="*/ 3611 h 10347"/>
                  <a:gd name="connsiteX107" fmla="*/ 6342 w 10007"/>
                  <a:gd name="connsiteY107" fmla="*/ 3847 h 10347"/>
                  <a:gd name="connsiteX108" fmla="*/ 6390 w 10007"/>
                  <a:gd name="connsiteY108" fmla="*/ 4081 h 10347"/>
                  <a:gd name="connsiteX109" fmla="*/ 6474 w 10007"/>
                  <a:gd name="connsiteY109" fmla="*/ 4379 h 10347"/>
                  <a:gd name="connsiteX110" fmla="*/ 6556 w 10007"/>
                  <a:gd name="connsiteY110" fmla="*/ 5038 h 10347"/>
                  <a:gd name="connsiteX111" fmla="*/ 6573 w 10007"/>
                  <a:gd name="connsiteY111" fmla="*/ 5379 h 10347"/>
                  <a:gd name="connsiteX112" fmla="*/ 6573 w 10007"/>
                  <a:gd name="connsiteY112" fmla="*/ 5657 h 10347"/>
                  <a:gd name="connsiteX113" fmla="*/ 6573 w 10007"/>
                  <a:gd name="connsiteY113" fmla="*/ 5891 h 10347"/>
                  <a:gd name="connsiteX114" fmla="*/ 6556 w 10007"/>
                  <a:gd name="connsiteY114" fmla="*/ 6082 h 10347"/>
                  <a:gd name="connsiteX115" fmla="*/ 6522 w 10007"/>
                  <a:gd name="connsiteY115" fmla="*/ 6253 h 10347"/>
                  <a:gd name="connsiteX116" fmla="*/ 6507 w 10007"/>
                  <a:gd name="connsiteY116" fmla="*/ 6359 h 10347"/>
                  <a:gd name="connsiteX117" fmla="*/ 6474 w 10007"/>
                  <a:gd name="connsiteY117" fmla="*/ 6423 h 10347"/>
                  <a:gd name="connsiteX118" fmla="*/ 6474 w 10007"/>
                  <a:gd name="connsiteY118" fmla="*/ 6466 h 10347"/>
                  <a:gd name="connsiteX119" fmla="*/ 6474 w 10007"/>
                  <a:gd name="connsiteY119" fmla="*/ 6423 h 10347"/>
                  <a:gd name="connsiteX120" fmla="*/ 6556 w 10007"/>
                  <a:gd name="connsiteY120" fmla="*/ 6359 h 10347"/>
                  <a:gd name="connsiteX121" fmla="*/ 6638 w 10007"/>
                  <a:gd name="connsiteY121" fmla="*/ 6231 h 10347"/>
                  <a:gd name="connsiteX122" fmla="*/ 6703 w 10007"/>
                  <a:gd name="connsiteY122" fmla="*/ 6061 h 10347"/>
                  <a:gd name="connsiteX123" fmla="*/ 6902 w 10007"/>
                  <a:gd name="connsiteY123" fmla="*/ 5678 h 10347"/>
                  <a:gd name="connsiteX124" fmla="*/ 7081 w 10007"/>
                  <a:gd name="connsiteY124" fmla="*/ 5230 h 10347"/>
                  <a:gd name="connsiteX125" fmla="*/ 7099 w 10007"/>
                  <a:gd name="connsiteY125" fmla="*/ 5060 h 10347"/>
                  <a:gd name="connsiteX126" fmla="*/ 7132 w 10007"/>
                  <a:gd name="connsiteY126" fmla="*/ 4868 h 10347"/>
                  <a:gd name="connsiteX127" fmla="*/ 7132 w 10007"/>
                  <a:gd name="connsiteY127" fmla="*/ 4549 h 10347"/>
                  <a:gd name="connsiteX128" fmla="*/ 7081 w 10007"/>
                  <a:gd name="connsiteY128" fmla="*/ 4379 h 10347"/>
                  <a:gd name="connsiteX129" fmla="*/ 7049 w 10007"/>
                  <a:gd name="connsiteY129" fmla="*/ 4357 h 10347"/>
                  <a:gd name="connsiteX130" fmla="*/ 7049 w 10007"/>
                  <a:gd name="connsiteY130" fmla="*/ 4315 h 10347"/>
                  <a:gd name="connsiteX131" fmla="*/ 7081 w 10007"/>
                  <a:gd name="connsiteY131" fmla="*/ 4357 h 10347"/>
                  <a:gd name="connsiteX132" fmla="*/ 7132 w 10007"/>
                  <a:gd name="connsiteY132" fmla="*/ 4464 h 10347"/>
                  <a:gd name="connsiteX133" fmla="*/ 7215 w 10007"/>
                  <a:gd name="connsiteY133" fmla="*/ 4592 h 10347"/>
                  <a:gd name="connsiteX134" fmla="*/ 7313 w 10007"/>
                  <a:gd name="connsiteY134" fmla="*/ 4762 h 10347"/>
                  <a:gd name="connsiteX135" fmla="*/ 7496 w 10007"/>
                  <a:gd name="connsiteY135" fmla="*/ 5038 h 10347"/>
                  <a:gd name="connsiteX136" fmla="*/ 7561 w 10007"/>
                  <a:gd name="connsiteY136" fmla="*/ 5166 h 10347"/>
                  <a:gd name="connsiteX137" fmla="*/ 7577 w 10007"/>
                  <a:gd name="connsiteY137" fmla="*/ 5210 h 10347"/>
                  <a:gd name="connsiteX138" fmla="*/ 7627 w 10007"/>
                  <a:gd name="connsiteY138" fmla="*/ 5721 h 10347"/>
                  <a:gd name="connsiteX139" fmla="*/ 7659 w 10007"/>
                  <a:gd name="connsiteY139" fmla="*/ 6188 h 10347"/>
                  <a:gd name="connsiteX140" fmla="*/ 7659 w 10007"/>
                  <a:gd name="connsiteY140" fmla="*/ 6403 h 10347"/>
                  <a:gd name="connsiteX141" fmla="*/ 7691 w 10007"/>
                  <a:gd name="connsiteY141" fmla="*/ 6594 h 10347"/>
                  <a:gd name="connsiteX142" fmla="*/ 7707 w 10007"/>
                  <a:gd name="connsiteY142" fmla="*/ 6701 h 10347"/>
                  <a:gd name="connsiteX143" fmla="*/ 7742 w 10007"/>
                  <a:gd name="connsiteY143" fmla="*/ 6742 h 10347"/>
                  <a:gd name="connsiteX144" fmla="*/ 7742 w 10007"/>
                  <a:gd name="connsiteY144" fmla="*/ 6701 h 10347"/>
                  <a:gd name="connsiteX145" fmla="*/ 7791 w 10007"/>
                  <a:gd name="connsiteY145" fmla="*/ 6637 h 10347"/>
                  <a:gd name="connsiteX146" fmla="*/ 7842 w 10007"/>
                  <a:gd name="connsiteY146" fmla="*/ 6529 h 10347"/>
                  <a:gd name="connsiteX147" fmla="*/ 7890 w 10007"/>
                  <a:gd name="connsiteY147" fmla="*/ 6403 h 10347"/>
                  <a:gd name="connsiteX148" fmla="*/ 8022 w 10007"/>
                  <a:gd name="connsiteY148" fmla="*/ 6061 h 10347"/>
                  <a:gd name="connsiteX149" fmla="*/ 8103 w 10007"/>
                  <a:gd name="connsiteY149" fmla="*/ 5613 h 10347"/>
                  <a:gd name="connsiteX150" fmla="*/ 8137 w 10007"/>
                  <a:gd name="connsiteY150" fmla="*/ 5443 h 10347"/>
                  <a:gd name="connsiteX151" fmla="*/ 8137 w 10007"/>
                  <a:gd name="connsiteY151" fmla="*/ 5315 h 10347"/>
                  <a:gd name="connsiteX152" fmla="*/ 8087 w 10007"/>
                  <a:gd name="connsiteY152" fmla="*/ 5103 h 10347"/>
                  <a:gd name="connsiteX153" fmla="*/ 8022 w 10007"/>
                  <a:gd name="connsiteY153" fmla="*/ 4995 h 10347"/>
                  <a:gd name="connsiteX154" fmla="*/ 8005 w 10007"/>
                  <a:gd name="connsiteY154" fmla="*/ 4975 h 10347"/>
                  <a:gd name="connsiteX155" fmla="*/ 8137 w 10007"/>
                  <a:gd name="connsiteY155" fmla="*/ 5166 h 10347"/>
                  <a:gd name="connsiteX156" fmla="*/ 8285 w 10007"/>
                  <a:gd name="connsiteY156" fmla="*/ 5337 h 10347"/>
                  <a:gd name="connsiteX157" fmla="*/ 8485 w 10007"/>
                  <a:gd name="connsiteY157" fmla="*/ 5507 h 10347"/>
                  <a:gd name="connsiteX158" fmla="*/ 8666 w 10007"/>
                  <a:gd name="connsiteY158" fmla="*/ 5721 h 10347"/>
                  <a:gd name="connsiteX159" fmla="*/ 8814 w 10007"/>
                  <a:gd name="connsiteY159" fmla="*/ 5997 h 10347"/>
                  <a:gd name="connsiteX160" fmla="*/ 8979 w 10007"/>
                  <a:gd name="connsiteY160" fmla="*/ 6296 h 10347"/>
                  <a:gd name="connsiteX161" fmla="*/ 9109 w 10007"/>
                  <a:gd name="connsiteY161" fmla="*/ 6678 h 10347"/>
                  <a:gd name="connsiteX162" fmla="*/ 9210 w 10007"/>
                  <a:gd name="connsiteY162" fmla="*/ 7146 h 10347"/>
                  <a:gd name="connsiteX163" fmla="*/ 9276 w 10007"/>
                  <a:gd name="connsiteY163" fmla="*/ 7658 h 10347"/>
                  <a:gd name="connsiteX164" fmla="*/ 9325 w 10007"/>
                  <a:gd name="connsiteY164" fmla="*/ 8126 h 10347"/>
                  <a:gd name="connsiteX165" fmla="*/ 9325 w 10007"/>
                  <a:gd name="connsiteY165" fmla="*/ 8553 h 10347"/>
                  <a:gd name="connsiteX166" fmla="*/ 9325 w 10007"/>
                  <a:gd name="connsiteY166" fmla="*/ 8893 h 10347"/>
                  <a:gd name="connsiteX167" fmla="*/ 9325 w 10007"/>
                  <a:gd name="connsiteY167" fmla="*/ 9149 h 10347"/>
                  <a:gd name="connsiteX168" fmla="*/ 9291 w 10007"/>
                  <a:gd name="connsiteY168" fmla="*/ 9361 h 10347"/>
                  <a:gd name="connsiteX169" fmla="*/ 9291 w 10007"/>
                  <a:gd name="connsiteY169" fmla="*/ 9531 h 10347"/>
                  <a:gd name="connsiteX170" fmla="*/ 9291 w 10007"/>
                  <a:gd name="connsiteY170" fmla="*/ 9575 h 10347"/>
                  <a:gd name="connsiteX171" fmla="*/ 9341 w 10007"/>
                  <a:gd name="connsiteY171" fmla="*/ 9575 h 10347"/>
                  <a:gd name="connsiteX172" fmla="*/ 9456 w 10007"/>
                  <a:gd name="connsiteY172" fmla="*/ 9660 h 10347"/>
                  <a:gd name="connsiteX173" fmla="*/ 9605 w 10007"/>
                  <a:gd name="connsiteY173" fmla="*/ 9766 h 10347"/>
                  <a:gd name="connsiteX174" fmla="*/ 9978 w 10007"/>
                  <a:gd name="connsiteY174" fmla="*/ 10347 h 10347"/>
                  <a:gd name="connsiteX175" fmla="*/ 9983 w 10007"/>
                  <a:gd name="connsiteY175" fmla="*/ 7892 h 10347"/>
                  <a:gd name="connsiteX176" fmla="*/ 9983 w 10007"/>
                  <a:gd name="connsiteY176" fmla="*/ 7360 h 10347"/>
                  <a:gd name="connsiteX177" fmla="*/ 9951 w 10007"/>
                  <a:gd name="connsiteY177" fmla="*/ 7104 h 10347"/>
                  <a:gd name="connsiteX178" fmla="*/ 9951 w 10007"/>
                  <a:gd name="connsiteY178" fmla="*/ 6912 h 10347"/>
                  <a:gd name="connsiteX179" fmla="*/ 9902 w 10007"/>
                  <a:gd name="connsiteY179" fmla="*/ 6296 h 10347"/>
                  <a:gd name="connsiteX180" fmla="*/ 9817 w 10007"/>
                  <a:gd name="connsiteY180" fmla="*/ 5678 h 10347"/>
                  <a:gd name="connsiteX181" fmla="*/ 9720 w 10007"/>
                  <a:gd name="connsiteY181" fmla="*/ 5060 h 10347"/>
                  <a:gd name="connsiteX182" fmla="*/ 9605 w 10007"/>
                  <a:gd name="connsiteY182" fmla="*/ 4464 h 10347"/>
                  <a:gd name="connsiteX183" fmla="*/ 9422 w 10007"/>
                  <a:gd name="connsiteY183" fmla="*/ 3847 h 10347"/>
                  <a:gd name="connsiteX184" fmla="*/ 9243 w 10007"/>
                  <a:gd name="connsiteY184" fmla="*/ 3293 h 10347"/>
                  <a:gd name="connsiteX185" fmla="*/ 9012 w 10007"/>
                  <a:gd name="connsiteY185" fmla="*/ 2760 h 10347"/>
                  <a:gd name="connsiteX186" fmla="*/ 8764 w 10007"/>
                  <a:gd name="connsiteY186" fmla="*/ 2269 h 10347"/>
                  <a:gd name="connsiteX187" fmla="*/ 8451 w 10007"/>
                  <a:gd name="connsiteY187" fmla="*/ 1802 h 10347"/>
                  <a:gd name="connsiteX188" fmla="*/ 8137 w 10007"/>
                  <a:gd name="connsiteY188" fmla="*/ 1396 h 10347"/>
                  <a:gd name="connsiteX189" fmla="*/ 7758 w 10007"/>
                  <a:gd name="connsiteY189" fmla="*/ 1014 h 10347"/>
                  <a:gd name="connsiteX190" fmla="*/ 7362 w 10007"/>
                  <a:gd name="connsiteY190" fmla="*/ 673 h 10347"/>
                  <a:gd name="connsiteX191" fmla="*/ 6951 w 10007"/>
                  <a:gd name="connsiteY191" fmla="*/ 439 h 10347"/>
                  <a:gd name="connsiteX192" fmla="*/ 6441 w 10007"/>
                  <a:gd name="connsiteY192" fmla="*/ 269 h 10347"/>
                  <a:gd name="connsiteX193" fmla="*/ 5913 w 10007"/>
                  <a:gd name="connsiteY193" fmla="*/ 162 h 10347"/>
                  <a:gd name="connsiteX194" fmla="*/ 4982 w 10007"/>
                  <a:gd name="connsiteY194" fmla="*/ 20 h 10347"/>
                  <a:gd name="connsiteX195" fmla="*/ 1511 w 10007"/>
                  <a:gd name="connsiteY195" fmla="*/ 2269 h 10347"/>
                  <a:gd name="connsiteX0" fmla="*/ 1511 w 10008"/>
                  <a:gd name="connsiteY0" fmla="*/ 2269 h 10347"/>
                  <a:gd name="connsiteX1" fmla="*/ 136 w 10008"/>
                  <a:gd name="connsiteY1" fmla="*/ 9651 h 10347"/>
                  <a:gd name="connsiteX2" fmla="*/ 539 w 10008"/>
                  <a:gd name="connsiteY2" fmla="*/ 9468 h 10347"/>
                  <a:gd name="connsiteX3" fmla="*/ 671 w 10008"/>
                  <a:gd name="connsiteY3" fmla="*/ 9361 h 10347"/>
                  <a:gd name="connsiteX4" fmla="*/ 770 w 10008"/>
                  <a:gd name="connsiteY4" fmla="*/ 9297 h 10347"/>
                  <a:gd name="connsiteX5" fmla="*/ 852 w 10008"/>
                  <a:gd name="connsiteY5" fmla="*/ 9256 h 10347"/>
                  <a:gd name="connsiteX6" fmla="*/ 984 w 10008"/>
                  <a:gd name="connsiteY6" fmla="*/ 9192 h 10347"/>
                  <a:gd name="connsiteX7" fmla="*/ 1017 w 10008"/>
                  <a:gd name="connsiteY7" fmla="*/ 9149 h 10347"/>
                  <a:gd name="connsiteX8" fmla="*/ 1033 w 10008"/>
                  <a:gd name="connsiteY8" fmla="*/ 9022 h 10347"/>
                  <a:gd name="connsiteX9" fmla="*/ 951 w 10008"/>
                  <a:gd name="connsiteY9" fmla="*/ 8553 h 10347"/>
                  <a:gd name="connsiteX10" fmla="*/ 934 w 10008"/>
                  <a:gd name="connsiteY10" fmla="*/ 8126 h 10347"/>
                  <a:gd name="connsiteX11" fmla="*/ 934 w 10008"/>
                  <a:gd name="connsiteY11" fmla="*/ 7701 h 10347"/>
                  <a:gd name="connsiteX12" fmla="*/ 984 w 10008"/>
                  <a:gd name="connsiteY12" fmla="*/ 7317 h 10347"/>
                  <a:gd name="connsiteX13" fmla="*/ 1116 w 10008"/>
                  <a:gd name="connsiteY13" fmla="*/ 6572 h 10347"/>
                  <a:gd name="connsiteX14" fmla="*/ 1330 w 10008"/>
                  <a:gd name="connsiteY14" fmla="*/ 5891 h 10347"/>
                  <a:gd name="connsiteX15" fmla="*/ 1544 w 10008"/>
                  <a:gd name="connsiteY15" fmla="*/ 5379 h 10347"/>
                  <a:gd name="connsiteX16" fmla="*/ 1643 w 10008"/>
                  <a:gd name="connsiteY16" fmla="*/ 5166 h 10347"/>
                  <a:gd name="connsiteX17" fmla="*/ 1743 w 10008"/>
                  <a:gd name="connsiteY17" fmla="*/ 4995 h 10347"/>
                  <a:gd name="connsiteX18" fmla="*/ 1826 w 10008"/>
                  <a:gd name="connsiteY18" fmla="*/ 4868 h 10347"/>
                  <a:gd name="connsiteX19" fmla="*/ 1875 w 10008"/>
                  <a:gd name="connsiteY19" fmla="*/ 4762 h 10347"/>
                  <a:gd name="connsiteX20" fmla="*/ 1958 w 10008"/>
                  <a:gd name="connsiteY20" fmla="*/ 4655 h 10347"/>
                  <a:gd name="connsiteX21" fmla="*/ 2073 w 10008"/>
                  <a:gd name="connsiteY21" fmla="*/ 6296 h 10347"/>
                  <a:gd name="connsiteX22" fmla="*/ 2073 w 10008"/>
                  <a:gd name="connsiteY22" fmla="*/ 6231 h 10347"/>
                  <a:gd name="connsiteX23" fmla="*/ 2073 w 10008"/>
                  <a:gd name="connsiteY23" fmla="*/ 6082 h 10347"/>
                  <a:gd name="connsiteX24" fmla="*/ 2123 w 10008"/>
                  <a:gd name="connsiteY24" fmla="*/ 5828 h 10347"/>
                  <a:gd name="connsiteX25" fmla="*/ 2140 w 10008"/>
                  <a:gd name="connsiteY25" fmla="*/ 5507 h 10347"/>
                  <a:gd name="connsiteX26" fmla="*/ 2254 w 10008"/>
                  <a:gd name="connsiteY26" fmla="*/ 5166 h 10347"/>
                  <a:gd name="connsiteX27" fmla="*/ 2353 w 10008"/>
                  <a:gd name="connsiteY27" fmla="*/ 4868 h 10347"/>
                  <a:gd name="connsiteX28" fmla="*/ 2566 w 10008"/>
                  <a:gd name="connsiteY28" fmla="*/ 4549 h 10347"/>
                  <a:gd name="connsiteX29" fmla="*/ 2798 w 10008"/>
                  <a:gd name="connsiteY29" fmla="*/ 4294 h 10347"/>
                  <a:gd name="connsiteX30" fmla="*/ 2913 w 10008"/>
                  <a:gd name="connsiteY30" fmla="*/ 4250 h 10347"/>
                  <a:gd name="connsiteX31" fmla="*/ 2928 w 10008"/>
                  <a:gd name="connsiteY31" fmla="*/ 4250 h 10347"/>
                  <a:gd name="connsiteX32" fmla="*/ 2996 w 10008"/>
                  <a:gd name="connsiteY32" fmla="*/ 4294 h 10347"/>
                  <a:gd name="connsiteX33" fmla="*/ 2996 w 10008"/>
                  <a:gd name="connsiteY33" fmla="*/ 4379 h 10347"/>
                  <a:gd name="connsiteX34" fmla="*/ 2962 w 10008"/>
                  <a:gd name="connsiteY34" fmla="*/ 4697 h 10347"/>
                  <a:gd name="connsiteX35" fmla="*/ 2928 w 10008"/>
                  <a:gd name="connsiteY35" fmla="*/ 5038 h 10347"/>
                  <a:gd name="connsiteX36" fmla="*/ 2928 w 10008"/>
                  <a:gd name="connsiteY36" fmla="*/ 5273 h 10347"/>
                  <a:gd name="connsiteX37" fmla="*/ 2996 w 10008"/>
                  <a:gd name="connsiteY37" fmla="*/ 5507 h 10347"/>
                  <a:gd name="connsiteX38" fmla="*/ 3061 w 10008"/>
                  <a:gd name="connsiteY38" fmla="*/ 5912 h 10347"/>
                  <a:gd name="connsiteX39" fmla="*/ 3143 w 10008"/>
                  <a:gd name="connsiteY39" fmla="*/ 6082 h 10347"/>
                  <a:gd name="connsiteX40" fmla="*/ 3177 w 10008"/>
                  <a:gd name="connsiteY40" fmla="*/ 6253 h 10347"/>
                  <a:gd name="connsiteX41" fmla="*/ 3226 w 10008"/>
                  <a:gd name="connsiteY41" fmla="*/ 6337 h 10347"/>
                  <a:gd name="connsiteX42" fmla="*/ 3226 w 10008"/>
                  <a:gd name="connsiteY42" fmla="*/ 6359 h 10347"/>
                  <a:gd name="connsiteX43" fmla="*/ 3226 w 10008"/>
                  <a:gd name="connsiteY43" fmla="*/ 6296 h 10347"/>
                  <a:gd name="connsiteX44" fmla="*/ 3226 w 10008"/>
                  <a:gd name="connsiteY44" fmla="*/ 6188 h 10347"/>
                  <a:gd name="connsiteX45" fmla="*/ 3194 w 10008"/>
                  <a:gd name="connsiteY45" fmla="*/ 5997 h 10347"/>
                  <a:gd name="connsiteX46" fmla="*/ 3194 w 10008"/>
                  <a:gd name="connsiteY46" fmla="*/ 5741 h 10347"/>
                  <a:gd name="connsiteX47" fmla="*/ 3226 w 10008"/>
                  <a:gd name="connsiteY47" fmla="*/ 5486 h 10347"/>
                  <a:gd name="connsiteX48" fmla="*/ 3308 w 10008"/>
                  <a:gd name="connsiteY48" fmla="*/ 5166 h 10347"/>
                  <a:gd name="connsiteX49" fmla="*/ 3391 w 10008"/>
                  <a:gd name="connsiteY49" fmla="*/ 4868 h 10347"/>
                  <a:gd name="connsiteX50" fmla="*/ 3539 w 10008"/>
                  <a:gd name="connsiteY50" fmla="*/ 4592 h 10347"/>
                  <a:gd name="connsiteX51" fmla="*/ 3654 w 10008"/>
                  <a:gd name="connsiteY51" fmla="*/ 4464 h 10347"/>
                  <a:gd name="connsiteX52" fmla="*/ 3788 w 10008"/>
                  <a:gd name="connsiteY52" fmla="*/ 4250 h 10347"/>
                  <a:gd name="connsiteX53" fmla="*/ 4049 w 10008"/>
                  <a:gd name="connsiteY53" fmla="*/ 3868 h 10347"/>
                  <a:gd name="connsiteX54" fmla="*/ 4181 w 10008"/>
                  <a:gd name="connsiteY54" fmla="*/ 3697 h 10347"/>
                  <a:gd name="connsiteX55" fmla="*/ 4247 w 10008"/>
                  <a:gd name="connsiteY55" fmla="*/ 3570 h 10347"/>
                  <a:gd name="connsiteX56" fmla="*/ 4328 w 10008"/>
                  <a:gd name="connsiteY56" fmla="*/ 3463 h 10347"/>
                  <a:gd name="connsiteX57" fmla="*/ 4362 w 10008"/>
                  <a:gd name="connsiteY57" fmla="*/ 3442 h 10347"/>
                  <a:gd name="connsiteX58" fmla="*/ 4328 w 10008"/>
                  <a:gd name="connsiteY58" fmla="*/ 3463 h 10347"/>
                  <a:gd name="connsiteX59" fmla="*/ 4279 w 10008"/>
                  <a:gd name="connsiteY59" fmla="*/ 3570 h 10347"/>
                  <a:gd name="connsiteX60" fmla="*/ 4181 w 10008"/>
                  <a:gd name="connsiteY60" fmla="*/ 3740 h 10347"/>
                  <a:gd name="connsiteX61" fmla="*/ 4098 w 10008"/>
                  <a:gd name="connsiteY61" fmla="*/ 3952 h 10347"/>
                  <a:gd name="connsiteX62" fmla="*/ 3983 w 10008"/>
                  <a:gd name="connsiteY62" fmla="*/ 4209 h 10347"/>
                  <a:gd name="connsiteX63" fmla="*/ 3885 w 10008"/>
                  <a:gd name="connsiteY63" fmla="*/ 4486 h 10347"/>
                  <a:gd name="connsiteX64" fmla="*/ 3803 w 10008"/>
                  <a:gd name="connsiteY64" fmla="*/ 4804 h 10347"/>
                  <a:gd name="connsiteX65" fmla="*/ 3752 w 10008"/>
                  <a:gd name="connsiteY65" fmla="*/ 5103 h 10347"/>
                  <a:gd name="connsiteX66" fmla="*/ 3719 w 10008"/>
                  <a:gd name="connsiteY66" fmla="*/ 5507 h 10347"/>
                  <a:gd name="connsiteX67" fmla="*/ 3752 w 10008"/>
                  <a:gd name="connsiteY67" fmla="*/ 5848 h 10347"/>
                  <a:gd name="connsiteX68" fmla="*/ 3835 w 10008"/>
                  <a:gd name="connsiteY68" fmla="*/ 6125 h 10347"/>
                  <a:gd name="connsiteX69" fmla="*/ 3933 w 10008"/>
                  <a:gd name="connsiteY69" fmla="*/ 6296 h 10347"/>
                  <a:gd name="connsiteX70" fmla="*/ 4049 w 10008"/>
                  <a:gd name="connsiteY70" fmla="*/ 6423 h 10347"/>
                  <a:gd name="connsiteX71" fmla="*/ 4148 w 10008"/>
                  <a:gd name="connsiteY71" fmla="*/ 6529 h 10347"/>
                  <a:gd name="connsiteX72" fmla="*/ 4198 w 10008"/>
                  <a:gd name="connsiteY72" fmla="*/ 6572 h 10347"/>
                  <a:gd name="connsiteX73" fmla="*/ 4231 w 10008"/>
                  <a:gd name="connsiteY73" fmla="*/ 6572 h 10347"/>
                  <a:gd name="connsiteX74" fmla="*/ 4231 w 10008"/>
                  <a:gd name="connsiteY74" fmla="*/ 6529 h 10347"/>
                  <a:gd name="connsiteX75" fmla="*/ 4198 w 10008"/>
                  <a:gd name="connsiteY75" fmla="*/ 6403 h 10347"/>
                  <a:gd name="connsiteX76" fmla="*/ 4181 w 10008"/>
                  <a:gd name="connsiteY76" fmla="*/ 6253 h 10347"/>
                  <a:gd name="connsiteX77" fmla="*/ 4148 w 10008"/>
                  <a:gd name="connsiteY77" fmla="*/ 6019 h 10347"/>
                  <a:gd name="connsiteX78" fmla="*/ 4148 w 10008"/>
                  <a:gd name="connsiteY78" fmla="*/ 5784 h 10347"/>
                  <a:gd name="connsiteX79" fmla="*/ 4181 w 10008"/>
                  <a:gd name="connsiteY79" fmla="*/ 5486 h 10347"/>
                  <a:gd name="connsiteX80" fmla="*/ 4198 w 10008"/>
                  <a:gd name="connsiteY80" fmla="*/ 5166 h 10347"/>
                  <a:gd name="connsiteX81" fmla="*/ 4312 w 10008"/>
                  <a:gd name="connsiteY81" fmla="*/ 4868 h 10347"/>
                  <a:gd name="connsiteX82" fmla="*/ 4412 w 10008"/>
                  <a:gd name="connsiteY82" fmla="*/ 4549 h 10347"/>
                  <a:gd name="connsiteX83" fmla="*/ 4543 w 10008"/>
                  <a:gd name="connsiteY83" fmla="*/ 4315 h 10347"/>
                  <a:gd name="connsiteX84" fmla="*/ 4642 w 10008"/>
                  <a:gd name="connsiteY84" fmla="*/ 4122 h 10347"/>
                  <a:gd name="connsiteX85" fmla="*/ 4775 w 10008"/>
                  <a:gd name="connsiteY85" fmla="*/ 3952 h 10347"/>
                  <a:gd name="connsiteX86" fmla="*/ 4889 w 10008"/>
                  <a:gd name="connsiteY86" fmla="*/ 3803 h 10347"/>
                  <a:gd name="connsiteX87" fmla="*/ 4988 w 10008"/>
                  <a:gd name="connsiteY87" fmla="*/ 3697 h 10347"/>
                  <a:gd name="connsiteX88" fmla="*/ 5123 w 10008"/>
                  <a:gd name="connsiteY88" fmla="*/ 3633 h 10347"/>
                  <a:gd name="connsiteX89" fmla="*/ 5206 w 10008"/>
                  <a:gd name="connsiteY89" fmla="*/ 3633 h 10347"/>
                  <a:gd name="connsiteX90" fmla="*/ 5288 w 10008"/>
                  <a:gd name="connsiteY90" fmla="*/ 3697 h 10347"/>
                  <a:gd name="connsiteX91" fmla="*/ 5369 w 10008"/>
                  <a:gd name="connsiteY91" fmla="*/ 3803 h 10347"/>
                  <a:gd name="connsiteX92" fmla="*/ 5420 w 10008"/>
                  <a:gd name="connsiteY92" fmla="*/ 3952 h 10347"/>
                  <a:gd name="connsiteX93" fmla="*/ 5453 w 10008"/>
                  <a:gd name="connsiteY93" fmla="*/ 4146 h 10347"/>
                  <a:gd name="connsiteX94" fmla="*/ 5519 w 10008"/>
                  <a:gd name="connsiteY94" fmla="*/ 4655 h 10347"/>
                  <a:gd name="connsiteX95" fmla="*/ 5552 w 10008"/>
                  <a:gd name="connsiteY95" fmla="*/ 5230 h 10347"/>
                  <a:gd name="connsiteX96" fmla="*/ 5584 w 10008"/>
                  <a:gd name="connsiteY96" fmla="*/ 5828 h 10347"/>
                  <a:gd name="connsiteX97" fmla="*/ 5584 w 10008"/>
                  <a:gd name="connsiteY97" fmla="*/ 6082 h 10347"/>
                  <a:gd name="connsiteX98" fmla="*/ 5584 w 10008"/>
                  <a:gd name="connsiteY98" fmla="*/ 6296 h 10347"/>
                  <a:gd name="connsiteX99" fmla="*/ 5552 w 10008"/>
                  <a:gd name="connsiteY99" fmla="*/ 6507 h 10347"/>
                  <a:gd name="connsiteX100" fmla="*/ 5552 w 10008"/>
                  <a:gd name="connsiteY100" fmla="*/ 6637 h 10347"/>
                  <a:gd name="connsiteX101" fmla="*/ 5552 w 10008"/>
                  <a:gd name="connsiteY101" fmla="*/ 6742 h 10347"/>
                  <a:gd name="connsiteX102" fmla="*/ 5552 w 10008"/>
                  <a:gd name="connsiteY102" fmla="*/ 6764 h 10347"/>
                  <a:gd name="connsiteX103" fmla="*/ 6177 w 10008"/>
                  <a:gd name="connsiteY103" fmla="*/ 3272 h 10347"/>
                  <a:gd name="connsiteX104" fmla="*/ 6211 w 10008"/>
                  <a:gd name="connsiteY104" fmla="*/ 3336 h 10347"/>
                  <a:gd name="connsiteX105" fmla="*/ 6243 w 10008"/>
                  <a:gd name="connsiteY105" fmla="*/ 3442 h 10347"/>
                  <a:gd name="connsiteX106" fmla="*/ 6292 w 10008"/>
                  <a:gd name="connsiteY106" fmla="*/ 3611 h 10347"/>
                  <a:gd name="connsiteX107" fmla="*/ 6342 w 10008"/>
                  <a:gd name="connsiteY107" fmla="*/ 3847 h 10347"/>
                  <a:gd name="connsiteX108" fmla="*/ 6390 w 10008"/>
                  <a:gd name="connsiteY108" fmla="*/ 4081 h 10347"/>
                  <a:gd name="connsiteX109" fmla="*/ 6474 w 10008"/>
                  <a:gd name="connsiteY109" fmla="*/ 4379 h 10347"/>
                  <a:gd name="connsiteX110" fmla="*/ 6556 w 10008"/>
                  <a:gd name="connsiteY110" fmla="*/ 5038 h 10347"/>
                  <a:gd name="connsiteX111" fmla="*/ 6573 w 10008"/>
                  <a:gd name="connsiteY111" fmla="*/ 5379 h 10347"/>
                  <a:gd name="connsiteX112" fmla="*/ 6573 w 10008"/>
                  <a:gd name="connsiteY112" fmla="*/ 5657 h 10347"/>
                  <a:gd name="connsiteX113" fmla="*/ 6573 w 10008"/>
                  <a:gd name="connsiteY113" fmla="*/ 5891 h 10347"/>
                  <a:gd name="connsiteX114" fmla="*/ 6556 w 10008"/>
                  <a:gd name="connsiteY114" fmla="*/ 6082 h 10347"/>
                  <a:gd name="connsiteX115" fmla="*/ 6522 w 10008"/>
                  <a:gd name="connsiteY115" fmla="*/ 6253 h 10347"/>
                  <a:gd name="connsiteX116" fmla="*/ 6507 w 10008"/>
                  <a:gd name="connsiteY116" fmla="*/ 6359 h 10347"/>
                  <a:gd name="connsiteX117" fmla="*/ 6474 w 10008"/>
                  <a:gd name="connsiteY117" fmla="*/ 6423 h 10347"/>
                  <a:gd name="connsiteX118" fmla="*/ 6474 w 10008"/>
                  <a:gd name="connsiteY118" fmla="*/ 6466 h 10347"/>
                  <a:gd name="connsiteX119" fmla="*/ 6474 w 10008"/>
                  <a:gd name="connsiteY119" fmla="*/ 6423 h 10347"/>
                  <a:gd name="connsiteX120" fmla="*/ 6556 w 10008"/>
                  <a:gd name="connsiteY120" fmla="*/ 6359 h 10347"/>
                  <a:gd name="connsiteX121" fmla="*/ 6638 w 10008"/>
                  <a:gd name="connsiteY121" fmla="*/ 6231 h 10347"/>
                  <a:gd name="connsiteX122" fmla="*/ 6703 w 10008"/>
                  <a:gd name="connsiteY122" fmla="*/ 6061 h 10347"/>
                  <a:gd name="connsiteX123" fmla="*/ 6902 w 10008"/>
                  <a:gd name="connsiteY123" fmla="*/ 5678 h 10347"/>
                  <a:gd name="connsiteX124" fmla="*/ 7081 w 10008"/>
                  <a:gd name="connsiteY124" fmla="*/ 5230 h 10347"/>
                  <a:gd name="connsiteX125" fmla="*/ 7099 w 10008"/>
                  <a:gd name="connsiteY125" fmla="*/ 5060 h 10347"/>
                  <a:gd name="connsiteX126" fmla="*/ 7132 w 10008"/>
                  <a:gd name="connsiteY126" fmla="*/ 4868 h 10347"/>
                  <a:gd name="connsiteX127" fmla="*/ 7132 w 10008"/>
                  <a:gd name="connsiteY127" fmla="*/ 4549 h 10347"/>
                  <a:gd name="connsiteX128" fmla="*/ 7081 w 10008"/>
                  <a:gd name="connsiteY128" fmla="*/ 4379 h 10347"/>
                  <a:gd name="connsiteX129" fmla="*/ 7049 w 10008"/>
                  <a:gd name="connsiteY129" fmla="*/ 4357 h 10347"/>
                  <a:gd name="connsiteX130" fmla="*/ 7049 w 10008"/>
                  <a:gd name="connsiteY130" fmla="*/ 4315 h 10347"/>
                  <a:gd name="connsiteX131" fmla="*/ 7081 w 10008"/>
                  <a:gd name="connsiteY131" fmla="*/ 4357 h 10347"/>
                  <a:gd name="connsiteX132" fmla="*/ 7132 w 10008"/>
                  <a:gd name="connsiteY132" fmla="*/ 4464 h 10347"/>
                  <a:gd name="connsiteX133" fmla="*/ 7215 w 10008"/>
                  <a:gd name="connsiteY133" fmla="*/ 4592 h 10347"/>
                  <a:gd name="connsiteX134" fmla="*/ 7313 w 10008"/>
                  <a:gd name="connsiteY134" fmla="*/ 4762 h 10347"/>
                  <a:gd name="connsiteX135" fmla="*/ 7496 w 10008"/>
                  <a:gd name="connsiteY135" fmla="*/ 5038 h 10347"/>
                  <a:gd name="connsiteX136" fmla="*/ 7561 w 10008"/>
                  <a:gd name="connsiteY136" fmla="*/ 5166 h 10347"/>
                  <a:gd name="connsiteX137" fmla="*/ 7577 w 10008"/>
                  <a:gd name="connsiteY137" fmla="*/ 5210 h 10347"/>
                  <a:gd name="connsiteX138" fmla="*/ 7627 w 10008"/>
                  <a:gd name="connsiteY138" fmla="*/ 5721 h 10347"/>
                  <a:gd name="connsiteX139" fmla="*/ 7659 w 10008"/>
                  <a:gd name="connsiteY139" fmla="*/ 6188 h 10347"/>
                  <a:gd name="connsiteX140" fmla="*/ 7659 w 10008"/>
                  <a:gd name="connsiteY140" fmla="*/ 6403 h 10347"/>
                  <a:gd name="connsiteX141" fmla="*/ 7691 w 10008"/>
                  <a:gd name="connsiteY141" fmla="*/ 6594 h 10347"/>
                  <a:gd name="connsiteX142" fmla="*/ 7707 w 10008"/>
                  <a:gd name="connsiteY142" fmla="*/ 6701 h 10347"/>
                  <a:gd name="connsiteX143" fmla="*/ 7742 w 10008"/>
                  <a:gd name="connsiteY143" fmla="*/ 6742 h 10347"/>
                  <a:gd name="connsiteX144" fmla="*/ 7742 w 10008"/>
                  <a:gd name="connsiteY144" fmla="*/ 6701 h 10347"/>
                  <a:gd name="connsiteX145" fmla="*/ 7791 w 10008"/>
                  <a:gd name="connsiteY145" fmla="*/ 6637 h 10347"/>
                  <a:gd name="connsiteX146" fmla="*/ 7842 w 10008"/>
                  <a:gd name="connsiteY146" fmla="*/ 6529 h 10347"/>
                  <a:gd name="connsiteX147" fmla="*/ 7890 w 10008"/>
                  <a:gd name="connsiteY147" fmla="*/ 6403 h 10347"/>
                  <a:gd name="connsiteX148" fmla="*/ 8022 w 10008"/>
                  <a:gd name="connsiteY148" fmla="*/ 6061 h 10347"/>
                  <a:gd name="connsiteX149" fmla="*/ 8103 w 10008"/>
                  <a:gd name="connsiteY149" fmla="*/ 5613 h 10347"/>
                  <a:gd name="connsiteX150" fmla="*/ 8137 w 10008"/>
                  <a:gd name="connsiteY150" fmla="*/ 5443 h 10347"/>
                  <a:gd name="connsiteX151" fmla="*/ 8137 w 10008"/>
                  <a:gd name="connsiteY151" fmla="*/ 5315 h 10347"/>
                  <a:gd name="connsiteX152" fmla="*/ 8087 w 10008"/>
                  <a:gd name="connsiteY152" fmla="*/ 5103 h 10347"/>
                  <a:gd name="connsiteX153" fmla="*/ 8022 w 10008"/>
                  <a:gd name="connsiteY153" fmla="*/ 4995 h 10347"/>
                  <a:gd name="connsiteX154" fmla="*/ 8005 w 10008"/>
                  <a:gd name="connsiteY154" fmla="*/ 4975 h 10347"/>
                  <a:gd name="connsiteX155" fmla="*/ 8137 w 10008"/>
                  <a:gd name="connsiteY155" fmla="*/ 5166 h 10347"/>
                  <a:gd name="connsiteX156" fmla="*/ 8285 w 10008"/>
                  <a:gd name="connsiteY156" fmla="*/ 5337 h 10347"/>
                  <a:gd name="connsiteX157" fmla="*/ 8485 w 10008"/>
                  <a:gd name="connsiteY157" fmla="*/ 5507 h 10347"/>
                  <a:gd name="connsiteX158" fmla="*/ 8666 w 10008"/>
                  <a:gd name="connsiteY158" fmla="*/ 5721 h 10347"/>
                  <a:gd name="connsiteX159" fmla="*/ 8814 w 10008"/>
                  <a:gd name="connsiteY159" fmla="*/ 5997 h 10347"/>
                  <a:gd name="connsiteX160" fmla="*/ 8979 w 10008"/>
                  <a:gd name="connsiteY160" fmla="*/ 6296 h 10347"/>
                  <a:gd name="connsiteX161" fmla="*/ 9109 w 10008"/>
                  <a:gd name="connsiteY161" fmla="*/ 6678 h 10347"/>
                  <a:gd name="connsiteX162" fmla="*/ 9210 w 10008"/>
                  <a:gd name="connsiteY162" fmla="*/ 7146 h 10347"/>
                  <a:gd name="connsiteX163" fmla="*/ 9276 w 10008"/>
                  <a:gd name="connsiteY163" fmla="*/ 7658 h 10347"/>
                  <a:gd name="connsiteX164" fmla="*/ 9325 w 10008"/>
                  <a:gd name="connsiteY164" fmla="*/ 8126 h 10347"/>
                  <a:gd name="connsiteX165" fmla="*/ 9325 w 10008"/>
                  <a:gd name="connsiteY165" fmla="*/ 8553 h 10347"/>
                  <a:gd name="connsiteX166" fmla="*/ 9325 w 10008"/>
                  <a:gd name="connsiteY166" fmla="*/ 8893 h 10347"/>
                  <a:gd name="connsiteX167" fmla="*/ 9325 w 10008"/>
                  <a:gd name="connsiteY167" fmla="*/ 9149 h 10347"/>
                  <a:gd name="connsiteX168" fmla="*/ 9291 w 10008"/>
                  <a:gd name="connsiteY168" fmla="*/ 9361 h 10347"/>
                  <a:gd name="connsiteX169" fmla="*/ 9291 w 10008"/>
                  <a:gd name="connsiteY169" fmla="*/ 9531 h 10347"/>
                  <a:gd name="connsiteX170" fmla="*/ 9291 w 10008"/>
                  <a:gd name="connsiteY170" fmla="*/ 9575 h 10347"/>
                  <a:gd name="connsiteX171" fmla="*/ 9341 w 10008"/>
                  <a:gd name="connsiteY171" fmla="*/ 9575 h 10347"/>
                  <a:gd name="connsiteX172" fmla="*/ 9456 w 10008"/>
                  <a:gd name="connsiteY172" fmla="*/ 9660 h 10347"/>
                  <a:gd name="connsiteX173" fmla="*/ 9605 w 10008"/>
                  <a:gd name="connsiteY173" fmla="*/ 9766 h 10347"/>
                  <a:gd name="connsiteX174" fmla="*/ 9978 w 10008"/>
                  <a:gd name="connsiteY174" fmla="*/ 10347 h 10347"/>
                  <a:gd name="connsiteX175" fmla="*/ 9983 w 10008"/>
                  <a:gd name="connsiteY175" fmla="*/ 7360 h 10347"/>
                  <a:gd name="connsiteX176" fmla="*/ 9951 w 10008"/>
                  <a:gd name="connsiteY176" fmla="*/ 7104 h 10347"/>
                  <a:gd name="connsiteX177" fmla="*/ 9951 w 10008"/>
                  <a:gd name="connsiteY177" fmla="*/ 6912 h 10347"/>
                  <a:gd name="connsiteX178" fmla="*/ 9902 w 10008"/>
                  <a:gd name="connsiteY178" fmla="*/ 6296 h 10347"/>
                  <a:gd name="connsiteX179" fmla="*/ 9817 w 10008"/>
                  <a:gd name="connsiteY179" fmla="*/ 5678 h 10347"/>
                  <a:gd name="connsiteX180" fmla="*/ 9720 w 10008"/>
                  <a:gd name="connsiteY180" fmla="*/ 5060 h 10347"/>
                  <a:gd name="connsiteX181" fmla="*/ 9605 w 10008"/>
                  <a:gd name="connsiteY181" fmla="*/ 4464 h 10347"/>
                  <a:gd name="connsiteX182" fmla="*/ 9422 w 10008"/>
                  <a:gd name="connsiteY182" fmla="*/ 3847 h 10347"/>
                  <a:gd name="connsiteX183" fmla="*/ 9243 w 10008"/>
                  <a:gd name="connsiteY183" fmla="*/ 3293 h 10347"/>
                  <a:gd name="connsiteX184" fmla="*/ 9012 w 10008"/>
                  <a:gd name="connsiteY184" fmla="*/ 2760 h 10347"/>
                  <a:gd name="connsiteX185" fmla="*/ 8764 w 10008"/>
                  <a:gd name="connsiteY185" fmla="*/ 2269 h 10347"/>
                  <a:gd name="connsiteX186" fmla="*/ 8451 w 10008"/>
                  <a:gd name="connsiteY186" fmla="*/ 1802 h 10347"/>
                  <a:gd name="connsiteX187" fmla="*/ 8137 w 10008"/>
                  <a:gd name="connsiteY187" fmla="*/ 1396 h 10347"/>
                  <a:gd name="connsiteX188" fmla="*/ 7758 w 10008"/>
                  <a:gd name="connsiteY188" fmla="*/ 1014 h 10347"/>
                  <a:gd name="connsiteX189" fmla="*/ 7362 w 10008"/>
                  <a:gd name="connsiteY189" fmla="*/ 673 h 10347"/>
                  <a:gd name="connsiteX190" fmla="*/ 6951 w 10008"/>
                  <a:gd name="connsiteY190" fmla="*/ 439 h 10347"/>
                  <a:gd name="connsiteX191" fmla="*/ 6441 w 10008"/>
                  <a:gd name="connsiteY191" fmla="*/ 269 h 10347"/>
                  <a:gd name="connsiteX192" fmla="*/ 5913 w 10008"/>
                  <a:gd name="connsiteY192" fmla="*/ 162 h 10347"/>
                  <a:gd name="connsiteX193" fmla="*/ 4982 w 10008"/>
                  <a:gd name="connsiteY193" fmla="*/ 20 h 10347"/>
                  <a:gd name="connsiteX194" fmla="*/ 1511 w 10008"/>
                  <a:gd name="connsiteY194" fmla="*/ 2269 h 10347"/>
                  <a:gd name="connsiteX0" fmla="*/ 1511 w 9990"/>
                  <a:gd name="connsiteY0" fmla="*/ 2269 h 10231"/>
                  <a:gd name="connsiteX1" fmla="*/ 136 w 9990"/>
                  <a:gd name="connsiteY1" fmla="*/ 9651 h 10231"/>
                  <a:gd name="connsiteX2" fmla="*/ 539 w 9990"/>
                  <a:gd name="connsiteY2" fmla="*/ 9468 h 10231"/>
                  <a:gd name="connsiteX3" fmla="*/ 671 w 9990"/>
                  <a:gd name="connsiteY3" fmla="*/ 9361 h 10231"/>
                  <a:gd name="connsiteX4" fmla="*/ 770 w 9990"/>
                  <a:gd name="connsiteY4" fmla="*/ 9297 h 10231"/>
                  <a:gd name="connsiteX5" fmla="*/ 852 w 9990"/>
                  <a:gd name="connsiteY5" fmla="*/ 9256 h 10231"/>
                  <a:gd name="connsiteX6" fmla="*/ 984 w 9990"/>
                  <a:gd name="connsiteY6" fmla="*/ 9192 h 10231"/>
                  <a:gd name="connsiteX7" fmla="*/ 1017 w 9990"/>
                  <a:gd name="connsiteY7" fmla="*/ 9149 h 10231"/>
                  <a:gd name="connsiteX8" fmla="*/ 1033 w 9990"/>
                  <a:gd name="connsiteY8" fmla="*/ 9022 h 10231"/>
                  <a:gd name="connsiteX9" fmla="*/ 951 w 9990"/>
                  <a:gd name="connsiteY9" fmla="*/ 8553 h 10231"/>
                  <a:gd name="connsiteX10" fmla="*/ 934 w 9990"/>
                  <a:gd name="connsiteY10" fmla="*/ 8126 h 10231"/>
                  <a:gd name="connsiteX11" fmla="*/ 934 w 9990"/>
                  <a:gd name="connsiteY11" fmla="*/ 7701 h 10231"/>
                  <a:gd name="connsiteX12" fmla="*/ 984 w 9990"/>
                  <a:gd name="connsiteY12" fmla="*/ 7317 h 10231"/>
                  <a:gd name="connsiteX13" fmla="*/ 1116 w 9990"/>
                  <a:gd name="connsiteY13" fmla="*/ 6572 h 10231"/>
                  <a:gd name="connsiteX14" fmla="*/ 1330 w 9990"/>
                  <a:gd name="connsiteY14" fmla="*/ 5891 h 10231"/>
                  <a:gd name="connsiteX15" fmla="*/ 1544 w 9990"/>
                  <a:gd name="connsiteY15" fmla="*/ 5379 h 10231"/>
                  <a:gd name="connsiteX16" fmla="*/ 1643 w 9990"/>
                  <a:gd name="connsiteY16" fmla="*/ 5166 h 10231"/>
                  <a:gd name="connsiteX17" fmla="*/ 1743 w 9990"/>
                  <a:gd name="connsiteY17" fmla="*/ 4995 h 10231"/>
                  <a:gd name="connsiteX18" fmla="*/ 1826 w 9990"/>
                  <a:gd name="connsiteY18" fmla="*/ 4868 h 10231"/>
                  <a:gd name="connsiteX19" fmla="*/ 1875 w 9990"/>
                  <a:gd name="connsiteY19" fmla="*/ 4762 h 10231"/>
                  <a:gd name="connsiteX20" fmla="*/ 1958 w 9990"/>
                  <a:gd name="connsiteY20" fmla="*/ 4655 h 10231"/>
                  <a:gd name="connsiteX21" fmla="*/ 2073 w 9990"/>
                  <a:gd name="connsiteY21" fmla="*/ 6296 h 10231"/>
                  <a:gd name="connsiteX22" fmla="*/ 2073 w 9990"/>
                  <a:gd name="connsiteY22" fmla="*/ 6231 h 10231"/>
                  <a:gd name="connsiteX23" fmla="*/ 2073 w 9990"/>
                  <a:gd name="connsiteY23" fmla="*/ 6082 h 10231"/>
                  <a:gd name="connsiteX24" fmla="*/ 2123 w 9990"/>
                  <a:gd name="connsiteY24" fmla="*/ 5828 h 10231"/>
                  <a:gd name="connsiteX25" fmla="*/ 2140 w 9990"/>
                  <a:gd name="connsiteY25" fmla="*/ 5507 h 10231"/>
                  <a:gd name="connsiteX26" fmla="*/ 2254 w 9990"/>
                  <a:gd name="connsiteY26" fmla="*/ 5166 h 10231"/>
                  <a:gd name="connsiteX27" fmla="*/ 2353 w 9990"/>
                  <a:gd name="connsiteY27" fmla="*/ 4868 h 10231"/>
                  <a:gd name="connsiteX28" fmla="*/ 2566 w 9990"/>
                  <a:gd name="connsiteY28" fmla="*/ 4549 h 10231"/>
                  <a:gd name="connsiteX29" fmla="*/ 2798 w 9990"/>
                  <a:gd name="connsiteY29" fmla="*/ 4294 h 10231"/>
                  <a:gd name="connsiteX30" fmla="*/ 2913 w 9990"/>
                  <a:gd name="connsiteY30" fmla="*/ 4250 h 10231"/>
                  <a:gd name="connsiteX31" fmla="*/ 2928 w 9990"/>
                  <a:gd name="connsiteY31" fmla="*/ 4250 h 10231"/>
                  <a:gd name="connsiteX32" fmla="*/ 2996 w 9990"/>
                  <a:gd name="connsiteY32" fmla="*/ 4294 h 10231"/>
                  <a:gd name="connsiteX33" fmla="*/ 2996 w 9990"/>
                  <a:gd name="connsiteY33" fmla="*/ 4379 h 10231"/>
                  <a:gd name="connsiteX34" fmla="*/ 2962 w 9990"/>
                  <a:gd name="connsiteY34" fmla="*/ 4697 h 10231"/>
                  <a:gd name="connsiteX35" fmla="*/ 2928 w 9990"/>
                  <a:gd name="connsiteY35" fmla="*/ 5038 h 10231"/>
                  <a:gd name="connsiteX36" fmla="*/ 2928 w 9990"/>
                  <a:gd name="connsiteY36" fmla="*/ 5273 h 10231"/>
                  <a:gd name="connsiteX37" fmla="*/ 2996 w 9990"/>
                  <a:gd name="connsiteY37" fmla="*/ 5507 h 10231"/>
                  <a:gd name="connsiteX38" fmla="*/ 3061 w 9990"/>
                  <a:gd name="connsiteY38" fmla="*/ 5912 h 10231"/>
                  <a:gd name="connsiteX39" fmla="*/ 3143 w 9990"/>
                  <a:gd name="connsiteY39" fmla="*/ 6082 h 10231"/>
                  <a:gd name="connsiteX40" fmla="*/ 3177 w 9990"/>
                  <a:gd name="connsiteY40" fmla="*/ 6253 h 10231"/>
                  <a:gd name="connsiteX41" fmla="*/ 3226 w 9990"/>
                  <a:gd name="connsiteY41" fmla="*/ 6337 h 10231"/>
                  <a:gd name="connsiteX42" fmla="*/ 3226 w 9990"/>
                  <a:gd name="connsiteY42" fmla="*/ 6359 h 10231"/>
                  <a:gd name="connsiteX43" fmla="*/ 3226 w 9990"/>
                  <a:gd name="connsiteY43" fmla="*/ 6296 h 10231"/>
                  <a:gd name="connsiteX44" fmla="*/ 3226 w 9990"/>
                  <a:gd name="connsiteY44" fmla="*/ 6188 h 10231"/>
                  <a:gd name="connsiteX45" fmla="*/ 3194 w 9990"/>
                  <a:gd name="connsiteY45" fmla="*/ 5997 h 10231"/>
                  <a:gd name="connsiteX46" fmla="*/ 3194 w 9990"/>
                  <a:gd name="connsiteY46" fmla="*/ 5741 h 10231"/>
                  <a:gd name="connsiteX47" fmla="*/ 3226 w 9990"/>
                  <a:gd name="connsiteY47" fmla="*/ 5486 h 10231"/>
                  <a:gd name="connsiteX48" fmla="*/ 3308 w 9990"/>
                  <a:gd name="connsiteY48" fmla="*/ 5166 h 10231"/>
                  <a:gd name="connsiteX49" fmla="*/ 3391 w 9990"/>
                  <a:gd name="connsiteY49" fmla="*/ 4868 h 10231"/>
                  <a:gd name="connsiteX50" fmla="*/ 3539 w 9990"/>
                  <a:gd name="connsiteY50" fmla="*/ 4592 h 10231"/>
                  <a:gd name="connsiteX51" fmla="*/ 3654 w 9990"/>
                  <a:gd name="connsiteY51" fmla="*/ 4464 h 10231"/>
                  <a:gd name="connsiteX52" fmla="*/ 3788 w 9990"/>
                  <a:gd name="connsiteY52" fmla="*/ 4250 h 10231"/>
                  <a:gd name="connsiteX53" fmla="*/ 4049 w 9990"/>
                  <a:gd name="connsiteY53" fmla="*/ 3868 h 10231"/>
                  <a:gd name="connsiteX54" fmla="*/ 4181 w 9990"/>
                  <a:gd name="connsiteY54" fmla="*/ 3697 h 10231"/>
                  <a:gd name="connsiteX55" fmla="*/ 4247 w 9990"/>
                  <a:gd name="connsiteY55" fmla="*/ 3570 h 10231"/>
                  <a:gd name="connsiteX56" fmla="*/ 4328 w 9990"/>
                  <a:gd name="connsiteY56" fmla="*/ 3463 h 10231"/>
                  <a:gd name="connsiteX57" fmla="*/ 4362 w 9990"/>
                  <a:gd name="connsiteY57" fmla="*/ 3442 h 10231"/>
                  <a:gd name="connsiteX58" fmla="*/ 4328 w 9990"/>
                  <a:gd name="connsiteY58" fmla="*/ 3463 h 10231"/>
                  <a:gd name="connsiteX59" fmla="*/ 4279 w 9990"/>
                  <a:gd name="connsiteY59" fmla="*/ 3570 h 10231"/>
                  <a:gd name="connsiteX60" fmla="*/ 4181 w 9990"/>
                  <a:gd name="connsiteY60" fmla="*/ 3740 h 10231"/>
                  <a:gd name="connsiteX61" fmla="*/ 4098 w 9990"/>
                  <a:gd name="connsiteY61" fmla="*/ 3952 h 10231"/>
                  <a:gd name="connsiteX62" fmla="*/ 3983 w 9990"/>
                  <a:gd name="connsiteY62" fmla="*/ 4209 h 10231"/>
                  <a:gd name="connsiteX63" fmla="*/ 3885 w 9990"/>
                  <a:gd name="connsiteY63" fmla="*/ 4486 h 10231"/>
                  <a:gd name="connsiteX64" fmla="*/ 3803 w 9990"/>
                  <a:gd name="connsiteY64" fmla="*/ 4804 h 10231"/>
                  <a:gd name="connsiteX65" fmla="*/ 3752 w 9990"/>
                  <a:gd name="connsiteY65" fmla="*/ 5103 h 10231"/>
                  <a:gd name="connsiteX66" fmla="*/ 3719 w 9990"/>
                  <a:gd name="connsiteY66" fmla="*/ 5507 h 10231"/>
                  <a:gd name="connsiteX67" fmla="*/ 3752 w 9990"/>
                  <a:gd name="connsiteY67" fmla="*/ 5848 h 10231"/>
                  <a:gd name="connsiteX68" fmla="*/ 3835 w 9990"/>
                  <a:gd name="connsiteY68" fmla="*/ 6125 h 10231"/>
                  <a:gd name="connsiteX69" fmla="*/ 3933 w 9990"/>
                  <a:gd name="connsiteY69" fmla="*/ 6296 h 10231"/>
                  <a:gd name="connsiteX70" fmla="*/ 4049 w 9990"/>
                  <a:gd name="connsiteY70" fmla="*/ 6423 h 10231"/>
                  <a:gd name="connsiteX71" fmla="*/ 4148 w 9990"/>
                  <a:gd name="connsiteY71" fmla="*/ 6529 h 10231"/>
                  <a:gd name="connsiteX72" fmla="*/ 4198 w 9990"/>
                  <a:gd name="connsiteY72" fmla="*/ 6572 h 10231"/>
                  <a:gd name="connsiteX73" fmla="*/ 4231 w 9990"/>
                  <a:gd name="connsiteY73" fmla="*/ 6572 h 10231"/>
                  <a:gd name="connsiteX74" fmla="*/ 4231 w 9990"/>
                  <a:gd name="connsiteY74" fmla="*/ 6529 h 10231"/>
                  <a:gd name="connsiteX75" fmla="*/ 4198 w 9990"/>
                  <a:gd name="connsiteY75" fmla="*/ 6403 h 10231"/>
                  <a:gd name="connsiteX76" fmla="*/ 4181 w 9990"/>
                  <a:gd name="connsiteY76" fmla="*/ 6253 h 10231"/>
                  <a:gd name="connsiteX77" fmla="*/ 4148 w 9990"/>
                  <a:gd name="connsiteY77" fmla="*/ 6019 h 10231"/>
                  <a:gd name="connsiteX78" fmla="*/ 4148 w 9990"/>
                  <a:gd name="connsiteY78" fmla="*/ 5784 h 10231"/>
                  <a:gd name="connsiteX79" fmla="*/ 4181 w 9990"/>
                  <a:gd name="connsiteY79" fmla="*/ 5486 h 10231"/>
                  <a:gd name="connsiteX80" fmla="*/ 4198 w 9990"/>
                  <a:gd name="connsiteY80" fmla="*/ 5166 h 10231"/>
                  <a:gd name="connsiteX81" fmla="*/ 4312 w 9990"/>
                  <a:gd name="connsiteY81" fmla="*/ 4868 h 10231"/>
                  <a:gd name="connsiteX82" fmla="*/ 4412 w 9990"/>
                  <a:gd name="connsiteY82" fmla="*/ 4549 h 10231"/>
                  <a:gd name="connsiteX83" fmla="*/ 4543 w 9990"/>
                  <a:gd name="connsiteY83" fmla="*/ 4315 h 10231"/>
                  <a:gd name="connsiteX84" fmla="*/ 4642 w 9990"/>
                  <a:gd name="connsiteY84" fmla="*/ 4122 h 10231"/>
                  <a:gd name="connsiteX85" fmla="*/ 4775 w 9990"/>
                  <a:gd name="connsiteY85" fmla="*/ 3952 h 10231"/>
                  <a:gd name="connsiteX86" fmla="*/ 4889 w 9990"/>
                  <a:gd name="connsiteY86" fmla="*/ 3803 h 10231"/>
                  <a:gd name="connsiteX87" fmla="*/ 4988 w 9990"/>
                  <a:gd name="connsiteY87" fmla="*/ 3697 h 10231"/>
                  <a:gd name="connsiteX88" fmla="*/ 5123 w 9990"/>
                  <a:gd name="connsiteY88" fmla="*/ 3633 h 10231"/>
                  <a:gd name="connsiteX89" fmla="*/ 5206 w 9990"/>
                  <a:gd name="connsiteY89" fmla="*/ 3633 h 10231"/>
                  <a:gd name="connsiteX90" fmla="*/ 5288 w 9990"/>
                  <a:gd name="connsiteY90" fmla="*/ 3697 h 10231"/>
                  <a:gd name="connsiteX91" fmla="*/ 5369 w 9990"/>
                  <a:gd name="connsiteY91" fmla="*/ 3803 h 10231"/>
                  <a:gd name="connsiteX92" fmla="*/ 5420 w 9990"/>
                  <a:gd name="connsiteY92" fmla="*/ 3952 h 10231"/>
                  <a:gd name="connsiteX93" fmla="*/ 5453 w 9990"/>
                  <a:gd name="connsiteY93" fmla="*/ 4146 h 10231"/>
                  <a:gd name="connsiteX94" fmla="*/ 5519 w 9990"/>
                  <a:gd name="connsiteY94" fmla="*/ 4655 h 10231"/>
                  <a:gd name="connsiteX95" fmla="*/ 5552 w 9990"/>
                  <a:gd name="connsiteY95" fmla="*/ 5230 h 10231"/>
                  <a:gd name="connsiteX96" fmla="*/ 5584 w 9990"/>
                  <a:gd name="connsiteY96" fmla="*/ 5828 h 10231"/>
                  <a:gd name="connsiteX97" fmla="*/ 5584 w 9990"/>
                  <a:gd name="connsiteY97" fmla="*/ 6082 h 10231"/>
                  <a:gd name="connsiteX98" fmla="*/ 5584 w 9990"/>
                  <a:gd name="connsiteY98" fmla="*/ 6296 h 10231"/>
                  <a:gd name="connsiteX99" fmla="*/ 5552 w 9990"/>
                  <a:gd name="connsiteY99" fmla="*/ 6507 h 10231"/>
                  <a:gd name="connsiteX100" fmla="*/ 5552 w 9990"/>
                  <a:gd name="connsiteY100" fmla="*/ 6637 h 10231"/>
                  <a:gd name="connsiteX101" fmla="*/ 5552 w 9990"/>
                  <a:gd name="connsiteY101" fmla="*/ 6742 h 10231"/>
                  <a:gd name="connsiteX102" fmla="*/ 5552 w 9990"/>
                  <a:gd name="connsiteY102" fmla="*/ 6764 h 10231"/>
                  <a:gd name="connsiteX103" fmla="*/ 6177 w 9990"/>
                  <a:gd name="connsiteY103" fmla="*/ 3272 h 10231"/>
                  <a:gd name="connsiteX104" fmla="*/ 6211 w 9990"/>
                  <a:gd name="connsiteY104" fmla="*/ 3336 h 10231"/>
                  <a:gd name="connsiteX105" fmla="*/ 6243 w 9990"/>
                  <a:gd name="connsiteY105" fmla="*/ 3442 h 10231"/>
                  <a:gd name="connsiteX106" fmla="*/ 6292 w 9990"/>
                  <a:gd name="connsiteY106" fmla="*/ 3611 h 10231"/>
                  <a:gd name="connsiteX107" fmla="*/ 6342 w 9990"/>
                  <a:gd name="connsiteY107" fmla="*/ 3847 h 10231"/>
                  <a:gd name="connsiteX108" fmla="*/ 6390 w 9990"/>
                  <a:gd name="connsiteY108" fmla="*/ 4081 h 10231"/>
                  <a:gd name="connsiteX109" fmla="*/ 6474 w 9990"/>
                  <a:gd name="connsiteY109" fmla="*/ 4379 h 10231"/>
                  <a:gd name="connsiteX110" fmla="*/ 6556 w 9990"/>
                  <a:gd name="connsiteY110" fmla="*/ 5038 h 10231"/>
                  <a:gd name="connsiteX111" fmla="*/ 6573 w 9990"/>
                  <a:gd name="connsiteY111" fmla="*/ 5379 h 10231"/>
                  <a:gd name="connsiteX112" fmla="*/ 6573 w 9990"/>
                  <a:gd name="connsiteY112" fmla="*/ 5657 h 10231"/>
                  <a:gd name="connsiteX113" fmla="*/ 6573 w 9990"/>
                  <a:gd name="connsiteY113" fmla="*/ 5891 h 10231"/>
                  <a:gd name="connsiteX114" fmla="*/ 6556 w 9990"/>
                  <a:gd name="connsiteY114" fmla="*/ 6082 h 10231"/>
                  <a:gd name="connsiteX115" fmla="*/ 6522 w 9990"/>
                  <a:gd name="connsiteY115" fmla="*/ 6253 h 10231"/>
                  <a:gd name="connsiteX116" fmla="*/ 6507 w 9990"/>
                  <a:gd name="connsiteY116" fmla="*/ 6359 h 10231"/>
                  <a:gd name="connsiteX117" fmla="*/ 6474 w 9990"/>
                  <a:gd name="connsiteY117" fmla="*/ 6423 h 10231"/>
                  <a:gd name="connsiteX118" fmla="*/ 6474 w 9990"/>
                  <a:gd name="connsiteY118" fmla="*/ 6466 h 10231"/>
                  <a:gd name="connsiteX119" fmla="*/ 6474 w 9990"/>
                  <a:gd name="connsiteY119" fmla="*/ 6423 h 10231"/>
                  <a:gd name="connsiteX120" fmla="*/ 6556 w 9990"/>
                  <a:gd name="connsiteY120" fmla="*/ 6359 h 10231"/>
                  <a:gd name="connsiteX121" fmla="*/ 6638 w 9990"/>
                  <a:gd name="connsiteY121" fmla="*/ 6231 h 10231"/>
                  <a:gd name="connsiteX122" fmla="*/ 6703 w 9990"/>
                  <a:gd name="connsiteY122" fmla="*/ 6061 h 10231"/>
                  <a:gd name="connsiteX123" fmla="*/ 6902 w 9990"/>
                  <a:gd name="connsiteY123" fmla="*/ 5678 h 10231"/>
                  <a:gd name="connsiteX124" fmla="*/ 7081 w 9990"/>
                  <a:gd name="connsiteY124" fmla="*/ 5230 h 10231"/>
                  <a:gd name="connsiteX125" fmla="*/ 7099 w 9990"/>
                  <a:gd name="connsiteY125" fmla="*/ 5060 h 10231"/>
                  <a:gd name="connsiteX126" fmla="*/ 7132 w 9990"/>
                  <a:gd name="connsiteY126" fmla="*/ 4868 h 10231"/>
                  <a:gd name="connsiteX127" fmla="*/ 7132 w 9990"/>
                  <a:gd name="connsiteY127" fmla="*/ 4549 h 10231"/>
                  <a:gd name="connsiteX128" fmla="*/ 7081 w 9990"/>
                  <a:gd name="connsiteY128" fmla="*/ 4379 h 10231"/>
                  <a:gd name="connsiteX129" fmla="*/ 7049 w 9990"/>
                  <a:gd name="connsiteY129" fmla="*/ 4357 h 10231"/>
                  <a:gd name="connsiteX130" fmla="*/ 7049 w 9990"/>
                  <a:gd name="connsiteY130" fmla="*/ 4315 h 10231"/>
                  <a:gd name="connsiteX131" fmla="*/ 7081 w 9990"/>
                  <a:gd name="connsiteY131" fmla="*/ 4357 h 10231"/>
                  <a:gd name="connsiteX132" fmla="*/ 7132 w 9990"/>
                  <a:gd name="connsiteY132" fmla="*/ 4464 h 10231"/>
                  <a:gd name="connsiteX133" fmla="*/ 7215 w 9990"/>
                  <a:gd name="connsiteY133" fmla="*/ 4592 h 10231"/>
                  <a:gd name="connsiteX134" fmla="*/ 7313 w 9990"/>
                  <a:gd name="connsiteY134" fmla="*/ 4762 h 10231"/>
                  <a:gd name="connsiteX135" fmla="*/ 7496 w 9990"/>
                  <a:gd name="connsiteY135" fmla="*/ 5038 h 10231"/>
                  <a:gd name="connsiteX136" fmla="*/ 7561 w 9990"/>
                  <a:gd name="connsiteY136" fmla="*/ 5166 h 10231"/>
                  <a:gd name="connsiteX137" fmla="*/ 7577 w 9990"/>
                  <a:gd name="connsiteY137" fmla="*/ 5210 h 10231"/>
                  <a:gd name="connsiteX138" fmla="*/ 7627 w 9990"/>
                  <a:gd name="connsiteY138" fmla="*/ 5721 h 10231"/>
                  <a:gd name="connsiteX139" fmla="*/ 7659 w 9990"/>
                  <a:gd name="connsiteY139" fmla="*/ 6188 h 10231"/>
                  <a:gd name="connsiteX140" fmla="*/ 7659 w 9990"/>
                  <a:gd name="connsiteY140" fmla="*/ 6403 h 10231"/>
                  <a:gd name="connsiteX141" fmla="*/ 7691 w 9990"/>
                  <a:gd name="connsiteY141" fmla="*/ 6594 h 10231"/>
                  <a:gd name="connsiteX142" fmla="*/ 7707 w 9990"/>
                  <a:gd name="connsiteY142" fmla="*/ 6701 h 10231"/>
                  <a:gd name="connsiteX143" fmla="*/ 7742 w 9990"/>
                  <a:gd name="connsiteY143" fmla="*/ 6742 h 10231"/>
                  <a:gd name="connsiteX144" fmla="*/ 7742 w 9990"/>
                  <a:gd name="connsiteY144" fmla="*/ 6701 h 10231"/>
                  <a:gd name="connsiteX145" fmla="*/ 7791 w 9990"/>
                  <a:gd name="connsiteY145" fmla="*/ 6637 h 10231"/>
                  <a:gd name="connsiteX146" fmla="*/ 7842 w 9990"/>
                  <a:gd name="connsiteY146" fmla="*/ 6529 h 10231"/>
                  <a:gd name="connsiteX147" fmla="*/ 7890 w 9990"/>
                  <a:gd name="connsiteY147" fmla="*/ 6403 h 10231"/>
                  <a:gd name="connsiteX148" fmla="*/ 8022 w 9990"/>
                  <a:gd name="connsiteY148" fmla="*/ 6061 h 10231"/>
                  <a:gd name="connsiteX149" fmla="*/ 8103 w 9990"/>
                  <a:gd name="connsiteY149" fmla="*/ 5613 h 10231"/>
                  <a:gd name="connsiteX150" fmla="*/ 8137 w 9990"/>
                  <a:gd name="connsiteY150" fmla="*/ 5443 h 10231"/>
                  <a:gd name="connsiteX151" fmla="*/ 8137 w 9990"/>
                  <a:gd name="connsiteY151" fmla="*/ 5315 h 10231"/>
                  <a:gd name="connsiteX152" fmla="*/ 8087 w 9990"/>
                  <a:gd name="connsiteY152" fmla="*/ 5103 h 10231"/>
                  <a:gd name="connsiteX153" fmla="*/ 8022 w 9990"/>
                  <a:gd name="connsiteY153" fmla="*/ 4995 h 10231"/>
                  <a:gd name="connsiteX154" fmla="*/ 8005 w 9990"/>
                  <a:gd name="connsiteY154" fmla="*/ 4975 h 10231"/>
                  <a:gd name="connsiteX155" fmla="*/ 8137 w 9990"/>
                  <a:gd name="connsiteY155" fmla="*/ 5166 h 10231"/>
                  <a:gd name="connsiteX156" fmla="*/ 8285 w 9990"/>
                  <a:gd name="connsiteY156" fmla="*/ 5337 h 10231"/>
                  <a:gd name="connsiteX157" fmla="*/ 8485 w 9990"/>
                  <a:gd name="connsiteY157" fmla="*/ 5507 h 10231"/>
                  <a:gd name="connsiteX158" fmla="*/ 8666 w 9990"/>
                  <a:gd name="connsiteY158" fmla="*/ 5721 h 10231"/>
                  <a:gd name="connsiteX159" fmla="*/ 8814 w 9990"/>
                  <a:gd name="connsiteY159" fmla="*/ 5997 h 10231"/>
                  <a:gd name="connsiteX160" fmla="*/ 8979 w 9990"/>
                  <a:gd name="connsiteY160" fmla="*/ 6296 h 10231"/>
                  <a:gd name="connsiteX161" fmla="*/ 9109 w 9990"/>
                  <a:gd name="connsiteY161" fmla="*/ 6678 h 10231"/>
                  <a:gd name="connsiteX162" fmla="*/ 9210 w 9990"/>
                  <a:gd name="connsiteY162" fmla="*/ 7146 h 10231"/>
                  <a:gd name="connsiteX163" fmla="*/ 9276 w 9990"/>
                  <a:gd name="connsiteY163" fmla="*/ 7658 h 10231"/>
                  <a:gd name="connsiteX164" fmla="*/ 9325 w 9990"/>
                  <a:gd name="connsiteY164" fmla="*/ 8126 h 10231"/>
                  <a:gd name="connsiteX165" fmla="*/ 9325 w 9990"/>
                  <a:gd name="connsiteY165" fmla="*/ 8553 h 10231"/>
                  <a:gd name="connsiteX166" fmla="*/ 9325 w 9990"/>
                  <a:gd name="connsiteY166" fmla="*/ 8893 h 10231"/>
                  <a:gd name="connsiteX167" fmla="*/ 9325 w 9990"/>
                  <a:gd name="connsiteY167" fmla="*/ 9149 h 10231"/>
                  <a:gd name="connsiteX168" fmla="*/ 9291 w 9990"/>
                  <a:gd name="connsiteY168" fmla="*/ 9361 h 10231"/>
                  <a:gd name="connsiteX169" fmla="*/ 9291 w 9990"/>
                  <a:gd name="connsiteY169" fmla="*/ 9531 h 10231"/>
                  <a:gd name="connsiteX170" fmla="*/ 9291 w 9990"/>
                  <a:gd name="connsiteY170" fmla="*/ 9575 h 10231"/>
                  <a:gd name="connsiteX171" fmla="*/ 9341 w 9990"/>
                  <a:gd name="connsiteY171" fmla="*/ 9575 h 10231"/>
                  <a:gd name="connsiteX172" fmla="*/ 9456 w 9990"/>
                  <a:gd name="connsiteY172" fmla="*/ 9660 h 10231"/>
                  <a:gd name="connsiteX173" fmla="*/ 9605 w 9990"/>
                  <a:gd name="connsiteY173" fmla="*/ 9766 h 10231"/>
                  <a:gd name="connsiteX174" fmla="*/ 9948 w 9990"/>
                  <a:gd name="connsiteY174" fmla="*/ 10231 h 10231"/>
                  <a:gd name="connsiteX175" fmla="*/ 9983 w 9990"/>
                  <a:gd name="connsiteY175" fmla="*/ 7360 h 10231"/>
                  <a:gd name="connsiteX176" fmla="*/ 9951 w 9990"/>
                  <a:gd name="connsiteY176" fmla="*/ 7104 h 10231"/>
                  <a:gd name="connsiteX177" fmla="*/ 9951 w 9990"/>
                  <a:gd name="connsiteY177" fmla="*/ 6912 h 10231"/>
                  <a:gd name="connsiteX178" fmla="*/ 9902 w 9990"/>
                  <a:gd name="connsiteY178" fmla="*/ 6296 h 10231"/>
                  <a:gd name="connsiteX179" fmla="*/ 9817 w 9990"/>
                  <a:gd name="connsiteY179" fmla="*/ 5678 h 10231"/>
                  <a:gd name="connsiteX180" fmla="*/ 9720 w 9990"/>
                  <a:gd name="connsiteY180" fmla="*/ 5060 h 10231"/>
                  <a:gd name="connsiteX181" fmla="*/ 9605 w 9990"/>
                  <a:gd name="connsiteY181" fmla="*/ 4464 h 10231"/>
                  <a:gd name="connsiteX182" fmla="*/ 9422 w 9990"/>
                  <a:gd name="connsiteY182" fmla="*/ 3847 h 10231"/>
                  <a:gd name="connsiteX183" fmla="*/ 9243 w 9990"/>
                  <a:gd name="connsiteY183" fmla="*/ 3293 h 10231"/>
                  <a:gd name="connsiteX184" fmla="*/ 9012 w 9990"/>
                  <a:gd name="connsiteY184" fmla="*/ 2760 h 10231"/>
                  <a:gd name="connsiteX185" fmla="*/ 8764 w 9990"/>
                  <a:gd name="connsiteY185" fmla="*/ 2269 h 10231"/>
                  <a:gd name="connsiteX186" fmla="*/ 8451 w 9990"/>
                  <a:gd name="connsiteY186" fmla="*/ 1802 h 10231"/>
                  <a:gd name="connsiteX187" fmla="*/ 8137 w 9990"/>
                  <a:gd name="connsiteY187" fmla="*/ 1396 h 10231"/>
                  <a:gd name="connsiteX188" fmla="*/ 7758 w 9990"/>
                  <a:gd name="connsiteY188" fmla="*/ 1014 h 10231"/>
                  <a:gd name="connsiteX189" fmla="*/ 7362 w 9990"/>
                  <a:gd name="connsiteY189" fmla="*/ 673 h 10231"/>
                  <a:gd name="connsiteX190" fmla="*/ 6951 w 9990"/>
                  <a:gd name="connsiteY190" fmla="*/ 439 h 10231"/>
                  <a:gd name="connsiteX191" fmla="*/ 6441 w 9990"/>
                  <a:gd name="connsiteY191" fmla="*/ 269 h 10231"/>
                  <a:gd name="connsiteX192" fmla="*/ 5913 w 9990"/>
                  <a:gd name="connsiteY192" fmla="*/ 162 h 10231"/>
                  <a:gd name="connsiteX193" fmla="*/ 4982 w 9990"/>
                  <a:gd name="connsiteY193" fmla="*/ 20 h 10231"/>
                  <a:gd name="connsiteX194" fmla="*/ 1511 w 9990"/>
                  <a:gd name="connsiteY194" fmla="*/ 2269 h 10231"/>
                  <a:gd name="connsiteX0" fmla="*/ 1513 w 10000"/>
                  <a:gd name="connsiteY0" fmla="*/ 2218 h 10000"/>
                  <a:gd name="connsiteX1" fmla="*/ 136 w 10000"/>
                  <a:gd name="connsiteY1" fmla="*/ 9433 h 10000"/>
                  <a:gd name="connsiteX2" fmla="*/ 540 w 10000"/>
                  <a:gd name="connsiteY2" fmla="*/ 9254 h 10000"/>
                  <a:gd name="connsiteX3" fmla="*/ 672 w 10000"/>
                  <a:gd name="connsiteY3" fmla="*/ 9150 h 10000"/>
                  <a:gd name="connsiteX4" fmla="*/ 771 w 10000"/>
                  <a:gd name="connsiteY4" fmla="*/ 9087 h 10000"/>
                  <a:gd name="connsiteX5" fmla="*/ 853 w 10000"/>
                  <a:gd name="connsiteY5" fmla="*/ 9047 h 10000"/>
                  <a:gd name="connsiteX6" fmla="*/ 985 w 10000"/>
                  <a:gd name="connsiteY6" fmla="*/ 8984 h 10000"/>
                  <a:gd name="connsiteX7" fmla="*/ 1018 w 10000"/>
                  <a:gd name="connsiteY7" fmla="*/ 8942 h 10000"/>
                  <a:gd name="connsiteX8" fmla="*/ 1034 w 10000"/>
                  <a:gd name="connsiteY8" fmla="*/ 8818 h 10000"/>
                  <a:gd name="connsiteX9" fmla="*/ 952 w 10000"/>
                  <a:gd name="connsiteY9" fmla="*/ 8360 h 10000"/>
                  <a:gd name="connsiteX10" fmla="*/ 935 w 10000"/>
                  <a:gd name="connsiteY10" fmla="*/ 7943 h 10000"/>
                  <a:gd name="connsiteX11" fmla="*/ 935 w 10000"/>
                  <a:gd name="connsiteY11" fmla="*/ 7527 h 10000"/>
                  <a:gd name="connsiteX12" fmla="*/ 985 w 10000"/>
                  <a:gd name="connsiteY12" fmla="*/ 7152 h 10000"/>
                  <a:gd name="connsiteX13" fmla="*/ 1117 w 10000"/>
                  <a:gd name="connsiteY13" fmla="*/ 6424 h 10000"/>
                  <a:gd name="connsiteX14" fmla="*/ 1331 w 10000"/>
                  <a:gd name="connsiteY14" fmla="*/ 5758 h 10000"/>
                  <a:gd name="connsiteX15" fmla="*/ 1546 w 10000"/>
                  <a:gd name="connsiteY15" fmla="*/ 5258 h 10000"/>
                  <a:gd name="connsiteX16" fmla="*/ 1645 w 10000"/>
                  <a:gd name="connsiteY16" fmla="*/ 5049 h 10000"/>
                  <a:gd name="connsiteX17" fmla="*/ 1745 w 10000"/>
                  <a:gd name="connsiteY17" fmla="*/ 4882 h 10000"/>
                  <a:gd name="connsiteX18" fmla="*/ 1828 w 10000"/>
                  <a:gd name="connsiteY18" fmla="*/ 4758 h 10000"/>
                  <a:gd name="connsiteX19" fmla="*/ 1877 w 10000"/>
                  <a:gd name="connsiteY19" fmla="*/ 4654 h 10000"/>
                  <a:gd name="connsiteX20" fmla="*/ 1960 w 10000"/>
                  <a:gd name="connsiteY20" fmla="*/ 4550 h 10000"/>
                  <a:gd name="connsiteX21" fmla="*/ 2075 w 10000"/>
                  <a:gd name="connsiteY21" fmla="*/ 6154 h 10000"/>
                  <a:gd name="connsiteX22" fmla="*/ 2075 w 10000"/>
                  <a:gd name="connsiteY22" fmla="*/ 6090 h 10000"/>
                  <a:gd name="connsiteX23" fmla="*/ 2075 w 10000"/>
                  <a:gd name="connsiteY23" fmla="*/ 5945 h 10000"/>
                  <a:gd name="connsiteX24" fmla="*/ 2125 w 10000"/>
                  <a:gd name="connsiteY24" fmla="*/ 5696 h 10000"/>
                  <a:gd name="connsiteX25" fmla="*/ 2142 w 10000"/>
                  <a:gd name="connsiteY25" fmla="*/ 5383 h 10000"/>
                  <a:gd name="connsiteX26" fmla="*/ 2256 w 10000"/>
                  <a:gd name="connsiteY26" fmla="*/ 5049 h 10000"/>
                  <a:gd name="connsiteX27" fmla="*/ 2355 w 10000"/>
                  <a:gd name="connsiteY27" fmla="*/ 4758 h 10000"/>
                  <a:gd name="connsiteX28" fmla="*/ 2569 w 10000"/>
                  <a:gd name="connsiteY28" fmla="*/ 4446 h 10000"/>
                  <a:gd name="connsiteX29" fmla="*/ 2801 w 10000"/>
                  <a:gd name="connsiteY29" fmla="*/ 4197 h 10000"/>
                  <a:gd name="connsiteX30" fmla="*/ 2916 w 10000"/>
                  <a:gd name="connsiteY30" fmla="*/ 4154 h 10000"/>
                  <a:gd name="connsiteX31" fmla="*/ 2931 w 10000"/>
                  <a:gd name="connsiteY31" fmla="*/ 4154 h 10000"/>
                  <a:gd name="connsiteX32" fmla="*/ 2999 w 10000"/>
                  <a:gd name="connsiteY32" fmla="*/ 4197 h 10000"/>
                  <a:gd name="connsiteX33" fmla="*/ 2999 w 10000"/>
                  <a:gd name="connsiteY33" fmla="*/ 4280 h 10000"/>
                  <a:gd name="connsiteX34" fmla="*/ 2965 w 10000"/>
                  <a:gd name="connsiteY34" fmla="*/ 4591 h 10000"/>
                  <a:gd name="connsiteX35" fmla="*/ 2931 w 10000"/>
                  <a:gd name="connsiteY35" fmla="*/ 4924 h 10000"/>
                  <a:gd name="connsiteX36" fmla="*/ 2931 w 10000"/>
                  <a:gd name="connsiteY36" fmla="*/ 5154 h 10000"/>
                  <a:gd name="connsiteX37" fmla="*/ 2999 w 10000"/>
                  <a:gd name="connsiteY37" fmla="*/ 5383 h 10000"/>
                  <a:gd name="connsiteX38" fmla="*/ 3064 w 10000"/>
                  <a:gd name="connsiteY38" fmla="*/ 5779 h 10000"/>
                  <a:gd name="connsiteX39" fmla="*/ 3146 w 10000"/>
                  <a:gd name="connsiteY39" fmla="*/ 5945 h 10000"/>
                  <a:gd name="connsiteX40" fmla="*/ 3180 w 10000"/>
                  <a:gd name="connsiteY40" fmla="*/ 6112 h 10000"/>
                  <a:gd name="connsiteX41" fmla="*/ 3229 w 10000"/>
                  <a:gd name="connsiteY41" fmla="*/ 6194 h 10000"/>
                  <a:gd name="connsiteX42" fmla="*/ 3229 w 10000"/>
                  <a:gd name="connsiteY42" fmla="*/ 6215 h 10000"/>
                  <a:gd name="connsiteX43" fmla="*/ 3229 w 10000"/>
                  <a:gd name="connsiteY43" fmla="*/ 6154 h 10000"/>
                  <a:gd name="connsiteX44" fmla="*/ 3229 w 10000"/>
                  <a:gd name="connsiteY44" fmla="*/ 6048 h 10000"/>
                  <a:gd name="connsiteX45" fmla="*/ 3197 w 10000"/>
                  <a:gd name="connsiteY45" fmla="*/ 5862 h 10000"/>
                  <a:gd name="connsiteX46" fmla="*/ 3197 w 10000"/>
                  <a:gd name="connsiteY46" fmla="*/ 5611 h 10000"/>
                  <a:gd name="connsiteX47" fmla="*/ 3229 w 10000"/>
                  <a:gd name="connsiteY47" fmla="*/ 5362 h 10000"/>
                  <a:gd name="connsiteX48" fmla="*/ 3311 w 10000"/>
                  <a:gd name="connsiteY48" fmla="*/ 5049 h 10000"/>
                  <a:gd name="connsiteX49" fmla="*/ 3394 w 10000"/>
                  <a:gd name="connsiteY49" fmla="*/ 4758 h 10000"/>
                  <a:gd name="connsiteX50" fmla="*/ 3543 w 10000"/>
                  <a:gd name="connsiteY50" fmla="*/ 4488 h 10000"/>
                  <a:gd name="connsiteX51" fmla="*/ 3658 w 10000"/>
                  <a:gd name="connsiteY51" fmla="*/ 4363 h 10000"/>
                  <a:gd name="connsiteX52" fmla="*/ 3792 w 10000"/>
                  <a:gd name="connsiteY52" fmla="*/ 4154 h 10000"/>
                  <a:gd name="connsiteX53" fmla="*/ 4053 w 10000"/>
                  <a:gd name="connsiteY53" fmla="*/ 3781 h 10000"/>
                  <a:gd name="connsiteX54" fmla="*/ 4185 w 10000"/>
                  <a:gd name="connsiteY54" fmla="*/ 3614 h 10000"/>
                  <a:gd name="connsiteX55" fmla="*/ 4251 w 10000"/>
                  <a:gd name="connsiteY55" fmla="*/ 3489 h 10000"/>
                  <a:gd name="connsiteX56" fmla="*/ 4332 w 10000"/>
                  <a:gd name="connsiteY56" fmla="*/ 3385 h 10000"/>
                  <a:gd name="connsiteX57" fmla="*/ 4366 w 10000"/>
                  <a:gd name="connsiteY57" fmla="*/ 3364 h 10000"/>
                  <a:gd name="connsiteX58" fmla="*/ 4332 w 10000"/>
                  <a:gd name="connsiteY58" fmla="*/ 3385 h 10000"/>
                  <a:gd name="connsiteX59" fmla="*/ 4283 w 10000"/>
                  <a:gd name="connsiteY59" fmla="*/ 3489 h 10000"/>
                  <a:gd name="connsiteX60" fmla="*/ 4185 w 10000"/>
                  <a:gd name="connsiteY60" fmla="*/ 3656 h 10000"/>
                  <a:gd name="connsiteX61" fmla="*/ 4102 w 10000"/>
                  <a:gd name="connsiteY61" fmla="*/ 3863 h 10000"/>
                  <a:gd name="connsiteX62" fmla="*/ 3987 w 10000"/>
                  <a:gd name="connsiteY62" fmla="*/ 4114 h 10000"/>
                  <a:gd name="connsiteX63" fmla="*/ 3889 w 10000"/>
                  <a:gd name="connsiteY63" fmla="*/ 4385 h 10000"/>
                  <a:gd name="connsiteX64" fmla="*/ 3807 w 10000"/>
                  <a:gd name="connsiteY64" fmla="*/ 4696 h 10000"/>
                  <a:gd name="connsiteX65" fmla="*/ 3756 w 10000"/>
                  <a:gd name="connsiteY65" fmla="*/ 4988 h 10000"/>
                  <a:gd name="connsiteX66" fmla="*/ 3723 w 10000"/>
                  <a:gd name="connsiteY66" fmla="*/ 5383 h 10000"/>
                  <a:gd name="connsiteX67" fmla="*/ 3756 w 10000"/>
                  <a:gd name="connsiteY67" fmla="*/ 5716 h 10000"/>
                  <a:gd name="connsiteX68" fmla="*/ 3839 w 10000"/>
                  <a:gd name="connsiteY68" fmla="*/ 5987 h 10000"/>
                  <a:gd name="connsiteX69" fmla="*/ 3937 w 10000"/>
                  <a:gd name="connsiteY69" fmla="*/ 6154 h 10000"/>
                  <a:gd name="connsiteX70" fmla="*/ 4053 w 10000"/>
                  <a:gd name="connsiteY70" fmla="*/ 6278 h 10000"/>
                  <a:gd name="connsiteX71" fmla="*/ 4152 w 10000"/>
                  <a:gd name="connsiteY71" fmla="*/ 6382 h 10000"/>
                  <a:gd name="connsiteX72" fmla="*/ 4202 w 10000"/>
                  <a:gd name="connsiteY72" fmla="*/ 6424 h 10000"/>
                  <a:gd name="connsiteX73" fmla="*/ 4235 w 10000"/>
                  <a:gd name="connsiteY73" fmla="*/ 6424 h 10000"/>
                  <a:gd name="connsiteX74" fmla="*/ 4235 w 10000"/>
                  <a:gd name="connsiteY74" fmla="*/ 6382 h 10000"/>
                  <a:gd name="connsiteX75" fmla="*/ 4202 w 10000"/>
                  <a:gd name="connsiteY75" fmla="*/ 6258 h 10000"/>
                  <a:gd name="connsiteX76" fmla="*/ 4185 w 10000"/>
                  <a:gd name="connsiteY76" fmla="*/ 6112 h 10000"/>
                  <a:gd name="connsiteX77" fmla="*/ 4152 w 10000"/>
                  <a:gd name="connsiteY77" fmla="*/ 5883 h 10000"/>
                  <a:gd name="connsiteX78" fmla="*/ 4152 w 10000"/>
                  <a:gd name="connsiteY78" fmla="*/ 5653 h 10000"/>
                  <a:gd name="connsiteX79" fmla="*/ 4185 w 10000"/>
                  <a:gd name="connsiteY79" fmla="*/ 5362 h 10000"/>
                  <a:gd name="connsiteX80" fmla="*/ 4202 w 10000"/>
                  <a:gd name="connsiteY80" fmla="*/ 5049 h 10000"/>
                  <a:gd name="connsiteX81" fmla="*/ 4316 w 10000"/>
                  <a:gd name="connsiteY81" fmla="*/ 4758 h 10000"/>
                  <a:gd name="connsiteX82" fmla="*/ 4416 w 10000"/>
                  <a:gd name="connsiteY82" fmla="*/ 4446 h 10000"/>
                  <a:gd name="connsiteX83" fmla="*/ 4548 w 10000"/>
                  <a:gd name="connsiteY83" fmla="*/ 4218 h 10000"/>
                  <a:gd name="connsiteX84" fmla="*/ 4647 w 10000"/>
                  <a:gd name="connsiteY84" fmla="*/ 4029 h 10000"/>
                  <a:gd name="connsiteX85" fmla="*/ 4780 w 10000"/>
                  <a:gd name="connsiteY85" fmla="*/ 3863 h 10000"/>
                  <a:gd name="connsiteX86" fmla="*/ 4894 w 10000"/>
                  <a:gd name="connsiteY86" fmla="*/ 3717 h 10000"/>
                  <a:gd name="connsiteX87" fmla="*/ 4993 w 10000"/>
                  <a:gd name="connsiteY87" fmla="*/ 3614 h 10000"/>
                  <a:gd name="connsiteX88" fmla="*/ 5128 w 10000"/>
                  <a:gd name="connsiteY88" fmla="*/ 3551 h 10000"/>
                  <a:gd name="connsiteX89" fmla="*/ 5211 w 10000"/>
                  <a:gd name="connsiteY89" fmla="*/ 3551 h 10000"/>
                  <a:gd name="connsiteX90" fmla="*/ 5293 w 10000"/>
                  <a:gd name="connsiteY90" fmla="*/ 3614 h 10000"/>
                  <a:gd name="connsiteX91" fmla="*/ 5374 w 10000"/>
                  <a:gd name="connsiteY91" fmla="*/ 3717 h 10000"/>
                  <a:gd name="connsiteX92" fmla="*/ 5425 w 10000"/>
                  <a:gd name="connsiteY92" fmla="*/ 3863 h 10000"/>
                  <a:gd name="connsiteX93" fmla="*/ 5458 w 10000"/>
                  <a:gd name="connsiteY93" fmla="*/ 4052 h 10000"/>
                  <a:gd name="connsiteX94" fmla="*/ 5525 w 10000"/>
                  <a:gd name="connsiteY94" fmla="*/ 4550 h 10000"/>
                  <a:gd name="connsiteX95" fmla="*/ 5558 w 10000"/>
                  <a:gd name="connsiteY95" fmla="*/ 5112 h 10000"/>
                  <a:gd name="connsiteX96" fmla="*/ 5590 w 10000"/>
                  <a:gd name="connsiteY96" fmla="*/ 5696 h 10000"/>
                  <a:gd name="connsiteX97" fmla="*/ 5590 w 10000"/>
                  <a:gd name="connsiteY97" fmla="*/ 5945 h 10000"/>
                  <a:gd name="connsiteX98" fmla="*/ 5590 w 10000"/>
                  <a:gd name="connsiteY98" fmla="*/ 6154 h 10000"/>
                  <a:gd name="connsiteX99" fmla="*/ 5558 w 10000"/>
                  <a:gd name="connsiteY99" fmla="*/ 6360 h 10000"/>
                  <a:gd name="connsiteX100" fmla="*/ 5558 w 10000"/>
                  <a:gd name="connsiteY100" fmla="*/ 6487 h 10000"/>
                  <a:gd name="connsiteX101" fmla="*/ 5558 w 10000"/>
                  <a:gd name="connsiteY101" fmla="*/ 6590 h 10000"/>
                  <a:gd name="connsiteX102" fmla="*/ 5558 w 10000"/>
                  <a:gd name="connsiteY102" fmla="*/ 6611 h 10000"/>
                  <a:gd name="connsiteX103" fmla="*/ 6183 w 10000"/>
                  <a:gd name="connsiteY103" fmla="*/ 3198 h 10000"/>
                  <a:gd name="connsiteX104" fmla="*/ 6217 w 10000"/>
                  <a:gd name="connsiteY104" fmla="*/ 3261 h 10000"/>
                  <a:gd name="connsiteX105" fmla="*/ 6249 w 10000"/>
                  <a:gd name="connsiteY105" fmla="*/ 3364 h 10000"/>
                  <a:gd name="connsiteX106" fmla="*/ 6298 w 10000"/>
                  <a:gd name="connsiteY106" fmla="*/ 3529 h 10000"/>
                  <a:gd name="connsiteX107" fmla="*/ 6348 w 10000"/>
                  <a:gd name="connsiteY107" fmla="*/ 3760 h 10000"/>
                  <a:gd name="connsiteX108" fmla="*/ 6396 w 10000"/>
                  <a:gd name="connsiteY108" fmla="*/ 3989 h 10000"/>
                  <a:gd name="connsiteX109" fmla="*/ 6480 w 10000"/>
                  <a:gd name="connsiteY109" fmla="*/ 4280 h 10000"/>
                  <a:gd name="connsiteX110" fmla="*/ 6563 w 10000"/>
                  <a:gd name="connsiteY110" fmla="*/ 4924 h 10000"/>
                  <a:gd name="connsiteX111" fmla="*/ 6580 w 10000"/>
                  <a:gd name="connsiteY111" fmla="*/ 5258 h 10000"/>
                  <a:gd name="connsiteX112" fmla="*/ 6580 w 10000"/>
                  <a:gd name="connsiteY112" fmla="*/ 5529 h 10000"/>
                  <a:gd name="connsiteX113" fmla="*/ 6580 w 10000"/>
                  <a:gd name="connsiteY113" fmla="*/ 5758 h 10000"/>
                  <a:gd name="connsiteX114" fmla="*/ 6563 w 10000"/>
                  <a:gd name="connsiteY114" fmla="*/ 5945 h 10000"/>
                  <a:gd name="connsiteX115" fmla="*/ 6529 w 10000"/>
                  <a:gd name="connsiteY115" fmla="*/ 6112 h 10000"/>
                  <a:gd name="connsiteX116" fmla="*/ 6514 w 10000"/>
                  <a:gd name="connsiteY116" fmla="*/ 6215 h 10000"/>
                  <a:gd name="connsiteX117" fmla="*/ 6480 w 10000"/>
                  <a:gd name="connsiteY117" fmla="*/ 6278 h 10000"/>
                  <a:gd name="connsiteX118" fmla="*/ 6480 w 10000"/>
                  <a:gd name="connsiteY118" fmla="*/ 6320 h 10000"/>
                  <a:gd name="connsiteX119" fmla="*/ 6480 w 10000"/>
                  <a:gd name="connsiteY119" fmla="*/ 6278 h 10000"/>
                  <a:gd name="connsiteX120" fmla="*/ 6563 w 10000"/>
                  <a:gd name="connsiteY120" fmla="*/ 6215 h 10000"/>
                  <a:gd name="connsiteX121" fmla="*/ 6645 w 10000"/>
                  <a:gd name="connsiteY121" fmla="*/ 6090 h 10000"/>
                  <a:gd name="connsiteX122" fmla="*/ 6710 w 10000"/>
                  <a:gd name="connsiteY122" fmla="*/ 5924 h 10000"/>
                  <a:gd name="connsiteX123" fmla="*/ 6909 w 10000"/>
                  <a:gd name="connsiteY123" fmla="*/ 5550 h 10000"/>
                  <a:gd name="connsiteX124" fmla="*/ 7088 w 10000"/>
                  <a:gd name="connsiteY124" fmla="*/ 5112 h 10000"/>
                  <a:gd name="connsiteX125" fmla="*/ 7106 w 10000"/>
                  <a:gd name="connsiteY125" fmla="*/ 4946 h 10000"/>
                  <a:gd name="connsiteX126" fmla="*/ 7139 w 10000"/>
                  <a:gd name="connsiteY126" fmla="*/ 4758 h 10000"/>
                  <a:gd name="connsiteX127" fmla="*/ 7139 w 10000"/>
                  <a:gd name="connsiteY127" fmla="*/ 4446 h 10000"/>
                  <a:gd name="connsiteX128" fmla="*/ 7088 w 10000"/>
                  <a:gd name="connsiteY128" fmla="*/ 4280 h 10000"/>
                  <a:gd name="connsiteX129" fmla="*/ 7056 w 10000"/>
                  <a:gd name="connsiteY129" fmla="*/ 4259 h 10000"/>
                  <a:gd name="connsiteX130" fmla="*/ 7056 w 10000"/>
                  <a:gd name="connsiteY130" fmla="*/ 4218 h 10000"/>
                  <a:gd name="connsiteX131" fmla="*/ 7088 w 10000"/>
                  <a:gd name="connsiteY131" fmla="*/ 4259 h 10000"/>
                  <a:gd name="connsiteX132" fmla="*/ 7139 w 10000"/>
                  <a:gd name="connsiteY132" fmla="*/ 4363 h 10000"/>
                  <a:gd name="connsiteX133" fmla="*/ 7222 w 10000"/>
                  <a:gd name="connsiteY133" fmla="*/ 4488 h 10000"/>
                  <a:gd name="connsiteX134" fmla="*/ 7320 w 10000"/>
                  <a:gd name="connsiteY134" fmla="*/ 4654 h 10000"/>
                  <a:gd name="connsiteX135" fmla="*/ 7504 w 10000"/>
                  <a:gd name="connsiteY135" fmla="*/ 4924 h 10000"/>
                  <a:gd name="connsiteX136" fmla="*/ 7569 w 10000"/>
                  <a:gd name="connsiteY136" fmla="*/ 5049 h 10000"/>
                  <a:gd name="connsiteX137" fmla="*/ 7585 w 10000"/>
                  <a:gd name="connsiteY137" fmla="*/ 5092 h 10000"/>
                  <a:gd name="connsiteX138" fmla="*/ 7635 w 10000"/>
                  <a:gd name="connsiteY138" fmla="*/ 5592 h 10000"/>
                  <a:gd name="connsiteX139" fmla="*/ 7667 w 10000"/>
                  <a:gd name="connsiteY139" fmla="*/ 6048 h 10000"/>
                  <a:gd name="connsiteX140" fmla="*/ 7667 w 10000"/>
                  <a:gd name="connsiteY140" fmla="*/ 6258 h 10000"/>
                  <a:gd name="connsiteX141" fmla="*/ 7699 w 10000"/>
                  <a:gd name="connsiteY141" fmla="*/ 6445 h 10000"/>
                  <a:gd name="connsiteX142" fmla="*/ 7715 w 10000"/>
                  <a:gd name="connsiteY142" fmla="*/ 6550 h 10000"/>
                  <a:gd name="connsiteX143" fmla="*/ 7750 w 10000"/>
                  <a:gd name="connsiteY143" fmla="*/ 6590 h 10000"/>
                  <a:gd name="connsiteX144" fmla="*/ 7750 w 10000"/>
                  <a:gd name="connsiteY144" fmla="*/ 6550 h 10000"/>
                  <a:gd name="connsiteX145" fmla="*/ 7799 w 10000"/>
                  <a:gd name="connsiteY145" fmla="*/ 6487 h 10000"/>
                  <a:gd name="connsiteX146" fmla="*/ 7850 w 10000"/>
                  <a:gd name="connsiteY146" fmla="*/ 6382 h 10000"/>
                  <a:gd name="connsiteX147" fmla="*/ 7898 w 10000"/>
                  <a:gd name="connsiteY147" fmla="*/ 6258 h 10000"/>
                  <a:gd name="connsiteX148" fmla="*/ 8030 w 10000"/>
                  <a:gd name="connsiteY148" fmla="*/ 5924 h 10000"/>
                  <a:gd name="connsiteX149" fmla="*/ 8111 w 10000"/>
                  <a:gd name="connsiteY149" fmla="*/ 5486 h 10000"/>
                  <a:gd name="connsiteX150" fmla="*/ 8145 w 10000"/>
                  <a:gd name="connsiteY150" fmla="*/ 5320 h 10000"/>
                  <a:gd name="connsiteX151" fmla="*/ 8145 w 10000"/>
                  <a:gd name="connsiteY151" fmla="*/ 5195 h 10000"/>
                  <a:gd name="connsiteX152" fmla="*/ 8095 w 10000"/>
                  <a:gd name="connsiteY152" fmla="*/ 4988 h 10000"/>
                  <a:gd name="connsiteX153" fmla="*/ 8030 w 10000"/>
                  <a:gd name="connsiteY153" fmla="*/ 4882 h 10000"/>
                  <a:gd name="connsiteX154" fmla="*/ 8013 w 10000"/>
                  <a:gd name="connsiteY154" fmla="*/ 4863 h 10000"/>
                  <a:gd name="connsiteX155" fmla="*/ 8145 w 10000"/>
                  <a:gd name="connsiteY155" fmla="*/ 5049 h 10000"/>
                  <a:gd name="connsiteX156" fmla="*/ 8293 w 10000"/>
                  <a:gd name="connsiteY156" fmla="*/ 5216 h 10000"/>
                  <a:gd name="connsiteX157" fmla="*/ 8493 w 10000"/>
                  <a:gd name="connsiteY157" fmla="*/ 5383 h 10000"/>
                  <a:gd name="connsiteX158" fmla="*/ 8675 w 10000"/>
                  <a:gd name="connsiteY158" fmla="*/ 5592 h 10000"/>
                  <a:gd name="connsiteX159" fmla="*/ 8823 w 10000"/>
                  <a:gd name="connsiteY159" fmla="*/ 5862 h 10000"/>
                  <a:gd name="connsiteX160" fmla="*/ 8988 w 10000"/>
                  <a:gd name="connsiteY160" fmla="*/ 6154 h 10000"/>
                  <a:gd name="connsiteX161" fmla="*/ 9118 w 10000"/>
                  <a:gd name="connsiteY161" fmla="*/ 6527 h 10000"/>
                  <a:gd name="connsiteX162" fmla="*/ 9219 w 10000"/>
                  <a:gd name="connsiteY162" fmla="*/ 6985 h 10000"/>
                  <a:gd name="connsiteX163" fmla="*/ 9285 w 10000"/>
                  <a:gd name="connsiteY163" fmla="*/ 7485 h 10000"/>
                  <a:gd name="connsiteX164" fmla="*/ 9334 w 10000"/>
                  <a:gd name="connsiteY164" fmla="*/ 7943 h 10000"/>
                  <a:gd name="connsiteX165" fmla="*/ 9334 w 10000"/>
                  <a:gd name="connsiteY165" fmla="*/ 8360 h 10000"/>
                  <a:gd name="connsiteX166" fmla="*/ 9334 w 10000"/>
                  <a:gd name="connsiteY166" fmla="*/ 8692 h 10000"/>
                  <a:gd name="connsiteX167" fmla="*/ 9334 w 10000"/>
                  <a:gd name="connsiteY167" fmla="*/ 8942 h 10000"/>
                  <a:gd name="connsiteX168" fmla="*/ 9300 w 10000"/>
                  <a:gd name="connsiteY168" fmla="*/ 9150 h 10000"/>
                  <a:gd name="connsiteX169" fmla="*/ 9300 w 10000"/>
                  <a:gd name="connsiteY169" fmla="*/ 9316 h 10000"/>
                  <a:gd name="connsiteX170" fmla="*/ 9300 w 10000"/>
                  <a:gd name="connsiteY170" fmla="*/ 9359 h 10000"/>
                  <a:gd name="connsiteX171" fmla="*/ 9350 w 10000"/>
                  <a:gd name="connsiteY171" fmla="*/ 9359 h 10000"/>
                  <a:gd name="connsiteX172" fmla="*/ 9465 w 10000"/>
                  <a:gd name="connsiteY172" fmla="*/ 9442 h 10000"/>
                  <a:gd name="connsiteX173" fmla="*/ 9615 w 10000"/>
                  <a:gd name="connsiteY173" fmla="*/ 9545 h 10000"/>
                  <a:gd name="connsiteX174" fmla="*/ 9958 w 10000"/>
                  <a:gd name="connsiteY174" fmla="*/ 10000 h 10000"/>
                  <a:gd name="connsiteX175" fmla="*/ 9993 w 10000"/>
                  <a:gd name="connsiteY175" fmla="*/ 7194 h 10000"/>
                  <a:gd name="connsiteX176" fmla="*/ 9961 w 10000"/>
                  <a:gd name="connsiteY176" fmla="*/ 6944 h 10000"/>
                  <a:gd name="connsiteX177" fmla="*/ 9912 w 10000"/>
                  <a:gd name="connsiteY177" fmla="*/ 6154 h 10000"/>
                  <a:gd name="connsiteX178" fmla="*/ 9827 w 10000"/>
                  <a:gd name="connsiteY178" fmla="*/ 5550 h 10000"/>
                  <a:gd name="connsiteX179" fmla="*/ 9730 w 10000"/>
                  <a:gd name="connsiteY179" fmla="*/ 4946 h 10000"/>
                  <a:gd name="connsiteX180" fmla="*/ 9615 w 10000"/>
                  <a:gd name="connsiteY180" fmla="*/ 4363 h 10000"/>
                  <a:gd name="connsiteX181" fmla="*/ 9431 w 10000"/>
                  <a:gd name="connsiteY181" fmla="*/ 3760 h 10000"/>
                  <a:gd name="connsiteX182" fmla="*/ 9252 w 10000"/>
                  <a:gd name="connsiteY182" fmla="*/ 3219 h 10000"/>
                  <a:gd name="connsiteX183" fmla="*/ 9021 w 10000"/>
                  <a:gd name="connsiteY183" fmla="*/ 2698 h 10000"/>
                  <a:gd name="connsiteX184" fmla="*/ 8773 w 10000"/>
                  <a:gd name="connsiteY184" fmla="*/ 2218 h 10000"/>
                  <a:gd name="connsiteX185" fmla="*/ 8459 w 10000"/>
                  <a:gd name="connsiteY185" fmla="*/ 1761 h 10000"/>
                  <a:gd name="connsiteX186" fmla="*/ 8145 w 10000"/>
                  <a:gd name="connsiteY186" fmla="*/ 1364 h 10000"/>
                  <a:gd name="connsiteX187" fmla="*/ 7766 w 10000"/>
                  <a:gd name="connsiteY187" fmla="*/ 991 h 10000"/>
                  <a:gd name="connsiteX188" fmla="*/ 7369 w 10000"/>
                  <a:gd name="connsiteY188" fmla="*/ 658 h 10000"/>
                  <a:gd name="connsiteX189" fmla="*/ 6958 w 10000"/>
                  <a:gd name="connsiteY189" fmla="*/ 429 h 10000"/>
                  <a:gd name="connsiteX190" fmla="*/ 6447 w 10000"/>
                  <a:gd name="connsiteY190" fmla="*/ 263 h 10000"/>
                  <a:gd name="connsiteX191" fmla="*/ 5919 w 10000"/>
                  <a:gd name="connsiteY191" fmla="*/ 158 h 10000"/>
                  <a:gd name="connsiteX192" fmla="*/ 4987 w 10000"/>
                  <a:gd name="connsiteY192" fmla="*/ 20 h 10000"/>
                  <a:gd name="connsiteX193" fmla="*/ 1513 w 10000"/>
                  <a:gd name="connsiteY193" fmla="*/ 2218 h 10000"/>
                  <a:gd name="connsiteX0" fmla="*/ 1513 w 10000"/>
                  <a:gd name="connsiteY0" fmla="*/ 2218 h 10000"/>
                  <a:gd name="connsiteX1" fmla="*/ 136 w 10000"/>
                  <a:gd name="connsiteY1" fmla="*/ 9433 h 10000"/>
                  <a:gd name="connsiteX2" fmla="*/ 540 w 10000"/>
                  <a:gd name="connsiteY2" fmla="*/ 9254 h 10000"/>
                  <a:gd name="connsiteX3" fmla="*/ 672 w 10000"/>
                  <a:gd name="connsiteY3" fmla="*/ 9150 h 10000"/>
                  <a:gd name="connsiteX4" fmla="*/ 771 w 10000"/>
                  <a:gd name="connsiteY4" fmla="*/ 9087 h 10000"/>
                  <a:gd name="connsiteX5" fmla="*/ 853 w 10000"/>
                  <a:gd name="connsiteY5" fmla="*/ 9047 h 10000"/>
                  <a:gd name="connsiteX6" fmla="*/ 985 w 10000"/>
                  <a:gd name="connsiteY6" fmla="*/ 8984 h 10000"/>
                  <a:gd name="connsiteX7" fmla="*/ 1018 w 10000"/>
                  <a:gd name="connsiteY7" fmla="*/ 8942 h 10000"/>
                  <a:gd name="connsiteX8" fmla="*/ 1034 w 10000"/>
                  <a:gd name="connsiteY8" fmla="*/ 8818 h 10000"/>
                  <a:gd name="connsiteX9" fmla="*/ 952 w 10000"/>
                  <a:gd name="connsiteY9" fmla="*/ 8360 h 10000"/>
                  <a:gd name="connsiteX10" fmla="*/ 935 w 10000"/>
                  <a:gd name="connsiteY10" fmla="*/ 7943 h 10000"/>
                  <a:gd name="connsiteX11" fmla="*/ 935 w 10000"/>
                  <a:gd name="connsiteY11" fmla="*/ 7527 h 10000"/>
                  <a:gd name="connsiteX12" fmla="*/ 985 w 10000"/>
                  <a:gd name="connsiteY12" fmla="*/ 7152 h 10000"/>
                  <a:gd name="connsiteX13" fmla="*/ 1117 w 10000"/>
                  <a:gd name="connsiteY13" fmla="*/ 6424 h 10000"/>
                  <a:gd name="connsiteX14" fmla="*/ 1331 w 10000"/>
                  <a:gd name="connsiteY14" fmla="*/ 5758 h 10000"/>
                  <a:gd name="connsiteX15" fmla="*/ 1546 w 10000"/>
                  <a:gd name="connsiteY15" fmla="*/ 5258 h 10000"/>
                  <a:gd name="connsiteX16" fmla="*/ 1645 w 10000"/>
                  <a:gd name="connsiteY16" fmla="*/ 5049 h 10000"/>
                  <a:gd name="connsiteX17" fmla="*/ 1745 w 10000"/>
                  <a:gd name="connsiteY17" fmla="*/ 4882 h 10000"/>
                  <a:gd name="connsiteX18" fmla="*/ 1828 w 10000"/>
                  <a:gd name="connsiteY18" fmla="*/ 4758 h 10000"/>
                  <a:gd name="connsiteX19" fmla="*/ 1877 w 10000"/>
                  <a:gd name="connsiteY19" fmla="*/ 4654 h 10000"/>
                  <a:gd name="connsiteX20" fmla="*/ 1960 w 10000"/>
                  <a:gd name="connsiteY20" fmla="*/ 4550 h 10000"/>
                  <a:gd name="connsiteX21" fmla="*/ 2075 w 10000"/>
                  <a:gd name="connsiteY21" fmla="*/ 6154 h 10000"/>
                  <a:gd name="connsiteX22" fmla="*/ 2075 w 10000"/>
                  <a:gd name="connsiteY22" fmla="*/ 6090 h 10000"/>
                  <a:gd name="connsiteX23" fmla="*/ 2075 w 10000"/>
                  <a:gd name="connsiteY23" fmla="*/ 5945 h 10000"/>
                  <a:gd name="connsiteX24" fmla="*/ 2125 w 10000"/>
                  <a:gd name="connsiteY24" fmla="*/ 5696 h 10000"/>
                  <a:gd name="connsiteX25" fmla="*/ 2142 w 10000"/>
                  <a:gd name="connsiteY25" fmla="*/ 5383 h 10000"/>
                  <a:gd name="connsiteX26" fmla="*/ 2256 w 10000"/>
                  <a:gd name="connsiteY26" fmla="*/ 5049 h 10000"/>
                  <a:gd name="connsiteX27" fmla="*/ 2355 w 10000"/>
                  <a:gd name="connsiteY27" fmla="*/ 4758 h 10000"/>
                  <a:gd name="connsiteX28" fmla="*/ 2569 w 10000"/>
                  <a:gd name="connsiteY28" fmla="*/ 4446 h 10000"/>
                  <a:gd name="connsiteX29" fmla="*/ 2801 w 10000"/>
                  <a:gd name="connsiteY29" fmla="*/ 4197 h 10000"/>
                  <a:gd name="connsiteX30" fmla="*/ 2916 w 10000"/>
                  <a:gd name="connsiteY30" fmla="*/ 4154 h 10000"/>
                  <a:gd name="connsiteX31" fmla="*/ 2931 w 10000"/>
                  <a:gd name="connsiteY31" fmla="*/ 4154 h 10000"/>
                  <a:gd name="connsiteX32" fmla="*/ 2999 w 10000"/>
                  <a:gd name="connsiteY32" fmla="*/ 4197 h 10000"/>
                  <a:gd name="connsiteX33" fmla="*/ 2999 w 10000"/>
                  <a:gd name="connsiteY33" fmla="*/ 4280 h 10000"/>
                  <a:gd name="connsiteX34" fmla="*/ 2965 w 10000"/>
                  <a:gd name="connsiteY34" fmla="*/ 4591 h 10000"/>
                  <a:gd name="connsiteX35" fmla="*/ 2931 w 10000"/>
                  <a:gd name="connsiteY35" fmla="*/ 4924 h 10000"/>
                  <a:gd name="connsiteX36" fmla="*/ 2931 w 10000"/>
                  <a:gd name="connsiteY36" fmla="*/ 5154 h 10000"/>
                  <a:gd name="connsiteX37" fmla="*/ 2999 w 10000"/>
                  <a:gd name="connsiteY37" fmla="*/ 5383 h 10000"/>
                  <a:gd name="connsiteX38" fmla="*/ 3064 w 10000"/>
                  <a:gd name="connsiteY38" fmla="*/ 5779 h 10000"/>
                  <a:gd name="connsiteX39" fmla="*/ 3146 w 10000"/>
                  <a:gd name="connsiteY39" fmla="*/ 5945 h 10000"/>
                  <a:gd name="connsiteX40" fmla="*/ 3180 w 10000"/>
                  <a:gd name="connsiteY40" fmla="*/ 6112 h 10000"/>
                  <a:gd name="connsiteX41" fmla="*/ 3229 w 10000"/>
                  <a:gd name="connsiteY41" fmla="*/ 6194 h 10000"/>
                  <a:gd name="connsiteX42" fmla="*/ 3229 w 10000"/>
                  <a:gd name="connsiteY42" fmla="*/ 6215 h 10000"/>
                  <a:gd name="connsiteX43" fmla="*/ 3229 w 10000"/>
                  <a:gd name="connsiteY43" fmla="*/ 6154 h 10000"/>
                  <a:gd name="connsiteX44" fmla="*/ 3229 w 10000"/>
                  <a:gd name="connsiteY44" fmla="*/ 6048 h 10000"/>
                  <a:gd name="connsiteX45" fmla="*/ 3197 w 10000"/>
                  <a:gd name="connsiteY45" fmla="*/ 5862 h 10000"/>
                  <a:gd name="connsiteX46" fmla="*/ 3197 w 10000"/>
                  <a:gd name="connsiteY46" fmla="*/ 5611 h 10000"/>
                  <a:gd name="connsiteX47" fmla="*/ 3229 w 10000"/>
                  <a:gd name="connsiteY47" fmla="*/ 5362 h 10000"/>
                  <a:gd name="connsiteX48" fmla="*/ 3311 w 10000"/>
                  <a:gd name="connsiteY48" fmla="*/ 5049 h 10000"/>
                  <a:gd name="connsiteX49" fmla="*/ 3394 w 10000"/>
                  <a:gd name="connsiteY49" fmla="*/ 4758 h 10000"/>
                  <a:gd name="connsiteX50" fmla="*/ 3543 w 10000"/>
                  <a:gd name="connsiteY50" fmla="*/ 4488 h 10000"/>
                  <a:gd name="connsiteX51" fmla="*/ 3658 w 10000"/>
                  <a:gd name="connsiteY51" fmla="*/ 4363 h 10000"/>
                  <a:gd name="connsiteX52" fmla="*/ 3792 w 10000"/>
                  <a:gd name="connsiteY52" fmla="*/ 4154 h 10000"/>
                  <a:gd name="connsiteX53" fmla="*/ 4053 w 10000"/>
                  <a:gd name="connsiteY53" fmla="*/ 3781 h 10000"/>
                  <a:gd name="connsiteX54" fmla="*/ 4185 w 10000"/>
                  <a:gd name="connsiteY54" fmla="*/ 3614 h 10000"/>
                  <a:gd name="connsiteX55" fmla="*/ 4251 w 10000"/>
                  <a:gd name="connsiteY55" fmla="*/ 3489 h 10000"/>
                  <a:gd name="connsiteX56" fmla="*/ 4332 w 10000"/>
                  <a:gd name="connsiteY56" fmla="*/ 3385 h 10000"/>
                  <a:gd name="connsiteX57" fmla="*/ 4366 w 10000"/>
                  <a:gd name="connsiteY57" fmla="*/ 3364 h 10000"/>
                  <a:gd name="connsiteX58" fmla="*/ 4332 w 10000"/>
                  <a:gd name="connsiteY58" fmla="*/ 3385 h 10000"/>
                  <a:gd name="connsiteX59" fmla="*/ 4283 w 10000"/>
                  <a:gd name="connsiteY59" fmla="*/ 3489 h 10000"/>
                  <a:gd name="connsiteX60" fmla="*/ 4185 w 10000"/>
                  <a:gd name="connsiteY60" fmla="*/ 3656 h 10000"/>
                  <a:gd name="connsiteX61" fmla="*/ 4102 w 10000"/>
                  <a:gd name="connsiteY61" fmla="*/ 3863 h 10000"/>
                  <a:gd name="connsiteX62" fmla="*/ 3987 w 10000"/>
                  <a:gd name="connsiteY62" fmla="*/ 4114 h 10000"/>
                  <a:gd name="connsiteX63" fmla="*/ 3889 w 10000"/>
                  <a:gd name="connsiteY63" fmla="*/ 4385 h 10000"/>
                  <a:gd name="connsiteX64" fmla="*/ 3807 w 10000"/>
                  <a:gd name="connsiteY64" fmla="*/ 4696 h 10000"/>
                  <a:gd name="connsiteX65" fmla="*/ 3756 w 10000"/>
                  <a:gd name="connsiteY65" fmla="*/ 4988 h 10000"/>
                  <a:gd name="connsiteX66" fmla="*/ 3723 w 10000"/>
                  <a:gd name="connsiteY66" fmla="*/ 5383 h 10000"/>
                  <a:gd name="connsiteX67" fmla="*/ 3756 w 10000"/>
                  <a:gd name="connsiteY67" fmla="*/ 5716 h 10000"/>
                  <a:gd name="connsiteX68" fmla="*/ 3839 w 10000"/>
                  <a:gd name="connsiteY68" fmla="*/ 5987 h 10000"/>
                  <a:gd name="connsiteX69" fmla="*/ 3937 w 10000"/>
                  <a:gd name="connsiteY69" fmla="*/ 6154 h 10000"/>
                  <a:gd name="connsiteX70" fmla="*/ 4053 w 10000"/>
                  <a:gd name="connsiteY70" fmla="*/ 6278 h 10000"/>
                  <a:gd name="connsiteX71" fmla="*/ 4152 w 10000"/>
                  <a:gd name="connsiteY71" fmla="*/ 6382 h 10000"/>
                  <a:gd name="connsiteX72" fmla="*/ 4202 w 10000"/>
                  <a:gd name="connsiteY72" fmla="*/ 6424 h 10000"/>
                  <a:gd name="connsiteX73" fmla="*/ 4235 w 10000"/>
                  <a:gd name="connsiteY73" fmla="*/ 6424 h 10000"/>
                  <a:gd name="connsiteX74" fmla="*/ 4235 w 10000"/>
                  <a:gd name="connsiteY74" fmla="*/ 6382 h 10000"/>
                  <a:gd name="connsiteX75" fmla="*/ 4202 w 10000"/>
                  <a:gd name="connsiteY75" fmla="*/ 6258 h 10000"/>
                  <a:gd name="connsiteX76" fmla="*/ 4185 w 10000"/>
                  <a:gd name="connsiteY76" fmla="*/ 6112 h 10000"/>
                  <a:gd name="connsiteX77" fmla="*/ 4152 w 10000"/>
                  <a:gd name="connsiteY77" fmla="*/ 5883 h 10000"/>
                  <a:gd name="connsiteX78" fmla="*/ 4152 w 10000"/>
                  <a:gd name="connsiteY78" fmla="*/ 5653 h 10000"/>
                  <a:gd name="connsiteX79" fmla="*/ 4185 w 10000"/>
                  <a:gd name="connsiteY79" fmla="*/ 5362 h 10000"/>
                  <a:gd name="connsiteX80" fmla="*/ 4202 w 10000"/>
                  <a:gd name="connsiteY80" fmla="*/ 5049 h 10000"/>
                  <a:gd name="connsiteX81" fmla="*/ 4316 w 10000"/>
                  <a:gd name="connsiteY81" fmla="*/ 4758 h 10000"/>
                  <a:gd name="connsiteX82" fmla="*/ 4416 w 10000"/>
                  <a:gd name="connsiteY82" fmla="*/ 4446 h 10000"/>
                  <a:gd name="connsiteX83" fmla="*/ 4548 w 10000"/>
                  <a:gd name="connsiteY83" fmla="*/ 4218 h 10000"/>
                  <a:gd name="connsiteX84" fmla="*/ 4647 w 10000"/>
                  <a:gd name="connsiteY84" fmla="*/ 4029 h 10000"/>
                  <a:gd name="connsiteX85" fmla="*/ 4780 w 10000"/>
                  <a:gd name="connsiteY85" fmla="*/ 3863 h 10000"/>
                  <a:gd name="connsiteX86" fmla="*/ 4894 w 10000"/>
                  <a:gd name="connsiteY86" fmla="*/ 3717 h 10000"/>
                  <a:gd name="connsiteX87" fmla="*/ 4993 w 10000"/>
                  <a:gd name="connsiteY87" fmla="*/ 3614 h 10000"/>
                  <a:gd name="connsiteX88" fmla="*/ 5128 w 10000"/>
                  <a:gd name="connsiteY88" fmla="*/ 3551 h 10000"/>
                  <a:gd name="connsiteX89" fmla="*/ 5211 w 10000"/>
                  <a:gd name="connsiteY89" fmla="*/ 3551 h 10000"/>
                  <a:gd name="connsiteX90" fmla="*/ 5293 w 10000"/>
                  <a:gd name="connsiteY90" fmla="*/ 3614 h 10000"/>
                  <a:gd name="connsiteX91" fmla="*/ 5374 w 10000"/>
                  <a:gd name="connsiteY91" fmla="*/ 3717 h 10000"/>
                  <a:gd name="connsiteX92" fmla="*/ 5425 w 10000"/>
                  <a:gd name="connsiteY92" fmla="*/ 3863 h 10000"/>
                  <a:gd name="connsiteX93" fmla="*/ 5458 w 10000"/>
                  <a:gd name="connsiteY93" fmla="*/ 4052 h 10000"/>
                  <a:gd name="connsiteX94" fmla="*/ 5525 w 10000"/>
                  <a:gd name="connsiteY94" fmla="*/ 4550 h 10000"/>
                  <a:gd name="connsiteX95" fmla="*/ 5558 w 10000"/>
                  <a:gd name="connsiteY95" fmla="*/ 5112 h 10000"/>
                  <a:gd name="connsiteX96" fmla="*/ 5590 w 10000"/>
                  <a:gd name="connsiteY96" fmla="*/ 5696 h 10000"/>
                  <a:gd name="connsiteX97" fmla="*/ 5590 w 10000"/>
                  <a:gd name="connsiteY97" fmla="*/ 5945 h 10000"/>
                  <a:gd name="connsiteX98" fmla="*/ 5590 w 10000"/>
                  <a:gd name="connsiteY98" fmla="*/ 6154 h 10000"/>
                  <a:gd name="connsiteX99" fmla="*/ 5558 w 10000"/>
                  <a:gd name="connsiteY99" fmla="*/ 6360 h 10000"/>
                  <a:gd name="connsiteX100" fmla="*/ 5558 w 10000"/>
                  <a:gd name="connsiteY100" fmla="*/ 6487 h 10000"/>
                  <a:gd name="connsiteX101" fmla="*/ 5558 w 10000"/>
                  <a:gd name="connsiteY101" fmla="*/ 6590 h 10000"/>
                  <a:gd name="connsiteX102" fmla="*/ 5558 w 10000"/>
                  <a:gd name="connsiteY102" fmla="*/ 6611 h 10000"/>
                  <a:gd name="connsiteX103" fmla="*/ 6183 w 10000"/>
                  <a:gd name="connsiteY103" fmla="*/ 3198 h 10000"/>
                  <a:gd name="connsiteX104" fmla="*/ 6217 w 10000"/>
                  <a:gd name="connsiteY104" fmla="*/ 3261 h 10000"/>
                  <a:gd name="connsiteX105" fmla="*/ 6249 w 10000"/>
                  <a:gd name="connsiteY105" fmla="*/ 3364 h 10000"/>
                  <a:gd name="connsiteX106" fmla="*/ 6298 w 10000"/>
                  <a:gd name="connsiteY106" fmla="*/ 3529 h 10000"/>
                  <a:gd name="connsiteX107" fmla="*/ 6348 w 10000"/>
                  <a:gd name="connsiteY107" fmla="*/ 3760 h 10000"/>
                  <a:gd name="connsiteX108" fmla="*/ 6396 w 10000"/>
                  <a:gd name="connsiteY108" fmla="*/ 3989 h 10000"/>
                  <a:gd name="connsiteX109" fmla="*/ 6480 w 10000"/>
                  <a:gd name="connsiteY109" fmla="*/ 4280 h 10000"/>
                  <a:gd name="connsiteX110" fmla="*/ 6563 w 10000"/>
                  <a:gd name="connsiteY110" fmla="*/ 4924 h 10000"/>
                  <a:gd name="connsiteX111" fmla="*/ 6580 w 10000"/>
                  <a:gd name="connsiteY111" fmla="*/ 5258 h 10000"/>
                  <a:gd name="connsiteX112" fmla="*/ 6580 w 10000"/>
                  <a:gd name="connsiteY112" fmla="*/ 5529 h 10000"/>
                  <a:gd name="connsiteX113" fmla="*/ 6580 w 10000"/>
                  <a:gd name="connsiteY113" fmla="*/ 5758 h 10000"/>
                  <a:gd name="connsiteX114" fmla="*/ 6563 w 10000"/>
                  <a:gd name="connsiteY114" fmla="*/ 5945 h 10000"/>
                  <a:gd name="connsiteX115" fmla="*/ 6529 w 10000"/>
                  <a:gd name="connsiteY115" fmla="*/ 6112 h 10000"/>
                  <a:gd name="connsiteX116" fmla="*/ 6514 w 10000"/>
                  <a:gd name="connsiteY116" fmla="*/ 6215 h 10000"/>
                  <a:gd name="connsiteX117" fmla="*/ 6480 w 10000"/>
                  <a:gd name="connsiteY117" fmla="*/ 6278 h 10000"/>
                  <a:gd name="connsiteX118" fmla="*/ 6480 w 10000"/>
                  <a:gd name="connsiteY118" fmla="*/ 6320 h 10000"/>
                  <a:gd name="connsiteX119" fmla="*/ 6480 w 10000"/>
                  <a:gd name="connsiteY119" fmla="*/ 6278 h 10000"/>
                  <a:gd name="connsiteX120" fmla="*/ 6563 w 10000"/>
                  <a:gd name="connsiteY120" fmla="*/ 6215 h 10000"/>
                  <a:gd name="connsiteX121" fmla="*/ 6645 w 10000"/>
                  <a:gd name="connsiteY121" fmla="*/ 6090 h 10000"/>
                  <a:gd name="connsiteX122" fmla="*/ 6710 w 10000"/>
                  <a:gd name="connsiteY122" fmla="*/ 5924 h 10000"/>
                  <a:gd name="connsiteX123" fmla="*/ 6909 w 10000"/>
                  <a:gd name="connsiteY123" fmla="*/ 5550 h 10000"/>
                  <a:gd name="connsiteX124" fmla="*/ 7088 w 10000"/>
                  <a:gd name="connsiteY124" fmla="*/ 5112 h 10000"/>
                  <a:gd name="connsiteX125" fmla="*/ 7106 w 10000"/>
                  <a:gd name="connsiteY125" fmla="*/ 4946 h 10000"/>
                  <a:gd name="connsiteX126" fmla="*/ 7139 w 10000"/>
                  <a:gd name="connsiteY126" fmla="*/ 4758 h 10000"/>
                  <a:gd name="connsiteX127" fmla="*/ 7139 w 10000"/>
                  <a:gd name="connsiteY127" fmla="*/ 4446 h 10000"/>
                  <a:gd name="connsiteX128" fmla="*/ 7088 w 10000"/>
                  <a:gd name="connsiteY128" fmla="*/ 4280 h 10000"/>
                  <a:gd name="connsiteX129" fmla="*/ 7056 w 10000"/>
                  <a:gd name="connsiteY129" fmla="*/ 4259 h 10000"/>
                  <a:gd name="connsiteX130" fmla="*/ 7056 w 10000"/>
                  <a:gd name="connsiteY130" fmla="*/ 4218 h 10000"/>
                  <a:gd name="connsiteX131" fmla="*/ 7088 w 10000"/>
                  <a:gd name="connsiteY131" fmla="*/ 4259 h 10000"/>
                  <a:gd name="connsiteX132" fmla="*/ 7139 w 10000"/>
                  <a:gd name="connsiteY132" fmla="*/ 4363 h 10000"/>
                  <a:gd name="connsiteX133" fmla="*/ 7222 w 10000"/>
                  <a:gd name="connsiteY133" fmla="*/ 4488 h 10000"/>
                  <a:gd name="connsiteX134" fmla="*/ 7320 w 10000"/>
                  <a:gd name="connsiteY134" fmla="*/ 4654 h 10000"/>
                  <a:gd name="connsiteX135" fmla="*/ 7504 w 10000"/>
                  <a:gd name="connsiteY135" fmla="*/ 4924 h 10000"/>
                  <a:gd name="connsiteX136" fmla="*/ 7569 w 10000"/>
                  <a:gd name="connsiteY136" fmla="*/ 5049 h 10000"/>
                  <a:gd name="connsiteX137" fmla="*/ 7585 w 10000"/>
                  <a:gd name="connsiteY137" fmla="*/ 5092 h 10000"/>
                  <a:gd name="connsiteX138" fmla="*/ 7635 w 10000"/>
                  <a:gd name="connsiteY138" fmla="*/ 5592 h 10000"/>
                  <a:gd name="connsiteX139" fmla="*/ 7667 w 10000"/>
                  <a:gd name="connsiteY139" fmla="*/ 6048 h 10000"/>
                  <a:gd name="connsiteX140" fmla="*/ 7667 w 10000"/>
                  <a:gd name="connsiteY140" fmla="*/ 6258 h 10000"/>
                  <a:gd name="connsiteX141" fmla="*/ 7699 w 10000"/>
                  <a:gd name="connsiteY141" fmla="*/ 6445 h 10000"/>
                  <a:gd name="connsiteX142" fmla="*/ 7715 w 10000"/>
                  <a:gd name="connsiteY142" fmla="*/ 6550 h 10000"/>
                  <a:gd name="connsiteX143" fmla="*/ 7750 w 10000"/>
                  <a:gd name="connsiteY143" fmla="*/ 6590 h 10000"/>
                  <a:gd name="connsiteX144" fmla="*/ 7750 w 10000"/>
                  <a:gd name="connsiteY144" fmla="*/ 6550 h 10000"/>
                  <a:gd name="connsiteX145" fmla="*/ 7799 w 10000"/>
                  <a:gd name="connsiteY145" fmla="*/ 6487 h 10000"/>
                  <a:gd name="connsiteX146" fmla="*/ 7850 w 10000"/>
                  <a:gd name="connsiteY146" fmla="*/ 6382 h 10000"/>
                  <a:gd name="connsiteX147" fmla="*/ 7898 w 10000"/>
                  <a:gd name="connsiteY147" fmla="*/ 6258 h 10000"/>
                  <a:gd name="connsiteX148" fmla="*/ 8030 w 10000"/>
                  <a:gd name="connsiteY148" fmla="*/ 5924 h 10000"/>
                  <a:gd name="connsiteX149" fmla="*/ 8111 w 10000"/>
                  <a:gd name="connsiteY149" fmla="*/ 5486 h 10000"/>
                  <a:gd name="connsiteX150" fmla="*/ 8145 w 10000"/>
                  <a:gd name="connsiteY150" fmla="*/ 5320 h 10000"/>
                  <a:gd name="connsiteX151" fmla="*/ 8145 w 10000"/>
                  <a:gd name="connsiteY151" fmla="*/ 5195 h 10000"/>
                  <a:gd name="connsiteX152" fmla="*/ 8095 w 10000"/>
                  <a:gd name="connsiteY152" fmla="*/ 4988 h 10000"/>
                  <a:gd name="connsiteX153" fmla="*/ 8030 w 10000"/>
                  <a:gd name="connsiteY153" fmla="*/ 4882 h 10000"/>
                  <a:gd name="connsiteX154" fmla="*/ 8013 w 10000"/>
                  <a:gd name="connsiteY154" fmla="*/ 4863 h 10000"/>
                  <a:gd name="connsiteX155" fmla="*/ 8145 w 10000"/>
                  <a:gd name="connsiteY155" fmla="*/ 5049 h 10000"/>
                  <a:gd name="connsiteX156" fmla="*/ 8293 w 10000"/>
                  <a:gd name="connsiteY156" fmla="*/ 5216 h 10000"/>
                  <a:gd name="connsiteX157" fmla="*/ 8493 w 10000"/>
                  <a:gd name="connsiteY157" fmla="*/ 5383 h 10000"/>
                  <a:gd name="connsiteX158" fmla="*/ 8675 w 10000"/>
                  <a:gd name="connsiteY158" fmla="*/ 5592 h 10000"/>
                  <a:gd name="connsiteX159" fmla="*/ 8823 w 10000"/>
                  <a:gd name="connsiteY159" fmla="*/ 5862 h 10000"/>
                  <a:gd name="connsiteX160" fmla="*/ 8988 w 10000"/>
                  <a:gd name="connsiteY160" fmla="*/ 6154 h 10000"/>
                  <a:gd name="connsiteX161" fmla="*/ 9118 w 10000"/>
                  <a:gd name="connsiteY161" fmla="*/ 6527 h 10000"/>
                  <a:gd name="connsiteX162" fmla="*/ 9219 w 10000"/>
                  <a:gd name="connsiteY162" fmla="*/ 6985 h 10000"/>
                  <a:gd name="connsiteX163" fmla="*/ 9285 w 10000"/>
                  <a:gd name="connsiteY163" fmla="*/ 7485 h 10000"/>
                  <a:gd name="connsiteX164" fmla="*/ 9334 w 10000"/>
                  <a:gd name="connsiteY164" fmla="*/ 7943 h 10000"/>
                  <a:gd name="connsiteX165" fmla="*/ 9334 w 10000"/>
                  <a:gd name="connsiteY165" fmla="*/ 8360 h 10000"/>
                  <a:gd name="connsiteX166" fmla="*/ 9334 w 10000"/>
                  <a:gd name="connsiteY166" fmla="*/ 8692 h 10000"/>
                  <a:gd name="connsiteX167" fmla="*/ 9334 w 10000"/>
                  <a:gd name="connsiteY167" fmla="*/ 8942 h 10000"/>
                  <a:gd name="connsiteX168" fmla="*/ 9300 w 10000"/>
                  <a:gd name="connsiteY168" fmla="*/ 9150 h 10000"/>
                  <a:gd name="connsiteX169" fmla="*/ 9300 w 10000"/>
                  <a:gd name="connsiteY169" fmla="*/ 9316 h 10000"/>
                  <a:gd name="connsiteX170" fmla="*/ 9300 w 10000"/>
                  <a:gd name="connsiteY170" fmla="*/ 9359 h 10000"/>
                  <a:gd name="connsiteX171" fmla="*/ 9350 w 10000"/>
                  <a:gd name="connsiteY171" fmla="*/ 9359 h 10000"/>
                  <a:gd name="connsiteX172" fmla="*/ 9465 w 10000"/>
                  <a:gd name="connsiteY172" fmla="*/ 9442 h 10000"/>
                  <a:gd name="connsiteX173" fmla="*/ 9615 w 10000"/>
                  <a:gd name="connsiteY173" fmla="*/ 9545 h 10000"/>
                  <a:gd name="connsiteX174" fmla="*/ 9958 w 10000"/>
                  <a:gd name="connsiteY174" fmla="*/ 10000 h 10000"/>
                  <a:gd name="connsiteX175" fmla="*/ 9993 w 10000"/>
                  <a:gd name="connsiteY175" fmla="*/ 7194 h 10000"/>
                  <a:gd name="connsiteX176" fmla="*/ 9912 w 10000"/>
                  <a:gd name="connsiteY176" fmla="*/ 6154 h 10000"/>
                  <a:gd name="connsiteX177" fmla="*/ 9827 w 10000"/>
                  <a:gd name="connsiteY177" fmla="*/ 5550 h 10000"/>
                  <a:gd name="connsiteX178" fmla="*/ 9730 w 10000"/>
                  <a:gd name="connsiteY178" fmla="*/ 4946 h 10000"/>
                  <a:gd name="connsiteX179" fmla="*/ 9615 w 10000"/>
                  <a:gd name="connsiteY179" fmla="*/ 4363 h 10000"/>
                  <a:gd name="connsiteX180" fmla="*/ 9431 w 10000"/>
                  <a:gd name="connsiteY180" fmla="*/ 3760 h 10000"/>
                  <a:gd name="connsiteX181" fmla="*/ 9252 w 10000"/>
                  <a:gd name="connsiteY181" fmla="*/ 3219 h 10000"/>
                  <a:gd name="connsiteX182" fmla="*/ 9021 w 10000"/>
                  <a:gd name="connsiteY182" fmla="*/ 2698 h 10000"/>
                  <a:gd name="connsiteX183" fmla="*/ 8773 w 10000"/>
                  <a:gd name="connsiteY183" fmla="*/ 2218 h 10000"/>
                  <a:gd name="connsiteX184" fmla="*/ 8459 w 10000"/>
                  <a:gd name="connsiteY184" fmla="*/ 1761 h 10000"/>
                  <a:gd name="connsiteX185" fmla="*/ 8145 w 10000"/>
                  <a:gd name="connsiteY185" fmla="*/ 1364 h 10000"/>
                  <a:gd name="connsiteX186" fmla="*/ 7766 w 10000"/>
                  <a:gd name="connsiteY186" fmla="*/ 991 h 10000"/>
                  <a:gd name="connsiteX187" fmla="*/ 7369 w 10000"/>
                  <a:gd name="connsiteY187" fmla="*/ 658 h 10000"/>
                  <a:gd name="connsiteX188" fmla="*/ 6958 w 10000"/>
                  <a:gd name="connsiteY188" fmla="*/ 429 h 10000"/>
                  <a:gd name="connsiteX189" fmla="*/ 6447 w 10000"/>
                  <a:gd name="connsiteY189" fmla="*/ 263 h 10000"/>
                  <a:gd name="connsiteX190" fmla="*/ 5919 w 10000"/>
                  <a:gd name="connsiteY190" fmla="*/ 158 h 10000"/>
                  <a:gd name="connsiteX191" fmla="*/ 4987 w 10000"/>
                  <a:gd name="connsiteY191" fmla="*/ 20 h 10000"/>
                  <a:gd name="connsiteX192" fmla="*/ 1513 w 10000"/>
                  <a:gd name="connsiteY192" fmla="*/ 2218 h 10000"/>
                  <a:gd name="connsiteX0" fmla="*/ 1513 w 9974"/>
                  <a:gd name="connsiteY0" fmla="*/ 2218 h 10000"/>
                  <a:gd name="connsiteX1" fmla="*/ 136 w 9974"/>
                  <a:gd name="connsiteY1" fmla="*/ 9433 h 10000"/>
                  <a:gd name="connsiteX2" fmla="*/ 540 w 9974"/>
                  <a:gd name="connsiteY2" fmla="*/ 9254 h 10000"/>
                  <a:gd name="connsiteX3" fmla="*/ 672 w 9974"/>
                  <a:gd name="connsiteY3" fmla="*/ 9150 h 10000"/>
                  <a:gd name="connsiteX4" fmla="*/ 771 w 9974"/>
                  <a:gd name="connsiteY4" fmla="*/ 9087 h 10000"/>
                  <a:gd name="connsiteX5" fmla="*/ 853 w 9974"/>
                  <a:gd name="connsiteY5" fmla="*/ 9047 h 10000"/>
                  <a:gd name="connsiteX6" fmla="*/ 985 w 9974"/>
                  <a:gd name="connsiteY6" fmla="*/ 8984 h 10000"/>
                  <a:gd name="connsiteX7" fmla="*/ 1018 w 9974"/>
                  <a:gd name="connsiteY7" fmla="*/ 8942 h 10000"/>
                  <a:gd name="connsiteX8" fmla="*/ 1034 w 9974"/>
                  <a:gd name="connsiteY8" fmla="*/ 8818 h 10000"/>
                  <a:gd name="connsiteX9" fmla="*/ 952 w 9974"/>
                  <a:gd name="connsiteY9" fmla="*/ 8360 h 10000"/>
                  <a:gd name="connsiteX10" fmla="*/ 935 w 9974"/>
                  <a:gd name="connsiteY10" fmla="*/ 7943 h 10000"/>
                  <a:gd name="connsiteX11" fmla="*/ 935 w 9974"/>
                  <a:gd name="connsiteY11" fmla="*/ 7527 h 10000"/>
                  <a:gd name="connsiteX12" fmla="*/ 985 w 9974"/>
                  <a:gd name="connsiteY12" fmla="*/ 7152 h 10000"/>
                  <a:gd name="connsiteX13" fmla="*/ 1117 w 9974"/>
                  <a:gd name="connsiteY13" fmla="*/ 6424 h 10000"/>
                  <a:gd name="connsiteX14" fmla="*/ 1331 w 9974"/>
                  <a:gd name="connsiteY14" fmla="*/ 5758 h 10000"/>
                  <a:gd name="connsiteX15" fmla="*/ 1546 w 9974"/>
                  <a:gd name="connsiteY15" fmla="*/ 5258 h 10000"/>
                  <a:gd name="connsiteX16" fmla="*/ 1645 w 9974"/>
                  <a:gd name="connsiteY16" fmla="*/ 5049 h 10000"/>
                  <a:gd name="connsiteX17" fmla="*/ 1745 w 9974"/>
                  <a:gd name="connsiteY17" fmla="*/ 4882 h 10000"/>
                  <a:gd name="connsiteX18" fmla="*/ 1828 w 9974"/>
                  <a:gd name="connsiteY18" fmla="*/ 4758 h 10000"/>
                  <a:gd name="connsiteX19" fmla="*/ 1877 w 9974"/>
                  <a:gd name="connsiteY19" fmla="*/ 4654 h 10000"/>
                  <a:gd name="connsiteX20" fmla="*/ 1960 w 9974"/>
                  <a:gd name="connsiteY20" fmla="*/ 4550 h 10000"/>
                  <a:gd name="connsiteX21" fmla="*/ 2075 w 9974"/>
                  <a:gd name="connsiteY21" fmla="*/ 6154 h 10000"/>
                  <a:gd name="connsiteX22" fmla="*/ 2075 w 9974"/>
                  <a:gd name="connsiteY22" fmla="*/ 6090 h 10000"/>
                  <a:gd name="connsiteX23" fmla="*/ 2075 w 9974"/>
                  <a:gd name="connsiteY23" fmla="*/ 5945 h 10000"/>
                  <a:gd name="connsiteX24" fmla="*/ 2125 w 9974"/>
                  <a:gd name="connsiteY24" fmla="*/ 5696 h 10000"/>
                  <a:gd name="connsiteX25" fmla="*/ 2142 w 9974"/>
                  <a:gd name="connsiteY25" fmla="*/ 5383 h 10000"/>
                  <a:gd name="connsiteX26" fmla="*/ 2256 w 9974"/>
                  <a:gd name="connsiteY26" fmla="*/ 5049 h 10000"/>
                  <a:gd name="connsiteX27" fmla="*/ 2355 w 9974"/>
                  <a:gd name="connsiteY27" fmla="*/ 4758 h 10000"/>
                  <a:gd name="connsiteX28" fmla="*/ 2569 w 9974"/>
                  <a:gd name="connsiteY28" fmla="*/ 4446 h 10000"/>
                  <a:gd name="connsiteX29" fmla="*/ 2801 w 9974"/>
                  <a:gd name="connsiteY29" fmla="*/ 4197 h 10000"/>
                  <a:gd name="connsiteX30" fmla="*/ 2916 w 9974"/>
                  <a:gd name="connsiteY30" fmla="*/ 4154 h 10000"/>
                  <a:gd name="connsiteX31" fmla="*/ 2931 w 9974"/>
                  <a:gd name="connsiteY31" fmla="*/ 4154 h 10000"/>
                  <a:gd name="connsiteX32" fmla="*/ 2999 w 9974"/>
                  <a:gd name="connsiteY32" fmla="*/ 4197 h 10000"/>
                  <a:gd name="connsiteX33" fmla="*/ 2999 w 9974"/>
                  <a:gd name="connsiteY33" fmla="*/ 4280 h 10000"/>
                  <a:gd name="connsiteX34" fmla="*/ 2965 w 9974"/>
                  <a:gd name="connsiteY34" fmla="*/ 4591 h 10000"/>
                  <a:gd name="connsiteX35" fmla="*/ 2931 w 9974"/>
                  <a:gd name="connsiteY35" fmla="*/ 4924 h 10000"/>
                  <a:gd name="connsiteX36" fmla="*/ 2931 w 9974"/>
                  <a:gd name="connsiteY36" fmla="*/ 5154 h 10000"/>
                  <a:gd name="connsiteX37" fmla="*/ 2999 w 9974"/>
                  <a:gd name="connsiteY37" fmla="*/ 5383 h 10000"/>
                  <a:gd name="connsiteX38" fmla="*/ 3064 w 9974"/>
                  <a:gd name="connsiteY38" fmla="*/ 5779 h 10000"/>
                  <a:gd name="connsiteX39" fmla="*/ 3146 w 9974"/>
                  <a:gd name="connsiteY39" fmla="*/ 5945 h 10000"/>
                  <a:gd name="connsiteX40" fmla="*/ 3180 w 9974"/>
                  <a:gd name="connsiteY40" fmla="*/ 6112 h 10000"/>
                  <a:gd name="connsiteX41" fmla="*/ 3229 w 9974"/>
                  <a:gd name="connsiteY41" fmla="*/ 6194 h 10000"/>
                  <a:gd name="connsiteX42" fmla="*/ 3229 w 9974"/>
                  <a:gd name="connsiteY42" fmla="*/ 6215 h 10000"/>
                  <a:gd name="connsiteX43" fmla="*/ 3229 w 9974"/>
                  <a:gd name="connsiteY43" fmla="*/ 6154 h 10000"/>
                  <a:gd name="connsiteX44" fmla="*/ 3229 w 9974"/>
                  <a:gd name="connsiteY44" fmla="*/ 6048 h 10000"/>
                  <a:gd name="connsiteX45" fmla="*/ 3197 w 9974"/>
                  <a:gd name="connsiteY45" fmla="*/ 5862 h 10000"/>
                  <a:gd name="connsiteX46" fmla="*/ 3197 w 9974"/>
                  <a:gd name="connsiteY46" fmla="*/ 5611 h 10000"/>
                  <a:gd name="connsiteX47" fmla="*/ 3229 w 9974"/>
                  <a:gd name="connsiteY47" fmla="*/ 5362 h 10000"/>
                  <a:gd name="connsiteX48" fmla="*/ 3311 w 9974"/>
                  <a:gd name="connsiteY48" fmla="*/ 5049 h 10000"/>
                  <a:gd name="connsiteX49" fmla="*/ 3394 w 9974"/>
                  <a:gd name="connsiteY49" fmla="*/ 4758 h 10000"/>
                  <a:gd name="connsiteX50" fmla="*/ 3543 w 9974"/>
                  <a:gd name="connsiteY50" fmla="*/ 4488 h 10000"/>
                  <a:gd name="connsiteX51" fmla="*/ 3658 w 9974"/>
                  <a:gd name="connsiteY51" fmla="*/ 4363 h 10000"/>
                  <a:gd name="connsiteX52" fmla="*/ 3792 w 9974"/>
                  <a:gd name="connsiteY52" fmla="*/ 4154 h 10000"/>
                  <a:gd name="connsiteX53" fmla="*/ 4053 w 9974"/>
                  <a:gd name="connsiteY53" fmla="*/ 3781 h 10000"/>
                  <a:gd name="connsiteX54" fmla="*/ 4185 w 9974"/>
                  <a:gd name="connsiteY54" fmla="*/ 3614 h 10000"/>
                  <a:gd name="connsiteX55" fmla="*/ 4251 w 9974"/>
                  <a:gd name="connsiteY55" fmla="*/ 3489 h 10000"/>
                  <a:gd name="connsiteX56" fmla="*/ 4332 w 9974"/>
                  <a:gd name="connsiteY56" fmla="*/ 3385 h 10000"/>
                  <a:gd name="connsiteX57" fmla="*/ 4366 w 9974"/>
                  <a:gd name="connsiteY57" fmla="*/ 3364 h 10000"/>
                  <a:gd name="connsiteX58" fmla="*/ 4332 w 9974"/>
                  <a:gd name="connsiteY58" fmla="*/ 3385 h 10000"/>
                  <a:gd name="connsiteX59" fmla="*/ 4283 w 9974"/>
                  <a:gd name="connsiteY59" fmla="*/ 3489 h 10000"/>
                  <a:gd name="connsiteX60" fmla="*/ 4185 w 9974"/>
                  <a:gd name="connsiteY60" fmla="*/ 3656 h 10000"/>
                  <a:gd name="connsiteX61" fmla="*/ 4102 w 9974"/>
                  <a:gd name="connsiteY61" fmla="*/ 3863 h 10000"/>
                  <a:gd name="connsiteX62" fmla="*/ 3987 w 9974"/>
                  <a:gd name="connsiteY62" fmla="*/ 4114 h 10000"/>
                  <a:gd name="connsiteX63" fmla="*/ 3889 w 9974"/>
                  <a:gd name="connsiteY63" fmla="*/ 4385 h 10000"/>
                  <a:gd name="connsiteX64" fmla="*/ 3807 w 9974"/>
                  <a:gd name="connsiteY64" fmla="*/ 4696 h 10000"/>
                  <a:gd name="connsiteX65" fmla="*/ 3756 w 9974"/>
                  <a:gd name="connsiteY65" fmla="*/ 4988 h 10000"/>
                  <a:gd name="connsiteX66" fmla="*/ 3723 w 9974"/>
                  <a:gd name="connsiteY66" fmla="*/ 5383 h 10000"/>
                  <a:gd name="connsiteX67" fmla="*/ 3756 w 9974"/>
                  <a:gd name="connsiteY67" fmla="*/ 5716 h 10000"/>
                  <a:gd name="connsiteX68" fmla="*/ 3839 w 9974"/>
                  <a:gd name="connsiteY68" fmla="*/ 5987 h 10000"/>
                  <a:gd name="connsiteX69" fmla="*/ 3937 w 9974"/>
                  <a:gd name="connsiteY69" fmla="*/ 6154 h 10000"/>
                  <a:gd name="connsiteX70" fmla="*/ 4053 w 9974"/>
                  <a:gd name="connsiteY70" fmla="*/ 6278 h 10000"/>
                  <a:gd name="connsiteX71" fmla="*/ 4152 w 9974"/>
                  <a:gd name="connsiteY71" fmla="*/ 6382 h 10000"/>
                  <a:gd name="connsiteX72" fmla="*/ 4202 w 9974"/>
                  <a:gd name="connsiteY72" fmla="*/ 6424 h 10000"/>
                  <a:gd name="connsiteX73" fmla="*/ 4235 w 9974"/>
                  <a:gd name="connsiteY73" fmla="*/ 6424 h 10000"/>
                  <a:gd name="connsiteX74" fmla="*/ 4235 w 9974"/>
                  <a:gd name="connsiteY74" fmla="*/ 6382 h 10000"/>
                  <a:gd name="connsiteX75" fmla="*/ 4202 w 9974"/>
                  <a:gd name="connsiteY75" fmla="*/ 6258 h 10000"/>
                  <a:gd name="connsiteX76" fmla="*/ 4185 w 9974"/>
                  <a:gd name="connsiteY76" fmla="*/ 6112 h 10000"/>
                  <a:gd name="connsiteX77" fmla="*/ 4152 w 9974"/>
                  <a:gd name="connsiteY77" fmla="*/ 5883 h 10000"/>
                  <a:gd name="connsiteX78" fmla="*/ 4152 w 9974"/>
                  <a:gd name="connsiteY78" fmla="*/ 5653 h 10000"/>
                  <a:gd name="connsiteX79" fmla="*/ 4185 w 9974"/>
                  <a:gd name="connsiteY79" fmla="*/ 5362 h 10000"/>
                  <a:gd name="connsiteX80" fmla="*/ 4202 w 9974"/>
                  <a:gd name="connsiteY80" fmla="*/ 5049 h 10000"/>
                  <a:gd name="connsiteX81" fmla="*/ 4316 w 9974"/>
                  <a:gd name="connsiteY81" fmla="*/ 4758 h 10000"/>
                  <a:gd name="connsiteX82" fmla="*/ 4416 w 9974"/>
                  <a:gd name="connsiteY82" fmla="*/ 4446 h 10000"/>
                  <a:gd name="connsiteX83" fmla="*/ 4548 w 9974"/>
                  <a:gd name="connsiteY83" fmla="*/ 4218 h 10000"/>
                  <a:gd name="connsiteX84" fmla="*/ 4647 w 9974"/>
                  <a:gd name="connsiteY84" fmla="*/ 4029 h 10000"/>
                  <a:gd name="connsiteX85" fmla="*/ 4780 w 9974"/>
                  <a:gd name="connsiteY85" fmla="*/ 3863 h 10000"/>
                  <a:gd name="connsiteX86" fmla="*/ 4894 w 9974"/>
                  <a:gd name="connsiteY86" fmla="*/ 3717 h 10000"/>
                  <a:gd name="connsiteX87" fmla="*/ 4993 w 9974"/>
                  <a:gd name="connsiteY87" fmla="*/ 3614 h 10000"/>
                  <a:gd name="connsiteX88" fmla="*/ 5128 w 9974"/>
                  <a:gd name="connsiteY88" fmla="*/ 3551 h 10000"/>
                  <a:gd name="connsiteX89" fmla="*/ 5211 w 9974"/>
                  <a:gd name="connsiteY89" fmla="*/ 3551 h 10000"/>
                  <a:gd name="connsiteX90" fmla="*/ 5293 w 9974"/>
                  <a:gd name="connsiteY90" fmla="*/ 3614 h 10000"/>
                  <a:gd name="connsiteX91" fmla="*/ 5374 w 9974"/>
                  <a:gd name="connsiteY91" fmla="*/ 3717 h 10000"/>
                  <a:gd name="connsiteX92" fmla="*/ 5425 w 9974"/>
                  <a:gd name="connsiteY92" fmla="*/ 3863 h 10000"/>
                  <a:gd name="connsiteX93" fmla="*/ 5458 w 9974"/>
                  <a:gd name="connsiteY93" fmla="*/ 4052 h 10000"/>
                  <a:gd name="connsiteX94" fmla="*/ 5525 w 9974"/>
                  <a:gd name="connsiteY94" fmla="*/ 4550 h 10000"/>
                  <a:gd name="connsiteX95" fmla="*/ 5558 w 9974"/>
                  <a:gd name="connsiteY95" fmla="*/ 5112 h 10000"/>
                  <a:gd name="connsiteX96" fmla="*/ 5590 w 9974"/>
                  <a:gd name="connsiteY96" fmla="*/ 5696 h 10000"/>
                  <a:gd name="connsiteX97" fmla="*/ 5590 w 9974"/>
                  <a:gd name="connsiteY97" fmla="*/ 5945 h 10000"/>
                  <a:gd name="connsiteX98" fmla="*/ 5590 w 9974"/>
                  <a:gd name="connsiteY98" fmla="*/ 6154 h 10000"/>
                  <a:gd name="connsiteX99" fmla="*/ 5558 w 9974"/>
                  <a:gd name="connsiteY99" fmla="*/ 6360 h 10000"/>
                  <a:gd name="connsiteX100" fmla="*/ 5558 w 9974"/>
                  <a:gd name="connsiteY100" fmla="*/ 6487 h 10000"/>
                  <a:gd name="connsiteX101" fmla="*/ 5558 w 9974"/>
                  <a:gd name="connsiteY101" fmla="*/ 6590 h 10000"/>
                  <a:gd name="connsiteX102" fmla="*/ 5558 w 9974"/>
                  <a:gd name="connsiteY102" fmla="*/ 6611 h 10000"/>
                  <a:gd name="connsiteX103" fmla="*/ 6183 w 9974"/>
                  <a:gd name="connsiteY103" fmla="*/ 3198 h 10000"/>
                  <a:gd name="connsiteX104" fmla="*/ 6217 w 9974"/>
                  <a:gd name="connsiteY104" fmla="*/ 3261 h 10000"/>
                  <a:gd name="connsiteX105" fmla="*/ 6249 w 9974"/>
                  <a:gd name="connsiteY105" fmla="*/ 3364 h 10000"/>
                  <a:gd name="connsiteX106" fmla="*/ 6298 w 9974"/>
                  <a:gd name="connsiteY106" fmla="*/ 3529 h 10000"/>
                  <a:gd name="connsiteX107" fmla="*/ 6348 w 9974"/>
                  <a:gd name="connsiteY107" fmla="*/ 3760 h 10000"/>
                  <a:gd name="connsiteX108" fmla="*/ 6396 w 9974"/>
                  <a:gd name="connsiteY108" fmla="*/ 3989 h 10000"/>
                  <a:gd name="connsiteX109" fmla="*/ 6480 w 9974"/>
                  <a:gd name="connsiteY109" fmla="*/ 4280 h 10000"/>
                  <a:gd name="connsiteX110" fmla="*/ 6563 w 9974"/>
                  <a:gd name="connsiteY110" fmla="*/ 4924 h 10000"/>
                  <a:gd name="connsiteX111" fmla="*/ 6580 w 9974"/>
                  <a:gd name="connsiteY111" fmla="*/ 5258 h 10000"/>
                  <a:gd name="connsiteX112" fmla="*/ 6580 w 9974"/>
                  <a:gd name="connsiteY112" fmla="*/ 5529 h 10000"/>
                  <a:gd name="connsiteX113" fmla="*/ 6580 w 9974"/>
                  <a:gd name="connsiteY113" fmla="*/ 5758 h 10000"/>
                  <a:gd name="connsiteX114" fmla="*/ 6563 w 9974"/>
                  <a:gd name="connsiteY114" fmla="*/ 5945 h 10000"/>
                  <a:gd name="connsiteX115" fmla="*/ 6529 w 9974"/>
                  <a:gd name="connsiteY115" fmla="*/ 6112 h 10000"/>
                  <a:gd name="connsiteX116" fmla="*/ 6514 w 9974"/>
                  <a:gd name="connsiteY116" fmla="*/ 6215 h 10000"/>
                  <a:gd name="connsiteX117" fmla="*/ 6480 w 9974"/>
                  <a:gd name="connsiteY117" fmla="*/ 6278 h 10000"/>
                  <a:gd name="connsiteX118" fmla="*/ 6480 w 9974"/>
                  <a:gd name="connsiteY118" fmla="*/ 6320 h 10000"/>
                  <a:gd name="connsiteX119" fmla="*/ 6480 w 9974"/>
                  <a:gd name="connsiteY119" fmla="*/ 6278 h 10000"/>
                  <a:gd name="connsiteX120" fmla="*/ 6563 w 9974"/>
                  <a:gd name="connsiteY120" fmla="*/ 6215 h 10000"/>
                  <a:gd name="connsiteX121" fmla="*/ 6645 w 9974"/>
                  <a:gd name="connsiteY121" fmla="*/ 6090 h 10000"/>
                  <a:gd name="connsiteX122" fmla="*/ 6710 w 9974"/>
                  <a:gd name="connsiteY122" fmla="*/ 5924 h 10000"/>
                  <a:gd name="connsiteX123" fmla="*/ 6909 w 9974"/>
                  <a:gd name="connsiteY123" fmla="*/ 5550 h 10000"/>
                  <a:gd name="connsiteX124" fmla="*/ 7088 w 9974"/>
                  <a:gd name="connsiteY124" fmla="*/ 5112 h 10000"/>
                  <a:gd name="connsiteX125" fmla="*/ 7106 w 9974"/>
                  <a:gd name="connsiteY125" fmla="*/ 4946 h 10000"/>
                  <a:gd name="connsiteX126" fmla="*/ 7139 w 9974"/>
                  <a:gd name="connsiteY126" fmla="*/ 4758 h 10000"/>
                  <a:gd name="connsiteX127" fmla="*/ 7139 w 9974"/>
                  <a:gd name="connsiteY127" fmla="*/ 4446 h 10000"/>
                  <a:gd name="connsiteX128" fmla="*/ 7088 w 9974"/>
                  <a:gd name="connsiteY128" fmla="*/ 4280 h 10000"/>
                  <a:gd name="connsiteX129" fmla="*/ 7056 w 9974"/>
                  <a:gd name="connsiteY129" fmla="*/ 4259 h 10000"/>
                  <a:gd name="connsiteX130" fmla="*/ 7056 w 9974"/>
                  <a:gd name="connsiteY130" fmla="*/ 4218 h 10000"/>
                  <a:gd name="connsiteX131" fmla="*/ 7088 w 9974"/>
                  <a:gd name="connsiteY131" fmla="*/ 4259 h 10000"/>
                  <a:gd name="connsiteX132" fmla="*/ 7139 w 9974"/>
                  <a:gd name="connsiteY132" fmla="*/ 4363 h 10000"/>
                  <a:gd name="connsiteX133" fmla="*/ 7222 w 9974"/>
                  <a:gd name="connsiteY133" fmla="*/ 4488 h 10000"/>
                  <a:gd name="connsiteX134" fmla="*/ 7320 w 9974"/>
                  <a:gd name="connsiteY134" fmla="*/ 4654 h 10000"/>
                  <a:gd name="connsiteX135" fmla="*/ 7504 w 9974"/>
                  <a:gd name="connsiteY135" fmla="*/ 4924 h 10000"/>
                  <a:gd name="connsiteX136" fmla="*/ 7569 w 9974"/>
                  <a:gd name="connsiteY136" fmla="*/ 5049 h 10000"/>
                  <a:gd name="connsiteX137" fmla="*/ 7585 w 9974"/>
                  <a:gd name="connsiteY137" fmla="*/ 5092 h 10000"/>
                  <a:gd name="connsiteX138" fmla="*/ 7635 w 9974"/>
                  <a:gd name="connsiteY138" fmla="*/ 5592 h 10000"/>
                  <a:gd name="connsiteX139" fmla="*/ 7667 w 9974"/>
                  <a:gd name="connsiteY139" fmla="*/ 6048 h 10000"/>
                  <a:gd name="connsiteX140" fmla="*/ 7667 w 9974"/>
                  <a:gd name="connsiteY140" fmla="*/ 6258 h 10000"/>
                  <a:gd name="connsiteX141" fmla="*/ 7699 w 9974"/>
                  <a:gd name="connsiteY141" fmla="*/ 6445 h 10000"/>
                  <a:gd name="connsiteX142" fmla="*/ 7715 w 9974"/>
                  <a:gd name="connsiteY142" fmla="*/ 6550 h 10000"/>
                  <a:gd name="connsiteX143" fmla="*/ 7750 w 9974"/>
                  <a:gd name="connsiteY143" fmla="*/ 6590 h 10000"/>
                  <a:gd name="connsiteX144" fmla="*/ 7750 w 9974"/>
                  <a:gd name="connsiteY144" fmla="*/ 6550 h 10000"/>
                  <a:gd name="connsiteX145" fmla="*/ 7799 w 9974"/>
                  <a:gd name="connsiteY145" fmla="*/ 6487 h 10000"/>
                  <a:gd name="connsiteX146" fmla="*/ 7850 w 9974"/>
                  <a:gd name="connsiteY146" fmla="*/ 6382 h 10000"/>
                  <a:gd name="connsiteX147" fmla="*/ 7898 w 9974"/>
                  <a:gd name="connsiteY147" fmla="*/ 6258 h 10000"/>
                  <a:gd name="connsiteX148" fmla="*/ 8030 w 9974"/>
                  <a:gd name="connsiteY148" fmla="*/ 5924 h 10000"/>
                  <a:gd name="connsiteX149" fmla="*/ 8111 w 9974"/>
                  <a:gd name="connsiteY149" fmla="*/ 5486 h 10000"/>
                  <a:gd name="connsiteX150" fmla="*/ 8145 w 9974"/>
                  <a:gd name="connsiteY150" fmla="*/ 5320 h 10000"/>
                  <a:gd name="connsiteX151" fmla="*/ 8145 w 9974"/>
                  <a:gd name="connsiteY151" fmla="*/ 5195 h 10000"/>
                  <a:gd name="connsiteX152" fmla="*/ 8095 w 9974"/>
                  <a:gd name="connsiteY152" fmla="*/ 4988 h 10000"/>
                  <a:gd name="connsiteX153" fmla="*/ 8030 w 9974"/>
                  <a:gd name="connsiteY153" fmla="*/ 4882 h 10000"/>
                  <a:gd name="connsiteX154" fmla="*/ 8013 w 9974"/>
                  <a:gd name="connsiteY154" fmla="*/ 4863 h 10000"/>
                  <a:gd name="connsiteX155" fmla="*/ 8145 w 9974"/>
                  <a:gd name="connsiteY155" fmla="*/ 5049 h 10000"/>
                  <a:gd name="connsiteX156" fmla="*/ 8293 w 9974"/>
                  <a:gd name="connsiteY156" fmla="*/ 5216 h 10000"/>
                  <a:gd name="connsiteX157" fmla="*/ 8493 w 9974"/>
                  <a:gd name="connsiteY157" fmla="*/ 5383 h 10000"/>
                  <a:gd name="connsiteX158" fmla="*/ 8675 w 9974"/>
                  <a:gd name="connsiteY158" fmla="*/ 5592 h 10000"/>
                  <a:gd name="connsiteX159" fmla="*/ 8823 w 9974"/>
                  <a:gd name="connsiteY159" fmla="*/ 5862 h 10000"/>
                  <a:gd name="connsiteX160" fmla="*/ 8988 w 9974"/>
                  <a:gd name="connsiteY160" fmla="*/ 6154 h 10000"/>
                  <a:gd name="connsiteX161" fmla="*/ 9118 w 9974"/>
                  <a:gd name="connsiteY161" fmla="*/ 6527 h 10000"/>
                  <a:gd name="connsiteX162" fmla="*/ 9219 w 9974"/>
                  <a:gd name="connsiteY162" fmla="*/ 6985 h 10000"/>
                  <a:gd name="connsiteX163" fmla="*/ 9285 w 9974"/>
                  <a:gd name="connsiteY163" fmla="*/ 7485 h 10000"/>
                  <a:gd name="connsiteX164" fmla="*/ 9334 w 9974"/>
                  <a:gd name="connsiteY164" fmla="*/ 7943 h 10000"/>
                  <a:gd name="connsiteX165" fmla="*/ 9334 w 9974"/>
                  <a:gd name="connsiteY165" fmla="*/ 8360 h 10000"/>
                  <a:gd name="connsiteX166" fmla="*/ 9334 w 9974"/>
                  <a:gd name="connsiteY166" fmla="*/ 8692 h 10000"/>
                  <a:gd name="connsiteX167" fmla="*/ 9334 w 9974"/>
                  <a:gd name="connsiteY167" fmla="*/ 8942 h 10000"/>
                  <a:gd name="connsiteX168" fmla="*/ 9300 w 9974"/>
                  <a:gd name="connsiteY168" fmla="*/ 9150 h 10000"/>
                  <a:gd name="connsiteX169" fmla="*/ 9300 w 9974"/>
                  <a:gd name="connsiteY169" fmla="*/ 9316 h 10000"/>
                  <a:gd name="connsiteX170" fmla="*/ 9300 w 9974"/>
                  <a:gd name="connsiteY170" fmla="*/ 9359 h 10000"/>
                  <a:gd name="connsiteX171" fmla="*/ 9350 w 9974"/>
                  <a:gd name="connsiteY171" fmla="*/ 9359 h 10000"/>
                  <a:gd name="connsiteX172" fmla="*/ 9465 w 9974"/>
                  <a:gd name="connsiteY172" fmla="*/ 9442 h 10000"/>
                  <a:gd name="connsiteX173" fmla="*/ 9615 w 9974"/>
                  <a:gd name="connsiteY173" fmla="*/ 9545 h 10000"/>
                  <a:gd name="connsiteX174" fmla="*/ 9958 w 9974"/>
                  <a:gd name="connsiteY174" fmla="*/ 10000 h 10000"/>
                  <a:gd name="connsiteX175" fmla="*/ 9912 w 9974"/>
                  <a:gd name="connsiteY175" fmla="*/ 6154 h 10000"/>
                  <a:gd name="connsiteX176" fmla="*/ 9827 w 9974"/>
                  <a:gd name="connsiteY176" fmla="*/ 5550 h 10000"/>
                  <a:gd name="connsiteX177" fmla="*/ 9730 w 9974"/>
                  <a:gd name="connsiteY177" fmla="*/ 4946 h 10000"/>
                  <a:gd name="connsiteX178" fmla="*/ 9615 w 9974"/>
                  <a:gd name="connsiteY178" fmla="*/ 4363 h 10000"/>
                  <a:gd name="connsiteX179" fmla="*/ 9431 w 9974"/>
                  <a:gd name="connsiteY179" fmla="*/ 3760 h 10000"/>
                  <a:gd name="connsiteX180" fmla="*/ 9252 w 9974"/>
                  <a:gd name="connsiteY180" fmla="*/ 3219 h 10000"/>
                  <a:gd name="connsiteX181" fmla="*/ 9021 w 9974"/>
                  <a:gd name="connsiteY181" fmla="*/ 2698 h 10000"/>
                  <a:gd name="connsiteX182" fmla="*/ 8773 w 9974"/>
                  <a:gd name="connsiteY182" fmla="*/ 2218 h 10000"/>
                  <a:gd name="connsiteX183" fmla="*/ 8459 w 9974"/>
                  <a:gd name="connsiteY183" fmla="*/ 1761 h 10000"/>
                  <a:gd name="connsiteX184" fmla="*/ 8145 w 9974"/>
                  <a:gd name="connsiteY184" fmla="*/ 1364 h 10000"/>
                  <a:gd name="connsiteX185" fmla="*/ 7766 w 9974"/>
                  <a:gd name="connsiteY185" fmla="*/ 991 h 10000"/>
                  <a:gd name="connsiteX186" fmla="*/ 7369 w 9974"/>
                  <a:gd name="connsiteY186" fmla="*/ 658 h 10000"/>
                  <a:gd name="connsiteX187" fmla="*/ 6958 w 9974"/>
                  <a:gd name="connsiteY187" fmla="*/ 429 h 10000"/>
                  <a:gd name="connsiteX188" fmla="*/ 6447 w 9974"/>
                  <a:gd name="connsiteY188" fmla="*/ 263 h 10000"/>
                  <a:gd name="connsiteX189" fmla="*/ 5919 w 9974"/>
                  <a:gd name="connsiteY189" fmla="*/ 158 h 10000"/>
                  <a:gd name="connsiteX190" fmla="*/ 4987 w 9974"/>
                  <a:gd name="connsiteY190" fmla="*/ 20 h 10000"/>
                  <a:gd name="connsiteX191" fmla="*/ 1513 w 9974"/>
                  <a:gd name="connsiteY191" fmla="*/ 2218 h 10000"/>
                  <a:gd name="connsiteX0" fmla="*/ 1517 w 10000"/>
                  <a:gd name="connsiteY0" fmla="*/ 2198 h 9980"/>
                  <a:gd name="connsiteX1" fmla="*/ 136 w 10000"/>
                  <a:gd name="connsiteY1" fmla="*/ 9413 h 9980"/>
                  <a:gd name="connsiteX2" fmla="*/ 541 w 10000"/>
                  <a:gd name="connsiteY2" fmla="*/ 9234 h 9980"/>
                  <a:gd name="connsiteX3" fmla="*/ 674 w 10000"/>
                  <a:gd name="connsiteY3" fmla="*/ 9130 h 9980"/>
                  <a:gd name="connsiteX4" fmla="*/ 773 w 10000"/>
                  <a:gd name="connsiteY4" fmla="*/ 9067 h 9980"/>
                  <a:gd name="connsiteX5" fmla="*/ 855 w 10000"/>
                  <a:gd name="connsiteY5" fmla="*/ 9027 h 9980"/>
                  <a:gd name="connsiteX6" fmla="*/ 988 w 10000"/>
                  <a:gd name="connsiteY6" fmla="*/ 8964 h 9980"/>
                  <a:gd name="connsiteX7" fmla="*/ 1021 w 10000"/>
                  <a:gd name="connsiteY7" fmla="*/ 8922 h 9980"/>
                  <a:gd name="connsiteX8" fmla="*/ 1037 w 10000"/>
                  <a:gd name="connsiteY8" fmla="*/ 8798 h 9980"/>
                  <a:gd name="connsiteX9" fmla="*/ 954 w 10000"/>
                  <a:gd name="connsiteY9" fmla="*/ 8340 h 9980"/>
                  <a:gd name="connsiteX10" fmla="*/ 937 w 10000"/>
                  <a:gd name="connsiteY10" fmla="*/ 7923 h 9980"/>
                  <a:gd name="connsiteX11" fmla="*/ 937 w 10000"/>
                  <a:gd name="connsiteY11" fmla="*/ 7507 h 9980"/>
                  <a:gd name="connsiteX12" fmla="*/ 988 w 10000"/>
                  <a:gd name="connsiteY12" fmla="*/ 7132 h 9980"/>
                  <a:gd name="connsiteX13" fmla="*/ 1120 w 10000"/>
                  <a:gd name="connsiteY13" fmla="*/ 6404 h 9980"/>
                  <a:gd name="connsiteX14" fmla="*/ 1334 w 10000"/>
                  <a:gd name="connsiteY14" fmla="*/ 5738 h 9980"/>
                  <a:gd name="connsiteX15" fmla="*/ 1550 w 10000"/>
                  <a:gd name="connsiteY15" fmla="*/ 5238 h 9980"/>
                  <a:gd name="connsiteX16" fmla="*/ 1649 w 10000"/>
                  <a:gd name="connsiteY16" fmla="*/ 5029 h 9980"/>
                  <a:gd name="connsiteX17" fmla="*/ 1750 w 10000"/>
                  <a:gd name="connsiteY17" fmla="*/ 4862 h 9980"/>
                  <a:gd name="connsiteX18" fmla="*/ 1833 w 10000"/>
                  <a:gd name="connsiteY18" fmla="*/ 4738 h 9980"/>
                  <a:gd name="connsiteX19" fmla="*/ 1882 w 10000"/>
                  <a:gd name="connsiteY19" fmla="*/ 4634 h 9980"/>
                  <a:gd name="connsiteX20" fmla="*/ 1965 w 10000"/>
                  <a:gd name="connsiteY20" fmla="*/ 4530 h 9980"/>
                  <a:gd name="connsiteX21" fmla="*/ 2080 w 10000"/>
                  <a:gd name="connsiteY21" fmla="*/ 6134 h 9980"/>
                  <a:gd name="connsiteX22" fmla="*/ 2080 w 10000"/>
                  <a:gd name="connsiteY22" fmla="*/ 6070 h 9980"/>
                  <a:gd name="connsiteX23" fmla="*/ 2080 w 10000"/>
                  <a:gd name="connsiteY23" fmla="*/ 5925 h 9980"/>
                  <a:gd name="connsiteX24" fmla="*/ 2131 w 10000"/>
                  <a:gd name="connsiteY24" fmla="*/ 5676 h 9980"/>
                  <a:gd name="connsiteX25" fmla="*/ 2148 w 10000"/>
                  <a:gd name="connsiteY25" fmla="*/ 5363 h 9980"/>
                  <a:gd name="connsiteX26" fmla="*/ 2262 w 10000"/>
                  <a:gd name="connsiteY26" fmla="*/ 5029 h 9980"/>
                  <a:gd name="connsiteX27" fmla="*/ 2361 w 10000"/>
                  <a:gd name="connsiteY27" fmla="*/ 4738 h 9980"/>
                  <a:gd name="connsiteX28" fmla="*/ 2576 w 10000"/>
                  <a:gd name="connsiteY28" fmla="*/ 4426 h 9980"/>
                  <a:gd name="connsiteX29" fmla="*/ 2808 w 10000"/>
                  <a:gd name="connsiteY29" fmla="*/ 4177 h 9980"/>
                  <a:gd name="connsiteX30" fmla="*/ 2924 w 10000"/>
                  <a:gd name="connsiteY30" fmla="*/ 4134 h 9980"/>
                  <a:gd name="connsiteX31" fmla="*/ 2939 w 10000"/>
                  <a:gd name="connsiteY31" fmla="*/ 4134 h 9980"/>
                  <a:gd name="connsiteX32" fmla="*/ 3007 w 10000"/>
                  <a:gd name="connsiteY32" fmla="*/ 4177 h 9980"/>
                  <a:gd name="connsiteX33" fmla="*/ 3007 w 10000"/>
                  <a:gd name="connsiteY33" fmla="*/ 4260 h 9980"/>
                  <a:gd name="connsiteX34" fmla="*/ 2973 w 10000"/>
                  <a:gd name="connsiteY34" fmla="*/ 4571 h 9980"/>
                  <a:gd name="connsiteX35" fmla="*/ 2939 w 10000"/>
                  <a:gd name="connsiteY35" fmla="*/ 4904 h 9980"/>
                  <a:gd name="connsiteX36" fmla="*/ 2939 w 10000"/>
                  <a:gd name="connsiteY36" fmla="*/ 5134 h 9980"/>
                  <a:gd name="connsiteX37" fmla="*/ 3007 w 10000"/>
                  <a:gd name="connsiteY37" fmla="*/ 5363 h 9980"/>
                  <a:gd name="connsiteX38" fmla="*/ 3072 w 10000"/>
                  <a:gd name="connsiteY38" fmla="*/ 5759 h 9980"/>
                  <a:gd name="connsiteX39" fmla="*/ 3154 w 10000"/>
                  <a:gd name="connsiteY39" fmla="*/ 5925 h 9980"/>
                  <a:gd name="connsiteX40" fmla="*/ 3188 w 10000"/>
                  <a:gd name="connsiteY40" fmla="*/ 6092 h 9980"/>
                  <a:gd name="connsiteX41" fmla="*/ 3237 w 10000"/>
                  <a:gd name="connsiteY41" fmla="*/ 6174 h 9980"/>
                  <a:gd name="connsiteX42" fmla="*/ 3237 w 10000"/>
                  <a:gd name="connsiteY42" fmla="*/ 6195 h 9980"/>
                  <a:gd name="connsiteX43" fmla="*/ 3237 w 10000"/>
                  <a:gd name="connsiteY43" fmla="*/ 6134 h 9980"/>
                  <a:gd name="connsiteX44" fmla="*/ 3237 w 10000"/>
                  <a:gd name="connsiteY44" fmla="*/ 6028 h 9980"/>
                  <a:gd name="connsiteX45" fmla="*/ 3205 w 10000"/>
                  <a:gd name="connsiteY45" fmla="*/ 5842 h 9980"/>
                  <a:gd name="connsiteX46" fmla="*/ 3205 w 10000"/>
                  <a:gd name="connsiteY46" fmla="*/ 5591 h 9980"/>
                  <a:gd name="connsiteX47" fmla="*/ 3237 w 10000"/>
                  <a:gd name="connsiteY47" fmla="*/ 5342 h 9980"/>
                  <a:gd name="connsiteX48" fmla="*/ 3320 w 10000"/>
                  <a:gd name="connsiteY48" fmla="*/ 5029 h 9980"/>
                  <a:gd name="connsiteX49" fmla="*/ 3403 w 10000"/>
                  <a:gd name="connsiteY49" fmla="*/ 4738 h 9980"/>
                  <a:gd name="connsiteX50" fmla="*/ 3552 w 10000"/>
                  <a:gd name="connsiteY50" fmla="*/ 4468 h 9980"/>
                  <a:gd name="connsiteX51" fmla="*/ 3668 w 10000"/>
                  <a:gd name="connsiteY51" fmla="*/ 4343 h 9980"/>
                  <a:gd name="connsiteX52" fmla="*/ 3802 w 10000"/>
                  <a:gd name="connsiteY52" fmla="*/ 4134 h 9980"/>
                  <a:gd name="connsiteX53" fmla="*/ 4064 w 10000"/>
                  <a:gd name="connsiteY53" fmla="*/ 3761 h 9980"/>
                  <a:gd name="connsiteX54" fmla="*/ 4196 w 10000"/>
                  <a:gd name="connsiteY54" fmla="*/ 3594 h 9980"/>
                  <a:gd name="connsiteX55" fmla="*/ 4262 w 10000"/>
                  <a:gd name="connsiteY55" fmla="*/ 3469 h 9980"/>
                  <a:gd name="connsiteX56" fmla="*/ 4343 w 10000"/>
                  <a:gd name="connsiteY56" fmla="*/ 3365 h 9980"/>
                  <a:gd name="connsiteX57" fmla="*/ 4377 w 10000"/>
                  <a:gd name="connsiteY57" fmla="*/ 3344 h 9980"/>
                  <a:gd name="connsiteX58" fmla="*/ 4343 w 10000"/>
                  <a:gd name="connsiteY58" fmla="*/ 3365 h 9980"/>
                  <a:gd name="connsiteX59" fmla="*/ 4294 w 10000"/>
                  <a:gd name="connsiteY59" fmla="*/ 3469 h 9980"/>
                  <a:gd name="connsiteX60" fmla="*/ 4196 w 10000"/>
                  <a:gd name="connsiteY60" fmla="*/ 3636 h 9980"/>
                  <a:gd name="connsiteX61" fmla="*/ 4113 w 10000"/>
                  <a:gd name="connsiteY61" fmla="*/ 3843 h 9980"/>
                  <a:gd name="connsiteX62" fmla="*/ 3997 w 10000"/>
                  <a:gd name="connsiteY62" fmla="*/ 4094 h 9980"/>
                  <a:gd name="connsiteX63" fmla="*/ 3899 w 10000"/>
                  <a:gd name="connsiteY63" fmla="*/ 4365 h 9980"/>
                  <a:gd name="connsiteX64" fmla="*/ 3817 w 10000"/>
                  <a:gd name="connsiteY64" fmla="*/ 4676 h 9980"/>
                  <a:gd name="connsiteX65" fmla="*/ 3766 w 10000"/>
                  <a:gd name="connsiteY65" fmla="*/ 4968 h 9980"/>
                  <a:gd name="connsiteX66" fmla="*/ 3733 w 10000"/>
                  <a:gd name="connsiteY66" fmla="*/ 5363 h 9980"/>
                  <a:gd name="connsiteX67" fmla="*/ 3766 w 10000"/>
                  <a:gd name="connsiteY67" fmla="*/ 5696 h 9980"/>
                  <a:gd name="connsiteX68" fmla="*/ 3849 w 10000"/>
                  <a:gd name="connsiteY68" fmla="*/ 5967 h 9980"/>
                  <a:gd name="connsiteX69" fmla="*/ 3947 w 10000"/>
                  <a:gd name="connsiteY69" fmla="*/ 6134 h 9980"/>
                  <a:gd name="connsiteX70" fmla="*/ 4064 w 10000"/>
                  <a:gd name="connsiteY70" fmla="*/ 6258 h 9980"/>
                  <a:gd name="connsiteX71" fmla="*/ 4163 w 10000"/>
                  <a:gd name="connsiteY71" fmla="*/ 6362 h 9980"/>
                  <a:gd name="connsiteX72" fmla="*/ 4213 w 10000"/>
                  <a:gd name="connsiteY72" fmla="*/ 6404 h 9980"/>
                  <a:gd name="connsiteX73" fmla="*/ 4246 w 10000"/>
                  <a:gd name="connsiteY73" fmla="*/ 6404 h 9980"/>
                  <a:gd name="connsiteX74" fmla="*/ 4246 w 10000"/>
                  <a:gd name="connsiteY74" fmla="*/ 6362 h 9980"/>
                  <a:gd name="connsiteX75" fmla="*/ 4213 w 10000"/>
                  <a:gd name="connsiteY75" fmla="*/ 6238 h 9980"/>
                  <a:gd name="connsiteX76" fmla="*/ 4196 w 10000"/>
                  <a:gd name="connsiteY76" fmla="*/ 6092 h 9980"/>
                  <a:gd name="connsiteX77" fmla="*/ 4163 w 10000"/>
                  <a:gd name="connsiteY77" fmla="*/ 5863 h 9980"/>
                  <a:gd name="connsiteX78" fmla="*/ 4163 w 10000"/>
                  <a:gd name="connsiteY78" fmla="*/ 5633 h 9980"/>
                  <a:gd name="connsiteX79" fmla="*/ 4196 w 10000"/>
                  <a:gd name="connsiteY79" fmla="*/ 5342 h 9980"/>
                  <a:gd name="connsiteX80" fmla="*/ 4213 w 10000"/>
                  <a:gd name="connsiteY80" fmla="*/ 5029 h 9980"/>
                  <a:gd name="connsiteX81" fmla="*/ 4327 w 10000"/>
                  <a:gd name="connsiteY81" fmla="*/ 4738 h 9980"/>
                  <a:gd name="connsiteX82" fmla="*/ 4428 w 10000"/>
                  <a:gd name="connsiteY82" fmla="*/ 4426 h 9980"/>
                  <a:gd name="connsiteX83" fmla="*/ 4560 w 10000"/>
                  <a:gd name="connsiteY83" fmla="*/ 4198 h 9980"/>
                  <a:gd name="connsiteX84" fmla="*/ 4659 w 10000"/>
                  <a:gd name="connsiteY84" fmla="*/ 4009 h 9980"/>
                  <a:gd name="connsiteX85" fmla="*/ 4792 w 10000"/>
                  <a:gd name="connsiteY85" fmla="*/ 3843 h 9980"/>
                  <a:gd name="connsiteX86" fmla="*/ 4907 w 10000"/>
                  <a:gd name="connsiteY86" fmla="*/ 3697 h 9980"/>
                  <a:gd name="connsiteX87" fmla="*/ 5006 w 10000"/>
                  <a:gd name="connsiteY87" fmla="*/ 3594 h 9980"/>
                  <a:gd name="connsiteX88" fmla="*/ 5141 w 10000"/>
                  <a:gd name="connsiteY88" fmla="*/ 3531 h 9980"/>
                  <a:gd name="connsiteX89" fmla="*/ 5225 w 10000"/>
                  <a:gd name="connsiteY89" fmla="*/ 3531 h 9980"/>
                  <a:gd name="connsiteX90" fmla="*/ 5307 w 10000"/>
                  <a:gd name="connsiteY90" fmla="*/ 3594 h 9980"/>
                  <a:gd name="connsiteX91" fmla="*/ 5388 w 10000"/>
                  <a:gd name="connsiteY91" fmla="*/ 3697 h 9980"/>
                  <a:gd name="connsiteX92" fmla="*/ 5439 w 10000"/>
                  <a:gd name="connsiteY92" fmla="*/ 3843 h 9980"/>
                  <a:gd name="connsiteX93" fmla="*/ 5472 w 10000"/>
                  <a:gd name="connsiteY93" fmla="*/ 4032 h 9980"/>
                  <a:gd name="connsiteX94" fmla="*/ 5539 w 10000"/>
                  <a:gd name="connsiteY94" fmla="*/ 4530 h 9980"/>
                  <a:gd name="connsiteX95" fmla="*/ 5572 w 10000"/>
                  <a:gd name="connsiteY95" fmla="*/ 5092 h 9980"/>
                  <a:gd name="connsiteX96" fmla="*/ 5605 w 10000"/>
                  <a:gd name="connsiteY96" fmla="*/ 5676 h 9980"/>
                  <a:gd name="connsiteX97" fmla="*/ 5605 w 10000"/>
                  <a:gd name="connsiteY97" fmla="*/ 5925 h 9980"/>
                  <a:gd name="connsiteX98" fmla="*/ 5605 w 10000"/>
                  <a:gd name="connsiteY98" fmla="*/ 6134 h 9980"/>
                  <a:gd name="connsiteX99" fmla="*/ 5572 w 10000"/>
                  <a:gd name="connsiteY99" fmla="*/ 6340 h 9980"/>
                  <a:gd name="connsiteX100" fmla="*/ 5572 w 10000"/>
                  <a:gd name="connsiteY100" fmla="*/ 6467 h 9980"/>
                  <a:gd name="connsiteX101" fmla="*/ 5572 w 10000"/>
                  <a:gd name="connsiteY101" fmla="*/ 6570 h 9980"/>
                  <a:gd name="connsiteX102" fmla="*/ 5572 w 10000"/>
                  <a:gd name="connsiteY102" fmla="*/ 6591 h 9980"/>
                  <a:gd name="connsiteX103" fmla="*/ 6199 w 10000"/>
                  <a:gd name="connsiteY103" fmla="*/ 3178 h 9980"/>
                  <a:gd name="connsiteX104" fmla="*/ 6233 w 10000"/>
                  <a:gd name="connsiteY104" fmla="*/ 3241 h 9980"/>
                  <a:gd name="connsiteX105" fmla="*/ 6265 w 10000"/>
                  <a:gd name="connsiteY105" fmla="*/ 3344 h 9980"/>
                  <a:gd name="connsiteX106" fmla="*/ 6314 w 10000"/>
                  <a:gd name="connsiteY106" fmla="*/ 3509 h 9980"/>
                  <a:gd name="connsiteX107" fmla="*/ 6365 w 10000"/>
                  <a:gd name="connsiteY107" fmla="*/ 3740 h 9980"/>
                  <a:gd name="connsiteX108" fmla="*/ 6413 w 10000"/>
                  <a:gd name="connsiteY108" fmla="*/ 3969 h 9980"/>
                  <a:gd name="connsiteX109" fmla="*/ 6497 w 10000"/>
                  <a:gd name="connsiteY109" fmla="*/ 4260 h 9980"/>
                  <a:gd name="connsiteX110" fmla="*/ 6580 w 10000"/>
                  <a:gd name="connsiteY110" fmla="*/ 4904 h 9980"/>
                  <a:gd name="connsiteX111" fmla="*/ 6597 w 10000"/>
                  <a:gd name="connsiteY111" fmla="*/ 5238 h 9980"/>
                  <a:gd name="connsiteX112" fmla="*/ 6597 w 10000"/>
                  <a:gd name="connsiteY112" fmla="*/ 5509 h 9980"/>
                  <a:gd name="connsiteX113" fmla="*/ 6597 w 10000"/>
                  <a:gd name="connsiteY113" fmla="*/ 5738 h 9980"/>
                  <a:gd name="connsiteX114" fmla="*/ 6580 w 10000"/>
                  <a:gd name="connsiteY114" fmla="*/ 5925 h 9980"/>
                  <a:gd name="connsiteX115" fmla="*/ 6546 w 10000"/>
                  <a:gd name="connsiteY115" fmla="*/ 6092 h 9980"/>
                  <a:gd name="connsiteX116" fmla="*/ 6531 w 10000"/>
                  <a:gd name="connsiteY116" fmla="*/ 6195 h 9980"/>
                  <a:gd name="connsiteX117" fmla="*/ 6497 w 10000"/>
                  <a:gd name="connsiteY117" fmla="*/ 6258 h 9980"/>
                  <a:gd name="connsiteX118" fmla="*/ 6497 w 10000"/>
                  <a:gd name="connsiteY118" fmla="*/ 6300 h 9980"/>
                  <a:gd name="connsiteX119" fmla="*/ 6497 w 10000"/>
                  <a:gd name="connsiteY119" fmla="*/ 6258 h 9980"/>
                  <a:gd name="connsiteX120" fmla="*/ 6580 w 10000"/>
                  <a:gd name="connsiteY120" fmla="*/ 6195 h 9980"/>
                  <a:gd name="connsiteX121" fmla="*/ 6662 w 10000"/>
                  <a:gd name="connsiteY121" fmla="*/ 6070 h 9980"/>
                  <a:gd name="connsiteX122" fmla="*/ 6727 w 10000"/>
                  <a:gd name="connsiteY122" fmla="*/ 5904 h 9980"/>
                  <a:gd name="connsiteX123" fmla="*/ 6927 w 10000"/>
                  <a:gd name="connsiteY123" fmla="*/ 5530 h 9980"/>
                  <a:gd name="connsiteX124" fmla="*/ 7106 w 10000"/>
                  <a:gd name="connsiteY124" fmla="*/ 5092 h 9980"/>
                  <a:gd name="connsiteX125" fmla="*/ 7125 w 10000"/>
                  <a:gd name="connsiteY125" fmla="*/ 4926 h 9980"/>
                  <a:gd name="connsiteX126" fmla="*/ 7158 w 10000"/>
                  <a:gd name="connsiteY126" fmla="*/ 4738 h 9980"/>
                  <a:gd name="connsiteX127" fmla="*/ 7158 w 10000"/>
                  <a:gd name="connsiteY127" fmla="*/ 4426 h 9980"/>
                  <a:gd name="connsiteX128" fmla="*/ 7106 w 10000"/>
                  <a:gd name="connsiteY128" fmla="*/ 4260 h 9980"/>
                  <a:gd name="connsiteX129" fmla="*/ 7074 w 10000"/>
                  <a:gd name="connsiteY129" fmla="*/ 4239 h 9980"/>
                  <a:gd name="connsiteX130" fmla="*/ 7074 w 10000"/>
                  <a:gd name="connsiteY130" fmla="*/ 4198 h 9980"/>
                  <a:gd name="connsiteX131" fmla="*/ 7106 w 10000"/>
                  <a:gd name="connsiteY131" fmla="*/ 4239 h 9980"/>
                  <a:gd name="connsiteX132" fmla="*/ 7158 w 10000"/>
                  <a:gd name="connsiteY132" fmla="*/ 4343 h 9980"/>
                  <a:gd name="connsiteX133" fmla="*/ 7241 w 10000"/>
                  <a:gd name="connsiteY133" fmla="*/ 4468 h 9980"/>
                  <a:gd name="connsiteX134" fmla="*/ 7339 w 10000"/>
                  <a:gd name="connsiteY134" fmla="*/ 4634 h 9980"/>
                  <a:gd name="connsiteX135" fmla="*/ 7524 w 10000"/>
                  <a:gd name="connsiteY135" fmla="*/ 4904 h 9980"/>
                  <a:gd name="connsiteX136" fmla="*/ 7589 w 10000"/>
                  <a:gd name="connsiteY136" fmla="*/ 5029 h 9980"/>
                  <a:gd name="connsiteX137" fmla="*/ 7605 w 10000"/>
                  <a:gd name="connsiteY137" fmla="*/ 5072 h 9980"/>
                  <a:gd name="connsiteX138" fmla="*/ 7655 w 10000"/>
                  <a:gd name="connsiteY138" fmla="*/ 5572 h 9980"/>
                  <a:gd name="connsiteX139" fmla="*/ 7687 w 10000"/>
                  <a:gd name="connsiteY139" fmla="*/ 6028 h 9980"/>
                  <a:gd name="connsiteX140" fmla="*/ 7687 w 10000"/>
                  <a:gd name="connsiteY140" fmla="*/ 6238 h 9980"/>
                  <a:gd name="connsiteX141" fmla="*/ 7719 w 10000"/>
                  <a:gd name="connsiteY141" fmla="*/ 6425 h 9980"/>
                  <a:gd name="connsiteX142" fmla="*/ 7735 w 10000"/>
                  <a:gd name="connsiteY142" fmla="*/ 6530 h 9980"/>
                  <a:gd name="connsiteX143" fmla="*/ 7770 w 10000"/>
                  <a:gd name="connsiteY143" fmla="*/ 6570 h 9980"/>
                  <a:gd name="connsiteX144" fmla="*/ 7770 w 10000"/>
                  <a:gd name="connsiteY144" fmla="*/ 6530 h 9980"/>
                  <a:gd name="connsiteX145" fmla="*/ 7819 w 10000"/>
                  <a:gd name="connsiteY145" fmla="*/ 6467 h 9980"/>
                  <a:gd name="connsiteX146" fmla="*/ 7870 w 10000"/>
                  <a:gd name="connsiteY146" fmla="*/ 6362 h 9980"/>
                  <a:gd name="connsiteX147" fmla="*/ 7919 w 10000"/>
                  <a:gd name="connsiteY147" fmla="*/ 6238 h 9980"/>
                  <a:gd name="connsiteX148" fmla="*/ 8051 w 10000"/>
                  <a:gd name="connsiteY148" fmla="*/ 5904 h 9980"/>
                  <a:gd name="connsiteX149" fmla="*/ 8132 w 10000"/>
                  <a:gd name="connsiteY149" fmla="*/ 5466 h 9980"/>
                  <a:gd name="connsiteX150" fmla="*/ 8166 w 10000"/>
                  <a:gd name="connsiteY150" fmla="*/ 5300 h 9980"/>
                  <a:gd name="connsiteX151" fmla="*/ 8166 w 10000"/>
                  <a:gd name="connsiteY151" fmla="*/ 5175 h 9980"/>
                  <a:gd name="connsiteX152" fmla="*/ 8116 w 10000"/>
                  <a:gd name="connsiteY152" fmla="*/ 4968 h 9980"/>
                  <a:gd name="connsiteX153" fmla="*/ 8051 w 10000"/>
                  <a:gd name="connsiteY153" fmla="*/ 4862 h 9980"/>
                  <a:gd name="connsiteX154" fmla="*/ 8034 w 10000"/>
                  <a:gd name="connsiteY154" fmla="*/ 4843 h 9980"/>
                  <a:gd name="connsiteX155" fmla="*/ 8166 w 10000"/>
                  <a:gd name="connsiteY155" fmla="*/ 5029 h 9980"/>
                  <a:gd name="connsiteX156" fmla="*/ 8315 w 10000"/>
                  <a:gd name="connsiteY156" fmla="*/ 5196 h 9980"/>
                  <a:gd name="connsiteX157" fmla="*/ 8515 w 10000"/>
                  <a:gd name="connsiteY157" fmla="*/ 5363 h 9980"/>
                  <a:gd name="connsiteX158" fmla="*/ 8698 w 10000"/>
                  <a:gd name="connsiteY158" fmla="*/ 5572 h 9980"/>
                  <a:gd name="connsiteX159" fmla="*/ 8846 w 10000"/>
                  <a:gd name="connsiteY159" fmla="*/ 5842 h 9980"/>
                  <a:gd name="connsiteX160" fmla="*/ 9011 w 10000"/>
                  <a:gd name="connsiteY160" fmla="*/ 6134 h 9980"/>
                  <a:gd name="connsiteX161" fmla="*/ 9142 w 10000"/>
                  <a:gd name="connsiteY161" fmla="*/ 6507 h 9980"/>
                  <a:gd name="connsiteX162" fmla="*/ 9243 w 10000"/>
                  <a:gd name="connsiteY162" fmla="*/ 6965 h 9980"/>
                  <a:gd name="connsiteX163" fmla="*/ 9309 w 10000"/>
                  <a:gd name="connsiteY163" fmla="*/ 7465 h 9980"/>
                  <a:gd name="connsiteX164" fmla="*/ 9358 w 10000"/>
                  <a:gd name="connsiteY164" fmla="*/ 7923 h 9980"/>
                  <a:gd name="connsiteX165" fmla="*/ 9358 w 10000"/>
                  <a:gd name="connsiteY165" fmla="*/ 8340 h 9980"/>
                  <a:gd name="connsiteX166" fmla="*/ 9358 w 10000"/>
                  <a:gd name="connsiteY166" fmla="*/ 8672 h 9980"/>
                  <a:gd name="connsiteX167" fmla="*/ 9358 w 10000"/>
                  <a:gd name="connsiteY167" fmla="*/ 8922 h 9980"/>
                  <a:gd name="connsiteX168" fmla="*/ 9324 w 10000"/>
                  <a:gd name="connsiteY168" fmla="*/ 9130 h 9980"/>
                  <a:gd name="connsiteX169" fmla="*/ 9324 w 10000"/>
                  <a:gd name="connsiteY169" fmla="*/ 9296 h 9980"/>
                  <a:gd name="connsiteX170" fmla="*/ 9324 w 10000"/>
                  <a:gd name="connsiteY170" fmla="*/ 9339 h 9980"/>
                  <a:gd name="connsiteX171" fmla="*/ 9374 w 10000"/>
                  <a:gd name="connsiteY171" fmla="*/ 9339 h 9980"/>
                  <a:gd name="connsiteX172" fmla="*/ 9490 w 10000"/>
                  <a:gd name="connsiteY172" fmla="*/ 9422 h 9980"/>
                  <a:gd name="connsiteX173" fmla="*/ 9640 w 10000"/>
                  <a:gd name="connsiteY173" fmla="*/ 9525 h 9980"/>
                  <a:gd name="connsiteX174" fmla="*/ 9984 w 10000"/>
                  <a:gd name="connsiteY174" fmla="*/ 9980 h 9980"/>
                  <a:gd name="connsiteX175" fmla="*/ 9938 w 10000"/>
                  <a:gd name="connsiteY175" fmla="*/ 6134 h 9980"/>
                  <a:gd name="connsiteX176" fmla="*/ 9853 w 10000"/>
                  <a:gd name="connsiteY176" fmla="*/ 5530 h 9980"/>
                  <a:gd name="connsiteX177" fmla="*/ 9755 w 10000"/>
                  <a:gd name="connsiteY177" fmla="*/ 4926 h 9980"/>
                  <a:gd name="connsiteX178" fmla="*/ 9640 w 10000"/>
                  <a:gd name="connsiteY178" fmla="*/ 4343 h 9980"/>
                  <a:gd name="connsiteX179" fmla="*/ 9456 w 10000"/>
                  <a:gd name="connsiteY179" fmla="*/ 3740 h 9980"/>
                  <a:gd name="connsiteX180" fmla="*/ 9276 w 10000"/>
                  <a:gd name="connsiteY180" fmla="*/ 3199 h 9980"/>
                  <a:gd name="connsiteX181" fmla="*/ 9045 w 10000"/>
                  <a:gd name="connsiteY181" fmla="*/ 2678 h 9980"/>
                  <a:gd name="connsiteX182" fmla="*/ 8796 w 10000"/>
                  <a:gd name="connsiteY182" fmla="*/ 2198 h 9980"/>
                  <a:gd name="connsiteX183" fmla="*/ 8481 w 10000"/>
                  <a:gd name="connsiteY183" fmla="*/ 1741 h 9980"/>
                  <a:gd name="connsiteX184" fmla="*/ 8166 w 10000"/>
                  <a:gd name="connsiteY184" fmla="*/ 1344 h 9980"/>
                  <a:gd name="connsiteX185" fmla="*/ 7786 w 10000"/>
                  <a:gd name="connsiteY185" fmla="*/ 971 h 9980"/>
                  <a:gd name="connsiteX186" fmla="*/ 7388 w 10000"/>
                  <a:gd name="connsiteY186" fmla="*/ 638 h 9980"/>
                  <a:gd name="connsiteX187" fmla="*/ 6976 w 10000"/>
                  <a:gd name="connsiteY187" fmla="*/ 409 h 9980"/>
                  <a:gd name="connsiteX188" fmla="*/ 6464 w 10000"/>
                  <a:gd name="connsiteY188" fmla="*/ 243 h 9980"/>
                  <a:gd name="connsiteX189" fmla="*/ 5000 w 10000"/>
                  <a:gd name="connsiteY189" fmla="*/ 0 h 9980"/>
                  <a:gd name="connsiteX190" fmla="*/ 1517 w 10000"/>
                  <a:gd name="connsiteY190" fmla="*/ 2198 h 9980"/>
                  <a:gd name="connsiteX0" fmla="*/ 1517 w 10000"/>
                  <a:gd name="connsiteY0" fmla="*/ 2202 h 10000"/>
                  <a:gd name="connsiteX1" fmla="*/ 136 w 10000"/>
                  <a:gd name="connsiteY1" fmla="*/ 9432 h 10000"/>
                  <a:gd name="connsiteX2" fmla="*/ 541 w 10000"/>
                  <a:gd name="connsiteY2" fmla="*/ 9253 h 10000"/>
                  <a:gd name="connsiteX3" fmla="*/ 674 w 10000"/>
                  <a:gd name="connsiteY3" fmla="*/ 9148 h 10000"/>
                  <a:gd name="connsiteX4" fmla="*/ 773 w 10000"/>
                  <a:gd name="connsiteY4" fmla="*/ 9085 h 10000"/>
                  <a:gd name="connsiteX5" fmla="*/ 855 w 10000"/>
                  <a:gd name="connsiteY5" fmla="*/ 9045 h 10000"/>
                  <a:gd name="connsiteX6" fmla="*/ 988 w 10000"/>
                  <a:gd name="connsiteY6" fmla="*/ 8982 h 10000"/>
                  <a:gd name="connsiteX7" fmla="*/ 1021 w 10000"/>
                  <a:gd name="connsiteY7" fmla="*/ 8940 h 10000"/>
                  <a:gd name="connsiteX8" fmla="*/ 1037 w 10000"/>
                  <a:gd name="connsiteY8" fmla="*/ 8816 h 10000"/>
                  <a:gd name="connsiteX9" fmla="*/ 954 w 10000"/>
                  <a:gd name="connsiteY9" fmla="*/ 8357 h 10000"/>
                  <a:gd name="connsiteX10" fmla="*/ 937 w 10000"/>
                  <a:gd name="connsiteY10" fmla="*/ 7939 h 10000"/>
                  <a:gd name="connsiteX11" fmla="*/ 937 w 10000"/>
                  <a:gd name="connsiteY11" fmla="*/ 7522 h 10000"/>
                  <a:gd name="connsiteX12" fmla="*/ 988 w 10000"/>
                  <a:gd name="connsiteY12" fmla="*/ 7146 h 10000"/>
                  <a:gd name="connsiteX13" fmla="*/ 1120 w 10000"/>
                  <a:gd name="connsiteY13" fmla="*/ 6417 h 10000"/>
                  <a:gd name="connsiteX14" fmla="*/ 1334 w 10000"/>
                  <a:gd name="connsiteY14" fmla="*/ 5749 h 10000"/>
                  <a:gd name="connsiteX15" fmla="*/ 1550 w 10000"/>
                  <a:gd name="connsiteY15" fmla="*/ 5248 h 10000"/>
                  <a:gd name="connsiteX16" fmla="*/ 1649 w 10000"/>
                  <a:gd name="connsiteY16" fmla="*/ 5039 h 10000"/>
                  <a:gd name="connsiteX17" fmla="*/ 1750 w 10000"/>
                  <a:gd name="connsiteY17" fmla="*/ 4872 h 10000"/>
                  <a:gd name="connsiteX18" fmla="*/ 1833 w 10000"/>
                  <a:gd name="connsiteY18" fmla="*/ 4747 h 10000"/>
                  <a:gd name="connsiteX19" fmla="*/ 1882 w 10000"/>
                  <a:gd name="connsiteY19" fmla="*/ 4643 h 10000"/>
                  <a:gd name="connsiteX20" fmla="*/ 1965 w 10000"/>
                  <a:gd name="connsiteY20" fmla="*/ 4539 h 10000"/>
                  <a:gd name="connsiteX21" fmla="*/ 2080 w 10000"/>
                  <a:gd name="connsiteY21" fmla="*/ 6146 h 10000"/>
                  <a:gd name="connsiteX22" fmla="*/ 2080 w 10000"/>
                  <a:gd name="connsiteY22" fmla="*/ 6082 h 10000"/>
                  <a:gd name="connsiteX23" fmla="*/ 2080 w 10000"/>
                  <a:gd name="connsiteY23" fmla="*/ 5937 h 10000"/>
                  <a:gd name="connsiteX24" fmla="*/ 2131 w 10000"/>
                  <a:gd name="connsiteY24" fmla="*/ 5687 h 10000"/>
                  <a:gd name="connsiteX25" fmla="*/ 2148 w 10000"/>
                  <a:gd name="connsiteY25" fmla="*/ 5374 h 10000"/>
                  <a:gd name="connsiteX26" fmla="*/ 2262 w 10000"/>
                  <a:gd name="connsiteY26" fmla="*/ 5039 h 10000"/>
                  <a:gd name="connsiteX27" fmla="*/ 2361 w 10000"/>
                  <a:gd name="connsiteY27" fmla="*/ 4747 h 10000"/>
                  <a:gd name="connsiteX28" fmla="*/ 2576 w 10000"/>
                  <a:gd name="connsiteY28" fmla="*/ 4435 h 10000"/>
                  <a:gd name="connsiteX29" fmla="*/ 2808 w 10000"/>
                  <a:gd name="connsiteY29" fmla="*/ 4185 h 10000"/>
                  <a:gd name="connsiteX30" fmla="*/ 2924 w 10000"/>
                  <a:gd name="connsiteY30" fmla="*/ 4142 h 10000"/>
                  <a:gd name="connsiteX31" fmla="*/ 2939 w 10000"/>
                  <a:gd name="connsiteY31" fmla="*/ 4142 h 10000"/>
                  <a:gd name="connsiteX32" fmla="*/ 3007 w 10000"/>
                  <a:gd name="connsiteY32" fmla="*/ 4185 h 10000"/>
                  <a:gd name="connsiteX33" fmla="*/ 3007 w 10000"/>
                  <a:gd name="connsiteY33" fmla="*/ 4269 h 10000"/>
                  <a:gd name="connsiteX34" fmla="*/ 2973 w 10000"/>
                  <a:gd name="connsiteY34" fmla="*/ 4580 h 10000"/>
                  <a:gd name="connsiteX35" fmla="*/ 2939 w 10000"/>
                  <a:gd name="connsiteY35" fmla="*/ 4914 h 10000"/>
                  <a:gd name="connsiteX36" fmla="*/ 2939 w 10000"/>
                  <a:gd name="connsiteY36" fmla="*/ 5144 h 10000"/>
                  <a:gd name="connsiteX37" fmla="*/ 3007 w 10000"/>
                  <a:gd name="connsiteY37" fmla="*/ 5374 h 10000"/>
                  <a:gd name="connsiteX38" fmla="*/ 3072 w 10000"/>
                  <a:gd name="connsiteY38" fmla="*/ 5771 h 10000"/>
                  <a:gd name="connsiteX39" fmla="*/ 3154 w 10000"/>
                  <a:gd name="connsiteY39" fmla="*/ 5937 h 10000"/>
                  <a:gd name="connsiteX40" fmla="*/ 3188 w 10000"/>
                  <a:gd name="connsiteY40" fmla="*/ 6104 h 10000"/>
                  <a:gd name="connsiteX41" fmla="*/ 3237 w 10000"/>
                  <a:gd name="connsiteY41" fmla="*/ 6186 h 10000"/>
                  <a:gd name="connsiteX42" fmla="*/ 3237 w 10000"/>
                  <a:gd name="connsiteY42" fmla="*/ 6207 h 10000"/>
                  <a:gd name="connsiteX43" fmla="*/ 3237 w 10000"/>
                  <a:gd name="connsiteY43" fmla="*/ 6146 h 10000"/>
                  <a:gd name="connsiteX44" fmla="*/ 3237 w 10000"/>
                  <a:gd name="connsiteY44" fmla="*/ 6040 h 10000"/>
                  <a:gd name="connsiteX45" fmla="*/ 3205 w 10000"/>
                  <a:gd name="connsiteY45" fmla="*/ 5854 h 10000"/>
                  <a:gd name="connsiteX46" fmla="*/ 3205 w 10000"/>
                  <a:gd name="connsiteY46" fmla="*/ 5602 h 10000"/>
                  <a:gd name="connsiteX47" fmla="*/ 3237 w 10000"/>
                  <a:gd name="connsiteY47" fmla="*/ 5353 h 10000"/>
                  <a:gd name="connsiteX48" fmla="*/ 3320 w 10000"/>
                  <a:gd name="connsiteY48" fmla="*/ 5039 h 10000"/>
                  <a:gd name="connsiteX49" fmla="*/ 3403 w 10000"/>
                  <a:gd name="connsiteY49" fmla="*/ 4747 h 10000"/>
                  <a:gd name="connsiteX50" fmla="*/ 3552 w 10000"/>
                  <a:gd name="connsiteY50" fmla="*/ 4477 h 10000"/>
                  <a:gd name="connsiteX51" fmla="*/ 3668 w 10000"/>
                  <a:gd name="connsiteY51" fmla="*/ 4352 h 10000"/>
                  <a:gd name="connsiteX52" fmla="*/ 3802 w 10000"/>
                  <a:gd name="connsiteY52" fmla="*/ 4142 h 10000"/>
                  <a:gd name="connsiteX53" fmla="*/ 4064 w 10000"/>
                  <a:gd name="connsiteY53" fmla="*/ 3769 h 10000"/>
                  <a:gd name="connsiteX54" fmla="*/ 4196 w 10000"/>
                  <a:gd name="connsiteY54" fmla="*/ 3601 h 10000"/>
                  <a:gd name="connsiteX55" fmla="*/ 4262 w 10000"/>
                  <a:gd name="connsiteY55" fmla="*/ 3476 h 10000"/>
                  <a:gd name="connsiteX56" fmla="*/ 4343 w 10000"/>
                  <a:gd name="connsiteY56" fmla="*/ 3372 h 10000"/>
                  <a:gd name="connsiteX57" fmla="*/ 4377 w 10000"/>
                  <a:gd name="connsiteY57" fmla="*/ 3351 h 10000"/>
                  <a:gd name="connsiteX58" fmla="*/ 4343 w 10000"/>
                  <a:gd name="connsiteY58" fmla="*/ 3372 h 10000"/>
                  <a:gd name="connsiteX59" fmla="*/ 4294 w 10000"/>
                  <a:gd name="connsiteY59" fmla="*/ 3476 h 10000"/>
                  <a:gd name="connsiteX60" fmla="*/ 4196 w 10000"/>
                  <a:gd name="connsiteY60" fmla="*/ 3643 h 10000"/>
                  <a:gd name="connsiteX61" fmla="*/ 4113 w 10000"/>
                  <a:gd name="connsiteY61" fmla="*/ 3851 h 10000"/>
                  <a:gd name="connsiteX62" fmla="*/ 3997 w 10000"/>
                  <a:gd name="connsiteY62" fmla="*/ 4102 h 10000"/>
                  <a:gd name="connsiteX63" fmla="*/ 3899 w 10000"/>
                  <a:gd name="connsiteY63" fmla="*/ 4374 h 10000"/>
                  <a:gd name="connsiteX64" fmla="*/ 3817 w 10000"/>
                  <a:gd name="connsiteY64" fmla="*/ 4685 h 10000"/>
                  <a:gd name="connsiteX65" fmla="*/ 3766 w 10000"/>
                  <a:gd name="connsiteY65" fmla="*/ 4978 h 10000"/>
                  <a:gd name="connsiteX66" fmla="*/ 3733 w 10000"/>
                  <a:gd name="connsiteY66" fmla="*/ 5374 h 10000"/>
                  <a:gd name="connsiteX67" fmla="*/ 3766 w 10000"/>
                  <a:gd name="connsiteY67" fmla="*/ 5707 h 10000"/>
                  <a:gd name="connsiteX68" fmla="*/ 3849 w 10000"/>
                  <a:gd name="connsiteY68" fmla="*/ 5979 h 10000"/>
                  <a:gd name="connsiteX69" fmla="*/ 3947 w 10000"/>
                  <a:gd name="connsiteY69" fmla="*/ 6146 h 10000"/>
                  <a:gd name="connsiteX70" fmla="*/ 4064 w 10000"/>
                  <a:gd name="connsiteY70" fmla="*/ 6271 h 10000"/>
                  <a:gd name="connsiteX71" fmla="*/ 4163 w 10000"/>
                  <a:gd name="connsiteY71" fmla="*/ 6375 h 10000"/>
                  <a:gd name="connsiteX72" fmla="*/ 4213 w 10000"/>
                  <a:gd name="connsiteY72" fmla="*/ 6417 h 10000"/>
                  <a:gd name="connsiteX73" fmla="*/ 4246 w 10000"/>
                  <a:gd name="connsiteY73" fmla="*/ 6417 h 10000"/>
                  <a:gd name="connsiteX74" fmla="*/ 4246 w 10000"/>
                  <a:gd name="connsiteY74" fmla="*/ 6375 h 10000"/>
                  <a:gd name="connsiteX75" fmla="*/ 4213 w 10000"/>
                  <a:gd name="connsiteY75" fmla="*/ 6251 h 10000"/>
                  <a:gd name="connsiteX76" fmla="*/ 4196 w 10000"/>
                  <a:gd name="connsiteY76" fmla="*/ 6104 h 10000"/>
                  <a:gd name="connsiteX77" fmla="*/ 4163 w 10000"/>
                  <a:gd name="connsiteY77" fmla="*/ 5875 h 10000"/>
                  <a:gd name="connsiteX78" fmla="*/ 4163 w 10000"/>
                  <a:gd name="connsiteY78" fmla="*/ 5644 h 10000"/>
                  <a:gd name="connsiteX79" fmla="*/ 4196 w 10000"/>
                  <a:gd name="connsiteY79" fmla="*/ 5353 h 10000"/>
                  <a:gd name="connsiteX80" fmla="*/ 4213 w 10000"/>
                  <a:gd name="connsiteY80" fmla="*/ 5039 h 10000"/>
                  <a:gd name="connsiteX81" fmla="*/ 4327 w 10000"/>
                  <a:gd name="connsiteY81" fmla="*/ 4747 h 10000"/>
                  <a:gd name="connsiteX82" fmla="*/ 4428 w 10000"/>
                  <a:gd name="connsiteY82" fmla="*/ 4435 h 10000"/>
                  <a:gd name="connsiteX83" fmla="*/ 4560 w 10000"/>
                  <a:gd name="connsiteY83" fmla="*/ 4206 h 10000"/>
                  <a:gd name="connsiteX84" fmla="*/ 4659 w 10000"/>
                  <a:gd name="connsiteY84" fmla="*/ 4017 h 10000"/>
                  <a:gd name="connsiteX85" fmla="*/ 4792 w 10000"/>
                  <a:gd name="connsiteY85" fmla="*/ 3851 h 10000"/>
                  <a:gd name="connsiteX86" fmla="*/ 4907 w 10000"/>
                  <a:gd name="connsiteY86" fmla="*/ 3704 h 10000"/>
                  <a:gd name="connsiteX87" fmla="*/ 5006 w 10000"/>
                  <a:gd name="connsiteY87" fmla="*/ 3601 h 10000"/>
                  <a:gd name="connsiteX88" fmla="*/ 5141 w 10000"/>
                  <a:gd name="connsiteY88" fmla="*/ 3538 h 10000"/>
                  <a:gd name="connsiteX89" fmla="*/ 5225 w 10000"/>
                  <a:gd name="connsiteY89" fmla="*/ 3538 h 10000"/>
                  <a:gd name="connsiteX90" fmla="*/ 5307 w 10000"/>
                  <a:gd name="connsiteY90" fmla="*/ 3601 h 10000"/>
                  <a:gd name="connsiteX91" fmla="*/ 5388 w 10000"/>
                  <a:gd name="connsiteY91" fmla="*/ 3704 h 10000"/>
                  <a:gd name="connsiteX92" fmla="*/ 5439 w 10000"/>
                  <a:gd name="connsiteY92" fmla="*/ 3851 h 10000"/>
                  <a:gd name="connsiteX93" fmla="*/ 5472 w 10000"/>
                  <a:gd name="connsiteY93" fmla="*/ 4040 h 10000"/>
                  <a:gd name="connsiteX94" fmla="*/ 5539 w 10000"/>
                  <a:gd name="connsiteY94" fmla="*/ 4539 h 10000"/>
                  <a:gd name="connsiteX95" fmla="*/ 5572 w 10000"/>
                  <a:gd name="connsiteY95" fmla="*/ 5102 h 10000"/>
                  <a:gd name="connsiteX96" fmla="*/ 5605 w 10000"/>
                  <a:gd name="connsiteY96" fmla="*/ 5687 h 10000"/>
                  <a:gd name="connsiteX97" fmla="*/ 5605 w 10000"/>
                  <a:gd name="connsiteY97" fmla="*/ 5937 h 10000"/>
                  <a:gd name="connsiteX98" fmla="*/ 5605 w 10000"/>
                  <a:gd name="connsiteY98" fmla="*/ 6146 h 10000"/>
                  <a:gd name="connsiteX99" fmla="*/ 5572 w 10000"/>
                  <a:gd name="connsiteY99" fmla="*/ 6353 h 10000"/>
                  <a:gd name="connsiteX100" fmla="*/ 5572 w 10000"/>
                  <a:gd name="connsiteY100" fmla="*/ 6480 h 10000"/>
                  <a:gd name="connsiteX101" fmla="*/ 5572 w 10000"/>
                  <a:gd name="connsiteY101" fmla="*/ 6583 h 10000"/>
                  <a:gd name="connsiteX102" fmla="*/ 5572 w 10000"/>
                  <a:gd name="connsiteY102" fmla="*/ 6604 h 10000"/>
                  <a:gd name="connsiteX103" fmla="*/ 6199 w 10000"/>
                  <a:gd name="connsiteY103" fmla="*/ 3184 h 10000"/>
                  <a:gd name="connsiteX104" fmla="*/ 6233 w 10000"/>
                  <a:gd name="connsiteY104" fmla="*/ 3247 h 10000"/>
                  <a:gd name="connsiteX105" fmla="*/ 6265 w 10000"/>
                  <a:gd name="connsiteY105" fmla="*/ 3351 h 10000"/>
                  <a:gd name="connsiteX106" fmla="*/ 6314 w 10000"/>
                  <a:gd name="connsiteY106" fmla="*/ 3516 h 10000"/>
                  <a:gd name="connsiteX107" fmla="*/ 6365 w 10000"/>
                  <a:gd name="connsiteY107" fmla="*/ 3747 h 10000"/>
                  <a:gd name="connsiteX108" fmla="*/ 6413 w 10000"/>
                  <a:gd name="connsiteY108" fmla="*/ 3977 h 10000"/>
                  <a:gd name="connsiteX109" fmla="*/ 6497 w 10000"/>
                  <a:gd name="connsiteY109" fmla="*/ 4269 h 10000"/>
                  <a:gd name="connsiteX110" fmla="*/ 6580 w 10000"/>
                  <a:gd name="connsiteY110" fmla="*/ 4914 h 10000"/>
                  <a:gd name="connsiteX111" fmla="*/ 6597 w 10000"/>
                  <a:gd name="connsiteY111" fmla="*/ 5248 h 10000"/>
                  <a:gd name="connsiteX112" fmla="*/ 6597 w 10000"/>
                  <a:gd name="connsiteY112" fmla="*/ 5520 h 10000"/>
                  <a:gd name="connsiteX113" fmla="*/ 6597 w 10000"/>
                  <a:gd name="connsiteY113" fmla="*/ 5749 h 10000"/>
                  <a:gd name="connsiteX114" fmla="*/ 6580 w 10000"/>
                  <a:gd name="connsiteY114" fmla="*/ 5937 h 10000"/>
                  <a:gd name="connsiteX115" fmla="*/ 6546 w 10000"/>
                  <a:gd name="connsiteY115" fmla="*/ 6104 h 10000"/>
                  <a:gd name="connsiteX116" fmla="*/ 6531 w 10000"/>
                  <a:gd name="connsiteY116" fmla="*/ 6207 h 10000"/>
                  <a:gd name="connsiteX117" fmla="*/ 6497 w 10000"/>
                  <a:gd name="connsiteY117" fmla="*/ 6271 h 10000"/>
                  <a:gd name="connsiteX118" fmla="*/ 6497 w 10000"/>
                  <a:gd name="connsiteY118" fmla="*/ 6313 h 10000"/>
                  <a:gd name="connsiteX119" fmla="*/ 6497 w 10000"/>
                  <a:gd name="connsiteY119" fmla="*/ 6271 h 10000"/>
                  <a:gd name="connsiteX120" fmla="*/ 6580 w 10000"/>
                  <a:gd name="connsiteY120" fmla="*/ 6207 h 10000"/>
                  <a:gd name="connsiteX121" fmla="*/ 6662 w 10000"/>
                  <a:gd name="connsiteY121" fmla="*/ 6082 h 10000"/>
                  <a:gd name="connsiteX122" fmla="*/ 6727 w 10000"/>
                  <a:gd name="connsiteY122" fmla="*/ 5916 h 10000"/>
                  <a:gd name="connsiteX123" fmla="*/ 6927 w 10000"/>
                  <a:gd name="connsiteY123" fmla="*/ 5541 h 10000"/>
                  <a:gd name="connsiteX124" fmla="*/ 7106 w 10000"/>
                  <a:gd name="connsiteY124" fmla="*/ 5102 h 10000"/>
                  <a:gd name="connsiteX125" fmla="*/ 7125 w 10000"/>
                  <a:gd name="connsiteY125" fmla="*/ 4936 h 10000"/>
                  <a:gd name="connsiteX126" fmla="*/ 7158 w 10000"/>
                  <a:gd name="connsiteY126" fmla="*/ 4747 h 10000"/>
                  <a:gd name="connsiteX127" fmla="*/ 7158 w 10000"/>
                  <a:gd name="connsiteY127" fmla="*/ 4435 h 10000"/>
                  <a:gd name="connsiteX128" fmla="*/ 7106 w 10000"/>
                  <a:gd name="connsiteY128" fmla="*/ 4269 h 10000"/>
                  <a:gd name="connsiteX129" fmla="*/ 7074 w 10000"/>
                  <a:gd name="connsiteY129" fmla="*/ 4247 h 10000"/>
                  <a:gd name="connsiteX130" fmla="*/ 7074 w 10000"/>
                  <a:gd name="connsiteY130" fmla="*/ 4206 h 10000"/>
                  <a:gd name="connsiteX131" fmla="*/ 7106 w 10000"/>
                  <a:gd name="connsiteY131" fmla="*/ 4247 h 10000"/>
                  <a:gd name="connsiteX132" fmla="*/ 7158 w 10000"/>
                  <a:gd name="connsiteY132" fmla="*/ 4352 h 10000"/>
                  <a:gd name="connsiteX133" fmla="*/ 7241 w 10000"/>
                  <a:gd name="connsiteY133" fmla="*/ 4477 h 10000"/>
                  <a:gd name="connsiteX134" fmla="*/ 7339 w 10000"/>
                  <a:gd name="connsiteY134" fmla="*/ 4643 h 10000"/>
                  <a:gd name="connsiteX135" fmla="*/ 7524 w 10000"/>
                  <a:gd name="connsiteY135" fmla="*/ 4914 h 10000"/>
                  <a:gd name="connsiteX136" fmla="*/ 7589 w 10000"/>
                  <a:gd name="connsiteY136" fmla="*/ 5039 h 10000"/>
                  <a:gd name="connsiteX137" fmla="*/ 7605 w 10000"/>
                  <a:gd name="connsiteY137" fmla="*/ 5082 h 10000"/>
                  <a:gd name="connsiteX138" fmla="*/ 7655 w 10000"/>
                  <a:gd name="connsiteY138" fmla="*/ 5583 h 10000"/>
                  <a:gd name="connsiteX139" fmla="*/ 7687 w 10000"/>
                  <a:gd name="connsiteY139" fmla="*/ 6040 h 10000"/>
                  <a:gd name="connsiteX140" fmla="*/ 7687 w 10000"/>
                  <a:gd name="connsiteY140" fmla="*/ 6251 h 10000"/>
                  <a:gd name="connsiteX141" fmla="*/ 7719 w 10000"/>
                  <a:gd name="connsiteY141" fmla="*/ 6438 h 10000"/>
                  <a:gd name="connsiteX142" fmla="*/ 7735 w 10000"/>
                  <a:gd name="connsiteY142" fmla="*/ 6543 h 10000"/>
                  <a:gd name="connsiteX143" fmla="*/ 7770 w 10000"/>
                  <a:gd name="connsiteY143" fmla="*/ 6583 h 10000"/>
                  <a:gd name="connsiteX144" fmla="*/ 7770 w 10000"/>
                  <a:gd name="connsiteY144" fmla="*/ 6543 h 10000"/>
                  <a:gd name="connsiteX145" fmla="*/ 7819 w 10000"/>
                  <a:gd name="connsiteY145" fmla="*/ 6480 h 10000"/>
                  <a:gd name="connsiteX146" fmla="*/ 7870 w 10000"/>
                  <a:gd name="connsiteY146" fmla="*/ 6375 h 10000"/>
                  <a:gd name="connsiteX147" fmla="*/ 7919 w 10000"/>
                  <a:gd name="connsiteY147" fmla="*/ 6251 h 10000"/>
                  <a:gd name="connsiteX148" fmla="*/ 8051 w 10000"/>
                  <a:gd name="connsiteY148" fmla="*/ 5916 h 10000"/>
                  <a:gd name="connsiteX149" fmla="*/ 8132 w 10000"/>
                  <a:gd name="connsiteY149" fmla="*/ 5477 h 10000"/>
                  <a:gd name="connsiteX150" fmla="*/ 8166 w 10000"/>
                  <a:gd name="connsiteY150" fmla="*/ 5311 h 10000"/>
                  <a:gd name="connsiteX151" fmla="*/ 8166 w 10000"/>
                  <a:gd name="connsiteY151" fmla="*/ 5185 h 10000"/>
                  <a:gd name="connsiteX152" fmla="*/ 8116 w 10000"/>
                  <a:gd name="connsiteY152" fmla="*/ 4978 h 10000"/>
                  <a:gd name="connsiteX153" fmla="*/ 8051 w 10000"/>
                  <a:gd name="connsiteY153" fmla="*/ 4872 h 10000"/>
                  <a:gd name="connsiteX154" fmla="*/ 8034 w 10000"/>
                  <a:gd name="connsiteY154" fmla="*/ 4853 h 10000"/>
                  <a:gd name="connsiteX155" fmla="*/ 8166 w 10000"/>
                  <a:gd name="connsiteY155" fmla="*/ 5039 h 10000"/>
                  <a:gd name="connsiteX156" fmla="*/ 8315 w 10000"/>
                  <a:gd name="connsiteY156" fmla="*/ 5206 h 10000"/>
                  <a:gd name="connsiteX157" fmla="*/ 8515 w 10000"/>
                  <a:gd name="connsiteY157" fmla="*/ 5374 h 10000"/>
                  <a:gd name="connsiteX158" fmla="*/ 8698 w 10000"/>
                  <a:gd name="connsiteY158" fmla="*/ 5583 h 10000"/>
                  <a:gd name="connsiteX159" fmla="*/ 8846 w 10000"/>
                  <a:gd name="connsiteY159" fmla="*/ 5854 h 10000"/>
                  <a:gd name="connsiteX160" fmla="*/ 9011 w 10000"/>
                  <a:gd name="connsiteY160" fmla="*/ 6146 h 10000"/>
                  <a:gd name="connsiteX161" fmla="*/ 9142 w 10000"/>
                  <a:gd name="connsiteY161" fmla="*/ 6520 h 10000"/>
                  <a:gd name="connsiteX162" fmla="*/ 9243 w 10000"/>
                  <a:gd name="connsiteY162" fmla="*/ 6979 h 10000"/>
                  <a:gd name="connsiteX163" fmla="*/ 9309 w 10000"/>
                  <a:gd name="connsiteY163" fmla="*/ 7480 h 10000"/>
                  <a:gd name="connsiteX164" fmla="*/ 9358 w 10000"/>
                  <a:gd name="connsiteY164" fmla="*/ 7939 h 10000"/>
                  <a:gd name="connsiteX165" fmla="*/ 9358 w 10000"/>
                  <a:gd name="connsiteY165" fmla="*/ 8357 h 10000"/>
                  <a:gd name="connsiteX166" fmla="*/ 9358 w 10000"/>
                  <a:gd name="connsiteY166" fmla="*/ 8689 h 10000"/>
                  <a:gd name="connsiteX167" fmla="*/ 9358 w 10000"/>
                  <a:gd name="connsiteY167" fmla="*/ 8940 h 10000"/>
                  <a:gd name="connsiteX168" fmla="*/ 9324 w 10000"/>
                  <a:gd name="connsiteY168" fmla="*/ 9148 h 10000"/>
                  <a:gd name="connsiteX169" fmla="*/ 9324 w 10000"/>
                  <a:gd name="connsiteY169" fmla="*/ 9315 h 10000"/>
                  <a:gd name="connsiteX170" fmla="*/ 9324 w 10000"/>
                  <a:gd name="connsiteY170" fmla="*/ 9358 h 10000"/>
                  <a:gd name="connsiteX171" fmla="*/ 9374 w 10000"/>
                  <a:gd name="connsiteY171" fmla="*/ 9358 h 10000"/>
                  <a:gd name="connsiteX172" fmla="*/ 9490 w 10000"/>
                  <a:gd name="connsiteY172" fmla="*/ 9441 h 10000"/>
                  <a:gd name="connsiteX173" fmla="*/ 9640 w 10000"/>
                  <a:gd name="connsiteY173" fmla="*/ 9544 h 10000"/>
                  <a:gd name="connsiteX174" fmla="*/ 9984 w 10000"/>
                  <a:gd name="connsiteY174" fmla="*/ 10000 h 10000"/>
                  <a:gd name="connsiteX175" fmla="*/ 9938 w 10000"/>
                  <a:gd name="connsiteY175" fmla="*/ 6146 h 10000"/>
                  <a:gd name="connsiteX176" fmla="*/ 9853 w 10000"/>
                  <a:gd name="connsiteY176" fmla="*/ 5541 h 10000"/>
                  <a:gd name="connsiteX177" fmla="*/ 9755 w 10000"/>
                  <a:gd name="connsiteY177" fmla="*/ 4936 h 10000"/>
                  <a:gd name="connsiteX178" fmla="*/ 9640 w 10000"/>
                  <a:gd name="connsiteY178" fmla="*/ 4352 h 10000"/>
                  <a:gd name="connsiteX179" fmla="*/ 9456 w 10000"/>
                  <a:gd name="connsiteY179" fmla="*/ 3747 h 10000"/>
                  <a:gd name="connsiteX180" fmla="*/ 9276 w 10000"/>
                  <a:gd name="connsiteY180" fmla="*/ 3205 h 10000"/>
                  <a:gd name="connsiteX181" fmla="*/ 9045 w 10000"/>
                  <a:gd name="connsiteY181" fmla="*/ 2683 h 10000"/>
                  <a:gd name="connsiteX182" fmla="*/ 8796 w 10000"/>
                  <a:gd name="connsiteY182" fmla="*/ 2202 h 10000"/>
                  <a:gd name="connsiteX183" fmla="*/ 8481 w 10000"/>
                  <a:gd name="connsiteY183" fmla="*/ 1744 h 10000"/>
                  <a:gd name="connsiteX184" fmla="*/ 8166 w 10000"/>
                  <a:gd name="connsiteY184" fmla="*/ 1347 h 10000"/>
                  <a:gd name="connsiteX185" fmla="*/ 7786 w 10000"/>
                  <a:gd name="connsiteY185" fmla="*/ 973 h 10000"/>
                  <a:gd name="connsiteX186" fmla="*/ 7388 w 10000"/>
                  <a:gd name="connsiteY186" fmla="*/ 639 h 10000"/>
                  <a:gd name="connsiteX187" fmla="*/ 6976 w 10000"/>
                  <a:gd name="connsiteY187" fmla="*/ 410 h 10000"/>
                  <a:gd name="connsiteX188" fmla="*/ 5000 w 10000"/>
                  <a:gd name="connsiteY188" fmla="*/ 0 h 10000"/>
                  <a:gd name="connsiteX189" fmla="*/ 1517 w 10000"/>
                  <a:gd name="connsiteY189" fmla="*/ 2202 h 10000"/>
                  <a:gd name="connsiteX0" fmla="*/ 1517 w 10000"/>
                  <a:gd name="connsiteY0" fmla="*/ 2202 h 10000"/>
                  <a:gd name="connsiteX1" fmla="*/ 136 w 10000"/>
                  <a:gd name="connsiteY1" fmla="*/ 9432 h 10000"/>
                  <a:gd name="connsiteX2" fmla="*/ 541 w 10000"/>
                  <a:gd name="connsiteY2" fmla="*/ 9253 h 10000"/>
                  <a:gd name="connsiteX3" fmla="*/ 674 w 10000"/>
                  <a:gd name="connsiteY3" fmla="*/ 9148 h 10000"/>
                  <a:gd name="connsiteX4" fmla="*/ 773 w 10000"/>
                  <a:gd name="connsiteY4" fmla="*/ 9085 h 10000"/>
                  <a:gd name="connsiteX5" fmla="*/ 855 w 10000"/>
                  <a:gd name="connsiteY5" fmla="*/ 9045 h 10000"/>
                  <a:gd name="connsiteX6" fmla="*/ 988 w 10000"/>
                  <a:gd name="connsiteY6" fmla="*/ 8982 h 10000"/>
                  <a:gd name="connsiteX7" fmla="*/ 1021 w 10000"/>
                  <a:gd name="connsiteY7" fmla="*/ 8940 h 10000"/>
                  <a:gd name="connsiteX8" fmla="*/ 1037 w 10000"/>
                  <a:gd name="connsiteY8" fmla="*/ 8816 h 10000"/>
                  <a:gd name="connsiteX9" fmla="*/ 954 w 10000"/>
                  <a:gd name="connsiteY9" fmla="*/ 8357 h 10000"/>
                  <a:gd name="connsiteX10" fmla="*/ 937 w 10000"/>
                  <a:gd name="connsiteY10" fmla="*/ 7939 h 10000"/>
                  <a:gd name="connsiteX11" fmla="*/ 937 w 10000"/>
                  <a:gd name="connsiteY11" fmla="*/ 7522 h 10000"/>
                  <a:gd name="connsiteX12" fmla="*/ 988 w 10000"/>
                  <a:gd name="connsiteY12" fmla="*/ 7146 h 10000"/>
                  <a:gd name="connsiteX13" fmla="*/ 1120 w 10000"/>
                  <a:gd name="connsiteY13" fmla="*/ 6417 h 10000"/>
                  <a:gd name="connsiteX14" fmla="*/ 1334 w 10000"/>
                  <a:gd name="connsiteY14" fmla="*/ 5749 h 10000"/>
                  <a:gd name="connsiteX15" fmla="*/ 1550 w 10000"/>
                  <a:gd name="connsiteY15" fmla="*/ 5248 h 10000"/>
                  <a:gd name="connsiteX16" fmla="*/ 1649 w 10000"/>
                  <a:gd name="connsiteY16" fmla="*/ 5039 h 10000"/>
                  <a:gd name="connsiteX17" fmla="*/ 1750 w 10000"/>
                  <a:gd name="connsiteY17" fmla="*/ 4872 h 10000"/>
                  <a:gd name="connsiteX18" fmla="*/ 1833 w 10000"/>
                  <a:gd name="connsiteY18" fmla="*/ 4747 h 10000"/>
                  <a:gd name="connsiteX19" fmla="*/ 1882 w 10000"/>
                  <a:gd name="connsiteY19" fmla="*/ 4643 h 10000"/>
                  <a:gd name="connsiteX20" fmla="*/ 1965 w 10000"/>
                  <a:gd name="connsiteY20" fmla="*/ 4539 h 10000"/>
                  <a:gd name="connsiteX21" fmla="*/ 2080 w 10000"/>
                  <a:gd name="connsiteY21" fmla="*/ 6146 h 10000"/>
                  <a:gd name="connsiteX22" fmla="*/ 2080 w 10000"/>
                  <a:gd name="connsiteY22" fmla="*/ 6082 h 10000"/>
                  <a:gd name="connsiteX23" fmla="*/ 2080 w 10000"/>
                  <a:gd name="connsiteY23" fmla="*/ 5937 h 10000"/>
                  <a:gd name="connsiteX24" fmla="*/ 2131 w 10000"/>
                  <a:gd name="connsiteY24" fmla="*/ 5687 h 10000"/>
                  <a:gd name="connsiteX25" fmla="*/ 2148 w 10000"/>
                  <a:gd name="connsiteY25" fmla="*/ 5374 h 10000"/>
                  <a:gd name="connsiteX26" fmla="*/ 2262 w 10000"/>
                  <a:gd name="connsiteY26" fmla="*/ 5039 h 10000"/>
                  <a:gd name="connsiteX27" fmla="*/ 2361 w 10000"/>
                  <a:gd name="connsiteY27" fmla="*/ 4747 h 10000"/>
                  <a:gd name="connsiteX28" fmla="*/ 2576 w 10000"/>
                  <a:gd name="connsiteY28" fmla="*/ 4435 h 10000"/>
                  <a:gd name="connsiteX29" fmla="*/ 2808 w 10000"/>
                  <a:gd name="connsiteY29" fmla="*/ 4185 h 10000"/>
                  <a:gd name="connsiteX30" fmla="*/ 2924 w 10000"/>
                  <a:gd name="connsiteY30" fmla="*/ 4142 h 10000"/>
                  <a:gd name="connsiteX31" fmla="*/ 2939 w 10000"/>
                  <a:gd name="connsiteY31" fmla="*/ 4142 h 10000"/>
                  <a:gd name="connsiteX32" fmla="*/ 3007 w 10000"/>
                  <a:gd name="connsiteY32" fmla="*/ 4185 h 10000"/>
                  <a:gd name="connsiteX33" fmla="*/ 3007 w 10000"/>
                  <a:gd name="connsiteY33" fmla="*/ 4269 h 10000"/>
                  <a:gd name="connsiteX34" fmla="*/ 2973 w 10000"/>
                  <a:gd name="connsiteY34" fmla="*/ 4580 h 10000"/>
                  <a:gd name="connsiteX35" fmla="*/ 2939 w 10000"/>
                  <a:gd name="connsiteY35" fmla="*/ 4914 h 10000"/>
                  <a:gd name="connsiteX36" fmla="*/ 2939 w 10000"/>
                  <a:gd name="connsiteY36" fmla="*/ 5144 h 10000"/>
                  <a:gd name="connsiteX37" fmla="*/ 3007 w 10000"/>
                  <a:gd name="connsiteY37" fmla="*/ 5374 h 10000"/>
                  <a:gd name="connsiteX38" fmla="*/ 3072 w 10000"/>
                  <a:gd name="connsiteY38" fmla="*/ 5771 h 10000"/>
                  <a:gd name="connsiteX39" fmla="*/ 3154 w 10000"/>
                  <a:gd name="connsiteY39" fmla="*/ 5937 h 10000"/>
                  <a:gd name="connsiteX40" fmla="*/ 3188 w 10000"/>
                  <a:gd name="connsiteY40" fmla="*/ 6104 h 10000"/>
                  <a:gd name="connsiteX41" fmla="*/ 3237 w 10000"/>
                  <a:gd name="connsiteY41" fmla="*/ 6186 h 10000"/>
                  <a:gd name="connsiteX42" fmla="*/ 3237 w 10000"/>
                  <a:gd name="connsiteY42" fmla="*/ 6207 h 10000"/>
                  <a:gd name="connsiteX43" fmla="*/ 3237 w 10000"/>
                  <a:gd name="connsiteY43" fmla="*/ 6146 h 10000"/>
                  <a:gd name="connsiteX44" fmla="*/ 3237 w 10000"/>
                  <a:gd name="connsiteY44" fmla="*/ 6040 h 10000"/>
                  <a:gd name="connsiteX45" fmla="*/ 3205 w 10000"/>
                  <a:gd name="connsiteY45" fmla="*/ 5854 h 10000"/>
                  <a:gd name="connsiteX46" fmla="*/ 3205 w 10000"/>
                  <a:gd name="connsiteY46" fmla="*/ 5602 h 10000"/>
                  <a:gd name="connsiteX47" fmla="*/ 3237 w 10000"/>
                  <a:gd name="connsiteY47" fmla="*/ 5353 h 10000"/>
                  <a:gd name="connsiteX48" fmla="*/ 3320 w 10000"/>
                  <a:gd name="connsiteY48" fmla="*/ 5039 h 10000"/>
                  <a:gd name="connsiteX49" fmla="*/ 3403 w 10000"/>
                  <a:gd name="connsiteY49" fmla="*/ 4747 h 10000"/>
                  <a:gd name="connsiteX50" fmla="*/ 3552 w 10000"/>
                  <a:gd name="connsiteY50" fmla="*/ 4477 h 10000"/>
                  <a:gd name="connsiteX51" fmla="*/ 3668 w 10000"/>
                  <a:gd name="connsiteY51" fmla="*/ 4352 h 10000"/>
                  <a:gd name="connsiteX52" fmla="*/ 3802 w 10000"/>
                  <a:gd name="connsiteY52" fmla="*/ 4142 h 10000"/>
                  <a:gd name="connsiteX53" fmla="*/ 4064 w 10000"/>
                  <a:gd name="connsiteY53" fmla="*/ 3769 h 10000"/>
                  <a:gd name="connsiteX54" fmla="*/ 4196 w 10000"/>
                  <a:gd name="connsiteY54" fmla="*/ 3601 h 10000"/>
                  <a:gd name="connsiteX55" fmla="*/ 4262 w 10000"/>
                  <a:gd name="connsiteY55" fmla="*/ 3476 h 10000"/>
                  <a:gd name="connsiteX56" fmla="*/ 4343 w 10000"/>
                  <a:gd name="connsiteY56" fmla="*/ 3372 h 10000"/>
                  <a:gd name="connsiteX57" fmla="*/ 4377 w 10000"/>
                  <a:gd name="connsiteY57" fmla="*/ 3351 h 10000"/>
                  <a:gd name="connsiteX58" fmla="*/ 4343 w 10000"/>
                  <a:gd name="connsiteY58" fmla="*/ 3372 h 10000"/>
                  <a:gd name="connsiteX59" fmla="*/ 4294 w 10000"/>
                  <a:gd name="connsiteY59" fmla="*/ 3476 h 10000"/>
                  <a:gd name="connsiteX60" fmla="*/ 4196 w 10000"/>
                  <a:gd name="connsiteY60" fmla="*/ 3643 h 10000"/>
                  <a:gd name="connsiteX61" fmla="*/ 4113 w 10000"/>
                  <a:gd name="connsiteY61" fmla="*/ 3851 h 10000"/>
                  <a:gd name="connsiteX62" fmla="*/ 3997 w 10000"/>
                  <a:gd name="connsiteY62" fmla="*/ 4102 h 10000"/>
                  <a:gd name="connsiteX63" fmla="*/ 3899 w 10000"/>
                  <a:gd name="connsiteY63" fmla="*/ 4374 h 10000"/>
                  <a:gd name="connsiteX64" fmla="*/ 3817 w 10000"/>
                  <a:gd name="connsiteY64" fmla="*/ 4685 h 10000"/>
                  <a:gd name="connsiteX65" fmla="*/ 3766 w 10000"/>
                  <a:gd name="connsiteY65" fmla="*/ 4978 h 10000"/>
                  <a:gd name="connsiteX66" fmla="*/ 3733 w 10000"/>
                  <a:gd name="connsiteY66" fmla="*/ 5374 h 10000"/>
                  <a:gd name="connsiteX67" fmla="*/ 3766 w 10000"/>
                  <a:gd name="connsiteY67" fmla="*/ 5707 h 10000"/>
                  <a:gd name="connsiteX68" fmla="*/ 3849 w 10000"/>
                  <a:gd name="connsiteY68" fmla="*/ 5979 h 10000"/>
                  <a:gd name="connsiteX69" fmla="*/ 3947 w 10000"/>
                  <a:gd name="connsiteY69" fmla="*/ 6146 h 10000"/>
                  <a:gd name="connsiteX70" fmla="*/ 4064 w 10000"/>
                  <a:gd name="connsiteY70" fmla="*/ 6271 h 10000"/>
                  <a:gd name="connsiteX71" fmla="*/ 4163 w 10000"/>
                  <a:gd name="connsiteY71" fmla="*/ 6375 h 10000"/>
                  <a:gd name="connsiteX72" fmla="*/ 4213 w 10000"/>
                  <a:gd name="connsiteY72" fmla="*/ 6417 h 10000"/>
                  <a:gd name="connsiteX73" fmla="*/ 4246 w 10000"/>
                  <a:gd name="connsiteY73" fmla="*/ 6417 h 10000"/>
                  <a:gd name="connsiteX74" fmla="*/ 4246 w 10000"/>
                  <a:gd name="connsiteY74" fmla="*/ 6375 h 10000"/>
                  <a:gd name="connsiteX75" fmla="*/ 4213 w 10000"/>
                  <a:gd name="connsiteY75" fmla="*/ 6251 h 10000"/>
                  <a:gd name="connsiteX76" fmla="*/ 4196 w 10000"/>
                  <a:gd name="connsiteY76" fmla="*/ 6104 h 10000"/>
                  <a:gd name="connsiteX77" fmla="*/ 4163 w 10000"/>
                  <a:gd name="connsiteY77" fmla="*/ 5875 h 10000"/>
                  <a:gd name="connsiteX78" fmla="*/ 4163 w 10000"/>
                  <a:gd name="connsiteY78" fmla="*/ 5644 h 10000"/>
                  <a:gd name="connsiteX79" fmla="*/ 4196 w 10000"/>
                  <a:gd name="connsiteY79" fmla="*/ 5353 h 10000"/>
                  <a:gd name="connsiteX80" fmla="*/ 4213 w 10000"/>
                  <a:gd name="connsiteY80" fmla="*/ 5039 h 10000"/>
                  <a:gd name="connsiteX81" fmla="*/ 4327 w 10000"/>
                  <a:gd name="connsiteY81" fmla="*/ 4747 h 10000"/>
                  <a:gd name="connsiteX82" fmla="*/ 4428 w 10000"/>
                  <a:gd name="connsiteY82" fmla="*/ 4435 h 10000"/>
                  <a:gd name="connsiteX83" fmla="*/ 4560 w 10000"/>
                  <a:gd name="connsiteY83" fmla="*/ 4206 h 10000"/>
                  <a:gd name="connsiteX84" fmla="*/ 4659 w 10000"/>
                  <a:gd name="connsiteY84" fmla="*/ 4017 h 10000"/>
                  <a:gd name="connsiteX85" fmla="*/ 4792 w 10000"/>
                  <a:gd name="connsiteY85" fmla="*/ 3851 h 10000"/>
                  <a:gd name="connsiteX86" fmla="*/ 4907 w 10000"/>
                  <a:gd name="connsiteY86" fmla="*/ 3704 h 10000"/>
                  <a:gd name="connsiteX87" fmla="*/ 5006 w 10000"/>
                  <a:gd name="connsiteY87" fmla="*/ 3601 h 10000"/>
                  <a:gd name="connsiteX88" fmla="*/ 5141 w 10000"/>
                  <a:gd name="connsiteY88" fmla="*/ 3538 h 10000"/>
                  <a:gd name="connsiteX89" fmla="*/ 5225 w 10000"/>
                  <a:gd name="connsiteY89" fmla="*/ 3538 h 10000"/>
                  <a:gd name="connsiteX90" fmla="*/ 5307 w 10000"/>
                  <a:gd name="connsiteY90" fmla="*/ 3601 h 10000"/>
                  <a:gd name="connsiteX91" fmla="*/ 5388 w 10000"/>
                  <a:gd name="connsiteY91" fmla="*/ 3704 h 10000"/>
                  <a:gd name="connsiteX92" fmla="*/ 5439 w 10000"/>
                  <a:gd name="connsiteY92" fmla="*/ 3851 h 10000"/>
                  <a:gd name="connsiteX93" fmla="*/ 5472 w 10000"/>
                  <a:gd name="connsiteY93" fmla="*/ 4040 h 10000"/>
                  <a:gd name="connsiteX94" fmla="*/ 5539 w 10000"/>
                  <a:gd name="connsiteY94" fmla="*/ 4539 h 10000"/>
                  <a:gd name="connsiteX95" fmla="*/ 5572 w 10000"/>
                  <a:gd name="connsiteY95" fmla="*/ 5102 h 10000"/>
                  <a:gd name="connsiteX96" fmla="*/ 5605 w 10000"/>
                  <a:gd name="connsiteY96" fmla="*/ 5687 h 10000"/>
                  <a:gd name="connsiteX97" fmla="*/ 5605 w 10000"/>
                  <a:gd name="connsiteY97" fmla="*/ 5937 h 10000"/>
                  <a:gd name="connsiteX98" fmla="*/ 5605 w 10000"/>
                  <a:gd name="connsiteY98" fmla="*/ 6146 h 10000"/>
                  <a:gd name="connsiteX99" fmla="*/ 5572 w 10000"/>
                  <a:gd name="connsiteY99" fmla="*/ 6353 h 10000"/>
                  <a:gd name="connsiteX100" fmla="*/ 5572 w 10000"/>
                  <a:gd name="connsiteY100" fmla="*/ 6480 h 10000"/>
                  <a:gd name="connsiteX101" fmla="*/ 5572 w 10000"/>
                  <a:gd name="connsiteY101" fmla="*/ 6583 h 10000"/>
                  <a:gd name="connsiteX102" fmla="*/ 5572 w 10000"/>
                  <a:gd name="connsiteY102" fmla="*/ 6604 h 10000"/>
                  <a:gd name="connsiteX103" fmla="*/ 6199 w 10000"/>
                  <a:gd name="connsiteY103" fmla="*/ 3184 h 10000"/>
                  <a:gd name="connsiteX104" fmla="*/ 6233 w 10000"/>
                  <a:gd name="connsiteY104" fmla="*/ 3247 h 10000"/>
                  <a:gd name="connsiteX105" fmla="*/ 6265 w 10000"/>
                  <a:gd name="connsiteY105" fmla="*/ 3351 h 10000"/>
                  <a:gd name="connsiteX106" fmla="*/ 6314 w 10000"/>
                  <a:gd name="connsiteY106" fmla="*/ 3516 h 10000"/>
                  <a:gd name="connsiteX107" fmla="*/ 6365 w 10000"/>
                  <a:gd name="connsiteY107" fmla="*/ 3747 h 10000"/>
                  <a:gd name="connsiteX108" fmla="*/ 6413 w 10000"/>
                  <a:gd name="connsiteY108" fmla="*/ 3977 h 10000"/>
                  <a:gd name="connsiteX109" fmla="*/ 6497 w 10000"/>
                  <a:gd name="connsiteY109" fmla="*/ 4269 h 10000"/>
                  <a:gd name="connsiteX110" fmla="*/ 6580 w 10000"/>
                  <a:gd name="connsiteY110" fmla="*/ 4914 h 10000"/>
                  <a:gd name="connsiteX111" fmla="*/ 6597 w 10000"/>
                  <a:gd name="connsiteY111" fmla="*/ 5248 h 10000"/>
                  <a:gd name="connsiteX112" fmla="*/ 6597 w 10000"/>
                  <a:gd name="connsiteY112" fmla="*/ 5520 h 10000"/>
                  <a:gd name="connsiteX113" fmla="*/ 6597 w 10000"/>
                  <a:gd name="connsiteY113" fmla="*/ 5749 h 10000"/>
                  <a:gd name="connsiteX114" fmla="*/ 6580 w 10000"/>
                  <a:gd name="connsiteY114" fmla="*/ 5937 h 10000"/>
                  <a:gd name="connsiteX115" fmla="*/ 6546 w 10000"/>
                  <a:gd name="connsiteY115" fmla="*/ 6104 h 10000"/>
                  <a:gd name="connsiteX116" fmla="*/ 6531 w 10000"/>
                  <a:gd name="connsiteY116" fmla="*/ 6207 h 10000"/>
                  <a:gd name="connsiteX117" fmla="*/ 6497 w 10000"/>
                  <a:gd name="connsiteY117" fmla="*/ 6271 h 10000"/>
                  <a:gd name="connsiteX118" fmla="*/ 6497 w 10000"/>
                  <a:gd name="connsiteY118" fmla="*/ 6313 h 10000"/>
                  <a:gd name="connsiteX119" fmla="*/ 6497 w 10000"/>
                  <a:gd name="connsiteY119" fmla="*/ 6271 h 10000"/>
                  <a:gd name="connsiteX120" fmla="*/ 6580 w 10000"/>
                  <a:gd name="connsiteY120" fmla="*/ 6207 h 10000"/>
                  <a:gd name="connsiteX121" fmla="*/ 6662 w 10000"/>
                  <a:gd name="connsiteY121" fmla="*/ 6082 h 10000"/>
                  <a:gd name="connsiteX122" fmla="*/ 6727 w 10000"/>
                  <a:gd name="connsiteY122" fmla="*/ 5916 h 10000"/>
                  <a:gd name="connsiteX123" fmla="*/ 6927 w 10000"/>
                  <a:gd name="connsiteY123" fmla="*/ 5541 h 10000"/>
                  <a:gd name="connsiteX124" fmla="*/ 7106 w 10000"/>
                  <a:gd name="connsiteY124" fmla="*/ 5102 h 10000"/>
                  <a:gd name="connsiteX125" fmla="*/ 7125 w 10000"/>
                  <a:gd name="connsiteY125" fmla="*/ 4936 h 10000"/>
                  <a:gd name="connsiteX126" fmla="*/ 7158 w 10000"/>
                  <a:gd name="connsiteY126" fmla="*/ 4747 h 10000"/>
                  <a:gd name="connsiteX127" fmla="*/ 7158 w 10000"/>
                  <a:gd name="connsiteY127" fmla="*/ 4435 h 10000"/>
                  <a:gd name="connsiteX128" fmla="*/ 7106 w 10000"/>
                  <a:gd name="connsiteY128" fmla="*/ 4269 h 10000"/>
                  <a:gd name="connsiteX129" fmla="*/ 7074 w 10000"/>
                  <a:gd name="connsiteY129" fmla="*/ 4247 h 10000"/>
                  <a:gd name="connsiteX130" fmla="*/ 7074 w 10000"/>
                  <a:gd name="connsiteY130" fmla="*/ 4206 h 10000"/>
                  <a:gd name="connsiteX131" fmla="*/ 7106 w 10000"/>
                  <a:gd name="connsiteY131" fmla="*/ 4247 h 10000"/>
                  <a:gd name="connsiteX132" fmla="*/ 7158 w 10000"/>
                  <a:gd name="connsiteY132" fmla="*/ 4352 h 10000"/>
                  <a:gd name="connsiteX133" fmla="*/ 7241 w 10000"/>
                  <a:gd name="connsiteY133" fmla="*/ 4477 h 10000"/>
                  <a:gd name="connsiteX134" fmla="*/ 7339 w 10000"/>
                  <a:gd name="connsiteY134" fmla="*/ 4643 h 10000"/>
                  <a:gd name="connsiteX135" fmla="*/ 7524 w 10000"/>
                  <a:gd name="connsiteY135" fmla="*/ 4914 h 10000"/>
                  <a:gd name="connsiteX136" fmla="*/ 7589 w 10000"/>
                  <a:gd name="connsiteY136" fmla="*/ 5039 h 10000"/>
                  <a:gd name="connsiteX137" fmla="*/ 7605 w 10000"/>
                  <a:gd name="connsiteY137" fmla="*/ 5082 h 10000"/>
                  <a:gd name="connsiteX138" fmla="*/ 7655 w 10000"/>
                  <a:gd name="connsiteY138" fmla="*/ 5583 h 10000"/>
                  <a:gd name="connsiteX139" fmla="*/ 7687 w 10000"/>
                  <a:gd name="connsiteY139" fmla="*/ 6040 h 10000"/>
                  <a:gd name="connsiteX140" fmla="*/ 7687 w 10000"/>
                  <a:gd name="connsiteY140" fmla="*/ 6251 h 10000"/>
                  <a:gd name="connsiteX141" fmla="*/ 7719 w 10000"/>
                  <a:gd name="connsiteY141" fmla="*/ 6438 h 10000"/>
                  <a:gd name="connsiteX142" fmla="*/ 7735 w 10000"/>
                  <a:gd name="connsiteY142" fmla="*/ 6543 h 10000"/>
                  <a:gd name="connsiteX143" fmla="*/ 7770 w 10000"/>
                  <a:gd name="connsiteY143" fmla="*/ 6583 h 10000"/>
                  <a:gd name="connsiteX144" fmla="*/ 7770 w 10000"/>
                  <a:gd name="connsiteY144" fmla="*/ 6543 h 10000"/>
                  <a:gd name="connsiteX145" fmla="*/ 7819 w 10000"/>
                  <a:gd name="connsiteY145" fmla="*/ 6480 h 10000"/>
                  <a:gd name="connsiteX146" fmla="*/ 7870 w 10000"/>
                  <a:gd name="connsiteY146" fmla="*/ 6375 h 10000"/>
                  <a:gd name="connsiteX147" fmla="*/ 7919 w 10000"/>
                  <a:gd name="connsiteY147" fmla="*/ 6251 h 10000"/>
                  <a:gd name="connsiteX148" fmla="*/ 8051 w 10000"/>
                  <a:gd name="connsiteY148" fmla="*/ 5916 h 10000"/>
                  <a:gd name="connsiteX149" fmla="*/ 8132 w 10000"/>
                  <a:gd name="connsiteY149" fmla="*/ 5477 h 10000"/>
                  <a:gd name="connsiteX150" fmla="*/ 8166 w 10000"/>
                  <a:gd name="connsiteY150" fmla="*/ 5311 h 10000"/>
                  <a:gd name="connsiteX151" fmla="*/ 8166 w 10000"/>
                  <a:gd name="connsiteY151" fmla="*/ 5185 h 10000"/>
                  <a:gd name="connsiteX152" fmla="*/ 8116 w 10000"/>
                  <a:gd name="connsiteY152" fmla="*/ 4978 h 10000"/>
                  <a:gd name="connsiteX153" fmla="*/ 8051 w 10000"/>
                  <a:gd name="connsiteY153" fmla="*/ 4872 h 10000"/>
                  <a:gd name="connsiteX154" fmla="*/ 8034 w 10000"/>
                  <a:gd name="connsiteY154" fmla="*/ 4853 h 10000"/>
                  <a:gd name="connsiteX155" fmla="*/ 8166 w 10000"/>
                  <a:gd name="connsiteY155" fmla="*/ 5039 h 10000"/>
                  <a:gd name="connsiteX156" fmla="*/ 8315 w 10000"/>
                  <a:gd name="connsiteY156" fmla="*/ 5206 h 10000"/>
                  <a:gd name="connsiteX157" fmla="*/ 8515 w 10000"/>
                  <a:gd name="connsiteY157" fmla="*/ 5374 h 10000"/>
                  <a:gd name="connsiteX158" fmla="*/ 8698 w 10000"/>
                  <a:gd name="connsiteY158" fmla="*/ 5583 h 10000"/>
                  <a:gd name="connsiteX159" fmla="*/ 8846 w 10000"/>
                  <a:gd name="connsiteY159" fmla="*/ 5854 h 10000"/>
                  <a:gd name="connsiteX160" fmla="*/ 9011 w 10000"/>
                  <a:gd name="connsiteY160" fmla="*/ 6146 h 10000"/>
                  <a:gd name="connsiteX161" fmla="*/ 9142 w 10000"/>
                  <a:gd name="connsiteY161" fmla="*/ 6520 h 10000"/>
                  <a:gd name="connsiteX162" fmla="*/ 9243 w 10000"/>
                  <a:gd name="connsiteY162" fmla="*/ 6979 h 10000"/>
                  <a:gd name="connsiteX163" fmla="*/ 9309 w 10000"/>
                  <a:gd name="connsiteY163" fmla="*/ 7480 h 10000"/>
                  <a:gd name="connsiteX164" fmla="*/ 9358 w 10000"/>
                  <a:gd name="connsiteY164" fmla="*/ 7939 h 10000"/>
                  <a:gd name="connsiteX165" fmla="*/ 9358 w 10000"/>
                  <a:gd name="connsiteY165" fmla="*/ 8357 h 10000"/>
                  <a:gd name="connsiteX166" fmla="*/ 9358 w 10000"/>
                  <a:gd name="connsiteY166" fmla="*/ 8689 h 10000"/>
                  <a:gd name="connsiteX167" fmla="*/ 9358 w 10000"/>
                  <a:gd name="connsiteY167" fmla="*/ 8940 h 10000"/>
                  <a:gd name="connsiteX168" fmla="*/ 9324 w 10000"/>
                  <a:gd name="connsiteY168" fmla="*/ 9148 h 10000"/>
                  <a:gd name="connsiteX169" fmla="*/ 9324 w 10000"/>
                  <a:gd name="connsiteY169" fmla="*/ 9315 h 10000"/>
                  <a:gd name="connsiteX170" fmla="*/ 9324 w 10000"/>
                  <a:gd name="connsiteY170" fmla="*/ 9358 h 10000"/>
                  <a:gd name="connsiteX171" fmla="*/ 9374 w 10000"/>
                  <a:gd name="connsiteY171" fmla="*/ 9358 h 10000"/>
                  <a:gd name="connsiteX172" fmla="*/ 9490 w 10000"/>
                  <a:gd name="connsiteY172" fmla="*/ 9441 h 10000"/>
                  <a:gd name="connsiteX173" fmla="*/ 9640 w 10000"/>
                  <a:gd name="connsiteY173" fmla="*/ 9544 h 10000"/>
                  <a:gd name="connsiteX174" fmla="*/ 9984 w 10000"/>
                  <a:gd name="connsiteY174" fmla="*/ 10000 h 10000"/>
                  <a:gd name="connsiteX175" fmla="*/ 9938 w 10000"/>
                  <a:gd name="connsiteY175" fmla="*/ 6146 h 10000"/>
                  <a:gd name="connsiteX176" fmla="*/ 9853 w 10000"/>
                  <a:gd name="connsiteY176" fmla="*/ 5541 h 10000"/>
                  <a:gd name="connsiteX177" fmla="*/ 9755 w 10000"/>
                  <a:gd name="connsiteY177" fmla="*/ 4936 h 10000"/>
                  <a:gd name="connsiteX178" fmla="*/ 9640 w 10000"/>
                  <a:gd name="connsiteY178" fmla="*/ 4352 h 10000"/>
                  <a:gd name="connsiteX179" fmla="*/ 9456 w 10000"/>
                  <a:gd name="connsiteY179" fmla="*/ 3747 h 10000"/>
                  <a:gd name="connsiteX180" fmla="*/ 9276 w 10000"/>
                  <a:gd name="connsiteY180" fmla="*/ 3205 h 10000"/>
                  <a:gd name="connsiteX181" fmla="*/ 9045 w 10000"/>
                  <a:gd name="connsiteY181" fmla="*/ 2683 h 10000"/>
                  <a:gd name="connsiteX182" fmla="*/ 8796 w 10000"/>
                  <a:gd name="connsiteY182" fmla="*/ 2202 h 10000"/>
                  <a:gd name="connsiteX183" fmla="*/ 8481 w 10000"/>
                  <a:gd name="connsiteY183" fmla="*/ 1744 h 10000"/>
                  <a:gd name="connsiteX184" fmla="*/ 8166 w 10000"/>
                  <a:gd name="connsiteY184" fmla="*/ 1347 h 10000"/>
                  <a:gd name="connsiteX185" fmla="*/ 7786 w 10000"/>
                  <a:gd name="connsiteY185" fmla="*/ 973 h 10000"/>
                  <a:gd name="connsiteX186" fmla="*/ 7388 w 10000"/>
                  <a:gd name="connsiteY186" fmla="*/ 639 h 10000"/>
                  <a:gd name="connsiteX187" fmla="*/ 5000 w 10000"/>
                  <a:gd name="connsiteY187" fmla="*/ 0 h 10000"/>
                  <a:gd name="connsiteX188" fmla="*/ 1517 w 10000"/>
                  <a:gd name="connsiteY188" fmla="*/ 2202 h 10000"/>
                  <a:gd name="connsiteX0" fmla="*/ 1517 w 10000"/>
                  <a:gd name="connsiteY0" fmla="*/ 2202 h 10000"/>
                  <a:gd name="connsiteX1" fmla="*/ 136 w 10000"/>
                  <a:gd name="connsiteY1" fmla="*/ 9432 h 10000"/>
                  <a:gd name="connsiteX2" fmla="*/ 541 w 10000"/>
                  <a:gd name="connsiteY2" fmla="*/ 9253 h 10000"/>
                  <a:gd name="connsiteX3" fmla="*/ 674 w 10000"/>
                  <a:gd name="connsiteY3" fmla="*/ 9148 h 10000"/>
                  <a:gd name="connsiteX4" fmla="*/ 773 w 10000"/>
                  <a:gd name="connsiteY4" fmla="*/ 9085 h 10000"/>
                  <a:gd name="connsiteX5" fmla="*/ 855 w 10000"/>
                  <a:gd name="connsiteY5" fmla="*/ 9045 h 10000"/>
                  <a:gd name="connsiteX6" fmla="*/ 988 w 10000"/>
                  <a:gd name="connsiteY6" fmla="*/ 8982 h 10000"/>
                  <a:gd name="connsiteX7" fmla="*/ 1021 w 10000"/>
                  <a:gd name="connsiteY7" fmla="*/ 8940 h 10000"/>
                  <a:gd name="connsiteX8" fmla="*/ 1037 w 10000"/>
                  <a:gd name="connsiteY8" fmla="*/ 8816 h 10000"/>
                  <a:gd name="connsiteX9" fmla="*/ 954 w 10000"/>
                  <a:gd name="connsiteY9" fmla="*/ 8357 h 10000"/>
                  <a:gd name="connsiteX10" fmla="*/ 937 w 10000"/>
                  <a:gd name="connsiteY10" fmla="*/ 7939 h 10000"/>
                  <a:gd name="connsiteX11" fmla="*/ 937 w 10000"/>
                  <a:gd name="connsiteY11" fmla="*/ 7522 h 10000"/>
                  <a:gd name="connsiteX12" fmla="*/ 988 w 10000"/>
                  <a:gd name="connsiteY12" fmla="*/ 7146 h 10000"/>
                  <a:gd name="connsiteX13" fmla="*/ 1120 w 10000"/>
                  <a:gd name="connsiteY13" fmla="*/ 6417 h 10000"/>
                  <a:gd name="connsiteX14" fmla="*/ 1334 w 10000"/>
                  <a:gd name="connsiteY14" fmla="*/ 5749 h 10000"/>
                  <a:gd name="connsiteX15" fmla="*/ 1550 w 10000"/>
                  <a:gd name="connsiteY15" fmla="*/ 5248 h 10000"/>
                  <a:gd name="connsiteX16" fmla="*/ 1649 w 10000"/>
                  <a:gd name="connsiteY16" fmla="*/ 5039 h 10000"/>
                  <a:gd name="connsiteX17" fmla="*/ 1750 w 10000"/>
                  <a:gd name="connsiteY17" fmla="*/ 4872 h 10000"/>
                  <a:gd name="connsiteX18" fmla="*/ 1833 w 10000"/>
                  <a:gd name="connsiteY18" fmla="*/ 4747 h 10000"/>
                  <a:gd name="connsiteX19" fmla="*/ 1882 w 10000"/>
                  <a:gd name="connsiteY19" fmla="*/ 4643 h 10000"/>
                  <a:gd name="connsiteX20" fmla="*/ 1965 w 10000"/>
                  <a:gd name="connsiteY20" fmla="*/ 4539 h 10000"/>
                  <a:gd name="connsiteX21" fmla="*/ 2080 w 10000"/>
                  <a:gd name="connsiteY21" fmla="*/ 6146 h 10000"/>
                  <a:gd name="connsiteX22" fmla="*/ 2080 w 10000"/>
                  <a:gd name="connsiteY22" fmla="*/ 6082 h 10000"/>
                  <a:gd name="connsiteX23" fmla="*/ 2080 w 10000"/>
                  <a:gd name="connsiteY23" fmla="*/ 5937 h 10000"/>
                  <a:gd name="connsiteX24" fmla="*/ 2131 w 10000"/>
                  <a:gd name="connsiteY24" fmla="*/ 5687 h 10000"/>
                  <a:gd name="connsiteX25" fmla="*/ 2148 w 10000"/>
                  <a:gd name="connsiteY25" fmla="*/ 5374 h 10000"/>
                  <a:gd name="connsiteX26" fmla="*/ 2262 w 10000"/>
                  <a:gd name="connsiteY26" fmla="*/ 5039 h 10000"/>
                  <a:gd name="connsiteX27" fmla="*/ 2361 w 10000"/>
                  <a:gd name="connsiteY27" fmla="*/ 4747 h 10000"/>
                  <a:gd name="connsiteX28" fmla="*/ 2576 w 10000"/>
                  <a:gd name="connsiteY28" fmla="*/ 4435 h 10000"/>
                  <a:gd name="connsiteX29" fmla="*/ 2808 w 10000"/>
                  <a:gd name="connsiteY29" fmla="*/ 4185 h 10000"/>
                  <a:gd name="connsiteX30" fmla="*/ 2924 w 10000"/>
                  <a:gd name="connsiteY30" fmla="*/ 4142 h 10000"/>
                  <a:gd name="connsiteX31" fmla="*/ 2939 w 10000"/>
                  <a:gd name="connsiteY31" fmla="*/ 4142 h 10000"/>
                  <a:gd name="connsiteX32" fmla="*/ 3007 w 10000"/>
                  <a:gd name="connsiteY32" fmla="*/ 4185 h 10000"/>
                  <a:gd name="connsiteX33" fmla="*/ 3007 w 10000"/>
                  <a:gd name="connsiteY33" fmla="*/ 4269 h 10000"/>
                  <a:gd name="connsiteX34" fmla="*/ 2973 w 10000"/>
                  <a:gd name="connsiteY34" fmla="*/ 4580 h 10000"/>
                  <a:gd name="connsiteX35" fmla="*/ 2939 w 10000"/>
                  <a:gd name="connsiteY35" fmla="*/ 4914 h 10000"/>
                  <a:gd name="connsiteX36" fmla="*/ 2939 w 10000"/>
                  <a:gd name="connsiteY36" fmla="*/ 5144 h 10000"/>
                  <a:gd name="connsiteX37" fmla="*/ 3007 w 10000"/>
                  <a:gd name="connsiteY37" fmla="*/ 5374 h 10000"/>
                  <a:gd name="connsiteX38" fmla="*/ 3072 w 10000"/>
                  <a:gd name="connsiteY38" fmla="*/ 5771 h 10000"/>
                  <a:gd name="connsiteX39" fmla="*/ 3154 w 10000"/>
                  <a:gd name="connsiteY39" fmla="*/ 5937 h 10000"/>
                  <a:gd name="connsiteX40" fmla="*/ 3188 w 10000"/>
                  <a:gd name="connsiteY40" fmla="*/ 6104 h 10000"/>
                  <a:gd name="connsiteX41" fmla="*/ 3237 w 10000"/>
                  <a:gd name="connsiteY41" fmla="*/ 6186 h 10000"/>
                  <a:gd name="connsiteX42" fmla="*/ 3237 w 10000"/>
                  <a:gd name="connsiteY42" fmla="*/ 6207 h 10000"/>
                  <a:gd name="connsiteX43" fmla="*/ 3237 w 10000"/>
                  <a:gd name="connsiteY43" fmla="*/ 6146 h 10000"/>
                  <a:gd name="connsiteX44" fmla="*/ 3237 w 10000"/>
                  <a:gd name="connsiteY44" fmla="*/ 6040 h 10000"/>
                  <a:gd name="connsiteX45" fmla="*/ 3205 w 10000"/>
                  <a:gd name="connsiteY45" fmla="*/ 5854 h 10000"/>
                  <a:gd name="connsiteX46" fmla="*/ 3205 w 10000"/>
                  <a:gd name="connsiteY46" fmla="*/ 5602 h 10000"/>
                  <a:gd name="connsiteX47" fmla="*/ 3237 w 10000"/>
                  <a:gd name="connsiteY47" fmla="*/ 5353 h 10000"/>
                  <a:gd name="connsiteX48" fmla="*/ 3320 w 10000"/>
                  <a:gd name="connsiteY48" fmla="*/ 5039 h 10000"/>
                  <a:gd name="connsiteX49" fmla="*/ 3403 w 10000"/>
                  <a:gd name="connsiteY49" fmla="*/ 4747 h 10000"/>
                  <a:gd name="connsiteX50" fmla="*/ 3552 w 10000"/>
                  <a:gd name="connsiteY50" fmla="*/ 4477 h 10000"/>
                  <a:gd name="connsiteX51" fmla="*/ 3668 w 10000"/>
                  <a:gd name="connsiteY51" fmla="*/ 4352 h 10000"/>
                  <a:gd name="connsiteX52" fmla="*/ 3802 w 10000"/>
                  <a:gd name="connsiteY52" fmla="*/ 4142 h 10000"/>
                  <a:gd name="connsiteX53" fmla="*/ 4064 w 10000"/>
                  <a:gd name="connsiteY53" fmla="*/ 3769 h 10000"/>
                  <a:gd name="connsiteX54" fmla="*/ 4196 w 10000"/>
                  <a:gd name="connsiteY54" fmla="*/ 3601 h 10000"/>
                  <a:gd name="connsiteX55" fmla="*/ 4262 w 10000"/>
                  <a:gd name="connsiteY55" fmla="*/ 3476 h 10000"/>
                  <a:gd name="connsiteX56" fmla="*/ 4343 w 10000"/>
                  <a:gd name="connsiteY56" fmla="*/ 3372 h 10000"/>
                  <a:gd name="connsiteX57" fmla="*/ 4377 w 10000"/>
                  <a:gd name="connsiteY57" fmla="*/ 3351 h 10000"/>
                  <a:gd name="connsiteX58" fmla="*/ 4343 w 10000"/>
                  <a:gd name="connsiteY58" fmla="*/ 3372 h 10000"/>
                  <a:gd name="connsiteX59" fmla="*/ 4294 w 10000"/>
                  <a:gd name="connsiteY59" fmla="*/ 3476 h 10000"/>
                  <a:gd name="connsiteX60" fmla="*/ 4196 w 10000"/>
                  <a:gd name="connsiteY60" fmla="*/ 3643 h 10000"/>
                  <a:gd name="connsiteX61" fmla="*/ 4113 w 10000"/>
                  <a:gd name="connsiteY61" fmla="*/ 3851 h 10000"/>
                  <a:gd name="connsiteX62" fmla="*/ 3997 w 10000"/>
                  <a:gd name="connsiteY62" fmla="*/ 4102 h 10000"/>
                  <a:gd name="connsiteX63" fmla="*/ 3899 w 10000"/>
                  <a:gd name="connsiteY63" fmla="*/ 4374 h 10000"/>
                  <a:gd name="connsiteX64" fmla="*/ 3817 w 10000"/>
                  <a:gd name="connsiteY64" fmla="*/ 4685 h 10000"/>
                  <a:gd name="connsiteX65" fmla="*/ 3766 w 10000"/>
                  <a:gd name="connsiteY65" fmla="*/ 4978 h 10000"/>
                  <a:gd name="connsiteX66" fmla="*/ 3733 w 10000"/>
                  <a:gd name="connsiteY66" fmla="*/ 5374 h 10000"/>
                  <a:gd name="connsiteX67" fmla="*/ 3766 w 10000"/>
                  <a:gd name="connsiteY67" fmla="*/ 5707 h 10000"/>
                  <a:gd name="connsiteX68" fmla="*/ 3849 w 10000"/>
                  <a:gd name="connsiteY68" fmla="*/ 5979 h 10000"/>
                  <a:gd name="connsiteX69" fmla="*/ 3947 w 10000"/>
                  <a:gd name="connsiteY69" fmla="*/ 6146 h 10000"/>
                  <a:gd name="connsiteX70" fmla="*/ 4064 w 10000"/>
                  <a:gd name="connsiteY70" fmla="*/ 6271 h 10000"/>
                  <a:gd name="connsiteX71" fmla="*/ 4163 w 10000"/>
                  <a:gd name="connsiteY71" fmla="*/ 6375 h 10000"/>
                  <a:gd name="connsiteX72" fmla="*/ 4213 w 10000"/>
                  <a:gd name="connsiteY72" fmla="*/ 6417 h 10000"/>
                  <a:gd name="connsiteX73" fmla="*/ 4246 w 10000"/>
                  <a:gd name="connsiteY73" fmla="*/ 6417 h 10000"/>
                  <a:gd name="connsiteX74" fmla="*/ 4246 w 10000"/>
                  <a:gd name="connsiteY74" fmla="*/ 6375 h 10000"/>
                  <a:gd name="connsiteX75" fmla="*/ 4213 w 10000"/>
                  <a:gd name="connsiteY75" fmla="*/ 6251 h 10000"/>
                  <a:gd name="connsiteX76" fmla="*/ 4196 w 10000"/>
                  <a:gd name="connsiteY76" fmla="*/ 6104 h 10000"/>
                  <a:gd name="connsiteX77" fmla="*/ 4163 w 10000"/>
                  <a:gd name="connsiteY77" fmla="*/ 5875 h 10000"/>
                  <a:gd name="connsiteX78" fmla="*/ 4163 w 10000"/>
                  <a:gd name="connsiteY78" fmla="*/ 5644 h 10000"/>
                  <a:gd name="connsiteX79" fmla="*/ 4196 w 10000"/>
                  <a:gd name="connsiteY79" fmla="*/ 5353 h 10000"/>
                  <a:gd name="connsiteX80" fmla="*/ 4213 w 10000"/>
                  <a:gd name="connsiteY80" fmla="*/ 5039 h 10000"/>
                  <a:gd name="connsiteX81" fmla="*/ 4327 w 10000"/>
                  <a:gd name="connsiteY81" fmla="*/ 4747 h 10000"/>
                  <a:gd name="connsiteX82" fmla="*/ 4428 w 10000"/>
                  <a:gd name="connsiteY82" fmla="*/ 4435 h 10000"/>
                  <a:gd name="connsiteX83" fmla="*/ 4560 w 10000"/>
                  <a:gd name="connsiteY83" fmla="*/ 4206 h 10000"/>
                  <a:gd name="connsiteX84" fmla="*/ 4659 w 10000"/>
                  <a:gd name="connsiteY84" fmla="*/ 4017 h 10000"/>
                  <a:gd name="connsiteX85" fmla="*/ 4792 w 10000"/>
                  <a:gd name="connsiteY85" fmla="*/ 3851 h 10000"/>
                  <a:gd name="connsiteX86" fmla="*/ 4907 w 10000"/>
                  <a:gd name="connsiteY86" fmla="*/ 3704 h 10000"/>
                  <a:gd name="connsiteX87" fmla="*/ 5006 w 10000"/>
                  <a:gd name="connsiteY87" fmla="*/ 3601 h 10000"/>
                  <a:gd name="connsiteX88" fmla="*/ 5141 w 10000"/>
                  <a:gd name="connsiteY88" fmla="*/ 3538 h 10000"/>
                  <a:gd name="connsiteX89" fmla="*/ 5225 w 10000"/>
                  <a:gd name="connsiteY89" fmla="*/ 3538 h 10000"/>
                  <a:gd name="connsiteX90" fmla="*/ 5307 w 10000"/>
                  <a:gd name="connsiteY90" fmla="*/ 3601 h 10000"/>
                  <a:gd name="connsiteX91" fmla="*/ 5388 w 10000"/>
                  <a:gd name="connsiteY91" fmla="*/ 3704 h 10000"/>
                  <a:gd name="connsiteX92" fmla="*/ 5439 w 10000"/>
                  <a:gd name="connsiteY92" fmla="*/ 3851 h 10000"/>
                  <a:gd name="connsiteX93" fmla="*/ 5472 w 10000"/>
                  <a:gd name="connsiteY93" fmla="*/ 4040 h 10000"/>
                  <a:gd name="connsiteX94" fmla="*/ 5539 w 10000"/>
                  <a:gd name="connsiteY94" fmla="*/ 4539 h 10000"/>
                  <a:gd name="connsiteX95" fmla="*/ 5572 w 10000"/>
                  <a:gd name="connsiteY95" fmla="*/ 5102 h 10000"/>
                  <a:gd name="connsiteX96" fmla="*/ 5605 w 10000"/>
                  <a:gd name="connsiteY96" fmla="*/ 5687 h 10000"/>
                  <a:gd name="connsiteX97" fmla="*/ 5605 w 10000"/>
                  <a:gd name="connsiteY97" fmla="*/ 5937 h 10000"/>
                  <a:gd name="connsiteX98" fmla="*/ 5605 w 10000"/>
                  <a:gd name="connsiteY98" fmla="*/ 6146 h 10000"/>
                  <a:gd name="connsiteX99" fmla="*/ 5572 w 10000"/>
                  <a:gd name="connsiteY99" fmla="*/ 6353 h 10000"/>
                  <a:gd name="connsiteX100" fmla="*/ 5572 w 10000"/>
                  <a:gd name="connsiteY100" fmla="*/ 6480 h 10000"/>
                  <a:gd name="connsiteX101" fmla="*/ 5572 w 10000"/>
                  <a:gd name="connsiteY101" fmla="*/ 6583 h 10000"/>
                  <a:gd name="connsiteX102" fmla="*/ 5572 w 10000"/>
                  <a:gd name="connsiteY102" fmla="*/ 6604 h 10000"/>
                  <a:gd name="connsiteX103" fmla="*/ 6199 w 10000"/>
                  <a:gd name="connsiteY103" fmla="*/ 3184 h 10000"/>
                  <a:gd name="connsiteX104" fmla="*/ 6233 w 10000"/>
                  <a:gd name="connsiteY104" fmla="*/ 3247 h 10000"/>
                  <a:gd name="connsiteX105" fmla="*/ 6265 w 10000"/>
                  <a:gd name="connsiteY105" fmla="*/ 3351 h 10000"/>
                  <a:gd name="connsiteX106" fmla="*/ 6314 w 10000"/>
                  <a:gd name="connsiteY106" fmla="*/ 3516 h 10000"/>
                  <a:gd name="connsiteX107" fmla="*/ 6365 w 10000"/>
                  <a:gd name="connsiteY107" fmla="*/ 3747 h 10000"/>
                  <a:gd name="connsiteX108" fmla="*/ 6413 w 10000"/>
                  <a:gd name="connsiteY108" fmla="*/ 3977 h 10000"/>
                  <a:gd name="connsiteX109" fmla="*/ 6497 w 10000"/>
                  <a:gd name="connsiteY109" fmla="*/ 4269 h 10000"/>
                  <a:gd name="connsiteX110" fmla="*/ 6580 w 10000"/>
                  <a:gd name="connsiteY110" fmla="*/ 4914 h 10000"/>
                  <a:gd name="connsiteX111" fmla="*/ 6597 w 10000"/>
                  <a:gd name="connsiteY111" fmla="*/ 5248 h 10000"/>
                  <a:gd name="connsiteX112" fmla="*/ 6597 w 10000"/>
                  <a:gd name="connsiteY112" fmla="*/ 5520 h 10000"/>
                  <a:gd name="connsiteX113" fmla="*/ 6597 w 10000"/>
                  <a:gd name="connsiteY113" fmla="*/ 5749 h 10000"/>
                  <a:gd name="connsiteX114" fmla="*/ 6580 w 10000"/>
                  <a:gd name="connsiteY114" fmla="*/ 5937 h 10000"/>
                  <a:gd name="connsiteX115" fmla="*/ 6546 w 10000"/>
                  <a:gd name="connsiteY115" fmla="*/ 6104 h 10000"/>
                  <a:gd name="connsiteX116" fmla="*/ 6531 w 10000"/>
                  <a:gd name="connsiteY116" fmla="*/ 6207 h 10000"/>
                  <a:gd name="connsiteX117" fmla="*/ 6497 w 10000"/>
                  <a:gd name="connsiteY117" fmla="*/ 6271 h 10000"/>
                  <a:gd name="connsiteX118" fmla="*/ 6497 w 10000"/>
                  <a:gd name="connsiteY118" fmla="*/ 6313 h 10000"/>
                  <a:gd name="connsiteX119" fmla="*/ 6497 w 10000"/>
                  <a:gd name="connsiteY119" fmla="*/ 6271 h 10000"/>
                  <a:gd name="connsiteX120" fmla="*/ 6580 w 10000"/>
                  <a:gd name="connsiteY120" fmla="*/ 6207 h 10000"/>
                  <a:gd name="connsiteX121" fmla="*/ 6662 w 10000"/>
                  <a:gd name="connsiteY121" fmla="*/ 6082 h 10000"/>
                  <a:gd name="connsiteX122" fmla="*/ 6727 w 10000"/>
                  <a:gd name="connsiteY122" fmla="*/ 5916 h 10000"/>
                  <a:gd name="connsiteX123" fmla="*/ 6927 w 10000"/>
                  <a:gd name="connsiteY123" fmla="*/ 5541 h 10000"/>
                  <a:gd name="connsiteX124" fmla="*/ 7106 w 10000"/>
                  <a:gd name="connsiteY124" fmla="*/ 5102 h 10000"/>
                  <a:gd name="connsiteX125" fmla="*/ 7125 w 10000"/>
                  <a:gd name="connsiteY125" fmla="*/ 4936 h 10000"/>
                  <a:gd name="connsiteX126" fmla="*/ 7158 w 10000"/>
                  <a:gd name="connsiteY126" fmla="*/ 4747 h 10000"/>
                  <a:gd name="connsiteX127" fmla="*/ 7158 w 10000"/>
                  <a:gd name="connsiteY127" fmla="*/ 4435 h 10000"/>
                  <a:gd name="connsiteX128" fmla="*/ 7106 w 10000"/>
                  <a:gd name="connsiteY128" fmla="*/ 4269 h 10000"/>
                  <a:gd name="connsiteX129" fmla="*/ 7074 w 10000"/>
                  <a:gd name="connsiteY129" fmla="*/ 4247 h 10000"/>
                  <a:gd name="connsiteX130" fmla="*/ 7074 w 10000"/>
                  <a:gd name="connsiteY130" fmla="*/ 4206 h 10000"/>
                  <a:gd name="connsiteX131" fmla="*/ 7106 w 10000"/>
                  <a:gd name="connsiteY131" fmla="*/ 4247 h 10000"/>
                  <a:gd name="connsiteX132" fmla="*/ 7158 w 10000"/>
                  <a:gd name="connsiteY132" fmla="*/ 4352 h 10000"/>
                  <a:gd name="connsiteX133" fmla="*/ 7241 w 10000"/>
                  <a:gd name="connsiteY133" fmla="*/ 4477 h 10000"/>
                  <a:gd name="connsiteX134" fmla="*/ 7339 w 10000"/>
                  <a:gd name="connsiteY134" fmla="*/ 4643 h 10000"/>
                  <a:gd name="connsiteX135" fmla="*/ 7524 w 10000"/>
                  <a:gd name="connsiteY135" fmla="*/ 4914 h 10000"/>
                  <a:gd name="connsiteX136" fmla="*/ 7589 w 10000"/>
                  <a:gd name="connsiteY136" fmla="*/ 5039 h 10000"/>
                  <a:gd name="connsiteX137" fmla="*/ 7605 w 10000"/>
                  <a:gd name="connsiteY137" fmla="*/ 5082 h 10000"/>
                  <a:gd name="connsiteX138" fmla="*/ 7655 w 10000"/>
                  <a:gd name="connsiteY138" fmla="*/ 5583 h 10000"/>
                  <a:gd name="connsiteX139" fmla="*/ 7687 w 10000"/>
                  <a:gd name="connsiteY139" fmla="*/ 6040 h 10000"/>
                  <a:gd name="connsiteX140" fmla="*/ 7687 w 10000"/>
                  <a:gd name="connsiteY140" fmla="*/ 6251 h 10000"/>
                  <a:gd name="connsiteX141" fmla="*/ 7719 w 10000"/>
                  <a:gd name="connsiteY141" fmla="*/ 6438 h 10000"/>
                  <a:gd name="connsiteX142" fmla="*/ 7735 w 10000"/>
                  <a:gd name="connsiteY142" fmla="*/ 6543 h 10000"/>
                  <a:gd name="connsiteX143" fmla="*/ 7770 w 10000"/>
                  <a:gd name="connsiteY143" fmla="*/ 6583 h 10000"/>
                  <a:gd name="connsiteX144" fmla="*/ 7770 w 10000"/>
                  <a:gd name="connsiteY144" fmla="*/ 6543 h 10000"/>
                  <a:gd name="connsiteX145" fmla="*/ 7819 w 10000"/>
                  <a:gd name="connsiteY145" fmla="*/ 6480 h 10000"/>
                  <a:gd name="connsiteX146" fmla="*/ 7870 w 10000"/>
                  <a:gd name="connsiteY146" fmla="*/ 6375 h 10000"/>
                  <a:gd name="connsiteX147" fmla="*/ 7919 w 10000"/>
                  <a:gd name="connsiteY147" fmla="*/ 6251 h 10000"/>
                  <a:gd name="connsiteX148" fmla="*/ 8051 w 10000"/>
                  <a:gd name="connsiteY148" fmla="*/ 5916 h 10000"/>
                  <a:gd name="connsiteX149" fmla="*/ 8132 w 10000"/>
                  <a:gd name="connsiteY149" fmla="*/ 5477 h 10000"/>
                  <a:gd name="connsiteX150" fmla="*/ 8166 w 10000"/>
                  <a:gd name="connsiteY150" fmla="*/ 5311 h 10000"/>
                  <a:gd name="connsiteX151" fmla="*/ 8166 w 10000"/>
                  <a:gd name="connsiteY151" fmla="*/ 5185 h 10000"/>
                  <a:gd name="connsiteX152" fmla="*/ 8116 w 10000"/>
                  <a:gd name="connsiteY152" fmla="*/ 4978 h 10000"/>
                  <a:gd name="connsiteX153" fmla="*/ 8051 w 10000"/>
                  <a:gd name="connsiteY153" fmla="*/ 4872 h 10000"/>
                  <a:gd name="connsiteX154" fmla="*/ 8034 w 10000"/>
                  <a:gd name="connsiteY154" fmla="*/ 4853 h 10000"/>
                  <a:gd name="connsiteX155" fmla="*/ 8166 w 10000"/>
                  <a:gd name="connsiteY155" fmla="*/ 5039 h 10000"/>
                  <a:gd name="connsiteX156" fmla="*/ 8315 w 10000"/>
                  <a:gd name="connsiteY156" fmla="*/ 5206 h 10000"/>
                  <a:gd name="connsiteX157" fmla="*/ 8515 w 10000"/>
                  <a:gd name="connsiteY157" fmla="*/ 5374 h 10000"/>
                  <a:gd name="connsiteX158" fmla="*/ 8698 w 10000"/>
                  <a:gd name="connsiteY158" fmla="*/ 5583 h 10000"/>
                  <a:gd name="connsiteX159" fmla="*/ 8846 w 10000"/>
                  <a:gd name="connsiteY159" fmla="*/ 5854 h 10000"/>
                  <a:gd name="connsiteX160" fmla="*/ 9011 w 10000"/>
                  <a:gd name="connsiteY160" fmla="*/ 6146 h 10000"/>
                  <a:gd name="connsiteX161" fmla="*/ 9142 w 10000"/>
                  <a:gd name="connsiteY161" fmla="*/ 6520 h 10000"/>
                  <a:gd name="connsiteX162" fmla="*/ 9243 w 10000"/>
                  <a:gd name="connsiteY162" fmla="*/ 6979 h 10000"/>
                  <a:gd name="connsiteX163" fmla="*/ 9309 w 10000"/>
                  <a:gd name="connsiteY163" fmla="*/ 7480 h 10000"/>
                  <a:gd name="connsiteX164" fmla="*/ 9358 w 10000"/>
                  <a:gd name="connsiteY164" fmla="*/ 7939 h 10000"/>
                  <a:gd name="connsiteX165" fmla="*/ 9358 w 10000"/>
                  <a:gd name="connsiteY165" fmla="*/ 8357 h 10000"/>
                  <a:gd name="connsiteX166" fmla="*/ 9358 w 10000"/>
                  <a:gd name="connsiteY166" fmla="*/ 8689 h 10000"/>
                  <a:gd name="connsiteX167" fmla="*/ 9358 w 10000"/>
                  <a:gd name="connsiteY167" fmla="*/ 8940 h 10000"/>
                  <a:gd name="connsiteX168" fmla="*/ 9324 w 10000"/>
                  <a:gd name="connsiteY168" fmla="*/ 9148 h 10000"/>
                  <a:gd name="connsiteX169" fmla="*/ 9324 w 10000"/>
                  <a:gd name="connsiteY169" fmla="*/ 9315 h 10000"/>
                  <a:gd name="connsiteX170" fmla="*/ 9324 w 10000"/>
                  <a:gd name="connsiteY170" fmla="*/ 9358 h 10000"/>
                  <a:gd name="connsiteX171" fmla="*/ 9374 w 10000"/>
                  <a:gd name="connsiteY171" fmla="*/ 9358 h 10000"/>
                  <a:gd name="connsiteX172" fmla="*/ 9490 w 10000"/>
                  <a:gd name="connsiteY172" fmla="*/ 9441 h 10000"/>
                  <a:gd name="connsiteX173" fmla="*/ 9640 w 10000"/>
                  <a:gd name="connsiteY173" fmla="*/ 9544 h 10000"/>
                  <a:gd name="connsiteX174" fmla="*/ 9984 w 10000"/>
                  <a:gd name="connsiteY174" fmla="*/ 10000 h 10000"/>
                  <a:gd name="connsiteX175" fmla="*/ 9938 w 10000"/>
                  <a:gd name="connsiteY175" fmla="*/ 6146 h 10000"/>
                  <a:gd name="connsiteX176" fmla="*/ 9853 w 10000"/>
                  <a:gd name="connsiteY176" fmla="*/ 5541 h 10000"/>
                  <a:gd name="connsiteX177" fmla="*/ 9755 w 10000"/>
                  <a:gd name="connsiteY177" fmla="*/ 4936 h 10000"/>
                  <a:gd name="connsiteX178" fmla="*/ 9640 w 10000"/>
                  <a:gd name="connsiteY178" fmla="*/ 4352 h 10000"/>
                  <a:gd name="connsiteX179" fmla="*/ 9456 w 10000"/>
                  <a:gd name="connsiteY179" fmla="*/ 3747 h 10000"/>
                  <a:gd name="connsiteX180" fmla="*/ 9276 w 10000"/>
                  <a:gd name="connsiteY180" fmla="*/ 3205 h 10000"/>
                  <a:gd name="connsiteX181" fmla="*/ 9045 w 10000"/>
                  <a:gd name="connsiteY181" fmla="*/ 2683 h 10000"/>
                  <a:gd name="connsiteX182" fmla="*/ 8796 w 10000"/>
                  <a:gd name="connsiteY182" fmla="*/ 2202 h 10000"/>
                  <a:gd name="connsiteX183" fmla="*/ 8481 w 10000"/>
                  <a:gd name="connsiteY183" fmla="*/ 1744 h 10000"/>
                  <a:gd name="connsiteX184" fmla="*/ 8166 w 10000"/>
                  <a:gd name="connsiteY184" fmla="*/ 1347 h 10000"/>
                  <a:gd name="connsiteX185" fmla="*/ 7786 w 10000"/>
                  <a:gd name="connsiteY185" fmla="*/ 973 h 10000"/>
                  <a:gd name="connsiteX186" fmla="*/ 5000 w 10000"/>
                  <a:gd name="connsiteY186" fmla="*/ 0 h 10000"/>
                  <a:gd name="connsiteX187" fmla="*/ 1517 w 10000"/>
                  <a:gd name="connsiteY187" fmla="*/ 2202 h 10000"/>
                  <a:gd name="connsiteX0" fmla="*/ 1517 w 10000"/>
                  <a:gd name="connsiteY0" fmla="*/ 2202 h 10000"/>
                  <a:gd name="connsiteX1" fmla="*/ 136 w 10000"/>
                  <a:gd name="connsiteY1" fmla="*/ 9432 h 10000"/>
                  <a:gd name="connsiteX2" fmla="*/ 541 w 10000"/>
                  <a:gd name="connsiteY2" fmla="*/ 9253 h 10000"/>
                  <a:gd name="connsiteX3" fmla="*/ 674 w 10000"/>
                  <a:gd name="connsiteY3" fmla="*/ 9148 h 10000"/>
                  <a:gd name="connsiteX4" fmla="*/ 773 w 10000"/>
                  <a:gd name="connsiteY4" fmla="*/ 9085 h 10000"/>
                  <a:gd name="connsiteX5" fmla="*/ 855 w 10000"/>
                  <a:gd name="connsiteY5" fmla="*/ 9045 h 10000"/>
                  <a:gd name="connsiteX6" fmla="*/ 988 w 10000"/>
                  <a:gd name="connsiteY6" fmla="*/ 8982 h 10000"/>
                  <a:gd name="connsiteX7" fmla="*/ 1021 w 10000"/>
                  <a:gd name="connsiteY7" fmla="*/ 8940 h 10000"/>
                  <a:gd name="connsiteX8" fmla="*/ 1037 w 10000"/>
                  <a:gd name="connsiteY8" fmla="*/ 8816 h 10000"/>
                  <a:gd name="connsiteX9" fmla="*/ 954 w 10000"/>
                  <a:gd name="connsiteY9" fmla="*/ 8357 h 10000"/>
                  <a:gd name="connsiteX10" fmla="*/ 937 w 10000"/>
                  <a:gd name="connsiteY10" fmla="*/ 7939 h 10000"/>
                  <a:gd name="connsiteX11" fmla="*/ 937 w 10000"/>
                  <a:gd name="connsiteY11" fmla="*/ 7522 h 10000"/>
                  <a:gd name="connsiteX12" fmla="*/ 988 w 10000"/>
                  <a:gd name="connsiteY12" fmla="*/ 7146 h 10000"/>
                  <a:gd name="connsiteX13" fmla="*/ 1120 w 10000"/>
                  <a:gd name="connsiteY13" fmla="*/ 6417 h 10000"/>
                  <a:gd name="connsiteX14" fmla="*/ 1334 w 10000"/>
                  <a:gd name="connsiteY14" fmla="*/ 5749 h 10000"/>
                  <a:gd name="connsiteX15" fmla="*/ 1550 w 10000"/>
                  <a:gd name="connsiteY15" fmla="*/ 5248 h 10000"/>
                  <a:gd name="connsiteX16" fmla="*/ 1649 w 10000"/>
                  <a:gd name="connsiteY16" fmla="*/ 5039 h 10000"/>
                  <a:gd name="connsiteX17" fmla="*/ 1750 w 10000"/>
                  <a:gd name="connsiteY17" fmla="*/ 4872 h 10000"/>
                  <a:gd name="connsiteX18" fmla="*/ 1833 w 10000"/>
                  <a:gd name="connsiteY18" fmla="*/ 4747 h 10000"/>
                  <a:gd name="connsiteX19" fmla="*/ 1882 w 10000"/>
                  <a:gd name="connsiteY19" fmla="*/ 4643 h 10000"/>
                  <a:gd name="connsiteX20" fmla="*/ 1965 w 10000"/>
                  <a:gd name="connsiteY20" fmla="*/ 4539 h 10000"/>
                  <a:gd name="connsiteX21" fmla="*/ 2080 w 10000"/>
                  <a:gd name="connsiteY21" fmla="*/ 6146 h 10000"/>
                  <a:gd name="connsiteX22" fmla="*/ 2080 w 10000"/>
                  <a:gd name="connsiteY22" fmla="*/ 6082 h 10000"/>
                  <a:gd name="connsiteX23" fmla="*/ 2080 w 10000"/>
                  <a:gd name="connsiteY23" fmla="*/ 5937 h 10000"/>
                  <a:gd name="connsiteX24" fmla="*/ 2131 w 10000"/>
                  <a:gd name="connsiteY24" fmla="*/ 5687 h 10000"/>
                  <a:gd name="connsiteX25" fmla="*/ 2148 w 10000"/>
                  <a:gd name="connsiteY25" fmla="*/ 5374 h 10000"/>
                  <a:gd name="connsiteX26" fmla="*/ 2262 w 10000"/>
                  <a:gd name="connsiteY26" fmla="*/ 5039 h 10000"/>
                  <a:gd name="connsiteX27" fmla="*/ 2361 w 10000"/>
                  <a:gd name="connsiteY27" fmla="*/ 4747 h 10000"/>
                  <a:gd name="connsiteX28" fmla="*/ 2576 w 10000"/>
                  <a:gd name="connsiteY28" fmla="*/ 4435 h 10000"/>
                  <a:gd name="connsiteX29" fmla="*/ 2808 w 10000"/>
                  <a:gd name="connsiteY29" fmla="*/ 4185 h 10000"/>
                  <a:gd name="connsiteX30" fmla="*/ 2924 w 10000"/>
                  <a:gd name="connsiteY30" fmla="*/ 4142 h 10000"/>
                  <a:gd name="connsiteX31" fmla="*/ 2939 w 10000"/>
                  <a:gd name="connsiteY31" fmla="*/ 4142 h 10000"/>
                  <a:gd name="connsiteX32" fmla="*/ 3007 w 10000"/>
                  <a:gd name="connsiteY32" fmla="*/ 4185 h 10000"/>
                  <a:gd name="connsiteX33" fmla="*/ 3007 w 10000"/>
                  <a:gd name="connsiteY33" fmla="*/ 4269 h 10000"/>
                  <a:gd name="connsiteX34" fmla="*/ 2973 w 10000"/>
                  <a:gd name="connsiteY34" fmla="*/ 4580 h 10000"/>
                  <a:gd name="connsiteX35" fmla="*/ 2939 w 10000"/>
                  <a:gd name="connsiteY35" fmla="*/ 4914 h 10000"/>
                  <a:gd name="connsiteX36" fmla="*/ 2939 w 10000"/>
                  <a:gd name="connsiteY36" fmla="*/ 5144 h 10000"/>
                  <a:gd name="connsiteX37" fmla="*/ 3007 w 10000"/>
                  <a:gd name="connsiteY37" fmla="*/ 5374 h 10000"/>
                  <a:gd name="connsiteX38" fmla="*/ 3072 w 10000"/>
                  <a:gd name="connsiteY38" fmla="*/ 5771 h 10000"/>
                  <a:gd name="connsiteX39" fmla="*/ 3154 w 10000"/>
                  <a:gd name="connsiteY39" fmla="*/ 5937 h 10000"/>
                  <a:gd name="connsiteX40" fmla="*/ 3188 w 10000"/>
                  <a:gd name="connsiteY40" fmla="*/ 6104 h 10000"/>
                  <a:gd name="connsiteX41" fmla="*/ 3237 w 10000"/>
                  <a:gd name="connsiteY41" fmla="*/ 6186 h 10000"/>
                  <a:gd name="connsiteX42" fmla="*/ 3237 w 10000"/>
                  <a:gd name="connsiteY42" fmla="*/ 6207 h 10000"/>
                  <a:gd name="connsiteX43" fmla="*/ 3237 w 10000"/>
                  <a:gd name="connsiteY43" fmla="*/ 6146 h 10000"/>
                  <a:gd name="connsiteX44" fmla="*/ 3237 w 10000"/>
                  <a:gd name="connsiteY44" fmla="*/ 6040 h 10000"/>
                  <a:gd name="connsiteX45" fmla="*/ 3205 w 10000"/>
                  <a:gd name="connsiteY45" fmla="*/ 5854 h 10000"/>
                  <a:gd name="connsiteX46" fmla="*/ 3205 w 10000"/>
                  <a:gd name="connsiteY46" fmla="*/ 5602 h 10000"/>
                  <a:gd name="connsiteX47" fmla="*/ 3237 w 10000"/>
                  <a:gd name="connsiteY47" fmla="*/ 5353 h 10000"/>
                  <a:gd name="connsiteX48" fmla="*/ 3320 w 10000"/>
                  <a:gd name="connsiteY48" fmla="*/ 5039 h 10000"/>
                  <a:gd name="connsiteX49" fmla="*/ 3403 w 10000"/>
                  <a:gd name="connsiteY49" fmla="*/ 4747 h 10000"/>
                  <a:gd name="connsiteX50" fmla="*/ 3552 w 10000"/>
                  <a:gd name="connsiteY50" fmla="*/ 4477 h 10000"/>
                  <a:gd name="connsiteX51" fmla="*/ 3668 w 10000"/>
                  <a:gd name="connsiteY51" fmla="*/ 4352 h 10000"/>
                  <a:gd name="connsiteX52" fmla="*/ 3802 w 10000"/>
                  <a:gd name="connsiteY52" fmla="*/ 4142 h 10000"/>
                  <a:gd name="connsiteX53" fmla="*/ 4064 w 10000"/>
                  <a:gd name="connsiteY53" fmla="*/ 3769 h 10000"/>
                  <a:gd name="connsiteX54" fmla="*/ 4196 w 10000"/>
                  <a:gd name="connsiteY54" fmla="*/ 3601 h 10000"/>
                  <a:gd name="connsiteX55" fmla="*/ 4262 w 10000"/>
                  <a:gd name="connsiteY55" fmla="*/ 3476 h 10000"/>
                  <a:gd name="connsiteX56" fmla="*/ 4343 w 10000"/>
                  <a:gd name="connsiteY56" fmla="*/ 3372 h 10000"/>
                  <a:gd name="connsiteX57" fmla="*/ 4377 w 10000"/>
                  <a:gd name="connsiteY57" fmla="*/ 3351 h 10000"/>
                  <a:gd name="connsiteX58" fmla="*/ 4343 w 10000"/>
                  <a:gd name="connsiteY58" fmla="*/ 3372 h 10000"/>
                  <a:gd name="connsiteX59" fmla="*/ 4294 w 10000"/>
                  <a:gd name="connsiteY59" fmla="*/ 3476 h 10000"/>
                  <a:gd name="connsiteX60" fmla="*/ 4196 w 10000"/>
                  <a:gd name="connsiteY60" fmla="*/ 3643 h 10000"/>
                  <a:gd name="connsiteX61" fmla="*/ 4113 w 10000"/>
                  <a:gd name="connsiteY61" fmla="*/ 3851 h 10000"/>
                  <a:gd name="connsiteX62" fmla="*/ 3997 w 10000"/>
                  <a:gd name="connsiteY62" fmla="*/ 4102 h 10000"/>
                  <a:gd name="connsiteX63" fmla="*/ 3899 w 10000"/>
                  <a:gd name="connsiteY63" fmla="*/ 4374 h 10000"/>
                  <a:gd name="connsiteX64" fmla="*/ 3817 w 10000"/>
                  <a:gd name="connsiteY64" fmla="*/ 4685 h 10000"/>
                  <a:gd name="connsiteX65" fmla="*/ 3766 w 10000"/>
                  <a:gd name="connsiteY65" fmla="*/ 4978 h 10000"/>
                  <a:gd name="connsiteX66" fmla="*/ 3733 w 10000"/>
                  <a:gd name="connsiteY66" fmla="*/ 5374 h 10000"/>
                  <a:gd name="connsiteX67" fmla="*/ 3766 w 10000"/>
                  <a:gd name="connsiteY67" fmla="*/ 5707 h 10000"/>
                  <a:gd name="connsiteX68" fmla="*/ 3849 w 10000"/>
                  <a:gd name="connsiteY68" fmla="*/ 5979 h 10000"/>
                  <a:gd name="connsiteX69" fmla="*/ 3947 w 10000"/>
                  <a:gd name="connsiteY69" fmla="*/ 6146 h 10000"/>
                  <a:gd name="connsiteX70" fmla="*/ 4064 w 10000"/>
                  <a:gd name="connsiteY70" fmla="*/ 6271 h 10000"/>
                  <a:gd name="connsiteX71" fmla="*/ 4163 w 10000"/>
                  <a:gd name="connsiteY71" fmla="*/ 6375 h 10000"/>
                  <a:gd name="connsiteX72" fmla="*/ 4213 w 10000"/>
                  <a:gd name="connsiteY72" fmla="*/ 6417 h 10000"/>
                  <a:gd name="connsiteX73" fmla="*/ 4246 w 10000"/>
                  <a:gd name="connsiteY73" fmla="*/ 6417 h 10000"/>
                  <a:gd name="connsiteX74" fmla="*/ 4246 w 10000"/>
                  <a:gd name="connsiteY74" fmla="*/ 6375 h 10000"/>
                  <a:gd name="connsiteX75" fmla="*/ 4213 w 10000"/>
                  <a:gd name="connsiteY75" fmla="*/ 6251 h 10000"/>
                  <a:gd name="connsiteX76" fmla="*/ 4196 w 10000"/>
                  <a:gd name="connsiteY76" fmla="*/ 6104 h 10000"/>
                  <a:gd name="connsiteX77" fmla="*/ 4163 w 10000"/>
                  <a:gd name="connsiteY77" fmla="*/ 5875 h 10000"/>
                  <a:gd name="connsiteX78" fmla="*/ 4163 w 10000"/>
                  <a:gd name="connsiteY78" fmla="*/ 5644 h 10000"/>
                  <a:gd name="connsiteX79" fmla="*/ 4196 w 10000"/>
                  <a:gd name="connsiteY79" fmla="*/ 5353 h 10000"/>
                  <a:gd name="connsiteX80" fmla="*/ 4213 w 10000"/>
                  <a:gd name="connsiteY80" fmla="*/ 5039 h 10000"/>
                  <a:gd name="connsiteX81" fmla="*/ 4327 w 10000"/>
                  <a:gd name="connsiteY81" fmla="*/ 4747 h 10000"/>
                  <a:gd name="connsiteX82" fmla="*/ 4428 w 10000"/>
                  <a:gd name="connsiteY82" fmla="*/ 4435 h 10000"/>
                  <a:gd name="connsiteX83" fmla="*/ 4560 w 10000"/>
                  <a:gd name="connsiteY83" fmla="*/ 4206 h 10000"/>
                  <a:gd name="connsiteX84" fmla="*/ 4659 w 10000"/>
                  <a:gd name="connsiteY84" fmla="*/ 4017 h 10000"/>
                  <a:gd name="connsiteX85" fmla="*/ 4792 w 10000"/>
                  <a:gd name="connsiteY85" fmla="*/ 3851 h 10000"/>
                  <a:gd name="connsiteX86" fmla="*/ 4907 w 10000"/>
                  <a:gd name="connsiteY86" fmla="*/ 3704 h 10000"/>
                  <a:gd name="connsiteX87" fmla="*/ 5006 w 10000"/>
                  <a:gd name="connsiteY87" fmla="*/ 3601 h 10000"/>
                  <a:gd name="connsiteX88" fmla="*/ 5141 w 10000"/>
                  <a:gd name="connsiteY88" fmla="*/ 3538 h 10000"/>
                  <a:gd name="connsiteX89" fmla="*/ 5225 w 10000"/>
                  <a:gd name="connsiteY89" fmla="*/ 3538 h 10000"/>
                  <a:gd name="connsiteX90" fmla="*/ 5307 w 10000"/>
                  <a:gd name="connsiteY90" fmla="*/ 3601 h 10000"/>
                  <a:gd name="connsiteX91" fmla="*/ 5388 w 10000"/>
                  <a:gd name="connsiteY91" fmla="*/ 3704 h 10000"/>
                  <a:gd name="connsiteX92" fmla="*/ 5439 w 10000"/>
                  <a:gd name="connsiteY92" fmla="*/ 3851 h 10000"/>
                  <a:gd name="connsiteX93" fmla="*/ 5472 w 10000"/>
                  <a:gd name="connsiteY93" fmla="*/ 4040 h 10000"/>
                  <a:gd name="connsiteX94" fmla="*/ 5539 w 10000"/>
                  <a:gd name="connsiteY94" fmla="*/ 4539 h 10000"/>
                  <a:gd name="connsiteX95" fmla="*/ 5572 w 10000"/>
                  <a:gd name="connsiteY95" fmla="*/ 5102 h 10000"/>
                  <a:gd name="connsiteX96" fmla="*/ 5605 w 10000"/>
                  <a:gd name="connsiteY96" fmla="*/ 5687 h 10000"/>
                  <a:gd name="connsiteX97" fmla="*/ 5605 w 10000"/>
                  <a:gd name="connsiteY97" fmla="*/ 5937 h 10000"/>
                  <a:gd name="connsiteX98" fmla="*/ 5605 w 10000"/>
                  <a:gd name="connsiteY98" fmla="*/ 6146 h 10000"/>
                  <a:gd name="connsiteX99" fmla="*/ 5572 w 10000"/>
                  <a:gd name="connsiteY99" fmla="*/ 6353 h 10000"/>
                  <a:gd name="connsiteX100" fmla="*/ 5572 w 10000"/>
                  <a:gd name="connsiteY100" fmla="*/ 6480 h 10000"/>
                  <a:gd name="connsiteX101" fmla="*/ 5572 w 10000"/>
                  <a:gd name="connsiteY101" fmla="*/ 6583 h 10000"/>
                  <a:gd name="connsiteX102" fmla="*/ 5572 w 10000"/>
                  <a:gd name="connsiteY102" fmla="*/ 6604 h 10000"/>
                  <a:gd name="connsiteX103" fmla="*/ 6199 w 10000"/>
                  <a:gd name="connsiteY103" fmla="*/ 3184 h 10000"/>
                  <a:gd name="connsiteX104" fmla="*/ 6233 w 10000"/>
                  <a:gd name="connsiteY104" fmla="*/ 3247 h 10000"/>
                  <a:gd name="connsiteX105" fmla="*/ 6265 w 10000"/>
                  <a:gd name="connsiteY105" fmla="*/ 3351 h 10000"/>
                  <a:gd name="connsiteX106" fmla="*/ 6314 w 10000"/>
                  <a:gd name="connsiteY106" fmla="*/ 3516 h 10000"/>
                  <a:gd name="connsiteX107" fmla="*/ 6365 w 10000"/>
                  <a:gd name="connsiteY107" fmla="*/ 3747 h 10000"/>
                  <a:gd name="connsiteX108" fmla="*/ 6413 w 10000"/>
                  <a:gd name="connsiteY108" fmla="*/ 3977 h 10000"/>
                  <a:gd name="connsiteX109" fmla="*/ 6497 w 10000"/>
                  <a:gd name="connsiteY109" fmla="*/ 4269 h 10000"/>
                  <a:gd name="connsiteX110" fmla="*/ 6580 w 10000"/>
                  <a:gd name="connsiteY110" fmla="*/ 4914 h 10000"/>
                  <a:gd name="connsiteX111" fmla="*/ 6597 w 10000"/>
                  <a:gd name="connsiteY111" fmla="*/ 5248 h 10000"/>
                  <a:gd name="connsiteX112" fmla="*/ 6597 w 10000"/>
                  <a:gd name="connsiteY112" fmla="*/ 5520 h 10000"/>
                  <a:gd name="connsiteX113" fmla="*/ 6597 w 10000"/>
                  <a:gd name="connsiteY113" fmla="*/ 5749 h 10000"/>
                  <a:gd name="connsiteX114" fmla="*/ 6580 w 10000"/>
                  <a:gd name="connsiteY114" fmla="*/ 5937 h 10000"/>
                  <a:gd name="connsiteX115" fmla="*/ 6546 w 10000"/>
                  <a:gd name="connsiteY115" fmla="*/ 6104 h 10000"/>
                  <a:gd name="connsiteX116" fmla="*/ 6531 w 10000"/>
                  <a:gd name="connsiteY116" fmla="*/ 6207 h 10000"/>
                  <a:gd name="connsiteX117" fmla="*/ 6497 w 10000"/>
                  <a:gd name="connsiteY117" fmla="*/ 6271 h 10000"/>
                  <a:gd name="connsiteX118" fmla="*/ 6497 w 10000"/>
                  <a:gd name="connsiteY118" fmla="*/ 6313 h 10000"/>
                  <a:gd name="connsiteX119" fmla="*/ 6497 w 10000"/>
                  <a:gd name="connsiteY119" fmla="*/ 6271 h 10000"/>
                  <a:gd name="connsiteX120" fmla="*/ 6580 w 10000"/>
                  <a:gd name="connsiteY120" fmla="*/ 6207 h 10000"/>
                  <a:gd name="connsiteX121" fmla="*/ 6662 w 10000"/>
                  <a:gd name="connsiteY121" fmla="*/ 6082 h 10000"/>
                  <a:gd name="connsiteX122" fmla="*/ 6727 w 10000"/>
                  <a:gd name="connsiteY122" fmla="*/ 5916 h 10000"/>
                  <a:gd name="connsiteX123" fmla="*/ 6927 w 10000"/>
                  <a:gd name="connsiteY123" fmla="*/ 5541 h 10000"/>
                  <a:gd name="connsiteX124" fmla="*/ 7106 w 10000"/>
                  <a:gd name="connsiteY124" fmla="*/ 5102 h 10000"/>
                  <a:gd name="connsiteX125" fmla="*/ 7125 w 10000"/>
                  <a:gd name="connsiteY125" fmla="*/ 4936 h 10000"/>
                  <a:gd name="connsiteX126" fmla="*/ 7158 w 10000"/>
                  <a:gd name="connsiteY126" fmla="*/ 4747 h 10000"/>
                  <a:gd name="connsiteX127" fmla="*/ 7158 w 10000"/>
                  <a:gd name="connsiteY127" fmla="*/ 4435 h 10000"/>
                  <a:gd name="connsiteX128" fmla="*/ 7106 w 10000"/>
                  <a:gd name="connsiteY128" fmla="*/ 4269 h 10000"/>
                  <a:gd name="connsiteX129" fmla="*/ 7074 w 10000"/>
                  <a:gd name="connsiteY129" fmla="*/ 4247 h 10000"/>
                  <a:gd name="connsiteX130" fmla="*/ 7074 w 10000"/>
                  <a:gd name="connsiteY130" fmla="*/ 4206 h 10000"/>
                  <a:gd name="connsiteX131" fmla="*/ 7106 w 10000"/>
                  <a:gd name="connsiteY131" fmla="*/ 4247 h 10000"/>
                  <a:gd name="connsiteX132" fmla="*/ 7158 w 10000"/>
                  <a:gd name="connsiteY132" fmla="*/ 4352 h 10000"/>
                  <a:gd name="connsiteX133" fmla="*/ 7241 w 10000"/>
                  <a:gd name="connsiteY133" fmla="*/ 4477 h 10000"/>
                  <a:gd name="connsiteX134" fmla="*/ 7339 w 10000"/>
                  <a:gd name="connsiteY134" fmla="*/ 4643 h 10000"/>
                  <a:gd name="connsiteX135" fmla="*/ 7524 w 10000"/>
                  <a:gd name="connsiteY135" fmla="*/ 4914 h 10000"/>
                  <a:gd name="connsiteX136" fmla="*/ 7589 w 10000"/>
                  <a:gd name="connsiteY136" fmla="*/ 5039 h 10000"/>
                  <a:gd name="connsiteX137" fmla="*/ 7605 w 10000"/>
                  <a:gd name="connsiteY137" fmla="*/ 5082 h 10000"/>
                  <a:gd name="connsiteX138" fmla="*/ 7655 w 10000"/>
                  <a:gd name="connsiteY138" fmla="*/ 5583 h 10000"/>
                  <a:gd name="connsiteX139" fmla="*/ 7687 w 10000"/>
                  <a:gd name="connsiteY139" fmla="*/ 6040 h 10000"/>
                  <a:gd name="connsiteX140" fmla="*/ 7687 w 10000"/>
                  <a:gd name="connsiteY140" fmla="*/ 6251 h 10000"/>
                  <a:gd name="connsiteX141" fmla="*/ 7719 w 10000"/>
                  <a:gd name="connsiteY141" fmla="*/ 6438 h 10000"/>
                  <a:gd name="connsiteX142" fmla="*/ 7735 w 10000"/>
                  <a:gd name="connsiteY142" fmla="*/ 6543 h 10000"/>
                  <a:gd name="connsiteX143" fmla="*/ 7770 w 10000"/>
                  <a:gd name="connsiteY143" fmla="*/ 6583 h 10000"/>
                  <a:gd name="connsiteX144" fmla="*/ 7770 w 10000"/>
                  <a:gd name="connsiteY144" fmla="*/ 6543 h 10000"/>
                  <a:gd name="connsiteX145" fmla="*/ 7819 w 10000"/>
                  <a:gd name="connsiteY145" fmla="*/ 6480 h 10000"/>
                  <a:gd name="connsiteX146" fmla="*/ 7870 w 10000"/>
                  <a:gd name="connsiteY146" fmla="*/ 6375 h 10000"/>
                  <a:gd name="connsiteX147" fmla="*/ 7919 w 10000"/>
                  <a:gd name="connsiteY147" fmla="*/ 6251 h 10000"/>
                  <a:gd name="connsiteX148" fmla="*/ 8051 w 10000"/>
                  <a:gd name="connsiteY148" fmla="*/ 5916 h 10000"/>
                  <a:gd name="connsiteX149" fmla="*/ 8132 w 10000"/>
                  <a:gd name="connsiteY149" fmla="*/ 5477 h 10000"/>
                  <a:gd name="connsiteX150" fmla="*/ 8166 w 10000"/>
                  <a:gd name="connsiteY150" fmla="*/ 5311 h 10000"/>
                  <a:gd name="connsiteX151" fmla="*/ 8166 w 10000"/>
                  <a:gd name="connsiteY151" fmla="*/ 5185 h 10000"/>
                  <a:gd name="connsiteX152" fmla="*/ 8116 w 10000"/>
                  <a:gd name="connsiteY152" fmla="*/ 4978 h 10000"/>
                  <a:gd name="connsiteX153" fmla="*/ 8051 w 10000"/>
                  <a:gd name="connsiteY153" fmla="*/ 4872 h 10000"/>
                  <a:gd name="connsiteX154" fmla="*/ 8034 w 10000"/>
                  <a:gd name="connsiteY154" fmla="*/ 4853 h 10000"/>
                  <a:gd name="connsiteX155" fmla="*/ 8166 w 10000"/>
                  <a:gd name="connsiteY155" fmla="*/ 5039 h 10000"/>
                  <a:gd name="connsiteX156" fmla="*/ 8315 w 10000"/>
                  <a:gd name="connsiteY156" fmla="*/ 5206 h 10000"/>
                  <a:gd name="connsiteX157" fmla="*/ 8515 w 10000"/>
                  <a:gd name="connsiteY157" fmla="*/ 5374 h 10000"/>
                  <a:gd name="connsiteX158" fmla="*/ 8698 w 10000"/>
                  <a:gd name="connsiteY158" fmla="*/ 5583 h 10000"/>
                  <a:gd name="connsiteX159" fmla="*/ 8846 w 10000"/>
                  <a:gd name="connsiteY159" fmla="*/ 5854 h 10000"/>
                  <a:gd name="connsiteX160" fmla="*/ 9011 w 10000"/>
                  <a:gd name="connsiteY160" fmla="*/ 6146 h 10000"/>
                  <a:gd name="connsiteX161" fmla="*/ 9142 w 10000"/>
                  <a:gd name="connsiteY161" fmla="*/ 6520 h 10000"/>
                  <a:gd name="connsiteX162" fmla="*/ 9243 w 10000"/>
                  <a:gd name="connsiteY162" fmla="*/ 6979 h 10000"/>
                  <a:gd name="connsiteX163" fmla="*/ 9309 w 10000"/>
                  <a:gd name="connsiteY163" fmla="*/ 7480 h 10000"/>
                  <a:gd name="connsiteX164" fmla="*/ 9358 w 10000"/>
                  <a:gd name="connsiteY164" fmla="*/ 7939 h 10000"/>
                  <a:gd name="connsiteX165" fmla="*/ 9358 w 10000"/>
                  <a:gd name="connsiteY165" fmla="*/ 8357 h 10000"/>
                  <a:gd name="connsiteX166" fmla="*/ 9358 w 10000"/>
                  <a:gd name="connsiteY166" fmla="*/ 8689 h 10000"/>
                  <a:gd name="connsiteX167" fmla="*/ 9358 w 10000"/>
                  <a:gd name="connsiteY167" fmla="*/ 8940 h 10000"/>
                  <a:gd name="connsiteX168" fmla="*/ 9324 w 10000"/>
                  <a:gd name="connsiteY168" fmla="*/ 9148 h 10000"/>
                  <a:gd name="connsiteX169" fmla="*/ 9324 w 10000"/>
                  <a:gd name="connsiteY169" fmla="*/ 9315 h 10000"/>
                  <a:gd name="connsiteX170" fmla="*/ 9324 w 10000"/>
                  <a:gd name="connsiteY170" fmla="*/ 9358 h 10000"/>
                  <a:gd name="connsiteX171" fmla="*/ 9374 w 10000"/>
                  <a:gd name="connsiteY171" fmla="*/ 9358 h 10000"/>
                  <a:gd name="connsiteX172" fmla="*/ 9490 w 10000"/>
                  <a:gd name="connsiteY172" fmla="*/ 9441 h 10000"/>
                  <a:gd name="connsiteX173" fmla="*/ 9640 w 10000"/>
                  <a:gd name="connsiteY173" fmla="*/ 9544 h 10000"/>
                  <a:gd name="connsiteX174" fmla="*/ 9984 w 10000"/>
                  <a:gd name="connsiteY174" fmla="*/ 10000 h 10000"/>
                  <a:gd name="connsiteX175" fmla="*/ 9938 w 10000"/>
                  <a:gd name="connsiteY175" fmla="*/ 6146 h 10000"/>
                  <a:gd name="connsiteX176" fmla="*/ 9853 w 10000"/>
                  <a:gd name="connsiteY176" fmla="*/ 5541 h 10000"/>
                  <a:gd name="connsiteX177" fmla="*/ 9755 w 10000"/>
                  <a:gd name="connsiteY177" fmla="*/ 4936 h 10000"/>
                  <a:gd name="connsiteX178" fmla="*/ 9640 w 10000"/>
                  <a:gd name="connsiteY178" fmla="*/ 4352 h 10000"/>
                  <a:gd name="connsiteX179" fmla="*/ 9456 w 10000"/>
                  <a:gd name="connsiteY179" fmla="*/ 3747 h 10000"/>
                  <a:gd name="connsiteX180" fmla="*/ 9276 w 10000"/>
                  <a:gd name="connsiteY180" fmla="*/ 3205 h 10000"/>
                  <a:gd name="connsiteX181" fmla="*/ 9045 w 10000"/>
                  <a:gd name="connsiteY181" fmla="*/ 2683 h 10000"/>
                  <a:gd name="connsiteX182" fmla="*/ 8796 w 10000"/>
                  <a:gd name="connsiteY182" fmla="*/ 2202 h 10000"/>
                  <a:gd name="connsiteX183" fmla="*/ 8481 w 10000"/>
                  <a:gd name="connsiteY183" fmla="*/ 1744 h 10000"/>
                  <a:gd name="connsiteX184" fmla="*/ 8166 w 10000"/>
                  <a:gd name="connsiteY184" fmla="*/ 1347 h 10000"/>
                  <a:gd name="connsiteX185" fmla="*/ 5000 w 10000"/>
                  <a:gd name="connsiteY185" fmla="*/ 0 h 10000"/>
                  <a:gd name="connsiteX186" fmla="*/ 1517 w 10000"/>
                  <a:gd name="connsiteY186" fmla="*/ 2202 h 10000"/>
                  <a:gd name="connsiteX0" fmla="*/ 1517 w 10000"/>
                  <a:gd name="connsiteY0" fmla="*/ 2202 h 10000"/>
                  <a:gd name="connsiteX1" fmla="*/ 136 w 10000"/>
                  <a:gd name="connsiteY1" fmla="*/ 9432 h 10000"/>
                  <a:gd name="connsiteX2" fmla="*/ 541 w 10000"/>
                  <a:gd name="connsiteY2" fmla="*/ 9253 h 10000"/>
                  <a:gd name="connsiteX3" fmla="*/ 674 w 10000"/>
                  <a:gd name="connsiteY3" fmla="*/ 9148 h 10000"/>
                  <a:gd name="connsiteX4" fmla="*/ 773 w 10000"/>
                  <a:gd name="connsiteY4" fmla="*/ 9085 h 10000"/>
                  <a:gd name="connsiteX5" fmla="*/ 855 w 10000"/>
                  <a:gd name="connsiteY5" fmla="*/ 9045 h 10000"/>
                  <a:gd name="connsiteX6" fmla="*/ 988 w 10000"/>
                  <a:gd name="connsiteY6" fmla="*/ 8982 h 10000"/>
                  <a:gd name="connsiteX7" fmla="*/ 1021 w 10000"/>
                  <a:gd name="connsiteY7" fmla="*/ 8940 h 10000"/>
                  <a:gd name="connsiteX8" fmla="*/ 1037 w 10000"/>
                  <a:gd name="connsiteY8" fmla="*/ 8816 h 10000"/>
                  <a:gd name="connsiteX9" fmla="*/ 954 w 10000"/>
                  <a:gd name="connsiteY9" fmla="*/ 8357 h 10000"/>
                  <a:gd name="connsiteX10" fmla="*/ 937 w 10000"/>
                  <a:gd name="connsiteY10" fmla="*/ 7939 h 10000"/>
                  <a:gd name="connsiteX11" fmla="*/ 937 w 10000"/>
                  <a:gd name="connsiteY11" fmla="*/ 7522 h 10000"/>
                  <a:gd name="connsiteX12" fmla="*/ 988 w 10000"/>
                  <a:gd name="connsiteY12" fmla="*/ 7146 h 10000"/>
                  <a:gd name="connsiteX13" fmla="*/ 1120 w 10000"/>
                  <a:gd name="connsiteY13" fmla="*/ 6417 h 10000"/>
                  <a:gd name="connsiteX14" fmla="*/ 1334 w 10000"/>
                  <a:gd name="connsiteY14" fmla="*/ 5749 h 10000"/>
                  <a:gd name="connsiteX15" fmla="*/ 1550 w 10000"/>
                  <a:gd name="connsiteY15" fmla="*/ 5248 h 10000"/>
                  <a:gd name="connsiteX16" fmla="*/ 1649 w 10000"/>
                  <a:gd name="connsiteY16" fmla="*/ 5039 h 10000"/>
                  <a:gd name="connsiteX17" fmla="*/ 1750 w 10000"/>
                  <a:gd name="connsiteY17" fmla="*/ 4872 h 10000"/>
                  <a:gd name="connsiteX18" fmla="*/ 1833 w 10000"/>
                  <a:gd name="connsiteY18" fmla="*/ 4747 h 10000"/>
                  <a:gd name="connsiteX19" fmla="*/ 1882 w 10000"/>
                  <a:gd name="connsiteY19" fmla="*/ 4643 h 10000"/>
                  <a:gd name="connsiteX20" fmla="*/ 1965 w 10000"/>
                  <a:gd name="connsiteY20" fmla="*/ 4539 h 10000"/>
                  <a:gd name="connsiteX21" fmla="*/ 2080 w 10000"/>
                  <a:gd name="connsiteY21" fmla="*/ 6146 h 10000"/>
                  <a:gd name="connsiteX22" fmla="*/ 2080 w 10000"/>
                  <a:gd name="connsiteY22" fmla="*/ 6082 h 10000"/>
                  <a:gd name="connsiteX23" fmla="*/ 2080 w 10000"/>
                  <a:gd name="connsiteY23" fmla="*/ 5937 h 10000"/>
                  <a:gd name="connsiteX24" fmla="*/ 2131 w 10000"/>
                  <a:gd name="connsiteY24" fmla="*/ 5687 h 10000"/>
                  <a:gd name="connsiteX25" fmla="*/ 2148 w 10000"/>
                  <a:gd name="connsiteY25" fmla="*/ 5374 h 10000"/>
                  <a:gd name="connsiteX26" fmla="*/ 2262 w 10000"/>
                  <a:gd name="connsiteY26" fmla="*/ 5039 h 10000"/>
                  <a:gd name="connsiteX27" fmla="*/ 2361 w 10000"/>
                  <a:gd name="connsiteY27" fmla="*/ 4747 h 10000"/>
                  <a:gd name="connsiteX28" fmla="*/ 2576 w 10000"/>
                  <a:gd name="connsiteY28" fmla="*/ 4435 h 10000"/>
                  <a:gd name="connsiteX29" fmla="*/ 2808 w 10000"/>
                  <a:gd name="connsiteY29" fmla="*/ 4185 h 10000"/>
                  <a:gd name="connsiteX30" fmla="*/ 2924 w 10000"/>
                  <a:gd name="connsiteY30" fmla="*/ 4142 h 10000"/>
                  <a:gd name="connsiteX31" fmla="*/ 2939 w 10000"/>
                  <a:gd name="connsiteY31" fmla="*/ 4142 h 10000"/>
                  <a:gd name="connsiteX32" fmla="*/ 3007 w 10000"/>
                  <a:gd name="connsiteY32" fmla="*/ 4185 h 10000"/>
                  <a:gd name="connsiteX33" fmla="*/ 3007 w 10000"/>
                  <a:gd name="connsiteY33" fmla="*/ 4269 h 10000"/>
                  <a:gd name="connsiteX34" fmla="*/ 2973 w 10000"/>
                  <a:gd name="connsiteY34" fmla="*/ 4580 h 10000"/>
                  <a:gd name="connsiteX35" fmla="*/ 2939 w 10000"/>
                  <a:gd name="connsiteY35" fmla="*/ 4914 h 10000"/>
                  <a:gd name="connsiteX36" fmla="*/ 2939 w 10000"/>
                  <a:gd name="connsiteY36" fmla="*/ 5144 h 10000"/>
                  <a:gd name="connsiteX37" fmla="*/ 3007 w 10000"/>
                  <a:gd name="connsiteY37" fmla="*/ 5374 h 10000"/>
                  <a:gd name="connsiteX38" fmla="*/ 3072 w 10000"/>
                  <a:gd name="connsiteY38" fmla="*/ 5771 h 10000"/>
                  <a:gd name="connsiteX39" fmla="*/ 3154 w 10000"/>
                  <a:gd name="connsiteY39" fmla="*/ 5937 h 10000"/>
                  <a:gd name="connsiteX40" fmla="*/ 3188 w 10000"/>
                  <a:gd name="connsiteY40" fmla="*/ 6104 h 10000"/>
                  <a:gd name="connsiteX41" fmla="*/ 3237 w 10000"/>
                  <a:gd name="connsiteY41" fmla="*/ 6186 h 10000"/>
                  <a:gd name="connsiteX42" fmla="*/ 3237 w 10000"/>
                  <a:gd name="connsiteY42" fmla="*/ 6207 h 10000"/>
                  <a:gd name="connsiteX43" fmla="*/ 3237 w 10000"/>
                  <a:gd name="connsiteY43" fmla="*/ 6146 h 10000"/>
                  <a:gd name="connsiteX44" fmla="*/ 3237 w 10000"/>
                  <a:gd name="connsiteY44" fmla="*/ 6040 h 10000"/>
                  <a:gd name="connsiteX45" fmla="*/ 3205 w 10000"/>
                  <a:gd name="connsiteY45" fmla="*/ 5854 h 10000"/>
                  <a:gd name="connsiteX46" fmla="*/ 3205 w 10000"/>
                  <a:gd name="connsiteY46" fmla="*/ 5602 h 10000"/>
                  <a:gd name="connsiteX47" fmla="*/ 3237 w 10000"/>
                  <a:gd name="connsiteY47" fmla="*/ 5353 h 10000"/>
                  <a:gd name="connsiteX48" fmla="*/ 3320 w 10000"/>
                  <a:gd name="connsiteY48" fmla="*/ 5039 h 10000"/>
                  <a:gd name="connsiteX49" fmla="*/ 3403 w 10000"/>
                  <a:gd name="connsiteY49" fmla="*/ 4747 h 10000"/>
                  <a:gd name="connsiteX50" fmla="*/ 3552 w 10000"/>
                  <a:gd name="connsiteY50" fmla="*/ 4477 h 10000"/>
                  <a:gd name="connsiteX51" fmla="*/ 3668 w 10000"/>
                  <a:gd name="connsiteY51" fmla="*/ 4352 h 10000"/>
                  <a:gd name="connsiteX52" fmla="*/ 3802 w 10000"/>
                  <a:gd name="connsiteY52" fmla="*/ 4142 h 10000"/>
                  <a:gd name="connsiteX53" fmla="*/ 4064 w 10000"/>
                  <a:gd name="connsiteY53" fmla="*/ 3769 h 10000"/>
                  <a:gd name="connsiteX54" fmla="*/ 4196 w 10000"/>
                  <a:gd name="connsiteY54" fmla="*/ 3601 h 10000"/>
                  <a:gd name="connsiteX55" fmla="*/ 4262 w 10000"/>
                  <a:gd name="connsiteY55" fmla="*/ 3476 h 10000"/>
                  <a:gd name="connsiteX56" fmla="*/ 4343 w 10000"/>
                  <a:gd name="connsiteY56" fmla="*/ 3372 h 10000"/>
                  <a:gd name="connsiteX57" fmla="*/ 4377 w 10000"/>
                  <a:gd name="connsiteY57" fmla="*/ 3351 h 10000"/>
                  <a:gd name="connsiteX58" fmla="*/ 4343 w 10000"/>
                  <a:gd name="connsiteY58" fmla="*/ 3372 h 10000"/>
                  <a:gd name="connsiteX59" fmla="*/ 4294 w 10000"/>
                  <a:gd name="connsiteY59" fmla="*/ 3476 h 10000"/>
                  <a:gd name="connsiteX60" fmla="*/ 4196 w 10000"/>
                  <a:gd name="connsiteY60" fmla="*/ 3643 h 10000"/>
                  <a:gd name="connsiteX61" fmla="*/ 4113 w 10000"/>
                  <a:gd name="connsiteY61" fmla="*/ 3851 h 10000"/>
                  <a:gd name="connsiteX62" fmla="*/ 3997 w 10000"/>
                  <a:gd name="connsiteY62" fmla="*/ 4102 h 10000"/>
                  <a:gd name="connsiteX63" fmla="*/ 3899 w 10000"/>
                  <a:gd name="connsiteY63" fmla="*/ 4374 h 10000"/>
                  <a:gd name="connsiteX64" fmla="*/ 3817 w 10000"/>
                  <a:gd name="connsiteY64" fmla="*/ 4685 h 10000"/>
                  <a:gd name="connsiteX65" fmla="*/ 3766 w 10000"/>
                  <a:gd name="connsiteY65" fmla="*/ 4978 h 10000"/>
                  <a:gd name="connsiteX66" fmla="*/ 3733 w 10000"/>
                  <a:gd name="connsiteY66" fmla="*/ 5374 h 10000"/>
                  <a:gd name="connsiteX67" fmla="*/ 3766 w 10000"/>
                  <a:gd name="connsiteY67" fmla="*/ 5707 h 10000"/>
                  <a:gd name="connsiteX68" fmla="*/ 3849 w 10000"/>
                  <a:gd name="connsiteY68" fmla="*/ 5979 h 10000"/>
                  <a:gd name="connsiteX69" fmla="*/ 3947 w 10000"/>
                  <a:gd name="connsiteY69" fmla="*/ 6146 h 10000"/>
                  <a:gd name="connsiteX70" fmla="*/ 4064 w 10000"/>
                  <a:gd name="connsiteY70" fmla="*/ 6271 h 10000"/>
                  <a:gd name="connsiteX71" fmla="*/ 4163 w 10000"/>
                  <a:gd name="connsiteY71" fmla="*/ 6375 h 10000"/>
                  <a:gd name="connsiteX72" fmla="*/ 4213 w 10000"/>
                  <a:gd name="connsiteY72" fmla="*/ 6417 h 10000"/>
                  <a:gd name="connsiteX73" fmla="*/ 4246 w 10000"/>
                  <a:gd name="connsiteY73" fmla="*/ 6417 h 10000"/>
                  <a:gd name="connsiteX74" fmla="*/ 4246 w 10000"/>
                  <a:gd name="connsiteY74" fmla="*/ 6375 h 10000"/>
                  <a:gd name="connsiteX75" fmla="*/ 4213 w 10000"/>
                  <a:gd name="connsiteY75" fmla="*/ 6251 h 10000"/>
                  <a:gd name="connsiteX76" fmla="*/ 4196 w 10000"/>
                  <a:gd name="connsiteY76" fmla="*/ 6104 h 10000"/>
                  <a:gd name="connsiteX77" fmla="*/ 4163 w 10000"/>
                  <a:gd name="connsiteY77" fmla="*/ 5875 h 10000"/>
                  <a:gd name="connsiteX78" fmla="*/ 4163 w 10000"/>
                  <a:gd name="connsiteY78" fmla="*/ 5644 h 10000"/>
                  <a:gd name="connsiteX79" fmla="*/ 4196 w 10000"/>
                  <a:gd name="connsiteY79" fmla="*/ 5353 h 10000"/>
                  <a:gd name="connsiteX80" fmla="*/ 4213 w 10000"/>
                  <a:gd name="connsiteY80" fmla="*/ 5039 h 10000"/>
                  <a:gd name="connsiteX81" fmla="*/ 4327 w 10000"/>
                  <a:gd name="connsiteY81" fmla="*/ 4747 h 10000"/>
                  <a:gd name="connsiteX82" fmla="*/ 4428 w 10000"/>
                  <a:gd name="connsiteY82" fmla="*/ 4435 h 10000"/>
                  <a:gd name="connsiteX83" fmla="*/ 4560 w 10000"/>
                  <a:gd name="connsiteY83" fmla="*/ 4206 h 10000"/>
                  <a:gd name="connsiteX84" fmla="*/ 4659 w 10000"/>
                  <a:gd name="connsiteY84" fmla="*/ 4017 h 10000"/>
                  <a:gd name="connsiteX85" fmla="*/ 4792 w 10000"/>
                  <a:gd name="connsiteY85" fmla="*/ 3851 h 10000"/>
                  <a:gd name="connsiteX86" fmla="*/ 4907 w 10000"/>
                  <a:gd name="connsiteY86" fmla="*/ 3704 h 10000"/>
                  <a:gd name="connsiteX87" fmla="*/ 5006 w 10000"/>
                  <a:gd name="connsiteY87" fmla="*/ 3601 h 10000"/>
                  <a:gd name="connsiteX88" fmla="*/ 5141 w 10000"/>
                  <a:gd name="connsiteY88" fmla="*/ 3538 h 10000"/>
                  <a:gd name="connsiteX89" fmla="*/ 5225 w 10000"/>
                  <a:gd name="connsiteY89" fmla="*/ 3538 h 10000"/>
                  <a:gd name="connsiteX90" fmla="*/ 5307 w 10000"/>
                  <a:gd name="connsiteY90" fmla="*/ 3601 h 10000"/>
                  <a:gd name="connsiteX91" fmla="*/ 5388 w 10000"/>
                  <a:gd name="connsiteY91" fmla="*/ 3704 h 10000"/>
                  <a:gd name="connsiteX92" fmla="*/ 5439 w 10000"/>
                  <a:gd name="connsiteY92" fmla="*/ 3851 h 10000"/>
                  <a:gd name="connsiteX93" fmla="*/ 5472 w 10000"/>
                  <a:gd name="connsiteY93" fmla="*/ 4040 h 10000"/>
                  <a:gd name="connsiteX94" fmla="*/ 5539 w 10000"/>
                  <a:gd name="connsiteY94" fmla="*/ 4539 h 10000"/>
                  <a:gd name="connsiteX95" fmla="*/ 5572 w 10000"/>
                  <a:gd name="connsiteY95" fmla="*/ 5102 h 10000"/>
                  <a:gd name="connsiteX96" fmla="*/ 5605 w 10000"/>
                  <a:gd name="connsiteY96" fmla="*/ 5687 h 10000"/>
                  <a:gd name="connsiteX97" fmla="*/ 5605 w 10000"/>
                  <a:gd name="connsiteY97" fmla="*/ 5937 h 10000"/>
                  <a:gd name="connsiteX98" fmla="*/ 5605 w 10000"/>
                  <a:gd name="connsiteY98" fmla="*/ 6146 h 10000"/>
                  <a:gd name="connsiteX99" fmla="*/ 5572 w 10000"/>
                  <a:gd name="connsiteY99" fmla="*/ 6353 h 10000"/>
                  <a:gd name="connsiteX100" fmla="*/ 5572 w 10000"/>
                  <a:gd name="connsiteY100" fmla="*/ 6480 h 10000"/>
                  <a:gd name="connsiteX101" fmla="*/ 5572 w 10000"/>
                  <a:gd name="connsiteY101" fmla="*/ 6583 h 10000"/>
                  <a:gd name="connsiteX102" fmla="*/ 5572 w 10000"/>
                  <a:gd name="connsiteY102" fmla="*/ 6604 h 10000"/>
                  <a:gd name="connsiteX103" fmla="*/ 6199 w 10000"/>
                  <a:gd name="connsiteY103" fmla="*/ 3184 h 10000"/>
                  <a:gd name="connsiteX104" fmla="*/ 6233 w 10000"/>
                  <a:gd name="connsiteY104" fmla="*/ 3247 h 10000"/>
                  <a:gd name="connsiteX105" fmla="*/ 6265 w 10000"/>
                  <a:gd name="connsiteY105" fmla="*/ 3351 h 10000"/>
                  <a:gd name="connsiteX106" fmla="*/ 6314 w 10000"/>
                  <a:gd name="connsiteY106" fmla="*/ 3516 h 10000"/>
                  <a:gd name="connsiteX107" fmla="*/ 6365 w 10000"/>
                  <a:gd name="connsiteY107" fmla="*/ 3747 h 10000"/>
                  <a:gd name="connsiteX108" fmla="*/ 6413 w 10000"/>
                  <a:gd name="connsiteY108" fmla="*/ 3977 h 10000"/>
                  <a:gd name="connsiteX109" fmla="*/ 6497 w 10000"/>
                  <a:gd name="connsiteY109" fmla="*/ 4269 h 10000"/>
                  <a:gd name="connsiteX110" fmla="*/ 6580 w 10000"/>
                  <a:gd name="connsiteY110" fmla="*/ 4914 h 10000"/>
                  <a:gd name="connsiteX111" fmla="*/ 6597 w 10000"/>
                  <a:gd name="connsiteY111" fmla="*/ 5248 h 10000"/>
                  <a:gd name="connsiteX112" fmla="*/ 6597 w 10000"/>
                  <a:gd name="connsiteY112" fmla="*/ 5520 h 10000"/>
                  <a:gd name="connsiteX113" fmla="*/ 6597 w 10000"/>
                  <a:gd name="connsiteY113" fmla="*/ 5749 h 10000"/>
                  <a:gd name="connsiteX114" fmla="*/ 6580 w 10000"/>
                  <a:gd name="connsiteY114" fmla="*/ 5937 h 10000"/>
                  <a:gd name="connsiteX115" fmla="*/ 6546 w 10000"/>
                  <a:gd name="connsiteY115" fmla="*/ 6104 h 10000"/>
                  <a:gd name="connsiteX116" fmla="*/ 6531 w 10000"/>
                  <a:gd name="connsiteY116" fmla="*/ 6207 h 10000"/>
                  <a:gd name="connsiteX117" fmla="*/ 6497 w 10000"/>
                  <a:gd name="connsiteY117" fmla="*/ 6271 h 10000"/>
                  <a:gd name="connsiteX118" fmla="*/ 6497 w 10000"/>
                  <a:gd name="connsiteY118" fmla="*/ 6313 h 10000"/>
                  <a:gd name="connsiteX119" fmla="*/ 6497 w 10000"/>
                  <a:gd name="connsiteY119" fmla="*/ 6271 h 10000"/>
                  <a:gd name="connsiteX120" fmla="*/ 6580 w 10000"/>
                  <a:gd name="connsiteY120" fmla="*/ 6207 h 10000"/>
                  <a:gd name="connsiteX121" fmla="*/ 6662 w 10000"/>
                  <a:gd name="connsiteY121" fmla="*/ 6082 h 10000"/>
                  <a:gd name="connsiteX122" fmla="*/ 6727 w 10000"/>
                  <a:gd name="connsiteY122" fmla="*/ 5916 h 10000"/>
                  <a:gd name="connsiteX123" fmla="*/ 6927 w 10000"/>
                  <a:gd name="connsiteY123" fmla="*/ 5541 h 10000"/>
                  <a:gd name="connsiteX124" fmla="*/ 7106 w 10000"/>
                  <a:gd name="connsiteY124" fmla="*/ 5102 h 10000"/>
                  <a:gd name="connsiteX125" fmla="*/ 7125 w 10000"/>
                  <a:gd name="connsiteY125" fmla="*/ 4936 h 10000"/>
                  <a:gd name="connsiteX126" fmla="*/ 7158 w 10000"/>
                  <a:gd name="connsiteY126" fmla="*/ 4747 h 10000"/>
                  <a:gd name="connsiteX127" fmla="*/ 7158 w 10000"/>
                  <a:gd name="connsiteY127" fmla="*/ 4435 h 10000"/>
                  <a:gd name="connsiteX128" fmla="*/ 7106 w 10000"/>
                  <a:gd name="connsiteY128" fmla="*/ 4269 h 10000"/>
                  <a:gd name="connsiteX129" fmla="*/ 7074 w 10000"/>
                  <a:gd name="connsiteY129" fmla="*/ 4247 h 10000"/>
                  <a:gd name="connsiteX130" fmla="*/ 7074 w 10000"/>
                  <a:gd name="connsiteY130" fmla="*/ 4206 h 10000"/>
                  <a:gd name="connsiteX131" fmla="*/ 7106 w 10000"/>
                  <a:gd name="connsiteY131" fmla="*/ 4247 h 10000"/>
                  <a:gd name="connsiteX132" fmla="*/ 7158 w 10000"/>
                  <a:gd name="connsiteY132" fmla="*/ 4352 h 10000"/>
                  <a:gd name="connsiteX133" fmla="*/ 7241 w 10000"/>
                  <a:gd name="connsiteY133" fmla="*/ 4477 h 10000"/>
                  <a:gd name="connsiteX134" fmla="*/ 7339 w 10000"/>
                  <a:gd name="connsiteY134" fmla="*/ 4643 h 10000"/>
                  <a:gd name="connsiteX135" fmla="*/ 7524 w 10000"/>
                  <a:gd name="connsiteY135" fmla="*/ 4914 h 10000"/>
                  <a:gd name="connsiteX136" fmla="*/ 7589 w 10000"/>
                  <a:gd name="connsiteY136" fmla="*/ 5039 h 10000"/>
                  <a:gd name="connsiteX137" fmla="*/ 7605 w 10000"/>
                  <a:gd name="connsiteY137" fmla="*/ 5082 h 10000"/>
                  <a:gd name="connsiteX138" fmla="*/ 7655 w 10000"/>
                  <a:gd name="connsiteY138" fmla="*/ 5583 h 10000"/>
                  <a:gd name="connsiteX139" fmla="*/ 7687 w 10000"/>
                  <a:gd name="connsiteY139" fmla="*/ 6040 h 10000"/>
                  <a:gd name="connsiteX140" fmla="*/ 7687 w 10000"/>
                  <a:gd name="connsiteY140" fmla="*/ 6251 h 10000"/>
                  <a:gd name="connsiteX141" fmla="*/ 7719 w 10000"/>
                  <a:gd name="connsiteY141" fmla="*/ 6438 h 10000"/>
                  <a:gd name="connsiteX142" fmla="*/ 7735 w 10000"/>
                  <a:gd name="connsiteY142" fmla="*/ 6543 h 10000"/>
                  <a:gd name="connsiteX143" fmla="*/ 7770 w 10000"/>
                  <a:gd name="connsiteY143" fmla="*/ 6583 h 10000"/>
                  <a:gd name="connsiteX144" fmla="*/ 7770 w 10000"/>
                  <a:gd name="connsiteY144" fmla="*/ 6543 h 10000"/>
                  <a:gd name="connsiteX145" fmla="*/ 7819 w 10000"/>
                  <a:gd name="connsiteY145" fmla="*/ 6480 h 10000"/>
                  <a:gd name="connsiteX146" fmla="*/ 7870 w 10000"/>
                  <a:gd name="connsiteY146" fmla="*/ 6375 h 10000"/>
                  <a:gd name="connsiteX147" fmla="*/ 7919 w 10000"/>
                  <a:gd name="connsiteY147" fmla="*/ 6251 h 10000"/>
                  <a:gd name="connsiteX148" fmla="*/ 8051 w 10000"/>
                  <a:gd name="connsiteY148" fmla="*/ 5916 h 10000"/>
                  <a:gd name="connsiteX149" fmla="*/ 8132 w 10000"/>
                  <a:gd name="connsiteY149" fmla="*/ 5477 h 10000"/>
                  <a:gd name="connsiteX150" fmla="*/ 8166 w 10000"/>
                  <a:gd name="connsiteY150" fmla="*/ 5311 h 10000"/>
                  <a:gd name="connsiteX151" fmla="*/ 8166 w 10000"/>
                  <a:gd name="connsiteY151" fmla="*/ 5185 h 10000"/>
                  <a:gd name="connsiteX152" fmla="*/ 8116 w 10000"/>
                  <a:gd name="connsiteY152" fmla="*/ 4978 h 10000"/>
                  <a:gd name="connsiteX153" fmla="*/ 8051 w 10000"/>
                  <a:gd name="connsiteY153" fmla="*/ 4872 h 10000"/>
                  <a:gd name="connsiteX154" fmla="*/ 8034 w 10000"/>
                  <a:gd name="connsiteY154" fmla="*/ 4853 h 10000"/>
                  <a:gd name="connsiteX155" fmla="*/ 8166 w 10000"/>
                  <a:gd name="connsiteY155" fmla="*/ 5039 h 10000"/>
                  <a:gd name="connsiteX156" fmla="*/ 8315 w 10000"/>
                  <a:gd name="connsiteY156" fmla="*/ 5206 h 10000"/>
                  <a:gd name="connsiteX157" fmla="*/ 8515 w 10000"/>
                  <a:gd name="connsiteY157" fmla="*/ 5374 h 10000"/>
                  <a:gd name="connsiteX158" fmla="*/ 8698 w 10000"/>
                  <a:gd name="connsiteY158" fmla="*/ 5583 h 10000"/>
                  <a:gd name="connsiteX159" fmla="*/ 8846 w 10000"/>
                  <a:gd name="connsiteY159" fmla="*/ 5854 h 10000"/>
                  <a:gd name="connsiteX160" fmla="*/ 9011 w 10000"/>
                  <a:gd name="connsiteY160" fmla="*/ 6146 h 10000"/>
                  <a:gd name="connsiteX161" fmla="*/ 9142 w 10000"/>
                  <a:gd name="connsiteY161" fmla="*/ 6520 h 10000"/>
                  <a:gd name="connsiteX162" fmla="*/ 9243 w 10000"/>
                  <a:gd name="connsiteY162" fmla="*/ 6979 h 10000"/>
                  <a:gd name="connsiteX163" fmla="*/ 9309 w 10000"/>
                  <a:gd name="connsiteY163" fmla="*/ 7480 h 10000"/>
                  <a:gd name="connsiteX164" fmla="*/ 9358 w 10000"/>
                  <a:gd name="connsiteY164" fmla="*/ 7939 h 10000"/>
                  <a:gd name="connsiteX165" fmla="*/ 9358 w 10000"/>
                  <a:gd name="connsiteY165" fmla="*/ 8357 h 10000"/>
                  <a:gd name="connsiteX166" fmla="*/ 9358 w 10000"/>
                  <a:gd name="connsiteY166" fmla="*/ 8689 h 10000"/>
                  <a:gd name="connsiteX167" fmla="*/ 9358 w 10000"/>
                  <a:gd name="connsiteY167" fmla="*/ 8940 h 10000"/>
                  <a:gd name="connsiteX168" fmla="*/ 9324 w 10000"/>
                  <a:gd name="connsiteY168" fmla="*/ 9148 h 10000"/>
                  <a:gd name="connsiteX169" fmla="*/ 9324 w 10000"/>
                  <a:gd name="connsiteY169" fmla="*/ 9315 h 10000"/>
                  <a:gd name="connsiteX170" fmla="*/ 9324 w 10000"/>
                  <a:gd name="connsiteY170" fmla="*/ 9358 h 10000"/>
                  <a:gd name="connsiteX171" fmla="*/ 9374 w 10000"/>
                  <a:gd name="connsiteY171" fmla="*/ 9358 h 10000"/>
                  <a:gd name="connsiteX172" fmla="*/ 9490 w 10000"/>
                  <a:gd name="connsiteY172" fmla="*/ 9441 h 10000"/>
                  <a:gd name="connsiteX173" fmla="*/ 9640 w 10000"/>
                  <a:gd name="connsiteY173" fmla="*/ 9544 h 10000"/>
                  <a:gd name="connsiteX174" fmla="*/ 9984 w 10000"/>
                  <a:gd name="connsiteY174" fmla="*/ 10000 h 10000"/>
                  <a:gd name="connsiteX175" fmla="*/ 9938 w 10000"/>
                  <a:gd name="connsiteY175" fmla="*/ 6146 h 10000"/>
                  <a:gd name="connsiteX176" fmla="*/ 9853 w 10000"/>
                  <a:gd name="connsiteY176" fmla="*/ 5541 h 10000"/>
                  <a:gd name="connsiteX177" fmla="*/ 9755 w 10000"/>
                  <a:gd name="connsiteY177" fmla="*/ 4936 h 10000"/>
                  <a:gd name="connsiteX178" fmla="*/ 9640 w 10000"/>
                  <a:gd name="connsiteY178" fmla="*/ 4352 h 10000"/>
                  <a:gd name="connsiteX179" fmla="*/ 9456 w 10000"/>
                  <a:gd name="connsiteY179" fmla="*/ 3747 h 10000"/>
                  <a:gd name="connsiteX180" fmla="*/ 9276 w 10000"/>
                  <a:gd name="connsiteY180" fmla="*/ 3205 h 10000"/>
                  <a:gd name="connsiteX181" fmla="*/ 9045 w 10000"/>
                  <a:gd name="connsiteY181" fmla="*/ 2683 h 10000"/>
                  <a:gd name="connsiteX182" fmla="*/ 8796 w 10000"/>
                  <a:gd name="connsiteY182" fmla="*/ 2202 h 10000"/>
                  <a:gd name="connsiteX183" fmla="*/ 8481 w 10000"/>
                  <a:gd name="connsiteY183" fmla="*/ 1744 h 10000"/>
                  <a:gd name="connsiteX184" fmla="*/ 5000 w 10000"/>
                  <a:gd name="connsiteY184" fmla="*/ 0 h 10000"/>
                  <a:gd name="connsiteX185" fmla="*/ 1517 w 10000"/>
                  <a:gd name="connsiteY185" fmla="*/ 2202 h 10000"/>
                  <a:gd name="connsiteX0" fmla="*/ 1517 w 10000"/>
                  <a:gd name="connsiteY0" fmla="*/ 2202 h 10000"/>
                  <a:gd name="connsiteX1" fmla="*/ 136 w 10000"/>
                  <a:gd name="connsiteY1" fmla="*/ 9432 h 10000"/>
                  <a:gd name="connsiteX2" fmla="*/ 541 w 10000"/>
                  <a:gd name="connsiteY2" fmla="*/ 9253 h 10000"/>
                  <a:gd name="connsiteX3" fmla="*/ 674 w 10000"/>
                  <a:gd name="connsiteY3" fmla="*/ 9148 h 10000"/>
                  <a:gd name="connsiteX4" fmla="*/ 773 w 10000"/>
                  <a:gd name="connsiteY4" fmla="*/ 9085 h 10000"/>
                  <a:gd name="connsiteX5" fmla="*/ 855 w 10000"/>
                  <a:gd name="connsiteY5" fmla="*/ 9045 h 10000"/>
                  <a:gd name="connsiteX6" fmla="*/ 988 w 10000"/>
                  <a:gd name="connsiteY6" fmla="*/ 8982 h 10000"/>
                  <a:gd name="connsiteX7" fmla="*/ 1021 w 10000"/>
                  <a:gd name="connsiteY7" fmla="*/ 8940 h 10000"/>
                  <a:gd name="connsiteX8" fmla="*/ 1037 w 10000"/>
                  <a:gd name="connsiteY8" fmla="*/ 8816 h 10000"/>
                  <a:gd name="connsiteX9" fmla="*/ 954 w 10000"/>
                  <a:gd name="connsiteY9" fmla="*/ 8357 h 10000"/>
                  <a:gd name="connsiteX10" fmla="*/ 937 w 10000"/>
                  <a:gd name="connsiteY10" fmla="*/ 7939 h 10000"/>
                  <a:gd name="connsiteX11" fmla="*/ 937 w 10000"/>
                  <a:gd name="connsiteY11" fmla="*/ 7522 h 10000"/>
                  <a:gd name="connsiteX12" fmla="*/ 988 w 10000"/>
                  <a:gd name="connsiteY12" fmla="*/ 7146 h 10000"/>
                  <a:gd name="connsiteX13" fmla="*/ 1120 w 10000"/>
                  <a:gd name="connsiteY13" fmla="*/ 6417 h 10000"/>
                  <a:gd name="connsiteX14" fmla="*/ 1334 w 10000"/>
                  <a:gd name="connsiteY14" fmla="*/ 5749 h 10000"/>
                  <a:gd name="connsiteX15" fmla="*/ 1550 w 10000"/>
                  <a:gd name="connsiteY15" fmla="*/ 5248 h 10000"/>
                  <a:gd name="connsiteX16" fmla="*/ 1649 w 10000"/>
                  <a:gd name="connsiteY16" fmla="*/ 5039 h 10000"/>
                  <a:gd name="connsiteX17" fmla="*/ 1750 w 10000"/>
                  <a:gd name="connsiteY17" fmla="*/ 4872 h 10000"/>
                  <a:gd name="connsiteX18" fmla="*/ 1833 w 10000"/>
                  <a:gd name="connsiteY18" fmla="*/ 4747 h 10000"/>
                  <a:gd name="connsiteX19" fmla="*/ 1882 w 10000"/>
                  <a:gd name="connsiteY19" fmla="*/ 4643 h 10000"/>
                  <a:gd name="connsiteX20" fmla="*/ 1965 w 10000"/>
                  <a:gd name="connsiteY20" fmla="*/ 4539 h 10000"/>
                  <a:gd name="connsiteX21" fmla="*/ 2080 w 10000"/>
                  <a:gd name="connsiteY21" fmla="*/ 6146 h 10000"/>
                  <a:gd name="connsiteX22" fmla="*/ 2080 w 10000"/>
                  <a:gd name="connsiteY22" fmla="*/ 6082 h 10000"/>
                  <a:gd name="connsiteX23" fmla="*/ 2080 w 10000"/>
                  <a:gd name="connsiteY23" fmla="*/ 5937 h 10000"/>
                  <a:gd name="connsiteX24" fmla="*/ 2131 w 10000"/>
                  <a:gd name="connsiteY24" fmla="*/ 5687 h 10000"/>
                  <a:gd name="connsiteX25" fmla="*/ 2148 w 10000"/>
                  <a:gd name="connsiteY25" fmla="*/ 5374 h 10000"/>
                  <a:gd name="connsiteX26" fmla="*/ 2262 w 10000"/>
                  <a:gd name="connsiteY26" fmla="*/ 5039 h 10000"/>
                  <a:gd name="connsiteX27" fmla="*/ 2361 w 10000"/>
                  <a:gd name="connsiteY27" fmla="*/ 4747 h 10000"/>
                  <a:gd name="connsiteX28" fmla="*/ 2576 w 10000"/>
                  <a:gd name="connsiteY28" fmla="*/ 4435 h 10000"/>
                  <a:gd name="connsiteX29" fmla="*/ 2808 w 10000"/>
                  <a:gd name="connsiteY29" fmla="*/ 4185 h 10000"/>
                  <a:gd name="connsiteX30" fmla="*/ 2924 w 10000"/>
                  <a:gd name="connsiteY30" fmla="*/ 4142 h 10000"/>
                  <a:gd name="connsiteX31" fmla="*/ 2939 w 10000"/>
                  <a:gd name="connsiteY31" fmla="*/ 4142 h 10000"/>
                  <a:gd name="connsiteX32" fmla="*/ 3007 w 10000"/>
                  <a:gd name="connsiteY32" fmla="*/ 4185 h 10000"/>
                  <a:gd name="connsiteX33" fmla="*/ 3007 w 10000"/>
                  <a:gd name="connsiteY33" fmla="*/ 4269 h 10000"/>
                  <a:gd name="connsiteX34" fmla="*/ 2973 w 10000"/>
                  <a:gd name="connsiteY34" fmla="*/ 4580 h 10000"/>
                  <a:gd name="connsiteX35" fmla="*/ 2939 w 10000"/>
                  <a:gd name="connsiteY35" fmla="*/ 4914 h 10000"/>
                  <a:gd name="connsiteX36" fmla="*/ 2939 w 10000"/>
                  <a:gd name="connsiteY36" fmla="*/ 5144 h 10000"/>
                  <a:gd name="connsiteX37" fmla="*/ 3007 w 10000"/>
                  <a:gd name="connsiteY37" fmla="*/ 5374 h 10000"/>
                  <a:gd name="connsiteX38" fmla="*/ 3072 w 10000"/>
                  <a:gd name="connsiteY38" fmla="*/ 5771 h 10000"/>
                  <a:gd name="connsiteX39" fmla="*/ 3154 w 10000"/>
                  <a:gd name="connsiteY39" fmla="*/ 5937 h 10000"/>
                  <a:gd name="connsiteX40" fmla="*/ 3188 w 10000"/>
                  <a:gd name="connsiteY40" fmla="*/ 6104 h 10000"/>
                  <a:gd name="connsiteX41" fmla="*/ 3237 w 10000"/>
                  <a:gd name="connsiteY41" fmla="*/ 6186 h 10000"/>
                  <a:gd name="connsiteX42" fmla="*/ 3237 w 10000"/>
                  <a:gd name="connsiteY42" fmla="*/ 6207 h 10000"/>
                  <a:gd name="connsiteX43" fmla="*/ 3237 w 10000"/>
                  <a:gd name="connsiteY43" fmla="*/ 6146 h 10000"/>
                  <a:gd name="connsiteX44" fmla="*/ 3237 w 10000"/>
                  <a:gd name="connsiteY44" fmla="*/ 6040 h 10000"/>
                  <a:gd name="connsiteX45" fmla="*/ 3205 w 10000"/>
                  <a:gd name="connsiteY45" fmla="*/ 5854 h 10000"/>
                  <a:gd name="connsiteX46" fmla="*/ 3205 w 10000"/>
                  <a:gd name="connsiteY46" fmla="*/ 5602 h 10000"/>
                  <a:gd name="connsiteX47" fmla="*/ 3237 w 10000"/>
                  <a:gd name="connsiteY47" fmla="*/ 5353 h 10000"/>
                  <a:gd name="connsiteX48" fmla="*/ 3320 w 10000"/>
                  <a:gd name="connsiteY48" fmla="*/ 5039 h 10000"/>
                  <a:gd name="connsiteX49" fmla="*/ 3403 w 10000"/>
                  <a:gd name="connsiteY49" fmla="*/ 4747 h 10000"/>
                  <a:gd name="connsiteX50" fmla="*/ 3552 w 10000"/>
                  <a:gd name="connsiteY50" fmla="*/ 4477 h 10000"/>
                  <a:gd name="connsiteX51" fmla="*/ 3668 w 10000"/>
                  <a:gd name="connsiteY51" fmla="*/ 4352 h 10000"/>
                  <a:gd name="connsiteX52" fmla="*/ 3802 w 10000"/>
                  <a:gd name="connsiteY52" fmla="*/ 4142 h 10000"/>
                  <a:gd name="connsiteX53" fmla="*/ 4064 w 10000"/>
                  <a:gd name="connsiteY53" fmla="*/ 3769 h 10000"/>
                  <a:gd name="connsiteX54" fmla="*/ 4196 w 10000"/>
                  <a:gd name="connsiteY54" fmla="*/ 3601 h 10000"/>
                  <a:gd name="connsiteX55" fmla="*/ 4262 w 10000"/>
                  <a:gd name="connsiteY55" fmla="*/ 3476 h 10000"/>
                  <a:gd name="connsiteX56" fmla="*/ 4343 w 10000"/>
                  <a:gd name="connsiteY56" fmla="*/ 3372 h 10000"/>
                  <a:gd name="connsiteX57" fmla="*/ 4377 w 10000"/>
                  <a:gd name="connsiteY57" fmla="*/ 3351 h 10000"/>
                  <a:gd name="connsiteX58" fmla="*/ 4343 w 10000"/>
                  <a:gd name="connsiteY58" fmla="*/ 3372 h 10000"/>
                  <a:gd name="connsiteX59" fmla="*/ 4294 w 10000"/>
                  <a:gd name="connsiteY59" fmla="*/ 3476 h 10000"/>
                  <a:gd name="connsiteX60" fmla="*/ 4196 w 10000"/>
                  <a:gd name="connsiteY60" fmla="*/ 3643 h 10000"/>
                  <a:gd name="connsiteX61" fmla="*/ 4113 w 10000"/>
                  <a:gd name="connsiteY61" fmla="*/ 3851 h 10000"/>
                  <a:gd name="connsiteX62" fmla="*/ 3997 w 10000"/>
                  <a:gd name="connsiteY62" fmla="*/ 4102 h 10000"/>
                  <a:gd name="connsiteX63" fmla="*/ 3899 w 10000"/>
                  <a:gd name="connsiteY63" fmla="*/ 4374 h 10000"/>
                  <a:gd name="connsiteX64" fmla="*/ 3817 w 10000"/>
                  <a:gd name="connsiteY64" fmla="*/ 4685 h 10000"/>
                  <a:gd name="connsiteX65" fmla="*/ 3766 w 10000"/>
                  <a:gd name="connsiteY65" fmla="*/ 4978 h 10000"/>
                  <a:gd name="connsiteX66" fmla="*/ 3733 w 10000"/>
                  <a:gd name="connsiteY66" fmla="*/ 5374 h 10000"/>
                  <a:gd name="connsiteX67" fmla="*/ 3766 w 10000"/>
                  <a:gd name="connsiteY67" fmla="*/ 5707 h 10000"/>
                  <a:gd name="connsiteX68" fmla="*/ 3849 w 10000"/>
                  <a:gd name="connsiteY68" fmla="*/ 5979 h 10000"/>
                  <a:gd name="connsiteX69" fmla="*/ 3947 w 10000"/>
                  <a:gd name="connsiteY69" fmla="*/ 6146 h 10000"/>
                  <a:gd name="connsiteX70" fmla="*/ 4064 w 10000"/>
                  <a:gd name="connsiteY70" fmla="*/ 6271 h 10000"/>
                  <a:gd name="connsiteX71" fmla="*/ 4163 w 10000"/>
                  <a:gd name="connsiteY71" fmla="*/ 6375 h 10000"/>
                  <a:gd name="connsiteX72" fmla="*/ 4213 w 10000"/>
                  <a:gd name="connsiteY72" fmla="*/ 6417 h 10000"/>
                  <a:gd name="connsiteX73" fmla="*/ 4246 w 10000"/>
                  <a:gd name="connsiteY73" fmla="*/ 6417 h 10000"/>
                  <a:gd name="connsiteX74" fmla="*/ 4246 w 10000"/>
                  <a:gd name="connsiteY74" fmla="*/ 6375 h 10000"/>
                  <a:gd name="connsiteX75" fmla="*/ 4213 w 10000"/>
                  <a:gd name="connsiteY75" fmla="*/ 6251 h 10000"/>
                  <a:gd name="connsiteX76" fmla="*/ 4196 w 10000"/>
                  <a:gd name="connsiteY76" fmla="*/ 6104 h 10000"/>
                  <a:gd name="connsiteX77" fmla="*/ 4163 w 10000"/>
                  <a:gd name="connsiteY77" fmla="*/ 5875 h 10000"/>
                  <a:gd name="connsiteX78" fmla="*/ 4163 w 10000"/>
                  <a:gd name="connsiteY78" fmla="*/ 5644 h 10000"/>
                  <a:gd name="connsiteX79" fmla="*/ 4196 w 10000"/>
                  <a:gd name="connsiteY79" fmla="*/ 5353 h 10000"/>
                  <a:gd name="connsiteX80" fmla="*/ 4213 w 10000"/>
                  <a:gd name="connsiteY80" fmla="*/ 5039 h 10000"/>
                  <a:gd name="connsiteX81" fmla="*/ 4327 w 10000"/>
                  <a:gd name="connsiteY81" fmla="*/ 4747 h 10000"/>
                  <a:gd name="connsiteX82" fmla="*/ 4428 w 10000"/>
                  <a:gd name="connsiteY82" fmla="*/ 4435 h 10000"/>
                  <a:gd name="connsiteX83" fmla="*/ 4560 w 10000"/>
                  <a:gd name="connsiteY83" fmla="*/ 4206 h 10000"/>
                  <a:gd name="connsiteX84" fmla="*/ 4659 w 10000"/>
                  <a:gd name="connsiteY84" fmla="*/ 4017 h 10000"/>
                  <a:gd name="connsiteX85" fmla="*/ 4792 w 10000"/>
                  <a:gd name="connsiteY85" fmla="*/ 3851 h 10000"/>
                  <a:gd name="connsiteX86" fmla="*/ 4907 w 10000"/>
                  <a:gd name="connsiteY86" fmla="*/ 3704 h 10000"/>
                  <a:gd name="connsiteX87" fmla="*/ 5006 w 10000"/>
                  <a:gd name="connsiteY87" fmla="*/ 3601 h 10000"/>
                  <a:gd name="connsiteX88" fmla="*/ 5141 w 10000"/>
                  <a:gd name="connsiteY88" fmla="*/ 3538 h 10000"/>
                  <a:gd name="connsiteX89" fmla="*/ 5225 w 10000"/>
                  <a:gd name="connsiteY89" fmla="*/ 3538 h 10000"/>
                  <a:gd name="connsiteX90" fmla="*/ 5307 w 10000"/>
                  <a:gd name="connsiteY90" fmla="*/ 3601 h 10000"/>
                  <a:gd name="connsiteX91" fmla="*/ 5388 w 10000"/>
                  <a:gd name="connsiteY91" fmla="*/ 3704 h 10000"/>
                  <a:gd name="connsiteX92" fmla="*/ 5439 w 10000"/>
                  <a:gd name="connsiteY92" fmla="*/ 3851 h 10000"/>
                  <a:gd name="connsiteX93" fmla="*/ 5472 w 10000"/>
                  <a:gd name="connsiteY93" fmla="*/ 4040 h 10000"/>
                  <a:gd name="connsiteX94" fmla="*/ 5539 w 10000"/>
                  <a:gd name="connsiteY94" fmla="*/ 4539 h 10000"/>
                  <a:gd name="connsiteX95" fmla="*/ 5572 w 10000"/>
                  <a:gd name="connsiteY95" fmla="*/ 5102 h 10000"/>
                  <a:gd name="connsiteX96" fmla="*/ 5605 w 10000"/>
                  <a:gd name="connsiteY96" fmla="*/ 5687 h 10000"/>
                  <a:gd name="connsiteX97" fmla="*/ 5605 w 10000"/>
                  <a:gd name="connsiteY97" fmla="*/ 5937 h 10000"/>
                  <a:gd name="connsiteX98" fmla="*/ 5605 w 10000"/>
                  <a:gd name="connsiteY98" fmla="*/ 6146 h 10000"/>
                  <a:gd name="connsiteX99" fmla="*/ 5572 w 10000"/>
                  <a:gd name="connsiteY99" fmla="*/ 6353 h 10000"/>
                  <a:gd name="connsiteX100" fmla="*/ 5572 w 10000"/>
                  <a:gd name="connsiteY100" fmla="*/ 6480 h 10000"/>
                  <a:gd name="connsiteX101" fmla="*/ 5572 w 10000"/>
                  <a:gd name="connsiteY101" fmla="*/ 6583 h 10000"/>
                  <a:gd name="connsiteX102" fmla="*/ 5572 w 10000"/>
                  <a:gd name="connsiteY102" fmla="*/ 6604 h 10000"/>
                  <a:gd name="connsiteX103" fmla="*/ 6199 w 10000"/>
                  <a:gd name="connsiteY103" fmla="*/ 3184 h 10000"/>
                  <a:gd name="connsiteX104" fmla="*/ 6233 w 10000"/>
                  <a:gd name="connsiteY104" fmla="*/ 3247 h 10000"/>
                  <a:gd name="connsiteX105" fmla="*/ 6265 w 10000"/>
                  <a:gd name="connsiteY105" fmla="*/ 3351 h 10000"/>
                  <a:gd name="connsiteX106" fmla="*/ 6314 w 10000"/>
                  <a:gd name="connsiteY106" fmla="*/ 3516 h 10000"/>
                  <a:gd name="connsiteX107" fmla="*/ 6365 w 10000"/>
                  <a:gd name="connsiteY107" fmla="*/ 3747 h 10000"/>
                  <a:gd name="connsiteX108" fmla="*/ 6413 w 10000"/>
                  <a:gd name="connsiteY108" fmla="*/ 3977 h 10000"/>
                  <a:gd name="connsiteX109" fmla="*/ 6497 w 10000"/>
                  <a:gd name="connsiteY109" fmla="*/ 4269 h 10000"/>
                  <a:gd name="connsiteX110" fmla="*/ 6580 w 10000"/>
                  <a:gd name="connsiteY110" fmla="*/ 4914 h 10000"/>
                  <a:gd name="connsiteX111" fmla="*/ 6597 w 10000"/>
                  <a:gd name="connsiteY111" fmla="*/ 5248 h 10000"/>
                  <a:gd name="connsiteX112" fmla="*/ 6597 w 10000"/>
                  <a:gd name="connsiteY112" fmla="*/ 5520 h 10000"/>
                  <a:gd name="connsiteX113" fmla="*/ 6597 w 10000"/>
                  <a:gd name="connsiteY113" fmla="*/ 5749 h 10000"/>
                  <a:gd name="connsiteX114" fmla="*/ 6580 w 10000"/>
                  <a:gd name="connsiteY114" fmla="*/ 5937 h 10000"/>
                  <a:gd name="connsiteX115" fmla="*/ 6546 w 10000"/>
                  <a:gd name="connsiteY115" fmla="*/ 6104 h 10000"/>
                  <a:gd name="connsiteX116" fmla="*/ 6531 w 10000"/>
                  <a:gd name="connsiteY116" fmla="*/ 6207 h 10000"/>
                  <a:gd name="connsiteX117" fmla="*/ 6497 w 10000"/>
                  <a:gd name="connsiteY117" fmla="*/ 6271 h 10000"/>
                  <a:gd name="connsiteX118" fmla="*/ 6497 w 10000"/>
                  <a:gd name="connsiteY118" fmla="*/ 6313 h 10000"/>
                  <a:gd name="connsiteX119" fmla="*/ 6497 w 10000"/>
                  <a:gd name="connsiteY119" fmla="*/ 6271 h 10000"/>
                  <a:gd name="connsiteX120" fmla="*/ 6580 w 10000"/>
                  <a:gd name="connsiteY120" fmla="*/ 6207 h 10000"/>
                  <a:gd name="connsiteX121" fmla="*/ 6662 w 10000"/>
                  <a:gd name="connsiteY121" fmla="*/ 6082 h 10000"/>
                  <a:gd name="connsiteX122" fmla="*/ 6727 w 10000"/>
                  <a:gd name="connsiteY122" fmla="*/ 5916 h 10000"/>
                  <a:gd name="connsiteX123" fmla="*/ 6927 w 10000"/>
                  <a:gd name="connsiteY123" fmla="*/ 5541 h 10000"/>
                  <a:gd name="connsiteX124" fmla="*/ 7106 w 10000"/>
                  <a:gd name="connsiteY124" fmla="*/ 5102 h 10000"/>
                  <a:gd name="connsiteX125" fmla="*/ 7125 w 10000"/>
                  <a:gd name="connsiteY125" fmla="*/ 4936 h 10000"/>
                  <a:gd name="connsiteX126" fmla="*/ 7158 w 10000"/>
                  <a:gd name="connsiteY126" fmla="*/ 4747 h 10000"/>
                  <a:gd name="connsiteX127" fmla="*/ 7158 w 10000"/>
                  <a:gd name="connsiteY127" fmla="*/ 4435 h 10000"/>
                  <a:gd name="connsiteX128" fmla="*/ 7106 w 10000"/>
                  <a:gd name="connsiteY128" fmla="*/ 4269 h 10000"/>
                  <a:gd name="connsiteX129" fmla="*/ 7074 w 10000"/>
                  <a:gd name="connsiteY129" fmla="*/ 4247 h 10000"/>
                  <a:gd name="connsiteX130" fmla="*/ 7074 w 10000"/>
                  <a:gd name="connsiteY130" fmla="*/ 4206 h 10000"/>
                  <a:gd name="connsiteX131" fmla="*/ 7106 w 10000"/>
                  <a:gd name="connsiteY131" fmla="*/ 4247 h 10000"/>
                  <a:gd name="connsiteX132" fmla="*/ 7158 w 10000"/>
                  <a:gd name="connsiteY132" fmla="*/ 4352 h 10000"/>
                  <a:gd name="connsiteX133" fmla="*/ 7241 w 10000"/>
                  <a:gd name="connsiteY133" fmla="*/ 4477 h 10000"/>
                  <a:gd name="connsiteX134" fmla="*/ 7339 w 10000"/>
                  <a:gd name="connsiteY134" fmla="*/ 4643 h 10000"/>
                  <a:gd name="connsiteX135" fmla="*/ 7524 w 10000"/>
                  <a:gd name="connsiteY135" fmla="*/ 4914 h 10000"/>
                  <a:gd name="connsiteX136" fmla="*/ 7589 w 10000"/>
                  <a:gd name="connsiteY136" fmla="*/ 5039 h 10000"/>
                  <a:gd name="connsiteX137" fmla="*/ 7605 w 10000"/>
                  <a:gd name="connsiteY137" fmla="*/ 5082 h 10000"/>
                  <a:gd name="connsiteX138" fmla="*/ 7655 w 10000"/>
                  <a:gd name="connsiteY138" fmla="*/ 5583 h 10000"/>
                  <a:gd name="connsiteX139" fmla="*/ 7687 w 10000"/>
                  <a:gd name="connsiteY139" fmla="*/ 6040 h 10000"/>
                  <a:gd name="connsiteX140" fmla="*/ 7687 w 10000"/>
                  <a:gd name="connsiteY140" fmla="*/ 6251 h 10000"/>
                  <a:gd name="connsiteX141" fmla="*/ 7719 w 10000"/>
                  <a:gd name="connsiteY141" fmla="*/ 6438 h 10000"/>
                  <a:gd name="connsiteX142" fmla="*/ 7735 w 10000"/>
                  <a:gd name="connsiteY142" fmla="*/ 6543 h 10000"/>
                  <a:gd name="connsiteX143" fmla="*/ 7770 w 10000"/>
                  <a:gd name="connsiteY143" fmla="*/ 6583 h 10000"/>
                  <a:gd name="connsiteX144" fmla="*/ 7770 w 10000"/>
                  <a:gd name="connsiteY144" fmla="*/ 6543 h 10000"/>
                  <a:gd name="connsiteX145" fmla="*/ 7819 w 10000"/>
                  <a:gd name="connsiteY145" fmla="*/ 6480 h 10000"/>
                  <a:gd name="connsiteX146" fmla="*/ 7870 w 10000"/>
                  <a:gd name="connsiteY146" fmla="*/ 6375 h 10000"/>
                  <a:gd name="connsiteX147" fmla="*/ 7919 w 10000"/>
                  <a:gd name="connsiteY147" fmla="*/ 6251 h 10000"/>
                  <a:gd name="connsiteX148" fmla="*/ 8051 w 10000"/>
                  <a:gd name="connsiteY148" fmla="*/ 5916 h 10000"/>
                  <a:gd name="connsiteX149" fmla="*/ 8132 w 10000"/>
                  <a:gd name="connsiteY149" fmla="*/ 5477 h 10000"/>
                  <a:gd name="connsiteX150" fmla="*/ 8166 w 10000"/>
                  <a:gd name="connsiteY150" fmla="*/ 5311 h 10000"/>
                  <a:gd name="connsiteX151" fmla="*/ 8166 w 10000"/>
                  <a:gd name="connsiteY151" fmla="*/ 5185 h 10000"/>
                  <a:gd name="connsiteX152" fmla="*/ 8116 w 10000"/>
                  <a:gd name="connsiteY152" fmla="*/ 4978 h 10000"/>
                  <a:gd name="connsiteX153" fmla="*/ 8051 w 10000"/>
                  <a:gd name="connsiteY153" fmla="*/ 4872 h 10000"/>
                  <a:gd name="connsiteX154" fmla="*/ 8034 w 10000"/>
                  <a:gd name="connsiteY154" fmla="*/ 4853 h 10000"/>
                  <a:gd name="connsiteX155" fmla="*/ 8166 w 10000"/>
                  <a:gd name="connsiteY155" fmla="*/ 5039 h 10000"/>
                  <a:gd name="connsiteX156" fmla="*/ 8315 w 10000"/>
                  <a:gd name="connsiteY156" fmla="*/ 5206 h 10000"/>
                  <a:gd name="connsiteX157" fmla="*/ 8515 w 10000"/>
                  <a:gd name="connsiteY157" fmla="*/ 5374 h 10000"/>
                  <a:gd name="connsiteX158" fmla="*/ 8698 w 10000"/>
                  <a:gd name="connsiteY158" fmla="*/ 5583 h 10000"/>
                  <a:gd name="connsiteX159" fmla="*/ 8846 w 10000"/>
                  <a:gd name="connsiteY159" fmla="*/ 5854 h 10000"/>
                  <a:gd name="connsiteX160" fmla="*/ 9011 w 10000"/>
                  <a:gd name="connsiteY160" fmla="*/ 6146 h 10000"/>
                  <a:gd name="connsiteX161" fmla="*/ 9142 w 10000"/>
                  <a:gd name="connsiteY161" fmla="*/ 6520 h 10000"/>
                  <a:gd name="connsiteX162" fmla="*/ 9243 w 10000"/>
                  <a:gd name="connsiteY162" fmla="*/ 6979 h 10000"/>
                  <a:gd name="connsiteX163" fmla="*/ 9309 w 10000"/>
                  <a:gd name="connsiteY163" fmla="*/ 7480 h 10000"/>
                  <a:gd name="connsiteX164" fmla="*/ 9358 w 10000"/>
                  <a:gd name="connsiteY164" fmla="*/ 7939 h 10000"/>
                  <a:gd name="connsiteX165" fmla="*/ 9358 w 10000"/>
                  <a:gd name="connsiteY165" fmla="*/ 8357 h 10000"/>
                  <a:gd name="connsiteX166" fmla="*/ 9358 w 10000"/>
                  <a:gd name="connsiteY166" fmla="*/ 8689 h 10000"/>
                  <a:gd name="connsiteX167" fmla="*/ 9358 w 10000"/>
                  <a:gd name="connsiteY167" fmla="*/ 8940 h 10000"/>
                  <a:gd name="connsiteX168" fmla="*/ 9324 w 10000"/>
                  <a:gd name="connsiteY168" fmla="*/ 9148 h 10000"/>
                  <a:gd name="connsiteX169" fmla="*/ 9324 w 10000"/>
                  <a:gd name="connsiteY169" fmla="*/ 9315 h 10000"/>
                  <a:gd name="connsiteX170" fmla="*/ 9324 w 10000"/>
                  <a:gd name="connsiteY170" fmla="*/ 9358 h 10000"/>
                  <a:gd name="connsiteX171" fmla="*/ 9374 w 10000"/>
                  <a:gd name="connsiteY171" fmla="*/ 9358 h 10000"/>
                  <a:gd name="connsiteX172" fmla="*/ 9490 w 10000"/>
                  <a:gd name="connsiteY172" fmla="*/ 9441 h 10000"/>
                  <a:gd name="connsiteX173" fmla="*/ 9640 w 10000"/>
                  <a:gd name="connsiteY173" fmla="*/ 9544 h 10000"/>
                  <a:gd name="connsiteX174" fmla="*/ 9984 w 10000"/>
                  <a:gd name="connsiteY174" fmla="*/ 10000 h 10000"/>
                  <a:gd name="connsiteX175" fmla="*/ 9938 w 10000"/>
                  <a:gd name="connsiteY175" fmla="*/ 6146 h 10000"/>
                  <a:gd name="connsiteX176" fmla="*/ 9853 w 10000"/>
                  <a:gd name="connsiteY176" fmla="*/ 5541 h 10000"/>
                  <a:gd name="connsiteX177" fmla="*/ 9755 w 10000"/>
                  <a:gd name="connsiteY177" fmla="*/ 4936 h 10000"/>
                  <a:gd name="connsiteX178" fmla="*/ 9640 w 10000"/>
                  <a:gd name="connsiteY178" fmla="*/ 4352 h 10000"/>
                  <a:gd name="connsiteX179" fmla="*/ 9456 w 10000"/>
                  <a:gd name="connsiteY179" fmla="*/ 3747 h 10000"/>
                  <a:gd name="connsiteX180" fmla="*/ 9276 w 10000"/>
                  <a:gd name="connsiteY180" fmla="*/ 3205 h 10000"/>
                  <a:gd name="connsiteX181" fmla="*/ 9045 w 10000"/>
                  <a:gd name="connsiteY181" fmla="*/ 2683 h 10000"/>
                  <a:gd name="connsiteX182" fmla="*/ 8796 w 10000"/>
                  <a:gd name="connsiteY182" fmla="*/ 2202 h 10000"/>
                  <a:gd name="connsiteX183" fmla="*/ 5000 w 10000"/>
                  <a:gd name="connsiteY183" fmla="*/ 0 h 10000"/>
                  <a:gd name="connsiteX184" fmla="*/ 1517 w 10000"/>
                  <a:gd name="connsiteY184" fmla="*/ 2202 h 10000"/>
                  <a:gd name="connsiteX0" fmla="*/ 1517 w 10000"/>
                  <a:gd name="connsiteY0" fmla="*/ 2202 h 10000"/>
                  <a:gd name="connsiteX1" fmla="*/ 136 w 10000"/>
                  <a:gd name="connsiteY1" fmla="*/ 9432 h 10000"/>
                  <a:gd name="connsiteX2" fmla="*/ 541 w 10000"/>
                  <a:gd name="connsiteY2" fmla="*/ 9253 h 10000"/>
                  <a:gd name="connsiteX3" fmla="*/ 674 w 10000"/>
                  <a:gd name="connsiteY3" fmla="*/ 9148 h 10000"/>
                  <a:gd name="connsiteX4" fmla="*/ 773 w 10000"/>
                  <a:gd name="connsiteY4" fmla="*/ 9085 h 10000"/>
                  <a:gd name="connsiteX5" fmla="*/ 855 w 10000"/>
                  <a:gd name="connsiteY5" fmla="*/ 9045 h 10000"/>
                  <a:gd name="connsiteX6" fmla="*/ 988 w 10000"/>
                  <a:gd name="connsiteY6" fmla="*/ 8982 h 10000"/>
                  <a:gd name="connsiteX7" fmla="*/ 1021 w 10000"/>
                  <a:gd name="connsiteY7" fmla="*/ 8940 h 10000"/>
                  <a:gd name="connsiteX8" fmla="*/ 1037 w 10000"/>
                  <a:gd name="connsiteY8" fmla="*/ 8816 h 10000"/>
                  <a:gd name="connsiteX9" fmla="*/ 954 w 10000"/>
                  <a:gd name="connsiteY9" fmla="*/ 8357 h 10000"/>
                  <a:gd name="connsiteX10" fmla="*/ 937 w 10000"/>
                  <a:gd name="connsiteY10" fmla="*/ 7939 h 10000"/>
                  <a:gd name="connsiteX11" fmla="*/ 937 w 10000"/>
                  <a:gd name="connsiteY11" fmla="*/ 7522 h 10000"/>
                  <a:gd name="connsiteX12" fmla="*/ 988 w 10000"/>
                  <a:gd name="connsiteY12" fmla="*/ 7146 h 10000"/>
                  <a:gd name="connsiteX13" fmla="*/ 1120 w 10000"/>
                  <a:gd name="connsiteY13" fmla="*/ 6417 h 10000"/>
                  <a:gd name="connsiteX14" fmla="*/ 1334 w 10000"/>
                  <a:gd name="connsiteY14" fmla="*/ 5749 h 10000"/>
                  <a:gd name="connsiteX15" fmla="*/ 1550 w 10000"/>
                  <a:gd name="connsiteY15" fmla="*/ 5248 h 10000"/>
                  <a:gd name="connsiteX16" fmla="*/ 1649 w 10000"/>
                  <a:gd name="connsiteY16" fmla="*/ 5039 h 10000"/>
                  <a:gd name="connsiteX17" fmla="*/ 1750 w 10000"/>
                  <a:gd name="connsiteY17" fmla="*/ 4872 h 10000"/>
                  <a:gd name="connsiteX18" fmla="*/ 1833 w 10000"/>
                  <a:gd name="connsiteY18" fmla="*/ 4747 h 10000"/>
                  <a:gd name="connsiteX19" fmla="*/ 1882 w 10000"/>
                  <a:gd name="connsiteY19" fmla="*/ 4643 h 10000"/>
                  <a:gd name="connsiteX20" fmla="*/ 1965 w 10000"/>
                  <a:gd name="connsiteY20" fmla="*/ 4539 h 10000"/>
                  <a:gd name="connsiteX21" fmla="*/ 2080 w 10000"/>
                  <a:gd name="connsiteY21" fmla="*/ 6146 h 10000"/>
                  <a:gd name="connsiteX22" fmla="*/ 2080 w 10000"/>
                  <a:gd name="connsiteY22" fmla="*/ 6082 h 10000"/>
                  <a:gd name="connsiteX23" fmla="*/ 2080 w 10000"/>
                  <a:gd name="connsiteY23" fmla="*/ 5937 h 10000"/>
                  <a:gd name="connsiteX24" fmla="*/ 2131 w 10000"/>
                  <a:gd name="connsiteY24" fmla="*/ 5687 h 10000"/>
                  <a:gd name="connsiteX25" fmla="*/ 2148 w 10000"/>
                  <a:gd name="connsiteY25" fmla="*/ 5374 h 10000"/>
                  <a:gd name="connsiteX26" fmla="*/ 2262 w 10000"/>
                  <a:gd name="connsiteY26" fmla="*/ 5039 h 10000"/>
                  <a:gd name="connsiteX27" fmla="*/ 2361 w 10000"/>
                  <a:gd name="connsiteY27" fmla="*/ 4747 h 10000"/>
                  <a:gd name="connsiteX28" fmla="*/ 2576 w 10000"/>
                  <a:gd name="connsiteY28" fmla="*/ 4435 h 10000"/>
                  <a:gd name="connsiteX29" fmla="*/ 2808 w 10000"/>
                  <a:gd name="connsiteY29" fmla="*/ 4185 h 10000"/>
                  <a:gd name="connsiteX30" fmla="*/ 2924 w 10000"/>
                  <a:gd name="connsiteY30" fmla="*/ 4142 h 10000"/>
                  <a:gd name="connsiteX31" fmla="*/ 2939 w 10000"/>
                  <a:gd name="connsiteY31" fmla="*/ 4142 h 10000"/>
                  <a:gd name="connsiteX32" fmla="*/ 3007 w 10000"/>
                  <a:gd name="connsiteY32" fmla="*/ 4185 h 10000"/>
                  <a:gd name="connsiteX33" fmla="*/ 3007 w 10000"/>
                  <a:gd name="connsiteY33" fmla="*/ 4269 h 10000"/>
                  <a:gd name="connsiteX34" fmla="*/ 2973 w 10000"/>
                  <a:gd name="connsiteY34" fmla="*/ 4580 h 10000"/>
                  <a:gd name="connsiteX35" fmla="*/ 2939 w 10000"/>
                  <a:gd name="connsiteY35" fmla="*/ 4914 h 10000"/>
                  <a:gd name="connsiteX36" fmla="*/ 2939 w 10000"/>
                  <a:gd name="connsiteY36" fmla="*/ 5144 h 10000"/>
                  <a:gd name="connsiteX37" fmla="*/ 3007 w 10000"/>
                  <a:gd name="connsiteY37" fmla="*/ 5374 h 10000"/>
                  <a:gd name="connsiteX38" fmla="*/ 3072 w 10000"/>
                  <a:gd name="connsiteY38" fmla="*/ 5771 h 10000"/>
                  <a:gd name="connsiteX39" fmla="*/ 3154 w 10000"/>
                  <a:gd name="connsiteY39" fmla="*/ 5937 h 10000"/>
                  <a:gd name="connsiteX40" fmla="*/ 3188 w 10000"/>
                  <a:gd name="connsiteY40" fmla="*/ 6104 h 10000"/>
                  <a:gd name="connsiteX41" fmla="*/ 3237 w 10000"/>
                  <a:gd name="connsiteY41" fmla="*/ 6186 h 10000"/>
                  <a:gd name="connsiteX42" fmla="*/ 3237 w 10000"/>
                  <a:gd name="connsiteY42" fmla="*/ 6207 h 10000"/>
                  <a:gd name="connsiteX43" fmla="*/ 3237 w 10000"/>
                  <a:gd name="connsiteY43" fmla="*/ 6146 h 10000"/>
                  <a:gd name="connsiteX44" fmla="*/ 3237 w 10000"/>
                  <a:gd name="connsiteY44" fmla="*/ 6040 h 10000"/>
                  <a:gd name="connsiteX45" fmla="*/ 3205 w 10000"/>
                  <a:gd name="connsiteY45" fmla="*/ 5854 h 10000"/>
                  <a:gd name="connsiteX46" fmla="*/ 3205 w 10000"/>
                  <a:gd name="connsiteY46" fmla="*/ 5602 h 10000"/>
                  <a:gd name="connsiteX47" fmla="*/ 3237 w 10000"/>
                  <a:gd name="connsiteY47" fmla="*/ 5353 h 10000"/>
                  <a:gd name="connsiteX48" fmla="*/ 3320 w 10000"/>
                  <a:gd name="connsiteY48" fmla="*/ 5039 h 10000"/>
                  <a:gd name="connsiteX49" fmla="*/ 3403 w 10000"/>
                  <a:gd name="connsiteY49" fmla="*/ 4747 h 10000"/>
                  <a:gd name="connsiteX50" fmla="*/ 3552 w 10000"/>
                  <a:gd name="connsiteY50" fmla="*/ 4477 h 10000"/>
                  <a:gd name="connsiteX51" fmla="*/ 3668 w 10000"/>
                  <a:gd name="connsiteY51" fmla="*/ 4352 h 10000"/>
                  <a:gd name="connsiteX52" fmla="*/ 3802 w 10000"/>
                  <a:gd name="connsiteY52" fmla="*/ 4142 h 10000"/>
                  <a:gd name="connsiteX53" fmla="*/ 4064 w 10000"/>
                  <a:gd name="connsiteY53" fmla="*/ 3769 h 10000"/>
                  <a:gd name="connsiteX54" fmla="*/ 4196 w 10000"/>
                  <a:gd name="connsiteY54" fmla="*/ 3601 h 10000"/>
                  <a:gd name="connsiteX55" fmla="*/ 4262 w 10000"/>
                  <a:gd name="connsiteY55" fmla="*/ 3476 h 10000"/>
                  <a:gd name="connsiteX56" fmla="*/ 4343 w 10000"/>
                  <a:gd name="connsiteY56" fmla="*/ 3372 h 10000"/>
                  <a:gd name="connsiteX57" fmla="*/ 4377 w 10000"/>
                  <a:gd name="connsiteY57" fmla="*/ 3351 h 10000"/>
                  <a:gd name="connsiteX58" fmla="*/ 4343 w 10000"/>
                  <a:gd name="connsiteY58" fmla="*/ 3372 h 10000"/>
                  <a:gd name="connsiteX59" fmla="*/ 4294 w 10000"/>
                  <a:gd name="connsiteY59" fmla="*/ 3476 h 10000"/>
                  <a:gd name="connsiteX60" fmla="*/ 4196 w 10000"/>
                  <a:gd name="connsiteY60" fmla="*/ 3643 h 10000"/>
                  <a:gd name="connsiteX61" fmla="*/ 4113 w 10000"/>
                  <a:gd name="connsiteY61" fmla="*/ 3851 h 10000"/>
                  <a:gd name="connsiteX62" fmla="*/ 3997 w 10000"/>
                  <a:gd name="connsiteY62" fmla="*/ 4102 h 10000"/>
                  <a:gd name="connsiteX63" fmla="*/ 3899 w 10000"/>
                  <a:gd name="connsiteY63" fmla="*/ 4374 h 10000"/>
                  <a:gd name="connsiteX64" fmla="*/ 3817 w 10000"/>
                  <a:gd name="connsiteY64" fmla="*/ 4685 h 10000"/>
                  <a:gd name="connsiteX65" fmla="*/ 3766 w 10000"/>
                  <a:gd name="connsiteY65" fmla="*/ 4978 h 10000"/>
                  <a:gd name="connsiteX66" fmla="*/ 3733 w 10000"/>
                  <a:gd name="connsiteY66" fmla="*/ 5374 h 10000"/>
                  <a:gd name="connsiteX67" fmla="*/ 3766 w 10000"/>
                  <a:gd name="connsiteY67" fmla="*/ 5707 h 10000"/>
                  <a:gd name="connsiteX68" fmla="*/ 3849 w 10000"/>
                  <a:gd name="connsiteY68" fmla="*/ 5979 h 10000"/>
                  <a:gd name="connsiteX69" fmla="*/ 3947 w 10000"/>
                  <a:gd name="connsiteY69" fmla="*/ 6146 h 10000"/>
                  <a:gd name="connsiteX70" fmla="*/ 4064 w 10000"/>
                  <a:gd name="connsiteY70" fmla="*/ 6271 h 10000"/>
                  <a:gd name="connsiteX71" fmla="*/ 4163 w 10000"/>
                  <a:gd name="connsiteY71" fmla="*/ 6375 h 10000"/>
                  <a:gd name="connsiteX72" fmla="*/ 4213 w 10000"/>
                  <a:gd name="connsiteY72" fmla="*/ 6417 h 10000"/>
                  <a:gd name="connsiteX73" fmla="*/ 4246 w 10000"/>
                  <a:gd name="connsiteY73" fmla="*/ 6417 h 10000"/>
                  <a:gd name="connsiteX74" fmla="*/ 4246 w 10000"/>
                  <a:gd name="connsiteY74" fmla="*/ 6375 h 10000"/>
                  <a:gd name="connsiteX75" fmla="*/ 4213 w 10000"/>
                  <a:gd name="connsiteY75" fmla="*/ 6251 h 10000"/>
                  <a:gd name="connsiteX76" fmla="*/ 4196 w 10000"/>
                  <a:gd name="connsiteY76" fmla="*/ 6104 h 10000"/>
                  <a:gd name="connsiteX77" fmla="*/ 4163 w 10000"/>
                  <a:gd name="connsiteY77" fmla="*/ 5875 h 10000"/>
                  <a:gd name="connsiteX78" fmla="*/ 4163 w 10000"/>
                  <a:gd name="connsiteY78" fmla="*/ 5644 h 10000"/>
                  <a:gd name="connsiteX79" fmla="*/ 4196 w 10000"/>
                  <a:gd name="connsiteY79" fmla="*/ 5353 h 10000"/>
                  <a:gd name="connsiteX80" fmla="*/ 4213 w 10000"/>
                  <a:gd name="connsiteY80" fmla="*/ 5039 h 10000"/>
                  <a:gd name="connsiteX81" fmla="*/ 4327 w 10000"/>
                  <a:gd name="connsiteY81" fmla="*/ 4747 h 10000"/>
                  <a:gd name="connsiteX82" fmla="*/ 4428 w 10000"/>
                  <a:gd name="connsiteY82" fmla="*/ 4435 h 10000"/>
                  <a:gd name="connsiteX83" fmla="*/ 4560 w 10000"/>
                  <a:gd name="connsiteY83" fmla="*/ 4206 h 10000"/>
                  <a:gd name="connsiteX84" fmla="*/ 4659 w 10000"/>
                  <a:gd name="connsiteY84" fmla="*/ 4017 h 10000"/>
                  <a:gd name="connsiteX85" fmla="*/ 4792 w 10000"/>
                  <a:gd name="connsiteY85" fmla="*/ 3851 h 10000"/>
                  <a:gd name="connsiteX86" fmla="*/ 4907 w 10000"/>
                  <a:gd name="connsiteY86" fmla="*/ 3704 h 10000"/>
                  <a:gd name="connsiteX87" fmla="*/ 5006 w 10000"/>
                  <a:gd name="connsiteY87" fmla="*/ 3601 h 10000"/>
                  <a:gd name="connsiteX88" fmla="*/ 5141 w 10000"/>
                  <a:gd name="connsiteY88" fmla="*/ 3538 h 10000"/>
                  <a:gd name="connsiteX89" fmla="*/ 5225 w 10000"/>
                  <a:gd name="connsiteY89" fmla="*/ 3538 h 10000"/>
                  <a:gd name="connsiteX90" fmla="*/ 5307 w 10000"/>
                  <a:gd name="connsiteY90" fmla="*/ 3601 h 10000"/>
                  <a:gd name="connsiteX91" fmla="*/ 5388 w 10000"/>
                  <a:gd name="connsiteY91" fmla="*/ 3704 h 10000"/>
                  <a:gd name="connsiteX92" fmla="*/ 5439 w 10000"/>
                  <a:gd name="connsiteY92" fmla="*/ 3851 h 10000"/>
                  <a:gd name="connsiteX93" fmla="*/ 5472 w 10000"/>
                  <a:gd name="connsiteY93" fmla="*/ 4040 h 10000"/>
                  <a:gd name="connsiteX94" fmla="*/ 5539 w 10000"/>
                  <a:gd name="connsiteY94" fmla="*/ 4539 h 10000"/>
                  <a:gd name="connsiteX95" fmla="*/ 5572 w 10000"/>
                  <a:gd name="connsiteY95" fmla="*/ 5102 h 10000"/>
                  <a:gd name="connsiteX96" fmla="*/ 5605 w 10000"/>
                  <a:gd name="connsiteY96" fmla="*/ 5687 h 10000"/>
                  <a:gd name="connsiteX97" fmla="*/ 5605 w 10000"/>
                  <a:gd name="connsiteY97" fmla="*/ 5937 h 10000"/>
                  <a:gd name="connsiteX98" fmla="*/ 5605 w 10000"/>
                  <a:gd name="connsiteY98" fmla="*/ 6146 h 10000"/>
                  <a:gd name="connsiteX99" fmla="*/ 5572 w 10000"/>
                  <a:gd name="connsiteY99" fmla="*/ 6353 h 10000"/>
                  <a:gd name="connsiteX100" fmla="*/ 5572 w 10000"/>
                  <a:gd name="connsiteY100" fmla="*/ 6480 h 10000"/>
                  <a:gd name="connsiteX101" fmla="*/ 5572 w 10000"/>
                  <a:gd name="connsiteY101" fmla="*/ 6583 h 10000"/>
                  <a:gd name="connsiteX102" fmla="*/ 5572 w 10000"/>
                  <a:gd name="connsiteY102" fmla="*/ 6604 h 10000"/>
                  <a:gd name="connsiteX103" fmla="*/ 6199 w 10000"/>
                  <a:gd name="connsiteY103" fmla="*/ 3184 h 10000"/>
                  <a:gd name="connsiteX104" fmla="*/ 6233 w 10000"/>
                  <a:gd name="connsiteY104" fmla="*/ 3247 h 10000"/>
                  <a:gd name="connsiteX105" fmla="*/ 6265 w 10000"/>
                  <a:gd name="connsiteY105" fmla="*/ 3351 h 10000"/>
                  <a:gd name="connsiteX106" fmla="*/ 6314 w 10000"/>
                  <a:gd name="connsiteY106" fmla="*/ 3516 h 10000"/>
                  <a:gd name="connsiteX107" fmla="*/ 6365 w 10000"/>
                  <a:gd name="connsiteY107" fmla="*/ 3747 h 10000"/>
                  <a:gd name="connsiteX108" fmla="*/ 6413 w 10000"/>
                  <a:gd name="connsiteY108" fmla="*/ 3977 h 10000"/>
                  <a:gd name="connsiteX109" fmla="*/ 6497 w 10000"/>
                  <a:gd name="connsiteY109" fmla="*/ 4269 h 10000"/>
                  <a:gd name="connsiteX110" fmla="*/ 6580 w 10000"/>
                  <a:gd name="connsiteY110" fmla="*/ 4914 h 10000"/>
                  <a:gd name="connsiteX111" fmla="*/ 6597 w 10000"/>
                  <a:gd name="connsiteY111" fmla="*/ 5248 h 10000"/>
                  <a:gd name="connsiteX112" fmla="*/ 6597 w 10000"/>
                  <a:gd name="connsiteY112" fmla="*/ 5520 h 10000"/>
                  <a:gd name="connsiteX113" fmla="*/ 6597 w 10000"/>
                  <a:gd name="connsiteY113" fmla="*/ 5749 h 10000"/>
                  <a:gd name="connsiteX114" fmla="*/ 6580 w 10000"/>
                  <a:gd name="connsiteY114" fmla="*/ 5937 h 10000"/>
                  <a:gd name="connsiteX115" fmla="*/ 6546 w 10000"/>
                  <a:gd name="connsiteY115" fmla="*/ 6104 h 10000"/>
                  <a:gd name="connsiteX116" fmla="*/ 6531 w 10000"/>
                  <a:gd name="connsiteY116" fmla="*/ 6207 h 10000"/>
                  <a:gd name="connsiteX117" fmla="*/ 6497 w 10000"/>
                  <a:gd name="connsiteY117" fmla="*/ 6271 h 10000"/>
                  <a:gd name="connsiteX118" fmla="*/ 6497 w 10000"/>
                  <a:gd name="connsiteY118" fmla="*/ 6313 h 10000"/>
                  <a:gd name="connsiteX119" fmla="*/ 6497 w 10000"/>
                  <a:gd name="connsiteY119" fmla="*/ 6271 h 10000"/>
                  <a:gd name="connsiteX120" fmla="*/ 6580 w 10000"/>
                  <a:gd name="connsiteY120" fmla="*/ 6207 h 10000"/>
                  <a:gd name="connsiteX121" fmla="*/ 6662 w 10000"/>
                  <a:gd name="connsiteY121" fmla="*/ 6082 h 10000"/>
                  <a:gd name="connsiteX122" fmla="*/ 6727 w 10000"/>
                  <a:gd name="connsiteY122" fmla="*/ 5916 h 10000"/>
                  <a:gd name="connsiteX123" fmla="*/ 6927 w 10000"/>
                  <a:gd name="connsiteY123" fmla="*/ 5541 h 10000"/>
                  <a:gd name="connsiteX124" fmla="*/ 7106 w 10000"/>
                  <a:gd name="connsiteY124" fmla="*/ 5102 h 10000"/>
                  <a:gd name="connsiteX125" fmla="*/ 7125 w 10000"/>
                  <a:gd name="connsiteY125" fmla="*/ 4936 h 10000"/>
                  <a:gd name="connsiteX126" fmla="*/ 7158 w 10000"/>
                  <a:gd name="connsiteY126" fmla="*/ 4747 h 10000"/>
                  <a:gd name="connsiteX127" fmla="*/ 7158 w 10000"/>
                  <a:gd name="connsiteY127" fmla="*/ 4435 h 10000"/>
                  <a:gd name="connsiteX128" fmla="*/ 7106 w 10000"/>
                  <a:gd name="connsiteY128" fmla="*/ 4269 h 10000"/>
                  <a:gd name="connsiteX129" fmla="*/ 7074 w 10000"/>
                  <a:gd name="connsiteY129" fmla="*/ 4247 h 10000"/>
                  <a:gd name="connsiteX130" fmla="*/ 7074 w 10000"/>
                  <a:gd name="connsiteY130" fmla="*/ 4206 h 10000"/>
                  <a:gd name="connsiteX131" fmla="*/ 7106 w 10000"/>
                  <a:gd name="connsiteY131" fmla="*/ 4247 h 10000"/>
                  <a:gd name="connsiteX132" fmla="*/ 7158 w 10000"/>
                  <a:gd name="connsiteY132" fmla="*/ 4352 h 10000"/>
                  <a:gd name="connsiteX133" fmla="*/ 7241 w 10000"/>
                  <a:gd name="connsiteY133" fmla="*/ 4477 h 10000"/>
                  <a:gd name="connsiteX134" fmla="*/ 7339 w 10000"/>
                  <a:gd name="connsiteY134" fmla="*/ 4643 h 10000"/>
                  <a:gd name="connsiteX135" fmla="*/ 7524 w 10000"/>
                  <a:gd name="connsiteY135" fmla="*/ 4914 h 10000"/>
                  <a:gd name="connsiteX136" fmla="*/ 7589 w 10000"/>
                  <a:gd name="connsiteY136" fmla="*/ 5039 h 10000"/>
                  <a:gd name="connsiteX137" fmla="*/ 7605 w 10000"/>
                  <a:gd name="connsiteY137" fmla="*/ 5082 h 10000"/>
                  <a:gd name="connsiteX138" fmla="*/ 7655 w 10000"/>
                  <a:gd name="connsiteY138" fmla="*/ 5583 h 10000"/>
                  <a:gd name="connsiteX139" fmla="*/ 7687 w 10000"/>
                  <a:gd name="connsiteY139" fmla="*/ 6040 h 10000"/>
                  <a:gd name="connsiteX140" fmla="*/ 7687 w 10000"/>
                  <a:gd name="connsiteY140" fmla="*/ 6251 h 10000"/>
                  <a:gd name="connsiteX141" fmla="*/ 7719 w 10000"/>
                  <a:gd name="connsiteY141" fmla="*/ 6438 h 10000"/>
                  <a:gd name="connsiteX142" fmla="*/ 7735 w 10000"/>
                  <a:gd name="connsiteY142" fmla="*/ 6543 h 10000"/>
                  <a:gd name="connsiteX143" fmla="*/ 7770 w 10000"/>
                  <a:gd name="connsiteY143" fmla="*/ 6583 h 10000"/>
                  <a:gd name="connsiteX144" fmla="*/ 7770 w 10000"/>
                  <a:gd name="connsiteY144" fmla="*/ 6543 h 10000"/>
                  <a:gd name="connsiteX145" fmla="*/ 7819 w 10000"/>
                  <a:gd name="connsiteY145" fmla="*/ 6480 h 10000"/>
                  <a:gd name="connsiteX146" fmla="*/ 7870 w 10000"/>
                  <a:gd name="connsiteY146" fmla="*/ 6375 h 10000"/>
                  <a:gd name="connsiteX147" fmla="*/ 7919 w 10000"/>
                  <a:gd name="connsiteY147" fmla="*/ 6251 h 10000"/>
                  <a:gd name="connsiteX148" fmla="*/ 8051 w 10000"/>
                  <a:gd name="connsiteY148" fmla="*/ 5916 h 10000"/>
                  <a:gd name="connsiteX149" fmla="*/ 8132 w 10000"/>
                  <a:gd name="connsiteY149" fmla="*/ 5477 h 10000"/>
                  <a:gd name="connsiteX150" fmla="*/ 8166 w 10000"/>
                  <a:gd name="connsiteY150" fmla="*/ 5311 h 10000"/>
                  <a:gd name="connsiteX151" fmla="*/ 8166 w 10000"/>
                  <a:gd name="connsiteY151" fmla="*/ 5185 h 10000"/>
                  <a:gd name="connsiteX152" fmla="*/ 8116 w 10000"/>
                  <a:gd name="connsiteY152" fmla="*/ 4978 h 10000"/>
                  <a:gd name="connsiteX153" fmla="*/ 8051 w 10000"/>
                  <a:gd name="connsiteY153" fmla="*/ 4872 h 10000"/>
                  <a:gd name="connsiteX154" fmla="*/ 8034 w 10000"/>
                  <a:gd name="connsiteY154" fmla="*/ 4853 h 10000"/>
                  <a:gd name="connsiteX155" fmla="*/ 8166 w 10000"/>
                  <a:gd name="connsiteY155" fmla="*/ 5039 h 10000"/>
                  <a:gd name="connsiteX156" fmla="*/ 8315 w 10000"/>
                  <a:gd name="connsiteY156" fmla="*/ 5206 h 10000"/>
                  <a:gd name="connsiteX157" fmla="*/ 8515 w 10000"/>
                  <a:gd name="connsiteY157" fmla="*/ 5374 h 10000"/>
                  <a:gd name="connsiteX158" fmla="*/ 8698 w 10000"/>
                  <a:gd name="connsiteY158" fmla="*/ 5583 h 10000"/>
                  <a:gd name="connsiteX159" fmla="*/ 8846 w 10000"/>
                  <a:gd name="connsiteY159" fmla="*/ 5854 h 10000"/>
                  <a:gd name="connsiteX160" fmla="*/ 9011 w 10000"/>
                  <a:gd name="connsiteY160" fmla="*/ 6146 h 10000"/>
                  <a:gd name="connsiteX161" fmla="*/ 9142 w 10000"/>
                  <a:gd name="connsiteY161" fmla="*/ 6520 h 10000"/>
                  <a:gd name="connsiteX162" fmla="*/ 9243 w 10000"/>
                  <a:gd name="connsiteY162" fmla="*/ 6979 h 10000"/>
                  <a:gd name="connsiteX163" fmla="*/ 9309 w 10000"/>
                  <a:gd name="connsiteY163" fmla="*/ 7480 h 10000"/>
                  <a:gd name="connsiteX164" fmla="*/ 9358 w 10000"/>
                  <a:gd name="connsiteY164" fmla="*/ 7939 h 10000"/>
                  <a:gd name="connsiteX165" fmla="*/ 9358 w 10000"/>
                  <a:gd name="connsiteY165" fmla="*/ 8357 h 10000"/>
                  <a:gd name="connsiteX166" fmla="*/ 9358 w 10000"/>
                  <a:gd name="connsiteY166" fmla="*/ 8689 h 10000"/>
                  <a:gd name="connsiteX167" fmla="*/ 9358 w 10000"/>
                  <a:gd name="connsiteY167" fmla="*/ 8940 h 10000"/>
                  <a:gd name="connsiteX168" fmla="*/ 9324 w 10000"/>
                  <a:gd name="connsiteY168" fmla="*/ 9148 h 10000"/>
                  <a:gd name="connsiteX169" fmla="*/ 9324 w 10000"/>
                  <a:gd name="connsiteY169" fmla="*/ 9315 h 10000"/>
                  <a:gd name="connsiteX170" fmla="*/ 9324 w 10000"/>
                  <a:gd name="connsiteY170" fmla="*/ 9358 h 10000"/>
                  <a:gd name="connsiteX171" fmla="*/ 9374 w 10000"/>
                  <a:gd name="connsiteY171" fmla="*/ 9358 h 10000"/>
                  <a:gd name="connsiteX172" fmla="*/ 9490 w 10000"/>
                  <a:gd name="connsiteY172" fmla="*/ 9441 h 10000"/>
                  <a:gd name="connsiteX173" fmla="*/ 9640 w 10000"/>
                  <a:gd name="connsiteY173" fmla="*/ 9544 h 10000"/>
                  <a:gd name="connsiteX174" fmla="*/ 9984 w 10000"/>
                  <a:gd name="connsiteY174" fmla="*/ 10000 h 10000"/>
                  <a:gd name="connsiteX175" fmla="*/ 9938 w 10000"/>
                  <a:gd name="connsiteY175" fmla="*/ 6146 h 10000"/>
                  <a:gd name="connsiteX176" fmla="*/ 9853 w 10000"/>
                  <a:gd name="connsiteY176" fmla="*/ 5541 h 10000"/>
                  <a:gd name="connsiteX177" fmla="*/ 9755 w 10000"/>
                  <a:gd name="connsiteY177" fmla="*/ 4936 h 10000"/>
                  <a:gd name="connsiteX178" fmla="*/ 9640 w 10000"/>
                  <a:gd name="connsiteY178" fmla="*/ 4352 h 10000"/>
                  <a:gd name="connsiteX179" fmla="*/ 9456 w 10000"/>
                  <a:gd name="connsiteY179" fmla="*/ 3747 h 10000"/>
                  <a:gd name="connsiteX180" fmla="*/ 9276 w 10000"/>
                  <a:gd name="connsiteY180" fmla="*/ 3205 h 10000"/>
                  <a:gd name="connsiteX181" fmla="*/ 9045 w 10000"/>
                  <a:gd name="connsiteY181" fmla="*/ 2683 h 10000"/>
                  <a:gd name="connsiteX182" fmla="*/ 5000 w 10000"/>
                  <a:gd name="connsiteY182" fmla="*/ 0 h 10000"/>
                  <a:gd name="connsiteX183" fmla="*/ 1517 w 10000"/>
                  <a:gd name="connsiteY183" fmla="*/ 2202 h 10000"/>
                  <a:gd name="connsiteX0" fmla="*/ 1517 w 10000"/>
                  <a:gd name="connsiteY0" fmla="*/ 2202 h 10000"/>
                  <a:gd name="connsiteX1" fmla="*/ 136 w 10000"/>
                  <a:gd name="connsiteY1" fmla="*/ 9432 h 10000"/>
                  <a:gd name="connsiteX2" fmla="*/ 541 w 10000"/>
                  <a:gd name="connsiteY2" fmla="*/ 9253 h 10000"/>
                  <a:gd name="connsiteX3" fmla="*/ 674 w 10000"/>
                  <a:gd name="connsiteY3" fmla="*/ 9148 h 10000"/>
                  <a:gd name="connsiteX4" fmla="*/ 773 w 10000"/>
                  <a:gd name="connsiteY4" fmla="*/ 9085 h 10000"/>
                  <a:gd name="connsiteX5" fmla="*/ 855 w 10000"/>
                  <a:gd name="connsiteY5" fmla="*/ 9045 h 10000"/>
                  <a:gd name="connsiteX6" fmla="*/ 988 w 10000"/>
                  <a:gd name="connsiteY6" fmla="*/ 8982 h 10000"/>
                  <a:gd name="connsiteX7" fmla="*/ 1021 w 10000"/>
                  <a:gd name="connsiteY7" fmla="*/ 8940 h 10000"/>
                  <a:gd name="connsiteX8" fmla="*/ 1037 w 10000"/>
                  <a:gd name="connsiteY8" fmla="*/ 8816 h 10000"/>
                  <a:gd name="connsiteX9" fmla="*/ 954 w 10000"/>
                  <a:gd name="connsiteY9" fmla="*/ 8357 h 10000"/>
                  <a:gd name="connsiteX10" fmla="*/ 937 w 10000"/>
                  <a:gd name="connsiteY10" fmla="*/ 7939 h 10000"/>
                  <a:gd name="connsiteX11" fmla="*/ 937 w 10000"/>
                  <a:gd name="connsiteY11" fmla="*/ 7522 h 10000"/>
                  <a:gd name="connsiteX12" fmla="*/ 988 w 10000"/>
                  <a:gd name="connsiteY12" fmla="*/ 7146 h 10000"/>
                  <a:gd name="connsiteX13" fmla="*/ 1120 w 10000"/>
                  <a:gd name="connsiteY13" fmla="*/ 6417 h 10000"/>
                  <a:gd name="connsiteX14" fmla="*/ 1334 w 10000"/>
                  <a:gd name="connsiteY14" fmla="*/ 5749 h 10000"/>
                  <a:gd name="connsiteX15" fmla="*/ 1550 w 10000"/>
                  <a:gd name="connsiteY15" fmla="*/ 5248 h 10000"/>
                  <a:gd name="connsiteX16" fmla="*/ 1649 w 10000"/>
                  <a:gd name="connsiteY16" fmla="*/ 5039 h 10000"/>
                  <a:gd name="connsiteX17" fmla="*/ 1750 w 10000"/>
                  <a:gd name="connsiteY17" fmla="*/ 4872 h 10000"/>
                  <a:gd name="connsiteX18" fmla="*/ 1833 w 10000"/>
                  <a:gd name="connsiteY18" fmla="*/ 4747 h 10000"/>
                  <a:gd name="connsiteX19" fmla="*/ 1882 w 10000"/>
                  <a:gd name="connsiteY19" fmla="*/ 4643 h 10000"/>
                  <a:gd name="connsiteX20" fmla="*/ 1965 w 10000"/>
                  <a:gd name="connsiteY20" fmla="*/ 4539 h 10000"/>
                  <a:gd name="connsiteX21" fmla="*/ 2080 w 10000"/>
                  <a:gd name="connsiteY21" fmla="*/ 6146 h 10000"/>
                  <a:gd name="connsiteX22" fmla="*/ 2080 w 10000"/>
                  <a:gd name="connsiteY22" fmla="*/ 6082 h 10000"/>
                  <a:gd name="connsiteX23" fmla="*/ 2080 w 10000"/>
                  <a:gd name="connsiteY23" fmla="*/ 5937 h 10000"/>
                  <a:gd name="connsiteX24" fmla="*/ 2131 w 10000"/>
                  <a:gd name="connsiteY24" fmla="*/ 5687 h 10000"/>
                  <a:gd name="connsiteX25" fmla="*/ 2148 w 10000"/>
                  <a:gd name="connsiteY25" fmla="*/ 5374 h 10000"/>
                  <a:gd name="connsiteX26" fmla="*/ 2262 w 10000"/>
                  <a:gd name="connsiteY26" fmla="*/ 5039 h 10000"/>
                  <a:gd name="connsiteX27" fmla="*/ 2361 w 10000"/>
                  <a:gd name="connsiteY27" fmla="*/ 4747 h 10000"/>
                  <a:gd name="connsiteX28" fmla="*/ 2576 w 10000"/>
                  <a:gd name="connsiteY28" fmla="*/ 4435 h 10000"/>
                  <a:gd name="connsiteX29" fmla="*/ 2808 w 10000"/>
                  <a:gd name="connsiteY29" fmla="*/ 4185 h 10000"/>
                  <a:gd name="connsiteX30" fmla="*/ 2924 w 10000"/>
                  <a:gd name="connsiteY30" fmla="*/ 4142 h 10000"/>
                  <a:gd name="connsiteX31" fmla="*/ 2939 w 10000"/>
                  <a:gd name="connsiteY31" fmla="*/ 4142 h 10000"/>
                  <a:gd name="connsiteX32" fmla="*/ 3007 w 10000"/>
                  <a:gd name="connsiteY32" fmla="*/ 4185 h 10000"/>
                  <a:gd name="connsiteX33" fmla="*/ 3007 w 10000"/>
                  <a:gd name="connsiteY33" fmla="*/ 4269 h 10000"/>
                  <a:gd name="connsiteX34" fmla="*/ 2973 w 10000"/>
                  <a:gd name="connsiteY34" fmla="*/ 4580 h 10000"/>
                  <a:gd name="connsiteX35" fmla="*/ 2939 w 10000"/>
                  <a:gd name="connsiteY35" fmla="*/ 4914 h 10000"/>
                  <a:gd name="connsiteX36" fmla="*/ 2939 w 10000"/>
                  <a:gd name="connsiteY36" fmla="*/ 5144 h 10000"/>
                  <a:gd name="connsiteX37" fmla="*/ 3007 w 10000"/>
                  <a:gd name="connsiteY37" fmla="*/ 5374 h 10000"/>
                  <a:gd name="connsiteX38" fmla="*/ 3072 w 10000"/>
                  <a:gd name="connsiteY38" fmla="*/ 5771 h 10000"/>
                  <a:gd name="connsiteX39" fmla="*/ 3154 w 10000"/>
                  <a:gd name="connsiteY39" fmla="*/ 5937 h 10000"/>
                  <a:gd name="connsiteX40" fmla="*/ 3188 w 10000"/>
                  <a:gd name="connsiteY40" fmla="*/ 6104 h 10000"/>
                  <a:gd name="connsiteX41" fmla="*/ 3237 w 10000"/>
                  <a:gd name="connsiteY41" fmla="*/ 6186 h 10000"/>
                  <a:gd name="connsiteX42" fmla="*/ 3237 w 10000"/>
                  <a:gd name="connsiteY42" fmla="*/ 6207 h 10000"/>
                  <a:gd name="connsiteX43" fmla="*/ 3237 w 10000"/>
                  <a:gd name="connsiteY43" fmla="*/ 6146 h 10000"/>
                  <a:gd name="connsiteX44" fmla="*/ 3237 w 10000"/>
                  <a:gd name="connsiteY44" fmla="*/ 6040 h 10000"/>
                  <a:gd name="connsiteX45" fmla="*/ 3205 w 10000"/>
                  <a:gd name="connsiteY45" fmla="*/ 5854 h 10000"/>
                  <a:gd name="connsiteX46" fmla="*/ 3205 w 10000"/>
                  <a:gd name="connsiteY46" fmla="*/ 5602 h 10000"/>
                  <a:gd name="connsiteX47" fmla="*/ 3237 w 10000"/>
                  <a:gd name="connsiteY47" fmla="*/ 5353 h 10000"/>
                  <a:gd name="connsiteX48" fmla="*/ 3320 w 10000"/>
                  <a:gd name="connsiteY48" fmla="*/ 5039 h 10000"/>
                  <a:gd name="connsiteX49" fmla="*/ 3403 w 10000"/>
                  <a:gd name="connsiteY49" fmla="*/ 4747 h 10000"/>
                  <a:gd name="connsiteX50" fmla="*/ 3552 w 10000"/>
                  <a:gd name="connsiteY50" fmla="*/ 4477 h 10000"/>
                  <a:gd name="connsiteX51" fmla="*/ 3668 w 10000"/>
                  <a:gd name="connsiteY51" fmla="*/ 4352 h 10000"/>
                  <a:gd name="connsiteX52" fmla="*/ 3802 w 10000"/>
                  <a:gd name="connsiteY52" fmla="*/ 4142 h 10000"/>
                  <a:gd name="connsiteX53" fmla="*/ 4064 w 10000"/>
                  <a:gd name="connsiteY53" fmla="*/ 3769 h 10000"/>
                  <a:gd name="connsiteX54" fmla="*/ 4196 w 10000"/>
                  <a:gd name="connsiteY54" fmla="*/ 3601 h 10000"/>
                  <a:gd name="connsiteX55" fmla="*/ 4262 w 10000"/>
                  <a:gd name="connsiteY55" fmla="*/ 3476 h 10000"/>
                  <a:gd name="connsiteX56" fmla="*/ 4343 w 10000"/>
                  <a:gd name="connsiteY56" fmla="*/ 3372 h 10000"/>
                  <a:gd name="connsiteX57" fmla="*/ 4377 w 10000"/>
                  <a:gd name="connsiteY57" fmla="*/ 3351 h 10000"/>
                  <a:gd name="connsiteX58" fmla="*/ 4343 w 10000"/>
                  <a:gd name="connsiteY58" fmla="*/ 3372 h 10000"/>
                  <a:gd name="connsiteX59" fmla="*/ 4294 w 10000"/>
                  <a:gd name="connsiteY59" fmla="*/ 3476 h 10000"/>
                  <a:gd name="connsiteX60" fmla="*/ 4196 w 10000"/>
                  <a:gd name="connsiteY60" fmla="*/ 3643 h 10000"/>
                  <a:gd name="connsiteX61" fmla="*/ 4113 w 10000"/>
                  <a:gd name="connsiteY61" fmla="*/ 3851 h 10000"/>
                  <a:gd name="connsiteX62" fmla="*/ 3997 w 10000"/>
                  <a:gd name="connsiteY62" fmla="*/ 4102 h 10000"/>
                  <a:gd name="connsiteX63" fmla="*/ 3899 w 10000"/>
                  <a:gd name="connsiteY63" fmla="*/ 4374 h 10000"/>
                  <a:gd name="connsiteX64" fmla="*/ 3817 w 10000"/>
                  <a:gd name="connsiteY64" fmla="*/ 4685 h 10000"/>
                  <a:gd name="connsiteX65" fmla="*/ 3766 w 10000"/>
                  <a:gd name="connsiteY65" fmla="*/ 4978 h 10000"/>
                  <a:gd name="connsiteX66" fmla="*/ 3733 w 10000"/>
                  <a:gd name="connsiteY66" fmla="*/ 5374 h 10000"/>
                  <a:gd name="connsiteX67" fmla="*/ 3766 w 10000"/>
                  <a:gd name="connsiteY67" fmla="*/ 5707 h 10000"/>
                  <a:gd name="connsiteX68" fmla="*/ 3849 w 10000"/>
                  <a:gd name="connsiteY68" fmla="*/ 5979 h 10000"/>
                  <a:gd name="connsiteX69" fmla="*/ 3947 w 10000"/>
                  <a:gd name="connsiteY69" fmla="*/ 6146 h 10000"/>
                  <a:gd name="connsiteX70" fmla="*/ 4064 w 10000"/>
                  <a:gd name="connsiteY70" fmla="*/ 6271 h 10000"/>
                  <a:gd name="connsiteX71" fmla="*/ 4163 w 10000"/>
                  <a:gd name="connsiteY71" fmla="*/ 6375 h 10000"/>
                  <a:gd name="connsiteX72" fmla="*/ 4213 w 10000"/>
                  <a:gd name="connsiteY72" fmla="*/ 6417 h 10000"/>
                  <a:gd name="connsiteX73" fmla="*/ 4246 w 10000"/>
                  <a:gd name="connsiteY73" fmla="*/ 6417 h 10000"/>
                  <a:gd name="connsiteX74" fmla="*/ 4246 w 10000"/>
                  <a:gd name="connsiteY74" fmla="*/ 6375 h 10000"/>
                  <a:gd name="connsiteX75" fmla="*/ 4213 w 10000"/>
                  <a:gd name="connsiteY75" fmla="*/ 6251 h 10000"/>
                  <a:gd name="connsiteX76" fmla="*/ 4196 w 10000"/>
                  <a:gd name="connsiteY76" fmla="*/ 6104 h 10000"/>
                  <a:gd name="connsiteX77" fmla="*/ 4163 w 10000"/>
                  <a:gd name="connsiteY77" fmla="*/ 5875 h 10000"/>
                  <a:gd name="connsiteX78" fmla="*/ 4163 w 10000"/>
                  <a:gd name="connsiteY78" fmla="*/ 5644 h 10000"/>
                  <a:gd name="connsiteX79" fmla="*/ 4196 w 10000"/>
                  <a:gd name="connsiteY79" fmla="*/ 5353 h 10000"/>
                  <a:gd name="connsiteX80" fmla="*/ 4213 w 10000"/>
                  <a:gd name="connsiteY80" fmla="*/ 5039 h 10000"/>
                  <a:gd name="connsiteX81" fmla="*/ 4327 w 10000"/>
                  <a:gd name="connsiteY81" fmla="*/ 4747 h 10000"/>
                  <a:gd name="connsiteX82" fmla="*/ 4428 w 10000"/>
                  <a:gd name="connsiteY82" fmla="*/ 4435 h 10000"/>
                  <a:gd name="connsiteX83" fmla="*/ 4560 w 10000"/>
                  <a:gd name="connsiteY83" fmla="*/ 4206 h 10000"/>
                  <a:gd name="connsiteX84" fmla="*/ 4659 w 10000"/>
                  <a:gd name="connsiteY84" fmla="*/ 4017 h 10000"/>
                  <a:gd name="connsiteX85" fmla="*/ 4792 w 10000"/>
                  <a:gd name="connsiteY85" fmla="*/ 3851 h 10000"/>
                  <a:gd name="connsiteX86" fmla="*/ 4907 w 10000"/>
                  <a:gd name="connsiteY86" fmla="*/ 3704 h 10000"/>
                  <a:gd name="connsiteX87" fmla="*/ 5006 w 10000"/>
                  <a:gd name="connsiteY87" fmla="*/ 3601 h 10000"/>
                  <a:gd name="connsiteX88" fmla="*/ 5141 w 10000"/>
                  <a:gd name="connsiteY88" fmla="*/ 3538 h 10000"/>
                  <a:gd name="connsiteX89" fmla="*/ 5225 w 10000"/>
                  <a:gd name="connsiteY89" fmla="*/ 3538 h 10000"/>
                  <a:gd name="connsiteX90" fmla="*/ 5307 w 10000"/>
                  <a:gd name="connsiteY90" fmla="*/ 3601 h 10000"/>
                  <a:gd name="connsiteX91" fmla="*/ 5388 w 10000"/>
                  <a:gd name="connsiteY91" fmla="*/ 3704 h 10000"/>
                  <a:gd name="connsiteX92" fmla="*/ 5439 w 10000"/>
                  <a:gd name="connsiteY92" fmla="*/ 3851 h 10000"/>
                  <a:gd name="connsiteX93" fmla="*/ 5472 w 10000"/>
                  <a:gd name="connsiteY93" fmla="*/ 4040 h 10000"/>
                  <a:gd name="connsiteX94" fmla="*/ 5539 w 10000"/>
                  <a:gd name="connsiteY94" fmla="*/ 4539 h 10000"/>
                  <a:gd name="connsiteX95" fmla="*/ 5572 w 10000"/>
                  <a:gd name="connsiteY95" fmla="*/ 5102 h 10000"/>
                  <a:gd name="connsiteX96" fmla="*/ 5605 w 10000"/>
                  <a:gd name="connsiteY96" fmla="*/ 5687 h 10000"/>
                  <a:gd name="connsiteX97" fmla="*/ 5605 w 10000"/>
                  <a:gd name="connsiteY97" fmla="*/ 5937 h 10000"/>
                  <a:gd name="connsiteX98" fmla="*/ 5605 w 10000"/>
                  <a:gd name="connsiteY98" fmla="*/ 6146 h 10000"/>
                  <a:gd name="connsiteX99" fmla="*/ 5572 w 10000"/>
                  <a:gd name="connsiteY99" fmla="*/ 6353 h 10000"/>
                  <a:gd name="connsiteX100" fmla="*/ 5572 w 10000"/>
                  <a:gd name="connsiteY100" fmla="*/ 6480 h 10000"/>
                  <a:gd name="connsiteX101" fmla="*/ 5572 w 10000"/>
                  <a:gd name="connsiteY101" fmla="*/ 6583 h 10000"/>
                  <a:gd name="connsiteX102" fmla="*/ 5572 w 10000"/>
                  <a:gd name="connsiteY102" fmla="*/ 6604 h 10000"/>
                  <a:gd name="connsiteX103" fmla="*/ 6199 w 10000"/>
                  <a:gd name="connsiteY103" fmla="*/ 3184 h 10000"/>
                  <a:gd name="connsiteX104" fmla="*/ 6233 w 10000"/>
                  <a:gd name="connsiteY104" fmla="*/ 3247 h 10000"/>
                  <a:gd name="connsiteX105" fmla="*/ 6265 w 10000"/>
                  <a:gd name="connsiteY105" fmla="*/ 3351 h 10000"/>
                  <a:gd name="connsiteX106" fmla="*/ 6314 w 10000"/>
                  <a:gd name="connsiteY106" fmla="*/ 3516 h 10000"/>
                  <a:gd name="connsiteX107" fmla="*/ 6365 w 10000"/>
                  <a:gd name="connsiteY107" fmla="*/ 3747 h 10000"/>
                  <a:gd name="connsiteX108" fmla="*/ 6413 w 10000"/>
                  <a:gd name="connsiteY108" fmla="*/ 3977 h 10000"/>
                  <a:gd name="connsiteX109" fmla="*/ 6497 w 10000"/>
                  <a:gd name="connsiteY109" fmla="*/ 4269 h 10000"/>
                  <a:gd name="connsiteX110" fmla="*/ 6580 w 10000"/>
                  <a:gd name="connsiteY110" fmla="*/ 4914 h 10000"/>
                  <a:gd name="connsiteX111" fmla="*/ 6597 w 10000"/>
                  <a:gd name="connsiteY111" fmla="*/ 5248 h 10000"/>
                  <a:gd name="connsiteX112" fmla="*/ 6597 w 10000"/>
                  <a:gd name="connsiteY112" fmla="*/ 5520 h 10000"/>
                  <a:gd name="connsiteX113" fmla="*/ 6597 w 10000"/>
                  <a:gd name="connsiteY113" fmla="*/ 5749 h 10000"/>
                  <a:gd name="connsiteX114" fmla="*/ 6580 w 10000"/>
                  <a:gd name="connsiteY114" fmla="*/ 5937 h 10000"/>
                  <a:gd name="connsiteX115" fmla="*/ 6546 w 10000"/>
                  <a:gd name="connsiteY115" fmla="*/ 6104 h 10000"/>
                  <a:gd name="connsiteX116" fmla="*/ 6531 w 10000"/>
                  <a:gd name="connsiteY116" fmla="*/ 6207 h 10000"/>
                  <a:gd name="connsiteX117" fmla="*/ 6497 w 10000"/>
                  <a:gd name="connsiteY117" fmla="*/ 6271 h 10000"/>
                  <a:gd name="connsiteX118" fmla="*/ 6497 w 10000"/>
                  <a:gd name="connsiteY118" fmla="*/ 6313 h 10000"/>
                  <a:gd name="connsiteX119" fmla="*/ 6497 w 10000"/>
                  <a:gd name="connsiteY119" fmla="*/ 6271 h 10000"/>
                  <a:gd name="connsiteX120" fmla="*/ 6580 w 10000"/>
                  <a:gd name="connsiteY120" fmla="*/ 6207 h 10000"/>
                  <a:gd name="connsiteX121" fmla="*/ 6662 w 10000"/>
                  <a:gd name="connsiteY121" fmla="*/ 6082 h 10000"/>
                  <a:gd name="connsiteX122" fmla="*/ 6727 w 10000"/>
                  <a:gd name="connsiteY122" fmla="*/ 5916 h 10000"/>
                  <a:gd name="connsiteX123" fmla="*/ 6927 w 10000"/>
                  <a:gd name="connsiteY123" fmla="*/ 5541 h 10000"/>
                  <a:gd name="connsiteX124" fmla="*/ 7106 w 10000"/>
                  <a:gd name="connsiteY124" fmla="*/ 5102 h 10000"/>
                  <a:gd name="connsiteX125" fmla="*/ 7125 w 10000"/>
                  <a:gd name="connsiteY125" fmla="*/ 4936 h 10000"/>
                  <a:gd name="connsiteX126" fmla="*/ 7158 w 10000"/>
                  <a:gd name="connsiteY126" fmla="*/ 4747 h 10000"/>
                  <a:gd name="connsiteX127" fmla="*/ 7158 w 10000"/>
                  <a:gd name="connsiteY127" fmla="*/ 4435 h 10000"/>
                  <a:gd name="connsiteX128" fmla="*/ 7106 w 10000"/>
                  <a:gd name="connsiteY128" fmla="*/ 4269 h 10000"/>
                  <a:gd name="connsiteX129" fmla="*/ 7074 w 10000"/>
                  <a:gd name="connsiteY129" fmla="*/ 4247 h 10000"/>
                  <a:gd name="connsiteX130" fmla="*/ 7074 w 10000"/>
                  <a:gd name="connsiteY130" fmla="*/ 4206 h 10000"/>
                  <a:gd name="connsiteX131" fmla="*/ 7106 w 10000"/>
                  <a:gd name="connsiteY131" fmla="*/ 4247 h 10000"/>
                  <a:gd name="connsiteX132" fmla="*/ 7158 w 10000"/>
                  <a:gd name="connsiteY132" fmla="*/ 4352 h 10000"/>
                  <a:gd name="connsiteX133" fmla="*/ 7241 w 10000"/>
                  <a:gd name="connsiteY133" fmla="*/ 4477 h 10000"/>
                  <a:gd name="connsiteX134" fmla="*/ 7339 w 10000"/>
                  <a:gd name="connsiteY134" fmla="*/ 4643 h 10000"/>
                  <a:gd name="connsiteX135" fmla="*/ 7524 w 10000"/>
                  <a:gd name="connsiteY135" fmla="*/ 4914 h 10000"/>
                  <a:gd name="connsiteX136" fmla="*/ 7589 w 10000"/>
                  <a:gd name="connsiteY136" fmla="*/ 5039 h 10000"/>
                  <a:gd name="connsiteX137" fmla="*/ 7605 w 10000"/>
                  <a:gd name="connsiteY137" fmla="*/ 5082 h 10000"/>
                  <a:gd name="connsiteX138" fmla="*/ 7655 w 10000"/>
                  <a:gd name="connsiteY138" fmla="*/ 5583 h 10000"/>
                  <a:gd name="connsiteX139" fmla="*/ 7687 w 10000"/>
                  <a:gd name="connsiteY139" fmla="*/ 6040 h 10000"/>
                  <a:gd name="connsiteX140" fmla="*/ 7687 w 10000"/>
                  <a:gd name="connsiteY140" fmla="*/ 6251 h 10000"/>
                  <a:gd name="connsiteX141" fmla="*/ 7719 w 10000"/>
                  <a:gd name="connsiteY141" fmla="*/ 6438 h 10000"/>
                  <a:gd name="connsiteX142" fmla="*/ 7735 w 10000"/>
                  <a:gd name="connsiteY142" fmla="*/ 6543 h 10000"/>
                  <a:gd name="connsiteX143" fmla="*/ 7770 w 10000"/>
                  <a:gd name="connsiteY143" fmla="*/ 6583 h 10000"/>
                  <a:gd name="connsiteX144" fmla="*/ 7770 w 10000"/>
                  <a:gd name="connsiteY144" fmla="*/ 6543 h 10000"/>
                  <a:gd name="connsiteX145" fmla="*/ 7819 w 10000"/>
                  <a:gd name="connsiteY145" fmla="*/ 6480 h 10000"/>
                  <a:gd name="connsiteX146" fmla="*/ 7870 w 10000"/>
                  <a:gd name="connsiteY146" fmla="*/ 6375 h 10000"/>
                  <a:gd name="connsiteX147" fmla="*/ 7919 w 10000"/>
                  <a:gd name="connsiteY147" fmla="*/ 6251 h 10000"/>
                  <a:gd name="connsiteX148" fmla="*/ 8051 w 10000"/>
                  <a:gd name="connsiteY148" fmla="*/ 5916 h 10000"/>
                  <a:gd name="connsiteX149" fmla="*/ 8132 w 10000"/>
                  <a:gd name="connsiteY149" fmla="*/ 5477 h 10000"/>
                  <a:gd name="connsiteX150" fmla="*/ 8166 w 10000"/>
                  <a:gd name="connsiteY150" fmla="*/ 5311 h 10000"/>
                  <a:gd name="connsiteX151" fmla="*/ 8166 w 10000"/>
                  <a:gd name="connsiteY151" fmla="*/ 5185 h 10000"/>
                  <a:gd name="connsiteX152" fmla="*/ 8116 w 10000"/>
                  <a:gd name="connsiteY152" fmla="*/ 4978 h 10000"/>
                  <a:gd name="connsiteX153" fmla="*/ 8051 w 10000"/>
                  <a:gd name="connsiteY153" fmla="*/ 4872 h 10000"/>
                  <a:gd name="connsiteX154" fmla="*/ 8034 w 10000"/>
                  <a:gd name="connsiteY154" fmla="*/ 4853 h 10000"/>
                  <a:gd name="connsiteX155" fmla="*/ 8166 w 10000"/>
                  <a:gd name="connsiteY155" fmla="*/ 5039 h 10000"/>
                  <a:gd name="connsiteX156" fmla="*/ 8315 w 10000"/>
                  <a:gd name="connsiteY156" fmla="*/ 5206 h 10000"/>
                  <a:gd name="connsiteX157" fmla="*/ 8515 w 10000"/>
                  <a:gd name="connsiteY157" fmla="*/ 5374 h 10000"/>
                  <a:gd name="connsiteX158" fmla="*/ 8698 w 10000"/>
                  <a:gd name="connsiteY158" fmla="*/ 5583 h 10000"/>
                  <a:gd name="connsiteX159" fmla="*/ 8846 w 10000"/>
                  <a:gd name="connsiteY159" fmla="*/ 5854 h 10000"/>
                  <a:gd name="connsiteX160" fmla="*/ 9011 w 10000"/>
                  <a:gd name="connsiteY160" fmla="*/ 6146 h 10000"/>
                  <a:gd name="connsiteX161" fmla="*/ 9142 w 10000"/>
                  <a:gd name="connsiteY161" fmla="*/ 6520 h 10000"/>
                  <a:gd name="connsiteX162" fmla="*/ 9243 w 10000"/>
                  <a:gd name="connsiteY162" fmla="*/ 6979 h 10000"/>
                  <a:gd name="connsiteX163" fmla="*/ 9309 w 10000"/>
                  <a:gd name="connsiteY163" fmla="*/ 7480 h 10000"/>
                  <a:gd name="connsiteX164" fmla="*/ 9358 w 10000"/>
                  <a:gd name="connsiteY164" fmla="*/ 7939 h 10000"/>
                  <a:gd name="connsiteX165" fmla="*/ 9358 w 10000"/>
                  <a:gd name="connsiteY165" fmla="*/ 8357 h 10000"/>
                  <a:gd name="connsiteX166" fmla="*/ 9358 w 10000"/>
                  <a:gd name="connsiteY166" fmla="*/ 8689 h 10000"/>
                  <a:gd name="connsiteX167" fmla="*/ 9358 w 10000"/>
                  <a:gd name="connsiteY167" fmla="*/ 8940 h 10000"/>
                  <a:gd name="connsiteX168" fmla="*/ 9324 w 10000"/>
                  <a:gd name="connsiteY168" fmla="*/ 9148 h 10000"/>
                  <a:gd name="connsiteX169" fmla="*/ 9324 w 10000"/>
                  <a:gd name="connsiteY169" fmla="*/ 9315 h 10000"/>
                  <a:gd name="connsiteX170" fmla="*/ 9324 w 10000"/>
                  <a:gd name="connsiteY170" fmla="*/ 9358 h 10000"/>
                  <a:gd name="connsiteX171" fmla="*/ 9374 w 10000"/>
                  <a:gd name="connsiteY171" fmla="*/ 9358 h 10000"/>
                  <a:gd name="connsiteX172" fmla="*/ 9490 w 10000"/>
                  <a:gd name="connsiteY172" fmla="*/ 9441 h 10000"/>
                  <a:gd name="connsiteX173" fmla="*/ 9640 w 10000"/>
                  <a:gd name="connsiteY173" fmla="*/ 9544 h 10000"/>
                  <a:gd name="connsiteX174" fmla="*/ 9984 w 10000"/>
                  <a:gd name="connsiteY174" fmla="*/ 10000 h 10000"/>
                  <a:gd name="connsiteX175" fmla="*/ 9938 w 10000"/>
                  <a:gd name="connsiteY175" fmla="*/ 6146 h 10000"/>
                  <a:gd name="connsiteX176" fmla="*/ 9853 w 10000"/>
                  <a:gd name="connsiteY176" fmla="*/ 5541 h 10000"/>
                  <a:gd name="connsiteX177" fmla="*/ 9755 w 10000"/>
                  <a:gd name="connsiteY177" fmla="*/ 4936 h 10000"/>
                  <a:gd name="connsiteX178" fmla="*/ 9640 w 10000"/>
                  <a:gd name="connsiteY178" fmla="*/ 4352 h 10000"/>
                  <a:gd name="connsiteX179" fmla="*/ 9456 w 10000"/>
                  <a:gd name="connsiteY179" fmla="*/ 3747 h 10000"/>
                  <a:gd name="connsiteX180" fmla="*/ 9045 w 10000"/>
                  <a:gd name="connsiteY180" fmla="*/ 2683 h 10000"/>
                  <a:gd name="connsiteX181" fmla="*/ 5000 w 10000"/>
                  <a:gd name="connsiteY181" fmla="*/ 0 h 10000"/>
                  <a:gd name="connsiteX182" fmla="*/ 1517 w 10000"/>
                  <a:gd name="connsiteY182" fmla="*/ 2202 h 10000"/>
                  <a:gd name="connsiteX0" fmla="*/ 1517 w 10000"/>
                  <a:gd name="connsiteY0" fmla="*/ 2202 h 10000"/>
                  <a:gd name="connsiteX1" fmla="*/ 136 w 10000"/>
                  <a:gd name="connsiteY1" fmla="*/ 9432 h 10000"/>
                  <a:gd name="connsiteX2" fmla="*/ 541 w 10000"/>
                  <a:gd name="connsiteY2" fmla="*/ 9253 h 10000"/>
                  <a:gd name="connsiteX3" fmla="*/ 674 w 10000"/>
                  <a:gd name="connsiteY3" fmla="*/ 9148 h 10000"/>
                  <a:gd name="connsiteX4" fmla="*/ 773 w 10000"/>
                  <a:gd name="connsiteY4" fmla="*/ 9085 h 10000"/>
                  <a:gd name="connsiteX5" fmla="*/ 855 w 10000"/>
                  <a:gd name="connsiteY5" fmla="*/ 9045 h 10000"/>
                  <a:gd name="connsiteX6" fmla="*/ 988 w 10000"/>
                  <a:gd name="connsiteY6" fmla="*/ 8982 h 10000"/>
                  <a:gd name="connsiteX7" fmla="*/ 1021 w 10000"/>
                  <a:gd name="connsiteY7" fmla="*/ 8940 h 10000"/>
                  <a:gd name="connsiteX8" fmla="*/ 1037 w 10000"/>
                  <a:gd name="connsiteY8" fmla="*/ 8816 h 10000"/>
                  <a:gd name="connsiteX9" fmla="*/ 954 w 10000"/>
                  <a:gd name="connsiteY9" fmla="*/ 8357 h 10000"/>
                  <a:gd name="connsiteX10" fmla="*/ 937 w 10000"/>
                  <a:gd name="connsiteY10" fmla="*/ 7939 h 10000"/>
                  <a:gd name="connsiteX11" fmla="*/ 937 w 10000"/>
                  <a:gd name="connsiteY11" fmla="*/ 7522 h 10000"/>
                  <a:gd name="connsiteX12" fmla="*/ 988 w 10000"/>
                  <a:gd name="connsiteY12" fmla="*/ 7146 h 10000"/>
                  <a:gd name="connsiteX13" fmla="*/ 1120 w 10000"/>
                  <a:gd name="connsiteY13" fmla="*/ 6417 h 10000"/>
                  <a:gd name="connsiteX14" fmla="*/ 1334 w 10000"/>
                  <a:gd name="connsiteY14" fmla="*/ 5749 h 10000"/>
                  <a:gd name="connsiteX15" fmla="*/ 1550 w 10000"/>
                  <a:gd name="connsiteY15" fmla="*/ 5248 h 10000"/>
                  <a:gd name="connsiteX16" fmla="*/ 1649 w 10000"/>
                  <a:gd name="connsiteY16" fmla="*/ 5039 h 10000"/>
                  <a:gd name="connsiteX17" fmla="*/ 1750 w 10000"/>
                  <a:gd name="connsiteY17" fmla="*/ 4872 h 10000"/>
                  <a:gd name="connsiteX18" fmla="*/ 1833 w 10000"/>
                  <a:gd name="connsiteY18" fmla="*/ 4747 h 10000"/>
                  <a:gd name="connsiteX19" fmla="*/ 1882 w 10000"/>
                  <a:gd name="connsiteY19" fmla="*/ 4643 h 10000"/>
                  <a:gd name="connsiteX20" fmla="*/ 1965 w 10000"/>
                  <a:gd name="connsiteY20" fmla="*/ 4539 h 10000"/>
                  <a:gd name="connsiteX21" fmla="*/ 2080 w 10000"/>
                  <a:gd name="connsiteY21" fmla="*/ 6146 h 10000"/>
                  <a:gd name="connsiteX22" fmla="*/ 2080 w 10000"/>
                  <a:gd name="connsiteY22" fmla="*/ 6082 h 10000"/>
                  <a:gd name="connsiteX23" fmla="*/ 2080 w 10000"/>
                  <a:gd name="connsiteY23" fmla="*/ 5937 h 10000"/>
                  <a:gd name="connsiteX24" fmla="*/ 2131 w 10000"/>
                  <a:gd name="connsiteY24" fmla="*/ 5687 h 10000"/>
                  <a:gd name="connsiteX25" fmla="*/ 2148 w 10000"/>
                  <a:gd name="connsiteY25" fmla="*/ 5374 h 10000"/>
                  <a:gd name="connsiteX26" fmla="*/ 2262 w 10000"/>
                  <a:gd name="connsiteY26" fmla="*/ 5039 h 10000"/>
                  <a:gd name="connsiteX27" fmla="*/ 2361 w 10000"/>
                  <a:gd name="connsiteY27" fmla="*/ 4747 h 10000"/>
                  <a:gd name="connsiteX28" fmla="*/ 2576 w 10000"/>
                  <a:gd name="connsiteY28" fmla="*/ 4435 h 10000"/>
                  <a:gd name="connsiteX29" fmla="*/ 2808 w 10000"/>
                  <a:gd name="connsiteY29" fmla="*/ 4185 h 10000"/>
                  <a:gd name="connsiteX30" fmla="*/ 2924 w 10000"/>
                  <a:gd name="connsiteY30" fmla="*/ 4142 h 10000"/>
                  <a:gd name="connsiteX31" fmla="*/ 2939 w 10000"/>
                  <a:gd name="connsiteY31" fmla="*/ 4142 h 10000"/>
                  <a:gd name="connsiteX32" fmla="*/ 3007 w 10000"/>
                  <a:gd name="connsiteY32" fmla="*/ 4185 h 10000"/>
                  <a:gd name="connsiteX33" fmla="*/ 3007 w 10000"/>
                  <a:gd name="connsiteY33" fmla="*/ 4269 h 10000"/>
                  <a:gd name="connsiteX34" fmla="*/ 2973 w 10000"/>
                  <a:gd name="connsiteY34" fmla="*/ 4580 h 10000"/>
                  <a:gd name="connsiteX35" fmla="*/ 2939 w 10000"/>
                  <a:gd name="connsiteY35" fmla="*/ 4914 h 10000"/>
                  <a:gd name="connsiteX36" fmla="*/ 2939 w 10000"/>
                  <a:gd name="connsiteY36" fmla="*/ 5144 h 10000"/>
                  <a:gd name="connsiteX37" fmla="*/ 3007 w 10000"/>
                  <a:gd name="connsiteY37" fmla="*/ 5374 h 10000"/>
                  <a:gd name="connsiteX38" fmla="*/ 3072 w 10000"/>
                  <a:gd name="connsiteY38" fmla="*/ 5771 h 10000"/>
                  <a:gd name="connsiteX39" fmla="*/ 3154 w 10000"/>
                  <a:gd name="connsiteY39" fmla="*/ 5937 h 10000"/>
                  <a:gd name="connsiteX40" fmla="*/ 3188 w 10000"/>
                  <a:gd name="connsiteY40" fmla="*/ 6104 h 10000"/>
                  <a:gd name="connsiteX41" fmla="*/ 3237 w 10000"/>
                  <a:gd name="connsiteY41" fmla="*/ 6186 h 10000"/>
                  <a:gd name="connsiteX42" fmla="*/ 3237 w 10000"/>
                  <a:gd name="connsiteY42" fmla="*/ 6207 h 10000"/>
                  <a:gd name="connsiteX43" fmla="*/ 3237 w 10000"/>
                  <a:gd name="connsiteY43" fmla="*/ 6146 h 10000"/>
                  <a:gd name="connsiteX44" fmla="*/ 3237 w 10000"/>
                  <a:gd name="connsiteY44" fmla="*/ 6040 h 10000"/>
                  <a:gd name="connsiteX45" fmla="*/ 3205 w 10000"/>
                  <a:gd name="connsiteY45" fmla="*/ 5854 h 10000"/>
                  <a:gd name="connsiteX46" fmla="*/ 3205 w 10000"/>
                  <a:gd name="connsiteY46" fmla="*/ 5602 h 10000"/>
                  <a:gd name="connsiteX47" fmla="*/ 3237 w 10000"/>
                  <a:gd name="connsiteY47" fmla="*/ 5353 h 10000"/>
                  <a:gd name="connsiteX48" fmla="*/ 3320 w 10000"/>
                  <a:gd name="connsiteY48" fmla="*/ 5039 h 10000"/>
                  <a:gd name="connsiteX49" fmla="*/ 3403 w 10000"/>
                  <a:gd name="connsiteY49" fmla="*/ 4747 h 10000"/>
                  <a:gd name="connsiteX50" fmla="*/ 3552 w 10000"/>
                  <a:gd name="connsiteY50" fmla="*/ 4477 h 10000"/>
                  <a:gd name="connsiteX51" fmla="*/ 3668 w 10000"/>
                  <a:gd name="connsiteY51" fmla="*/ 4352 h 10000"/>
                  <a:gd name="connsiteX52" fmla="*/ 3802 w 10000"/>
                  <a:gd name="connsiteY52" fmla="*/ 4142 h 10000"/>
                  <a:gd name="connsiteX53" fmla="*/ 4064 w 10000"/>
                  <a:gd name="connsiteY53" fmla="*/ 3769 h 10000"/>
                  <a:gd name="connsiteX54" fmla="*/ 4196 w 10000"/>
                  <a:gd name="connsiteY54" fmla="*/ 3601 h 10000"/>
                  <a:gd name="connsiteX55" fmla="*/ 4262 w 10000"/>
                  <a:gd name="connsiteY55" fmla="*/ 3476 h 10000"/>
                  <a:gd name="connsiteX56" fmla="*/ 4343 w 10000"/>
                  <a:gd name="connsiteY56" fmla="*/ 3372 h 10000"/>
                  <a:gd name="connsiteX57" fmla="*/ 4377 w 10000"/>
                  <a:gd name="connsiteY57" fmla="*/ 3351 h 10000"/>
                  <a:gd name="connsiteX58" fmla="*/ 4343 w 10000"/>
                  <a:gd name="connsiteY58" fmla="*/ 3372 h 10000"/>
                  <a:gd name="connsiteX59" fmla="*/ 4294 w 10000"/>
                  <a:gd name="connsiteY59" fmla="*/ 3476 h 10000"/>
                  <a:gd name="connsiteX60" fmla="*/ 4196 w 10000"/>
                  <a:gd name="connsiteY60" fmla="*/ 3643 h 10000"/>
                  <a:gd name="connsiteX61" fmla="*/ 4113 w 10000"/>
                  <a:gd name="connsiteY61" fmla="*/ 3851 h 10000"/>
                  <a:gd name="connsiteX62" fmla="*/ 3997 w 10000"/>
                  <a:gd name="connsiteY62" fmla="*/ 4102 h 10000"/>
                  <a:gd name="connsiteX63" fmla="*/ 3899 w 10000"/>
                  <a:gd name="connsiteY63" fmla="*/ 4374 h 10000"/>
                  <a:gd name="connsiteX64" fmla="*/ 3817 w 10000"/>
                  <a:gd name="connsiteY64" fmla="*/ 4685 h 10000"/>
                  <a:gd name="connsiteX65" fmla="*/ 3766 w 10000"/>
                  <a:gd name="connsiteY65" fmla="*/ 4978 h 10000"/>
                  <a:gd name="connsiteX66" fmla="*/ 3733 w 10000"/>
                  <a:gd name="connsiteY66" fmla="*/ 5374 h 10000"/>
                  <a:gd name="connsiteX67" fmla="*/ 3766 w 10000"/>
                  <a:gd name="connsiteY67" fmla="*/ 5707 h 10000"/>
                  <a:gd name="connsiteX68" fmla="*/ 3849 w 10000"/>
                  <a:gd name="connsiteY68" fmla="*/ 5979 h 10000"/>
                  <a:gd name="connsiteX69" fmla="*/ 3947 w 10000"/>
                  <a:gd name="connsiteY69" fmla="*/ 6146 h 10000"/>
                  <a:gd name="connsiteX70" fmla="*/ 4064 w 10000"/>
                  <a:gd name="connsiteY70" fmla="*/ 6271 h 10000"/>
                  <a:gd name="connsiteX71" fmla="*/ 4163 w 10000"/>
                  <a:gd name="connsiteY71" fmla="*/ 6375 h 10000"/>
                  <a:gd name="connsiteX72" fmla="*/ 4213 w 10000"/>
                  <a:gd name="connsiteY72" fmla="*/ 6417 h 10000"/>
                  <a:gd name="connsiteX73" fmla="*/ 4246 w 10000"/>
                  <a:gd name="connsiteY73" fmla="*/ 6417 h 10000"/>
                  <a:gd name="connsiteX74" fmla="*/ 4246 w 10000"/>
                  <a:gd name="connsiteY74" fmla="*/ 6375 h 10000"/>
                  <a:gd name="connsiteX75" fmla="*/ 4213 w 10000"/>
                  <a:gd name="connsiteY75" fmla="*/ 6251 h 10000"/>
                  <a:gd name="connsiteX76" fmla="*/ 4196 w 10000"/>
                  <a:gd name="connsiteY76" fmla="*/ 6104 h 10000"/>
                  <a:gd name="connsiteX77" fmla="*/ 4163 w 10000"/>
                  <a:gd name="connsiteY77" fmla="*/ 5875 h 10000"/>
                  <a:gd name="connsiteX78" fmla="*/ 4163 w 10000"/>
                  <a:gd name="connsiteY78" fmla="*/ 5644 h 10000"/>
                  <a:gd name="connsiteX79" fmla="*/ 4196 w 10000"/>
                  <a:gd name="connsiteY79" fmla="*/ 5353 h 10000"/>
                  <a:gd name="connsiteX80" fmla="*/ 4213 w 10000"/>
                  <a:gd name="connsiteY80" fmla="*/ 5039 h 10000"/>
                  <a:gd name="connsiteX81" fmla="*/ 4327 w 10000"/>
                  <a:gd name="connsiteY81" fmla="*/ 4747 h 10000"/>
                  <a:gd name="connsiteX82" fmla="*/ 4428 w 10000"/>
                  <a:gd name="connsiteY82" fmla="*/ 4435 h 10000"/>
                  <a:gd name="connsiteX83" fmla="*/ 4560 w 10000"/>
                  <a:gd name="connsiteY83" fmla="*/ 4206 h 10000"/>
                  <a:gd name="connsiteX84" fmla="*/ 4659 w 10000"/>
                  <a:gd name="connsiteY84" fmla="*/ 4017 h 10000"/>
                  <a:gd name="connsiteX85" fmla="*/ 4792 w 10000"/>
                  <a:gd name="connsiteY85" fmla="*/ 3851 h 10000"/>
                  <a:gd name="connsiteX86" fmla="*/ 4907 w 10000"/>
                  <a:gd name="connsiteY86" fmla="*/ 3704 h 10000"/>
                  <a:gd name="connsiteX87" fmla="*/ 5006 w 10000"/>
                  <a:gd name="connsiteY87" fmla="*/ 3601 h 10000"/>
                  <a:gd name="connsiteX88" fmla="*/ 5141 w 10000"/>
                  <a:gd name="connsiteY88" fmla="*/ 3538 h 10000"/>
                  <a:gd name="connsiteX89" fmla="*/ 5225 w 10000"/>
                  <a:gd name="connsiteY89" fmla="*/ 3538 h 10000"/>
                  <a:gd name="connsiteX90" fmla="*/ 5307 w 10000"/>
                  <a:gd name="connsiteY90" fmla="*/ 3601 h 10000"/>
                  <a:gd name="connsiteX91" fmla="*/ 5388 w 10000"/>
                  <a:gd name="connsiteY91" fmla="*/ 3704 h 10000"/>
                  <a:gd name="connsiteX92" fmla="*/ 5439 w 10000"/>
                  <a:gd name="connsiteY92" fmla="*/ 3851 h 10000"/>
                  <a:gd name="connsiteX93" fmla="*/ 5472 w 10000"/>
                  <a:gd name="connsiteY93" fmla="*/ 4040 h 10000"/>
                  <a:gd name="connsiteX94" fmla="*/ 5539 w 10000"/>
                  <a:gd name="connsiteY94" fmla="*/ 4539 h 10000"/>
                  <a:gd name="connsiteX95" fmla="*/ 5572 w 10000"/>
                  <a:gd name="connsiteY95" fmla="*/ 5102 h 10000"/>
                  <a:gd name="connsiteX96" fmla="*/ 5605 w 10000"/>
                  <a:gd name="connsiteY96" fmla="*/ 5687 h 10000"/>
                  <a:gd name="connsiteX97" fmla="*/ 5605 w 10000"/>
                  <a:gd name="connsiteY97" fmla="*/ 5937 h 10000"/>
                  <a:gd name="connsiteX98" fmla="*/ 5605 w 10000"/>
                  <a:gd name="connsiteY98" fmla="*/ 6146 h 10000"/>
                  <a:gd name="connsiteX99" fmla="*/ 5572 w 10000"/>
                  <a:gd name="connsiteY99" fmla="*/ 6353 h 10000"/>
                  <a:gd name="connsiteX100" fmla="*/ 5572 w 10000"/>
                  <a:gd name="connsiteY100" fmla="*/ 6480 h 10000"/>
                  <a:gd name="connsiteX101" fmla="*/ 5572 w 10000"/>
                  <a:gd name="connsiteY101" fmla="*/ 6583 h 10000"/>
                  <a:gd name="connsiteX102" fmla="*/ 5572 w 10000"/>
                  <a:gd name="connsiteY102" fmla="*/ 6604 h 10000"/>
                  <a:gd name="connsiteX103" fmla="*/ 6199 w 10000"/>
                  <a:gd name="connsiteY103" fmla="*/ 3184 h 10000"/>
                  <a:gd name="connsiteX104" fmla="*/ 6233 w 10000"/>
                  <a:gd name="connsiteY104" fmla="*/ 3247 h 10000"/>
                  <a:gd name="connsiteX105" fmla="*/ 6265 w 10000"/>
                  <a:gd name="connsiteY105" fmla="*/ 3351 h 10000"/>
                  <a:gd name="connsiteX106" fmla="*/ 6314 w 10000"/>
                  <a:gd name="connsiteY106" fmla="*/ 3516 h 10000"/>
                  <a:gd name="connsiteX107" fmla="*/ 6365 w 10000"/>
                  <a:gd name="connsiteY107" fmla="*/ 3747 h 10000"/>
                  <a:gd name="connsiteX108" fmla="*/ 6413 w 10000"/>
                  <a:gd name="connsiteY108" fmla="*/ 3977 h 10000"/>
                  <a:gd name="connsiteX109" fmla="*/ 6497 w 10000"/>
                  <a:gd name="connsiteY109" fmla="*/ 4269 h 10000"/>
                  <a:gd name="connsiteX110" fmla="*/ 6580 w 10000"/>
                  <a:gd name="connsiteY110" fmla="*/ 4914 h 10000"/>
                  <a:gd name="connsiteX111" fmla="*/ 6597 w 10000"/>
                  <a:gd name="connsiteY111" fmla="*/ 5248 h 10000"/>
                  <a:gd name="connsiteX112" fmla="*/ 6597 w 10000"/>
                  <a:gd name="connsiteY112" fmla="*/ 5520 h 10000"/>
                  <a:gd name="connsiteX113" fmla="*/ 6597 w 10000"/>
                  <a:gd name="connsiteY113" fmla="*/ 5749 h 10000"/>
                  <a:gd name="connsiteX114" fmla="*/ 6580 w 10000"/>
                  <a:gd name="connsiteY114" fmla="*/ 5937 h 10000"/>
                  <a:gd name="connsiteX115" fmla="*/ 6546 w 10000"/>
                  <a:gd name="connsiteY115" fmla="*/ 6104 h 10000"/>
                  <a:gd name="connsiteX116" fmla="*/ 6531 w 10000"/>
                  <a:gd name="connsiteY116" fmla="*/ 6207 h 10000"/>
                  <a:gd name="connsiteX117" fmla="*/ 6497 w 10000"/>
                  <a:gd name="connsiteY117" fmla="*/ 6271 h 10000"/>
                  <a:gd name="connsiteX118" fmla="*/ 6497 w 10000"/>
                  <a:gd name="connsiteY118" fmla="*/ 6313 h 10000"/>
                  <a:gd name="connsiteX119" fmla="*/ 6497 w 10000"/>
                  <a:gd name="connsiteY119" fmla="*/ 6271 h 10000"/>
                  <a:gd name="connsiteX120" fmla="*/ 6580 w 10000"/>
                  <a:gd name="connsiteY120" fmla="*/ 6207 h 10000"/>
                  <a:gd name="connsiteX121" fmla="*/ 6662 w 10000"/>
                  <a:gd name="connsiteY121" fmla="*/ 6082 h 10000"/>
                  <a:gd name="connsiteX122" fmla="*/ 6727 w 10000"/>
                  <a:gd name="connsiteY122" fmla="*/ 5916 h 10000"/>
                  <a:gd name="connsiteX123" fmla="*/ 6927 w 10000"/>
                  <a:gd name="connsiteY123" fmla="*/ 5541 h 10000"/>
                  <a:gd name="connsiteX124" fmla="*/ 7106 w 10000"/>
                  <a:gd name="connsiteY124" fmla="*/ 5102 h 10000"/>
                  <a:gd name="connsiteX125" fmla="*/ 7125 w 10000"/>
                  <a:gd name="connsiteY125" fmla="*/ 4936 h 10000"/>
                  <a:gd name="connsiteX126" fmla="*/ 7158 w 10000"/>
                  <a:gd name="connsiteY126" fmla="*/ 4747 h 10000"/>
                  <a:gd name="connsiteX127" fmla="*/ 7158 w 10000"/>
                  <a:gd name="connsiteY127" fmla="*/ 4435 h 10000"/>
                  <a:gd name="connsiteX128" fmla="*/ 7106 w 10000"/>
                  <a:gd name="connsiteY128" fmla="*/ 4269 h 10000"/>
                  <a:gd name="connsiteX129" fmla="*/ 7074 w 10000"/>
                  <a:gd name="connsiteY129" fmla="*/ 4247 h 10000"/>
                  <a:gd name="connsiteX130" fmla="*/ 7074 w 10000"/>
                  <a:gd name="connsiteY130" fmla="*/ 4206 h 10000"/>
                  <a:gd name="connsiteX131" fmla="*/ 7106 w 10000"/>
                  <a:gd name="connsiteY131" fmla="*/ 4247 h 10000"/>
                  <a:gd name="connsiteX132" fmla="*/ 7158 w 10000"/>
                  <a:gd name="connsiteY132" fmla="*/ 4352 h 10000"/>
                  <a:gd name="connsiteX133" fmla="*/ 7241 w 10000"/>
                  <a:gd name="connsiteY133" fmla="*/ 4477 h 10000"/>
                  <a:gd name="connsiteX134" fmla="*/ 7339 w 10000"/>
                  <a:gd name="connsiteY134" fmla="*/ 4643 h 10000"/>
                  <a:gd name="connsiteX135" fmla="*/ 7524 w 10000"/>
                  <a:gd name="connsiteY135" fmla="*/ 4914 h 10000"/>
                  <a:gd name="connsiteX136" fmla="*/ 7589 w 10000"/>
                  <a:gd name="connsiteY136" fmla="*/ 5039 h 10000"/>
                  <a:gd name="connsiteX137" fmla="*/ 7605 w 10000"/>
                  <a:gd name="connsiteY137" fmla="*/ 5082 h 10000"/>
                  <a:gd name="connsiteX138" fmla="*/ 7655 w 10000"/>
                  <a:gd name="connsiteY138" fmla="*/ 5583 h 10000"/>
                  <a:gd name="connsiteX139" fmla="*/ 7687 w 10000"/>
                  <a:gd name="connsiteY139" fmla="*/ 6040 h 10000"/>
                  <a:gd name="connsiteX140" fmla="*/ 7687 w 10000"/>
                  <a:gd name="connsiteY140" fmla="*/ 6251 h 10000"/>
                  <a:gd name="connsiteX141" fmla="*/ 7719 w 10000"/>
                  <a:gd name="connsiteY141" fmla="*/ 6438 h 10000"/>
                  <a:gd name="connsiteX142" fmla="*/ 7735 w 10000"/>
                  <a:gd name="connsiteY142" fmla="*/ 6543 h 10000"/>
                  <a:gd name="connsiteX143" fmla="*/ 7770 w 10000"/>
                  <a:gd name="connsiteY143" fmla="*/ 6583 h 10000"/>
                  <a:gd name="connsiteX144" fmla="*/ 7770 w 10000"/>
                  <a:gd name="connsiteY144" fmla="*/ 6543 h 10000"/>
                  <a:gd name="connsiteX145" fmla="*/ 7819 w 10000"/>
                  <a:gd name="connsiteY145" fmla="*/ 6480 h 10000"/>
                  <a:gd name="connsiteX146" fmla="*/ 7870 w 10000"/>
                  <a:gd name="connsiteY146" fmla="*/ 6375 h 10000"/>
                  <a:gd name="connsiteX147" fmla="*/ 7919 w 10000"/>
                  <a:gd name="connsiteY147" fmla="*/ 6251 h 10000"/>
                  <a:gd name="connsiteX148" fmla="*/ 8051 w 10000"/>
                  <a:gd name="connsiteY148" fmla="*/ 5916 h 10000"/>
                  <a:gd name="connsiteX149" fmla="*/ 8132 w 10000"/>
                  <a:gd name="connsiteY149" fmla="*/ 5477 h 10000"/>
                  <a:gd name="connsiteX150" fmla="*/ 8166 w 10000"/>
                  <a:gd name="connsiteY150" fmla="*/ 5311 h 10000"/>
                  <a:gd name="connsiteX151" fmla="*/ 8166 w 10000"/>
                  <a:gd name="connsiteY151" fmla="*/ 5185 h 10000"/>
                  <a:gd name="connsiteX152" fmla="*/ 8116 w 10000"/>
                  <a:gd name="connsiteY152" fmla="*/ 4978 h 10000"/>
                  <a:gd name="connsiteX153" fmla="*/ 8051 w 10000"/>
                  <a:gd name="connsiteY153" fmla="*/ 4872 h 10000"/>
                  <a:gd name="connsiteX154" fmla="*/ 8034 w 10000"/>
                  <a:gd name="connsiteY154" fmla="*/ 4853 h 10000"/>
                  <a:gd name="connsiteX155" fmla="*/ 8166 w 10000"/>
                  <a:gd name="connsiteY155" fmla="*/ 5039 h 10000"/>
                  <a:gd name="connsiteX156" fmla="*/ 8315 w 10000"/>
                  <a:gd name="connsiteY156" fmla="*/ 5206 h 10000"/>
                  <a:gd name="connsiteX157" fmla="*/ 8515 w 10000"/>
                  <a:gd name="connsiteY157" fmla="*/ 5374 h 10000"/>
                  <a:gd name="connsiteX158" fmla="*/ 8698 w 10000"/>
                  <a:gd name="connsiteY158" fmla="*/ 5583 h 10000"/>
                  <a:gd name="connsiteX159" fmla="*/ 8846 w 10000"/>
                  <a:gd name="connsiteY159" fmla="*/ 5854 h 10000"/>
                  <a:gd name="connsiteX160" fmla="*/ 9011 w 10000"/>
                  <a:gd name="connsiteY160" fmla="*/ 6146 h 10000"/>
                  <a:gd name="connsiteX161" fmla="*/ 9142 w 10000"/>
                  <a:gd name="connsiteY161" fmla="*/ 6520 h 10000"/>
                  <a:gd name="connsiteX162" fmla="*/ 9243 w 10000"/>
                  <a:gd name="connsiteY162" fmla="*/ 6979 h 10000"/>
                  <a:gd name="connsiteX163" fmla="*/ 9309 w 10000"/>
                  <a:gd name="connsiteY163" fmla="*/ 7480 h 10000"/>
                  <a:gd name="connsiteX164" fmla="*/ 9358 w 10000"/>
                  <a:gd name="connsiteY164" fmla="*/ 7939 h 10000"/>
                  <a:gd name="connsiteX165" fmla="*/ 9358 w 10000"/>
                  <a:gd name="connsiteY165" fmla="*/ 8357 h 10000"/>
                  <a:gd name="connsiteX166" fmla="*/ 9358 w 10000"/>
                  <a:gd name="connsiteY166" fmla="*/ 8689 h 10000"/>
                  <a:gd name="connsiteX167" fmla="*/ 9358 w 10000"/>
                  <a:gd name="connsiteY167" fmla="*/ 8940 h 10000"/>
                  <a:gd name="connsiteX168" fmla="*/ 9324 w 10000"/>
                  <a:gd name="connsiteY168" fmla="*/ 9148 h 10000"/>
                  <a:gd name="connsiteX169" fmla="*/ 9324 w 10000"/>
                  <a:gd name="connsiteY169" fmla="*/ 9315 h 10000"/>
                  <a:gd name="connsiteX170" fmla="*/ 9324 w 10000"/>
                  <a:gd name="connsiteY170" fmla="*/ 9358 h 10000"/>
                  <a:gd name="connsiteX171" fmla="*/ 9374 w 10000"/>
                  <a:gd name="connsiteY171" fmla="*/ 9358 h 10000"/>
                  <a:gd name="connsiteX172" fmla="*/ 9490 w 10000"/>
                  <a:gd name="connsiteY172" fmla="*/ 9441 h 10000"/>
                  <a:gd name="connsiteX173" fmla="*/ 9640 w 10000"/>
                  <a:gd name="connsiteY173" fmla="*/ 9544 h 10000"/>
                  <a:gd name="connsiteX174" fmla="*/ 9984 w 10000"/>
                  <a:gd name="connsiteY174" fmla="*/ 10000 h 10000"/>
                  <a:gd name="connsiteX175" fmla="*/ 9938 w 10000"/>
                  <a:gd name="connsiteY175" fmla="*/ 6146 h 10000"/>
                  <a:gd name="connsiteX176" fmla="*/ 9853 w 10000"/>
                  <a:gd name="connsiteY176" fmla="*/ 5541 h 10000"/>
                  <a:gd name="connsiteX177" fmla="*/ 9755 w 10000"/>
                  <a:gd name="connsiteY177" fmla="*/ 4936 h 10000"/>
                  <a:gd name="connsiteX178" fmla="*/ 9640 w 10000"/>
                  <a:gd name="connsiteY178" fmla="*/ 4352 h 10000"/>
                  <a:gd name="connsiteX179" fmla="*/ 9045 w 10000"/>
                  <a:gd name="connsiteY179" fmla="*/ 2683 h 10000"/>
                  <a:gd name="connsiteX180" fmla="*/ 5000 w 10000"/>
                  <a:gd name="connsiteY180" fmla="*/ 0 h 10000"/>
                  <a:gd name="connsiteX181" fmla="*/ 1517 w 10000"/>
                  <a:gd name="connsiteY181" fmla="*/ 2202 h 10000"/>
                  <a:gd name="connsiteX0" fmla="*/ 1517 w 10000"/>
                  <a:gd name="connsiteY0" fmla="*/ 2202 h 10000"/>
                  <a:gd name="connsiteX1" fmla="*/ 136 w 10000"/>
                  <a:gd name="connsiteY1" fmla="*/ 9432 h 10000"/>
                  <a:gd name="connsiteX2" fmla="*/ 541 w 10000"/>
                  <a:gd name="connsiteY2" fmla="*/ 9253 h 10000"/>
                  <a:gd name="connsiteX3" fmla="*/ 674 w 10000"/>
                  <a:gd name="connsiteY3" fmla="*/ 9148 h 10000"/>
                  <a:gd name="connsiteX4" fmla="*/ 773 w 10000"/>
                  <a:gd name="connsiteY4" fmla="*/ 9085 h 10000"/>
                  <a:gd name="connsiteX5" fmla="*/ 855 w 10000"/>
                  <a:gd name="connsiteY5" fmla="*/ 9045 h 10000"/>
                  <a:gd name="connsiteX6" fmla="*/ 988 w 10000"/>
                  <a:gd name="connsiteY6" fmla="*/ 8982 h 10000"/>
                  <a:gd name="connsiteX7" fmla="*/ 1021 w 10000"/>
                  <a:gd name="connsiteY7" fmla="*/ 8940 h 10000"/>
                  <a:gd name="connsiteX8" fmla="*/ 1037 w 10000"/>
                  <a:gd name="connsiteY8" fmla="*/ 8816 h 10000"/>
                  <a:gd name="connsiteX9" fmla="*/ 954 w 10000"/>
                  <a:gd name="connsiteY9" fmla="*/ 8357 h 10000"/>
                  <a:gd name="connsiteX10" fmla="*/ 937 w 10000"/>
                  <a:gd name="connsiteY10" fmla="*/ 7939 h 10000"/>
                  <a:gd name="connsiteX11" fmla="*/ 937 w 10000"/>
                  <a:gd name="connsiteY11" fmla="*/ 7522 h 10000"/>
                  <a:gd name="connsiteX12" fmla="*/ 988 w 10000"/>
                  <a:gd name="connsiteY12" fmla="*/ 7146 h 10000"/>
                  <a:gd name="connsiteX13" fmla="*/ 1120 w 10000"/>
                  <a:gd name="connsiteY13" fmla="*/ 6417 h 10000"/>
                  <a:gd name="connsiteX14" fmla="*/ 1334 w 10000"/>
                  <a:gd name="connsiteY14" fmla="*/ 5749 h 10000"/>
                  <a:gd name="connsiteX15" fmla="*/ 1550 w 10000"/>
                  <a:gd name="connsiteY15" fmla="*/ 5248 h 10000"/>
                  <a:gd name="connsiteX16" fmla="*/ 1649 w 10000"/>
                  <a:gd name="connsiteY16" fmla="*/ 5039 h 10000"/>
                  <a:gd name="connsiteX17" fmla="*/ 1750 w 10000"/>
                  <a:gd name="connsiteY17" fmla="*/ 4872 h 10000"/>
                  <a:gd name="connsiteX18" fmla="*/ 1833 w 10000"/>
                  <a:gd name="connsiteY18" fmla="*/ 4747 h 10000"/>
                  <a:gd name="connsiteX19" fmla="*/ 1882 w 10000"/>
                  <a:gd name="connsiteY19" fmla="*/ 4643 h 10000"/>
                  <a:gd name="connsiteX20" fmla="*/ 1965 w 10000"/>
                  <a:gd name="connsiteY20" fmla="*/ 4539 h 10000"/>
                  <a:gd name="connsiteX21" fmla="*/ 2080 w 10000"/>
                  <a:gd name="connsiteY21" fmla="*/ 6146 h 10000"/>
                  <a:gd name="connsiteX22" fmla="*/ 2080 w 10000"/>
                  <a:gd name="connsiteY22" fmla="*/ 6082 h 10000"/>
                  <a:gd name="connsiteX23" fmla="*/ 2080 w 10000"/>
                  <a:gd name="connsiteY23" fmla="*/ 5937 h 10000"/>
                  <a:gd name="connsiteX24" fmla="*/ 2131 w 10000"/>
                  <a:gd name="connsiteY24" fmla="*/ 5687 h 10000"/>
                  <a:gd name="connsiteX25" fmla="*/ 2148 w 10000"/>
                  <a:gd name="connsiteY25" fmla="*/ 5374 h 10000"/>
                  <a:gd name="connsiteX26" fmla="*/ 2262 w 10000"/>
                  <a:gd name="connsiteY26" fmla="*/ 5039 h 10000"/>
                  <a:gd name="connsiteX27" fmla="*/ 2361 w 10000"/>
                  <a:gd name="connsiteY27" fmla="*/ 4747 h 10000"/>
                  <a:gd name="connsiteX28" fmla="*/ 2576 w 10000"/>
                  <a:gd name="connsiteY28" fmla="*/ 4435 h 10000"/>
                  <a:gd name="connsiteX29" fmla="*/ 2808 w 10000"/>
                  <a:gd name="connsiteY29" fmla="*/ 4185 h 10000"/>
                  <a:gd name="connsiteX30" fmla="*/ 2924 w 10000"/>
                  <a:gd name="connsiteY30" fmla="*/ 4142 h 10000"/>
                  <a:gd name="connsiteX31" fmla="*/ 2939 w 10000"/>
                  <a:gd name="connsiteY31" fmla="*/ 4142 h 10000"/>
                  <a:gd name="connsiteX32" fmla="*/ 3007 w 10000"/>
                  <a:gd name="connsiteY32" fmla="*/ 4185 h 10000"/>
                  <a:gd name="connsiteX33" fmla="*/ 3007 w 10000"/>
                  <a:gd name="connsiteY33" fmla="*/ 4269 h 10000"/>
                  <a:gd name="connsiteX34" fmla="*/ 2973 w 10000"/>
                  <a:gd name="connsiteY34" fmla="*/ 4580 h 10000"/>
                  <a:gd name="connsiteX35" fmla="*/ 2939 w 10000"/>
                  <a:gd name="connsiteY35" fmla="*/ 4914 h 10000"/>
                  <a:gd name="connsiteX36" fmla="*/ 2939 w 10000"/>
                  <a:gd name="connsiteY36" fmla="*/ 5144 h 10000"/>
                  <a:gd name="connsiteX37" fmla="*/ 3007 w 10000"/>
                  <a:gd name="connsiteY37" fmla="*/ 5374 h 10000"/>
                  <a:gd name="connsiteX38" fmla="*/ 3072 w 10000"/>
                  <a:gd name="connsiteY38" fmla="*/ 5771 h 10000"/>
                  <a:gd name="connsiteX39" fmla="*/ 3154 w 10000"/>
                  <a:gd name="connsiteY39" fmla="*/ 5937 h 10000"/>
                  <a:gd name="connsiteX40" fmla="*/ 3188 w 10000"/>
                  <a:gd name="connsiteY40" fmla="*/ 6104 h 10000"/>
                  <a:gd name="connsiteX41" fmla="*/ 3237 w 10000"/>
                  <a:gd name="connsiteY41" fmla="*/ 6186 h 10000"/>
                  <a:gd name="connsiteX42" fmla="*/ 3237 w 10000"/>
                  <a:gd name="connsiteY42" fmla="*/ 6207 h 10000"/>
                  <a:gd name="connsiteX43" fmla="*/ 3237 w 10000"/>
                  <a:gd name="connsiteY43" fmla="*/ 6146 h 10000"/>
                  <a:gd name="connsiteX44" fmla="*/ 3237 w 10000"/>
                  <a:gd name="connsiteY44" fmla="*/ 6040 h 10000"/>
                  <a:gd name="connsiteX45" fmla="*/ 3205 w 10000"/>
                  <a:gd name="connsiteY45" fmla="*/ 5854 h 10000"/>
                  <a:gd name="connsiteX46" fmla="*/ 3205 w 10000"/>
                  <a:gd name="connsiteY46" fmla="*/ 5602 h 10000"/>
                  <a:gd name="connsiteX47" fmla="*/ 3237 w 10000"/>
                  <a:gd name="connsiteY47" fmla="*/ 5353 h 10000"/>
                  <a:gd name="connsiteX48" fmla="*/ 3320 w 10000"/>
                  <a:gd name="connsiteY48" fmla="*/ 5039 h 10000"/>
                  <a:gd name="connsiteX49" fmla="*/ 3403 w 10000"/>
                  <a:gd name="connsiteY49" fmla="*/ 4747 h 10000"/>
                  <a:gd name="connsiteX50" fmla="*/ 3552 w 10000"/>
                  <a:gd name="connsiteY50" fmla="*/ 4477 h 10000"/>
                  <a:gd name="connsiteX51" fmla="*/ 3668 w 10000"/>
                  <a:gd name="connsiteY51" fmla="*/ 4352 h 10000"/>
                  <a:gd name="connsiteX52" fmla="*/ 3802 w 10000"/>
                  <a:gd name="connsiteY52" fmla="*/ 4142 h 10000"/>
                  <a:gd name="connsiteX53" fmla="*/ 4064 w 10000"/>
                  <a:gd name="connsiteY53" fmla="*/ 3769 h 10000"/>
                  <a:gd name="connsiteX54" fmla="*/ 4196 w 10000"/>
                  <a:gd name="connsiteY54" fmla="*/ 3601 h 10000"/>
                  <a:gd name="connsiteX55" fmla="*/ 4262 w 10000"/>
                  <a:gd name="connsiteY55" fmla="*/ 3476 h 10000"/>
                  <a:gd name="connsiteX56" fmla="*/ 4343 w 10000"/>
                  <a:gd name="connsiteY56" fmla="*/ 3372 h 10000"/>
                  <a:gd name="connsiteX57" fmla="*/ 4377 w 10000"/>
                  <a:gd name="connsiteY57" fmla="*/ 3351 h 10000"/>
                  <a:gd name="connsiteX58" fmla="*/ 4343 w 10000"/>
                  <a:gd name="connsiteY58" fmla="*/ 3372 h 10000"/>
                  <a:gd name="connsiteX59" fmla="*/ 4294 w 10000"/>
                  <a:gd name="connsiteY59" fmla="*/ 3476 h 10000"/>
                  <a:gd name="connsiteX60" fmla="*/ 4196 w 10000"/>
                  <a:gd name="connsiteY60" fmla="*/ 3643 h 10000"/>
                  <a:gd name="connsiteX61" fmla="*/ 4113 w 10000"/>
                  <a:gd name="connsiteY61" fmla="*/ 3851 h 10000"/>
                  <a:gd name="connsiteX62" fmla="*/ 3997 w 10000"/>
                  <a:gd name="connsiteY62" fmla="*/ 4102 h 10000"/>
                  <a:gd name="connsiteX63" fmla="*/ 3899 w 10000"/>
                  <a:gd name="connsiteY63" fmla="*/ 4374 h 10000"/>
                  <a:gd name="connsiteX64" fmla="*/ 3817 w 10000"/>
                  <a:gd name="connsiteY64" fmla="*/ 4685 h 10000"/>
                  <a:gd name="connsiteX65" fmla="*/ 3766 w 10000"/>
                  <a:gd name="connsiteY65" fmla="*/ 4978 h 10000"/>
                  <a:gd name="connsiteX66" fmla="*/ 3733 w 10000"/>
                  <a:gd name="connsiteY66" fmla="*/ 5374 h 10000"/>
                  <a:gd name="connsiteX67" fmla="*/ 3766 w 10000"/>
                  <a:gd name="connsiteY67" fmla="*/ 5707 h 10000"/>
                  <a:gd name="connsiteX68" fmla="*/ 3849 w 10000"/>
                  <a:gd name="connsiteY68" fmla="*/ 5979 h 10000"/>
                  <a:gd name="connsiteX69" fmla="*/ 3947 w 10000"/>
                  <a:gd name="connsiteY69" fmla="*/ 6146 h 10000"/>
                  <a:gd name="connsiteX70" fmla="*/ 4064 w 10000"/>
                  <a:gd name="connsiteY70" fmla="*/ 6271 h 10000"/>
                  <a:gd name="connsiteX71" fmla="*/ 4163 w 10000"/>
                  <a:gd name="connsiteY71" fmla="*/ 6375 h 10000"/>
                  <a:gd name="connsiteX72" fmla="*/ 4213 w 10000"/>
                  <a:gd name="connsiteY72" fmla="*/ 6417 h 10000"/>
                  <a:gd name="connsiteX73" fmla="*/ 4246 w 10000"/>
                  <a:gd name="connsiteY73" fmla="*/ 6417 h 10000"/>
                  <a:gd name="connsiteX74" fmla="*/ 4246 w 10000"/>
                  <a:gd name="connsiteY74" fmla="*/ 6375 h 10000"/>
                  <a:gd name="connsiteX75" fmla="*/ 4213 w 10000"/>
                  <a:gd name="connsiteY75" fmla="*/ 6251 h 10000"/>
                  <a:gd name="connsiteX76" fmla="*/ 4196 w 10000"/>
                  <a:gd name="connsiteY76" fmla="*/ 6104 h 10000"/>
                  <a:gd name="connsiteX77" fmla="*/ 4163 w 10000"/>
                  <a:gd name="connsiteY77" fmla="*/ 5875 h 10000"/>
                  <a:gd name="connsiteX78" fmla="*/ 4163 w 10000"/>
                  <a:gd name="connsiteY78" fmla="*/ 5644 h 10000"/>
                  <a:gd name="connsiteX79" fmla="*/ 4196 w 10000"/>
                  <a:gd name="connsiteY79" fmla="*/ 5353 h 10000"/>
                  <a:gd name="connsiteX80" fmla="*/ 4213 w 10000"/>
                  <a:gd name="connsiteY80" fmla="*/ 5039 h 10000"/>
                  <a:gd name="connsiteX81" fmla="*/ 4327 w 10000"/>
                  <a:gd name="connsiteY81" fmla="*/ 4747 h 10000"/>
                  <a:gd name="connsiteX82" fmla="*/ 4428 w 10000"/>
                  <a:gd name="connsiteY82" fmla="*/ 4435 h 10000"/>
                  <a:gd name="connsiteX83" fmla="*/ 4560 w 10000"/>
                  <a:gd name="connsiteY83" fmla="*/ 4206 h 10000"/>
                  <a:gd name="connsiteX84" fmla="*/ 4659 w 10000"/>
                  <a:gd name="connsiteY84" fmla="*/ 4017 h 10000"/>
                  <a:gd name="connsiteX85" fmla="*/ 4792 w 10000"/>
                  <a:gd name="connsiteY85" fmla="*/ 3851 h 10000"/>
                  <a:gd name="connsiteX86" fmla="*/ 4907 w 10000"/>
                  <a:gd name="connsiteY86" fmla="*/ 3704 h 10000"/>
                  <a:gd name="connsiteX87" fmla="*/ 5006 w 10000"/>
                  <a:gd name="connsiteY87" fmla="*/ 3601 h 10000"/>
                  <a:gd name="connsiteX88" fmla="*/ 5141 w 10000"/>
                  <a:gd name="connsiteY88" fmla="*/ 3538 h 10000"/>
                  <a:gd name="connsiteX89" fmla="*/ 5225 w 10000"/>
                  <a:gd name="connsiteY89" fmla="*/ 3538 h 10000"/>
                  <a:gd name="connsiteX90" fmla="*/ 5307 w 10000"/>
                  <a:gd name="connsiteY90" fmla="*/ 3601 h 10000"/>
                  <a:gd name="connsiteX91" fmla="*/ 5388 w 10000"/>
                  <a:gd name="connsiteY91" fmla="*/ 3704 h 10000"/>
                  <a:gd name="connsiteX92" fmla="*/ 5439 w 10000"/>
                  <a:gd name="connsiteY92" fmla="*/ 3851 h 10000"/>
                  <a:gd name="connsiteX93" fmla="*/ 5472 w 10000"/>
                  <a:gd name="connsiteY93" fmla="*/ 4040 h 10000"/>
                  <a:gd name="connsiteX94" fmla="*/ 5539 w 10000"/>
                  <a:gd name="connsiteY94" fmla="*/ 4539 h 10000"/>
                  <a:gd name="connsiteX95" fmla="*/ 5572 w 10000"/>
                  <a:gd name="connsiteY95" fmla="*/ 5102 h 10000"/>
                  <a:gd name="connsiteX96" fmla="*/ 5605 w 10000"/>
                  <a:gd name="connsiteY96" fmla="*/ 5687 h 10000"/>
                  <a:gd name="connsiteX97" fmla="*/ 5605 w 10000"/>
                  <a:gd name="connsiteY97" fmla="*/ 5937 h 10000"/>
                  <a:gd name="connsiteX98" fmla="*/ 5605 w 10000"/>
                  <a:gd name="connsiteY98" fmla="*/ 6146 h 10000"/>
                  <a:gd name="connsiteX99" fmla="*/ 5572 w 10000"/>
                  <a:gd name="connsiteY99" fmla="*/ 6353 h 10000"/>
                  <a:gd name="connsiteX100" fmla="*/ 5572 w 10000"/>
                  <a:gd name="connsiteY100" fmla="*/ 6480 h 10000"/>
                  <a:gd name="connsiteX101" fmla="*/ 5572 w 10000"/>
                  <a:gd name="connsiteY101" fmla="*/ 6583 h 10000"/>
                  <a:gd name="connsiteX102" fmla="*/ 5572 w 10000"/>
                  <a:gd name="connsiteY102" fmla="*/ 6604 h 10000"/>
                  <a:gd name="connsiteX103" fmla="*/ 6199 w 10000"/>
                  <a:gd name="connsiteY103" fmla="*/ 3184 h 10000"/>
                  <a:gd name="connsiteX104" fmla="*/ 6233 w 10000"/>
                  <a:gd name="connsiteY104" fmla="*/ 3247 h 10000"/>
                  <a:gd name="connsiteX105" fmla="*/ 6265 w 10000"/>
                  <a:gd name="connsiteY105" fmla="*/ 3351 h 10000"/>
                  <a:gd name="connsiteX106" fmla="*/ 6314 w 10000"/>
                  <a:gd name="connsiteY106" fmla="*/ 3516 h 10000"/>
                  <a:gd name="connsiteX107" fmla="*/ 6365 w 10000"/>
                  <a:gd name="connsiteY107" fmla="*/ 3747 h 10000"/>
                  <a:gd name="connsiteX108" fmla="*/ 6413 w 10000"/>
                  <a:gd name="connsiteY108" fmla="*/ 3977 h 10000"/>
                  <a:gd name="connsiteX109" fmla="*/ 6497 w 10000"/>
                  <a:gd name="connsiteY109" fmla="*/ 4269 h 10000"/>
                  <a:gd name="connsiteX110" fmla="*/ 6580 w 10000"/>
                  <a:gd name="connsiteY110" fmla="*/ 4914 h 10000"/>
                  <a:gd name="connsiteX111" fmla="*/ 6597 w 10000"/>
                  <a:gd name="connsiteY111" fmla="*/ 5248 h 10000"/>
                  <a:gd name="connsiteX112" fmla="*/ 6597 w 10000"/>
                  <a:gd name="connsiteY112" fmla="*/ 5520 h 10000"/>
                  <a:gd name="connsiteX113" fmla="*/ 6597 w 10000"/>
                  <a:gd name="connsiteY113" fmla="*/ 5749 h 10000"/>
                  <a:gd name="connsiteX114" fmla="*/ 6580 w 10000"/>
                  <a:gd name="connsiteY114" fmla="*/ 5937 h 10000"/>
                  <a:gd name="connsiteX115" fmla="*/ 6546 w 10000"/>
                  <a:gd name="connsiteY115" fmla="*/ 6104 h 10000"/>
                  <a:gd name="connsiteX116" fmla="*/ 6531 w 10000"/>
                  <a:gd name="connsiteY116" fmla="*/ 6207 h 10000"/>
                  <a:gd name="connsiteX117" fmla="*/ 6497 w 10000"/>
                  <a:gd name="connsiteY117" fmla="*/ 6271 h 10000"/>
                  <a:gd name="connsiteX118" fmla="*/ 6497 w 10000"/>
                  <a:gd name="connsiteY118" fmla="*/ 6313 h 10000"/>
                  <a:gd name="connsiteX119" fmla="*/ 6497 w 10000"/>
                  <a:gd name="connsiteY119" fmla="*/ 6271 h 10000"/>
                  <a:gd name="connsiteX120" fmla="*/ 6580 w 10000"/>
                  <a:gd name="connsiteY120" fmla="*/ 6207 h 10000"/>
                  <a:gd name="connsiteX121" fmla="*/ 6662 w 10000"/>
                  <a:gd name="connsiteY121" fmla="*/ 6082 h 10000"/>
                  <a:gd name="connsiteX122" fmla="*/ 6727 w 10000"/>
                  <a:gd name="connsiteY122" fmla="*/ 5916 h 10000"/>
                  <a:gd name="connsiteX123" fmla="*/ 6927 w 10000"/>
                  <a:gd name="connsiteY123" fmla="*/ 5541 h 10000"/>
                  <a:gd name="connsiteX124" fmla="*/ 7106 w 10000"/>
                  <a:gd name="connsiteY124" fmla="*/ 5102 h 10000"/>
                  <a:gd name="connsiteX125" fmla="*/ 7125 w 10000"/>
                  <a:gd name="connsiteY125" fmla="*/ 4936 h 10000"/>
                  <a:gd name="connsiteX126" fmla="*/ 7158 w 10000"/>
                  <a:gd name="connsiteY126" fmla="*/ 4747 h 10000"/>
                  <a:gd name="connsiteX127" fmla="*/ 7158 w 10000"/>
                  <a:gd name="connsiteY127" fmla="*/ 4435 h 10000"/>
                  <a:gd name="connsiteX128" fmla="*/ 7106 w 10000"/>
                  <a:gd name="connsiteY128" fmla="*/ 4269 h 10000"/>
                  <a:gd name="connsiteX129" fmla="*/ 7074 w 10000"/>
                  <a:gd name="connsiteY129" fmla="*/ 4247 h 10000"/>
                  <a:gd name="connsiteX130" fmla="*/ 7074 w 10000"/>
                  <a:gd name="connsiteY130" fmla="*/ 4206 h 10000"/>
                  <a:gd name="connsiteX131" fmla="*/ 7106 w 10000"/>
                  <a:gd name="connsiteY131" fmla="*/ 4247 h 10000"/>
                  <a:gd name="connsiteX132" fmla="*/ 7158 w 10000"/>
                  <a:gd name="connsiteY132" fmla="*/ 4352 h 10000"/>
                  <a:gd name="connsiteX133" fmla="*/ 7241 w 10000"/>
                  <a:gd name="connsiteY133" fmla="*/ 4477 h 10000"/>
                  <a:gd name="connsiteX134" fmla="*/ 7339 w 10000"/>
                  <a:gd name="connsiteY134" fmla="*/ 4643 h 10000"/>
                  <a:gd name="connsiteX135" fmla="*/ 7524 w 10000"/>
                  <a:gd name="connsiteY135" fmla="*/ 4914 h 10000"/>
                  <a:gd name="connsiteX136" fmla="*/ 7589 w 10000"/>
                  <a:gd name="connsiteY136" fmla="*/ 5039 h 10000"/>
                  <a:gd name="connsiteX137" fmla="*/ 7605 w 10000"/>
                  <a:gd name="connsiteY137" fmla="*/ 5082 h 10000"/>
                  <a:gd name="connsiteX138" fmla="*/ 7655 w 10000"/>
                  <a:gd name="connsiteY138" fmla="*/ 5583 h 10000"/>
                  <a:gd name="connsiteX139" fmla="*/ 7687 w 10000"/>
                  <a:gd name="connsiteY139" fmla="*/ 6040 h 10000"/>
                  <a:gd name="connsiteX140" fmla="*/ 7687 w 10000"/>
                  <a:gd name="connsiteY140" fmla="*/ 6251 h 10000"/>
                  <a:gd name="connsiteX141" fmla="*/ 7719 w 10000"/>
                  <a:gd name="connsiteY141" fmla="*/ 6438 h 10000"/>
                  <a:gd name="connsiteX142" fmla="*/ 7735 w 10000"/>
                  <a:gd name="connsiteY142" fmla="*/ 6543 h 10000"/>
                  <a:gd name="connsiteX143" fmla="*/ 7770 w 10000"/>
                  <a:gd name="connsiteY143" fmla="*/ 6583 h 10000"/>
                  <a:gd name="connsiteX144" fmla="*/ 7770 w 10000"/>
                  <a:gd name="connsiteY144" fmla="*/ 6543 h 10000"/>
                  <a:gd name="connsiteX145" fmla="*/ 7819 w 10000"/>
                  <a:gd name="connsiteY145" fmla="*/ 6480 h 10000"/>
                  <a:gd name="connsiteX146" fmla="*/ 7870 w 10000"/>
                  <a:gd name="connsiteY146" fmla="*/ 6375 h 10000"/>
                  <a:gd name="connsiteX147" fmla="*/ 7919 w 10000"/>
                  <a:gd name="connsiteY147" fmla="*/ 6251 h 10000"/>
                  <a:gd name="connsiteX148" fmla="*/ 8051 w 10000"/>
                  <a:gd name="connsiteY148" fmla="*/ 5916 h 10000"/>
                  <a:gd name="connsiteX149" fmla="*/ 8132 w 10000"/>
                  <a:gd name="connsiteY149" fmla="*/ 5477 h 10000"/>
                  <a:gd name="connsiteX150" fmla="*/ 8166 w 10000"/>
                  <a:gd name="connsiteY150" fmla="*/ 5311 h 10000"/>
                  <a:gd name="connsiteX151" fmla="*/ 8166 w 10000"/>
                  <a:gd name="connsiteY151" fmla="*/ 5185 h 10000"/>
                  <a:gd name="connsiteX152" fmla="*/ 8116 w 10000"/>
                  <a:gd name="connsiteY152" fmla="*/ 4978 h 10000"/>
                  <a:gd name="connsiteX153" fmla="*/ 8051 w 10000"/>
                  <a:gd name="connsiteY153" fmla="*/ 4872 h 10000"/>
                  <a:gd name="connsiteX154" fmla="*/ 8034 w 10000"/>
                  <a:gd name="connsiteY154" fmla="*/ 4853 h 10000"/>
                  <a:gd name="connsiteX155" fmla="*/ 8166 w 10000"/>
                  <a:gd name="connsiteY155" fmla="*/ 5039 h 10000"/>
                  <a:gd name="connsiteX156" fmla="*/ 8315 w 10000"/>
                  <a:gd name="connsiteY156" fmla="*/ 5206 h 10000"/>
                  <a:gd name="connsiteX157" fmla="*/ 8515 w 10000"/>
                  <a:gd name="connsiteY157" fmla="*/ 5374 h 10000"/>
                  <a:gd name="connsiteX158" fmla="*/ 8698 w 10000"/>
                  <a:gd name="connsiteY158" fmla="*/ 5583 h 10000"/>
                  <a:gd name="connsiteX159" fmla="*/ 8846 w 10000"/>
                  <a:gd name="connsiteY159" fmla="*/ 5854 h 10000"/>
                  <a:gd name="connsiteX160" fmla="*/ 9011 w 10000"/>
                  <a:gd name="connsiteY160" fmla="*/ 6146 h 10000"/>
                  <a:gd name="connsiteX161" fmla="*/ 9142 w 10000"/>
                  <a:gd name="connsiteY161" fmla="*/ 6520 h 10000"/>
                  <a:gd name="connsiteX162" fmla="*/ 9243 w 10000"/>
                  <a:gd name="connsiteY162" fmla="*/ 6979 h 10000"/>
                  <a:gd name="connsiteX163" fmla="*/ 9309 w 10000"/>
                  <a:gd name="connsiteY163" fmla="*/ 7480 h 10000"/>
                  <a:gd name="connsiteX164" fmla="*/ 9358 w 10000"/>
                  <a:gd name="connsiteY164" fmla="*/ 7939 h 10000"/>
                  <a:gd name="connsiteX165" fmla="*/ 9358 w 10000"/>
                  <a:gd name="connsiteY165" fmla="*/ 8357 h 10000"/>
                  <a:gd name="connsiteX166" fmla="*/ 9358 w 10000"/>
                  <a:gd name="connsiteY166" fmla="*/ 8689 h 10000"/>
                  <a:gd name="connsiteX167" fmla="*/ 9358 w 10000"/>
                  <a:gd name="connsiteY167" fmla="*/ 8940 h 10000"/>
                  <a:gd name="connsiteX168" fmla="*/ 9324 w 10000"/>
                  <a:gd name="connsiteY168" fmla="*/ 9148 h 10000"/>
                  <a:gd name="connsiteX169" fmla="*/ 9324 w 10000"/>
                  <a:gd name="connsiteY169" fmla="*/ 9315 h 10000"/>
                  <a:gd name="connsiteX170" fmla="*/ 9324 w 10000"/>
                  <a:gd name="connsiteY170" fmla="*/ 9358 h 10000"/>
                  <a:gd name="connsiteX171" fmla="*/ 9374 w 10000"/>
                  <a:gd name="connsiteY171" fmla="*/ 9358 h 10000"/>
                  <a:gd name="connsiteX172" fmla="*/ 9490 w 10000"/>
                  <a:gd name="connsiteY172" fmla="*/ 9441 h 10000"/>
                  <a:gd name="connsiteX173" fmla="*/ 9640 w 10000"/>
                  <a:gd name="connsiteY173" fmla="*/ 9544 h 10000"/>
                  <a:gd name="connsiteX174" fmla="*/ 9984 w 10000"/>
                  <a:gd name="connsiteY174" fmla="*/ 10000 h 10000"/>
                  <a:gd name="connsiteX175" fmla="*/ 9938 w 10000"/>
                  <a:gd name="connsiteY175" fmla="*/ 6146 h 10000"/>
                  <a:gd name="connsiteX176" fmla="*/ 9853 w 10000"/>
                  <a:gd name="connsiteY176" fmla="*/ 5541 h 10000"/>
                  <a:gd name="connsiteX177" fmla="*/ 9755 w 10000"/>
                  <a:gd name="connsiteY177" fmla="*/ 4936 h 10000"/>
                  <a:gd name="connsiteX178" fmla="*/ 9045 w 10000"/>
                  <a:gd name="connsiteY178" fmla="*/ 2683 h 10000"/>
                  <a:gd name="connsiteX179" fmla="*/ 5000 w 10000"/>
                  <a:gd name="connsiteY179" fmla="*/ 0 h 10000"/>
                  <a:gd name="connsiteX180" fmla="*/ 1517 w 10000"/>
                  <a:gd name="connsiteY180" fmla="*/ 2202 h 10000"/>
                  <a:gd name="connsiteX0" fmla="*/ 1517 w 10000"/>
                  <a:gd name="connsiteY0" fmla="*/ 2202 h 10000"/>
                  <a:gd name="connsiteX1" fmla="*/ 136 w 10000"/>
                  <a:gd name="connsiteY1" fmla="*/ 9432 h 10000"/>
                  <a:gd name="connsiteX2" fmla="*/ 541 w 10000"/>
                  <a:gd name="connsiteY2" fmla="*/ 9253 h 10000"/>
                  <a:gd name="connsiteX3" fmla="*/ 674 w 10000"/>
                  <a:gd name="connsiteY3" fmla="*/ 9148 h 10000"/>
                  <a:gd name="connsiteX4" fmla="*/ 773 w 10000"/>
                  <a:gd name="connsiteY4" fmla="*/ 9085 h 10000"/>
                  <a:gd name="connsiteX5" fmla="*/ 855 w 10000"/>
                  <a:gd name="connsiteY5" fmla="*/ 9045 h 10000"/>
                  <a:gd name="connsiteX6" fmla="*/ 988 w 10000"/>
                  <a:gd name="connsiteY6" fmla="*/ 8982 h 10000"/>
                  <a:gd name="connsiteX7" fmla="*/ 1021 w 10000"/>
                  <a:gd name="connsiteY7" fmla="*/ 8940 h 10000"/>
                  <a:gd name="connsiteX8" fmla="*/ 1037 w 10000"/>
                  <a:gd name="connsiteY8" fmla="*/ 8816 h 10000"/>
                  <a:gd name="connsiteX9" fmla="*/ 954 w 10000"/>
                  <a:gd name="connsiteY9" fmla="*/ 8357 h 10000"/>
                  <a:gd name="connsiteX10" fmla="*/ 937 w 10000"/>
                  <a:gd name="connsiteY10" fmla="*/ 7939 h 10000"/>
                  <a:gd name="connsiteX11" fmla="*/ 937 w 10000"/>
                  <a:gd name="connsiteY11" fmla="*/ 7522 h 10000"/>
                  <a:gd name="connsiteX12" fmla="*/ 988 w 10000"/>
                  <a:gd name="connsiteY12" fmla="*/ 7146 h 10000"/>
                  <a:gd name="connsiteX13" fmla="*/ 1120 w 10000"/>
                  <a:gd name="connsiteY13" fmla="*/ 6417 h 10000"/>
                  <a:gd name="connsiteX14" fmla="*/ 1334 w 10000"/>
                  <a:gd name="connsiteY14" fmla="*/ 5749 h 10000"/>
                  <a:gd name="connsiteX15" fmla="*/ 1550 w 10000"/>
                  <a:gd name="connsiteY15" fmla="*/ 5248 h 10000"/>
                  <a:gd name="connsiteX16" fmla="*/ 1649 w 10000"/>
                  <a:gd name="connsiteY16" fmla="*/ 5039 h 10000"/>
                  <a:gd name="connsiteX17" fmla="*/ 1750 w 10000"/>
                  <a:gd name="connsiteY17" fmla="*/ 4872 h 10000"/>
                  <a:gd name="connsiteX18" fmla="*/ 1833 w 10000"/>
                  <a:gd name="connsiteY18" fmla="*/ 4747 h 10000"/>
                  <a:gd name="connsiteX19" fmla="*/ 1882 w 10000"/>
                  <a:gd name="connsiteY19" fmla="*/ 4643 h 10000"/>
                  <a:gd name="connsiteX20" fmla="*/ 1965 w 10000"/>
                  <a:gd name="connsiteY20" fmla="*/ 4539 h 10000"/>
                  <a:gd name="connsiteX21" fmla="*/ 2080 w 10000"/>
                  <a:gd name="connsiteY21" fmla="*/ 6146 h 10000"/>
                  <a:gd name="connsiteX22" fmla="*/ 2080 w 10000"/>
                  <a:gd name="connsiteY22" fmla="*/ 6082 h 10000"/>
                  <a:gd name="connsiteX23" fmla="*/ 2080 w 10000"/>
                  <a:gd name="connsiteY23" fmla="*/ 5937 h 10000"/>
                  <a:gd name="connsiteX24" fmla="*/ 2131 w 10000"/>
                  <a:gd name="connsiteY24" fmla="*/ 5687 h 10000"/>
                  <a:gd name="connsiteX25" fmla="*/ 2148 w 10000"/>
                  <a:gd name="connsiteY25" fmla="*/ 5374 h 10000"/>
                  <a:gd name="connsiteX26" fmla="*/ 2262 w 10000"/>
                  <a:gd name="connsiteY26" fmla="*/ 5039 h 10000"/>
                  <a:gd name="connsiteX27" fmla="*/ 2361 w 10000"/>
                  <a:gd name="connsiteY27" fmla="*/ 4747 h 10000"/>
                  <a:gd name="connsiteX28" fmla="*/ 2576 w 10000"/>
                  <a:gd name="connsiteY28" fmla="*/ 4435 h 10000"/>
                  <a:gd name="connsiteX29" fmla="*/ 2808 w 10000"/>
                  <a:gd name="connsiteY29" fmla="*/ 4185 h 10000"/>
                  <a:gd name="connsiteX30" fmla="*/ 2924 w 10000"/>
                  <a:gd name="connsiteY30" fmla="*/ 4142 h 10000"/>
                  <a:gd name="connsiteX31" fmla="*/ 2939 w 10000"/>
                  <a:gd name="connsiteY31" fmla="*/ 4142 h 10000"/>
                  <a:gd name="connsiteX32" fmla="*/ 3007 w 10000"/>
                  <a:gd name="connsiteY32" fmla="*/ 4185 h 10000"/>
                  <a:gd name="connsiteX33" fmla="*/ 3007 w 10000"/>
                  <a:gd name="connsiteY33" fmla="*/ 4269 h 10000"/>
                  <a:gd name="connsiteX34" fmla="*/ 2973 w 10000"/>
                  <a:gd name="connsiteY34" fmla="*/ 4580 h 10000"/>
                  <a:gd name="connsiteX35" fmla="*/ 2939 w 10000"/>
                  <a:gd name="connsiteY35" fmla="*/ 4914 h 10000"/>
                  <a:gd name="connsiteX36" fmla="*/ 2939 w 10000"/>
                  <a:gd name="connsiteY36" fmla="*/ 5144 h 10000"/>
                  <a:gd name="connsiteX37" fmla="*/ 3007 w 10000"/>
                  <a:gd name="connsiteY37" fmla="*/ 5374 h 10000"/>
                  <a:gd name="connsiteX38" fmla="*/ 3072 w 10000"/>
                  <a:gd name="connsiteY38" fmla="*/ 5771 h 10000"/>
                  <a:gd name="connsiteX39" fmla="*/ 3154 w 10000"/>
                  <a:gd name="connsiteY39" fmla="*/ 5937 h 10000"/>
                  <a:gd name="connsiteX40" fmla="*/ 3188 w 10000"/>
                  <a:gd name="connsiteY40" fmla="*/ 6104 h 10000"/>
                  <a:gd name="connsiteX41" fmla="*/ 3237 w 10000"/>
                  <a:gd name="connsiteY41" fmla="*/ 6186 h 10000"/>
                  <a:gd name="connsiteX42" fmla="*/ 3237 w 10000"/>
                  <a:gd name="connsiteY42" fmla="*/ 6207 h 10000"/>
                  <a:gd name="connsiteX43" fmla="*/ 3237 w 10000"/>
                  <a:gd name="connsiteY43" fmla="*/ 6146 h 10000"/>
                  <a:gd name="connsiteX44" fmla="*/ 3237 w 10000"/>
                  <a:gd name="connsiteY44" fmla="*/ 6040 h 10000"/>
                  <a:gd name="connsiteX45" fmla="*/ 3205 w 10000"/>
                  <a:gd name="connsiteY45" fmla="*/ 5854 h 10000"/>
                  <a:gd name="connsiteX46" fmla="*/ 3205 w 10000"/>
                  <a:gd name="connsiteY46" fmla="*/ 5602 h 10000"/>
                  <a:gd name="connsiteX47" fmla="*/ 3237 w 10000"/>
                  <a:gd name="connsiteY47" fmla="*/ 5353 h 10000"/>
                  <a:gd name="connsiteX48" fmla="*/ 3320 w 10000"/>
                  <a:gd name="connsiteY48" fmla="*/ 5039 h 10000"/>
                  <a:gd name="connsiteX49" fmla="*/ 3403 w 10000"/>
                  <a:gd name="connsiteY49" fmla="*/ 4747 h 10000"/>
                  <a:gd name="connsiteX50" fmla="*/ 3552 w 10000"/>
                  <a:gd name="connsiteY50" fmla="*/ 4477 h 10000"/>
                  <a:gd name="connsiteX51" fmla="*/ 3668 w 10000"/>
                  <a:gd name="connsiteY51" fmla="*/ 4352 h 10000"/>
                  <a:gd name="connsiteX52" fmla="*/ 3802 w 10000"/>
                  <a:gd name="connsiteY52" fmla="*/ 4142 h 10000"/>
                  <a:gd name="connsiteX53" fmla="*/ 4064 w 10000"/>
                  <a:gd name="connsiteY53" fmla="*/ 3769 h 10000"/>
                  <a:gd name="connsiteX54" fmla="*/ 4196 w 10000"/>
                  <a:gd name="connsiteY54" fmla="*/ 3601 h 10000"/>
                  <a:gd name="connsiteX55" fmla="*/ 4262 w 10000"/>
                  <a:gd name="connsiteY55" fmla="*/ 3476 h 10000"/>
                  <a:gd name="connsiteX56" fmla="*/ 4343 w 10000"/>
                  <a:gd name="connsiteY56" fmla="*/ 3372 h 10000"/>
                  <a:gd name="connsiteX57" fmla="*/ 4377 w 10000"/>
                  <a:gd name="connsiteY57" fmla="*/ 3351 h 10000"/>
                  <a:gd name="connsiteX58" fmla="*/ 4343 w 10000"/>
                  <a:gd name="connsiteY58" fmla="*/ 3372 h 10000"/>
                  <a:gd name="connsiteX59" fmla="*/ 4294 w 10000"/>
                  <a:gd name="connsiteY59" fmla="*/ 3476 h 10000"/>
                  <a:gd name="connsiteX60" fmla="*/ 4196 w 10000"/>
                  <a:gd name="connsiteY60" fmla="*/ 3643 h 10000"/>
                  <a:gd name="connsiteX61" fmla="*/ 4113 w 10000"/>
                  <a:gd name="connsiteY61" fmla="*/ 3851 h 10000"/>
                  <a:gd name="connsiteX62" fmla="*/ 3997 w 10000"/>
                  <a:gd name="connsiteY62" fmla="*/ 4102 h 10000"/>
                  <a:gd name="connsiteX63" fmla="*/ 3899 w 10000"/>
                  <a:gd name="connsiteY63" fmla="*/ 4374 h 10000"/>
                  <a:gd name="connsiteX64" fmla="*/ 3817 w 10000"/>
                  <a:gd name="connsiteY64" fmla="*/ 4685 h 10000"/>
                  <a:gd name="connsiteX65" fmla="*/ 3766 w 10000"/>
                  <a:gd name="connsiteY65" fmla="*/ 4978 h 10000"/>
                  <a:gd name="connsiteX66" fmla="*/ 3733 w 10000"/>
                  <a:gd name="connsiteY66" fmla="*/ 5374 h 10000"/>
                  <a:gd name="connsiteX67" fmla="*/ 3766 w 10000"/>
                  <a:gd name="connsiteY67" fmla="*/ 5707 h 10000"/>
                  <a:gd name="connsiteX68" fmla="*/ 3849 w 10000"/>
                  <a:gd name="connsiteY68" fmla="*/ 5979 h 10000"/>
                  <a:gd name="connsiteX69" fmla="*/ 3947 w 10000"/>
                  <a:gd name="connsiteY69" fmla="*/ 6146 h 10000"/>
                  <a:gd name="connsiteX70" fmla="*/ 4064 w 10000"/>
                  <a:gd name="connsiteY70" fmla="*/ 6271 h 10000"/>
                  <a:gd name="connsiteX71" fmla="*/ 4163 w 10000"/>
                  <a:gd name="connsiteY71" fmla="*/ 6375 h 10000"/>
                  <a:gd name="connsiteX72" fmla="*/ 4213 w 10000"/>
                  <a:gd name="connsiteY72" fmla="*/ 6417 h 10000"/>
                  <a:gd name="connsiteX73" fmla="*/ 4246 w 10000"/>
                  <a:gd name="connsiteY73" fmla="*/ 6417 h 10000"/>
                  <a:gd name="connsiteX74" fmla="*/ 4246 w 10000"/>
                  <a:gd name="connsiteY74" fmla="*/ 6375 h 10000"/>
                  <a:gd name="connsiteX75" fmla="*/ 4213 w 10000"/>
                  <a:gd name="connsiteY75" fmla="*/ 6251 h 10000"/>
                  <a:gd name="connsiteX76" fmla="*/ 4196 w 10000"/>
                  <a:gd name="connsiteY76" fmla="*/ 6104 h 10000"/>
                  <a:gd name="connsiteX77" fmla="*/ 4163 w 10000"/>
                  <a:gd name="connsiteY77" fmla="*/ 5875 h 10000"/>
                  <a:gd name="connsiteX78" fmla="*/ 4163 w 10000"/>
                  <a:gd name="connsiteY78" fmla="*/ 5644 h 10000"/>
                  <a:gd name="connsiteX79" fmla="*/ 4196 w 10000"/>
                  <a:gd name="connsiteY79" fmla="*/ 5353 h 10000"/>
                  <a:gd name="connsiteX80" fmla="*/ 4213 w 10000"/>
                  <a:gd name="connsiteY80" fmla="*/ 5039 h 10000"/>
                  <a:gd name="connsiteX81" fmla="*/ 4327 w 10000"/>
                  <a:gd name="connsiteY81" fmla="*/ 4747 h 10000"/>
                  <a:gd name="connsiteX82" fmla="*/ 4428 w 10000"/>
                  <a:gd name="connsiteY82" fmla="*/ 4435 h 10000"/>
                  <a:gd name="connsiteX83" fmla="*/ 4560 w 10000"/>
                  <a:gd name="connsiteY83" fmla="*/ 4206 h 10000"/>
                  <a:gd name="connsiteX84" fmla="*/ 4659 w 10000"/>
                  <a:gd name="connsiteY84" fmla="*/ 4017 h 10000"/>
                  <a:gd name="connsiteX85" fmla="*/ 4792 w 10000"/>
                  <a:gd name="connsiteY85" fmla="*/ 3851 h 10000"/>
                  <a:gd name="connsiteX86" fmla="*/ 4907 w 10000"/>
                  <a:gd name="connsiteY86" fmla="*/ 3704 h 10000"/>
                  <a:gd name="connsiteX87" fmla="*/ 5006 w 10000"/>
                  <a:gd name="connsiteY87" fmla="*/ 3601 h 10000"/>
                  <a:gd name="connsiteX88" fmla="*/ 5141 w 10000"/>
                  <a:gd name="connsiteY88" fmla="*/ 3538 h 10000"/>
                  <a:gd name="connsiteX89" fmla="*/ 5225 w 10000"/>
                  <a:gd name="connsiteY89" fmla="*/ 3538 h 10000"/>
                  <a:gd name="connsiteX90" fmla="*/ 5307 w 10000"/>
                  <a:gd name="connsiteY90" fmla="*/ 3601 h 10000"/>
                  <a:gd name="connsiteX91" fmla="*/ 5388 w 10000"/>
                  <a:gd name="connsiteY91" fmla="*/ 3704 h 10000"/>
                  <a:gd name="connsiteX92" fmla="*/ 5439 w 10000"/>
                  <a:gd name="connsiteY92" fmla="*/ 3851 h 10000"/>
                  <a:gd name="connsiteX93" fmla="*/ 5472 w 10000"/>
                  <a:gd name="connsiteY93" fmla="*/ 4040 h 10000"/>
                  <a:gd name="connsiteX94" fmla="*/ 5539 w 10000"/>
                  <a:gd name="connsiteY94" fmla="*/ 4539 h 10000"/>
                  <a:gd name="connsiteX95" fmla="*/ 5572 w 10000"/>
                  <a:gd name="connsiteY95" fmla="*/ 5102 h 10000"/>
                  <a:gd name="connsiteX96" fmla="*/ 5605 w 10000"/>
                  <a:gd name="connsiteY96" fmla="*/ 5687 h 10000"/>
                  <a:gd name="connsiteX97" fmla="*/ 5605 w 10000"/>
                  <a:gd name="connsiteY97" fmla="*/ 5937 h 10000"/>
                  <a:gd name="connsiteX98" fmla="*/ 5605 w 10000"/>
                  <a:gd name="connsiteY98" fmla="*/ 6146 h 10000"/>
                  <a:gd name="connsiteX99" fmla="*/ 5572 w 10000"/>
                  <a:gd name="connsiteY99" fmla="*/ 6353 h 10000"/>
                  <a:gd name="connsiteX100" fmla="*/ 5572 w 10000"/>
                  <a:gd name="connsiteY100" fmla="*/ 6480 h 10000"/>
                  <a:gd name="connsiteX101" fmla="*/ 5572 w 10000"/>
                  <a:gd name="connsiteY101" fmla="*/ 6583 h 10000"/>
                  <a:gd name="connsiteX102" fmla="*/ 5572 w 10000"/>
                  <a:gd name="connsiteY102" fmla="*/ 6604 h 10000"/>
                  <a:gd name="connsiteX103" fmla="*/ 6199 w 10000"/>
                  <a:gd name="connsiteY103" fmla="*/ 3184 h 10000"/>
                  <a:gd name="connsiteX104" fmla="*/ 6233 w 10000"/>
                  <a:gd name="connsiteY104" fmla="*/ 3247 h 10000"/>
                  <a:gd name="connsiteX105" fmla="*/ 6265 w 10000"/>
                  <a:gd name="connsiteY105" fmla="*/ 3351 h 10000"/>
                  <a:gd name="connsiteX106" fmla="*/ 6314 w 10000"/>
                  <a:gd name="connsiteY106" fmla="*/ 3516 h 10000"/>
                  <a:gd name="connsiteX107" fmla="*/ 6365 w 10000"/>
                  <a:gd name="connsiteY107" fmla="*/ 3747 h 10000"/>
                  <a:gd name="connsiteX108" fmla="*/ 6413 w 10000"/>
                  <a:gd name="connsiteY108" fmla="*/ 3977 h 10000"/>
                  <a:gd name="connsiteX109" fmla="*/ 6497 w 10000"/>
                  <a:gd name="connsiteY109" fmla="*/ 4269 h 10000"/>
                  <a:gd name="connsiteX110" fmla="*/ 6580 w 10000"/>
                  <a:gd name="connsiteY110" fmla="*/ 4914 h 10000"/>
                  <a:gd name="connsiteX111" fmla="*/ 6597 w 10000"/>
                  <a:gd name="connsiteY111" fmla="*/ 5248 h 10000"/>
                  <a:gd name="connsiteX112" fmla="*/ 6597 w 10000"/>
                  <a:gd name="connsiteY112" fmla="*/ 5520 h 10000"/>
                  <a:gd name="connsiteX113" fmla="*/ 6597 w 10000"/>
                  <a:gd name="connsiteY113" fmla="*/ 5749 h 10000"/>
                  <a:gd name="connsiteX114" fmla="*/ 6580 w 10000"/>
                  <a:gd name="connsiteY114" fmla="*/ 5937 h 10000"/>
                  <a:gd name="connsiteX115" fmla="*/ 6546 w 10000"/>
                  <a:gd name="connsiteY115" fmla="*/ 6104 h 10000"/>
                  <a:gd name="connsiteX116" fmla="*/ 6531 w 10000"/>
                  <a:gd name="connsiteY116" fmla="*/ 6207 h 10000"/>
                  <a:gd name="connsiteX117" fmla="*/ 6497 w 10000"/>
                  <a:gd name="connsiteY117" fmla="*/ 6271 h 10000"/>
                  <a:gd name="connsiteX118" fmla="*/ 6497 w 10000"/>
                  <a:gd name="connsiteY118" fmla="*/ 6313 h 10000"/>
                  <a:gd name="connsiteX119" fmla="*/ 6497 w 10000"/>
                  <a:gd name="connsiteY119" fmla="*/ 6271 h 10000"/>
                  <a:gd name="connsiteX120" fmla="*/ 6580 w 10000"/>
                  <a:gd name="connsiteY120" fmla="*/ 6207 h 10000"/>
                  <a:gd name="connsiteX121" fmla="*/ 6662 w 10000"/>
                  <a:gd name="connsiteY121" fmla="*/ 6082 h 10000"/>
                  <a:gd name="connsiteX122" fmla="*/ 6727 w 10000"/>
                  <a:gd name="connsiteY122" fmla="*/ 5916 h 10000"/>
                  <a:gd name="connsiteX123" fmla="*/ 6927 w 10000"/>
                  <a:gd name="connsiteY123" fmla="*/ 5541 h 10000"/>
                  <a:gd name="connsiteX124" fmla="*/ 7106 w 10000"/>
                  <a:gd name="connsiteY124" fmla="*/ 5102 h 10000"/>
                  <a:gd name="connsiteX125" fmla="*/ 7125 w 10000"/>
                  <a:gd name="connsiteY125" fmla="*/ 4936 h 10000"/>
                  <a:gd name="connsiteX126" fmla="*/ 7158 w 10000"/>
                  <a:gd name="connsiteY126" fmla="*/ 4747 h 10000"/>
                  <a:gd name="connsiteX127" fmla="*/ 7158 w 10000"/>
                  <a:gd name="connsiteY127" fmla="*/ 4435 h 10000"/>
                  <a:gd name="connsiteX128" fmla="*/ 7106 w 10000"/>
                  <a:gd name="connsiteY128" fmla="*/ 4269 h 10000"/>
                  <a:gd name="connsiteX129" fmla="*/ 7074 w 10000"/>
                  <a:gd name="connsiteY129" fmla="*/ 4247 h 10000"/>
                  <a:gd name="connsiteX130" fmla="*/ 7074 w 10000"/>
                  <a:gd name="connsiteY130" fmla="*/ 4206 h 10000"/>
                  <a:gd name="connsiteX131" fmla="*/ 7106 w 10000"/>
                  <a:gd name="connsiteY131" fmla="*/ 4247 h 10000"/>
                  <a:gd name="connsiteX132" fmla="*/ 7158 w 10000"/>
                  <a:gd name="connsiteY132" fmla="*/ 4352 h 10000"/>
                  <a:gd name="connsiteX133" fmla="*/ 7241 w 10000"/>
                  <a:gd name="connsiteY133" fmla="*/ 4477 h 10000"/>
                  <a:gd name="connsiteX134" fmla="*/ 7339 w 10000"/>
                  <a:gd name="connsiteY134" fmla="*/ 4643 h 10000"/>
                  <a:gd name="connsiteX135" fmla="*/ 7524 w 10000"/>
                  <a:gd name="connsiteY135" fmla="*/ 4914 h 10000"/>
                  <a:gd name="connsiteX136" fmla="*/ 7589 w 10000"/>
                  <a:gd name="connsiteY136" fmla="*/ 5039 h 10000"/>
                  <a:gd name="connsiteX137" fmla="*/ 7605 w 10000"/>
                  <a:gd name="connsiteY137" fmla="*/ 5082 h 10000"/>
                  <a:gd name="connsiteX138" fmla="*/ 7655 w 10000"/>
                  <a:gd name="connsiteY138" fmla="*/ 5583 h 10000"/>
                  <a:gd name="connsiteX139" fmla="*/ 7687 w 10000"/>
                  <a:gd name="connsiteY139" fmla="*/ 6040 h 10000"/>
                  <a:gd name="connsiteX140" fmla="*/ 7687 w 10000"/>
                  <a:gd name="connsiteY140" fmla="*/ 6251 h 10000"/>
                  <a:gd name="connsiteX141" fmla="*/ 7719 w 10000"/>
                  <a:gd name="connsiteY141" fmla="*/ 6438 h 10000"/>
                  <a:gd name="connsiteX142" fmla="*/ 7735 w 10000"/>
                  <a:gd name="connsiteY142" fmla="*/ 6543 h 10000"/>
                  <a:gd name="connsiteX143" fmla="*/ 7770 w 10000"/>
                  <a:gd name="connsiteY143" fmla="*/ 6583 h 10000"/>
                  <a:gd name="connsiteX144" fmla="*/ 7770 w 10000"/>
                  <a:gd name="connsiteY144" fmla="*/ 6543 h 10000"/>
                  <a:gd name="connsiteX145" fmla="*/ 7819 w 10000"/>
                  <a:gd name="connsiteY145" fmla="*/ 6480 h 10000"/>
                  <a:gd name="connsiteX146" fmla="*/ 7870 w 10000"/>
                  <a:gd name="connsiteY146" fmla="*/ 6375 h 10000"/>
                  <a:gd name="connsiteX147" fmla="*/ 7919 w 10000"/>
                  <a:gd name="connsiteY147" fmla="*/ 6251 h 10000"/>
                  <a:gd name="connsiteX148" fmla="*/ 8051 w 10000"/>
                  <a:gd name="connsiteY148" fmla="*/ 5916 h 10000"/>
                  <a:gd name="connsiteX149" fmla="*/ 8132 w 10000"/>
                  <a:gd name="connsiteY149" fmla="*/ 5477 h 10000"/>
                  <a:gd name="connsiteX150" fmla="*/ 8166 w 10000"/>
                  <a:gd name="connsiteY150" fmla="*/ 5311 h 10000"/>
                  <a:gd name="connsiteX151" fmla="*/ 8166 w 10000"/>
                  <a:gd name="connsiteY151" fmla="*/ 5185 h 10000"/>
                  <a:gd name="connsiteX152" fmla="*/ 8116 w 10000"/>
                  <a:gd name="connsiteY152" fmla="*/ 4978 h 10000"/>
                  <a:gd name="connsiteX153" fmla="*/ 8051 w 10000"/>
                  <a:gd name="connsiteY153" fmla="*/ 4872 h 10000"/>
                  <a:gd name="connsiteX154" fmla="*/ 8034 w 10000"/>
                  <a:gd name="connsiteY154" fmla="*/ 4853 h 10000"/>
                  <a:gd name="connsiteX155" fmla="*/ 8166 w 10000"/>
                  <a:gd name="connsiteY155" fmla="*/ 5039 h 10000"/>
                  <a:gd name="connsiteX156" fmla="*/ 8315 w 10000"/>
                  <a:gd name="connsiteY156" fmla="*/ 5206 h 10000"/>
                  <a:gd name="connsiteX157" fmla="*/ 8515 w 10000"/>
                  <a:gd name="connsiteY157" fmla="*/ 5374 h 10000"/>
                  <a:gd name="connsiteX158" fmla="*/ 8698 w 10000"/>
                  <a:gd name="connsiteY158" fmla="*/ 5583 h 10000"/>
                  <a:gd name="connsiteX159" fmla="*/ 8846 w 10000"/>
                  <a:gd name="connsiteY159" fmla="*/ 5854 h 10000"/>
                  <a:gd name="connsiteX160" fmla="*/ 9011 w 10000"/>
                  <a:gd name="connsiteY160" fmla="*/ 6146 h 10000"/>
                  <a:gd name="connsiteX161" fmla="*/ 9142 w 10000"/>
                  <a:gd name="connsiteY161" fmla="*/ 6520 h 10000"/>
                  <a:gd name="connsiteX162" fmla="*/ 9243 w 10000"/>
                  <a:gd name="connsiteY162" fmla="*/ 6979 h 10000"/>
                  <a:gd name="connsiteX163" fmla="*/ 9309 w 10000"/>
                  <a:gd name="connsiteY163" fmla="*/ 7480 h 10000"/>
                  <a:gd name="connsiteX164" fmla="*/ 9358 w 10000"/>
                  <a:gd name="connsiteY164" fmla="*/ 7939 h 10000"/>
                  <a:gd name="connsiteX165" fmla="*/ 9358 w 10000"/>
                  <a:gd name="connsiteY165" fmla="*/ 8357 h 10000"/>
                  <a:gd name="connsiteX166" fmla="*/ 9358 w 10000"/>
                  <a:gd name="connsiteY166" fmla="*/ 8689 h 10000"/>
                  <a:gd name="connsiteX167" fmla="*/ 9358 w 10000"/>
                  <a:gd name="connsiteY167" fmla="*/ 8940 h 10000"/>
                  <a:gd name="connsiteX168" fmla="*/ 9324 w 10000"/>
                  <a:gd name="connsiteY168" fmla="*/ 9148 h 10000"/>
                  <a:gd name="connsiteX169" fmla="*/ 9324 w 10000"/>
                  <a:gd name="connsiteY169" fmla="*/ 9315 h 10000"/>
                  <a:gd name="connsiteX170" fmla="*/ 9324 w 10000"/>
                  <a:gd name="connsiteY170" fmla="*/ 9358 h 10000"/>
                  <a:gd name="connsiteX171" fmla="*/ 9374 w 10000"/>
                  <a:gd name="connsiteY171" fmla="*/ 9358 h 10000"/>
                  <a:gd name="connsiteX172" fmla="*/ 9490 w 10000"/>
                  <a:gd name="connsiteY172" fmla="*/ 9441 h 10000"/>
                  <a:gd name="connsiteX173" fmla="*/ 9640 w 10000"/>
                  <a:gd name="connsiteY173" fmla="*/ 9544 h 10000"/>
                  <a:gd name="connsiteX174" fmla="*/ 9984 w 10000"/>
                  <a:gd name="connsiteY174" fmla="*/ 10000 h 10000"/>
                  <a:gd name="connsiteX175" fmla="*/ 9938 w 10000"/>
                  <a:gd name="connsiteY175" fmla="*/ 6146 h 10000"/>
                  <a:gd name="connsiteX176" fmla="*/ 9853 w 10000"/>
                  <a:gd name="connsiteY176" fmla="*/ 5541 h 10000"/>
                  <a:gd name="connsiteX177" fmla="*/ 9045 w 10000"/>
                  <a:gd name="connsiteY177" fmla="*/ 2683 h 10000"/>
                  <a:gd name="connsiteX178" fmla="*/ 5000 w 10000"/>
                  <a:gd name="connsiteY178" fmla="*/ 0 h 10000"/>
                  <a:gd name="connsiteX179" fmla="*/ 1517 w 10000"/>
                  <a:gd name="connsiteY179" fmla="*/ 2202 h 10000"/>
                  <a:gd name="connsiteX0" fmla="*/ 1517 w 10000"/>
                  <a:gd name="connsiteY0" fmla="*/ 2202 h 10000"/>
                  <a:gd name="connsiteX1" fmla="*/ 136 w 10000"/>
                  <a:gd name="connsiteY1" fmla="*/ 9432 h 10000"/>
                  <a:gd name="connsiteX2" fmla="*/ 541 w 10000"/>
                  <a:gd name="connsiteY2" fmla="*/ 9253 h 10000"/>
                  <a:gd name="connsiteX3" fmla="*/ 674 w 10000"/>
                  <a:gd name="connsiteY3" fmla="*/ 9148 h 10000"/>
                  <a:gd name="connsiteX4" fmla="*/ 773 w 10000"/>
                  <a:gd name="connsiteY4" fmla="*/ 9085 h 10000"/>
                  <a:gd name="connsiteX5" fmla="*/ 855 w 10000"/>
                  <a:gd name="connsiteY5" fmla="*/ 9045 h 10000"/>
                  <a:gd name="connsiteX6" fmla="*/ 988 w 10000"/>
                  <a:gd name="connsiteY6" fmla="*/ 8982 h 10000"/>
                  <a:gd name="connsiteX7" fmla="*/ 1021 w 10000"/>
                  <a:gd name="connsiteY7" fmla="*/ 8940 h 10000"/>
                  <a:gd name="connsiteX8" fmla="*/ 1037 w 10000"/>
                  <a:gd name="connsiteY8" fmla="*/ 8816 h 10000"/>
                  <a:gd name="connsiteX9" fmla="*/ 954 w 10000"/>
                  <a:gd name="connsiteY9" fmla="*/ 8357 h 10000"/>
                  <a:gd name="connsiteX10" fmla="*/ 937 w 10000"/>
                  <a:gd name="connsiteY10" fmla="*/ 7939 h 10000"/>
                  <a:gd name="connsiteX11" fmla="*/ 937 w 10000"/>
                  <a:gd name="connsiteY11" fmla="*/ 7522 h 10000"/>
                  <a:gd name="connsiteX12" fmla="*/ 988 w 10000"/>
                  <a:gd name="connsiteY12" fmla="*/ 7146 h 10000"/>
                  <a:gd name="connsiteX13" fmla="*/ 1120 w 10000"/>
                  <a:gd name="connsiteY13" fmla="*/ 6417 h 10000"/>
                  <a:gd name="connsiteX14" fmla="*/ 1334 w 10000"/>
                  <a:gd name="connsiteY14" fmla="*/ 5749 h 10000"/>
                  <a:gd name="connsiteX15" fmla="*/ 1550 w 10000"/>
                  <a:gd name="connsiteY15" fmla="*/ 5248 h 10000"/>
                  <a:gd name="connsiteX16" fmla="*/ 1649 w 10000"/>
                  <a:gd name="connsiteY16" fmla="*/ 5039 h 10000"/>
                  <a:gd name="connsiteX17" fmla="*/ 1750 w 10000"/>
                  <a:gd name="connsiteY17" fmla="*/ 4872 h 10000"/>
                  <a:gd name="connsiteX18" fmla="*/ 1833 w 10000"/>
                  <a:gd name="connsiteY18" fmla="*/ 4747 h 10000"/>
                  <a:gd name="connsiteX19" fmla="*/ 1882 w 10000"/>
                  <a:gd name="connsiteY19" fmla="*/ 4643 h 10000"/>
                  <a:gd name="connsiteX20" fmla="*/ 1965 w 10000"/>
                  <a:gd name="connsiteY20" fmla="*/ 4539 h 10000"/>
                  <a:gd name="connsiteX21" fmla="*/ 2080 w 10000"/>
                  <a:gd name="connsiteY21" fmla="*/ 6146 h 10000"/>
                  <a:gd name="connsiteX22" fmla="*/ 2080 w 10000"/>
                  <a:gd name="connsiteY22" fmla="*/ 6082 h 10000"/>
                  <a:gd name="connsiteX23" fmla="*/ 2080 w 10000"/>
                  <a:gd name="connsiteY23" fmla="*/ 5937 h 10000"/>
                  <a:gd name="connsiteX24" fmla="*/ 2131 w 10000"/>
                  <a:gd name="connsiteY24" fmla="*/ 5687 h 10000"/>
                  <a:gd name="connsiteX25" fmla="*/ 2148 w 10000"/>
                  <a:gd name="connsiteY25" fmla="*/ 5374 h 10000"/>
                  <a:gd name="connsiteX26" fmla="*/ 2262 w 10000"/>
                  <a:gd name="connsiteY26" fmla="*/ 5039 h 10000"/>
                  <a:gd name="connsiteX27" fmla="*/ 2361 w 10000"/>
                  <a:gd name="connsiteY27" fmla="*/ 4747 h 10000"/>
                  <a:gd name="connsiteX28" fmla="*/ 2576 w 10000"/>
                  <a:gd name="connsiteY28" fmla="*/ 4435 h 10000"/>
                  <a:gd name="connsiteX29" fmla="*/ 2808 w 10000"/>
                  <a:gd name="connsiteY29" fmla="*/ 4185 h 10000"/>
                  <a:gd name="connsiteX30" fmla="*/ 2924 w 10000"/>
                  <a:gd name="connsiteY30" fmla="*/ 4142 h 10000"/>
                  <a:gd name="connsiteX31" fmla="*/ 2939 w 10000"/>
                  <a:gd name="connsiteY31" fmla="*/ 4142 h 10000"/>
                  <a:gd name="connsiteX32" fmla="*/ 3007 w 10000"/>
                  <a:gd name="connsiteY32" fmla="*/ 4185 h 10000"/>
                  <a:gd name="connsiteX33" fmla="*/ 3007 w 10000"/>
                  <a:gd name="connsiteY33" fmla="*/ 4269 h 10000"/>
                  <a:gd name="connsiteX34" fmla="*/ 2973 w 10000"/>
                  <a:gd name="connsiteY34" fmla="*/ 4580 h 10000"/>
                  <a:gd name="connsiteX35" fmla="*/ 2939 w 10000"/>
                  <a:gd name="connsiteY35" fmla="*/ 4914 h 10000"/>
                  <a:gd name="connsiteX36" fmla="*/ 2939 w 10000"/>
                  <a:gd name="connsiteY36" fmla="*/ 5144 h 10000"/>
                  <a:gd name="connsiteX37" fmla="*/ 3007 w 10000"/>
                  <a:gd name="connsiteY37" fmla="*/ 5374 h 10000"/>
                  <a:gd name="connsiteX38" fmla="*/ 3072 w 10000"/>
                  <a:gd name="connsiteY38" fmla="*/ 5771 h 10000"/>
                  <a:gd name="connsiteX39" fmla="*/ 3154 w 10000"/>
                  <a:gd name="connsiteY39" fmla="*/ 5937 h 10000"/>
                  <a:gd name="connsiteX40" fmla="*/ 3188 w 10000"/>
                  <a:gd name="connsiteY40" fmla="*/ 6104 h 10000"/>
                  <a:gd name="connsiteX41" fmla="*/ 3237 w 10000"/>
                  <a:gd name="connsiteY41" fmla="*/ 6186 h 10000"/>
                  <a:gd name="connsiteX42" fmla="*/ 3237 w 10000"/>
                  <a:gd name="connsiteY42" fmla="*/ 6207 h 10000"/>
                  <a:gd name="connsiteX43" fmla="*/ 3237 w 10000"/>
                  <a:gd name="connsiteY43" fmla="*/ 6146 h 10000"/>
                  <a:gd name="connsiteX44" fmla="*/ 3237 w 10000"/>
                  <a:gd name="connsiteY44" fmla="*/ 6040 h 10000"/>
                  <a:gd name="connsiteX45" fmla="*/ 3205 w 10000"/>
                  <a:gd name="connsiteY45" fmla="*/ 5854 h 10000"/>
                  <a:gd name="connsiteX46" fmla="*/ 3205 w 10000"/>
                  <a:gd name="connsiteY46" fmla="*/ 5602 h 10000"/>
                  <a:gd name="connsiteX47" fmla="*/ 3237 w 10000"/>
                  <a:gd name="connsiteY47" fmla="*/ 5353 h 10000"/>
                  <a:gd name="connsiteX48" fmla="*/ 3320 w 10000"/>
                  <a:gd name="connsiteY48" fmla="*/ 5039 h 10000"/>
                  <a:gd name="connsiteX49" fmla="*/ 3403 w 10000"/>
                  <a:gd name="connsiteY49" fmla="*/ 4747 h 10000"/>
                  <a:gd name="connsiteX50" fmla="*/ 3552 w 10000"/>
                  <a:gd name="connsiteY50" fmla="*/ 4477 h 10000"/>
                  <a:gd name="connsiteX51" fmla="*/ 3668 w 10000"/>
                  <a:gd name="connsiteY51" fmla="*/ 4352 h 10000"/>
                  <a:gd name="connsiteX52" fmla="*/ 3802 w 10000"/>
                  <a:gd name="connsiteY52" fmla="*/ 4142 h 10000"/>
                  <a:gd name="connsiteX53" fmla="*/ 4064 w 10000"/>
                  <a:gd name="connsiteY53" fmla="*/ 3769 h 10000"/>
                  <a:gd name="connsiteX54" fmla="*/ 4196 w 10000"/>
                  <a:gd name="connsiteY54" fmla="*/ 3601 h 10000"/>
                  <a:gd name="connsiteX55" fmla="*/ 4262 w 10000"/>
                  <a:gd name="connsiteY55" fmla="*/ 3476 h 10000"/>
                  <a:gd name="connsiteX56" fmla="*/ 4343 w 10000"/>
                  <a:gd name="connsiteY56" fmla="*/ 3372 h 10000"/>
                  <a:gd name="connsiteX57" fmla="*/ 4377 w 10000"/>
                  <a:gd name="connsiteY57" fmla="*/ 3351 h 10000"/>
                  <a:gd name="connsiteX58" fmla="*/ 4343 w 10000"/>
                  <a:gd name="connsiteY58" fmla="*/ 3372 h 10000"/>
                  <a:gd name="connsiteX59" fmla="*/ 4294 w 10000"/>
                  <a:gd name="connsiteY59" fmla="*/ 3476 h 10000"/>
                  <a:gd name="connsiteX60" fmla="*/ 4196 w 10000"/>
                  <a:gd name="connsiteY60" fmla="*/ 3643 h 10000"/>
                  <a:gd name="connsiteX61" fmla="*/ 4113 w 10000"/>
                  <a:gd name="connsiteY61" fmla="*/ 3851 h 10000"/>
                  <a:gd name="connsiteX62" fmla="*/ 3997 w 10000"/>
                  <a:gd name="connsiteY62" fmla="*/ 4102 h 10000"/>
                  <a:gd name="connsiteX63" fmla="*/ 3899 w 10000"/>
                  <a:gd name="connsiteY63" fmla="*/ 4374 h 10000"/>
                  <a:gd name="connsiteX64" fmla="*/ 3817 w 10000"/>
                  <a:gd name="connsiteY64" fmla="*/ 4685 h 10000"/>
                  <a:gd name="connsiteX65" fmla="*/ 3766 w 10000"/>
                  <a:gd name="connsiteY65" fmla="*/ 4978 h 10000"/>
                  <a:gd name="connsiteX66" fmla="*/ 3733 w 10000"/>
                  <a:gd name="connsiteY66" fmla="*/ 5374 h 10000"/>
                  <a:gd name="connsiteX67" fmla="*/ 3766 w 10000"/>
                  <a:gd name="connsiteY67" fmla="*/ 5707 h 10000"/>
                  <a:gd name="connsiteX68" fmla="*/ 3849 w 10000"/>
                  <a:gd name="connsiteY68" fmla="*/ 5979 h 10000"/>
                  <a:gd name="connsiteX69" fmla="*/ 3947 w 10000"/>
                  <a:gd name="connsiteY69" fmla="*/ 6146 h 10000"/>
                  <a:gd name="connsiteX70" fmla="*/ 4064 w 10000"/>
                  <a:gd name="connsiteY70" fmla="*/ 6271 h 10000"/>
                  <a:gd name="connsiteX71" fmla="*/ 4163 w 10000"/>
                  <a:gd name="connsiteY71" fmla="*/ 6375 h 10000"/>
                  <a:gd name="connsiteX72" fmla="*/ 4213 w 10000"/>
                  <a:gd name="connsiteY72" fmla="*/ 6417 h 10000"/>
                  <a:gd name="connsiteX73" fmla="*/ 4246 w 10000"/>
                  <a:gd name="connsiteY73" fmla="*/ 6417 h 10000"/>
                  <a:gd name="connsiteX74" fmla="*/ 4246 w 10000"/>
                  <a:gd name="connsiteY74" fmla="*/ 6375 h 10000"/>
                  <a:gd name="connsiteX75" fmla="*/ 4213 w 10000"/>
                  <a:gd name="connsiteY75" fmla="*/ 6251 h 10000"/>
                  <a:gd name="connsiteX76" fmla="*/ 4196 w 10000"/>
                  <a:gd name="connsiteY76" fmla="*/ 6104 h 10000"/>
                  <a:gd name="connsiteX77" fmla="*/ 4163 w 10000"/>
                  <a:gd name="connsiteY77" fmla="*/ 5875 h 10000"/>
                  <a:gd name="connsiteX78" fmla="*/ 4163 w 10000"/>
                  <a:gd name="connsiteY78" fmla="*/ 5644 h 10000"/>
                  <a:gd name="connsiteX79" fmla="*/ 4196 w 10000"/>
                  <a:gd name="connsiteY79" fmla="*/ 5353 h 10000"/>
                  <a:gd name="connsiteX80" fmla="*/ 4213 w 10000"/>
                  <a:gd name="connsiteY80" fmla="*/ 5039 h 10000"/>
                  <a:gd name="connsiteX81" fmla="*/ 4327 w 10000"/>
                  <a:gd name="connsiteY81" fmla="*/ 4747 h 10000"/>
                  <a:gd name="connsiteX82" fmla="*/ 4428 w 10000"/>
                  <a:gd name="connsiteY82" fmla="*/ 4435 h 10000"/>
                  <a:gd name="connsiteX83" fmla="*/ 4560 w 10000"/>
                  <a:gd name="connsiteY83" fmla="*/ 4206 h 10000"/>
                  <a:gd name="connsiteX84" fmla="*/ 4659 w 10000"/>
                  <a:gd name="connsiteY84" fmla="*/ 4017 h 10000"/>
                  <a:gd name="connsiteX85" fmla="*/ 4792 w 10000"/>
                  <a:gd name="connsiteY85" fmla="*/ 3851 h 10000"/>
                  <a:gd name="connsiteX86" fmla="*/ 4907 w 10000"/>
                  <a:gd name="connsiteY86" fmla="*/ 3704 h 10000"/>
                  <a:gd name="connsiteX87" fmla="*/ 5006 w 10000"/>
                  <a:gd name="connsiteY87" fmla="*/ 3601 h 10000"/>
                  <a:gd name="connsiteX88" fmla="*/ 5141 w 10000"/>
                  <a:gd name="connsiteY88" fmla="*/ 3538 h 10000"/>
                  <a:gd name="connsiteX89" fmla="*/ 5225 w 10000"/>
                  <a:gd name="connsiteY89" fmla="*/ 3538 h 10000"/>
                  <a:gd name="connsiteX90" fmla="*/ 5307 w 10000"/>
                  <a:gd name="connsiteY90" fmla="*/ 3601 h 10000"/>
                  <a:gd name="connsiteX91" fmla="*/ 5388 w 10000"/>
                  <a:gd name="connsiteY91" fmla="*/ 3704 h 10000"/>
                  <a:gd name="connsiteX92" fmla="*/ 5439 w 10000"/>
                  <a:gd name="connsiteY92" fmla="*/ 3851 h 10000"/>
                  <a:gd name="connsiteX93" fmla="*/ 5472 w 10000"/>
                  <a:gd name="connsiteY93" fmla="*/ 4040 h 10000"/>
                  <a:gd name="connsiteX94" fmla="*/ 5539 w 10000"/>
                  <a:gd name="connsiteY94" fmla="*/ 4539 h 10000"/>
                  <a:gd name="connsiteX95" fmla="*/ 5572 w 10000"/>
                  <a:gd name="connsiteY95" fmla="*/ 5102 h 10000"/>
                  <a:gd name="connsiteX96" fmla="*/ 5605 w 10000"/>
                  <a:gd name="connsiteY96" fmla="*/ 5687 h 10000"/>
                  <a:gd name="connsiteX97" fmla="*/ 5605 w 10000"/>
                  <a:gd name="connsiteY97" fmla="*/ 5937 h 10000"/>
                  <a:gd name="connsiteX98" fmla="*/ 5605 w 10000"/>
                  <a:gd name="connsiteY98" fmla="*/ 6146 h 10000"/>
                  <a:gd name="connsiteX99" fmla="*/ 5572 w 10000"/>
                  <a:gd name="connsiteY99" fmla="*/ 6353 h 10000"/>
                  <a:gd name="connsiteX100" fmla="*/ 5572 w 10000"/>
                  <a:gd name="connsiteY100" fmla="*/ 6480 h 10000"/>
                  <a:gd name="connsiteX101" fmla="*/ 5572 w 10000"/>
                  <a:gd name="connsiteY101" fmla="*/ 6583 h 10000"/>
                  <a:gd name="connsiteX102" fmla="*/ 5572 w 10000"/>
                  <a:gd name="connsiteY102" fmla="*/ 6604 h 10000"/>
                  <a:gd name="connsiteX103" fmla="*/ 6199 w 10000"/>
                  <a:gd name="connsiteY103" fmla="*/ 3184 h 10000"/>
                  <a:gd name="connsiteX104" fmla="*/ 6233 w 10000"/>
                  <a:gd name="connsiteY104" fmla="*/ 3247 h 10000"/>
                  <a:gd name="connsiteX105" fmla="*/ 6265 w 10000"/>
                  <a:gd name="connsiteY105" fmla="*/ 3351 h 10000"/>
                  <a:gd name="connsiteX106" fmla="*/ 6314 w 10000"/>
                  <a:gd name="connsiteY106" fmla="*/ 3516 h 10000"/>
                  <a:gd name="connsiteX107" fmla="*/ 6365 w 10000"/>
                  <a:gd name="connsiteY107" fmla="*/ 3747 h 10000"/>
                  <a:gd name="connsiteX108" fmla="*/ 6413 w 10000"/>
                  <a:gd name="connsiteY108" fmla="*/ 3977 h 10000"/>
                  <a:gd name="connsiteX109" fmla="*/ 6497 w 10000"/>
                  <a:gd name="connsiteY109" fmla="*/ 4269 h 10000"/>
                  <a:gd name="connsiteX110" fmla="*/ 6580 w 10000"/>
                  <a:gd name="connsiteY110" fmla="*/ 4914 h 10000"/>
                  <a:gd name="connsiteX111" fmla="*/ 6597 w 10000"/>
                  <a:gd name="connsiteY111" fmla="*/ 5248 h 10000"/>
                  <a:gd name="connsiteX112" fmla="*/ 6597 w 10000"/>
                  <a:gd name="connsiteY112" fmla="*/ 5520 h 10000"/>
                  <a:gd name="connsiteX113" fmla="*/ 6597 w 10000"/>
                  <a:gd name="connsiteY113" fmla="*/ 5749 h 10000"/>
                  <a:gd name="connsiteX114" fmla="*/ 6580 w 10000"/>
                  <a:gd name="connsiteY114" fmla="*/ 5937 h 10000"/>
                  <a:gd name="connsiteX115" fmla="*/ 6546 w 10000"/>
                  <a:gd name="connsiteY115" fmla="*/ 6104 h 10000"/>
                  <a:gd name="connsiteX116" fmla="*/ 6531 w 10000"/>
                  <a:gd name="connsiteY116" fmla="*/ 6207 h 10000"/>
                  <a:gd name="connsiteX117" fmla="*/ 6497 w 10000"/>
                  <a:gd name="connsiteY117" fmla="*/ 6271 h 10000"/>
                  <a:gd name="connsiteX118" fmla="*/ 6497 w 10000"/>
                  <a:gd name="connsiteY118" fmla="*/ 6313 h 10000"/>
                  <a:gd name="connsiteX119" fmla="*/ 6497 w 10000"/>
                  <a:gd name="connsiteY119" fmla="*/ 6271 h 10000"/>
                  <a:gd name="connsiteX120" fmla="*/ 6580 w 10000"/>
                  <a:gd name="connsiteY120" fmla="*/ 6207 h 10000"/>
                  <a:gd name="connsiteX121" fmla="*/ 6662 w 10000"/>
                  <a:gd name="connsiteY121" fmla="*/ 6082 h 10000"/>
                  <a:gd name="connsiteX122" fmla="*/ 6727 w 10000"/>
                  <a:gd name="connsiteY122" fmla="*/ 5916 h 10000"/>
                  <a:gd name="connsiteX123" fmla="*/ 6927 w 10000"/>
                  <a:gd name="connsiteY123" fmla="*/ 5541 h 10000"/>
                  <a:gd name="connsiteX124" fmla="*/ 7106 w 10000"/>
                  <a:gd name="connsiteY124" fmla="*/ 5102 h 10000"/>
                  <a:gd name="connsiteX125" fmla="*/ 7125 w 10000"/>
                  <a:gd name="connsiteY125" fmla="*/ 4936 h 10000"/>
                  <a:gd name="connsiteX126" fmla="*/ 7158 w 10000"/>
                  <a:gd name="connsiteY126" fmla="*/ 4747 h 10000"/>
                  <a:gd name="connsiteX127" fmla="*/ 7158 w 10000"/>
                  <a:gd name="connsiteY127" fmla="*/ 4435 h 10000"/>
                  <a:gd name="connsiteX128" fmla="*/ 7106 w 10000"/>
                  <a:gd name="connsiteY128" fmla="*/ 4269 h 10000"/>
                  <a:gd name="connsiteX129" fmla="*/ 7074 w 10000"/>
                  <a:gd name="connsiteY129" fmla="*/ 4247 h 10000"/>
                  <a:gd name="connsiteX130" fmla="*/ 7074 w 10000"/>
                  <a:gd name="connsiteY130" fmla="*/ 4206 h 10000"/>
                  <a:gd name="connsiteX131" fmla="*/ 7106 w 10000"/>
                  <a:gd name="connsiteY131" fmla="*/ 4247 h 10000"/>
                  <a:gd name="connsiteX132" fmla="*/ 7158 w 10000"/>
                  <a:gd name="connsiteY132" fmla="*/ 4352 h 10000"/>
                  <a:gd name="connsiteX133" fmla="*/ 7241 w 10000"/>
                  <a:gd name="connsiteY133" fmla="*/ 4477 h 10000"/>
                  <a:gd name="connsiteX134" fmla="*/ 7339 w 10000"/>
                  <a:gd name="connsiteY134" fmla="*/ 4643 h 10000"/>
                  <a:gd name="connsiteX135" fmla="*/ 7524 w 10000"/>
                  <a:gd name="connsiteY135" fmla="*/ 4914 h 10000"/>
                  <a:gd name="connsiteX136" fmla="*/ 7589 w 10000"/>
                  <a:gd name="connsiteY136" fmla="*/ 5039 h 10000"/>
                  <a:gd name="connsiteX137" fmla="*/ 7605 w 10000"/>
                  <a:gd name="connsiteY137" fmla="*/ 5082 h 10000"/>
                  <a:gd name="connsiteX138" fmla="*/ 7655 w 10000"/>
                  <a:gd name="connsiteY138" fmla="*/ 5583 h 10000"/>
                  <a:gd name="connsiteX139" fmla="*/ 7687 w 10000"/>
                  <a:gd name="connsiteY139" fmla="*/ 6040 h 10000"/>
                  <a:gd name="connsiteX140" fmla="*/ 7687 w 10000"/>
                  <a:gd name="connsiteY140" fmla="*/ 6251 h 10000"/>
                  <a:gd name="connsiteX141" fmla="*/ 7719 w 10000"/>
                  <a:gd name="connsiteY141" fmla="*/ 6438 h 10000"/>
                  <a:gd name="connsiteX142" fmla="*/ 7735 w 10000"/>
                  <a:gd name="connsiteY142" fmla="*/ 6543 h 10000"/>
                  <a:gd name="connsiteX143" fmla="*/ 7770 w 10000"/>
                  <a:gd name="connsiteY143" fmla="*/ 6583 h 10000"/>
                  <a:gd name="connsiteX144" fmla="*/ 7770 w 10000"/>
                  <a:gd name="connsiteY144" fmla="*/ 6543 h 10000"/>
                  <a:gd name="connsiteX145" fmla="*/ 7819 w 10000"/>
                  <a:gd name="connsiteY145" fmla="*/ 6480 h 10000"/>
                  <a:gd name="connsiteX146" fmla="*/ 7870 w 10000"/>
                  <a:gd name="connsiteY146" fmla="*/ 6375 h 10000"/>
                  <a:gd name="connsiteX147" fmla="*/ 7919 w 10000"/>
                  <a:gd name="connsiteY147" fmla="*/ 6251 h 10000"/>
                  <a:gd name="connsiteX148" fmla="*/ 8051 w 10000"/>
                  <a:gd name="connsiteY148" fmla="*/ 5916 h 10000"/>
                  <a:gd name="connsiteX149" fmla="*/ 8132 w 10000"/>
                  <a:gd name="connsiteY149" fmla="*/ 5477 h 10000"/>
                  <a:gd name="connsiteX150" fmla="*/ 8166 w 10000"/>
                  <a:gd name="connsiteY150" fmla="*/ 5311 h 10000"/>
                  <a:gd name="connsiteX151" fmla="*/ 8166 w 10000"/>
                  <a:gd name="connsiteY151" fmla="*/ 5185 h 10000"/>
                  <a:gd name="connsiteX152" fmla="*/ 8116 w 10000"/>
                  <a:gd name="connsiteY152" fmla="*/ 4978 h 10000"/>
                  <a:gd name="connsiteX153" fmla="*/ 8051 w 10000"/>
                  <a:gd name="connsiteY153" fmla="*/ 4872 h 10000"/>
                  <a:gd name="connsiteX154" fmla="*/ 8034 w 10000"/>
                  <a:gd name="connsiteY154" fmla="*/ 4853 h 10000"/>
                  <a:gd name="connsiteX155" fmla="*/ 8166 w 10000"/>
                  <a:gd name="connsiteY155" fmla="*/ 5039 h 10000"/>
                  <a:gd name="connsiteX156" fmla="*/ 8315 w 10000"/>
                  <a:gd name="connsiteY156" fmla="*/ 5206 h 10000"/>
                  <a:gd name="connsiteX157" fmla="*/ 8515 w 10000"/>
                  <a:gd name="connsiteY157" fmla="*/ 5374 h 10000"/>
                  <a:gd name="connsiteX158" fmla="*/ 8698 w 10000"/>
                  <a:gd name="connsiteY158" fmla="*/ 5583 h 10000"/>
                  <a:gd name="connsiteX159" fmla="*/ 8846 w 10000"/>
                  <a:gd name="connsiteY159" fmla="*/ 5854 h 10000"/>
                  <a:gd name="connsiteX160" fmla="*/ 9011 w 10000"/>
                  <a:gd name="connsiteY160" fmla="*/ 6146 h 10000"/>
                  <a:gd name="connsiteX161" fmla="*/ 9142 w 10000"/>
                  <a:gd name="connsiteY161" fmla="*/ 6520 h 10000"/>
                  <a:gd name="connsiteX162" fmla="*/ 9243 w 10000"/>
                  <a:gd name="connsiteY162" fmla="*/ 6979 h 10000"/>
                  <a:gd name="connsiteX163" fmla="*/ 9309 w 10000"/>
                  <a:gd name="connsiteY163" fmla="*/ 7480 h 10000"/>
                  <a:gd name="connsiteX164" fmla="*/ 9358 w 10000"/>
                  <a:gd name="connsiteY164" fmla="*/ 7939 h 10000"/>
                  <a:gd name="connsiteX165" fmla="*/ 9358 w 10000"/>
                  <a:gd name="connsiteY165" fmla="*/ 8357 h 10000"/>
                  <a:gd name="connsiteX166" fmla="*/ 9358 w 10000"/>
                  <a:gd name="connsiteY166" fmla="*/ 8689 h 10000"/>
                  <a:gd name="connsiteX167" fmla="*/ 9358 w 10000"/>
                  <a:gd name="connsiteY167" fmla="*/ 8940 h 10000"/>
                  <a:gd name="connsiteX168" fmla="*/ 9324 w 10000"/>
                  <a:gd name="connsiteY168" fmla="*/ 9148 h 10000"/>
                  <a:gd name="connsiteX169" fmla="*/ 9324 w 10000"/>
                  <a:gd name="connsiteY169" fmla="*/ 9315 h 10000"/>
                  <a:gd name="connsiteX170" fmla="*/ 9324 w 10000"/>
                  <a:gd name="connsiteY170" fmla="*/ 9358 h 10000"/>
                  <a:gd name="connsiteX171" fmla="*/ 9374 w 10000"/>
                  <a:gd name="connsiteY171" fmla="*/ 9358 h 10000"/>
                  <a:gd name="connsiteX172" fmla="*/ 9490 w 10000"/>
                  <a:gd name="connsiteY172" fmla="*/ 9441 h 10000"/>
                  <a:gd name="connsiteX173" fmla="*/ 9640 w 10000"/>
                  <a:gd name="connsiteY173" fmla="*/ 9544 h 10000"/>
                  <a:gd name="connsiteX174" fmla="*/ 9984 w 10000"/>
                  <a:gd name="connsiteY174" fmla="*/ 10000 h 10000"/>
                  <a:gd name="connsiteX175" fmla="*/ 9938 w 10000"/>
                  <a:gd name="connsiteY175" fmla="*/ 6146 h 10000"/>
                  <a:gd name="connsiteX176" fmla="*/ 9045 w 10000"/>
                  <a:gd name="connsiteY176" fmla="*/ 2683 h 10000"/>
                  <a:gd name="connsiteX177" fmla="*/ 5000 w 10000"/>
                  <a:gd name="connsiteY177" fmla="*/ 0 h 10000"/>
                  <a:gd name="connsiteX178" fmla="*/ 1517 w 10000"/>
                  <a:gd name="connsiteY178" fmla="*/ 2202 h 10000"/>
                  <a:gd name="connsiteX0" fmla="*/ 1517 w 9984"/>
                  <a:gd name="connsiteY0" fmla="*/ 2202 h 10000"/>
                  <a:gd name="connsiteX1" fmla="*/ 136 w 9984"/>
                  <a:gd name="connsiteY1" fmla="*/ 9432 h 10000"/>
                  <a:gd name="connsiteX2" fmla="*/ 541 w 9984"/>
                  <a:gd name="connsiteY2" fmla="*/ 9253 h 10000"/>
                  <a:gd name="connsiteX3" fmla="*/ 674 w 9984"/>
                  <a:gd name="connsiteY3" fmla="*/ 9148 h 10000"/>
                  <a:gd name="connsiteX4" fmla="*/ 773 w 9984"/>
                  <a:gd name="connsiteY4" fmla="*/ 9085 h 10000"/>
                  <a:gd name="connsiteX5" fmla="*/ 855 w 9984"/>
                  <a:gd name="connsiteY5" fmla="*/ 9045 h 10000"/>
                  <a:gd name="connsiteX6" fmla="*/ 988 w 9984"/>
                  <a:gd name="connsiteY6" fmla="*/ 8982 h 10000"/>
                  <a:gd name="connsiteX7" fmla="*/ 1021 w 9984"/>
                  <a:gd name="connsiteY7" fmla="*/ 8940 h 10000"/>
                  <a:gd name="connsiteX8" fmla="*/ 1037 w 9984"/>
                  <a:gd name="connsiteY8" fmla="*/ 8816 h 10000"/>
                  <a:gd name="connsiteX9" fmla="*/ 954 w 9984"/>
                  <a:gd name="connsiteY9" fmla="*/ 8357 h 10000"/>
                  <a:gd name="connsiteX10" fmla="*/ 937 w 9984"/>
                  <a:gd name="connsiteY10" fmla="*/ 7939 h 10000"/>
                  <a:gd name="connsiteX11" fmla="*/ 937 w 9984"/>
                  <a:gd name="connsiteY11" fmla="*/ 7522 h 10000"/>
                  <a:gd name="connsiteX12" fmla="*/ 988 w 9984"/>
                  <a:gd name="connsiteY12" fmla="*/ 7146 h 10000"/>
                  <a:gd name="connsiteX13" fmla="*/ 1120 w 9984"/>
                  <a:gd name="connsiteY13" fmla="*/ 6417 h 10000"/>
                  <a:gd name="connsiteX14" fmla="*/ 1334 w 9984"/>
                  <a:gd name="connsiteY14" fmla="*/ 5749 h 10000"/>
                  <a:gd name="connsiteX15" fmla="*/ 1550 w 9984"/>
                  <a:gd name="connsiteY15" fmla="*/ 5248 h 10000"/>
                  <a:gd name="connsiteX16" fmla="*/ 1649 w 9984"/>
                  <a:gd name="connsiteY16" fmla="*/ 5039 h 10000"/>
                  <a:gd name="connsiteX17" fmla="*/ 1750 w 9984"/>
                  <a:gd name="connsiteY17" fmla="*/ 4872 h 10000"/>
                  <a:gd name="connsiteX18" fmla="*/ 1833 w 9984"/>
                  <a:gd name="connsiteY18" fmla="*/ 4747 h 10000"/>
                  <a:gd name="connsiteX19" fmla="*/ 1882 w 9984"/>
                  <a:gd name="connsiteY19" fmla="*/ 4643 h 10000"/>
                  <a:gd name="connsiteX20" fmla="*/ 1965 w 9984"/>
                  <a:gd name="connsiteY20" fmla="*/ 4539 h 10000"/>
                  <a:gd name="connsiteX21" fmla="*/ 2080 w 9984"/>
                  <a:gd name="connsiteY21" fmla="*/ 6146 h 10000"/>
                  <a:gd name="connsiteX22" fmla="*/ 2080 w 9984"/>
                  <a:gd name="connsiteY22" fmla="*/ 6082 h 10000"/>
                  <a:gd name="connsiteX23" fmla="*/ 2080 w 9984"/>
                  <a:gd name="connsiteY23" fmla="*/ 5937 h 10000"/>
                  <a:gd name="connsiteX24" fmla="*/ 2131 w 9984"/>
                  <a:gd name="connsiteY24" fmla="*/ 5687 h 10000"/>
                  <a:gd name="connsiteX25" fmla="*/ 2148 w 9984"/>
                  <a:gd name="connsiteY25" fmla="*/ 5374 h 10000"/>
                  <a:gd name="connsiteX26" fmla="*/ 2262 w 9984"/>
                  <a:gd name="connsiteY26" fmla="*/ 5039 h 10000"/>
                  <a:gd name="connsiteX27" fmla="*/ 2361 w 9984"/>
                  <a:gd name="connsiteY27" fmla="*/ 4747 h 10000"/>
                  <a:gd name="connsiteX28" fmla="*/ 2576 w 9984"/>
                  <a:gd name="connsiteY28" fmla="*/ 4435 h 10000"/>
                  <a:gd name="connsiteX29" fmla="*/ 2808 w 9984"/>
                  <a:gd name="connsiteY29" fmla="*/ 4185 h 10000"/>
                  <a:gd name="connsiteX30" fmla="*/ 2924 w 9984"/>
                  <a:gd name="connsiteY30" fmla="*/ 4142 h 10000"/>
                  <a:gd name="connsiteX31" fmla="*/ 2939 w 9984"/>
                  <a:gd name="connsiteY31" fmla="*/ 4142 h 10000"/>
                  <a:gd name="connsiteX32" fmla="*/ 3007 w 9984"/>
                  <a:gd name="connsiteY32" fmla="*/ 4185 h 10000"/>
                  <a:gd name="connsiteX33" fmla="*/ 3007 w 9984"/>
                  <a:gd name="connsiteY33" fmla="*/ 4269 h 10000"/>
                  <a:gd name="connsiteX34" fmla="*/ 2973 w 9984"/>
                  <a:gd name="connsiteY34" fmla="*/ 4580 h 10000"/>
                  <a:gd name="connsiteX35" fmla="*/ 2939 w 9984"/>
                  <a:gd name="connsiteY35" fmla="*/ 4914 h 10000"/>
                  <a:gd name="connsiteX36" fmla="*/ 2939 w 9984"/>
                  <a:gd name="connsiteY36" fmla="*/ 5144 h 10000"/>
                  <a:gd name="connsiteX37" fmla="*/ 3007 w 9984"/>
                  <a:gd name="connsiteY37" fmla="*/ 5374 h 10000"/>
                  <a:gd name="connsiteX38" fmla="*/ 3072 w 9984"/>
                  <a:gd name="connsiteY38" fmla="*/ 5771 h 10000"/>
                  <a:gd name="connsiteX39" fmla="*/ 3154 w 9984"/>
                  <a:gd name="connsiteY39" fmla="*/ 5937 h 10000"/>
                  <a:gd name="connsiteX40" fmla="*/ 3188 w 9984"/>
                  <a:gd name="connsiteY40" fmla="*/ 6104 h 10000"/>
                  <a:gd name="connsiteX41" fmla="*/ 3237 w 9984"/>
                  <a:gd name="connsiteY41" fmla="*/ 6186 h 10000"/>
                  <a:gd name="connsiteX42" fmla="*/ 3237 w 9984"/>
                  <a:gd name="connsiteY42" fmla="*/ 6207 h 10000"/>
                  <a:gd name="connsiteX43" fmla="*/ 3237 w 9984"/>
                  <a:gd name="connsiteY43" fmla="*/ 6146 h 10000"/>
                  <a:gd name="connsiteX44" fmla="*/ 3237 w 9984"/>
                  <a:gd name="connsiteY44" fmla="*/ 6040 h 10000"/>
                  <a:gd name="connsiteX45" fmla="*/ 3205 w 9984"/>
                  <a:gd name="connsiteY45" fmla="*/ 5854 h 10000"/>
                  <a:gd name="connsiteX46" fmla="*/ 3205 w 9984"/>
                  <a:gd name="connsiteY46" fmla="*/ 5602 h 10000"/>
                  <a:gd name="connsiteX47" fmla="*/ 3237 w 9984"/>
                  <a:gd name="connsiteY47" fmla="*/ 5353 h 10000"/>
                  <a:gd name="connsiteX48" fmla="*/ 3320 w 9984"/>
                  <a:gd name="connsiteY48" fmla="*/ 5039 h 10000"/>
                  <a:gd name="connsiteX49" fmla="*/ 3403 w 9984"/>
                  <a:gd name="connsiteY49" fmla="*/ 4747 h 10000"/>
                  <a:gd name="connsiteX50" fmla="*/ 3552 w 9984"/>
                  <a:gd name="connsiteY50" fmla="*/ 4477 h 10000"/>
                  <a:gd name="connsiteX51" fmla="*/ 3668 w 9984"/>
                  <a:gd name="connsiteY51" fmla="*/ 4352 h 10000"/>
                  <a:gd name="connsiteX52" fmla="*/ 3802 w 9984"/>
                  <a:gd name="connsiteY52" fmla="*/ 4142 h 10000"/>
                  <a:gd name="connsiteX53" fmla="*/ 4064 w 9984"/>
                  <a:gd name="connsiteY53" fmla="*/ 3769 h 10000"/>
                  <a:gd name="connsiteX54" fmla="*/ 4196 w 9984"/>
                  <a:gd name="connsiteY54" fmla="*/ 3601 h 10000"/>
                  <a:gd name="connsiteX55" fmla="*/ 4262 w 9984"/>
                  <a:gd name="connsiteY55" fmla="*/ 3476 h 10000"/>
                  <a:gd name="connsiteX56" fmla="*/ 4343 w 9984"/>
                  <a:gd name="connsiteY56" fmla="*/ 3372 h 10000"/>
                  <a:gd name="connsiteX57" fmla="*/ 4377 w 9984"/>
                  <a:gd name="connsiteY57" fmla="*/ 3351 h 10000"/>
                  <a:gd name="connsiteX58" fmla="*/ 4343 w 9984"/>
                  <a:gd name="connsiteY58" fmla="*/ 3372 h 10000"/>
                  <a:gd name="connsiteX59" fmla="*/ 4294 w 9984"/>
                  <a:gd name="connsiteY59" fmla="*/ 3476 h 10000"/>
                  <a:gd name="connsiteX60" fmla="*/ 4196 w 9984"/>
                  <a:gd name="connsiteY60" fmla="*/ 3643 h 10000"/>
                  <a:gd name="connsiteX61" fmla="*/ 4113 w 9984"/>
                  <a:gd name="connsiteY61" fmla="*/ 3851 h 10000"/>
                  <a:gd name="connsiteX62" fmla="*/ 3997 w 9984"/>
                  <a:gd name="connsiteY62" fmla="*/ 4102 h 10000"/>
                  <a:gd name="connsiteX63" fmla="*/ 3899 w 9984"/>
                  <a:gd name="connsiteY63" fmla="*/ 4374 h 10000"/>
                  <a:gd name="connsiteX64" fmla="*/ 3817 w 9984"/>
                  <a:gd name="connsiteY64" fmla="*/ 4685 h 10000"/>
                  <a:gd name="connsiteX65" fmla="*/ 3766 w 9984"/>
                  <a:gd name="connsiteY65" fmla="*/ 4978 h 10000"/>
                  <a:gd name="connsiteX66" fmla="*/ 3733 w 9984"/>
                  <a:gd name="connsiteY66" fmla="*/ 5374 h 10000"/>
                  <a:gd name="connsiteX67" fmla="*/ 3766 w 9984"/>
                  <a:gd name="connsiteY67" fmla="*/ 5707 h 10000"/>
                  <a:gd name="connsiteX68" fmla="*/ 3849 w 9984"/>
                  <a:gd name="connsiteY68" fmla="*/ 5979 h 10000"/>
                  <a:gd name="connsiteX69" fmla="*/ 3947 w 9984"/>
                  <a:gd name="connsiteY69" fmla="*/ 6146 h 10000"/>
                  <a:gd name="connsiteX70" fmla="*/ 4064 w 9984"/>
                  <a:gd name="connsiteY70" fmla="*/ 6271 h 10000"/>
                  <a:gd name="connsiteX71" fmla="*/ 4163 w 9984"/>
                  <a:gd name="connsiteY71" fmla="*/ 6375 h 10000"/>
                  <a:gd name="connsiteX72" fmla="*/ 4213 w 9984"/>
                  <a:gd name="connsiteY72" fmla="*/ 6417 h 10000"/>
                  <a:gd name="connsiteX73" fmla="*/ 4246 w 9984"/>
                  <a:gd name="connsiteY73" fmla="*/ 6417 h 10000"/>
                  <a:gd name="connsiteX74" fmla="*/ 4246 w 9984"/>
                  <a:gd name="connsiteY74" fmla="*/ 6375 h 10000"/>
                  <a:gd name="connsiteX75" fmla="*/ 4213 w 9984"/>
                  <a:gd name="connsiteY75" fmla="*/ 6251 h 10000"/>
                  <a:gd name="connsiteX76" fmla="*/ 4196 w 9984"/>
                  <a:gd name="connsiteY76" fmla="*/ 6104 h 10000"/>
                  <a:gd name="connsiteX77" fmla="*/ 4163 w 9984"/>
                  <a:gd name="connsiteY77" fmla="*/ 5875 h 10000"/>
                  <a:gd name="connsiteX78" fmla="*/ 4163 w 9984"/>
                  <a:gd name="connsiteY78" fmla="*/ 5644 h 10000"/>
                  <a:gd name="connsiteX79" fmla="*/ 4196 w 9984"/>
                  <a:gd name="connsiteY79" fmla="*/ 5353 h 10000"/>
                  <a:gd name="connsiteX80" fmla="*/ 4213 w 9984"/>
                  <a:gd name="connsiteY80" fmla="*/ 5039 h 10000"/>
                  <a:gd name="connsiteX81" fmla="*/ 4327 w 9984"/>
                  <a:gd name="connsiteY81" fmla="*/ 4747 h 10000"/>
                  <a:gd name="connsiteX82" fmla="*/ 4428 w 9984"/>
                  <a:gd name="connsiteY82" fmla="*/ 4435 h 10000"/>
                  <a:gd name="connsiteX83" fmla="*/ 4560 w 9984"/>
                  <a:gd name="connsiteY83" fmla="*/ 4206 h 10000"/>
                  <a:gd name="connsiteX84" fmla="*/ 4659 w 9984"/>
                  <a:gd name="connsiteY84" fmla="*/ 4017 h 10000"/>
                  <a:gd name="connsiteX85" fmla="*/ 4792 w 9984"/>
                  <a:gd name="connsiteY85" fmla="*/ 3851 h 10000"/>
                  <a:gd name="connsiteX86" fmla="*/ 4907 w 9984"/>
                  <a:gd name="connsiteY86" fmla="*/ 3704 h 10000"/>
                  <a:gd name="connsiteX87" fmla="*/ 5006 w 9984"/>
                  <a:gd name="connsiteY87" fmla="*/ 3601 h 10000"/>
                  <a:gd name="connsiteX88" fmla="*/ 5141 w 9984"/>
                  <a:gd name="connsiteY88" fmla="*/ 3538 h 10000"/>
                  <a:gd name="connsiteX89" fmla="*/ 5225 w 9984"/>
                  <a:gd name="connsiteY89" fmla="*/ 3538 h 10000"/>
                  <a:gd name="connsiteX90" fmla="*/ 5307 w 9984"/>
                  <a:gd name="connsiteY90" fmla="*/ 3601 h 10000"/>
                  <a:gd name="connsiteX91" fmla="*/ 5388 w 9984"/>
                  <a:gd name="connsiteY91" fmla="*/ 3704 h 10000"/>
                  <a:gd name="connsiteX92" fmla="*/ 5439 w 9984"/>
                  <a:gd name="connsiteY92" fmla="*/ 3851 h 10000"/>
                  <a:gd name="connsiteX93" fmla="*/ 5472 w 9984"/>
                  <a:gd name="connsiteY93" fmla="*/ 4040 h 10000"/>
                  <a:gd name="connsiteX94" fmla="*/ 5539 w 9984"/>
                  <a:gd name="connsiteY94" fmla="*/ 4539 h 10000"/>
                  <a:gd name="connsiteX95" fmla="*/ 5572 w 9984"/>
                  <a:gd name="connsiteY95" fmla="*/ 5102 h 10000"/>
                  <a:gd name="connsiteX96" fmla="*/ 5605 w 9984"/>
                  <a:gd name="connsiteY96" fmla="*/ 5687 h 10000"/>
                  <a:gd name="connsiteX97" fmla="*/ 5605 w 9984"/>
                  <a:gd name="connsiteY97" fmla="*/ 5937 h 10000"/>
                  <a:gd name="connsiteX98" fmla="*/ 5605 w 9984"/>
                  <a:gd name="connsiteY98" fmla="*/ 6146 h 10000"/>
                  <a:gd name="connsiteX99" fmla="*/ 5572 w 9984"/>
                  <a:gd name="connsiteY99" fmla="*/ 6353 h 10000"/>
                  <a:gd name="connsiteX100" fmla="*/ 5572 w 9984"/>
                  <a:gd name="connsiteY100" fmla="*/ 6480 h 10000"/>
                  <a:gd name="connsiteX101" fmla="*/ 5572 w 9984"/>
                  <a:gd name="connsiteY101" fmla="*/ 6583 h 10000"/>
                  <a:gd name="connsiteX102" fmla="*/ 5572 w 9984"/>
                  <a:gd name="connsiteY102" fmla="*/ 6604 h 10000"/>
                  <a:gd name="connsiteX103" fmla="*/ 6199 w 9984"/>
                  <a:gd name="connsiteY103" fmla="*/ 3184 h 10000"/>
                  <a:gd name="connsiteX104" fmla="*/ 6233 w 9984"/>
                  <a:gd name="connsiteY104" fmla="*/ 3247 h 10000"/>
                  <a:gd name="connsiteX105" fmla="*/ 6265 w 9984"/>
                  <a:gd name="connsiteY105" fmla="*/ 3351 h 10000"/>
                  <a:gd name="connsiteX106" fmla="*/ 6314 w 9984"/>
                  <a:gd name="connsiteY106" fmla="*/ 3516 h 10000"/>
                  <a:gd name="connsiteX107" fmla="*/ 6365 w 9984"/>
                  <a:gd name="connsiteY107" fmla="*/ 3747 h 10000"/>
                  <a:gd name="connsiteX108" fmla="*/ 6413 w 9984"/>
                  <a:gd name="connsiteY108" fmla="*/ 3977 h 10000"/>
                  <a:gd name="connsiteX109" fmla="*/ 6497 w 9984"/>
                  <a:gd name="connsiteY109" fmla="*/ 4269 h 10000"/>
                  <a:gd name="connsiteX110" fmla="*/ 6580 w 9984"/>
                  <a:gd name="connsiteY110" fmla="*/ 4914 h 10000"/>
                  <a:gd name="connsiteX111" fmla="*/ 6597 w 9984"/>
                  <a:gd name="connsiteY111" fmla="*/ 5248 h 10000"/>
                  <a:gd name="connsiteX112" fmla="*/ 6597 w 9984"/>
                  <a:gd name="connsiteY112" fmla="*/ 5520 h 10000"/>
                  <a:gd name="connsiteX113" fmla="*/ 6597 w 9984"/>
                  <a:gd name="connsiteY113" fmla="*/ 5749 h 10000"/>
                  <a:gd name="connsiteX114" fmla="*/ 6580 w 9984"/>
                  <a:gd name="connsiteY114" fmla="*/ 5937 h 10000"/>
                  <a:gd name="connsiteX115" fmla="*/ 6546 w 9984"/>
                  <a:gd name="connsiteY115" fmla="*/ 6104 h 10000"/>
                  <a:gd name="connsiteX116" fmla="*/ 6531 w 9984"/>
                  <a:gd name="connsiteY116" fmla="*/ 6207 h 10000"/>
                  <a:gd name="connsiteX117" fmla="*/ 6497 w 9984"/>
                  <a:gd name="connsiteY117" fmla="*/ 6271 h 10000"/>
                  <a:gd name="connsiteX118" fmla="*/ 6497 w 9984"/>
                  <a:gd name="connsiteY118" fmla="*/ 6313 h 10000"/>
                  <a:gd name="connsiteX119" fmla="*/ 6497 w 9984"/>
                  <a:gd name="connsiteY119" fmla="*/ 6271 h 10000"/>
                  <a:gd name="connsiteX120" fmla="*/ 6580 w 9984"/>
                  <a:gd name="connsiteY120" fmla="*/ 6207 h 10000"/>
                  <a:gd name="connsiteX121" fmla="*/ 6662 w 9984"/>
                  <a:gd name="connsiteY121" fmla="*/ 6082 h 10000"/>
                  <a:gd name="connsiteX122" fmla="*/ 6727 w 9984"/>
                  <a:gd name="connsiteY122" fmla="*/ 5916 h 10000"/>
                  <a:gd name="connsiteX123" fmla="*/ 6927 w 9984"/>
                  <a:gd name="connsiteY123" fmla="*/ 5541 h 10000"/>
                  <a:gd name="connsiteX124" fmla="*/ 7106 w 9984"/>
                  <a:gd name="connsiteY124" fmla="*/ 5102 h 10000"/>
                  <a:gd name="connsiteX125" fmla="*/ 7125 w 9984"/>
                  <a:gd name="connsiteY125" fmla="*/ 4936 h 10000"/>
                  <a:gd name="connsiteX126" fmla="*/ 7158 w 9984"/>
                  <a:gd name="connsiteY126" fmla="*/ 4747 h 10000"/>
                  <a:gd name="connsiteX127" fmla="*/ 7158 w 9984"/>
                  <a:gd name="connsiteY127" fmla="*/ 4435 h 10000"/>
                  <a:gd name="connsiteX128" fmla="*/ 7106 w 9984"/>
                  <a:gd name="connsiteY128" fmla="*/ 4269 h 10000"/>
                  <a:gd name="connsiteX129" fmla="*/ 7074 w 9984"/>
                  <a:gd name="connsiteY129" fmla="*/ 4247 h 10000"/>
                  <a:gd name="connsiteX130" fmla="*/ 7074 w 9984"/>
                  <a:gd name="connsiteY130" fmla="*/ 4206 h 10000"/>
                  <a:gd name="connsiteX131" fmla="*/ 7106 w 9984"/>
                  <a:gd name="connsiteY131" fmla="*/ 4247 h 10000"/>
                  <a:gd name="connsiteX132" fmla="*/ 7158 w 9984"/>
                  <a:gd name="connsiteY132" fmla="*/ 4352 h 10000"/>
                  <a:gd name="connsiteX133" fmla="*/ 7241 w 9984"/>
                  <a:gd name="connsiteY133" fmla="*/ 4477 h 10000"/>
                  <a:gd name="connsiteX134" fmla="*/ 7339 w 9984"/>
                  <a:gd name="connsiteY134" fmla="*/ 4643 h 10000"/>
                  <a:gd name="connsiteX135" fmla="*/ 7524 w 9984"/>
                  <a:gd name="connsiteY135" fmla="*/ 4914 h 10000"/>
                  <a:gd name="connsiteX136" fmla="*/ 7589 w 9984"/>
                  <a:gd name="connsiteY136" fmla="*/ 5039 h 10000"/>
                  <a:gd name="connsiteX137" fmla="*/ 7605 w 9984"/>
                  <a:gd name="connsiteY137" fmla="*/ 5082 h 10000"/>
                  <a:gd name="connsiteX138" fmla="*/ 7655 w 9984"/>
                  <a:gd name="connsiteY138" fmla="*/ 5583 h 10000"/>
                  <a:gd name="connsiteX139" fmla="*/ 7687 w 9984"/>
                  <a:gd name="connsiteY139" fmla="*/ 6040 h 10000"/>
                  <a:gd name="connsiteX140" fmla="*/ 7687 w 9984"/>
                  <a:gd name="connsiteY140" fmla="*/ 6251 h 10000"/>
                  <a:gd name="connsiteX141" fmla="*/ 7719 w 9984"/>
                  <a:gd name="connsiteY141" fmla="*/ 6438 h 10000"/>
                  <a:gd name="connsiteX142" fmla="*/ 7735 w 9984"/>
                  <a:gd name="connsiteY142" fmla="*/ 6543 h 10000"/>
                  <a:gd name="connsiteX143" fmla="*/ 7770 w 9984"/>
                  <a:gd name="connsiteY143" fmla="*/ 6583 h 10000"/>
                  <a:gd name="connsiteX144" fmla="*/ 7770 w 9984"/>
                  <a:gd name="connsiteY144" fmla="*/ 6543 h 10000"/>
                  <a:gd name="connsiteX145" fmla="*/ 7819 w 9984"/>
                  <a:gd name="connsiteY145" fmla="*/ 6480 h 10000"/>
                  <a:gd name="connsiteX146" fmla="*/ 7870 w 9984"/>
                  <a:gd name="connsiteY146" fmla="*/ 6375 h 10000"/>
                  <a:gd name="connsiteX147" fmla="*/ 7919 w 9984"/>
                  <a:gd name="connsiteY147" fmla="*/ 6251 h 10000"/>
                  <a:gd name="connsiteX148" fmla="*/ 8051 w 9984"/>
                  <a:gd name="connsiteY148" fmla="*/ 5916 h 10000"/>
                  <a:gd name="connsiteX149" fmla="*/ 8132 w 9984"/>
                  <a:gd name="connsiteY149" fmla="*/ 5477 h 10000"/>
                  <a:gd name="connsiteX150" fmla="*/ 8166 w 9984"/>
                  <a:gd name="connsiteY150" fmla="*/ 5311 h 10000"/>
                  <a:gd name="connsiteX151" fmla="*/ 8166 w 9984"/>
                  <a:gd name="connsiteY151" fmla="*/ 5185 h 10000"/>
                  <a:gd name="connsiteX152" fmla="*/ 8116 w 9984"/>
                  <a:gd name="connsiteY152" fmla="*/ 4978 h 10000"/>
                  <a:gd name="connsiteX153" fmla="*/ 8051 w 9984"/>
                  <a:gd name="connsiteY153" fmla="*/ 4872 h 10000"/>
                  <a:gd name="connsiteX154" fmla="*/ 8034 w 9984"/>
                  <a:gd name="connsiteY154" fmla="*/ 4853 h 10000"/>
                  <a:gd name="connsiteX155" fmla="*/ 8166 w 9984"/>
                  <a:gd name="connsiteY155" fmla="*/ 5039 h 10000"/>
                  <a:gd name="connsiteX156" fmla="*/ 8315 w 9984"/>
                  <a:gd name="connsiteY156" fmla="*/ 5206 h 10000"/>
                  <a:gd name="connsiteX157" fmla="*/ 8515 w 9984"/>
                  <a:gd name="connsiteY157" fmla="*/ 5374 h 10000"/>
                  <a:gd name="connsiteX158" fmla="*/ 8698 w 9984"/>
                  <a:gd name="connsiteY158" fmla="*/ 5583 h 10000"/>
                  <a:gd name="connsiteX159" fmla="*/ 8846 w 9984"/>
                  <a:gd name="connsiteY159" fmla="*/ 5854 h 10000"/>
                  <a:gd name="connsiteX160" fmla="*/ 9011 w 9984"/>
                  <a:gd name="connsiteY160" fmla="*/ 6146 h 10000"/>
                  <a:gd name="connsiteX161" fmla="*/ 9142 w 9984"/>
                  <a:gd name="connsiteY161" fmla="*/ 6520 h 10000"/>
                  <a:gd name="connsiteX162" fmla="*/ 9243 w 9984"/>
                  <a:gd name="connsiteY162" fmla="*/ 6979 h 10000"/>
                  <a:gd name="connsiteX163" fmla="*/ 9309 w 9984"/>
                  <a:gd name="connsiteY163" fmla="*/ 7480 h 10000"/>
                  <a:gd name="connsiteX164" fmla="*/ 9358 w 9984"/>
                  <a:gd name="connsiteY164" fmla="*/ 7939 h 10000"/>
                  <a:gd name="connsiteX165" fmla="*/ 9358 w 9984"/>
                  <a:gd name="connsiteY165" fmla="*/ 8357 h 10000"/>
                  <a:gd name="connsiteX166" fmla="*/ 9358 w 9984"/>
                  <a:gd name="connsiteY166" fmla="*/ 8689 h 10000"/>
                  <a:gd name="connsiteX167" fmla="*/ 9358 w 9984"/>
                  <a:gd name="connsiteY167" fmla="*/ 8940 h 10000"/>
                  <a:gd name="connsiteX168" fmla="*/ 9324 w 9984"/>
                  <a:gd name="connsiteY168" fmla="*/ 9148 h 10000"/>
                  <a:gd name="connsiteX169" fmla="*/ 9324 w 9984"/>
                  <a:gd name="connsiteY169" fmla="*/ 9315 h 10000"/>
                  <a:gd name="connsiteX170" fmla="*/ 9324 w 9984"/>
                  <a:gd name="connsiteY170" fmla="*/ 9358 h 10000"/>
                  <a:gd name="connsiteX171" fmla="*/ 9374 w 9984"/>
                  <a:gd name="connsiteY171" fmla="*/ 9358 h 10000"/>
                  <a:gd name="connsiteX172" fmla="*/ 9490 w 9984"/>
                  <a:gd name="connsiteY172" fmla="*/ 9441 h 10000"/>
                  <a:gd name="connsiteX173" fmla="*/ 9640 w 9984"/>
                  <a:gd name="connsiteY173" fmla="*/ 9544 h 10000"/>
                  <a:gd name="connsiteX174" fmla="*/ 9984 w 9984"/>
                  <a:gd name="connsiteY174" fmla="*/ 10000 h 10000"/>
                  <a:gd name="connsiteX175" fmla="*/ 9045 w 9984"/>
                  <a:gd name="connsiteY175" fmla="*/ 2683 h 10000"/>
                  <a:gd name="connsiteX176" fmla="*/ 5000 w 9984"/>
                  <a:gd name="connsiteY176" fmla="*/ 0 h 10000"/>
                  <a:gd name="connsiteX177" fmla="*/ 1517 w 9984"/>
                  <a:gd name="connsiteY177" fmla="*/ 2202 h 10000"/>
                  <a:gd name="connsiteX0" fmla="*/ 1519 w 10000"/>
                  <a:gd name="connsiteY0" fmla="*/ 2202 h 10000"/>
                  <a:gd name="connsiteX1" fmla="*/ 136 w 10000"/>
                  <a:gd name="connsiteY1" fmla="*/ 9432 h 10000"/>
                  <a:gd name="connsiteX2" fmla="*/ 542 w 10000"/>
                  <a:gd name="connsiteY2" fmla="*/ 9253 h 10000"/>
                  <a:gd name="connsiteX3" fmla="*/ 675 w 10000"/>
                  <a:gd name="connsiteY3" fmla="*/ 9148 h 10000"/>
                  <a:gd name="connsiteX4" fmla="*/ 774 w 10000"/>
                  <a:gd name="connsiteY4" fmla="*/ 9085 h 10000"/>
                  <a:gd name="connsiteX5" fmla="*/ 856 w 10000"/>
                  <a:gd name="connsiteY5" fmla="*/ 9045 h 10000"/>
                  <a:gd name="connsiteX6" fmla="*/ 990 w 10000"/>
                  <a:gd name="connsiteY6" fmla="*/ 8982 h 10000"/>
                  <a:gd name="connsiteX7" fmla="*/ 1023 w 10000"/>
                  <a:gd name="connsiteY7" fmla="*/ 8940 h 10000"/>
                  <a:gd name="connsiteX8" fmla="*/ 1039 w 10000"/>
                  <a:gd name="connsiteY8" fmla="*/ 8816 h 10000"/>
                  <a:gd name="connsiteX9" fmla="*/ 956 w 10000"/>
                  <a:gd name="connsiteY9" fmla="*/ 8357 h 10000"/>
                  <a:gd name="connsiteX10" fmla="*/ 939 w 10000"/>
                  <a:gd name="connsiteY10" fmla="*/ 7939 h 10000"/>
                  <a:gd name="connsiteX11" fmla="*/ 939 w 10000"/>
                  <a:gd name="connsiteY11" fmla="*/ 7522 h 10000"/>
                  <a:gd name="connsiteX12" fmla="*/ 990 w 10000"/>
                  <a:gd name="connsiteY12" fmla="*/ 7146 h 10000"/>
                  <a:gd name="connsiteX13" fmla="*/ 1122 w 10000"/>
                  <a:gd name="connsiteY13" fmla="*/ 6417 h 10000"/>
                  <a:gd name="connsiteX14" fmla="*/ 1336 w 10000"/>
                  <a:gd name="connsiteY14" fmla="*/ 5749 h 10000"/>
                  <a:gd name="connsiteX15" fmla="*/ 1552 w 10000"/>
                  <a:gd name="connsiteY15" fmla="*/ 5248 h 10000"/>
                  <a:gd name="connsiteX16" fmla="*/ 1652 w 10000"/>
                  <a:gd name="connsiteY16" fmla="*/ 5039 h 10000"/>
                  <a:gd name="connsiteX17" fmla="*/ 1753 w 10000"/>
                  <a:gd name="connsiteY17" fmla="*/ 4872 h 10000"/>
                  <a:gd name="connsiteX18" fmla="*/ 1836 w 10000"/>
                  <a:gd name="connsiteY18" fmla="*/ 4747 h 10000"/>
                  <a:gd name="connsiteX19" fmla="*/ 1885 w 10000"/>
                  <a:gd name="connsiteY19" fmla="*/ 4643 h 10000"/>
                  <a:gd name="connsiteX20" fmla="*/ 1968 w 10000"/>
                  <a:gd name="connsiteY20" fmla="*/ 4539 h 10000"/>
                  <a:gd name="connsiteX21" fmla="*/ 2083 w 10000"/>
                  <a:gd name="connsiteY21" fmla="*/ 6146 h 10000"/>
                  <a:gd name="connsiteX22" fmla="*/ 2083 w 10000"/>
                  <a:gd name="connsiteY22" fmla="*/ 6082 h 10000"/>
                  <a:gd name="connsiteX23" fmla="*/ 2083 w 10000"/>
                  <a:gd name="connsiteY23" fmla="*/ 5937 h 10000"/>
                  <a:gd name="connsiteX24" fmla="*/ 2134 w 10000"/>
                  <a:gd name="connsiteY24" fmla="*/ 5687 h 10000"/>
                  <a:gd name="connsiteX25" fmla="*/ 2151 w 10000"/>
                  <a:gd name="connsiteY25" fmla="*/ 5374 h 10000"/>
                  <a:gd name="connsiteX26" fmla="*/ 2266 w 10000"/>
                  <a:gd name="connsiteY26" fmla="*/ 5039 h 10000"/>
                  <a:gd name="connsiteX27" fmla="*/ 2365 w 10000"/>
                  <a:gd name="connsiteY27" fmla="*/ 4747 h 10000"/>
                  <a:gd name="connsiteX28" fmla="*/ 2580 w 10000"/>
                  <a:gd name="connsiteY28" fmla="*/ 4435 h 10000"/>
                  <a:gd name="connsiteX29" fmla="*/ 2813 w 10000"/>
                  <a:gd name="connsiteY29" fmla="*/ 4185 h 10000"/>
                  <a:gd name="connsiteX30" fmla="*/ 2929 w 10000"/>
                  <a:gd name="connsiteY30" fmla="*/ 4142 h 10000"/>
                  <a:gd name="connsiteX31" fmla="*/ 2944 w 10000"/>
                  <a:gd name="connsiteY31" fmla="*/ 4142 h 10000"/>
                  <a:gd name="connsiteX32" fmla="*/ 3012 w 10000"/>
                  <a:gd name="connsiteY32" fmla="*/ 4185 h 10000"/>
                  <a:gd name="connsiteX33" fmla="*/ 3012 w 10000"/>
                  <a:gd name="connsiteY33" fmla="*/ 4269 h 10000"/>
                  <a:gd name="connsiteX34" fmla="*/ 2978 w 10000"/>
                  <a:gd name="connsiteY34" fmla="*/ 4580 h 10000"/>
                  <a:gd name="connsiteX35" fmla="*/ 2944 w 10000"/>
                  <a:gd name="connsiteY35" fmla="*/ 4914 h 10000"/>
                  <a:gd name="connsiteX36" fmla="*/ 2944 w 10000"/>
                  <a:gd name="connsiteY36" fmla="*/ 5144 h 10000"/>
                  <a:gd name="connsiteX37" fmla="*/ 3012 w 10000"/>
                  <a:gd name="connsiteY37" fmla="*/ 5374 h 10000"/>
                  <a:gd name="connsiteX38" fmla="*/ 3077 w 10000"/>
                  <a:gd name="connsiteY38" fmla="*/ 5771 h 10000"/>
                  <a:gd name="connsiteX39" fmla="*/ 3159 w 10000"/>
                  <a:gd name="connsiteY39" fmla="*/ 5937 h 10000"/>
                  <a:gd name="connsiteX40" fmla="*/ 3193 w 10000"/>
                  <a:gd name="connsiteY40" fmla="*/ 6104 h 10000"/>
                  <a:gd name="connsiteX41" fmla="*/ 3242 w 10000"/>
                  <a:gd name="connsiteY41" fmla="*/ 6186 h 10000"/>
                  <a:gd name="connsiteX42" fmla="*/ 3242 w 10000"/>
                  <a:gd name="connsiteY42" fmla="*/ 6207 h 10000"/>
                  <a:gd name="connsiteX43" fmla="*/ 3242 w 10000"/>
                  <a:gd name="connsiteY43" fmla="*/ 6146 h 10000"/>
                  <a:gd name="connsiteX44" fmla="*/ 3242 w 10000"/>
                  <a:gd name="connsiteY44" fmla="*/ 6040 h 10000"/>
                  <a:gd name="connsiteX45" fmla="*/ 3210 w 10000"/>
                  <a:gd name="connsiteY45" fmla="*/ 5854 h 10000"/>
                  <a:gd name="connsiteX46" fmla="*/ 3210 w 10000"/>
                  <a:gd name="connsiteY46" fmla="*/ 5602 h 10000"/>
                  <a:gd name="connsiteX47" fmla="*/ 3242 w 10000"/>
                  <a:gd name="connsiteY47" fmla="*/ 5353 h 10000"/>
                  <a:gd name="connsiteX48" fmla="*/ 3325 w 10000"/>
                  <a:gd name="connsiteY48" fmla="*/ 5039 h 10000"/>
                  <a:gd name="connsiteX49" fmla="*/ 3408 w 10000"/>
                  <a:gd name="connsiteY49" fmla="*/ 4747 h 10000"/>
                  <a:gd name="connsiteX50" fmla="*/ 3558 w 10000"/>
                  <a:gd name="connsiteY50" fmla="*/ 4477 h 10000"/>
                  <a:gd name="connsiteX51" fmla="*/ 3674 w 10000"/>
                  <a:gd name="connsiteY51" fmla="*/ 4352 h 10000"/>
                  <a:gd name="connsiteX52" fmla="*/ 3808 w 10000"/>
                  <a:gd name="connsiteY52" fmla="*/ 4142 h 10000"/>
                  <a:gd name="connsiteX53" fmla="*/ 4071 w 10000"/>
                  <a:gd name="connsiteY53" fmla="*/ 3769 h 10000"/>
                  <a:gd name="connsiteX54" fmla="*/ 4203 w 10000"/>
                  <a:gd name="connsiteY54" fmla="*/ 3601 h 10000"/>
                  <a:gd name="connsiteX55" fmla="*/ 4269 w 10000"/>
                  <a:gd name="connsiteY55" fmla="*/ 3476 h 10000"/>
                  <a:gd name="connsiteX56" fmla="*/ 4350 w 10000"/>
                  <a:gd name="connsiteY56" fmla="*/ 3372 h 10000"/>
                  <a:gd name="connsiteX57" fmla="*/ 4384 w 10000"/>
                  <a:gd name="connsiteY57" fmla="*/ 3351 h 10000"/>
                  <a:gd name="connsiteX58" fmla="*/ 4350 w 10000"/>
                  <a:gd name="connsiteY58" fmla="*/ 3372 h 10000"/>
                  <a:gd name="connsiteX59" fmla="*/ 4301 w 10000"/>
                  <a:gd name="connsiteY59" fmla="*/ 3476 h 10000"/>
                  <a:gd name="connsiteX60" fmla="*/ 4203 w 10000"/>
                  <a:gd name="connsiteY60" fmla="*/ 3643 h 10000"/>
                  <a:gd name="connsiteX61" fmla="*/ 4120 w 10000"/>
                  <a:gd name="connsiteY61" fmla="*/ 3851 h 10000"/>
                  <a:gd name="connsiteX62" fmla="*/ 4003 w 10000"/>
                  <a:gd name="connsiteY62" fmla="*/ 4102 h 10000"/>
                  <a:gd name="connsiteX63" fmla="*/ 3905 w 10000"/>
                  <a:gd name="connsiteY63" fmla="*/ 4374 h 10000"/>
                  <a:gd name="connsiteX64" fmla="*/ 3823 w 10000"/>
                  <a:gd name="connsiteY64" fmla="*/ 4685 h 10000"/>
                  <a:gd name="connsiteX65" fmla="*/ 3772 w 10000"/>
                  <a:gd name="connsiteY65" fmla="*/ 4978 h 10000"/>
                  <a:gd name="connsiteX66" fmla="*/ 3739 w 10000"/>
                  <a:gd name="connsiteY66" fmla="*/ 5374 h 10000"/>
                  <a:gd name="connsiteX67" fmla="*/ 3772 w 10000"/>
                  <a:gd name="connsiteY67" fmla="*/ 5707 h 10000"/>
                  <a:gd name="connsiteX68" fmla="*/ 3855 w 10000"/>
                  <a:gd name="connsiteY68" fmla="*/ 5979 h 10000"/>
                  <a:gd name="connsiteX69" fmla="*/ 3953 w 10000"/>
                  <a:gd name="connsiteY69" fmla="*/ 6146 h 10000"/>
                  <a:gd name="connsiteX70" fmla="*/ 4071 w 10000"/>
                  <a:gd name="connsiteY70" fmla="*/ 6271 h 10000"/>
                  <a:gd name="connsiteX71" fmla="*/ 4170 w 10000"/>
                  <a:gd name="connsiteY71" fmla="*/ 6375 h 10000"/>
                  <a:gd name="connsiteX72" fmla="*/ 4220 w 10000"/>
                  <a:gd name="connsiteY72" fmla="*/ 6417 h 10000"/>
                  <a:gd name="connsiteX73" fmla="*/ 4253 w 10000"/>
                  <a:gd name="connsiteY73" fmla="*/ 6417 h 10000"/>
                  <a:gd name="connsiteX74" fmla="*/ 4253 w 10000"/>
                  <a:gd name="connsiteY74" fmla="*/ 6375 h 10000"/>
                  <a:gd name="connsiteX75" fmla="*/ 4220 w 10000"/>
                  <a:gd name="connsiteY75" fmla="*/ 6251 h 10000"/>
                  <a:gd name="connsiteX76" fmla="*/ 4203 w 10000"/>
                  <a:gd name="connsiteY76" fmla="*/ 6104 h 10000"/>
                  <a:gd name="connsiteX77" fmla="*/ 4170 w 10000"/>
                  <a:gd name="connsiteY77" fmla="*/ 5875 h 10000"/>
                  <a:gd name="connsiteX78" fmla="*/ 4170 w 10000"/>
                  <a:gd name="connsiteY78" fmla="*/ 5644 h 10000"/>
                  <a:gd name="connsiteX79" fmla="*/ 4203 w 10000"/>
                  <a:gd name="connsiteY79" fmla="*/ 5353 h 10000"/>
                  <a:gd name="connsiteX80" fmla="*/ 4220 w 10000"/>
                  <a:gd name="connsiteY80" fmla="*/ 5039 h 10000"/>
                  <a:gd name="connsiteX81" fmla="*/ 4334 w 10000"/>
                  <a:gd name="connsiteY81" fmla="*/ 4747 h 10000"/>
                  <a:gd name="connsiteX82" fmla="*/ 4435 w 10000"/>
                  <a:gd name="connsiteY82" fmla="*/ 4435 h 10000"/>
                  <a:gd name="connsiteX83" fmla="*/ 4567 w 10000"/>
                  <a:gd name="connsiteY83" fmla="*/ 4206 h 10000"/>
                  <a:gd name="connsiteX84" fmla="*/ 4666 w 10000"/>
                  <a:gd name="connsiteY84" fmla="*/ 4017 h 10000"/>
                  <a:gd name="connsiteX85" fmla="*/ 4800 w 10000"/>
                  <a:gd name="connsiteY85" fmla="*/ 3851 h 10000"/>
                  <a:gd name="connsiteX86" fmla="*/ 4915 w 10000"/>
                  <a:gd name="connsiteY86" fmla="*/ 3704 h 10000"/>
                  <a:gd name="connsiteX87" fmla="*/ 5014 w 10000"/>
                  <a:gd name="connsiteY87" fmla="*/ 3601 h 10000"/>
                  <a:gd name="connsiteX88" fmla="*/ 5149 w 10000"/>
                  <a:gd name="connsiteY88" fmla="*/ 3538 h 10000"/>
                  <a:gd name="connsiteX89" fmla="*/ 5233 w 10000"/>
                  <a:gd name="connsiteY89" fmla="*/ 3538 h 10000"/>
                  <a:gd name="connsiteX90" fmla="*/ 5316 w 10000"/>
                  <a:gd name="connsiteY90" fmla="*/ 3601 h 10000"/>
                  <a:gd name="connsiteX91" fmla="*/ 5397 w 10000"/>
                  <a:gd name="connsiteY91" fmla="*/ 3704 h 10000"/>
                  <a:gd name="connsiteX92" fmla="*/ 5448 w 10000"/>
                  <a:gd name="connsiteY92" fmla="*/ 3851 h 10000"/>
                  <a:gd name="connsiteX93" fmla="*/ 5481 w 10000"/>
                  <a:gd name="connsiteY93" fmla="*/ 4040 h 10000"/>
                  <a:gd name="connsiteX94" fmla="*/ 5548 w 10000"/>
                  <a:gd name="connsiteY94" fmla="*/ 4539 h 10000"/>
                  <a:gd name="connsiteX95" fmla="*/ 5581 w 10000"/>
                  <a:gd name="connsiteY95" fmla="*/ 5102 h 10000"/>
                  <a:gd name="connsiteX96" fmla="*/ 5614 w 10000"/>
                  <a:gd name="connsiteY96" fmla="*/ 5687 h 10000"/>
                  <a:gd name="connsiteX97" fmla="*/ 5614 w 10000"/>
                  <a:gd name="connsiteY97" fmla="*/ 5937 h 10000"/>
                  <a:gd name="connsiteX98" fmla="*/ 5614 w 10000"/>
                  <a:gd name="connsiteY98" fmla="*/ 6146 h 10000"/>
                  <a:gd name="connsiteX99" fmla="*/ 5581 w 10000"/>
                  <a:gd name="connsiteY99" fmla="*/ 6353 h 10000"/>
                  <a:gd name="connsiteX100" fmla="*/ 5581 w 10000"/>
                  <a:gd name="connsiteY100" fmla="*/ 6480 h 10000"/>
                  <a:gd name="connsiteX101" fmla="*/ 5581 w 10000"/>
                  <a:gd name="connsiteY101" fmla="*/ 6583 h 10000"/>
                  <a:gd name="connsiteX102" fmla="*/ 5581 w 10000"/>
                  <a:gd name="connsiteY102" fmla="*/ 6604 h 10000"/>
                  <a:gd name="connsiteX103" fmla="*/ 6209 w 10000"/>
                  <a:gd name="connsiteY103" fmla="*/ 3184 h 10000"/>
                  <a:gd name="connsiteX104" fmla="*/ 6243 w 10000"/>
                  <a:gd name="connsiteY104" fmla="*/ 3247 h 10000"/>
                  <a:gd name="connsiteX105" fmla="*/ 6275 w 10000"/>
                  <a:gd name="connsiteY105" fmla="*/ 3351 h 10000"/>
                  <a:gd name="connsiteX106" fmla="*/ 6324 w 10000"/>
                  <a:gd name="connsiteY106" fmla="*/ 3516 h 10000"/>
                  <a:gd name="connsiteX107" fmla="*/ 6375 w 10000"/>
                  <a:gd name="connsiteY107" fmla="*/ 3747 h 10000"/>
                  <a:gd name="connsiteX108" fmla="*/ 6423 w 10000"/>
                  <a:gd name="connsiteY108" fmla="*/ 3977 h 10000"/>
                  <a:gd name="connsiteX109" fmla="*/ 6507 w 10000"/>
                  <a:gd name="connsiteY109" fmla="*/ 4269 h 10000"/>
                  <a:gd name="connsiteX110" fmla="*/ 6591 w 10000"/>
                  <a:gd name="connsiteY110" fmla="*/ 4914 h 10000"/>
                  <a:gd name="connsiteX111" fmla="*/ 6608 w 10000"/>
                  <a:gd name="connsiteY111" fmla="*/ 5248 h 10000"/>
                  <a:gd name="connsiteX112" fmla="*/ 6608 w 10000"/>
                  <a:gd name="connsiteY112" fmla="*/ 5520 h 10000"/>
                  <a:gd name="connsiteX113" fmla="*/ 6608 w 10000"/>
                  <a:gd name="connsiteY113" fmla="*/ 5749 h 10000"/>
                  <a:gd name="connsiteX114" fmla="*/ 6591 w 10000"/>
                  <a:gd name="connsiteY114" fmla="*/ 5937 h 10000"/>
                  <a:gd name="connsiteX115" fmla="*/ 6556 w 10000"/>
                  <a:gd name="connsiteY115" fmla="*/ 6104 h 10000"/>
                  <a:gd name="connsiteX116" fmla="*/ 6541 w 10000"/>
                  <a:gd name="connsiteY116" fmla="*/ 6207 h 10000"/>
                  <a:gd name="connsiteX117" fmla="*/ 6507 w 10000"/>
                  <a:gd name="connsiteY117" fmla="*/ 6271 h 10000"/>
                  <a:gd name="connsiteX118" fmla="*/ 6507 w 10000"/>
                  <a:gd name="connsiteY118" fmla="*/ 6313 h 10000"/>
                  <a:gd name="connsiteX119" fmla="*/ 6507 w 10000"/>
                  <a:gd name="connsiteY119" fmla="*/ 6271 h 10000"/>
                  <a:gd name="connsiteX120" fmla="*/ 6591 w 10000"/>
                  <a:gd name="connsiteY120" fmla="*/ 6207 h 10000"/>
                  <a:gd name="connsiteX121" fmla="*/ 6673 w 10000"/>
                  <a:gd name="connsiteY121" fmla="*/ 6082 h 10000"/>
                  <a:gd name="connsiteX122" fmla="*/ 6738 w 10000"/>
                  <a:gd name="connsiteY122" fmla="*/ 5916 h 10000"/>
                  <a:gd name="connsiteX123" fmla="*/ 6938 w 10000"/>
                  <a:gd name="connsiteY123" fmla="*/ 5541 h 10000"/>
                  <a:gd name="connsiteX124" fmla="*/ 7117 w 10000"/>
                  <a:gd name="connsiteY124" fmla="*/ 5102 h 10000"/>
                  <a:gd name="connsiteX125" fmla="*/ 7136 w 10000"/>
                  <a:gd name="connsiteY125" fmla="*/ 4936 h 10000"/>
                  <a:gd name="connsiteX126" fmla="*/ 7169 w 10000"/>
                  <a:gd name="connsiteY126" fmla="*/ 4747 h 10000"/>
                  <a:gd name="connsiteX127" fmla="*/ 7169 w 10000"/>
                  <a:gd name="connsiteY127" fmla="*/ 4435 h 10000"/>
                  <a:gd name="connsiteX128" fmla="*/ 7117 w 10000"/>
                  <a:gd name="connsiteY128" fmla="*/ 4269 h 10000"/>
                  <a:gd name="connsiteX129" fmla="*/ 7085 w 10000"/>
                  <a:gd name="connsiteY129" fmla="*/ 4247 h 10000"/>
                  <a:gd name="connsiteX130" fmla="*/ 7085 w 10000"/>
                  <a:gd name="connsiteY130" fmla="*/ 4206 h 10000"/>
                  <a:gd name="connsiteX131" fmla="*/ 7117 w 10000"/>
                  <a:gd name="connsiteY131" fmla="*/ 4247 h 10000"/>
                  <a:gd name="connsiteX132" fmla="*/ 7169 w 10000"/>
                  <a:gd name="connsiteY132" fmla="*/ 4352 h 10000"/>
                  <a:gd name="connsiteX133" fmla="*/ 7253 w 10000"/>
                  <a:gd name="connsiteY133" fmla="*/ 4477 h 10000"/>
                  <a:gd name="connsiteX134" fmla="*/ 7351 w 10000"/>
                  <a:gd name="connsiteY134" fmla="*/ 4643 h 10000"/>
                  <a:gd name="connsiteX135" fmla="*/ 7536 w 10000"/>
                  <a:gd name="connsiteY135" fmla="*/ 4914 h 10000"/>
                  <a:gd name="connsiteX136" fmla="*/ 7601 w 10000"/>
                  <a:gd name="connsiteY136" fmla="*/ 5039 h 10000"/>
                  <a:gd name="connsiteX137" fmla="*/ 7617 w 10000"/>
                  <a:gd name="connsiteY137" fmla="*/ 5082 h 10000"/>
                  <a:gd name="connsiteX138" fmla="*/ 7667 w 10000"/>
                  <a:gd name="connsiteY138" fmla="*/ 5583 h 10000"/>
                  <a:gd name="connsiteX139" fmla="*/ 7699 w 10000"/>
                  <a:gd name="connsiteY139" fmla="*/ 6040 h 10000"/>
                  <a:gd name="connsiteX140" fmla="*/ 7699 w 10000"/>
                  <a:gd name="connsiteY140" fmla="*/ 6251 h 10000"/>
                  <a:gd name="connsiteX141" fmla="*/ 7731 w 10000"/>
                  <a:gd name="connsiteY141" fmla="*/ 6438 h 10000"/>
                  <a:gd name="connsiteX142" fmla="*/ 7747 w 10000"/>
                  <a:gd name="connsiteY142" fmla="*/ 6543 h 10000"/>
                  <a:gd name="connsiteX143" fmla="*/ 7782 w 10000"/>
                  <a:gd name="connsiteY143" fmla="*/ 6583 h 10000"/>
                  <a:gd name="connsiteX144" fmla="*/ 7782 w 10000"/>
                  <a:gd name="connsiteY144" fmla="*/ 6543 h 10000"/>
                  <a:gd name="connsiteX145" fmla="*/ 7832 w 10000"/>
                  <a:gd name="connsiteY145" fmla="*/ 6480 h 10000"/>
                  <a:gd name="connsiteX146" fmla="*/ 7883 w 10000"/>
                  <a:gd name="connsiteY146" fmla="*/ 6375 h 10000"/>
                  <a:gd name="connsiteX147" fmla="*/ 7932 w 10000"/>
                  <a:gd name="connsiteY147" fmla="*/ 6251 h 10000"/>
                  <a:gd name="connsiteX148" fmla="*/ 8064 w 10000"/>
                  <a:gd name="connsiteY148" fmla="*/ 5916 h 10000"/>
                  <a:gd name="connsiteX149" fmla="*/ 8145 w 10000"/>
                  <a:gd name="connsiteY149" fmla="*/ 5477 h 10000"/>
                  <a:gd name="connsiteX150" fmla="*/ 8179 w 10000"/>
                  <a:gd name="connsiteY150" fmla="*/ 5311 h 10000"/>
                  <a:gd name="connsiteX151" fmla="*/ 8179 w 10000"/>
                  <a:gd name="connsiteY151" fmla="*/ 5185 h 10000"/>
                  <a:gd name="connsiteX152" fmla="*/ 8129 w 10000"/>
                  <a:gd name="connsiteY152" fmla="*/ 4978 h 10000"/>
                  <a:gd name="connsiteX153" fmla="*/ 8064 w 10000"/>
                  <a:gd name="connsiteY153" fmla="*/ 4872 h 10000"/>
                  <a:gd name="connsiteX154" fmla="*/ 8047 w 10000"/>
                  <a:gd name="connsiteY154" fmla="*/ 4853 h 10000"/>
                  <a:gd name="connsiteX155" fmla="*/ 8179 w 10000"/>
                  <a:gd name="connsiteY155" fmla="*/ 5039 h 10000"/>
                  <a:gd name="connsiteX156" fmla="*/ 8328 w 10000"/>
                  <a:gd name="connsiteY156" fmla="*/ 5206 h 10000"/>
                  <a:gd name="connsiteX157" fmla="*/ 8529 w 10000"/>
                  <a:gd name="connsiteY157" fmla="*/ 5374 h 10000"/>
                  <a:gd name="connsiteX158" fmla="*/ 8712 w 10000"/>
                  <a:gd name="connsiteY158" fmla="*/ 5583 h 10000"/>
                  <a:gd name="connsiteX159" fmla="*/ 8860 w 10000"/>
                  <a:gd name="connsiteY159" fmla="*/ 5854 h 10000"/>
                  <a:gd name="connsiteX160" fmla="*/ 9025 w 10000"/>
                  <a:gd name="connsiteY160" fmla="*/ 6146 h 10000"/>
                  <a:gd name="connsiteX161" fmla="*/ 9157 w 10000"/>
                  <a:gd name="connsiteY161" fmla="*/ 6520 h 10000"/>
                  <a:gd name="connsiteX162" fmla="*/ 9258 w 10000"/>
                  <a:gd name="connsiteY162" fmla="*/ 6979 h 10000"/>
                  <a:gd name="connsiteX163" fmla="*/ 9324 w 10000"/>
                  <a:gd name="connsiteY163" fmla="*/ 7480 h 10000"/>
                  <a:gd name="connsiteX164" fmla="*/ 9373 w 10000"/>
                  <a:gd name="connsiteY164" fmla="*/ 7939 h 10000"/>
                  <a:gd name="connsiteX165" fmla="*/ 9373 w 10000"/>
                  <a:gd name="connsiteY165" fmla="*/ 8357 h 10000"/>
                  <a:gd name="connsiteX166" fmla="*/ 9373 w 10000"/>
                  <a:gd name="connsiteY166" fmla="*/ 8689 h 10000"/>
                  <a:gd name="connsiteX167" fmla="*/ 9373 w 10000"/>
                  <a:gd name="connsiteY167" fmla="*/ 8940 h 10000"/>
                  <a:gd name="connsiteX168" fmla="*/ 9339 w 10000"/>
                  <a:gd name="connsiteY168" fmla="*/ 9148 h 10000"/>
                  <a:gd name="connsiteX169" fmla="*/ 9339 w 10000"/>
                  <a:gd name="connsiteY169" fmla="*/ 9315 h 10000"/>
                  <a:gd name="connsiteX170" fmla="*/ 9339 w 10000"/>
                  <a:gd name="connsiteY170" fmla="*/ 9358 h 10000"/>
                  <a:gd name="connsiteX171" fmla="*/ 9389 w 10000"/>
                  <a:gd name="connsiteY171" fmla="*/ 9358 h 10000"/>
                  <a:gd name="connsiteX172" fmla="*/ 9505 w 10000"/>
                  <a:gd name="connsiteY172" fmla="*/ 9441 h 10000"/>
                  <a:gd name="connsiteX173" fmla="*/ 9655 w 10000"/>
                  <a:gd name="connsiteY173" fmla="*/ 9544 h 10000"/>
                  <a:gd name="connsiteX174" fmla="*/ 10000 w 10000"/>
                  <a:gd name="connsiteY174" fmla="*/ 10000 h 10000"/>
                  <a:gd name="connsiteX175" fmla="*/ 9059 w 10000"/>
                  <a:gd name="connsiteY175" fmla="*/ 2683 h 10000"/>
                  <a:gd name="connsiteX176" fmla="*/ 5008 w 10000"/>
                  <a:gd name="connsiteY176" fmla="*/ 0 h 10000"/>
                  <a:gd name="connsiteX177" fmla="*/ 1519 w 10000"/>
                  <a:gd name="connsiteY177" fmla="*/ 2202 h 10000"/>
                  <a:gd name="connsiteX0" fmla="*/ 1519 w 10000"/>
                  <a:gd name="connsiteY0" fmla="*/ 2202 h 10000"/>
                  <a:gd name="connsiteX1" fmla="*/ 136 w 10000"/>
                  <a:gd name="connsiteY1" fmla="*/ 9432 h 10000"/>
                  <a:gd name="connsiteX2" fmla="*/ 542 w 10000"/>
                  <a:gd name="connsiteY2" fmla="*/ 9253 h 10000"/>
                  <a:gd name="connsiteX3" fmla="*/ 675 w 10000"/>
                  <a:gd name="connsiteY3" fmla="*/ 9148 h 10000"/>
                  <a:gd name="connsiteX4" fmla="*/ 774 w 10000"/>
                  <a:gd name="connsiteY4" fmla="*/ 9085 h 10000"/>
                  <a:gd name="connsiteX5" fmla="*/ 856 w 10000"/>
                  <a:gd name="connsiteY5" fmla="*/ 9045 h 10000"/>
                  <a:gd name="connsiteX6" fmla="*/ 990 w 10000"/>
                  <a:gd name="connsiteY6" fmla="*/ 8982 h 10000"/>
                  <a:gd name="connsiteX7" fmla="*/ 1023 w 10000"/>
                  <a:gd name="connsiteY7" fmla="*/ 8940 h 10000"/>
                  <a:gd name="connsiteX8" fmla="*/ 1039 w 10000"/>
                  <a:gd name="connsiteY8" fmla="*/ 8816 h 10000"/>
                  <a:gd name="connsiteX9" fmla="*/ 956 w 10000"/>
                  <a:gd name="connsiteY9" fmla="*/ 8357 h 10000"/>
                  <a:gd name="connsiteX10" fmla="*/ 939 w 10000"/>
                  <a:gd name="connsiteY10" fmla="*/ 7939 h 10000"/>
                  <a:gd name="connsiteX11" fmla="*/ 939 w 10000"/>
                  <a:gd name="connsiteY11" fmla="*/ 7522 h 10000"/>
                  <a:gd name="connsiteX12" fmla="*/ 990 w 10000"/>
                  <a:gd name="connsiteY12" fmla="*/ 7146 h 10000"/>
                  <a:gd name="connsiteX13" fmla="*/ 1122 w 10000"/>
                  <a:gd name="connsiteY13" fmla="*/ 6417 h 10000"/>
                  <a:gd name="connsiteX14" fmla="*/ 1336 w 10000"/>
                  <a:gd name="connsiteY14" fmla="*/ 5749 h 10000"/>
                  <a:gd name="connsiteX15" fmla="*/ 1552 w 10000"/>
                  <a:gd name="connsiteY15" fmla="*/ 5248 h 10000"/>
                  <a:gd name="connsiteX16" fmla="*/ 1652 w 10000"/>
                  <a:gd name="connsiteY16" fmla="*/ 5039 h 10000"/>
                  <a:gd name="connsiteX17" fmla="*/ 1753 w 10000"/>
                  <a:gd name="connsiteY17" fmla="*/ 4872 h 10000"/>
                  <a:gd name="connsiteX18" fmla="*/ 1836 w 10000"/>
                  <a:gd name="connsiteY18" fmla="*/ 4747 h 10000"/>
                  <a:gd name="connsiteX19" fmla="*/ 1885 w 10000"/>
                  <a:gd name="connsiteY19" fmla="*/ 4643 h 10000"/>
                  <a:gd name="connsiteX20" fmla="*/ 1968 w 10000"/>
                  <a:gd name="connsiteY20" fmla="*/ 4539 h 10000"/>
                  <a:gd name="connsiteX21" fmla="*/ 2083 w 10000"/>
                  <a:gd name="connsiteY21" fmla="*/ 6146 h 10000"/>
                  <a:gd name="connsiteX22" fmla="*/ 2083 w 10000"/>
                  <a:gd name="connsiteY22" fmla="*/ 6082 h 10000"/>
                  <a:gd name="connsiteX23" fmla="*/ 2083 w 10000"/>
                  <a:gd name="connsiteY23" fmla="*/ 5937 h 10000"/>
                  <a:gd name="connsiteX24" fmla="*/ 2134 w 10000"/>
                  <a:gd name="connsiteY24" fmla="*/ 5687 h 10000"/>
                  <a:gd name="connsiteX25" fmla="*/ 2151 w 10000"/>
                  <a:gd name="connsiteY25" fmla="*/ 5374 h 10000"/>
                  <a:gd name="connsiteX26" fmla="*/ 2266 w 10000"/>
                  <a:gd name="connsiteY26" fmla="*/ 5039 h 10000"/>
                  <a:gd name="connsiteX27" fmla="*/ 2365 w 10000"/>
                  <a:gd name="connsiteY27" fmla="*/ 4747 h 10000"/>
                  <a:gd name="connsiteX28" fmla="*/ 2580 w 10000"/>
                  <a:gd name="connsiteY28" fmla="*/ 4435 h 10000"/>
                  <a:gd name="connsiteX29" fmla="*/ 2813 w 10000"/>
                  <a:gd name="connsiteY29" fmla="*/ 4185 h 10000"/>
                  <a:gd name="connsiteX30" fmla="*/ 2929 w 10000"/>
                  <a:gd name="connsiteY30" fmla="*/ 4142 h 10000"/>
                  <a:gd name="connsiteX31" fmla="*/ 2944 w 10000"/>
                  <a:gd name="connsiteY31" fmla="*/ 4142 h 10000"/>
                  <a:gd name="connsiteX32" fmla="*/ 3012 w 10000"/>
                  <a:gd name="connsiteY32" fmla="*/ 4185 h 10000"/>
                  <a:gd name="connsiteX33" fmla="*/ 3012 w 10000"/>
                  <a:gd name="connsiteY33" fmla="*/ 4269 h 10000"/>
                  <a:gd name="connsiteX34" fmla="*/ 2978 w 10000"/>
                  <a:gd name="connsiteY34" fmla="*/ 4580 h 10000"/>
                  <a:gd name="connsiteX35" fmla="*/ 2944 w 10000"/>
                  <a:gd name="connsiteY35" fmla="*/ 4914 h 10000"/>
                  <a:gd name="connsiteX36" fmla="*/ 2944 w 10000"/>
                  <a:gd name="connsiteY36" fmla="*/ 5144 h 10000"/>
                  <a:gd name="connsiteX37" fmla="*/ 3012 w 10000"/>
                  <a:gd name="connsiteY37" fmla="*/ 5374 h 10000"/>
                  <a:gd name="connsiteX38" fmla="*/ 3077 w 10000"/>
                  <a:gd name="connsiteY38" fmla="*/ 5771 h 10000"/>
                  <a:gd name="connsiteX39" fmla="*/ 3159 w 10000"/>
                  <a:gd name="connsiteY39" fmla="*/ 5937 h 10000"/>
                  <a:gd name="connsiteX40" fmla="*/ 3193 w 10000"/>
                  <a:gd name="connsiteY40" fmla="*/ 6104 h 10000"/>
                  <a:gd name="connsiteX41" fmla="*/ 3242 w 10000"/>
                  <a:gd name="connsiteY41" fmla="*/ 6186 h 10000"/>
                  <a:gd name="connsiteX42" fmla="*/ 3242 w 10000"/>
                  <a:gd name="connsiteY42" fmla="*/ 6207 h 10000"/>
                  <a:gd name="connsiteX43" fmla="*/ 3242 w 10000"/>
                  <a:gd name="connsiteY43" fmla="*/ 6146 h 10000"/>
                  <a:gd name="connsiteX44" fmla="*/ 3242 w 10000"/>
                  <a:gd name="connsiteY44" fmla="*/ 6040 h 10000"/>
                  <a:gd name="connsiteX45" fmla="*/ 3210 w 10000"/>
                  <a:gd name="connsiteY45" fmla="*/ 5854 h 10000"/>
                  <a:gd name="connsiteX46" fmla="*/ 3210 w 10000"/>
                  <a:gd name="connsiteY46" fmla="*/ 5602 h 10000"/>
                  <a:gd name="connsiteX47" fmla="*/ 3242 w 10000"/>
                  <a:gd name="connsiteY47" fmla="*/ 5353 h 10000"/>
                  <a:gd name="connsiteX48" fmla="*/ 3325 w 10000"/>
                  <a:gd name="connsiteY48" fmla="*/ 5039 h 10000"/>
                  <a:gd name="connsiteX49" fmla="*/ 3408 w 10000"/>
                  <a:gd name="connsiteY49" fmla="*/ 4747 h 10000"/>
                  <a:gd name="connsiteX50" fmla="*/ 3558 w 10000"/>
                  <a:gd name="connsiteY50" fmla="*/ 4477 h 10000"/>
                  <a:gd name="connsiteX51" fmla="*/ 3674 w 10000"/>
                  <a:gd name="connsiteY51" fmla="*/ 4352 h 10000"/>
                  <a:gd name="connsiteX52" fmla="*/ 3808 w 10000"/>
                  <a:gd name="connsiteY52" fmla="*/ 4142 h 10000"/>
                  <a:gd name="connsiteX53" fmla="*/ 4071 w 10000"/>
                  <a:gd name="connsiteY53" fmla="*/ 3769 h 10000"/>
                  <a:gd name="connsiteX54" fmla="*/ 4203 w 10000"/>
                  <a:gd name="connsiteY54" fmla="*/ 3601 h 10000"/>
                  <a:gd name="connsiteX55" fmla="*/ 4269 w 10000"/>
                  <a:gd name="connsiteY55" fmla="*/ 3476 h 10000"/>
                  <a:gd name="connsiteX56" fmla="*/ 4350 w 10000"/>
                  <a:gd name="connsiteY56" fmla="*/ 3372 h 10000"/>
                  <a:gd name="connsiteX57" fmla="*/ 4384 w 10000"/>
                  <a:gd name="connsiteY57" fmla="*/ 3351 h 10000"/>
                  <a:gd name="connsiteX58" fmla="*/ 4350 w 10000"/>
                  <a:gd name="connsiteY58" fmla="*/ 3372 h 10000"/>
                  <a:gd name="connsiteX59" fmla="*/ 4301 w 10000"/>
                  <a:gd name="connsiteY59" fmla="*/ 3476 h 10000"/>
                  <a:gd name="connsiteX60" fmla="*/ 4203 w 10000"/>
                  <a:gd name="connsiteY60" fmla="*/ 3643 h 10000"/>
                  <a:gd name="connsiteX61" fmla="*/ 4120 w 10000"/>
                  <a:gd name="connsiteY61" fmla="*/ 3851 h 10000"/>
                  <a:gd name="connsiteX62" fmla="*/ 4003 w 10000"/>
                  <a:gd name="connsiteY62" fmla="*/ 4102 h 10000"/>
                  <a:gd name="connsiteX63" fmla="*/ 3905 w 10000"/>
                  <a:gd name="connsiteY63" fmla="*/ 4374 h 10000"/>
                  <a:gd name="connsiteX64" fmla="*/ 3823 w 10000"/>
                  <a:gd name="connsiteY64" fmla="*/ 4685 h 10000"/>
                  <a:gd name="connsiteX65" fmla="*/ 3772 w 10000"/>
                  <a:gd name="connsiteY65" fmla="*/ 4978 h 10000"/>
                  <a:gd name="connsiteX66" fmla="*/ 3739 w 10000"/>
                  <a:gd name="connsiteY66" fmla="*/ 5374 h 10000"/>
                  <a:gd name="connsiteX67" fmla="*/ 3772 w 10000"/>
                  <a:gd name="connsiteY67" fmla="*/ 5707 h 10000"/>
                  <a:gd name="connsiteX68" fmla="*/ 3855 w 10000"/>
                  <a:gd name="connsiteY68" fmla="*/ 5979 h 10000"/>
                  <a:gd name="connsiteX69" fmla="*/ 3953 w 10000"/>
                  <a:gd name="connsiteY69" fmla="*/ 6146 h 10000"/>
                  <a:gd name="connsiteX70" fmla="*/ 4071 w 10000"/>
                  <a:gd name="connsiteY70" fmla="*/ 6271 h 10000"/>
                  <a:gd name="connsiteX71" fmla="*/ 4170 w 10000"/>
                  <a:gd name="connsiteY71" fmla="*/ 6375 h 10000"/>
                  <a:gd name="connsiteX72" fmla="*/ 4220 w 10000"/>
                  <a:gd name="connsiteY72" fmla="*/ 6417 h 10000"/>
                  <a:gd name="connsiteX73" fmla="*/ 4253 w 10000"/>
                  <a:gd name="connsiteY73" fmla="*/ 6417 h 10000"/>
                  <a:gd name="connsiteX74" fmla="*/ 4253 w 10000"/>
                  <a:gd name="connsiteY74" fmla="*/ 6375 h 10000"/>
                  <a:gd name="connsiteX75" fmla="*/ 4220 w 10000"/>
                  <a:gd name="connsiteY75" fmla="*/ 6251 h 10000"/>
                  <a:gd name="connsiteX76" fmla="*/ 4203 w 10000"/>
                  <a:gd name="connsiteY76" fmla="*/ 6104 h 10000"/>
                  <a:gd name="connsiteX77" fmla="*/ 4170 w 10000"/>
                  <a:gd name="connsiteY77" fmla="*/ 5875 h 10000"/>
                  <a:gd name="connsiteX78" fmla="*/ 4170 w 10000"/>
                  <a:gd name="connsiteY78" fmla="*/ 5644 h 10000"/>
                  <a:gd name="connsiteX79" fmla="*/ 4203 w 10000"/>
                  <a:gd name="connsiteY79" fmla="*/ 5353 h 10000"/>
                  <a:gd name="connsiteX80" fmla="*/ 4220 w 10000"/>
                  <a:gd name="connsiteY80" fmla="*/ 5039 h 10000"/>
                  <a:gd name="connsiteX81" fmla="*/ 4334 w 10000"/>
                  <a:gd name="connsiteY81" fmla="*/ 4747 h 10000"/>
                  <a:gd name="connsiteX82" fmla="*/ 4435 w 10000"/>
                  <a:gd name="connsiteY82" fmla="*/ 4435 h 10000"/>
                  <a:gd name="connsiteX83" fmla="*/ 4567 w 10000"/>
                  <a:gd name="connsiteY83" fmla="*/ 4206 h 10000"/>
                  <a:gd name="connsiteX84" fmla="*/ 4666 w 10000"/>
                  <a:gd name="connsiteY84" fmla="*/ 4017 h 10000"/>
                  <a:gd name="connsiteX85" fmla="*/ 4800 w 10000"/>
                  <a:gd name="connsiteY85" fmla="*/ 3851 h 10000"/>
                  <a:gd name="connsiteX86" fmla="*/ 4915 w 10000"/>
                  <a:gd name="connsiteY86" fmla="*/ 3704 h 10000"/>
                  <a:gd name="connsiteX87" fmla="*/ 5014 w 10000"/>
                  <a:gd name="connsiteY87" fmla="*/ 3601 h 10000"/>
                  <a:gd name="connsiteX88" fmla="*/ 5149 w 10000"/>
                  <a:gd name="connsiteY88" fmla="*/ 3538 h 10000"/>
                  <a:gd name="connsiteX89" fmla="*/ 5233 w 10000"/>
                  <a:gd name="connsiteY89" fmla="*/ 3538 h 10000"/>
                  <a:gd name="connsiteX90" fmla="*/ 5316 w 10000"/>
                  <a:gd name="connsiteY90" fmla="*/ 3601 h 10000"/>
                  <a:gd name="connsiteX91" fmla="*/ 5397 w 10000"/>
                  <a:gd name="connsiteY91" fmla="*/ 3704 h 10000"/>
                  <a:gd name="connsiteX92" fmla="*/ 5448 w 10000"/>
                  <a:gd name="connsiteY92" fmla="*/ 3851 h 10000"/>
                  <a:gd name="connsiteX93" fmla="*/ 5481 w 10000"/>
                  <a:gd name="connsiteY93" fmla="*/ 4040 h 10000"/>
                  <a:gd name="connsiteX94" fmla="*/ 5548 w 10000"/>
                  <a:gd name="connsiteY94" fmla="*/ 4539 h 10000"/>
                  <a:gd name="connsiteX95" fmla="*/ 5581 w 10000"/>
                  <a:gd name="connsiteY95" fmla="*/ 5102 h 10000"/>
                  <a:gd name="connsiteX96" fmla="*/ 5614 w 10000"/>
                  <a:gd name="connsiteY96" fmla="*/ 5687 h 10000"/>
                  <a:gd name="connsiteX97" fmla="*/ 5614 w 10000"/>
                  <a:gd name="connsiteY97" fmla="*/ 5937 h 10000"/>
                  <a:gd name="connsiteX98" fmla="*/ 5614 w 10000"/>
                  <a:gd name="connsiteY98" fmla="*/ 6146 h 10000"/>
                  <a:gd name="connsiteX99" fmla="*/ 5581 w 10000"/>
                  <a:gd name="connsiteY99" fmla="*/ 6353 h 10000"/>
                  <a:gd name="connsiteX100" fmla="*/ 5581 w 10000"/>
                  <a:gd name="connsiteY100" fmla="*/ 6480 h 10000"/>
                  <a:gd name="connsiteX101" fmla="*/ 5581 w 10000"/>
                  <a:gd name="connsiteY101" fmla="*/ 6583 h 10000"/>
                  <a:gd name="connsiteX102" fmla="*/ 5581 w 10000"/>
                  <a:gd name="connsiteY102" fmla="*/ 6604 h 10000"/>
                  <a:gd name="connsiteX103" fmla="*/ 6209 w 10000"/>
                  <a:gd name="connsiteY103" fmla="*/ 3184 h 10000"/>
                  <a:gd name="connsiteX104" fmla="*/ 6243 w 10000"/>
                  <a:gd name="connsiteY104" fmla="*/ 3247 h 10000"/>
                  <a:gd name="connsiteX105" fmla="*/ 6275 w 10000"/>
                  <a:gd name="connsiteY105" fmla="*/ 3351 h 10000"/>
                  <a:gd name="connsiteX106" fmla="*/ 6324 w 10000"/>
                  <a:gd name="connsiteY106" fmla="*/ 3516 h 10000"/>
                  <a:gd name="connsiteX107" fmla="*/ 6375 w 10000"/>
                  <a:gd name="connsiteY107" fmla="*/ 3747 h 10000"/>
                  <a:gd name="connsiteX108" fmla="*/ 6423 w 10000"/>
                  <a:gd name="connsiteY108" fmla="*/ 3977 h 10000"/>
                  <a:gd name="connsiteX109" fmla="*/ 6507 w 10000"/>
                  <a:gd name="connsiteY109" fmla="*/ 4269 h 10000"/>
                  <a:gd name="connsiteX110" fmla="*/ 6591 w 10000"/>
                  <a:gd name="connsiteY110" fmla="*/ 4914 h 10000"/>
                  <a:gd name="connsiteX111" fmla="*/ 6608 w 10000"/>
                  <a:gd name="connsiteY111" fmla="*/ 5248 h 10000"/>
                  <a:gd name="connsiteX112" fmla="*/ 6608 w 10000"/>
                  <a:gd name="connsiteY112" fmla="*/ 5520 h 10000"/>
                  <a:gd name="connsiteX113" fmla="*/ 6608 w 10000"/>
                  <a:gd name="connsiteY113" fmla="*/ 5749 h 10000"/>
                  <a:gd name="connsiteX114" fmla="*/ 6591 w 10000"/>
                  <a:gd name="connsiteY114" fmla="*/ 5937 h 10000"/>
                  <a:gd name="connsiteX115" fmla="*/ 6556 w 10000"/>
                  <a:gd name="connsiteY115" fmla="*/ 6104 h 10000"/>
                  <a:gd name="connsiteX116" fmla="*/ 6541 w 10000"/>
                  <a:gd name="connsiteY116" fmla="*/ 6207 h 10000"/>
                  <a:gd name="connsiteX117" fmla="*/ 6507 w 10000"/>
                  <a:gd name="connsiteY117" fmla="*/ 6271 h 10000"/>
                  <a:gd name="connsiteX118" fmla="*/ 6507 w 10000"/>
                  <a:gd name="connsiteY118" fmla="*/ 6313 h 10000"/>
                  <a:gd name="connsiteX119" fmla="*/ 6507 w 10000"/>
                  <a:gd name="connsiteY119" fmla="*/ 6271 h 10000"/>
                  <a:gd name="connsiteX120" fmla="*/ 6591 w 10000"/>
                  <a:gd name="connsiteY120" fmla="*/ 6207 h 10000"/>
                  <a:gd name="connsiteX121" fmla="*/ 6673 w 10000"/>
                  <a:gd name="connsiteY121" fmla="*/ 6082 h 10000"/>
                  <a:gd name="connsiteX122" fmla="*/ 6738 w 10000"/>
                  <a:gd name="connsiteY122" fmla="*/ 5916 h 10000"/>
                  <a:gd name="connsiteX123" fmla="*/ 6938 w 10000"/>
                  <a:gd name="connsiteY123" fmla="*/ 5541 h 10000"/>
                  <a:gd name="connsiteX124" fmla="*/ 7117 w 10000"/>
                  <a:gd name="connsiteY124" fmla="*/ 5102 h 10000"/>
                  <a:gd name="connsiteX125" fmla="*/ 7136 w 10000"/>
                  <a:gd name="connsiteY125" fmla="*/ 4936 h 10000"/>
                  <a:gd name="connsiteX126" fmla="*/ 7169 w 10000"/>
                  <a:gd name="connsiteY126" fmla="*/ 4747 h 10000"/>
                  <a:gd name="connsiteX127" fmla="*/ 7169 w 10000"/>
                  <a:gd name="connsiteY127" fmla="*/ 4435 h 10000"/>
                  <a:gd name="connsiteX128" fmla="*/ 7117 w 10000"/>
                  <a:gd name="connsiteY128" fmla="*/ 4269 h 10000"/>
                  <a:gd name="connsiteX129" fmla="*/ 7085 w 10000"/>
                  <a:gd name="connsiteY129" fmla="*/ 4247 h 10000"/>
                  <a:gd name="connsiteX130" fmla="*/ 7085 w 10000"/>
                  <a:gd name="connsiteY130" fmla="*/ 4206 h 10000"/>
                  <a:gd name="connsiteX131" fmla="*/ 7117 w 10000"/>
                  <a:gd name="connsiteY131" fmla="*/ 4247 h 10000"/>
                  <a:gd name="connsiteX132" fmla="*/ 7169 w 10000"/>
                  <a:gd name="connsiteY132" fmla="*/ 4352 h 10000"/>
                  <a:gd name="connsiteX133" fmla="*/ 7253 w 10000"/>
                  <a:gd name="connsiteY133" fmla="*/ 4477 h 10000"/>
                  <a:gd name="connsiteX134" fmla="*/ 7351 w 10000"/>
                  <a:gd name="connsiteY134" fmla="*/ 4643 h 10000"/>
                  <a:gd name="connsiteX135" fmla="*/ 7536 w 10000"/>
                  <a:gd name="connsiteY135" fmla="*/ 4914 h 10000"/>
                  <a:gd name="connsiteX136" fmla="*/ 7601 w 10000"/>
                  <a:gd name="connsiteY136" fmla="*/ 5039 h 10000"/>
                  <a:gd name="connsiteX137" fmla="*/ 7617 w 10000"/>
                  <a:gd name="connsiteY137" fmla="*/ 5082 h 10000"/>
                  <a:gd name="connsiteX138" fmla="*/ 7667 w 10000"/>
                  <a:gd name="connsiteY138" fmla="*/ 5583 h 10000"/>
                  <a:gd name="connsiteX139" fmla="*/ 7699 w 10000"/>
                  <a:gd name="connsiteY139" fmla="*/ 6040 h 10000"/>
                  <a:gd name="connsiteX140" fmla="*/ 7699 w 10000"/>
                  <a:gd name="connsiteY140" fmla="*/ 6251 h 10000"/>
                  <a:gd name="connsiteX141" fmla="*/ 7731 w 10000"/>
                  <a:gd name="connsiteY141" fmla="*/ 6438 h 10000"/>
                  <a:gd name="connsiteX142" fmla="*/ 7747 w 10000"/>
                  <a:gd name="connsiteY142" fmla="*/ 6543 h 10000"/>
                  <a:gd name="connsiteX143" fmla="*/ 7782 w 10000"/>
                  <a:gd name="connsiteY143" fmla="*/ 6583 h 10000"/>
                  <a:gd name="connsiteX144" fmla="*/ 7782 w 10000"/>
                  <a:gd name="connsiteY144" fmla="*/ 6543 h 10000"/>
                  <a:gd name="connsiteX145" fmla="*/ 7832 w 10000"/>
                  <a:gd name="connsiteY145" fmla="*/ 6480 h 10000"/>
                  <a:gd name="connsiteX146" fmla="*/ 7883 w 10000"/>
                  <a:gd name="connsiteY146" fmla="*/ 6375 h 10000"/>
                  <a:gd name="connsiteX147" fmla="*/ 7932 w 10000"/>
                  <a:gd name="connsiteY147" fmla="*/ 6251 h 10000"/>
                  <a:gd name="connsiteX148" fmla="*/ 8064 w 10000"/>
                  <a:gd name="connsiteY148" fmla="*/ 5916 h 10000"/>
                  <a:gd name="connsiteX149" fmla="*/ 8145 w 10000"/>
                  <a:gd name="connsiteY149" fmla="*/ 5477 h 10000"/>
                  <a:gd name="connsiteX150" fmla="*/ 8179 w 10000"/>
                  <a:gd name="connsiteY150" fmla="*/ 5311 h 10000"/>
                  <a:gd name="connsiteX151" fmla="*/ 8179 w 10000"/>
                  <a:gd name="connsiteY151" fmla="*/ 5185 h 10000"/>
                  <a:gd name="connsiteX152" fmla="*/ 8129 w 10000"/>
                  <a:gd name="connsiteY152" fmla="*/ 4978 h 10000"/>
                  <a:gd name="connsiteX153" fmla="*/ 8064 w 10000"/>
                  <a:gd name="connsiteY153" fmla="*/ 4872 h 10000"/>
                  <a:gd name="connsiteX154" fmla="*/ 8047 w 10000"/>
                  <a:gd name="connsiteY154" fmla="*/ 4853 h 10000"/>
                  <a:gd name="connsiteX155" fmla="*/ 8179 w 10000"/>
                  <a:gd name="connsiteY155" fmla="*/ 5039 h 10000"/>
                  <a:gd name="connsiteX156" fmla="*/ 8328 w 10000"/>
                  <a:gd name="connsiteY156" fmla="*/ 5206 h 10000"/>
                  <a:gd name="connsiteX157" fmla="*/ 8529 w 10000"/>
                  <a:gd name="connsiteY157" fmla="*/ 5374 h 10000"/>
                  <a:gd name="connsiteX158" fmla="*/ 8712 w 10000"/>
                  <a:gd name="connsiteY158" fmla="*/ 5583 h 10000"/>
                  <a:gd name="connsiteX159" fmla="*/ 8860 w 10000"/>
                  <a:gd name="connsiteY159" fmla="*/ 5854 h 10000"/>
                  <a:gd name="connsiteX160" fmla="*/ 9025 w 10000"/>
                  <a:gd name="connsiteY160" fmla="*/ 6146 h 10000"/>
                  <a:gd name="connsiteX161" fmla="*/ 9157 w 10000"/>
                  <a:gd name="connsiteY161" fmla="*/ 6520 h 10000"/>
                  <a:gd name="connsiteX162" fmla="*/ 9258 w 10000"/>
                  <a:gd name="connsiteY162" fmla="*/ 6979 h 10000"/>
                  <a:gd name="connsiteX163" fmla="*/ 9324 w 10000"/>
                  <a:gd name="connsiteY163" fmla="*/ 7480 h 10000"/>
                  <a:gd name="connsiteX164" fmla="*/ 9373 w 10000"/>
                  <a:gd name="connsiteY164" fmla="*/ 7939 h 10000"/>
                  <a:gd name="connsiteX165" fmla="*/ 9373 w 10000"/>
                  <a:gd name="connsiteY165" fmla="*/ 8357 h 10000"/>
                  <a:gd name="connsiteX166" fmla="*/ 9373 w 10000"/>
                  <a:gd name="connsiteY166" fmla="*/ 8689 h 10000"/>
                  <a:gd name="connsiteX167" fmla="*/ 9373 w 10000"/>
                  <a:gd name="connsiteY167" fmla="*/ 8940 h 10000"/>
                  <a:gd name="connsiteX168" fmla="*/ 9339 w 10000"/>
                  <a:gd name="connsiteY168" fmla="*/ 9148 h 10000"/>
                  <a:gd name="connsiteX169" fmla="*/ 9339 w 10000"/>
                  <a:gd name="connsiteY169" fmla="*/ 9315 h 10000"/>
                  <a:gd name="connsiteX170" fmla="*/ 9339 w 10000"/>
                  <a:gd name="connsiteY170" fmla="*/ 9358 h 10000"/>
                  <a:gd name="connsiteX171" fmla="*/ 9389 w 10000"/>
                  <a:gd name="connsiteY171" fmla="*/ 9358 h 10000"/>
                  <a:gd name="connsiteX172" fmla="*/ 9505 w 10000"/>
                  <a:gd name="connsiteY172" fmla="*/ 9441 h 10000"/>
                  <a:gd name="connsiteX173" fmla="*/ 9655 w 10000"/>
                  <a:gd name="connsiteY173" fmla="*/ 9544 h 10000"/>
                  <a:gd name="connsiteX174" fmla="*/ 10000 w 10000"/>
                  <a:gd name="connsiteY174" fmla="*/ 10000 h 10000"/>
                  <a:gd name="connsiteX175" fmla="*/ 9059 w 10000"/>
                  <a:gd name="connsiteY175" fmla="*/ 2683 h 10000"/>
                  <a:gd name="connsiteX176" fmla="*/ 5008 w 10000"/>
                  <a:gd name="connsiteY176" fmla="*/ 0 h 10000"/>
                  <a:gd name="connsiteX177" fmla="*/ 1519 w 10000"/>
                  <a:gd name="connsiteY177" fmla="*/ 2202 h 10000"/>
                  <a:gd name="connsiteX0" fmla="*/ 1519 w 10000"/>
                  <a:gd name="connsiteY0" fmla="*/ 2217 h 10015"/>
                  <a:gd name="connsiteX1" fmla="*/ 136 w 10000"/>
                  <a:gd name="connsiteY1" fmla="*/ 9447 h 10015"/>
                  <a:gd name="connsiteX2" fmla="*/ 542 w 10000"/>
                  <a:gd name="connsiteY2" fmla="*/ 9268 h 10015"/>
                  <a:gd name="connsiteX3" fmla="*/ 675 w 10000"/>
                  <a:gd name="connsiteY3" fmla="*/ 9163 h 10015"/>
                  <a:gd name="connsiteX4" fmla="*/ 774 w 10000"/>
                  <a:gd name="connsiteY4" fmla="*/ 9100 h 10015"/>
                  <a:gd name="connsiteX5" fmla="*/ 856 w 10000"/>
                  <a:gd name="connsiteY5" fmla="*/ 9060 h 10015"/>
                  <a:gd name="connsiteX6" fmla="*/ 990 w 10000"/>
                  <a:gd name="connsiteY6" fmla="*/ 8997 h 10015"/>
                  <a:gd name="connsiteX7" fmla="*/ 1023 w 10000"/>
                  <a:gd name="connsiteY7" fmla="*/ 8955 h 10015"/>
                  <a:gd name="connsiteX8" fmla="*/ 1039 w 10000"/>
                  <a:gd name="connsiteY8" fmla="*/ 8831 h 10015"/>
                  <a:gd name="connsiteX9" fmla="*/ 956 w 10000"/>
                  <a:gd name="connsiteY9" fmla="*/ 8372 h 10015"/>
                  <a:gd name="connsiteX10" fmla="*/ 939 w 10000"/>
                  <a:gd name="connsiteY10" fmla="*/ 7954 h 10015"/>
                  <a:gd name="connsiteX11" fmla="*/ 939 w 10000"/>
                  <a:gd name="connsiteY11" fmla="*/ 7537 h 10015"/>
                  <a:gd name="connsiteX12" fmla="*/ 990 w 10000"/>
                  <a:gd name="connsiteY12" fmla="*/ 7161 h 10015"/>
                  <a:gd name="connsiteX13" fmla="*/ 1122 w 10000"/>
                  <a:gd name="connsiteY13" fmla="*/ 6432 h 10015"/>
                  <a:gd name="connsiteX14" fmla="*/ 1336 w 10000"/>
                  <a:gd name="connsiteY14" fmla="*/ 5764 h 10015"/>
                  <a:gd name="connsiteX15" fmla="*/ 1552 w 10000"/>
                  <a:gd name="connsiteY15" fmla="*/ 5263 h 10015"/>
                  <a:gd name="connsiteX16" fmla="*/ 1652 w 10000"/>
                  <a:gd name="connsiteY16" fmla="*/ 5054 h 10015"/>
                  <a:gd name="connsiteX17" fmla="*/ 1753 w 10000"/>
                  <a:gd name="connsiteY17" fmla="*/ 4887 h 10015"/>
                  <a:gd name="connsiteX18" fmla="*/ 1836 w 10000"/>
                  <a:gd name="connsiteY18" fmla="*/ 4762 h 10015"/>
                  <a:gd name="connsiteX19" fmla="*/ 1885 w 10000"/>
                  <a:gd name="connsiteY19" fmla="*/ 4658 h 10015"/>
                  <a:gd name="connsiteX20" fmla="*/ 1968 w 10000"/>
                  <a:gd name="connsiteY20" fmla="*/ 4554 h 10015"/>
                  <a:gd name="connsiteX21" fmla="*/ 2083 w 10000"/>
                  <a:gd name="connsiteY21" fmla="*/ 6161 h 10015"/>
                  <a:gd name="connsiteX22" fmla="*/ 2083 w 10000"/>
                  <a:gd name="connsiteY22" fmla="*/ 6097 h 10015"/>
                  <a:gd name="connsiteX23" fmla="*/ 2083 w 10000"/>
                  <a:gd name="connsiteY23" fmla="*/ 5952 h 10015"/>
                  <a:gd name="connsiteX24" fmla="*/ 2134 w 10000"/>
                  <a:gd name="connsiteY24" fmla="*/ 5702 h 10015"/>
                  <a:gd name="connsiteX25" fmla="*/ 2151 w 10000"/>
                  <a:gd name="connsiteY25" fmla="*/ 5389 h 10015"/>
                  <a:gd name="connsiteX26" fmla="*/ 2266 w 10000"/>
                  <a:gd name="connsiteY26" fmla="*/ 5054 h 10015"/>
                  <a:gd name="connsiteX27" fmla="*/ 2365 w 10000"/>
                  <a:gd name="connsiteY27" fmla="*/ 4762 h 10015"/>
                  <a:gd name="connsiteX28" fmla="*/ 2580 w 10000"/>
                  <a:gd name="connsiteY28" fmla="*/ 4450 h 10015"/>
                  <a:gd name="connsiteX29" fmla="*/ 2813 w 10000"/>
                  <a:gd name="connsiteY29" fmla="*/ 4200 h 10015"/>
                  <a:gd name="connsiteX30" fmla="*/ 2929 w 10000"/>
                  <a:gd name="connsiteY30" fmla="*/ 4157 h 10015"/>
                  <a:gd name="connsiteX31" fmla="*/ 2944 w 10000"/>
                  <a:gd name="connsiteY31" fmla="*/ 4157 h 10015"/>
                  <a:gd name="connsiteX32" fmla="*/ 3012 w 10000"/>
                  <a:gd name="connsiteY32" fmla="*/ 4200 h 10015"/>
                  <a:gd name="connsiteX33" fmla="*/ 3012 w 10000"/>
                  <a:gd name="connsiteY33" fmla="*/ 4284 h 10015"/>
                  <a:gd name="connsiteX34" fmla="*/ 2978 w 10000"/>
                  <a:gd name="connsiteY34" fmla="*/ 4595 h 10015"/>
                  <a:gd name="connsiteX35" fmla="*/ 2944 w 10000"/>
                  <a:gd name="connsiteY35" fmla="*/ 4929 h 10015"/>
                  <a:gd name="connsiteX36" fmla="*/ 2944 w 10000"/>
                  <a:gd name="connsiteY36" fmla="*/ 5159 h 10015"/>
                  <a:gd name="connsiteX37" fmla="*/ 3012 w 10000"/>
                  <a:gd name="connsiteY37" fmla="*/ 5389 h 10015"/>
                  <a:gd name="connsiteX38" fmla="*/ 3077 w 10000"/>
                  <a:gd name="connsiteY38" fmla="*/ 5786 h 10015"/>
                  <a:gd name="connsiteX39" fmla="*/ 3159 w 10000"/>
                  <a:gd name="connsiteY39" fmla="*/ 5952 h 10015"/>
                  <a:gd name="connsiteX40" fmla="*/ 3193 w 10000"/>
                  <a:gd name="connsiteY40" fmla="*/ 6119 h 10015"/>
                  <a:gd name="connsiteX41" fmla="*/ 3242 w 10000"/>
                  <a:gd name="connsiteY41" fmla="*/ 6201 h 10015"/>
                  <a:gd name="connsiteX42" fmla="*/ 3242 w 10000"/>
                  <a:gd name="connsiteY42" fmla="*/ 6222 h 10015"/>
                  <a:gd name="connsiteX43" fmla="*/ 3242 w 10000"/>
                  <a:gd name="connsiteY43" fmla="*/ 6161 h 10015"/>
                  <a:gd name="connsiteX44" fmla="*/ 3242 w 10000"/>
                  <a:gd name="connsiteY44" fmla="*/ 6055 h 10015"/>
                  <a:gd name="connsiteX45" fmla="*/ 3210 w 10000"/>
                  <a:gd name="connsiteY45" fmla="*/ 5869 h 10015"/>
                  <a:gd name="connsiteX46" fmla="*/ 3210 w 10000"/>
                  <a:gd name="connsiteY46" fmla="*/ 5617 h 10015"/>
                  <a:gd name="connsiteX47" fmla="*/ 3242 w 10000"/>
                  <a:gd name="connsiteY47" fmla="*/ 5368 h 10015"/>
                  <a:gd name="connsiteX48" fmla="*/ 3325 w 10000"/>
                  <a:gd name="connsiteY48" fmla="*/ 5054 h 10015"/>
                  <a:gd name="connsiteX49" fmla="*/ 3408 w 10000"/>
                  <a:gd name="connsiteY49" fmla="*/ 4762 h 10015"/>
                  <a:gd name="connsiteX50" fmla="*/ 3558 w 10000"/>
                  <a:gd name="connsiteY50" fmla="*/ 4492 h 10015"/>
                  <a:gd name="connsiteX51" fmla="*/ 3674 w 10000"/>
                  <a:gd name="connsiteY51" fmla="*/ 4367 h 10015"/>
                  <a:gd name="connsiteX52" fmla="*/ 3808 w 10000"/>
                  <a:gd name="connsiteY52" fmla="*/ 4157 h 10015"/>
                  <a:gd name="connsiteX53" fmla="*/ 4071 w 10000"/>
                  <a:gd name="connsiteY53" fmla="*/ 3784 h 10015"/>
                  <a:gd name="connsiteX54" fmla="*/ 4203 w 10000"/>
                  <a:gd name="connsiteY54" fmla="*/ 3616 h 10015"/>
                  <a:gd name="connsiteX55" fmla="*/ 4269 w 10000"/>
                  <a:gd name="connsiteY55" fmla="*/ 3491 h 10015"/>
                  <a:gd name="connsiteX56" fmla="*/ 4350 w 10000"/>
                  <a:gd name="connsiteY56" fmla="*/ 3387 h 10015"/>
                  <a:gd name="connsiteX57" fmla="*/ 4384 w 10000"/>
                  <a:gd name="connsiteY57" fmla="*/ 3366 h 10015"/>
                  <a:gd name="connsiteX58" fmla="*/ 4350 w 10000"/>
                  <a:gd name="connsiteY58" fmla="*/ 3387 h 10015"/>
                  <a:gd name="connsiteX59" fmla="*/ 4301 w 10000"/>
                  <a:gd name="connsiteY59" fmla="*/ 3491 h 10015"/>
                  <a:gd name="connsiteX60" fmla="*/ 4203 w 10000"/>
                  <a:gd name="connsiteY60" fmla="*/ 3658 h 10015"/>
                  <a:gd name="connsiteX61" fmla="*/ 4120 w 10000"/>
                  <a:gd name="connsiteY61" fmla="*/ 3866 h 10015"/>
                  <a:gd name="connsiteX62" fmla="*/ 4003 w 10000"/>
                  <a:gd name="connsiteY62" fmla="*/ 4117 h 10015"/>
                  <a:gd name="connsiteX63" fmla="*/ 3905 w 10000"/>
                  <a:gd name="connsiteY63" fmla="*/ 4389 h 10015"/>
                  <a:gd name="connsiteX64" fmla="*/ 3823 w 10000"/>
                  <a:gd name="connsiteY64" fmla="*/ 4700 h 10015"/>
                  <a:gd name="connsiteX65" fmla="*/ 3772 w 10000"/>
                  <a:gd name="connsiteY65" fmla="*/ 4993 h 10015"/>
                  <a:gd name="connsiteX66" fmla="*/ 3739 w 10000"/>
                  <a:gd name="connsiteY66" fmla="*/ 5389 h 10015"/>
                  <a:gd name="connsiteX67" fmla="*/ 3772 w 10000"/>
                  <a:gd name="connsiteY67" fmla="*/ 5722 h 10015"/>
                  <a:gd name="connsiteX68" fmla="*/ 3855 w 10000"/>
                  <a:gd name="connsiteY68" fmla="*/ 5994 h 10015"/>
                  <a:gd name="connsiteX69" fmla="*/ 3953 w 10000"/>
                  <a:gd name="connsiteY69" fmla="*/ 6161 h 10015"/>
                  <a:gd name="connsiteX70" fmla="*/ 4071 w 10000"/>
                  <a:gd name="connsiteY70" fmla="*/ 6286 h 10015"/>
                  <a:gd name="connsiteX71" fmla="*/ 4170 w 10000"/>
                  <a:gd name="connsiteY71" fmla="*/ 6390 h 10015"/>
                  <a:gd name="connsiteX72" fmla="*/ 4220 w 10000"/>
                  <a:gd name="connsiteY72" fmla="*/ 6432 h 10015"/>
                  <a:gd name="connsiteX73" fmla="*/ 4253 w 10000"/>
                  <a:gd name="connsiteY73" fmla="*/ 6432 h 10015"/>
                  <a:gd name="connsiteX74" fmla="*/ 4253 w 10000"/>
                  <a:gd name="connsiteY74" fmla="*/ 6390 h 10015"/>
                  <a:gd name="connsiteX75" fmla="*/ 4220 w 10000"/>
                  <a:gd name="connsiteY75" fmla="*/ 6266 h 10015"/>
                  <a:gd name="connsiteX76" fmla="*/ 4203 w 10000"/>
                  <a:gd name="connsiteY76" fmla="*/ 6119 h 10015"/>
                  <a:gd name="connsiteX77" fmla="*/ 4170 w 10000"/>
                  <a:gd name="connsiteY77" fmla="*/ 5890 h 10015"/>
                  <a:gd name="connsiteX78" fmla="*/ 4170 w 10000"/>
                  <a:gd name="connsiteY78" fmla="*/ 5659 h 10015"/>
                  <a:gd name="connsiteX79" fmla="*/ 4203 w 10000"/>
                  <a:gd name="connsiteY79" fmla="*/ 5368 h 10015"/>
                  <a:gd name="connsiteX80" fmla="*/ 4220 w 10000"/>
                  <a:gd name="connsiteY80" fmla="*/ 5054 h 10015"/>
                  <a:gd name="connsiteX81" fmla="*/ 4334 w 10000"/>
                  <a:gd name="connsiteY81" fmla="*/ 4762 h 10015"/>
                  <a:gd name="connsiteX82" fmla="*/ 4435 w 10000"/>
                  <a:gd name="connsiteY82" fmla="*/ 4450 h 10015"/>
                  <a:gd name="connsiteX83" fmla="*/ 4567 w 10000"/>
                  <a:gd name="connsiteY83" fmla="*/ 4221 h 10015"/>
                  <a:gd name="connsiteX84" fmla="*/ 4666 w 10000"/>
                  <a:gd name="connsiteY84" fmla="*/ 4032 h 10015"/>
                  <a:gd name="connsiteX85" fmla="*/ 4800 w 10000"/>
                  <a:gd name="connsiteY85" fmla="*/ 3866 h 10015"/>
                  <a:gd name="connsiteX86" fmla="*/ 4915 w 10000"/>
                  <a:gd name="connsiteY86" fmla="*/ 3719 h 10015"/>
                  <a:gd name="connsiteX87" fmla="*/ 5014 w 10000"/>
                  <a:gd name="connsiteY87" fmla="*/ 3616 h 10015"/>
                  <a:gd name="connsiteX88" fmla="*/ 5149 w 10000"/>
                  <a:gd name="connsiteY88" fmla="*/ 3553 h 10015"/>
                  <a:gd name="connsiteX89" fmla="*/ 5233 w 10000"/>
                  <a:gd name="connsiteY89" fmla="*/ 3553 h 10015"/>
                  <a:gd name="connsiteX90" fmla="*/ 5316 w 10000"/>
                  <a:gd name="connsiteY90" fmla="*/ 3616 h 10015"/>
                  <a:gd name="connsiteX91" fmla="*/ 5397 w 10000"/>
                  <a:gd name="connsiteY91" fmla="*/ 3719 h 10015"/>
                  <a:gd name="connsiteX92" fmla="*/ 5448 w 10000"/>
                  <a:gd name="connsiteY92" fmla="*/ 3866 h 10015"/>
                  <a:gd name="connsiteX93" fmla="*/ 5481 w 10000"/>
                  <a:gd name="connsiteY93" fmla="*/ 4055 h 10015"/>
                  <a:gd name="connsiteX94" fmla="*/ 5548 w 10000"/>
                  <a:gd name="connsiteY94" fmla="*/ 4554 h 10015"/>
                  <a:gd name="connsiteX95" fmla="*/ 5581 w 10000"/>
                  <a:gd name="connsiteY95" fmla="*/ 5117 h 10015"/>
                  <a:gd name="connsiteX96" fmla="*/ 5614 w 10000"/>
                  <a:gd name="connsiteY96" fmla="*/ 5702 h 10015"/>
                  <a:gd name="connsiteX97" fmla="*/ 5614 w 10000"/>
                  <a:gd name="connsiteY97" fmla="*/ 5952 h 10015"/>
                  <a:gd name="connsiteX98" fmla="*/ 5614 w 10000"/>
                  <a:gd name="connsiteY98" fmla="*/ 6161 h 10015"/>
                  <a:gd name="connsiteX99" fmla="*/ 5581 w 10000"/>
                  <a:gd name="connsiteY99" fmla="*/ 6368 h 10015"/>
                  <a:gd name="connsiteX100" fmla="*/ 5581 w 10000"/>
                  <a:gd name="connsiteY100" fmla="*/ 6495 h 10015"/>
                  <a:gd name="connsiteX101" fmla="*/ 5581 w 10000"/>
                  <a:gd name="connsiteY101" fmla="*/ 6598 h 10015"/>
                  <a:gd name="connsiteX102" fmla="*/ 5581 w 10000"/>
                  <a:gd name="connsiteY102" fmla="*/ 6619 h 10015"/>
                  <a:gd name="connsiteX103" fmla="*/ 6209 w 10000"/>
                  <a:gd name="connsiteY103" fmla="*/ 3199 h 10015"/>
                  <a:gd name="connsiteX104" fmla="*/ 6243 w 10000"/>
                  <a:gd name="connsiteY104" fmla="*/ 3262 h 10015"/>
                  <a:gd name="connsiteX105" fmla="*/ 6275 w 10000"/>
                  <a:gd name="connsiteY105" fmla="*/ 3366 h 10015"/>
                  <a:gd name="connsiteX106" fmla="*/ 6324 w 10000"/>
                  <a:gd name="connsiteY106" fmla="*/ 3531 h 10015"/>
                  <a:gd name="connsiteX107" fmla="*/ 6375 w 10000"/>
                  <a:gd name="connsiteY107" fmla="*/ 3762 h 10015"/>
                  <a:gd name="connsiteX108" fmla="*/ 6423 w 10000"/>
                  <a:gd name="connsiteY108" fmla="*/ 3992 h 10015"/>
                  <a:gd name="connsiteX109" fmla="*/ 6507 w 10000"/>
                  <a:gd name="connsiteY109" fmla="*/ 4284 h 10015"/>
                  <a:gd name="connsiteX110" fmla="*/ 6591 w 10000"/>
                  <a:gd name="connsiteY110" fmla="*/ 4929 h 10015"/>
                  <a:gd name="connsiteX111" fmla="*/ 6608 w 10000"/>
                  <a:gd name="connsiteY111" fmla="*/ 5263 h 10015"/>
                  <a:gd name="connsiteX112" fmla="*/ 6608 w 10000"/>
                  <a:gd name="connsiteY112" fmla="*/ 5535 h 10015"/>
                  <a:gd name="connsiteX113" fmla="*/ 6608 w 10000"/>
                  <a:gd name="connsiteY113" fmla="*/ 5764 h 10015"/>
                  <a:gd name="connsiteX114" fmla="*/ 6591 w 10000"/>
                  <a:gd name="connsiteY114" fmla="*/ 5952 h 10015"/>
                  <a:gd name="connsiteX115" fmla="*/ 6556 w 10000"/>
                  <a:gd name="connsiteY115" fmla="*/ 6119 h 10015"/>
                  <a:gd name="connsiteX116" fmla="*/ 6541 w 10000"/>
                  <a:gd name="connsiteY116" fmla="*/ 6222 h 10015"/>
                  <a:gd name="connsiteX117" fmla="*/ 6507 w 10000"/>
                  <a:gd name="connsiteY117" fmla="*/ 6286 h 10015"/>
                  <a:gd name="connsiteX118" fmla="*/ 6507 w 10000"/>
                  <a:gd name="connsiteY118" fmla="*/ 6328 h 10015"/>
                  <a:gd name="connsiteX119" fmla="*/ 6507 w 10000"/>
                  <a:gd name="connsiteY119" fmla="*/ 6286 h 10015"/>
                  <a:gd name="connsiteX120" fmla="*/ 6591 w 10000"/>
                  <a:gd name="connsiteY120" fmla="*/ 6222 h 10015"/>
                  <a:gd name="connsiteX121" fmla="*/ 6673 w 10000"/>
                  <a:gd name="connsiteY121" fmla="*/ 6097 h 10015"/>
                  <a:gd name="connsiteX122" fmla="*/ 6738 w 10000"/>
                  <a:gd name="connsiteY122" fmla="*/ 5931 h 10015"/>
                  <a:gd name="connsiteX123" fmla="*/ 6938 w 10000"/>
                  <a:gd name="connsiteY123" fmla="*/ 5556 h 10015"/>
                  <a:gd name="connsiteX124" fmla="*/ 7117 w 10000"/>
                  <a:gd name="connsiteY124" fmla="*/ 5117 h 10015"/>
                  <a:gd name="connsiteX125" fmla="*/ 7136 w 10000"/>
                  <a:gd name="connsiteY125" fmla="*/ 4951 h 10015"/>
                  <a:gd name="connsiteX126" fmla="*/ 7169 w 10000"/>
                  <a:gd name="connsiteY126" fmla="*/ 4762 h 10015"/>
                  <a:gd name="connsiteX127" fmla="*/ 7169 w 10000"/>
                  <a:gd name="connsiteY127" fmla="*/ 4450 h 10015"/>
                  <a:gd name="connsiteX128" fmla="*/ 7117 w 10000"/>
                  <a:gd name="connsiteY128" fmla="*/ 4284 h 10015"/>
                  <a:gd name="connsiteX129" fmla="*/ 7085 w 10000"/>
                  <a:gd name="connsiteY129" fmla="*/ 4262 h 10015"/>
                  <a:gd name="connsiteX130" fmla="*/ 7085 w 10000"/>
                  <a:gd name="connsiteY130" fmla="*/ 4221 h 10015"/>
                  <a:gd name="connsiteX131" fmla="*/ 7117 w 10000"/>
                  <a:gd name="connsiteY131" fmla="*/ 4262 h 10015"/>
                  <a:gd name="connsiteX132" fmla="*/ 7169 w 10000"/>
                  <a:gd name="connsiteY132" fmla="*/ 4367 h 10015"/>
                  <a:gd name="connsiteX133" fmla="*/ 7253 w 10000"/>
                  <a:gd name="connsiteY133" fmla="*/ 4492 h 10015"/>
                  <a:gd name="connsiteX134" fmla="*/ 7351 w 10000"/>
                  <a:gd name="connsiteY134" fmla="*/ 4658 h 10015"/>
                  <a:gd name="connsiteX135" fmla="*/ 7536 w 10000"/>
                  <a:gd name="connsiteY135" fmla="*/ 4929 h 10015"/>
                  <a:gd name="connsiteX136" fmla="*/ 7601 w 10000"/>
                  <a:gd name="connsiteY136" fmla="*/ 5054 h 10015"/>
                  <a:gd name="connsiteX137" fmla="*/ 7617 w 10000"/>
                  <a:gd name="connsiteY137" fmla="*/ 5097 h 10015"/>
                  <a:gd name="connsiteX138" fmla="*/ 7667 w 10000"/>
                  <a:gd name="connsiteY138" fmla="*/ 5598 h 10015"/>
                  <a:gd name="connsiteX139" fmla="*/ 7699 w 10000"/>
                  <a:gd name="connsiteY139" fmla="*/ 6055 h 10015"/>
                  <a:gd name="connsiteX140" fmla="*/ 7699 w 10000"/>
                  <a:gd name="connsiteY140" fmla="*/ 6266 h 10015"/>
                  <a:gd name="connsiteX141" fmla="*/ 7731 w 10000"/>
                  <a:gd name="connsiteY141" fmla="*/ 6453 h 10015"/>
                  <a:gd name="connsiteX142" fmla="*/ 7747 w 10000"/>
                  <a:gd name="connsiteY142" fmla="*/ 6558 h 10015"/>
                  <a:gd name="connsiteX143" fmla="*/ 7782 w 10000"/>
                  <a:gd name="connsiteY143" fmla="*/ 6598 h 10015"/>
                  <a:gd name="connsiteX144" fmla="*/ 7782 w 10000"/>
                  <a:gd name="connsiteY144" fmla="*/ 6558 h 10015"/>
                  <a:gd name="connsiteX145" fmla="*/ 7832 w 10000"/>
                  <a:gd name="connsiteY145" fmla="*/ 6495 h 10015"/>
                  <a:gd name="connsiteX146" fmla="*/ 7883 w 10000"/>
                  <a:gd name="connsiteY146" fmla="*/ 6390 h 10015"/>
                  <a:gd name="connsiteX147" fmla="*/ 7932 w 10000"/>
                  <a:gd name="connsiteY147" fmla="*/ 6266 h 10015"/>
                  <a:gd name="connsiteX148" fmla="*/ 8064 w 10000"/>
                  <a:gd name="connsiteY148" fmla="*/ 5931 h 10015"/>
                  <a:gd name="connsiteX149" fmla="*/ 8145 w 10000"/>
                  <a:gd name="connsiteY149" fmla="*/ 5492 h 10015"/>
                  <a:gd name="connsiteX150" fmla="*/ 8179 w 10000"/>
                  <a:gd name="connsiteY150" fmla="*/ 5326 h 10015"/>
                  <a:gd name="connsiteX151" fmla="*/ 8179 w 10000"/>
                  <a:gd name="connsiteY151" fmla="*/ 5200 h 10015"/>
                  <a:gd name="connsiteX152" fmla="*/ 8129 w 10000"/>
                  <a:gd name="connsiteY152" fmla="*/ 4993 h 10015"/>
                  <a:gd name="connsiteX153" fmla="*/ 8064 w 10000"/>
                  <a:gd name="connsiteY153" fmla="*/ 4887 h 10015"/>
                  <a:gd name="connsiteX154" fmla="*/ 8047 w 10000"/>
                  <a:gd name="connsiteY154" fmla="*/ 4868 h 10015"/>
                  <a:gd name="connsiteX155" fmla="*/ 8179 w 10000"/>
                  <a:gd name="connsiteY155" fmla="*/ 5054 h 10015"/>
                  <a:gd name="connsiteX156" fmla="*/ 8328 w 10000"/>
                  <a:gd name="connsiteY156" fmla="*/ 5221 h 10015"/>
                  <a:gd name="connsiteX157" fmla="*/ 8529 w 10000"/>
                  <a:gd name="connsiteY157" fmla="*/ 5389 h 10015"/>
                  <a:gd name="connsiteX158" fmla="*/ 8712 w 10000"/>
                  <a:gd name="connsiteY158" fmla="*/ 5598 h 10015"/>
                  <a:gd name="connsiteX159" fmla="*/ 8860 w 10000"/>
                  <a:gd name="connsiteY159" fmla="*/ 5869 h 10015"/>
                  <a:gd name="connsiteX160" fmla="*/ 9025 w 10000"/>
                  <a:gd name="connsiteY160" fmla="*/ 6161 h 10015"/>
                  <a:gd name="connsiteX161" fmla="*/ 9157 w 10000"/>
                  <a:gd name="connsiteY161" fmla="*/ 6535 h 10015"/>
                  <a:gd name="connsiteX162" fmla="*/ 9258 w 10000"/>
                  <a:gd name="connsiteY162" fmla="*/ 6994 h 10015"/>
                  <a:gd name="connsiteX163" fmla="*/ 9324 w 10000"/>
                  <a:gd name="connsiteY163" fmla="*/ 7495 h 10015"/>
                  <a:gd name="connsiteX164" fmla="*/ 9373 w 10000"/>
                  <a:gd name="connsiteY164" fmla="*/ 7954 h 10015"/>
                  <a:gd name="connsiteX165" fmla="*/ 9373 w 10000"/>
                  <a:gd name="connsiteY165" fmla="*/ 8372 h 10015"/>
                  <a:gd name="connsiteX166" fmla="*/ 9373 w 10000"/>
                  <a:gd name="connsiteY166" fmla="*/ 8704 h 10015"/>
                  <a:gd name="connsiteX167" fmla="*/ 9373 w 10000"/>
                  <a:gd name="connsiteY167" fmla="*/ 8955 h 10015"/>
                  <a:gd name="connsiteX168" fmla="*/ 9339 w 10000"/>
                  <a:gd name="connsiteY168" fmla="*/ 9163 h 10015"/>
                  <a:gd name="connsiteX169" fmla="*/ 9339 w 10000"/>
                  <a:gd name="connsiteY169" fmla="*/ 9330 h 10015"/>
                  <a:gd name="connsiteX170" fmla="*/ 9339 w 10000"/>
                  <a:gd name="connsiteY170" fmla="*/ 9373 h 10015"/>
                  <a:gd name="connsiteX171" fmla="*/ 9389 w 10000"/>
                  <a:gd name="connsiteY171" fmla="*/ 9373 h 10015"/>
                  <a:gd name="connsiteX172" fmla="*/ 9505 w 10000"/>
                  <a:gd name="connsiteY172" fmla="*/ 9456 h 10015"/>
                  <a:gd name="connsiteX173" fmla="*/ 9655 w 10000"/>
                  <a:gd name="connsiteY173" fmla="*/ 9559 h 10015"/>
                  <a:gd name="connsiteX174" fmla="*/ 10000 w 10000"/>
                  <a:gd name="connsiteY174" fmla="*/ 10015 h 10015"/>
                  <a:gd name="connsiteX175" fmla="*/ 9059 w 10000"/>
                  <a:gd name="connsiteY175" fmla="*/ 2698 h 10015"/>
                  <a:gd name="connsiteX176" fmla="*/ 5008 w 10000"/>
                  <a:gd name="connsiteY176" fmla="*/ 15 h 10015"/>
                  <a:gd name="connsiteX177" fmla="*/ 1519 w 10000"/>
                  <a:gd name="connsiteY177" fmla="*/ 2217 h 10015"/>
                  <a:gd name="connsiteX0" fmla="*/ 1519 w 10000"/>
                  <a:gd name="connsiteY0" fmla="*/ 2203 h 10001"/>
                  <a:gd name="connsiteX1" fmla="*/ 136 w 10000"/>
                  <a:gd name="connsiteY1" fmla="*/ 9433 h 10001"/>
                  <a:gd name="connsiteX2" fmla="*/ 542 w 10000"/>
                  <a:gd name="connsiteY2" fmla="*/ 9254 h 10001"/>
                  <a:gd name="connsiteX3" fmla="*/ 675 w 10000"/>
                  <a:gd name="connsiteY3" fmla="*/ 9149 h 10001"/>
                  <a:gd name="connsiteX4" fmla="*/ 774 w 10000"/>
                  <a:gd name="connsiteY4" fmla="*/ 9086 h 10001"/>
                  <a:gd name="connsiteX5" fmla="*/ 856 w 10000"/>
                  <a:gd name="connsiteY5" fmla="*/ 9046 h 10001"/>
                  <a:gd name="connsiteX6" fmla="*/ 990 w 10000"/>
                  <a:gd name="connsiteY6" fmla="*/ 8983 h 10001"/>
                  <a:gd name="connsiteX7" fmla="*/ 1023 w 10000"/>
                  <a:gd name="connsiteY7" fmla="*/ 8941 h 10001"/>
                  <a:gd name="connsiteX8" fmla="*/ 1039 w 10000"/>
                  <a:gd name="connsiteY8" fmla="*/ 8817 h 10001"/>
                  <a:gd name="connsiteX9" fmla="*/ 956 w 10000"/>
                  <a:gd name="connsiteY9" fmla="*/ 8358 h 10001"/>
                  <a:gd name="connsiteX10" fmla="*/ 939 w 10000"/>
                  <a:gd name="connsiteY10" fmla="*/ 7940 h 10001"/>
                  <a:gd name="connsiteX11" fmla="*/ 939 w 10000"/>
                  <a:gd name="connsiteY11" fmla="*/ 7523 h 10001"/>
                  <a:gd name="connsiteX12" fmla="*/ 990 w 10000"/>
                  <a:gd name="connsiteY12" fmla="*/ 7147 h 10001"/>
                  <a:gd name="connsiteX13" fmla="*/ 1122 w 10000"/>
                  <a:gd name="connsiteY13" fmla="*/ 6418 h 10001"/>
                  <a:gd name="connsiteX14" fmla="*/ 1336 w 10000"/>
                  <a:gd name="connsiteY14" fmla="*/ 5750 h 10001"/>
                  <a:gd name="connsiteX15" fmla="*/ 1552 w 10000"/>
                  <a:gd name="connsiteY15" fmla="*/ 5249 h 10001"/>
                  <a:gd name="connsiteX16" fmla="*/ 1652 w 10000"/>
                  <a:gd name="connsiteY16" fmla="*/ 5040 h 10001"/>
                  <a:gd name="connsiteX17" fmla="*/ 1753 w 10000"/>
                  <a:gd name="connsiteY17" fmla="*/ 4873 h 10001"/>
                  <a:gd name="connsiteX18" fmla="*/ 1836 w 10000"/>
                  <a:gd name="connsiteY18" fmla="*/ 4748 h 10001"/>
                  <a:gd name="connsiteX19" fmla="*/ 1885 w 10000"/>
                  <a:gd name="connsiteY19" fmla="*/ 4644 h 10001"/>
                  <a:gd name="connsiteX20" fmla="*/ 1968 w 10000"/>
                  <a:gd name="connsiteY20" fmla="*/ 4540 h 10001"/>
                  <a:gd name="connsiteX21" fmla="*/ 2083 w 10000"/>
                  <a:gd name="connsiteY21" fmla="*/ 6147 h 10001"/>
                  <a:gd name="connsiteX22" fmla="*/ 2083 w 10000"/>
                  <a:gd name="connsiteY22" fmla="*/ 6083 h 10001"/>
                  <a:gd name="connsiteX23" fmla="*/ 2083 w 10000"/>
                  <a:gd name="connsiteY23" fmla="*/ 5938 h 10001"/>
                  <a:gd name="connsiteX24" fmla="*/ 2134 w 10000"/>
                  <a:gd name="connsiteY24" fmla="*/ 5688 h 10001"/>
                  <a:gd name="connsiteX25" fmla="*/ 2151 w 10000"/>
                  <a:gd name="connsiteY25" fmla="*/ 5375 h 10001"/>
                  <a:gd name="connsiteX26" fmla="*/ 2266 w 10000"/>
                  <a:gd name="connsiteY26" fmla="*/ 5040 h 10001"/>
                  <a:gd name="connsiteX27" fmla="*/ 2365 w 10000"/>
                  <a:gd name="connsiteY27" fmla="*/ 4748 h 10001"/>
                  <a:gd name="connsiteX28" fmla="*/ 2580 w 10000"/>
                  <a:gd name="connsiteY28" fmla="*/ 4436 h 10001"/>
                  <a:gd name="connsiteX29" fmla="*/ 2813 w 10000"/>
                  <a:gd name="connsiteY29" fmla="*/ 4186 h 10001"/>
                  <a:gd name="connsiteX30" fmla="*/ 2929 w 10000"/>
                  <a:gd name="connsiteY30" fmla="*/ 4143 h 10001"/>
                  <a:gd name="connsiteX31" fmla="*/ 2944 w 10000"/>
                  <a:gd name="connsiteY31" fmla="*/ 4143 h 10001"/>
                  <a:gd name="connsiteX32" fmla="*/ 3012 w 10000"/>
                  <a:gd name="connsiteY32" fmla="*/ 4186 h 10001"/>
                  <a:gd name="connsiteX33" fmla="*/ 3012 w 10000"/>
                  <a:gd name="connsiteY33" fmla="*/ 4270 h 10001"/>
                  <a:gd name="connsiteX34" fmla="*/ 2978 w 10000"/>
                  <a:gd name="connsiteY34" fmla="*/ 4581 h 10001"/>
                  <a:gd name="connsiteX35" fmla="*/ 2944 w 10000"/>
                  <a:gd name="connsiteY35" fmla="*/ 4915 h 10001"/>
                  <a:gd name="connsiteX36" fmla="*/ 2944 w 10000"/>
                  <a:gd name="connsiteY36" fmla="*/ 5145 h 10001"/>
                  <a:gd name="connsiteX37" fmla="*/ 3012 w 10000"/>
                  <a:gd name="connsiteY37" fmla="*/ 5375 h 10001"/>
                  <a:gd name="connsiteX38" fmla="*/ 3077 w 10000"/>
                  <a:gd name="connsiteY38" fmla="*/ 5772 h 10001"/>
                  <a:gd name="connsiteX39" fmla="*/ 3159 w 10000"/>
                  <a:gd name="connsiteY39" fmla="*/ 5938 h 10001"/>
                  <a:gd name="connsiteX40" fmla="*/ 3193 w 10000"/>
                  <a:gd name="connsiteY40" fmla="*/ 6105 h 10001"/>
                  <a:gd name="connsiteX41" fmla="*/ 3242 w 10000"/>
                  <a:gd name="connsiteY41" fmla="*/ 6187 h 10001"/>
                  <a:gd name="connsiteX42" fmla="*/ 3242 w 10000"/>
                  <a:gd name="connsiteY42" fmla="*/ 6208 h 10001"/>
                  <a:gd name="connsiteX43" fmla="*/ 3242 w 10000"/>
                  <a:gd name="connsiteY43" fmla="*/ 6147 h 10001"/>
                  <a:gd name="connsiteX44" fmla="*/ 3242 w 10000"/>
                  <a:gd name="connsiteY44" fmla="*/ 6041 h 10001"/>
                  <a:gd name="connsiteX45" fmla="*/ 3210 w 10000"/>
                  <a:gd name="connsiteY45" fmla="*/ 5855 h 10001"/>
                  <a:gd name="connsiteX46" fmla="*/ 3210 w 10000"/>
                  <a:gd name="connsiteY46" fmla="*/ 5603 h 10001"/>
                  <a:gd name="connsiteX47" fmla="*/ 3242 w 10000"/>
                  <a:gd name="connsiteY47" fmla="*/ 5354 h 10001"/>
                  <a:gd name="connsiteX48" fmla="*/ 3325 w 10000"/>
                  <a:gd name="connsiteY48" fmla="*/ 5040 h 10001"/>
                  <a:gd name="connsiteX49" fmla="*/ 3408 w 10000"/>
                  <a:gd name="connsiteY49" fmla="*/ 4748 h 10001"/>
                  <a:gd name="connsiteX50" fmla="*/ 3558 w 10000"/>
                  <a:gd name="connsiteY50" fmla="*/ 4478 h 10001"/>
                  <a:gd name="connsiteX51" fmla="*/ 3674 w 10000"/>
                  <a:gd name="connsiteY51" fmla="*/ 4353 h 10001"/>
                  <a:gd name="connsiteX52" fmla="*/ 3808 w 10000"/>
                  <a:gd name="connsiteY52" fmla="*/ 4143 h 10001"/>
                  <a:gd name="connsiteX53" fmla="*/ 4071 w 10000"/>
                  <a:gd name="connsiteY53" fmla="*/ 3770 h 10001"/>
                  <a:gd name="connsiteX54" fmla="*/ 4203 w 10000"/>
                  <a:gd name="connsiteY54" fmla="*/ 3602 h 10001"/>
                  <a:gd name="connsiteX55" fmla="*/ 4269 w 10000"/>
                  <a:gd name="connsiteY55" fmla="*/ 3477 h 10001"/>
                  <a:gd name="connsiteX56" fmla="*/ 4350 w 10000"/>
                  <a:gd name="connsiteY56" fmla="*/ 3373 h 10001"/>
                  <a:gd name="connsiteX57" fmla="*/ 4384 w 10000"/>
                  <a:gd name="connsiteY57" fmla="*/ 3352 h 10001"/>
                  <a:gd name="connsiteX58" fmla="*/ 4350 w 10000"/>
                  <a:gd name="connsiteY58" fmla="*/ 3373 h 10001"/>
                  <a:gd name="connsiteX59" fmla="*/ 4301 w 10000"/>
                  <a:gd name="connsiteY59" fmla="*/ 3477 h 10001"/>
                  <a:gd name="connsiteX60" fmla="*/ 4203 w 10000"/>
                  <a:gd name="connsiteY60" fmla="*/ 3644 h 10001"/>
                  <a:gd name="connsiteX61" fmla="*/ 4120 w 10000"/>
                  <a:gd name="connsiteY61" fmla="*/ 3852 h 10001"/>
                  <a:gd name="connsiteX62" fmla="*/ 4003 w 10000"/>
                  <a:gd name="connsiteY62" fmla="*/ 4103 h 10001"/>
                  <a:gd name="connsiteX63" fmla="*/ 3905 w 10000"/>
                  <a:gd name="connsiteY63" fmla="*/ 4375 h 10001"/>
                  <a:gd name="connsiteX64" fmla="*/ 3823 w 10000"/>
                  <a:gd name="connsiteY64" fmla="*/ 4686 h 10001"/>
                  <a:gd name="connsiteX65" fmla="*/ 3772 w 10000"/>
                  <a:gd name="connsiteY65" fmla="*/ 4979 h 10001"/>
                  <a:gd name="connsiteX66" fmla="*/ 3739 w 10000"/>
                  <a:gd name="connsiteY66" fmla="*/ 5375 h 10001"/>
                  <a:gd name="connsiteX67" fmla="*/ 3772 w 10000"/>
                  <a:gd name="connsiteY67" fmla="*/ 5708 h 10001"/>
                  <a:gd name="connsiteX68" fmla="*/ 3855 w 10000"/>
                  <a:gd name="connsiteY68" fmla="*/ 5980 h 10001"/>
                  <a:gd name="connsiteX69" fmla="*/ 3953 w 10000"/>
                  <a:gd name="connsiteY69" fmla="*/ 6147 h 10001"/>
                  <a:gd name="connsiteX70" fmla="*/ 4071 w 10000"/>
                  <a:gd name="connsiteY70" fmla="*/ 6272 h 10001"/>
                  <a:gd name="connsiteX71" fmla="*/ 4170 w 10000"/>
                  <a:gd name="connsiteY71" fmla="*/ 6376 h 10001"/>
                  <a:gd name="connsiteX72" fmla="*/ 4220 w 10000"/>
                  <a:gd name="connsiteY72" fmla="*/ 6418 h 10001"/>
                  <a:gd name="connsiteX73" fmla="*/ 4253 w 10000"/>
                  <a:gd name="connsiteY73" fmla="*/ 6418 h 10001"/>
                  <a:gd name="connsiteX74" fmla="*/ 4253 w 10000"/>
                  <a:gd name="connsiteY74" fmla="*/ 6376 h 10001"/>
                  <a:gd name="connsiteX75" fmla="*/ 4220 w 10000"/>
                  <a:gd name="connsiteY75" fmla="*/ 6252 h 10001"/>
                  <a:gd name="connsiteX76" fmla="*/ 4203 w 10000"/>
                  <a:gd name="connsiteY76" fmla="*/ 6105 h 10001"/>
                  <a:gd name="connsiteX77" fmla="*/ 4170 w 10000"/>
                  <a:gd name="connsiteY77" fmla="*/ 5876 h 10001"/>
                  <a:gd name="connsiteX78" fmla="*/ 4170 w 10000"/>
                  <a:gd name="connsiteY78" fmla="*/ 5645 h 10001"/>
                  <a:gd name="connsiteX79" fmla="*/ 4203 w 10000"/>
                  <a:gd name="connsiteY79" fmla="*/ 5354 h 10001"/>
                  <a:gd name="connsiteX80" fmla="*/ 4220 w 10000"/>
                  <a:gd name="connsiteY80" fmla="*/ 5040 h 10001"/>
                  <a:gd name="connsiteX81" fmla="*/ 4334 w 10000"/>
                  <a:gd name="connsiteY81" fmla="*/ 4748 h 10001"/>
                  <a:gd name="connsiteX82" fmla="*/ 4435 w 10000"/>
                  <a:gd name="connsiteY82" fmla="*/ 4436 h 10001"/>
                  <a:gd name="connsiteX83" fmla="*/ 4567 w 10000"/>
                  <a:gd name="connsiteY83" fmla="*/ 4207 h 10001"/>
                  <a:gd name="connsiteX84" fmla="*/ 4666 w 10000"/>
                  <a:gd name="connsiteY84" fmla="*/ 4018 h 10001"/>
                  <a:gd name="connsiteX85" fmla="*/ 4800 w 10000"/>
                  <a:gd name="connsiteY85" fmla="*/ 3852 h 10001"/>
                  <a:gd name="connsiteX86" fmla="*/ 4915 w 10000"/>
                  <a:gd name="connsiteY86" fmla="*/ 3705 h 10001"/>
                  <a:gd name="connsiteX87" fmla="*/ 5014 w 10000"/>
                  <a:gd name="connsiteY87" fmla="*/ 3602 h 10001"/>
                  <a:gd name="connsiteX88" fmla="*/ 5149 w 10000"/>
                  <a:gd name="connsiteY88" fmla="*/ 3539 h 10001"/>
                  <a:gd name="connsiteX89" fmla="*/ 5233 w 10000"/>
                  <a:gd name="connsiteY89" fmla="*/ 3539 h 10001"/>
                  <a:gd name="connsiteX90" fmla="*/ 5316 w 10000"/>
                  <a:gd name="connsiteY90" fmla="*/ 3602 h 10001"/>
                  <a:gd name="connsiteX91" fmla="*/ 5397 w 10000"/>
                  <a:gd name="connsiteY91" fmla="*/ 3705 h 10001"/>
                  <a:gd name="connsiteX92" fmla="*/ 5448 w 10000"/>
                  <a:gd name="connsiteY92" fmla="*/ 3852 h 10001"/>
                  <a:gd name="connsiteX93" fmla="*/ 5481 w 10000"/>
                  <a:gd name="connsiteY93" fmla="*/ 4041 h 10001"/>
                  <a:gd name="connsiteX94" fmla="*/ 5548 w 10000"/>
                  <a:gd name="connsiteY94" fmla="*/ 4540 h 10001"/>
                  <a:gd name="connsiteX95" fmla="*/ 5581 w 10000"/>
                  <a:gd name="connsiteY95" fmla="*/ 5103 h 10001"/>
                  <a:gd name="connsiteX96" fmla="*/ 5614 w 10000"/>
                  <a:gd name="connsiteY96" fmla="*/ 5688 h 10001"/>
                  <a:gd name="connsiteX97" fmla="*/ 5614 w 10000"/>
                  <a:gd name="connsiteY97" fmla="*/ 5938 h 10001"/>
                  <a:gd name="connsiteX98" fmla="*/ 5614 w 10000"/>
                  <a:gd name="connsiteY98" fmla="*/ 6147 h 10001"/>
                  <a:gd name="connsiteX99" fmla="*/ 5581 w 10000"/>
                  <a:gd name="connsiteY99" fmla="*/ 6354 h 10001"/>
                  <a:gd name="connsiteX100" fmla="*/ 5581 w 10000"/>
                  <a:gd name="connsiteY100" fmla="*/ 6481 h 10001"/>
                  <a:gd name="connsiteX101" fmla="*/ 5581 w 10000"/>
                  <a:gd name="connsiteY101" fmla="*/ 6584 h 10001"/>
                  <a:gd name="connsiteX102" fmla="*/ 5581 w 10000"/>
                  <a:gd name="connsiteY102" fmla="*/ 6605 h 10001"/>
                  <a:gd name="connsiteX103" fmla="*/ 6209 w 10000"/>
                  <a:gd name="connsiteY103" fmla="*/ 3185 h 10001"/>
                  <a:gd name="connsiteX104" fmla="*/ 6243 w 10000"/>
                  <a:gd name="connsiteY104" fmla="*/ 3248 h 10001"/>
                  <a:gd name="connsiteX105" fmla="*/ 6275 w 10000"/>
                  <a:gd name="connsiteY105" fmla="*/ 3352 h 10001"/>
                  <a:gd name="connsiteX106" fmla="*/ 6324 w 10000"/>
                  <a:gd name="connsiteY106" fmla="*/ 3517 h 10001"/>
                  <a:gd name="connsiteX107" fmla="*/ 6375 w 10000"/>
                  <a:gd name="connsiteY107" fmla="*/ 3748 h 10001"/>
                  <a:gd name="connsiteX108" fmla="*/ 6423 w 10000"/>
                  <a:gd name="connsiteY108" fmla="*/ 3978 h 10001"/>
                  <a:gd name="connsiteX109" fmla="*/ 6507 w 10000"/>
                  <a:gd name="connsiteY109" fmla="*/ 4270 h 10001"/>
                  <a:gd name="connsiteX110" fmla="*/ 6591 w 10000"/>
                  <a:gd name="connsiteY110" fmla="*/ 4915 h 10001"/>
                  <a:gd name="connsiteX111" fmla="*/ 6608 w 10000"/>
                  <a:gd name="connsiteY111" fmla="*/ 5249 h 10001"/>
                  <a:gd name="connsiteX112" fmla="*/ 6608 w 10000"/>
                  <a:gd name="connsiteY112" fmla="*/ 5521 h 10001"/>
                  <a:gd name="connsiteX113" fmla="*/ 6608 w 10000"/>
                  <a:gd name="connsiteY113" fmla="*/ 5750 h 10001"/>
                  <a:gd name="connsiteX114" fmla="*/ 6591 w 10000"/>
                  <a:gd name="connsiteY114" fmla="*/ 5938 h 10001"/>
                  <a:gd name="connsiteX115" fmla="*/ 6556 w 10000"/>
                  <a:gd name="connsiteY115" fmla="*/ 6105 h 10001"/>
                  <a:gd name="connsiteX116" fmla="*/ 6541 w 10000"/>
                  <a:gd name="connsiteY116" fmla="*/ 6208 h 10001"/>
                  <a:gd name="connsiteX117" fmla="*/ 6507 w 10000"/>
                  <a:gd name="connsiteY117" fmla="*/ 6272 h 10001"/>
                  <a:gd name="connsiteX118" fmla="*/ 6507 w 10000"/>
                  <a:gd name="connsiteY118" fmla="*/ 6314 h 10001"/>
                  <a:gd name="connsiteX119" fmla="*/ 6507 w 10000"/>
                  <a:gd name="connsiteY119" fmla="*/ 6272 h 10001"/>
                  <a:gd name="connsiteX120" fmla="*/ 6591 w 10000"/>
                  <a:gd name="connsiteY120" fmla="*/ 6208 h 10001"/>
                  <a:gd name="connsiteX121" fmla="*/ 6673 w 10000"/>
                  <a:gd name="connsiteY121" fmla="*/ 6083 h 10001"/>
                  <a:gd name="connsiteX122" fmla="*/ 6738 w 10000"/>
                  <a:gd name="connsiteY122" fmla="*/ 5917 h 10001"/>
                  <a:gd name="connsiteX123" fmla="*/ 6938 w 10000"/>
                  <a:gd name="connsiteY123" fmla="*/ 5542 h 10001"/>
                  <a:gd name="connsiteX124" fmla="*/ 7117 w 10000"/>
                  <a:gd name="connsiteY124" fmla="*/ 5103 h 10001"/>
                  <a:gd name="connsiteX125" fmla="*/ 7136 w 10000"/>
                  <a:gd name="connsiteY125" fmla="*/ 4937 h 10001"/>
                  <a:gd name="connsiteX126" fmla="*/ 7169 w 10000"/>
                  <a:gd name="connsiteY126" fmla="*/ 4748 h 10001"/>
                  <a:gd name="connsiteX127" fmla="*/ 7169 w 10000"/>
                  <a:gd name="connsiteY127" fmla="*/ 4436 h 10001"/>
                  <a:gd name="connsiteX128" fmla="*/ 7117 w 10000"/>
                  <a:gd name="connsiteY128" fmla="*/ 4270 h 10001"/>
                  <a:gd name="connsiteX129" fmla="*/ 7085 w 10000"/>
                  <a:gd name="connsiteY129" fmla="*/ 4248 h 10001"/>
                  <a:gd name="connsiteX130" fmla="*/ 7085 w 10000"/>
                  <a:gd name="connsiteY130" fmla="*/ 4207 h 10001"/>
                  <a:gd name="connsiteX131" fmla="*/ 7117 w 10000"/>
                  <a:gd name="connsiteY131" fmla="*/ 4248 h 10001"/>
                  <a:gd name="connsiteX132" fmla="*/ 7169 w 10000"/>
                  <a:gd name="connsiteY132" fmla="*/ 4353 h 10001"/>
                  <a:gd name="connsiteX133" fmla="*/ 7253 w 10000"/>
                  <a:gd name="connsiteY133" fmla="*/ 4478 h 10001"/>
                  <a:gd name="connsiteX134" fmla="*/ 7351 w 10000"/>
                  <a:gd name="connsiteY134" fmla="*/ 4644 h 10001"/>
                  <a:gd name="connsiteX135" fmla="*/ 7536 w 10000"/>
                  <a:gd name="connsiteY135" fmla="*/ 4915 h 10001"/>
                  <a:gd name="connsiteX136" fmla="*/ 7601 w 10000"/>
                  <a:gd name="connsiteY136" fmla="*/ 5040 h 10001"/>
                  <a:gd name="connsiteX137" fmla="*/ 7617 w 10000"/>
                  <a:gd name="connsiteY137" fmla="*/ 5083 h 10001"/>
                  <a:gd name="connsiteX138" fmla="*/ 7667 w 10000"/>
                  <a:gd name="connsiteY138" fmla="*/ 5584 h 10001"/>
                  <a:gd name="connsiteX139" fmla="*/ 7699 w 10000"/>
                  <a:gd name="connsiteY139" fmla="*/ 6041 h 10001"/>
                  <a:gd name="connsiteX140" fmla="*/ 7699 w 10000"/>
                  <a:gd name="connsiteY140" fmla="*/ 6252 h 10001"/>
                  <a:gd name="connsiteX141" fmla="*/ 7731 w 10000"/>
                  <a:gd name="connsiteY141" fmla="*/ 6439 h 10001"/>
                  <a:gd name="connsiteX142" fmla="*/ 7747 w 10000"/>
                  <a:gd name="connsiteY142" fmla="*/ 6544 h 10001"/>
                  <a:gd name="connsiteX143" fmla="*/ 7782 w 10000"/>
                  <a:gd name="connsiteY143" fmla="*/ 6584 h 10001"/>
                  <a:gd name="connsiteX144" fmla="*/ 7782 w 10000"/>
                  <a:gd name="connsiteY144" fmla="*/ 6544 h 10001"/>
                  <a:gd name="connsiteX145" fmla="*/ 7832 w 10000"/>
                  <a:gd name="connsiteY145" fmla="*/ 6481 h 10001"/>
                  <a:gd name="connsiteX146" fmla="*/ 7883 w 10000"/>
                  <a:gd name="connsiteY146" fmla="*/ 6376 h 10001"/>
                  <a:gd name="connsiteX147" fmla="*/ 7932 w 10000"/>
                  <a:gd name="connsiteY147" fmla="*/ 6252 h 10001"/>
                  <a:gd name="connsiteX148" fmla="*/ 8064 w 10000"/>
                  <a:gd name="connsiteY148" fmla="*/ 5917 h 10001"/>
                  <a:gd name="connsiteX149" fmla="*/ 8145 w 10000"/>
                  <a:gd name="connsiteY149" fmla="*/ 5478 h 10001"/>
                  <a:gd name="connsiteX150" fmla="*/ 8179 w 10000"/>
                  <a:gd name="connsiteY150" fmla="*/ 5312 h 10001"/>
                  <a:gd name="connsiteX151" fmla="*/ 8179 w 10000"/>
                  <a:gd name="connsiteY151" fmla="*/ 5186 h 10001"/>
                  <a:gd name="connsiteX152" fmla="*/ 8129 w 10000"/>
                  <a:gd name="connsiteY152" fmla="*/ 4979 h 10001"/>
                  <a:gd name="connsiteX153" fmla="*/ 8064 w 10000"/>
                  <a:gd name="connsiteY153" fmla="*/ 4873 h 10001"/>
                  <a:gd name="connsiteX154" fmla="*/ 8047 w 10000"/>
                  <a:gd name="connsiteY154" fmla="*/ 4854 h 10001"/>
                  <a:gd name="connsiteX155" fmla="*/ 8179 w 10000"/>
                  <a:gd name="connsiteY155" fmla="*/ 5040 h 10001"/>
                  <a:gd name="connsiteX156" fmla="*/ 8328 w 10000"/>
                  <a:gd name="connsiteY156" fmla="*/ 5207 h 10001"/>
                  <a:gd name="connsiteX157" fmla="*/ 8529 w 10000"/>
                  <a:gd name="connsiteY157" fmla="*/ 5375 h 10001"/>
                  <a:gd name="connsiteX158" fmla="*/ 8712 w 10000"/>
                  <a:gd name="connsiteY158" fmla="*/ 5584 h 10001"/>
                  <a:gd name="connsiteX159" fmla="*/ 8860 w 10000"/>
                  <a:gd name="connsiteY159" fmla="*/ 5855 h 10001"/>
                  <a:gd name="connsiteX160" fmla="*/ 9025 w 10000"/>
                  <a:gd name="connsiteY160" fmla="*/ 6147 h 10001"/>
                  <a:gd name="connsiteX161" fmla="*/ 9157 w 10000"/>
                  <a:gd name="connsiteY161" fmla="*/ 6521 h 10001"/>
                  <a:gd name="connsiteX162" fmla="*/ 9258 w 10000"/>
                  <a:gd name="connsiteY162" fmla="*/ 6980 h 10001"/>
                  <a:gd name="connsiteX163" fmla="*/ 9324 w 10000"/>
                  <a:gd name="connsiteY163" fmla="*/ 7481 h 10001"/>
                  <a:gd name="connsiteX164" fmla="*/ 9373 w 10000"/>
                  <a:gd name="connsiteY164" fmla="*/ 7940 h 10001"/>
                  <a:gd name="connsiteX165" fmla="*/ 9373 w 10000"/>
                  <a:gd name="connsiteY165" fmla="*/ 8358 h 10001"/>
                  <a:gd name="connsiteX166" fmla="*/ 9373 w 10000"/>
                  <a:gd name="connsiteY166" fmla="*/ 8690 h 10001"/>
                  <a:gd name="connsiteX167" fmla="*/ 9373 w 10000"/>
                  <a:gd name="connsiteY167" fmla="*/ 8941 h 10001"/>
                  <a:gd name="connsiteX168" fmla="*/ 9339 w 10000"/>
                  <a:gd name="connsiteY168" fmla="*/ 9149 h 10001"/>
                  <a:gd name="connsiteX169" fmla="*/ 9339 w 10000"/>
                  <a:gd name="connsiteY169" fmla="*/ 9316 h 10001"/>
                  <a:gd name="connsiteX170" fmla="*/ 9339 w 10000"/>
                  <a:gd name="connsiteY170" fmla="*/ 9359 h 10001"/>
                  <a:gd name="connsiteX171" fmla="*/ 9389 w 10000"/>
                  <a:gd name="connsiteY171" fmla="*/ 9359 h 10001"/>
                  <a:gd name="connsiteX172" fmla="*/ 9505 w 10000"/>
                  <a:gd name="connsiteY172" fmla="*/ 9442 h 10001"/>
                  <a:gd name="connsiteX173" fmla="*/ 9655 w 10000"/>
                  <a:gd name="connsiteY173" fmla="*/ 9545 h 10001"/>
                  <a:gd name="connsiteX174" fmla="*/ 10000 w 10000"/>
                  <a:gd name="connsiteY174" fmla="*/ 10001 h 10001"/>
                  <a:gd name="connsiteX175" fmla="*/ 9059 w 10000"/>
                  <a:gd name="connsiteY175" fmla="*/ 2684 h 10001"/>
                  <a:gd name="connsiteX176" fmla="*/ 5008 w 10000"/>
                  <a:gd name="connsiteY176" fmla="*/ 1 h 10001"/>
                  <a:gd name="connsiteX177" fmla="*/ 1519 w 10000"/>
                  <a:gd name="connsiteY177" fmla="*/ 2203 h 10001"/>
                  <a:gd name="connsiteX0" fmla="*/ 1519 w 10000"/>
                  <a:gd name="connsiteY0" fmla="*/ 2203 h 10001"/>
                  <a:gd name="connsiteX1" fmla="*/ 136 w 10000"/>
                  <a:gd name="connsiteY1" fmla="*/ 9433 h 10001"/>
                  <a:gd name="connsiteX2" fmla="*/ 542 w 10000"/>
                  <a:gd name="connsiteY2" fmla="*/ 9254 h 10001"/>
                  <a:gd name="connsiteX3" fmla="*/ 675 w 10000"/>
                  <a:gd name="connsiteY3" fmla="*/ 9149 h 10001"/>
                  <a:gd name="connsiteX4" fmla="*/ 774 w 10000"/>
                  <a:gd name="connsiteY4" fmla="*/ 9086 h 10001"/>
                  <a:gd name="connsiteX5" fmla="*/ 856 w 10000"/>
                  <a:gd name="connsiteY5" fmla="*/ 9046 h 10001"/>
                  <a:gd name="connsiteX6" fmla="*/ 990 w 10000"/>
                  <a:gd name="connsiteY6" fmla="*/ 8983 h 10001"/>
                  <a:gd name="connsiteX7" fmla="*/ 1023 w 10000"/>
                  <a:gd name="connsiteY7" fmla="*/ 8941 h 10001"/>
                  <a:gd name="connsiteX8" fmla="*/ 1039 w 10000"/>
                  <a:gd name="connsiteY8" fmla="*/ 8817 h 10001"/>
                  <a:gd name="connsiteX9" fmla="*/ 956 w 10000"/>
                  <a:gd name="connsiteY9" fmla="*/ 8358 h 10001"/>
                  <a:gd name="connsiteX10" fmla="*/ 939 w 10000"/>
                  <a:gd name="connsiteY10" fmla="*/ 7940 h 10001"/>
                  <a:gd name="connsiteX11" fmla="*/ 939 w 10000"/>
                  <a:gd name="connsiteY11" fmla="*/ 7523 h 10001"/>
                  <a:gd name="connsiteX12" fmla="*/ 990 w 10000"/>
                  <a:gd name="connsiteY12" fmla="*/ 7147 h 10001"/>
                  <a:gd name="connsiteX13" fmla="*/ 1122 w 10000"/>
                  <a:gd name="connsiteY13" fmla="*/ 6418 h 10001"/>
                  <a:gd name="connsiteX14" fmla="*/ 1336 w 10000"/>
                  <a:gd name="connsiteY14" fmla="*/ 5750 h 10001"/>
                  <a:gd name="connsiteX15" fmla="*/ 1552 w 10000"/>
                  <a:gd name="connsiteY15" fmla="*/ 5249 h 10001"/>
                  <a:gd name="connsiteX16" fmla="*/ 1652 w 10000"/>
                  <a:gd name="connsiteY16" fmla="*/ 5040 h 10001"/>
                  <a:gd name="connsiteX17" fmla="*/ 1753 w 10000"/>
                  <a:gd name="connsiteY17" fmla="*/ 4873 h 10001"/>
                  <a:gd name="connsiteX18" fmla="*/ 1836 w 10000"/>
                  <a:gd name="connsiteY18" fmla="*/ 4748 h 10001"/>
                  <a:gd name="connsiteX19" fmla="*/ 1885 w 10000"/>
                  <a:gd name="connsiteY19" fmla="*/ 4644 h 10001"/>
                  <a:gd name="connsiteX20" fmla="*/ 1968 w 10000"/>
                  <a:gd name="connsiteY20" fmla="*/ 4540 h 10001"/>
                  <a:gd name="connsiteX21" fmla="*/ 2083 w 10000"/>
                  <a:gd name="connsiteY21" fmla="*/ 6147 h 10001"/>
                  <a:gd name="connsiteX22" fmla="*/ 2083 w 10000"/>
                  <a:gd name="connsiteY22" fmla="*/ 6083 h 10001"/>
                  <a:gd name="connsiteX23" fmla="*/ 2083 w 10000"/>
                  <a:gd name="connsiteY23" fmla="*/ 5938 h 10001"/>
                  <a:gd name="connsiteX24" fmla="*/ 2134 w 10000"/>
                  <a:gd name="connsiteY24" fmla="*/ 5688 h 10001"/>
                  <a:gd name="connsiteX25" fmla="*/ 2151 w 10000"/>
                  <a:gd name="connsiteY25" fmla="*/ 5375 h 10001"/>
                  <a:gd name="connsiteX26" fmla="*/ 2266 w 10000"/>
                  <a:gd name="connsiteY26" fmla="*/ 5040 h 10001"/>
                  <a:gd name="connsiteX27" fmla="*/ 2365 w 10000"/>
                  <a:gd name="connsiteY27" fmla="*/ 4748 h 10001"/>
                  <a:gd name="connsiteX28" fmla="*/ 2580 w 10000"/>
                  <a:gd name="connsiteY28" fmla="*/ 4436 h 10001"/>
                  <a:gd name="connsiteX29" fmla="*/ 2813 w 10000"/>
                  <a:gd name="connsiteY29" fmla="*/ 4186 h 10001"/>
                  <a:gd name="connsiteX30" fmla="*/ 2929 w 10000"/>
                  <a:gd name="connsiteY30" fmla="*/ 4143 h 10001"/>
                  <a:gd name="connsiteX31" fmla="*/ 2944 w 10000"/>
                  <a:gd name="connsiteY31" fmla="*/ 4143 h 10001"/>
                  <a:gd name="connsiteX32" fmla="*/ 3012 w 10000"/>
                  <a:gd name="connsiteY32" fmla="*/ 4186 h 10001"/>
                  <a:gd name="connsiteX33" fmla="*/ 3012 w 10000"/>
                  <a:gd name="connsiteY33" fmla="*/ 4270 h 10001"/>
                  <a:gd name="connsiteX34" fmla="*/ 2978 w 10000"/>
                  <a:gd name="connsiteY34" fmla="*/ 4581 h 10001"/>
                  <a:gd name="connsiteX35" fmla="*/ 2944 w 10000"/>
                  <a:gd name="connsiteY35" fmla="*/ 4915 h 10001"/>
                  <a:gd name="connsiteX36" fmla="*/ 2944 w 10000"/>
                  <a:gd name="connsiteY36" fmla="*/ 5145 h 10001"/>
                  <a:gd name="connsiteX37" fmla="*/ 3012 w 10000"/>
                  <a:gd name="connsiteY37" fmla="*/ 5375 h 10001"/>
                  <a:gd name="connsiteX38" fmla="*/ 3077 w 10000"/>
                  <a:gd name="connsiteY38" fmla="*/ 5772 h 10001"/>
                  <a:gd name="connsiteX39" fmla="*/ 3159 w 10000"/>
                  <a:gd name="connsiteY39" fmla="*/ 5938 h 10001"/>
                  <a:gd name="connsiteX40" fmla="*/ 3193 w 10000"/>
                  <a:gd name="connsiteY40" fmla="*/ 6105 h 10001"/>
                  <a:gd name="connsiteX41" fmla="*/ 3242 w 10000"/>
                  <a:gd name="connsiteY41" fmla="*/ 6187 h 10001"/>
                  <a:gd name="connsiteX42" fmla="*/ 3242 w 10000"/>
                  <a:gd name="connsiteY42" fmla="*/ 6208 h 10001"/>
                  <a:gd name="connsiteX43" fmla="*/ 3242 w 10000"/>
                  <a:gd name="connsiteY43" fmla="*/ 6147 h 10001"/>
                  <a:gd name="connsiteX44" fmla="*/ 3242 w 10000"/>
                  <a:gd name="connsiteY44" fmla="*/ 6041 h 10001"/>
                  <a:gd name="connsiteX45" fmla="*/ 3210 w 10000"/>
                  <a:gd name="connsiteY45" fmla="*/ 5855 h 10001"/>
                  <a:gd name="connsiteX46" fmla="*/ 3210 w 10000"/>
                  <a:gd name="connsiteY46" fmla="*/ 5603 h 10001"/>
                  <a:gd name="connsiteX47" fmla="*/ 3242 w 10000"/>
                  <a:gd name="connsiteY47" fmla="*/ 5354 h 10001"/>
                  <a:gd name="connsiteX48" fmla="*/ 3325 w 10000"/>
                  <a:gd name="connsiteY48" fmla="*/ 5040 h 10001"/>
                  <a:gd name="connsiteX49" fmla="*/ 3408 w 10000"/>
                  <a:gd name="connsiteY49" fmla="*/ 4748 h 10001"/>
                  <a:gd name="connsiteX50" fmla="*/ 3558 w 10000"/>
                  <a:gd name="connsiteY50" fmla="*/ 4478 h 10001"/>
                  <a:gd name="connsiteX51" fmla="*/ 3674 w 10000"/>
                  <a:gd name="connsiteY51" fmla="*/ 4353 h 10001"/>
                  <a:gd name="connsiteX52" fmla="*/ 3808 w 10000"/>
                  <a:gd name="connsiteY52" fmla="*/ 4143 h 10001"/>
                  <a:gd name="connsiteX53" fmla="*/ 4071 w 10000"/>
                  <a:gd name="connsiteY53" fmla="*/ 3770 h 10001"/>
                  <a:gd name="connsiteX54" fmla="*/ 4203 w 10000"/>
                  <a:gd name="connsiteY54" fmla="*/ 3602 h 10001"/>
                  <a:gd name="connsiteX55" fmla="*/ 4269 w 10000"/>
                  <a:gd name="connsiteY55" fmla="*/ 3477 h 10001"/>
                  <a:gd name="connsiteX56" fmla="*/ 4350 w 10000"/>
                  <a:gd name="connsiteY56" fmla="*/ 3373 h 10001"/>
                  <a:gd name="connsiteX57" fmla="*/ 4384 w 10000"/>
                  <a:gd name="connsiteY57" fmla="*/ 3352 h 10001"/>
                  <a:gd name="connsiteX58" fmla="*/ 4350 w 10000"/>
                  <a:gd name="connsiteY58" fmla="*/ 3373 h 10001"/>
                  <a:gd name="connsiteX59" fmla="*/ 4301 w 10000"/>
                  <a:gd name="connsiteY59" fmla="*/ 3477 h 10001"/>
                  <a:gd name="connsiteX60" fmla="*/ 4203 w 10000"/>
                  <a:gd name="connsiteY60" fmla="*/ 3644 h 10001"/>
                  <a:gd name="connsiteX61" fmla="*/ 4120 w 10000"/>
                  <a:gd name="connsiteY61" fmla="*/ 3852 h 10001"/>
                  <a:gd name="connsiteX62" fmla="*/ 4003 w 10000"/>
                  <a:gd name="connsiteY62" fmla="*/ 4103 h 10001"/>
                  <a:gd name="connsiteX63" fmla="*/ 3905 w 10000"/>
                  <a:gd name="connsiteY63" fmla="*/ 4375 h 10001"/>
                  <a:gd name="connsiteX64" fmla="*/ 3823 w 10000"/>
                  <a:gd name="connsiteY64" fmla="*/ 4686 h 10001"/>
                  <a:gd name="connsiteX65" fmla="*/ 3772 w 10000"/>
                  <a:gd name="connsiteY65" fmla="*/ 4979 h 10001"/>
                  <a:gd name="connsiteX66" fmla="*/ 3739 w 10000"/>
                  <a:gd name="connsiteY66" fmla="*/ 5375 h 10001"/>
                  <a:gd name="connsiteX67" fmla="*/ 3772 w 10000"/>
                  <a:gd name="connsiteY67" fmla="*/ 5708 h 10001"/>
                  <a:gd name="connsiteX68" fmla="*/ 3855 w 10000"/>
                  <a:gd name="connsiteY68" fmla="*/ 5980 h 10001"/>
                  <a:gd name="connsiteX69" fmla="*/ 3953 w 10000"/>
                  <a:gd name="connsiteY69" fmla="*/ 6147 h 10001"/>
                  <a:gd name="connsiteX70" fmla="*/ 4071 w 10000"/>
                  <a:gd name="connsiteY70" fmla="*/ 6272 h 10001"/>
                  <a:gd name="connsiteX71" fmla="*/ 4170 w 10000"/>
                  <a:gd name="connsiteY71" fmla="*/ 6376 h 10001"/>
                  <a:gd name="connsiteX72" fmla="*/ 4220 w 10000"/>
                  <a:gd name="connsiteY72" fmla="*/ 6418 h 10001"/>
                  <a:gd name="connsiteX73" fmla="*/ 4253 w 10000"/>
                  <a:gd name="connsiteY73" fmla="*/ 6418 h 10001"/>
                  <a:gd name="connsiteX74" fmla="*/ 4253 w 10000"/>
                  <a:gd name="connsiteY74" fmla="*/ 6376 h 10001"/>
                  <a:gd name="connsiteX75" fmla="*/ 4220 w 10000"/>
                  <a:gd name="connsiteY75" fmla="*/ 6252 h 10001"/>
                  <a:gd name="connsiteX76" fmla="*/ 4203 w 10000"/>
                  <a:gd name="connsiteY76" fmla="*/ 6105 h 10001"/>
                  <a:gd name="connsiteX77" fmla="*/ 4170 w 10000"/>
                  <a:gd name="connsiteY77" fmla="*/ 5876 h 10001"/>
                  <a:gd name="connsiteX78" fmla="*/ 4170 w 10000"/>
                  <a:gd name="connsiteY78" fmla="*/ 5645 h 10001"/>
                  <a:gd name="connsiteX79" fmla="*/ 4203 w 10000"/>
                  <a:gd name="connsiteY79" fmla="*/ 5354 h 10001"/>
                  <a:gd name="connsiteX80" fmla="*/ 4220 w 10000"/>
                  <a:gd name="connsiteY80" fmla="*/ 5040 h 10001"/>
                  <a:gd name="connsiteX81" fmla="*/ 4334 w 10000"/>
                  <a:gd name="connsiteY81" fmla="*/ 4748 h 10001"/>
                  <a:gd name="connsiteX82" fmla="*/ 4435 w 10000"/>
                  <a:gd name="connsiteY82" fmla="*/ 4436 h 10001"/>
                  <a:gd name="connsiteX83" fmla="*/ 4567 w 10000"/>
                  <a:gd name="connsiteY83" fmla="*/ 4207 h 10001"/>
                  <a:gd name="connsiteX84" fmla="*/ 4666 w 10000"/>
                  <a:gd name="connsiteY84" fmla="*/ 4018 h 10001"/>
                  <a:gd name="connsiteX85" fmla="*/ 4800 w 10000"/>
                  <a:gd name="connsiteY85" fmla="*/ 3852 h 10001"/>
                  <a:gd name="connsiteX86" fmla="*/ 4915 w 10000"/>
                  <a:gd name="connsiteY86" fmla="*/ 3705 h 10001"/>
                  <a:gd name="connsiteX87" fmla="*/ 5014 w 10000"/>
                  <a:gd name="connsiteY87" fmla="*/ 3602 h 10001"/>
                  <a:gd name="connsiteX88" fmla="*/ 5149 w 10000"/>
                  <a:gd name="connsiteY88" fmla="*/ 3539 h 10001"/>
                  <a:gd name="connsiteX89" fmla="*/ 5233 w 10000"/>
                  <a:gd name="connsiteY89" fmla="*/ 3539 h 10001"/>
                  <a:gd name="connsiteX90" fmla="*/ 5316 w 10000"/>
                  <a:gd name="connsiteY90" fmla="*/ 3602 h 10001"/>
                  <a:gd name="connsiteX91" fmla="*/ 5397 w 10000"/>
                  <a:gd name="connsiteY91" fmla="*/ 3705 h 10001"/>
                  <a:gd name="connsiteX92" fmla="*/ 5448 w 10000"/>
                  <a:gd name="connsiteY92" fmla="*/ 3852 h 10001"/>
                  <a:gd name="connsiteX93" fmla="*/ 5481 w 10000"/>
                  <a:gd name="connsiteY93" fmla="*/ 4041 h 10001"/>
                  <a:gd name="connsiteX94" fmla="*/ 5548 w 10000"/>
                  <a:gd name="connsiteY94" fmla="*/ 4540 h 10001"/>
                  <a:gd name="connsiteX95" fmla="*/ 5581 w 10000"/>
                  <a:gd name="connsiteY95" fmla="*/ 5103 h 10001"/>
                  <a:gd name="connsiteX96" fmla="*/ 5614 w 10000"/>
                  <a:gd name="connsiteY96" fmla="*/ 5688 h 10001"/>
                  <a:gd name="connsiteX97" fmla="*/ 5614 w 10000"/>
                  <a:gd name="connsiteY97" fmla="*/ 5938 h 10001"/>
                  <a:gd name="connsiteX98" fmla="*/ 5614 w 10000"/>
                  <a:gd name="connsiteY98" fmla="*/ 6147 h 10001"/>
                  <a:gd name="connsiteX99" fmla="*/ 5581 w 10000"/>
                  <a:gd name="connsiteY99" fmla="*/ 6354 h 10001"/>
                  <a:gd name="connsiteX100" fmla="*/ 5581 w 10000"/>
                  <a:gd name="connsiteY100" fmla="*/ 6481 h 10001"/>
                  <a:gd name="connsiteX101" fmla="*/ 5581 w 10000"/>
                  <a:gd name="connsiteY101" fmla="*/ 6584 h 10001"/>
                  <a:gd name="connsiteX102" fmla="*/ 5581 w 10000"/>
                  <a:gd name="connsiteY102" fmla="*/ 6605 h 10001"/>
                  <a:gd name="connsiteX103" fmla="*/ 6209 w 10000"/>
                  <a:gd name="connsiteY103" fmla="*/ 3185 h 10001"/>
                  <a:gd name="connsiteX104" fmla="*/ 6243 w 10000"/>
                  <a:gd name="connsiteY104" fmla="*/ 3248 h 10001"/>
                  <a:gd name="connsiteX105" fmla="*/ 6275 w 10000"/>
                  <a:gd name="connsiteY105" fmla="*/ 3352 h 10001"/>
                  <a:gd name="connsiteX106" fmla="*/ 6324 w 10000"/>
                  <a:gd name="connsiteY106" fmla="*/ 3517 h 10001"/>
                  <a:gd name="connsiteX107" fmla="*/ 6375 w 10000"/>
                  <a:gd name="connsiteY107" fmla="*/ 3748 h 10001"/>
                  <a:gd name="connsiteX108" fmla="*/ 6423 w 10000"/>
                  <a:gd name="connsiteY108" fmla="*/ 3978 h 10001"/>
                  <a:gd name="connsiteX109" fmla="*/ 6507 w 10000"/>
                  <a:gd name="connsiteY109" fmla="*/ 4270 h 10001"/>
                  <a:gd name="connsiteX110" fmla="*/ 6591 w 10000"/>
                  <a:gd name="connsiteY110" fmla="*/ 4915 h 10001"/>
                  <a:gd name="connsiteX111" fmla="*/ 6608 w 10000"/>
                  <a:gd name="connsiteY111" fmla="*/ 5249 h 10001"/>
                  <a:gd name="connsiteX112" fmla="*/ 6608 w 10000"/>
                  <a:gd name="connsiteY112" fmla="*/ 5521 h 10001"/>
                  <a:gd name="connsiteX113" fmla="*/ 6608 w 10000"/>
                  <a:gd name="connsiteY113" fmla="*/ 5750 h 10001"/>
                  <a:gd name="connsiteX114" fmla="*/ 6591 w 10000"/>
                  <a:gd name="connsiteY114" fmla="*/ 5938 h 10001"/>
                  <a:gd name="connsiteX115" fmla="*/ 6556 w 10000"/>
                  <a:gd name="connsiteY115" fmla="*/ 6105 h 10001"/>
                  <a:gd name="connsiteX116" fmla="*/ 6541 w 10000"/>
                  <a:gd name="connsiteY116" fmla="*/ 6208 h 10001"/>
                  <a:gd name="connsiteX117" fmla="*/ 6507 w 10000"/>
                  <a:gd name="connsiteY117" fmla="*/ 6272 h 10001"/>
                  <a:gd name="connsiteX118" fmla="*/ 6507 w 10000"/>
                  <a:gd name="connsiteY118" fmla="*/ 6314 h 10001"/>
                  <a:gd name="connsiteX119" fmla="*/ 6507 w 10000"/>
                  <a:gd name="connsiteY119" fmla="*/ 6272 h 10001"/>
                  <a:gd name="connsiteX120" fmla="*/ 6591 w 10000"/>
                  <a:gd name="connsiteY120" fmla="*/ 6208 h 10001"/>
                  <a:gd name="connsiteX121" fmla="*/ 6673 w 10000"/>
                  <a:gd name="connsiteY121" fmla="*/ 6083 h 10001"/>
                  <a:gd name="connsiteX122" fmla="*/ 6738 w 10000"/>
                  <a:gd name="connsiteY122" fmla="*/ 5917 h 10001"/>
                  <a:gd name="connsiteX123" fmla="*/ 6938 w 10000"/>
                  <a:gd name="connsiteY123" fmla="*/ 5542 h 10001"/>
                  <a:gd name="connsiteX124" fmla="*/ 7117 w 10000"/>
                  <a:gd name="connsiteY124" fmla="*/ 5103 h 10001"/>
                  <a:gd name="connsiteX125" fmla="*/ 7136 w 10000"/>
                  <a:gd name="connsiteY125" fmla="*/ 4937 h 10001"/>
                  <a:gd name="connsiteX126" fmla="*/ 7169 w 10000"/>
                  <a:gd name="connsiteY126" fmla="*/ 4748 h 10001"/>
                  <a:gd name="connsiteX127" fmla="*/ 7169 w 10000"/>
                  <a:gd name="connsiteY127" fmla="*/ 4436 h 10001"/>
                  <a:gd name="connsiteX128" fmla="*/ 7117 w 10000"/>
                  <a:gd name="connsiteY128" fmla="*/ 4270 h 10001"/>
                  <a:gd name="connsiteX129" fmla="*/ 7085 w 10000"/>
                  <a:gd name="connsiteY129" fmla="*/ 4248 h 10001"/>
                  <a:gd name="connsiteX130" fmla="*/ 7085 w 10000"/>
                  <a:gd name="connsiteY130" fmla="*/ 4207 h 10001"/>
                  <a:gd name="connsiteX131" fmla="*/ 7117 w 10000"/>
                  <a:gd name="connsiteY131" fmla="*/ 4248 h 10001"/>
                  <a:gd name="connsiteX132" fmla="*/ 7169 w 10000"/>
                  <a:gd name="connsiteY132" fmla="*/ 4353 h 10001"/>
                  <a:gd name="connsiteX133" fmla="*/ 7253 w 10000"/>
                  <a:gd name="connsiteY133" fmla="*/ 4478 h 10001"/>
                  <a:gd name="connsiteX134" fmla="*/ 7351 w 10000"/>
                  <a:gd name="connsiteY134" fmla="*/ 4644 h 10001"/>
                  <a:gd name="connsiteX135" fmla="*/ 7536 w 10000"/>
                  <a:gd name="connsiteY135" fmla="*/ 4915 h 10001"/>
                  <a:gd name="connsiteX136" fmla="*/ 7601 w 10000"/>
                  <a:gd name="connsiteY136" fmla="*/ 5040 h 10001"/>
                  <a:gd name="connsiteX137" fmla="*/ 7617 w 10000"/>
                  <a:gd name="connsiteY137" fmla="*/ 5083 h 10001"/>
                  <a:gd name="connsiteX138" fmla="*/ 7667 w 10000"/>
                  <a:gd name="connsiteY138" fmla="*/ 5584 h 10001"/>
                  <a:gd name="connsiteX139" fmla="*/ 7699 w 10000"/>
                  <a:gd name="connsiteY139" fmla="*/ 6041 h 10001"/>
                  <a:gd name="connsiteX140" fmla="*/ 7699 w 10000"/>
                  <a:gd name="connsiteY140" fmla="*/ 6252 h 10001"/>
                  <a:gd name="connsiteX141" fmla="*/ 7731 w 10000"/>
                  <a:gd name="connsiteY141" fmla="*/ 6439 h 10001"/>
                  <a:gd name="connsiteX142" fmla="*/ 7747 w 10000"/>
                  <a:gd name="connsiteY142" fmla="*/ 6544 h 10001"/>
                  <a:gd name="connsiteX143" fmla="*/ 7782 w 10000"/>
                  <a:gd name="connsiteY143" fmla="*/ 6584 h 10001"/>
                  <a:gd name="connsiteX144" fmla="*/ 7782 w 10000"/>
                  <a:gd name="connsiteY144" fmla="*/ 6544 h 10001"/>
                  <a:gd name="connsiteX145" fmla="*/ 7832 w 10000"/>
                  <a:gd name="connsiteY145" fmla="*/ 6481 h 10001"/>
                  <a:gd name="connsiteX146" fmla="*/ 7883 w 10000"/>
                  <a:gd name="connsiteY146" fmla="*/ 6376 h 10001"/>
                  <a:gd name="connsiteX147" fmla="*/ 7932 w 10000"/>
                  <a:gd name="connsiteY147" fmla="*/ 6252 h 10001"/>
                  <a:gd name="connsiteX148" fmla="*/ 8064 w 10000"/>
                  <a:gd name="connsiteY148" fmla="*/ 5917 h 10001"/>
                  <a:gd name="connsiteX149" fmla="*/ 8145 w 10000"/>
                  <a:gd name="connsiteY149" fmla="*/ 5478 h 10001"/>
                  <a:gd name="connsiteX150" fmla="*/ 8179 w 10000"/>
                  <a:gd name="connsiteY150" fmla="*/ 5312 h 10001"/>
                  <a:gd name="connsiteX151" fmla="*/ 8179 w 10000"/>
                  <a:gd name="connsiteY151" fmla="*/ 5186 h 10001"/>
                  <a:gd name="connsiteX152" fmla="*/ 8129 w 10000"/>
                  <a:gd name="connsiteY152" fmla="*/ 4979 h 10001"/>
                  <a:gd name="connsiteX153" fmla="*/ 8064 w 10000"/>
                  <a:gd name="connsiteY153" fmla="*/ 4873 h 10001"/>
                  <a:gd name="connsiteX154" fmla="*/ 8047 w 10000"/>
                  <a:gd name="connsiteY154" fmla="*/ 4854 h 10001"/>
                  <a:gd name="connsiteX155" fmla="*/ 8179 w 10000"/>
                  <a:gd name="connsiteY155" fmla="*/ 5040 h 10001"/>
                  <a:gd name="connsiteX156" fmla="*/ 8328 w 10000"/>
                  <a:gd name="connsiteY156" fmla="*/ 5207 h 10001"/>
                  <a:gd name="connsiteX157" fmla="*/ 8529 w 10000"/>
                  <a:gd name="connsiteY157" fmla="*/ 5375 h 10001"/>
                  <a:gd name="connsiteX158" fmla="*/ 8712 w 10000"/>
                  <a:gd name="connsiteY158" fmla="*/ 5584 h 10001"/>
                  <a:gd name="connsiteX159" fmla="*/ 8860 w 10000"/>
                  <a:gd name="connsiteY159" fmla="*/ 5855 h 10001"/>
                  <a:gd name="connsiteX160" fmla="*/ 9025 w 10000"/>
                  <a:gd name="connsiteY160" fmla="*/ 6147 h 10001"/>
                  <a:gd name="connsiteX161" fmla="*/ 9157 w 10000"/>
                  <a:gd name="connsiteY161" fmla="*/ 6521 h 10001"/>
                  <a:gd name="connsiteX162" fmla="*/ 9258 w 10000"/>
                  <a:gd name="connsiteY162" fmla="*/ 6980 h 10001"/>
                  <a:gd name="connsiteX163" fmla="*/ 9324 w 10000"/>
                  <a:gd name="connsiteY163" fmla="*/ 7481 h 10001"/>
                  <a:gd name="connsiteX164" fmla="*/ 9373 w 10000"/>
                  <a:gd name="connsiteY164" fmla="*/ 7940 h 10001"/>
                  <a:gd name="connsiteX165" fmla="*/ 9373 w 10000"/>
                  <a:gd name="connsiteY165" fmla="*/ 8358 h 10001"/>
                  <a:gd name="connsiteX166" fmla="*/ 9373 w 10000"/>
                  <a:gd name="connsiteY166" fmla="*/ 8690 h 10001"/>
                  <a:gd name="connsiteX167" fmla="*/ 9373 w 10000"/>
                  <a:gd name="connsiteY167" fmla="*/ 8941 h 10001"/>
                  <a:gd name="connsiteX168" fmla="*/ 9339 w 10000"/>
                  <a:gd name="connsiteY168" fmla="*/ 9149 h 10001"/>
                  <a:gd name="connsiteX169" fmla="*/ 9339 w 10000"/>
                  <a:gd name="connsiteY169" fmla="*/ 9316 h 10001"/>
                  <a:gd name="connsiteX170" fmla="*/ 9339 w 10000"/>
                  <a:gd name="connsiteY170" fmla="*/ 9359 h 10001"/>
                  <a:gd name="connsiteX171" fmla="*/ 9389 w 10000"/>
                  <a:gd name="connsiteY171" fmla="*/ 9359 h 10001"/>
                  <a:gd name="connsiteX172" fmla="*/ 9505 w 10000"/>
                  <a:gd name="connsiteY172" fmla="*/ 9442 h 10001"/>
                  <a:gd name="connsiteX173" fmla="*/ 9655 w 10000"/>
                  <a:gd name="connsiteY173" fmla="*/ 9545 h 10001"/>
                  <a:gd name="connsiteX174" fmla="*/ 10000 w 10000"/>
                  <a:gd name="connsiteY174" fmla="*/ 10001 h 10001"/>
                  <a:gd name="connsiteX175" fmla="*/ 9059 w 10000"/>
                  <a:gd name="connsiteY175" fmla="*/ 2684 h 10001"/>
                  <a:gd name="connsiteX176" fmla="*/ 5158 w 10000"/>
                  <a:gd name="connsiteY176" fmla="*/ 1 h 10001"/>
                  <a:gd name="connsiteX177" fmla="*/ 1519 w 10000"/>
                  <a:gd name="connsiteY177" fmla="*/ 2203 h 10001"/>
                  <a:gd name="connsiteX0" fmla="*/ 1519 w 10000"/>
                  <a:gd name="connsiteY0" fmla="*/ 2203 h 10001"/>
                  <a:gd name="connsiteX1" fmla="*/ 136 w 10000"/>
                  <a:gd name="connsiteY1" fmla="*/ 9433 h 10001"/>
                  <a:gd name="connsiteX2" fmla="*/ 542 w 10000"/>
                  <a:gd name="connsiteY2" fmla="*/ 9254 h 10001"/>
                  <a:gd name="connsiteX3" fmla="*/ 675 w 10000"/>
                  <a:gd name="connsiteY3" fmla="*/ 9149 h 10001"/>
                  <a:gd name="connsiteX4" fmla="*/ 774 w 10000"/>
                  <a:gd name="connsiteY4" fmla="*/ 9086 h 10001"/>
                  <a:gd name="connsiteX5" fmla="*/ 856 w 10000"/>
                  <a:gd name="connsiteY5" fmla="*/ 9046 h 10001"/>
                  <a:gd name="connsiteX6" fmla="*/ 990 w 10000"/>
                  <a:gd name="connsiteY6" fmla="*/ 8983 h 10001"/>
                  <a:gd name="connsiteX7" fmla="*/ 1023 w 10000"/>
                  <a:gd name="connsiteY7" fmla="*/ 8941 h 10001"/>
                  <a:gd name="connsiteX8" fmla="*/ 1039 w 10000"/>
                  <a:gd name="connsiteY8" fmla="*/ 8817 h 10001"/>
                  <a:gd name="connsiteX9" fmla="*/ 956 w 10000"/>
                  <a:gd name="connsiteY9" fmla="*/ 8358 h 10001"/>
                  <a:gd name="connsiteX10" fmla="*/ 939 w 10000"/>
                  <a:gd name="connsiteY10" fmla="*/ 7940 h 10001"/>
                  <a:gd name="connsiteX11" fmla="*/ 939 w 10000"/>
                  <a:gd name="connsiteY11" fmla="*/ 7523 h 10001"/>
                  <a:gd name="connsiteX12" fmla="*/ 990 w 10000"/>
                  <a:gd name="connsiteY12" fmla="*/ 7147 h 10001"/>
                  <a:gd name="connsiteX13" fmla="*/ 1122 w 10000"/>
                  <a:gd name="connsiteY13" fmla="*/ 6418 h 10001"/>
                  <a:gd name="connsiteX14" fmla="*/ 1336 w 10000"/>
                  <a:gd name="connsiteY14" fmla="*/ 5750 h 10001"/>
                  <a:gd name="connsiteX15" fmla="*/ 1552 w 10000"/>
                  <a:gd name="connsiteY15" fmla="*/ 5249 h 10001"/>
                  <a:gd name="connsiteX16" fmla="*/ 1652 w 10000"/>
                  <a:gd name="connsiteY16" fmla="*/ 5040 h 10001"/>
                  <a:gd name="connsiteX17" fmla="*/ 1753 w 10000"/>
                  <a:gd name="connsiteY17" fmla="*/ 4873 h 10001"/>
                  <a:gd name="connsiteX18" fmla="*/ 1836 w 10000"/>
                  <a:gd name="connsiteY18" fmla="*/ 4748 h 10001"/>
                  <a:gd name="connsiteX19" fmla="*/ 1885 w 10000"/>
                  <a:gd name="connsiteY19" fmla="*/ 4644 h 10001"/>
                  <a:gd name="connsiteX20" fmla="*/ 1968 w 10000"/>
                  <a:gd name="connsiteY20" fmla="*/ 4540 h 10001"/>
                  <a:gd name="connsiteX21" fmla="*/ 2083 w 10000"/>
                  <a:gd name="connsiteY21" fmla="*/ 6147 h 10001"/>
                  <a:gd name="connsiteX22" fmla="*/ 2083 w 10000"/>
                  <a:gd name="connsiteY22" fmla="*/ 6083 h 10001"/>
                  <a:gd name="connsiteX23" fmla="*/ 2083 w 10000"/>
                  <a:gd name="connsiteY23" fmla="*/ 5938 h 10001"/>
                  <a:gd name="connsiteX24" fmla="*/ 2134 w 10000"/>
                  <a:gd name="connsiteY24" fmla="*/ 5688 h 10001"/>
                  <a:gd name="connsiteX25" fmla="*/ 2151 w 10000"/>
                  <a:gd name="connsiteY25" fmla="*/ 5375 h 10001"/>
                  <a:gd name="connsiteX26" fmla="*/ 2266 w 10000"/>
                  <a:gd name="connsiteY26" fmla="*/ 5040 h 10001"/>
                  <a:gd name="connsiteX27" fmla="*/ 2365 w 10000"/>
                  <a:gd name="connsiteY27" fmla="*/ 4748 h 10001"/>
                  <a:gd name="connsiteX28" fmla="*/ 2580 w 10000"/>
                  <a:gd name="connsiteY28" fmla="*/ 4436 h 10001"/>
                  <a:gd name="connsiteX29" fmla="*/ 2813 w 10000"/>
                  <a:gd name="connsiteY29" fmla="*/ 4186 h 10001"/>
                  <a:gd name="connsiteX30" fmla="*/ 2929 w 10000"/>
                  <a:gd name="connsiteY30" fmla="*/ 4143 h 10001"/>
                  <a:gd name="connsiteX31" fmla="*/ 2944 w 10000"/>
                  <a:gd name="connsiteY31" fmla="*/ 4143 h 10001"/>
                  <a:gd name="connsiteX32" fmla="*/ 3012 w 10000"/>
                  <a:gd name="connsiteY32" fmla="*/ 4186 h 10001"/>
                  <a:gd name="connsiteX33" fmla="*/ 3012 w 10000"/>
                  <a:gd name="connsiteY33" fmla="*/ 4270 h 10001"/>
                  <a:gd name="connsiteX34" fmla="*/ 2978 w 10000"/>
                  <a:gd name="connsiteY34" fmla="*/ 4581 h 10001"/>
                  <a:gd name="connsiteX35" fmla="*/ 2944 w 10000"/>
                  <a:gd name="connsiteY35" fmla="*/ 4915 h 10001"/>
                  <a:gd name="connsiteX36" fmla="*/ 2944 w 10000"/>
                  <a:gd name="connsiteY36" fmla="*/ 5145 h 10001"/>
                  <a:gd name="connsiteX37" fmla="*/ 3012 w 10000"/>
                  <a:gd name="connsiteY37" fmla="*/ 5375 h 10001"/>
                  <a:gd name="connsiteX38" fmla="*/ 3077 w 10000"/>
                  <a:gd name="connsiteY38" fmla="*/ 5772 h 10001"/>
                  <a:gd name="connsiteX39" fmla="*/ 3159 w 10000"/>
                  <a:gd name="connsiteY39" fmla="*/ 5938 h 10001"/>
                  <a:gd name="connsiteX40" fmla="*/ 3193 w 10000"/>
                  <a:gd name="connsiteY40" fmla="*/ 6105 h 10001"/>
                  <a:gd name="connsiteX41" fmla="*/ 3242 w 10000"/>
                  <a:gd name="connsiteY41" fmla="*/ 6187 h 10001"/>
                  <a:gd name="connsiteX42" fmla="*/ 3242 w 10000"/>
                  <a:gd name="connsiteY42" fmla="*/ 6208 h 10001"/>
                  <a:gd name="connsiteX43" fmla="*/ 3242 w 10000"/>
                  <a:gd name="connsiteY43" fmla="*/ 6147 h 10001"/>
                  <a:gd name="connsiteX44" fmla="*/ 3242 w 10000"/>
                  <a:gd name="connsiteY44" fmla="*/ 6041 h 10001"/>
                  <a:gd name="connsiteX45" fmla="*/ 3210 w 10000"/>
                  <a:gd name="connsiteY45" fmla="*/ 5855 h 10001"/>
                  <a:gd name="connsiteX46" fmla="*/ 3210 w 10000"/>
                  <a:gd name="connsiteY46" fmla="*/ 5603 h 10001"/>
                  <a:gd name="connsiteX47" fmla="*/ 3242 w 10000"/>
                  <a:gd name="connsiteY47" fmla="*/ 5354 h 10001"/>
                  <a:gd name="connsiteX48" fmla="*/ 3325 w 10000"/>
                  <a:gd name="connsiteY48" fmla="*/ 5040 h 10001"/>
                  <a:gd name="connsiteX49" fmla="*/ 3408 w 10000"/>
                  <a:gd name="connsiteY49" fmla="*/ 4748 h 10001"/>
                  <a:gd name="connsiteX50" fmla="*/ 3558 w 10000"/>
                  <a:gd name="connsiteY50" fmla="*/ 4478 h 10001"/>
                  <a:gd name="connsiteX51" fmla="*/ 3674 w 10000"/>
                  <a:gd name="connsiteY51" fmla="*/ 4353 h 10001"/>
                  <a:gd name="connsiteX52" fmla="*/ 3808 w 10000"/>
                  <a:gd name="connsiteY52" fmla="*/ 4143 h 10001"/>
                  <a:gd name="connsiteX53" fmla="*/ 4071 w 10000"/>
                  <a:gd name="connsiteY53" fmla="*/ 3770 h 10001"/>
                  <a:gd name="connsiteX54" fmla="*/ 4203 w 10000"/>
                  <a:gd name="connsiteY54" fmla="*/ 3602 h 10001"/>
                  <a:gd name="connsiteX55" fmla="*/ 4269 w 10000"/>
                  <a:gd name="connsiteY55" fmla="*/ 3477 h 10001"/>
                  <a:gd name="connsiteX56" fmla="*/ 4350 w 10000"/>
                  <a:gd name="connsiteY56" fmla="*/ 3373 h 10001"/>
                  <a:gd name="connsiteX57" fmla="*/ 4384 w 10000"/>
                  <a:gd name="connsiteY57" fmla="*/ 3352 h 10001"/>
                  <a:gd name="connsiteX58" fmla="*/ 4350 w 10000"/>
                  <a:gd name="connsiteY58" fmla="*/ 3373 h 10001"/>
                  <a:gd name="connsiteX59" fmla="*/ 4301 w 10000"/>
                  <a:gd name="connsiteY59" fmla="*/ 3477 h 10001"/>
                  <a:gd name="connsiteX60" fmla="*/ 4203 w 10000"/>
                  <a:gd name="connsiteY60" fmla="*/ 3644 h 10001"/>
                  <a:gd name="connsiteX61" fmla="*/ 4120 w 10000"/>
                  <a:gd name="connsiteY61" fmla="*/ 3852 h 10001"/>
                  <a:gd name="connsiteX62" fmla="*/ 4003 w 10000"/>
                  <a:gd name="connsiteY62" fmla="*/ 4103 h 10001"/>
                  <a:gd name="connsiteX63" fmla="*/ 3905 w 10000"/>
                  <a:gd name="connsiteY63" fmla="*/ 4375 h 10001"/>
                  <a:gd name="connsiteX64" fmla="*/ 3823 w 10000"/>
                  <a:gd name="connsiteY64" fmla="*/ 4686 h 10001"/>
                  <a:gd name="connsiteX65" fmla="*/ 3772 w 10000"/>
                  <a:gd name="connsiteY65" fmla="*/ 4979 h 10001"/>
                  <a:gd name="connsiteX66" fmla="*/ 3739 w 10000"/>
                  <a:gd name="connsiteY66" fmla="*/ 5375 h 10001"/>
                  <a:gd name="connsiteX67" fmla="*/ 3772 w 10000"/>
                  <a:gd name="connsiteY67" fmla="*/ 5708 h 10001"/>
                  <a:gd name="connsiteX68" fmla="*/ 3855 w 10000"/>
                  <a:gd name="connsiteY68" fmla="*/ 5980 h 10001"/>
                  <a:gd name="connsiteX69" fmla="*/ 3953 w 10000"/>
                  <a:gd name="connsiteY69" fmla="*/ 6147 h 10001"/>
                  <a:gd name="connsiteX70" fmla="*/ 4071 w 10000"/>
                  <a:gd name="connsiteY70" fmla="*/ 6272 h 10001"/>
                  <a:gd name="connsiteX71" fmla="*/ 4170 w 10000"/>
                  <a:gd name="connsiteY71" fmla="*/ 6376 h 10001"/>
                  <a:gd name="connsiteX72" fmla="*/ 4220 w 10000"/>
                  <a:gd name="connsiteY72" fmla="*/ 6418 h 10001"/>
                  <a:gd name="connsiteX73" fmla="*/ 4253 w 10000"/>
                  <a:gd name="connsiteY73" fmla="*/ 6418 h 10001"/>
                  <a:gd name="connsiteX74" fmla="*/ 4253 w 10000"/>
                  <a:gd name="connsiteY74" fmla="*/ 6376 h 10001"/>
                  <a:gd name="connsiteX75" fmla="*/ 4220 w 10000"/>
                  <a:gd name="connsiteY75" fmla="*/ 6252 h 10001"/>
                  <a:gd name="connsiteX76" fmla="*/ 4203 w 10000"/>
                  <a:gd name="connsiteY76" fmla="*/ 6105 h 10001"/>
                  <a:gd name="connsiteX77" fmla="*/ 4170 w 10000"/>
                  <a:gd name="connsiteY77" fmla="*/ 5876 h 10001"/>
                  <a:gd name="connsiteX78" fmla="*/ 4170 w 10000"/>
                  <a:gd name="connsiteY78" fmla="*/ 5645 h 10001"/>
                  <a:gd name="connsiteX79" fmla="*/ 4203 w 10000"/>
                  <a:gd name="connsiteY79" fmla="*/ 5354 h 10001"/>
                  <a:gd name="connsiteX80" fmla="*/ 4220 w 10000"/>
                  <a:gd name="connsiteY80" fmla="*/ 5040 h 10001"/>
                  <a:gd name="connsiteX81" fmla="*/ 4334 w 10000"/>
                  <a:gd name="connsiteY81" fmla="*/ 4748 h 10001"/>
                  <a:gd name="connsiteX82" fmla="*/ 4435 w 10000"/>
                  <a:gd name="connsiteY82" fmla="*/ 4436 h 10001"/>
                  <a:gd name="connsiteX83" fmla="*/ 4567 w 10000"/>
                  <a:gd name="connsiteY83" fmla="*/ 4207 h 10001"/>
                  <a:gd name="connsiteX84" fmla="*/ 4666 w 10000"/>
                  <a:gd name="connsiteY84" fmla="*/ 4018 h 10001"/>
                  <a:gd name="connsiteX85" fmla="*/ 4800 w 10000"/>
                  <a:gd name="connsiteY85" fmla="*/ 3852 h 10001"/>
                  <a:gd name="connsiteX86" fmla="*/ 4915 w 10000"/>
                  <a:gd name="connsiteY86" fmla="*/ 3705 h 10001"/>
                  <a:gd name="connsiteX87" fmla="*/ 5014 w 10000"/>
                  <a:gd name="connsiteY87" fmla="*/ 3602 h 10001"/>
                  <a:gd name="connsiteX88" fmla="*/ 5149 w 10000"/>
                  <a:gd name="connsiteY88" fmla="*/ 3539 h 10001"/>
                  <a:gd name="connsiteX89" fmla="*/ 5233 w 10000"/>
                  <a:gd name="connsiteY89" fmla="*/ 3539 h 10001"/>
                  <a:gd name="connsiteX90" fmla="*/ 5316 w 10000"/>
                  <a:gd name="connsiteY90" fmla="*/ 3602 h 10001"/>
                  <a:gd name="connsiteX91" fmla="*/ 5397 w 10000"/>
                  <a:gd name="connsiteY91" fmla="*/ 3705 h 10001"/>
                  <a:gd name="connsiteX92" fmla="*/ 5448 w 10000"/>
                  <a:gd name="connsiteY92" fmla="*/ 3852 h 10001"/>
                  <a:gd name="connsiteX93" fmla="*/ 5481 w 10000"/>
                  <a:gd name="connsiteY93" fmla="*/ 4041 h 10001"/>
                  <a:gd name="connsiteX94" fmla="*/ 5548 w 10000"/>
                  <a:gd name="connsiteY94" fmla="*/ 4540 h 10001"/>
                  <a:gd name="connsiteX95" fmla="*/ 5581 w 10000"/>
                  <a:gd name="connsiteY95" fmla="*/ 5103 h 10001"/>
                  <a:gd name="connsiteX96" fmla="*/ 5614 w 10000"/>
                  <a:gd name="connsiteY96" fmla="*/ 5688 h 10001"/>
                  <a:gd name="connsiteX97" fmla="*/ 5614 w 10000"/>
                  <a:gd name="connsiteY97" fmla="*/ 5938 h 10001"/>
                  <a:gd name="connsiteX98" fmla="*/ 5614 w 10000"/>
                  <a:gd name="connsiteY98" fmla="*/ 6147 h 10001"/>
                  <a:gd name="connsiteX99" fmla="*/ 5581 w 10000"/>
                  <a:gd name="connsiteY99" fmla="*/ 6354 h 10001"/>
                  <a:gd name="connsiteX100" fmla="*/ 5581 w 10000"/>
                  <a:gd name="connsiteY100" fmla="*/ 6481 h 10001"/>
                  <a:gd name="connsiteX101" fmla="*/ 5581 w 10000"/>
                  <a:gd name="connsiteY101" fmla="*/ 6584 h 10001"/>
                  <a:gd name="connsiteX102" fmla="*/ 5581 w 10000"/>
                  <a:gd name="connsiteY102" fmla="*/ 6605 h 10001"/>
                  <a:gd name="connsiteX103" fmla="*/ 6209 w 10000"/>
                  <a:gd name="connsiteY103" fmla="*/ 3185 h 10001"/>
                  <a:gd name="connsiteX104" fmla="*/ 6243 w 10000"/>
                  <a:gd name="connsiteY104" fmla="*/ 3248 h 10001"/>
                  <a:gd name="connsiteX105" fmla="*/ 6275 w 10000"/>
                  <a:gd name="connsiteY105" fmla="*/ 3352 h 10001"/>
                  <a:gd name="connsiteX106" fmla="*/ 6324 w 10000"/>
                  <a:gd name="connsiteY106" fmla="*/ 3517 h 10001"/>
                  <a:gd name="connsiteX107" fmla="*/ 6375 w 10000"/>
                  <a:gd name="connsiteY107" fmla="*/ 3748 h 10001"/>
                  <a:gd name="connsiteX108" fmla="*/ 6423 w 10000"/>
                  <a:gd name="connsiteY108" fmla="*/ 3978 h 10001"/>
                  <a:gd name="connsiteX109" fmla="*/ 6507 w 10000"/>
                  <a:gd name="connsiteY109" fmla="*/ 4270 h 10001"/>
                  <a:gd name="connsiteX110" fmla="*/ 6591 w 10000"/>
                  <a:gd name="connsiteY110" fmla="*/ 4915 h 10001"/>
                  <a:gd name="connsiteX111" fmla="*/ 6608 w 10000"/>
                  <a:gd name="connsiteY111" fmla="*/ 5249 h 10001"/>
                  <a:gd name="connsiteX112" fmla="*/ 6608 w 10000"/>
                  <a:gd name="connsiteY112" fmla="*/ 5521 h 10001"/>
                  <a:gd name="connsiteX113" fmla="*/ 6608 w 10000"/>
                  <a:gd name="connsiteY113" fmla="*/ 5750 h 10001"/>
                  <a:gd name="connsiteX114" fmla="*/ 6591 w 10000"/>
                  <a:gd name="connsiteY114" fmla="*/ 5938 h 10001"/>
                  <a:gd name="connsiteX115" fmla="*/ 6556 w 10000"/>
                  <a:gd name="connsiteY115" fmla="*/ 6105 h 10001"/>
                  <a:gd name="connsiteX116" fmla="*/ 6541 w 10000"/>
                  <a:gd name="connsiteY116" fmla="*/ 6208 h 10001"/>
                  <a:gd name="connsiteX117" fmla="*/ 6507 w 10000"/>
                  <a:gd name="connsiteY117" fmla="*/ 6272 h 10001"/>
                  <a:gd name="connsiteX118" fmla="*/ 6507 w 10000"/>
                  <a:gd name="connsiteY118" fmla="*/ 6314 h 10001"/>
                  <a:gd name="connsiteX119" fmla="*/ 6507 w 10000"/>
                  <a:gd name="connsiteY119" fmla="*/ 6272 h 10001"/>
                  <a:gd name="connsiteX120" fmla="*/ 6591 w 10000"/>
                  <a:gd name="connsiteY120" fmla="*/ 6208 h 10001"/>
                  <a:gd name="connsiteX121" fmla="*/ 6673 w 10000"/>
                  <a:gd name="connsiteY121" fmla="*/ 6083 h 10001"/>
                  <a:gd name="connsiteX122" fmla="*/ 6738 w 10000"/>
                  <a:gd name="connsiteY122" fmla="*/ 5917 h 10001"/>
                  <a:gd name="connsiteX123" fmla="*/ 6938 w 10000"/>
                  <a:gd name="connsiteY123" fmla="*/ 5542 h 10001"/>
                  <a:gd name="connsiteX124" fmla="*/ 7117 w 10000"/>
                  <a:gd name="connsiteY124" fmla="*/ 5103 h 10001"/>
                  <a:gd name="connsiteX125" fmla="*/ 7136 w 10000"/>
                  <a:gd name="connsiteY125" fmla="*/ 4937 h 10001"/>
                  <a:gd name="connsiteX126" fmla="*/ 7169 w 10000"/>
                  <a:gd name="connsiteY126" fmla="*/ 4748 h 10001"/>
                  <a:gd name="connsiteX127" fmla="*/ 7169 w 10000"/>
                  <a:gd name="connsiteY127" fmla="*/ 4436 h 10001"/>
                  <a:gd name="connsiteX128" fmla="*/ 7117 w 10000"/>
                  <a:gd name="connsiteY128" fmla="*/ 4270 h 10001"/>
                  <a:gd name="connsiteX129" fmla="*/ 7085 w 10000"/>
                  <a:gd name="connsiteY129" fmla="*/ 4248 h 10001"/>
                  <a:gd name="connsiteX130" fmla="*/ 7085 w 10000"/>
                  <a:gd name="connsiteY130" fmla="*/ 4207 h 10001"/>
                  <a:gd name="connsiteX131" fmla="*/ 7117 w 10000"/>
                  <a:gd name="connsiteY131" fmla="*/ 4248 h 10001"/>
                  <a:gd name="connsiteX132" fmla="*/ 7169 w 10000"/>
                  <a:gd name="connsiteY132" fmla="*/ 4353 h 10001"/>
                  <a:gd name="connsiteX133" fmla="*/ 7253 w 10000"/>
                  <a:gd name="connsiteY133" fmla="*/ 4478 h 10001"/>
                  <a:gd name="connsiteX134" fmla="*/ 7351 w 10000"/>
                  <a:gd name="connsiteY134" fmla="*/ 4644 h 10001"/>
                  <a:gd name="connsiteX135" fmla="*/ 7536 w 10000"/>
                  <a:gd name="connsiteY135" fmla="*/ 4915 h 10001"/>
                  <a:gd name="connsiteX136" fmla="*/ 7601 w 10000"/>
                  <a:gd name="connsiteY136" fmla="*/ 5040 h 10001"/>
                  <a:gd name="connsiteX137" fmla="*/ 7617 w 10000"/>
                  <a:gd name="connsiteY137" fmla="*/ 5083 h 10001"/>
                  <a:gd name="connsiteX138" fmla="*/ 7667 w 10000"/>
                  <a:gd name="connsiteY138" fmla="*/ 5584 h 10001"/>
                  <a:gd name="connsiteX139" fmla="*/ 7699 w 10000"/>
                  <a:gd name="connsiteY139" fmla="*/ 6041 h 10001"/>
                  <a:gd name="connsiteX140" fmla="*/ 7699 w 10000"/>
                  <a:gd name="connsiteY140" fmla="*/ 6252 h 10001"/>
                  <a:gd name="connsiteX141" fmla="*/ 7731 w 10000"/>
                  <a:gd name="connsiteY141" fmla="*/ 6439 h 10001"/>
                  <a:gd name="connsiteX142" fmla="*/ 7747 w 10000"/>
                  <a:gd name="connsiteY142" fmla="*/ 6544 h 10001"/>
                  <a:gd name="connsiteX143" fmla="*/ 7782 w 10000"/>
                  <a:gd name="connsiteY143" fmla="*/ 6584 h 10001"/>
                  <a:gd name="connsiteX144" fmla="*/ 7782 w 10000"/>
                  <a:gd name="connsiteY144" fmla="*/ 6544 h 10001"/>
                  <a:gd name="connsiteX145" fmla="*/ 7832 w 10000"/>
                  <a:gd name="connsiteY145" fmla="*/ 6481 h 10001"/>
                  <a:gd name="connsiteX146" fmla="*/ 7883 w 10000"/>
                  <a:gd name="connsiteY146" fmla="*/ 6376 h 10001"/>
                  <a:gd name="connsiteX147" fmla="*/ 7932 w 10000"/>
                  <a:gd name="connsiteY147" fmla="*/ 6252 h 10001"/>
                  <a:gd name="connsiteX148" fmla="*/ 8064 w 10000"/>
                  <a:gd name="connsiteY148" fmla="*/ 5917 h 10001"/>
                  <a:gd name="connsiteX149" fmla="*/ 8145 w 10000"/>
                  <a:gd name="connsiteY149" fmla="*/ 5478 h 10001"/>
                  <a:gd name="connsiteX150" fmla="*/ 8179 w 10000"/>
                  <a:gd name="connsiteY150" fmla="*/ 5312 h 10001"/>
                  <a:gd name="connsiteX151" fmla="*/ 8179 w 10000"/>
                  <a:gd name="connsiteY151" fmla="*/ 5186 h 10001"/>
                  <a:gd name="connsiteX152" fmla="*/ 8129 w 10000"/>
                  <a:gd name="connsiteY152" fmla="*/ 4979 h 10001"/>
                  <a:gd name="connsiteX153" fmla="*/ 8064 w 10000"/>
                  <a:gd name="connsiteY153" fmla="*/ 4873 h 10001"/>
                  <a:gd name="connsiteX154" fmla="*/ 8047 w 10000"/>
                  <a:gd name="connsiteY154" fmla="*/ 4854 h 10001"/>
                  <a:gd name="connsiteX155" fmla="*/ 8179 w 10000"/>
                  <a:gd name="connsiteY155" fmla="*/ 5040 h 10001"/>
                  <a:gd name="connsiteX156" fmla="*/ 8328 w 10000"/>
                  <a:gd name="connsiteY156" fmla="*/ 5207 h 10001"/>
                  <a:gd name="connsiteX157" fmla="*/ 8529 w 10000"/>
                  <a:gd name="connsiteY157" fmla="*/ 5375 h 10001"/>
                  <a:gd name="connsiteX158" fmla="*/ 8712 w 10000"/>
                  <a:gd name="connsiteY158" fmla="*/ 5584 h 10001"/>
                  <a:gd name="connsiteX159" fmla="*/ 8860 w 10000"/>
                  <a:gd name="connsiteY159" fmla="*/ 5855 h 10001"/>
                  <a:gd name="connsiteX160" fmla="*/ 9025 w 10000"/>
                  <a:gd name="connsiteY160" fmla="*/ 6147 h 10001"/>
                  <a:gd name="connsiteX161" fmla="*/ 9157 w 10000"/>
                  <a:gd name="connsiteY161" fmla="*/ 6521 h 10001"/>
                  <a:gd name="connsiteX162" fmla="*/ 9258 w 10000"/>
                  <a:gd name="connsiteY162" fmla="*/ 6980 h 10001"/>
                  <a:gd name="connsiteX163" fmla="*/ 9324 w 10000"/>
                  <a:gd name="connsiteY163" fmla="*/ 7481 h 10001"/>
                  <a:gd name="connsiteX164" fmla="*/ 9373 w 10000"/>
                  <a:gd name="connsiteY164" fmla="*/ 7940 h 10001"/>
                  <a:gd name="connsiteX165" fmla="*/ 9373 w 10000"/>
                  <a:gd name="connsiteY165" fmla="*/ 8358 h 10001"/>
                  <a:gd name="connsiteX166" fmla="*/ 9373 w 10000"/>
                  <a:gd name="connsiteY166" fmla="*/ 8690 h 10001"/>
                  <a:gd name="connsiteX167" fmla="*/ 9373 w 10000"/>
                  <a:gd name="connsiteY167" fmla="*/ 8941 h 10001"/>
                  <a:gd name="connsiteX168" fmla="*/ 9339 w 10000"/>
                  <a:gd name="connsiteY168" fmla="*/ 9149 h 10001"/>
                  <a:gd name="connsiteX169" fmla="*/ 9339 w 10000"/>
                  <a:gd name="connsiteY169" fmla="*/ 9316 h 10001"/>
                  <a:gd name="connsiteX170" fmla="*/ 9339 w 10000"/>
                  <a:gd name="connsiteY170" fmla="*/ 9359 h 10001"/>
                  <a:gd name="connsiteX171" fmla="*/ 9389 w 10000"/>
                  <a:gd name="connsiteY171" fmla="*/ 9359 h 10001"/>
                  <a:gd name="connsiteX172" fmla="*/ 9505 w 10000"/>
                  <a:gd name="connsiteY172" fmla="*/ 9442 h 10001"/>
                  <a:gd name="connsiteX173" fmla="*/ 9655 w 10000"/>
                  <a:gd name="connsiteY173" fmla="*/ 9545 h 10001"/>
                  <a:gd name="connsiteX174" fmla="*/ 10000 w 10000"/>
                  <a:gd name="connsiteY174" fmla="*/ 10001 h 10001"/>
                  <a:gd name="connsiteX175" fmla="*/ 9059 w 10000"/>
                  <a:gd name="connsiteY175" fmla="*/ 2684 h 10001"/>
                  <a:gd name="connsiteX176" fmla="*/ 5158 w 10000"/>
                  <a:gd name="connsiteY176" fmla="*/ 1 h 10001"/>
                  <a:gd name="connsiteX177" fmla="*/ 1519 w 10000"/>
                  <a:gd name="connsiteY177" fmla="*/ 2203 h 10001"/>
                  <a:gd name="connsiteX0" fmla="*/ 1519 w 10026"/>
                  <a:gd name="connsiteY0" fmla="*/ 2203 h 10001"/>
                  <a:gd name="connsiteX1" fmla="*/ 136 w 10026"/>
                  <a:gd name="connsiteY1" fmla="*/ 9433 h 10001"/>
                  <a:gd name="connsiteX2" fmla="*/ 542 w 10026"/>
                  <a:gd name="connsiteY2" fmla="*/ 9254 h 10001"/>
                  <a:gd name="connsiteX3" fmla="*/ 675 w 10026"/>
                  <a:gd name="connsiteY3" fmla="*/ 9149 h 10001"/>
                  <a:gd name="connsiteX4" fmla="*/ 774 w 10026"/>
                  <a:gd name="connsiteY4" fmla="*/ 9086 h 10001"/>
                  <a:gd name="connsiteX5" fmla="*/ 856 w 10026"/>
                  <a:gd name="connsiteY5" fmla="*/ 9046 h 10001"/>
                  <a:gd name="connsiteX6" fmla="*/ 990 w 10026"/>
                  <a:gd name="connsiteY6" fmla="*/ 8983 h 10001"/>
                  <a:gd name="connsiteX7" fmla="*/ 1023 w 10026"/>
                  <a:gd name="connsiteY7" fmla="*/ 8941 h 10001"/>
                  <a:gd name="connsiteX8" fmla="*/ 1039 w 10026"/>
                  <a:gd name="connsiteY8" fmla="*/ 8817 h 10001"/>
                  <a:gd name="connsiteX9" fmla="*/ 956 w 10026"/>
                  <a:gd name="connsiteY9" fmla="*/ 8358 h 10001"/>
                  <a:gd name="connsiteX10" fmla="*/ 939 w 10026"/>
                  <a:gd name="connsiteY10" fmla="*/ 7940 h 10001"/>
                  <a:gd name="connsiteX11" fmla="*/ 939 w 10026"/>
                  <a:gd name="connsiteY11" fmla="*/ 7523 h 10001"/>
                  <a:gd name="connsiteX12" fmla="*/ 990 w 10026"/>
                  <a:gd name="connsiteY12" fmla="*/ 7147 h 10001"/>
                  <a:gd name="connsiteX13" fmla="*/ 1122 w 10026"/>
                  <a:gd name="connsiteY13" fmla="*/ 6418 h 10001"/>
                  <a:gd name="connsiteX14" fmla="*/ 1336 w 10026"/>
                  <a:gd name="connsiteY14" fmla="*/ 5750 h 10001"/>
                  <a:gd name="connsiteX15" fmla="*/ 1552 w 10026"/>
                  <a:gd name="connsiteY15" fmla="*/ 5249 h 10001"/>
                  <a:gd name="connsiteX16" fmla="*/ 1652 w 10026"/>
                  <a:gd name="connsiteY16" fmla="*/ 5040 h 10001"/>
                  <a:gd name="connsiteX17" fmla="*/ 1753 w 10026"/>
                  <a:gd name="connsiteY17" fmla="*/ 4873 h 10001"/>
                  <a:gd name="connsiteX18" fmla="*/ 1836 w 10026"/>
                  <a:gd name="connsiteY18" fmla="*/ 4748 h 10001"/>
                  <a:gd name="connsiteX19" fmla="*/ 1885 w 10026"/>
                  <a:gd name="connsiteY19" fmla="*/ 4644 h 10001"/>
                  <a:gd name="connsiteX20" fmla="*/ 1968 w 10026"/>
                  <a:gd name="connsiteY20" fmla="*/ 4540 h 10001"/>
                  <a:gd name="connsiteX21" fmla="*/ 2083 w 10026"/>
                  <a:gd name="connsiteY21" fmla="*/ 6147 h 10001"/>
                  <a:gd name="connsiteX22" fmla="*/ 2083 w 10026"/>
                  <a:gd name="connsiteY22" fmla="*/ 6083 h 10001"/>
                  <a:gd name="connsiteX23" fmla="*/ 2083 w 10026"/>
                  <a:gd name="connsiteY23" fmla="*/ 5938 h 10001"/>
                  <a:gd name="connsiteX24" fmla="*/ 2134 w 10026"/>
                  <a:gd name="connsiteY24" fmla="*/ 5688 h 10001"/>
                  <a:gd name="connsiteX25" fmla="*/ 2151 w 10026"/>
                  <a:gd name="connsiteY25" fmla="*/ 5375 h 10001"/>
                  <a:gd name="connsiteX26" fmla="*/ 2266 w 10026"/>
                  <a:gd name="connsiteY26" fmla="*/ 5040 h 10001"/>
                  <a:gd name="connsiteX27" fmla="*/ 2365 w 10026"/>
                  <a:gd name="connsiteY27" fmla="*/ 4748 h 10001"/>
                  <a:gd name="connsiteX28" fmla="*/ 2580 w 10026"/>
                  <a:gd name="connsiteY28" fmla="*/ 4436 h 10001"/>
                  <a:gd name="connsiteX29" fmla="*/ 2813 w 10026"/>
                  <a:gd name="connsiteY29" fmla="*/ 4186 h 10001"/>
                  <a:gd name="connsiteX30" fmla="*/ 2929 w 10026"/>
                  <a:gd name="connsiteY30" fmla="*/ 4143 h 10001"/>
                  <a:gd name="connsiteX31" fmla="*/ 2944 w 10026"/>
                  <a:gd name="connsiteY31" fmla="*/ 4143 h 10001"/>
                  <a:gd name="connsiteX32" fmla="*/ 3012 w 10026"/>
                  <a:gd name="connsiteY32" fmla="*/ 4186 h 10001"/>
                  <a:gd name="connsiteX33" fmla="*/ 3012 w 10026"/>
                  <a:gd name="connsiteY33" fmla="*/ 4270 h 10001"/>
                  <a:gd name="connsiteX34" fmla="*/ 2978 w 10026"/>
                  <a:gd name="connsiteY34" fmla="*/ 4581 h 10001"/>
                  <a:gd name="connsiteX35" fmla="*/ 2944 w 10026"/>
                  <a:gd name="connsiteY35" fmla="*/ 4915 h 10001"/>
                  <a:gd name="connsiteX36" fmla="*/ 2944 w 10026"/>
                  <a:gd name="connsiteY36" fmla="*/ 5145 h 10001"/>
                  <a:gd name="connsiteX37" fmla="*/ 3012 w 10026"/>
                  <a:gd name="connsiteY37" fmla="*/ 5375 h 10001"/>
                  <a:gd name="connsiteX38" fmla="*/ 3077 w 10026"/>
                  <a:gd name="connsiteY38" fmla="*/ 5772 h 10001"/>
                  <a:gd name="connsiteX39" fmla="*/ 3159 w 10026"/>
                  <a:gd name="connsiteY39" fmla="*/ 5938 h 10001"/>
                  <a:gd name="connsiteX40" fmla="*/ 3193 w 10026"/>
                  <a:gd name="connsiteY40" fmla="*/ 6105 h 10001"/>
                  <a:gd name="connsiteX41" fmla="*/ 3242 w 10026"/>
                  <a:gd name="connsiteY41" fmla="*/ 6187 h 10001"/>
                  <a:gd name="connsiteX42" fmla="*/ 3242 w 10026"/>
                  <a:gd name="connsiteY42" fmla="*/ 6208 h 10001"/>
                  <a:gd name="connsiteX43" fmla="*/ 3242 w 10026"/>
                  <a:gd name="connsiteY43" fmla="*/ 6147 h 10001"/>
                  <a:gd name="connsiteX44" fmla="*/ 3242 w 10026"/>
                  <a:gd name="connsiteY44" fmla="*/ 6041 h 10001"/>
                  <a:gd name="connsiteX45" fmla="*/ 3210 w 10026"/>
                  <a:gd name="connsiteY45" fmla="*/ 5855 h 10001"/>
                  <a:gd name="connsiteX46" fmla="*/ 3210 w 10026"/>
                  <a:gd name="connsiteY46" fmla="*/ 5603 h 10001"/>
                  <a:gd name="connsiteX47" fmla="*/ 3242 w 10026"/>
                  <a:gd name="connsiteY47" fmla="*/ 5354 h 10001"/>
                  <a:gd name="connsiteX48" fmla="*/ 3325 w 10026"/>
                  <a:gd name="connsiteY48" fmla="*/ 5040 h 10001"/>
                  <a:gd name="connsiteX49" fmla="*/ 3408 w 10026"/>
                  <a:gd name="connsiteY49" fmla="*/ 4748 h 10001"/>
                  <a:gd name="connsiteX50" fmla="*/ 3558 w 10026"/>
                  <a:gd name="connsiteY50" fmla="*/ 4478 h 10001"/>
                  <a:gd name="connsiteX51" fmla="*/ 3674 w 10026"/>
                  <a:gd name="connsiteY51" fmla="*/ 4353 h 10001"/>
                  <a:gd name="connsiteX52" fmla="*/ 3808 w 10026"/>
                  <a:gd name="connsiteY52" fmla="*/ 4143 h 10001"/>
                  <a:gd name="connsiteX53" fmla="*/ 4071 w 10026"/>
                  <a:gd name="connsiteY53" fmla="*/ 3770 h 10001"/>
                  <a:gd name="connsiteX54" fmla="*/ 4203 w 10026"/>
                  <a:gd name="connsiteY54" fmla="*/ 3602 h 10001"/>
                  <a:gd name="connsiteX55" fmla="*/ 4269 w 10026"/>
                  <a:gd name="connsiteY55" fmla="*/ 3477 h 10001"/>
                  <a:gd name="connsiteX56" fmla="*/ 4350 w 10026"/>
                  <a:gd name="connsiteY56" fmla="*/ 3373 h 10001"/>
                  <a:gd name="connsiteX57" fmla="*/ 4384 w 10026"/>
                  <a:gd name="connsiteY57" fmla="*/ 3352 h 10001"/>
                  <a:gd name="connsiteX58" fmla="*/ 4350 w 10026"/>
                  <a:gd name="connsiteY58" fmla="*/ 3373 h 10001"/>
                  <a:gd name="connsiteX59" fmla="*/ 4301 w 10026"/>
                  <a:gd name="connsiteY59" fmla="*/ 3477 h 10001"/>
                  <a:gd name="connsiteX60" fmla="*/ 4203 w 10026"/>
                  <a:gd name="connsiteY60" fmla="*/ 3644 h 10001"/>
                  <a:gd name="connsiteX61" fmla="*/ 4120 w 10026"/>
                  <a:gd name="connsiteY61" fmla="*/ 3852 h 10001"/>
                  <a:gd name="connsiteX62" fmla="*/ 4003 w 10026"/>
                  <a:gd name="connsiteY62" fmla="*/ 4103 h 10001"/>
                  <a:gd name="connsiteX63" fmla="*/ 3905 w 10026"/>
                  <a:gd name="connsiteY63" fmla="*/ 4375 h 10001"/>
                  <a:gd name="connsiteX64" fmla="*/ 3823 w 10026"/>
                  <a:gd name="connsiteY64" fmla="*/ 4686 h 10001"/>
                  <a:gd name="connsiteX65" fmla="*/ 3772 w 10026"/>
                  <a:gd name="connsiteY65" fmla="*/ 4979 h 10001"/>
                  <a:gd name="connsiteX66" fmla="*/ 3739 w 10026"/>
                  <a:gd name="connsiteY66" fmla="*/ 5375 h 10001"/>
                  <a:gd name="connsiteX67" fmla="*/ 3772 w 10026"/>
                  <a:gd name="connsiteY67" fmla="*/ 5708 h 10001"/>
                  <a:gd name="connsiteX68" fmla="*/ 3855 w 10026"/>
                  <a:gd name="connsiteY68" fmla="*/ 5980 h 10001"/>
                  <a:gd name="connsiteX69" fmla="*/ 3953 w 10026"/>
                  <a:gd name="connsiteY69" fmla="*/ 6147 h 10001"/>
                  <a:gd name="connsiteX70" fmla="*/ 4071 w 10026"/>
                  <a:gd name="connsiteY70" fmla="*/ 6272 h 10001"/>
                  <a:gd name="connsiteX71" fmla="*/ 4170 w 10026"/>
                  <a:gd name="connsiteY71" fmla="*/ 6376 h 10001"/>
                  <a:gd name="connsiteX72" fmla="*/ 4220 w 10026"/>
                  <a:gd name="connsiteY72" fmla="*/ 6418 h 10001"/>
                  <a:gd name="connsiteX73" fmla="*/ 4253 w 10026"/>
                  <a:gd name="connsiteY73" fmla="*/ 6418 h 10001"/>
                  <a:gd name="connsiteX74" fmla="*/ 4253 w 10026"/>
                  <a:gd name="connsiteY74" fmla="*/ 6376 h 10001"/>
                  <a:gd name="connsiteX75" fmla="*/ 4220 w 10026"/>
                  <a:gd name="connsiteY75" fmla="*/ 6252 h 10001"/>
                  <a:gd name="connsiteX76" fmla="*/ 4203 w 10026"/>
                  <a:gd name="connsiteY76" fmla="*/ 6105 h 10001"/>
                  <a:gd name="connsiteX77" fmla="*/ 4170 w 10026"/>
                  <a:gd name="connsiteY77" fmla="*/ 5876 h 10001"/>
                  <a:gd name="connsiteX78" fmla="*/ 4170 w 10026"/>
                  <a:gd name="connsiteY78" fmla="*/ 5645 h 10001"/>
                  <a:gd name="connsiteX79" fmla="*/ 4203 w 10026"/>
                  <a:gd name="connsiteY79" fmla="*/ 5354 h 10001"/>
                  <a:gd name="connsiteX80" fmla="*/ 4220 w 10026"/>
                  <a:gd name="connsiteY80" fmla="*/ 5040 h 10001"/>
                  <a:gd name="connsiteX81" fmla="*/ 4334 w 10026"/>
                  <a:gd name="connsiteY81" fmla="*/ 4748 h 10001"/>
                  <a:gd name="connsiteX82" fmla="*/ 4435 w 10026"/>
                  <a:gd name="connsiteY82" fmla="*/ 4436 h 10001"/>
                  <a:gd name="connsiteX83" fmla="*/ 4567 w 10026"/>
                  <a:gd name="connsiteY83" fmla="*/ 4207 h 10001"/>
                  <a:gd name="connsiteX84" fmla="*/ 4666 w 10026"/>
                  <a:gd name="connsiteY84" fmla="*/ 4018 h 10001"/>
                  <a:gd name="connsiteX85" fmla="*/ 4800 w 10026"/>
                  <a:gd name="connsiteY85" fmla="*/ 3852 h 10001"/>
                  <a:gd name="connsiteX86" fmla="*/ 4915 w 10026"/>
                  <a:gd name="connsiteY86" fmla="*/ 3705 h 10001"/>
                  <a:gd name="connsiteX87" fmla="*/ 5014 w 10026"/>
                  <a:gd name="connsiteY87" fmla="*/ 3602 h 10001"/>
                  <a:gd name="connsiteX88" fmla="*/ 5149 w 10026"/>
                  <a:gd name="connsiteY88" fmla="*/ 3539 h 10001"/>
                  <a:gd name="connsiteX89" fmla="*/ 5233 w 10026"/>
                  <a:gd name="connsiteY89" fmla="*/ 3539 h 10001"/>
                  <a:gd name="connsiteX90" fmla="*/ 5316 w 10026"/>
                  <a:gd name="connsiteY90" fmla="*/ 3602 h 10001"/>
                  <a:gd name="connsiteX91" fmla="*/ 5397 w 10026"/>
                  <a:gd name="connsiteY91" fmla="*/ 3705 h 10001"/>
                  <a:gd name="connsiteX92" fmla="*/ 5448 w 10026"/>
                  <a:gd name="connsiteY92" fmla="*/ 3852 h 10001"/>
                  <a:gd name="connsiteX93" fmla="*/ 5481 w 10026"/>
                  <a:gd name="connsiteY93" fmla="*/ 4041 h 10001"/>
                  <a:gd name="connsiteX94" fmla="*/ 5548 w 10026"/>
                  <a:gd name="connsiteY94" fmla="*/ 4540 h 10001"/>
                  <a:gd name="connsiteX95" fmla="*/ 5581 w 10026"/>
                  <a:gd name="connsiteY95" fmla="*/ 5103 h 10001"/>
                  <a:gd name="connsiteX96" fmla="*/ 5614 w 10026"/>
                  <a:gd name="connsiteY96" fmla="*/ 5688 h 10001"/>
                  <a:gd name="connsiteX97" fmla="*/ 5614 w 10026"/>
                  <a:gd name="connsiteY97" fmla="*/ 5938 h 10001"/>
                  <a:gd name="connsiteX98" fmla="*/ 5614 w 10026"/>
                  <a:gd name="connsiteY98" fmla="*/ 6147 h 10001"/>
                  <a:gd name="connsiteX99" fmla="*/ 5581 w 10026"/>
                  <a:gd name="connsiteY99" fmla="*/ 6354 h 10001"/>
                  <a:gd name="connsiteX100" fmla="*/ 5581 w 10026"/>
                  <a:gd name="connsiteY100" fmla="*/ 6481 h 10001"/>
                  <a:gd name="connsiteX101" fmla="*/ 5581 w 10026"/>
                  <a:gd name="connsiteY101" fmla="*/ 6584 h 10001"/>
                  <a:gd name="connsiteX102" fmla="*/ 5581 w 10026"/>
                  <a:gd name="connsiteY102" fmla="*/ 6605 h 10001"/>
                  <a:gd name="connsiteX103" fmla="*/ 6209 w 10026"/>
                  <a:gd name="connsiteY103" fmla="*/ 3185 h 10001"/>
                  <a:gd name="connsiteX104" fmla="*/ 6243 w 10026"/>
                  <a:gd name="connsiteY104" fmla="*/ 3248 h 10001"/>
                  <a:gd name="connsiteX105" fmla="*/ 6275 w 10026"/>
                  <a:gd name="connsiteY105" fmla="*/ 3352 h 10001"/>
                  <a:gd name="connsiteX106" fmla="*/ 6324 w 10026"/>
                  <a:gd name="connsiteY106" fmla="*/ 3517 h 10001"/>
                  <a:gd name="connsiteX107" fmla="*/ 6375 w 10026"/>
                  <a:gd name="connsiteY107" fmla="*/ 3748 h 10001"/>
                  <a:gd name="connsiteX108" fmla="*/ 6423 w 10026"/>
                  <a:gd name="connsiteY108" fmla="*/ 3978 h 10001"/>
                  <a:gd name="connsiteX109" fmla="*/ 6507 w 10026"/>
                  <a:gd name="connsiteY109" fmla="*/ 4270 h 10001"/>
                  <a:gd name="connsiteX110" fmla="*/ 6591 w 10026"/>
                  <a:gd name="connsiteY110" fmla="*/ 4915 h 10001"/>
                  <a:gd name="connsiteX111" fmla="*/ 6608 w 10026"/>
                  <a:gd name="connsiteY111" fmla="*/ 5249 h 10001"/>
                  <a:gd name="connsiteX112" fmla="*/ 6608 w 10026"/>
                  <a:gd name="connsiteY112" fmla="*/ 5521 h 10001"/>
                  <a:gd name="connsiteX113" fmla="*/ 6608 w 10026"/>
                  <a:gd name="connsiteY113" fmla="*/ 5750 h 10001"/>
                  <a:gd name="connsiteX114" fmla="*/ 6591 w 10026"/>
                  <a:gd name="connsiteY114" fmla="*/ 5938 h 10001"/>
                  <a:gd name="connsiteX115" fmla="*/ 6556 w 10026"/>
                  <a:gd name="connsiteY115" fmla="*/ 6105 h 10001"/>
                  <a:gd name="connsiteX116" fmla="*/ 6541 w 10026"/>
                  <a:gd name="connsiteY116" fmla="*/ 6208 h 10001"/>
                  <a:gd name="connsiteX117" fmla="*/ 6507 w 10026"/>
                  <a:gd name="connsiteY117" fmla="*/ 6272 h 10001"/>
                  <a:gd name="connsiteX118" fmla="*/ 6507 w 10026"/>
                  <a:gd name="connsiteY118" fmla="*/ 6314 h 10001"/>
                  <a:gd name="connsiteX119" fmla="*/ 6507 w 10026"/>
                  <a:gd name="connsiteY119" fmla="*/ 6272 h 10001"/>
                  <a:gd name="connsiteX120" fmla="*/ 6591 w 10026"/>
                  <a:gd name="connsiteY120" fmla="*/ 6208 h 10001"/>
                  <a:gd name="connsiteX121" fmla="*/ 6673 w 10026"/>
                  <a:gd name="connsiteY121" fmla="*/ 6083 h 10001"/>
                  <a:gd name="connsiteX122" fmla="*/ 6738 w 10026"/>
                  <a:gd name="connsiteY122" fmla="*/ 5917 h 10001"/>
                  <a:gd name="connsiteX123" fmla="*/ 6938 w 10026"/>
                  <a:gd name="connsiteY123" fmla="*/ 5542 h 10001"/>
                  <a:gd name="connsiteX124" fmla="*/ 7117 w 10026"/>
                  <a:gd name="connsiteY124" fmla="*/ 5103 h 10001"/>
                  <a:gd name="connsiteX125" fmla="*/ 7136 w 10026"/>
                  <a:gd name="connsiteY125" fmla="*/ 4937 h 10001"/>
                  <a:gd name="connsiteX126" fmla="*/ 7169 w 10026"/>
                  <a:gd name="connsiteY126" fmla="*/ 4748 h 10001"/>
                  <a:gd name="connsiteX127" fmla="*/ 7169 w 10026"/>
                  <a:gd name="connsiteY127" fmla="*/ 4436 h 10001"/>
                  <a:gd name="connsiteX128" fmla="*/ 7117 w 10026"/>
                  <a:gd name="connsiteY128" fmla="*/ 4270 h 10001"/>
                  <a:gd name="connsiteX129" fmla="*/ 7085 w 10026"/>
                  <a:gd name="connsiteY129" fmla="*/ 4248 h 10001"/>
                  <a:gd name="connsiteX130" fmla="*/ 7085 w 10026"/>
                  <a:gd name="connsiteY130" fmla="*/ 4207 h 10001"/>
                  <a:gd name="connsiteX131" fmla="*/ 7117 w 10026"/>
                  <a:gd name="connsiteY131" fmla="*/ 4248 h 10001"/>
                  <a:gd name="connsiteX132" fmla="*/ 7169 w 10026"/>
                  <a:gd name="connsiteY132" fmla="*/ 4353 h 10001"/>
                  <a:gd name="connsiteX133" fmla="*/ 7253 w 10026"/>
                  <a:gd name="connsiteY133" fmla="*/ 4478 h 10001"/>
                  <a:gd name="connsiteX134" fmla="*/ 7351 w 10026"/>
                  <a:gd name="connsiteY134" fmla="*/ 4644 h 10001"/>
                  <a:gd name="connsiteX135" fmla="*/ 7536 w 10026"/>
                  <a:gd name="connsiteY135" fmla="*/ 4915 h 10001"/>
                  <a:gd name="connsiteX136" fmla="*/ 7601 w 10026"/>
                  <a:gd name="connsiteY136" fmla="*/ 5040 h 10001"/>
                  <a:gd name="connsiteX137" fmla="*/ 7617 w 10026"/>
                  <a:gd name="connsiteY137" fmla="*/ 5083 h 10001"/>
                  <a:gd name="connsiteX138" fmla="*/ 7667 w 10026"/>
                  <a:gd name="connsiteY138" fmla="*/ 5584 h 10001"/>
                  <a:gd name="connsiteX139" fmla="*/ 7699 w 10026"/>
                  <a:gd name="connsiteY139" fmla="*/ 6041 h 10001"/>
                  <a:gd name="connsiteX140" fmla="*/ 7699 w 10026"/>
                  <a:gd name="connsiteY140" fmla="*/ 6252 h 10001"/>
                  <a:gd name="connsiteX141" fmla="*/ 7731 w 10026"/>
                  <a:gd name="connsiteY141" fmla="*/ 6439 h 10001"/>
                  <a:gd name="connsiteX142" fmla="*/ 7747 w 10026"/>
                  <a:gd name="connsiteY142" fmla="*/ 6544 h 10001"/>
                  <a:gd name="connsiteX143" fmla="*/ 7782 w 10026"/>
                  <a:gd name="connsiteY143" fmla="*/ 6584 h 10001"/>
                  <a:gd name="connsiteX144" fmla="*/ 7782 w 10026"/>
                  <a:gd name="connsiteY144" fmla="*/ 6544 h 10001"/>
                  <a:gd name="connsiteX145" fmla="*/ 7832 w 10026"/>
                  <a:gd name="connsiteY145" fmla="*/ 6481 h 10001"/>
                  <a:gd name="connsiteX146" fmla="*/ 7883 w 10026"/>
                  <a:gd name="connsiteY146" fmla="*/ 6376 h 10001"/>
                  <a:gd name="connsiteX147" fmla="*/ 7932 w 10026"/>
                  <a:gd name="connsiteY147" fmla="*/ 6252 h 10001"/>
                  <a:gd name="connsiteX148" fmla="*/ 8064 w 10026"/>
                  <a:gd name="connsiteY148" fmla="*/ 5917 h 10001"/>
                  <a:gd name="connsiteX149" fmla="*/ 8145 w 10026"/>
                  <a:gd name="connsiteY149" fmla="*/ 5478 h 10001"/>
                  <a:gd name="connsiteX150" fmla="*/ 8179 w 10026"/>
                  <a:gd name="connsiteY150" fmla="*/ 5312 h 10001"/>
                  <a:gd name="connsiteX151" fmla="*/ 8179 w 10026"/>
                  <a:gd name="connsiteY151" fmla="*/ 5186 h 10001"/>
                  <a:gd name="connsiteX152" fmla="*/ 8129 w 10026"/>
                  <a:gd name="connsiteY152" fmla="*/ 4979 h 10001"/>
                  <a:gd name="connsiteX153" fmla="*/ 8064 w 10026"/>
                  <a:gd name="connsiteY153" fmla="*/ 4873 h 10001"/>
                  <a:gd name="connsiteX154" fmla="*/ 8047 w 10026"/>
                  <a:gd name="connsiteY154" fmla="*/ 4854 h 10001"/>
                  <a:gd name="connsiteX155" fmla="*/ 8179 w 10026"/>
                  <a:gd name="connsiteY155" fmla="*/ 5040 h 10001"/>
                  <a:gd name="connsiteX156" fmla="*/ 8328 w 10026"/>
                  <a:gd name="connsiteY156" fmla="*/ 5207 h 10001"/>
                  <a:gd name="connsiteX157" fmla="*/ 8529 w 10026"/>
                  <a:gd name="connsiteY157" fmla="*/ 5375 h 10001"/>
                  <a:gd name="connsiteX158" fmla="*/ 8712 w 10026"/>
                  <a:gd name="connsiteY158" fmla="*/ 5584 h 10001"/>
                  <a:gd name="connsiteX159" fmla="*/ 8860 w 10026"/>
                  <a:gd name="connsiteY159" fmla="*/ 5855 h 10001"/>
                  <a:gd name="connsiteX160" fmla="*/ 9025 w 10026"/>
                  <a:gd name="connsiteY160" fmla="*/ 6147 h 10001"/>
                  <a:gd name="connsiteX161" fmla="*/ 9157 w 10026"/>
                  <a:gd name="connsiteY161" fmla="*/ 6521 h 10001"/>
                  <a:gd name="connsiteX162" fmla="*/ 9258 w 10026"/>
                  <a:gd name="connsiteY162" fmla="*/ 6980 h 10001"/>
                  <a:gd name="connsiteX163" fmla="*/ 9324 w 10026"/>
                  <a:gd name="connsiteY163" fmla="*/ 7481 h 10001"/>
                  <a:gd name="connsiteX164" fmla="*/ 9373 w 10026"/>
                  <a:gd name="connsiteY164" fmla="*/ 7940 h 10001"/>
                  <a:gd name="connsiteX165" fmla="*/ 9373 w 10026"/>
                  <a:gd name="connsiteY165" fmla="*/ 8358 h 10001"/>
                  <a:gd name="connsiteX166" fmla="*/ 9373 w 10026"/>
                  <a:gd name="connsiteY166" fmla="*/ 8690 h 10001"/>
                  <a:gd name="connsiteX167" fmla="*/ 9373 w 10026"/>
                  <a:gd name="connsiteY167" fmla="*/ 8941 h 10001"/>
                  <a:gd name="connsiteX168" fmla="*/ 9339 w 10026"/>
                  <a:gd name="connsiteY168" fmla="*/ 9149 h 10001"/>
                  <a:gd name="connsiteX169" fmla="*/ 9339 w 10026"/>
                  <a:gd name="connsiteY169" fmla="*/ 9316 h 10001"/>
                  <a:gd name="connsiteX170" fmla="*/ 9339 w 10026"/>
                  <a:gd name="connsiteY170" fmla="*/ 9359 h 10001"/>
                  <a:gd name="connsiteX171" fmla="*/ 9389 w 10026"/>
                  <a:gd name="connsiteY171" fmla="*/ 9359 h 10001"/>
                  <a:gd name="connsiteX172" fmla="*/ 9505 w 10026"/>
                  <a:gd name="connsiteY172" fmla="*/ 9442 h 10001"/>
                  <a:gd name="connsiteX173" fmla="*/ 9655 w 10026"/>
                  <a:gd name="connsiteY173" fmla="*/ 9545 h 10001"/>
                  <a:gd name="connsiteX174" fmla="*/ 10000 w 10026"/>
                  <a:gd name="connsiteY174" fmla="*/ 10001 h 10001"/>
                  <a:gd name="connsiteX175" fmla="*/ 9059 w 10026"/>
                  <a:gd name="connsiteY175" fmla="*/ 2684 h 10001"/>
                  <a:gd name="connsiteX176" fmla="*/ 5158 w 10026"/>
                  <a:gd name="connsiteY176" fmla="*/ 1 h 10001"/>
                  <a:gd name="connsiteX177" fmla="*/ 1519 w 10026"/>
                  <a:gd name="connsiteY177" fmla="*/ 2203 h 10001"/>
                  <a:gd name="connsiteX0" fmla="*/ 1519 w 10026"/>
                  <a:gd name="connsiteY0" fmla="*/ 2203 h 10001"/>
                  <a:gd name="connsiteX1" fmla="*/ 136 w 10026"/>
                  <a:gd name="connsiteY1" fmla="*/ 9508 h 10001"/>
                  <a:gd name="connsiteX2" fmla="*/ 542 w 10026"/>
                  <a:gd name="connsiteY2" fmla="*/ 9254 h 10001"/>
                  <a:gd name="connsiteX3" fmla="*/ 675 w 10026"/>
                  <a:gd name="connsiteY3" fmla="*/ 9149 h 10001"/>
                  <a:gd name="connsiteX4" fmla="*/ 774 w 10026"/>
                  <a:gd name="connsiteY4" fmla="*/ 9086 h 10001"/>
                  <a:gd name="connsiteX5" fmla="*/ 856 w 10026"/>
                  <a:gd name="connsiteY5" fmla="*/ 9046 h 10001"/>
                  <a:gd name="connsiteX6" fmla="*/ 990 w 10026"/>
                  <a:gd name="connsiteY6" fmla="*/ 8983 h 10001"/>
                  <a:gd name="connsiteX7" fmla="*/ 1023 w 10026"/>
                  <a:gd name="connsiteY7" fmla="*/ 8941 h 10001"/>
                  <a:gd name="connsiteX8" fmla="*/ 1039 w 10026"/>
                  <a:gd name="connsiteY8" fmla="*/ 8817 h 10001"/>
                  <a:gd name="connsiteX9" fmla="*/ 956 w 10026"/>
                  <a:gd name="connsiteY9" fmla="*/ 8358 h 10001"/>
                  <a:gd name="connsiteX10" fmla="*/ 939 w 10026"/>
                  <a:gd name="connsiteY10" fmla="*/ 7940 h 10001"/>
                  <a:gd name="connsiteX11" fmla="*/ 939 w 10026"/>
                  <a:gd name="connsiteY11" fmla="*/ 7523 h 10001"/>
                  <a:gd name="connsiteX12" fmla="*/ 990 w 10026"/>
                  <a:gd name="connsiteY12" fmla="*/ 7147 h 10001"/>
                  <a:gd name="connsiteX13" fmla="*/ 1122 w 10026"/>
                  <a:gd name="connsiteY13" fmla="*/ 6418 h 10001"/>
                  <a:gd name="connsiteX14" fmla="*/ 1336 w 10026"/>
                  <a:gd name="connsiteY14" fmla="*/ 5750 h 10001"/>
                  <a:gd name="connsiteX15" fmla="*/ 1552 w 10026"/>
                  <a:gd name="connsiteY15" fmla="*/ 5249 h 10001"/>
                  <a:gd name="connsiteX16" fmla="*/ 1652 w 10026"/>
                  <a:gd name="connsiteY16" fmla="*/ 5040 h 10001"/>
                  <a:gd name="connsiteX17" fmla="*/ 1753 w 10026"/>
                  <a:gd name="connsiteY17" fmla="*/ 4873 h 10001"/>
                  <a:gd name="connsiteX18" fmla="*/ 1836 w 10026"/>
                  <a:gd name="connsiteY18" fmla="*/ 4748 h 10001"/>
                  <a:gd name="connsiteX19" fmla="*/ 1885 w 10026"/>
                  <a:gd name="connsiteY19" fmla="*/ 4644 h 10001"/>
                  <a:gd name="connsiteX20" fmla="*/ 1968 w 10026"/>
                  <a:gd name="connsiteY20" fmla="*/ 4540 h 10001"/>
                  <a:gd name="connsiteX21" fmla="*/ 2083 w 10026"/>
                  <a:gd name="connsiteY21" fmla="*/ 6147 h 10001"/>
                  <a:gd name="connsiteX22" fmla="*/ 2083 w 10026"/>
                  <a:gd name="connsiteY22" fmla="*/ 6083 h 10001"/>
                  <a:gd name="connsiteX23" fmla="*/ 2083 w 10026"/>
                  <a:gd name="connsiteY23" fmla="*/ 5938 h 10001"/>
                  <a:gd name="connsiteX24" fmla="*/ 2134 w 10026"/>
                  <a:gd name="connsiteY24" fmla="*/ 5688 h 10001"/>
                  <a:gd name="connsiteX25" fmla="*/ 2151 w 10026"/>
                  <a:gd name="connsiteY25" fmla="*/ 5375 h 10001"/>
                  <a:gd name="connsiteX26" fmla="*/ 2266 w 10026"/>
                  <a:gd name="connsiteY26" fmla="*/ 5040 h 10001"/>
                  <a:gd name="connsiteX27" fmla="*/ 2365 w 10026"/>
                  <a:gd name="connsiteY27" fmla="*/ 4748 h 10001"/>
                  <a:gd name="connsiteX28" fmla="*/ 2580 w 10026"/>
                  <a:gd name="connsiteY28" fmla="*/ 4436 h 10001"/>
                  <a:gd name="connsiteX29" fmla="*/ 2813 w 10026"/>
                  <a:gd name="connsiteY29" fmla="*/ 4186 h 10001"/>
                  <a:gd name="connsiteX30" fmla="*/ 2929 w 10026"/>
                  <a:gd name="connsiteY30" fmla="*/ 4143 h 10001"/>
                  <a:gd name="connsiteX31" fmla="*/ 2944 w 10026"/>
                  <a:gd name="connsiteY31" fmla="*/ 4143 h 10001"/>
                  <a:gd name="connsiteX32" fmla="*/ 3012 w 10026"/>
                  <a:gd name="connsiteY32" fmla="*/ 4186 h 10001"/>
                  <a:gd name="connsiteX33" fmla="*/ 3012 w 10026"/>
                  <a:gd name="connsiteY33" fmla="*/ 4270 h 10001"/>
                  <a:gd name="connsiteX34" fmla="*/ 2978 w 10026"/>
                  <a:gd name="connsiteY34" fmla="*/ 4581 h 10001"/>
                  <a:gd name="connsiteX35" fmla="*/ 2944 w 10026"/>
                  <a:gd name="connsiteY35" fmla="*/ 4915 h 10001"/>
                  <a:gd name="connsiteX36" fmla="*/ 2944 w 10026"/>
                  <a:gd name="connsiteY36" fmla="*/ 5145 h 10001"/>
                  <a:gd name="connsiteX37" fmla="*/ 3012 w 10026"/>
                  <a:gd name="connsiteY37" fmla="*/ 5375 h 10001"/>
                  <a:gd name="connsiteX38" fmla="*/ 3077 w 10026"/>
                  <a:gd name="connsiteY38" fmla="*/ 5772 h 10001"/>
                  <a:gd name="connsiteX39" fmla="*/ 3159 w 10026"/>
                  <a:gd name="connsiteY39" fmla="*/ 5938 h 10001"/>
                  <a:gd name="connsiteX40" fmla="*/ 3193 w 10026"/>
                  <a:gd name="connsiteY40" fmla="*/ 6105 h 10001"/>
                  <a:gd name="connsiteX41" fmla="*/ 3242 w 10026"/>
                  <a:gd name="connsiteY41" fmla="*/ 6187 h 10001"/>
                  <a:gd name="connsiteX42" fmla="*/ 3242 w 10026"/>
                  <a:gd name="connsiteY42" fmla="*/ 6208 h 10001"/>
                  <a:gd name="connsiteX43" fmla="*/ 3242 w 10026"/>
                  <a:gd name="connsiteY43" fmla="*/ 6147 h 10001"/>
                  <a:gd name="connsiteX44" fmla="*/ 3242 w 10026"/>
                  <a:gd name="connsiteY44" fmla="*/ 6041 h 10001"/>
                  <a:gd name="connsiteX45" fmla="*/ 3210 w 10026"/>
                  <a:gd name="connsiteY45" fmla="*/ 5855 h 10001"/>
                  <a:gd name="connsiteX46" fmla="*/ 3210 w 10026"/>
                  <a:gd name="connsiteY46" fmla="*/ 5603 h 10001"/>
                  <a:gd name="connsiteX47" fmla="*/ 3242 w 10026"/>
                  <a:gd name="connsiteY47" fmla="*/ 5354 h 10001"/>
                  <a:gd name="connsiteX48" fmla="*/ 3325 w 10026"/>
                  <a:gd name="connsiteY48" fmla="*/ 5040 h 10001"/>
                  <a:gd name="connsiteX49" fmla="*/ 3408 w 10026"/>
                  <a:gd name="connsiteY49" fmla="*/ 4748 h 10001"/>
                  <a:gd name="connsiteX50" fmla="*/ 3558 w 10026"/>
                  <a:gd name="connsiteY50" fmla="*/ 4478 h 10001"/>
                  <a:gd name="connsiteX51" fmla="*/ 3674 w 10026"/>
                  <a:gd name="connsiteY51" fmla="*/ 4353 h 10001"/>
                  <a:gd name="connsiteX52" fmla="*/ 3808 w 10026"/>
                  <a:gd name="connsiteY52" fmla="*/ 4143 h 10001"/>
                  <a:gd name="connsiteX53" fmla="*/ 4071 w 10026"/>
                  <a:gd name="connsiteY53" fmla="*/ 3770 h 10001"/>
                  <a:gd name="connsiteX54" fmla="*/ 4203 w 10026"/>
                  <a:gd name="connsiteY54" fmla="*/ 3602 h 10001"/>
                  <a:gd name="connsiteX55" fmla="*/ 4269 w 10026"/>
                  <a:gd name="connsiteY55" fmla="*/ 3477 h 10001"/>
                  <a:gd name="connsiteX56" fmla="*/ 4350 w 10026"/>
                  <a:gd name="connsiteY56" fmla="*/ 3373 h 10001"/>
                  <a:gd name="connsiteX57" fmla="*/ 4384 w 10026"/>
                  <a:gd name="connsiteY57" fmla="*/ 3352 h 10001"/>
                  <a:gd name="connsiteX58" fmla="*/ 4350 w 10026"/>
                  <a:gd name="connsiteY58" fmla="*/ 3373 h 10001"/>
                  <a:gd name="connsiteX59" fmla="*/ 4301 w 10026"/>
                  <a:gd name="connsiteY59" fmla="*/ 3477 h 10001"/>
                  <a:gd name="connsiteX60" fmla="*/ 4203 w 10026"/>
                  <a:gd name="connsiteY60" fmla="*/ 3644 h 10001"/>
                  <a:gd name="connsiteX61" fmla="*/ 4120 w 10026"/>
                  <a:gd name="connsiteY61" fmla="*/ 3852 h 10001"/>
                  <a:gd name="connsiteX62" fmla="*/ 4003 w 10026"/>
                  <a:gd name="connsiteY62" fmla="*/ 4103 h 10001"/>
                  <a:gd name="connsiteX63" fmla="*/ 3905 w 10026"/>
                  <a:gd name="connsiteY63" fmla="*/ 4375 h 10001"/>
                  <a:gd name="connsiteX64" fmla="*/ 3823 w 10026"/>
                  <a:gd name="connsiteY64" fmla="*/ 4686 h 10001"/>
                  <a:gd name="connsiteX65" fmla="*/ 3772 w 10026"/>
                  <a:gd name="connsiteY65" fmla="*/ 4979 h 10001"/>
                  <a:gd name="connsiteX66" fmla="*/ 3739 w 10026"/>
                  <a:gd name="connsiteY66" fmla="*/ 5375 h 10001"/>
                  <a:gd name="connsiteX67" fmla="*/ 3772 w 10026"/>
                  <a:gd name="connsiteY67" fmla="*/ 5708 h 10001"/>
                  <a:gd name="connsiteX68" fmla="*/ 3855 w 10026"/>
                  <a:gd name="connsiteY68" fmla="*/ 5980 h 10001"/>
                  <a:gd name="connsiteX69" fmla="*/ 3953 w 10026"/>
                  <a:gd name="connsiteY69" fmla="*/ 6147 h 10001"/>
                  <a:gd name="connsiteX70" fmla="*/ 4071 w 10026"/>
                  <a:gd name="connsiteY70" fmla="*/ 6272 h 10001"/>
                  <a:gd name="connsiteX71" fmla="*/ 4170 w 10026"/>
                  <a:gd name="connsiteY71" fmla="*/ 6376 h 10001"/>
                  <a:gd name="connsiteX72" fmla="*/ 4220 w 10026"/>
                  <a:gd name="connsiteY72" fmla="*/ 6418 h 10001"/>
                  <a:gd name="connsiteX73" fmla="*/ 4253 w 10026"/>
                  <a:gd name="connsiteY73" fmla="*/ 6418 h 10001"/>
                  <a:gd name="connsiteX74" fmla="*/ 4253 w 10026"/>
                  <a:gd name="connsiteY74" fmla="*/ 6376 h 10001"/>
                  <a:gd name="connsiteX75" fmla="*/ 4220 w 10026"/>
                  <a:gd name="connsiteY75" fmla="*/ 6252 h 10001"/>
                  <a:gd name="connsiteX76" fmla="*/ 4203 w 10026"/>
                  <a:gd name="connsiteY76" fmla="*/ 6105 h 10001"/>
                  <a:gd name="connsiteX77" fmla="*/ 4170 w 10026"/>
                  <a:gd name="connsiteY77" fmla="*/ 5876 h 10001"/>
                  <a:gd name="connsiteX78" fmla="*/ 4170 w 10026"/>
                  <a:gd name="connsiteY78" fmla="*/ 5645 h 10001"/>
                  <a:gd name="connsiteX79" fmla="*/ 4203 w 10026"/>
                  <a:gd name="connsiteY79" fmla="*/ 5354 h 10001"/>
                  <a:gd name="connsiteX80" fmla="*/ 4220 w 10026"/>
                  <a:gd name="connsiteY80" fmla="*/ 5040 h 10001"/>
                  <a:gd name="connsiteX81" fmla="*/ 4334 w 10026"/>
                  <a:gd name="connsiteY81" fmla="*/ 4748 h 10001"/>
                  <a:gd name="connsiteX82" fmla="*/ 4435 w 10026"/>
                  <a:gd name="connsiteY82" fmla="*/ 4436 h 10001"/>
                  <a:gd name="connsiteX83" fmla="*/ 4567 w 10026"/>
                  <a:gd name="connsiteY83" fmla="*/ 4207 h 10001"/>
                  <a:gd name="connsiteX84" fmla="*/ 4666 w 10026"/>
                  <a:gd name="connsiteY84" fmla="*/ 4018 h 10001"/>
                  <a:gd name="connsiteX85" fmla="*/ 4800 w 10026"/>
                  <a:gd name="connsiteY85" fmla="*/ 3852 h 10001"/>
                  <a:gd name="connsiteX86" fmla="*/ 4915 w 10026"/>
                  <a:gd name="connsiteY86" fmla="*/ 3705 h 10001"/>
                  <a:gd name="connsiteX87" fmla="*/ 5014 w 10026"/>
                  <a:gd name="connsiteY87" fmla="*/ 3602 h 10001"/>
                  <a:gd name="connsiteX88" fmla="*/ 5149 w 10026"/>
                  <a:gd name="connsiteY88" fmla="*/ 3539 h 10001"/>
                  <a:gd name="connsiteX89" fmla="*/ 5233 w 10026"/>
                  <a:gd name="connsiteY89" fmla="*/ 3539 h 10001"/>
                  <a:gd name="connsiteX90" fmla="*/ 5316 w 10026"/>
                  <a:gd name="connsiteY90" fmla="*/ 3602 h 10001"/>
                  <a:gd name="connsiteX91" fmla="*/ 5397 w 10026"/>
                  <a:gd name="connsiteY91" fmla="*/ 3705 h 10001"/>
                  <a:gd name="connsiteX92" fmla="*/ 5448 w 10026"/>
                  <a:gd name="connsiteY92" fmla="*/ 3852 h 10001"/>
                  <a:gd name="connsiteX93" fmla="*/ 5481 w 10026"/>
                  <a:gd name="connsiteY93" fmla="*/ 4041 h 10001"/>
                  <a:gd name="connsiteX94" fmla="*/ 5548 w 10026"/>
                  <a:gd name="connsiteY94" fmla="*/ 4540 h 10001"/>
                  <a:gd name="connsiteX95" fmla="*/ 5581 w 10026"/>
                  <a:gd name="connsiteY95" fmla="*/ 5103 h 10001"/>
                  <a:gd name="connsiteX96" fmla="*/ 5614 w 10026"/>
                  <a:gd name="connsiteY96" fmla="*/ 5688 h 10001"/>
                  <a:gd name="connsiteX97" fmla="*/ 5614 w 10026"/>
                  <a:gd name="connsiteY97" fmla="*/ 5938 h 10001"/>
                  <a:gd name="connsiteX98" fmla="*/ 5614 w 10026"/>
                  <a:gd name="connsiteY98" fmla="*/ 6147 h 10001"/>
                  <a:gd name="connsiteX99" fmla="*/ 5581 w 10026"/>
                  <a:gd name="connsiteY99" fmla="*/ 6354 h 10001"/>
                  <a:gd name="connsiteX100" fmla="*/ 5581 w 10026"/>
                  <a:gd name="connsiteY100" fmla="*/ 6481 h 10001"/>
                  <a:gd name="connsiteX101" fmla="*/ 5581 w 10026"/>
                  <a:gd name="connsiteY101" fmla="*/ 6584 h 10001"/>
                  <a:gd name="connsiteX102" fmla="*/ 5581 w 10026"/>
                  <a:gd name="connsiteY102" fmla="*/ 6605 h 10001"/>
                  <a:gd name="connsiteX103" fmla="*/ 6209 w 10026"/>
                  <a:gd name="connsiteY103" fmla="*/ 3185 h 10001"/>
                  <a:gd name="connsiteX104" fmla="*/ 6243 w 10026"/>
                  <a:gd name="connsiteY104" fmla="*/ 3248 h 10001"/>
                  <a:gd name="connsiteX105" fmla="*/ 6275 w 10026"/>
                  <a:gd name="connsiteY105" fmla="*/ 3352 h 10001"/>
                  <a:gd name="connsiteX106" fmla="*/ 6324 w 10026"/>
                  <a:gd name="connsiteY106" fmla="*/ 3517 h 10001"/>
                  <a:gd name="connsiteX107" fmla="*/ 6375 w 10026"/>
                  <a:gd name="connsiteY107" fmla="*/ 3748 h 10001"/>
                  <a:gd name="connsiteX108" fmla="*/ 6423 w 10026"/>
                  <a:gd name="connsiteY108" fmla="*/ 3978 h 10001"/>
                  <a:gd name="connsiteX109" fmla="*/ 6507 w 10026"/>
                  <a:gd name="connsiteY109" fmla="*/ 4270 h 10001"/>
                  <a:gd name="connsiteX110" fmla="*/ 6591 w 10026"/>
                  <a:gd name="connsiteY110" fmla="*/ 4915 h 10001"/>
                  <a:gd name="connsiteX111" fmla="*/ 6608 w 10026"/>
                  <a:gd name="connsiteY111" fmla="*/ 5249 h 10001"/>
                  <a:gd name="connsiteX112" fmla="*/ 6608 w 10026"/>
                  <a:gd name="connsiteY112" fmla="*/ 5521 h 10001"/>
                  <a:gd name="connsiteX113" fmla="*/ 6608 w 10026"/>
                  <a:gd name="connsiteY113" fmla="*/ 5750 h 10001"/>
                  <a:gd name="connsiteX114" fmla="*/ 6591 w 10026"/>
                  <a:gd name="connsiteY114" fmla="*/ 5938 h 10001"/>
                  <a:gd name="connsiteX115" fmla="*/ 6556 w 10026"/>
                  <a:gd name="connsiteY115" fmla="*/ 6105 h 10001"/>
                  <a:gd name="connsiteX116" fmla="*/ 6541 w 10026"/>
                  <a:gd name="connsiteY116" fmla="*/ 6208 h 10001"/>
                  <a:gd name="connsiteX117" fmla="*/ 6507 w 10026"/>
                  <a:gd name="connsiteY117" fmla="*/ 6272 h 10001"/>
                  <a:gd name="connsiteX118" fmla="*/ 6507 w 10026"/>
                  <a:gd name="connsiteY118" fmla="*/ 6314 h 10001"/>
                  <a:gd name="connsiteX119" fmla="*/ 6507 w 10026"/>
                  <a:gd name="connsiteY119" fmla="*/ 6272 h 10001"/>
                  <a:gd name="connsiteX120" fmla="*/ 6591 w 10026"/>
                  <a:gd name="connsiteY120" fmla="*/ 6208 h 10001"/>
                  <a:gd name="connsiteX121" fmla="*/ 6673 w 10026"/>
                  <a:gd name="connsiteY121" fmla="*/ 6083 h 10001"/>
                  <a:gd name="connsiteX122" fmla="*/ 6738 w 10026"/>
                  <a:gd name="connsiteY122" fmla="*/ 5917 h 10001"/>
                  <a:gd name="connsiteX123" fmla="*/ 6938 w 10026"/>
                  <a:gd name="connsiteY123" fmla="*/ 5542 h 10001"/>
                  <a:gd name="connsiteX124" fmla="*/ 7117 w 10026"/>
                  <a:gd name="connsiteY124" fmla="*/ 5103 h 10001"/>
                  <a:gd name="connsiteX125" fmla="*/ 7136 w 10026"/>
                  <a:gd name="connsiteY125" fmla="*/ 4937 h 10001"/>
                  <a:gd name="connsiteX126" fmla="*/ 7169 w 10026"/>
                  <a:gd name="connsiteY126" fmla="*/ 4748 h 10001"/>
                  <a:gd name="connsiteX127" fmla="*/ 7169 w 10026"/>
                  <a:gd name="connsiteY127" fmla="*/ 4436 h 10001"/>
                  <a:gd name="connsiteX128" fmla="*/ 7117 w 10026"/>
                  <a:gd name="connsiteY128" fmla="*/ 4270 h 10001"/>
                  <a:gd name="connsiteX129" fmla="*/ 7085 w 10026"/>
                  <a:gd name="connsiteY129" fmla="*/ 4248 h 10001"/>
                  <a:gd name="connsiteX130" fmla="*/ 7085 w 10026"/>
                  <a:gd name="connsiteY130" fmla="*/ 4207 h 10001"/>
                  <a:gd name="connsiteX131" fmla="*/ 7117 w 10026"/>
                  <a:gd name="connsiteY131" fmla="*/ 4248 h 10001"/>
                  <a:gd name="connsiteX132" fmla="*/ 7169 w 10026"/>
                  <a:gd name="connsiteY132" fmla="*/ 4353 h 10001"/>
                  <a:gd name="connsiteX133" fmla="*/ 7253 w 10026"/>
                  <a:gd name="connsiteY133" fmla="*/ 4478 h 10001"/>
                  <a:gd name="connsiteX134" fmla="*/ 7351 w 10026"/>
                  <a:gd name="connsiteY134" fmla="*/ 4644 h 10001"/>
                  <a:gd name="connsiteX135" fmla="*/ 7536 w 10026"/>
                  <a:gd name="connsiteY135" fmla="*/ 4915 h 10001"/>
                  <a:gd name="connsiteX136" fmla="*/ 7601 w 10026"/>
                  <a:gd name="connsiteY136" fmla="*/ 5040 h 10001"/>
                  <a:gd name="connsiteX137" fmla="*/ 7617 w 10026"/>
                  <a:gd name="connsiteY137" fmla="*/ 5083 h 10001"/>
                  <a:gd name="connsiteX138" fmla="*/ 7667 w 10026"/>
                  <a:gd name="connsiteY138" fmla="*/ 5584 h 10001"/>
                  <a:gd name="connsiteX139" fmla="*/ 7699 w 10026"/>
                  <a:gd name="connsiteY139" fmla="*/ 6041 h 10001"/>
                  <a:gd name="connsiteX140" fmla="*/ 7699 w 10026"/>
                  <a:gd name="connsiteY140" fmla="*/ 6252 h 10001"/>
                  <a:gd name="connsiteX141" fmla="*/ 7731 w 10026"/>
                  <a:gd name="connsiteY141" fmla="*/ 6439 h 10001"/>
                  <a:gd name="connsiteX142" fmla="*/ 7747 w 10026"/>
                  <a:gd name="connsiteY142" fmla="*/ 6544 h 10001"/>
                  <a:gd name="connsiteX143" fmla="*/ 7782 w 10026"/>
                  <a:gd name="connsiteY143" fmla="*/ 6584 h 10001"/>
                  <a:gd name="connsiteX144" fmla="*/ 7782 w 10026"/>
                  <a:gd name="connsiteY144" fmla="*/ 6544 h 10001"/>
                  <a:gd name="connsiteX145" fmla="*/ 7832 w 10026"/>
                  <a:gd name="connsiteY145" fmla="*/ 6481 h 10001"/>
                  <a:gd name="connsiteX146" fmla="*/ 7883 w 10026"/>
                  <a:gd name="connsiteY146" fmla="*/ 6376 h 10001"/>
                  <a:gd name="connsiteX147" fmla="*/ 7932 w 10026"/>
                  <a:gd name="connsiteY147" fmla="*/ 6252 h 10001"/>
                  <a:gd name="connsiteX148" fmla="*/ 8064 w 10026"/>
                  <a:gd name="connsiteY148" fmla="*/ 5917 h 10001"/>
                  <a:gd name="connsiteX149" fmla="*/ 8145 w 10026"/>
                  <a:gd name="connsiteY149" fmla="*/ 5478 h 10001"/>
                  <a:gd name="connsiteX150" fmla="*/ 8179 w 10026"/>
                  <a:gd name="connsiteY150" fmla="*/ 5312 h 10001"/>
                  <a:gd name="connsiteX151" fmla="*/ 8179 w 10026"/>
                  <a:gd name="connsiteY151" fmla="*/ 5186 h 10001"/>
                  <a:gd name="connsiteX152" fmla="*/ 8129 w 10026"/>
                  <a:gd name="connsiteY152" fmla="*/ 4979 h 10001"/>
                  <a:gd name="connsiteX153" fmla="*/ 8064 w 10026"/>
                  <a:gd name="connsiteY153" fmla="*/ 4873 h 10001"/>
                  <a:gd name="connsiteX154" fmla="*/ 8047 w 10026"/>
                  <a:gd name="connsiteY154" fmla="*/ 4854 h 10001"/>
                  <a:gd name="connsiteX155" fmla="*/ 8179 w 10026"/>
                  <a:gd name="connsiteY155" fmla="*/ 5040 h 10001"/>
                  <a:gd name="connsiteX156" fmla="*/ 8328 w 10026"/>
                  <a:gd name="connsiteY156" fmla="*/ 5207 h 10001"/>
                  <a:gd name="connsiteX157" fmla="*/ 8529 w 10026"/>
                  <a:gd name="connsiteY157" fmla="*/ 5375 h 10001"/>
                  <a:gd name="connsiteX158" fmla="*/ 8712 w 10026"/>
                  <a:gd name="connsiteY158" fmla="*/ 5584 h 10001"/>
                  <a:gd name="connsiteX159" fmla="*/ 8860 w 10026"/>
                  <a:gd name="connsiteY159" fmla="*/ 5855 h 10001"/>
                  <a:gd name="connsiteX160" fmla="*/ 9025 w 10026"/>
                  <a:gd name="connsiteY160" fmla="*/ 6147 h 10001"/>
                  <a:gd name="connsiteX161" fmla="*/ 9157 w 10026"/>
                  <a:gd name="connsiteY161" fmla="*/ 6521 h 10001"/>
                  <a:gd name="connsiteX162" fmla="*/ 9258 w 10026"/>
                  <a:gd name="connsiteY162" fmla="*/ 6980 h 10001"/>
                  <a:gd name="connsiteX163" fmla="*/ 9324 w 10026"/>
                  <a:gd name="connsiteY163" fmla="*/ 7481 h 10001"/>
                  <a:gd name="connsiteX164" fmla="*/ 9373 w 10026"/>
                  <a:gd name="connsiteY164" fmla="*/ 7940 h 10001"/>
                  <a:gd name="connsiteX165" fmla="*/ 9373 w 10026"/>
                  <a:gd name="connsiteY165" fmla="*/ 8358 h 10001"/>
                  <a:gd name="connsiteX166" fmla="*/ 9373 w 10026"/>
                  <a:gd name="connsiteY166" fmla="*/ 8690 h 10001"/>
                  <a:gd name="connsiteX167" fmla="*/ 9373 w 10026"/>
                  <a:gd name="connsiteY167" fmla="*/ 8941 h 10001"/>
                  <a:gd name="connsiteX168" fmla="*/ 9339 w 10026"/>
                  <a:gd name="connsiteY168" fmla="*/ 9149 h 10001"/>
                  <a:gd name="connsiteX169" fmla="*/ 9339 w 10026"/>
                  <a:gd name="connsiteY169" fmla="*/ 9316 h 10001"/>
                  <a:gd name="connsiteX170" fmla="*/ 9339 w 10026"/>
                  <a:gd name="connsiteY170" fmla="*/ 9359 h 10001"/>
                  <a:gd name="connsiteX171" fmla="*/ 9389 w 10026"/>
                  <a:gd name="connsiteY171" fmla="*/ 9359 h 10001"/>
                  <a:gd name="connsiteX172" fmla="*/ 9505 w 10026"/>
                  <a:gd name="connsiteY172" fmla="*/ 9442 h 10001"/>
                  <a:gd name="connsiteX173" fmla="*/ 9655 w 10026"/>
                  <a:gd name="connsiteY173" fmla="*/ 9545 h 10001"/>
                  <a:gd name="connsiteX174" fmla="*/ 10000 w 10026"/>
                  <a:gd name="connsiteY174" fmla="*/ 10001 h 10001"/>
                  <a:gd name="connsiteX175" fmla="*/ 9059 w 10026"/>
                  <a:gd name="connsiteY175" fmla="*/ 2684 h 10001"/>
                  <a:gd name="connsiteX176" fmla="*/ 5158 w 10026"/>
                  <a:gd name="connsiteY176" fmla="*/ 1 h 10001"/>
                  <a:gd name="connsiteX177" fmla="*/ 1519 w 10026"/>
                  <a:gd name="connsiteY177" fmla="*/ 2203 h 10001"/>
                  <a:gd name="connsiteX0" fmla="*/ 1519 w 10026"/>
                  <a:gd name="connsiteY0" fmla="*/ 2203 h 10001"/>
                  <a:gd name="connsiteX1" fmla="*/ 136 w 10026"/>
                  <a:gd name="connsiteY1" fmla="*/ 9508 h 10001"/>
                  <a:gd name="connsiteX2" fmla="*/ 542 w 10026"/>
                  <a:gd name="connsiteY2" fmla="*/ 9254 h 10001"/>
                  <a:gd name="connsiteX3" fmla="*/ 675 w 10026"/>
                  <a:gd name="connsiteY3" fmla="*/ 9149 h 10001"/>
                  <a:gd name="connsiteX4" fmla="*/ 856 w 10026"/>
                  <a:gd name="connsiteY4" fmla="*/ 9046 h 10001"/>
                  <a:gd name="connsiteX5" fmla="*/ 990 w 10026"/>
                  <a:gd name="connsiteY5" fmla="*/ 8983 h 10001"/>
                  <a:gd name="connsiteX6" fmla="*/ 1023 w 10026"/>
                  <a:gd name="connsiteY6" fmla="*/ 8941 h 10001"/>
                  <a:gd name="connsiteX7" fmla="*/ 1039 w 10026"/>
                  <a:gd name="connsiteY7" fmla="*/ 8817 h 10001"/>
                  <a:gd name="connsiteX8" fmla="*/ 956 w 10026"/>
                  <a:gd name="connsiteY8" fmla="*/ 8358 h 10001"/>
                  <a:gd name="connsiteX9" fmla="*/ 939 w 10026"/>
                  <a:gd name="connsiteY9" fmla="*/ 7940 h 10001"/>
                  <a:gd name="connsiteX10" fmla="*/ 939 w 10026"/>
                  <a:gd name="connsiteY10" fmla="*/ 7523 h 10001"/>
                  <a:gd name="connsiteX11" fmla="*/ 990 w 10026"/>
                  <a:gd name="connsiteY11" fmla="*/ 7147 h 10001"/>
                  <a:gd name="connsiteX12" fmla="*/ 1122 w 10026"/>
                  <a:gd name="connsiteY12" fmla="*/ 6418 h 10001"/>
                  <a:gd name="connsiteX13" fmla="*/ 1336 w 10026"/>
                  <a:gd name="connsiteY13" fmla="*/ 5750 h 10001"/>
                  <a:gd name="connsiteX14" fmla="*/ 1552 w 10026"/>
                  <a:gd name="connsiteY14" fmla="*/ 5249 h 10001"/>
                  <a:gd name="connsiteX15" fmla="*/ 1652 w 10026"/>
                  <a:gd name="connsiteY15" fmla="*/ 5040 h 10001"/>
                  <a:gd name="connsiteX16" fmla="*/ 1753 w 10026"/>
                  <a:gd name="connsiteY16" fmla="*/ 4873 h 10001"/>
                  <a:gd name="connsiteX17" fmla="*/ 1836 w 10026"/>
                  <a:gd name="connsiteY17" fmla="*/ 4748 h 10001"/>
                  <a:gd name="connsiteX18" fmla="*/ 1885 w 10026"/>
                  <a:gd name="connsiteY18" fmla="*/ 4644 h 10001"/>
                  <a:gd name="connsiteX19" fmla="*/ 1968 w 10026"/>
                  <a:gd name="connsiteY19" fmla="*/ 4540 h 10001"/>
                  <a:gd name="connsiteX20" fmla="*/ 2083 w 10026"/>
                  <a:gd name="connsiteY20" fmla="*/ 6147 h 10001"/>
                  <a:gd name="connsiteX21" fmla="*/ 2083 w 10026"/>
                  <a:gd name="connsiteY21" fmla="*/ 6083 h 10001"/>
                  <a:gd name="connsiteX22" fmla="*/ 2083 w 10026"/>
                  <a:gd name="connsiteY22" fmla="*/ 5938 h 10001"/>
                  <a:gd name="connsiteX23" fmla="*/ 2134 w 10026"/>
                  <a:gd name="connsiteY23" fmla="*/ 5688 h 10001"/>
                  <a:gd name="connsiteX24" fmla="*/ 2151 w 10026"/>
                  <a:gd name="connsiteY24" fmla="*/ 5375 h 10001"/>
                  <a:gd name="connsiteX25" fmla="*/ 2266 w 10026"/>
                  <a:gd name="connsiteY25" fmla="*/ 5040 h 10001"/>
                  <a:gd name="connsiteX26" fmla="*/ 2365 w 10026"/>
                  <a:gd name="connsiteY26" fmla="*/ 4748 h 10001"/>
                  <a:gd name="connsiteX27" fmla="*/ 2580 w 10026"/>
                  <a:gd name="connsiteY27" fmla="*/ 4436 h 10001"/>
                  <a:gd name="connsiteX28" fmla="*/ 2813 w 10026"/>
                  <a:gd name="connsiteY28" fmla="*/ 4186 h 10001"/>
                  <a:gd name="connsiteX29" fmla="*/ 2929 w 10026"/>
                  <a:gd name="connsiteY29" fmla="*/ 4143 h 10001"/>
                  <a:gd name="connsiteX30" fmla="*/ 2944 w 10026"/>
                  <a:gd name="connsiteY30" fmla="*/ 4143 h 10001"/>
                  <a:gd name="connsiteX31" fmla="*/ 3012 w 10026"/>
                  <a:gd name="connsiteY31" fmla="*/ 4186 h 10001"/>
                  <a:gd name="connsiteX32" fmla="*/ 3012 w 10026"/>
                  <a:gd name="connsiteY32" fmla="*/ 4270 h 10001"/>
                  <a:gd name="connsiteX33" fmla="*/ 2978 w 10026"/>
                  <a:gd name="connsiteY33" fmla="*/ 4581 h 10001"/>
                  <a:gd name="connsiteX34" fmla="*/ 2944 w 10026"/>
                  <a:gd name="connsiteY34" fmla="*/ 4915 h 10001"/>
                  <a:gd name="connsiteX35" fmla="*/ 2944 w 10026"/>
                  <a:gd name="connsiteY35" fmla="*/ 5145 h 10001"/>
                  <a:gd name="connsiteX36" fmla="*/ 3012 w 10026"/>
                  <a:gd name="connsiteY36" fmla="*/ 5375 h 10001"/>
                  <a:gd name="connsiteX37" fmla="*/ 3077 w 10026"/>
                  <a:gd name="connsiteY37" fmla="*/ 5772 h 10001"/>
                  <a:gd name="connsiteX38" fmla="*/ 3159 w 10026"/>
                  <a:gd name="connsiteY38" fmla="*/ 5938 h 10001"/>
                  <a:gd name="connsiteX39" fmla="*/ 3193 w 10026"/>
                  <a:gd name="connsiteY39" fmla="*/ 6105 h 10001"/>
                  <a:gd name="connsiteX40" fmla="*/ 3242 w 10026"/>
                  <a:gd name="connsiteY40" fmla="*/ 6187 h 10001"/>
                  <a:gd name="connsiteX41" fmla="*/ 3242 w 10026"/>
                  <a:gd name="connsiteY41" fmla="*/ 6208 h 10001"/>
                  <a:gd name="connsiteX42" fmla="*/ 3242 w 10026"/>
                  <a:gd name="connsiteY42" fmla="*/ 6147 h 10001"/>
                  <a:gd name="connsiteX43" fmla="*/ 3242 w 10026"/>
                  <a:gd name="connsiteY43" fmla="*/ 6041 h 10001"/>
                  <a:gd name="connsiteX44" fmla="*/ 3210 w 10026"/>
                  <a:gd name="connsiteY44" fmla="*/ 5855 h 10001"/>
                  <a:gd name="connsiteX45" fmla="*/ 3210 w 10026"/>
                  <a:gd name="connsiteY45" fmla="*/ 5603 h 10001"/>
                  <a:gd name="connsiteX46" fmla="*/ 3242 w 10026"/>
                  <a:gd name="connsiteY46" fmla="*/ 5354 h 10001"/>
                  <a:gd name="connsiteX47" fmla="*/ 3325 w 10026"/>
                  <a:gd name="connsiteY47" fmla="*/ 5040 h 10001"/>
                  <a:gd name="connsiteX48" fmla="*/ 3408 w 10026"/>
                  <a:gd name="connsiteY48" fmla="*/ 4748 h 10001"/>
                  <a:gd name="connsiteX49" fmla="*/ 3558 w 10026"/>
                  <a:gd name="connsiteY49" fmla="*/ 4478 h 10001"/>
                  <a:gd name="connsiteX50" fmla="*/ 3674 w 10026"/>
                  <a:gd name="connsiteY50" fmla="*/ 4353 h 10001"/>
                  <a:gd name="connsiteX51" fmla="*/ 3808 w 10026"/>
                  <a:gd name="connsiteY51" fmla="*/ 4143 h 10001"/>
                  <a:gd name="connsiteX52" fmla="*/ 4071 w 10026"/>
                  <a:gd name="connsiteY52" fmla="*/ 3770 h 10001"/>
                  <a:gd name="connsiteX53" fmla="*/ 4203 w 10026"/>
                  <a:gd name="connsiteY53" fmla="*/ 3602 h 10001"/>
                  <a:gd name="connsiteX54" fmla="*/ 4269 w 10026"/>
                  <a:gd name="connsiteY54" fmla="*/ 3477 h 10001"/>
                  <a:gd name="connsiteX55" fmla="*/ 4350 w 10026"/>
                  <a:gd name="connsiteY55" fmla="*/ 3373 h 10001"/>
                  <a:gd name="connsiteX56" fmla="*/ 4384 w 10026"/>
                  <a:gd name="connsiteY56" fmla="*/ 3352 h 10001"/>
                  <a:gd name="connsiteX57" fmla="*/ 4350 w 10026"/>
                  <a:gd name="connsiteY57" fmla="*/ 3373 h 10001"/>
                  <a:gd name="connsiteX58" fmla="*/ 4301 w 10026"/>
                  <a:gd name="connsiteY58" fmla="*/ 3477 h 10001"/>
                  <a:gd name="connsiteX59" fmla="*/ 4203 w 10026"/>
                  <a:gd name="connsiteY59" fmla="*/ 3644 h 10001"/>
                  <a:gd name="connsiteX60" fmla="*/ 4120 w 10026"/>
                  <a:gd name="connsiteY60" fmla="*/ 3852 h 10001"/>
                  <a:gd name="connsiteX61" fmla="*/ 4003 w 10026"/>
                  <a:gd name="connsiteY61" fmla="*/ 4103 h 10001"/>
                  <a:gd name="connsiteX62" fmla="*/ 3905 w 10026"/>
                  <a:gd name="connsiteY62" fmla="*/ 4375 h 10001"/>
                  <a:gd name="connsiteX63" fmla="*/ 3823 w 10026"/>
                  <a:gd name="connsiteY63" fmla="*/ 4686 h 10001"/>
                  <a:gd name="connsiteX64" fmla="*/ 3772 w 10026"/>
                  <a:gd name="connsiteY64" fmla="*/ 4979 h 10001"/>
                  <a:gd name="connsiteX65" fmla="*/ 3739 w 10026"/>
                  <a:gd name="connsiteY65" fmla="*/ 5375 h 10001"/>
                  <a:gd name="connsiteX66" fmla="*/ 3772 w 10026"/>
                  <a:gd name="connsiteY66" fmla="*/ 5708 h 10001"/>
                  <a:gd name="connsiteX67" fmla="*/ 3855 w 10026"/>
                  <a:gd name="connsiteY67" fmla="*/ 5980 h 10001"/>
                  <a:gd name="connsiteX68" fmla="*/ 3953 w 10026"/>
                  <a:gd name="connsiteY68" fmla="*/ 6147 h 10001"/>
                  <a:gd name="connsiteX69" fmla="*/ 4071 w 10026"/>
                  <a:gd name="connsiteY69" fmla="*/ 6272 h 10001"/>
                  <a:gd name="connsiteX70" fmla="*/ 4170 w 10026"/>
                  <a:gd name="connsiteY70" fmla="*/ 6376 h 10001"/>
                  <a:gd name="connsiteX71" fmla="*/ 4220 w 10026"/>
                  <a:gd name="connsiteY71" fmla="*/ 6418 h 10001"/>
                  <a:gd name="connsiteX72" fmla="*/ 4253 w 10026"/>
                  <a:gd name="connsiteY72" fmla="*/ 6418 h 10001"/>
                  <a:gd name="connsiteX73" fmla="*/ 4253 w 10026"/>
                  <a:gd name="connsiteY73" fmla="*/ 6376 h 10001"/>
                  <a:gd name="connsiteX74" fmla="*/ 4220 w 10026"/>
                  <a:gd name="connsiteY74" fmla="*/ 6252 h 10001"/>
                  <a:gd name="connsiteX75" fmla="*/ 4203 w 10026"/>
                  <a:gd name="connsiteY75" fmla="*/ 6105 h 10001"/>
                  <a:gd name="connsiteX76" fmla="*/ 4170 w 10026"/>
                  <a:gd name="connsiteY76" fmla="*/ 5876 h 10001"/>
                  <a:gd name="connsiteX77" fmla="*/ 4170 w 10026"/>
                  <a:gd name="connsiteY77" fmla="*/ 5645 h 10001"/>
                  <a:gd name="connsiteX78" fmla="*/ 4203 w 10026"/>
                  <a:gd name="connsiteY78" fmla="*/ 5354 h 10001"/>
                  <a:gd name="connsiteX79" fmla="*/ 4220 w 10026"/>
                  <a:gd name="connsiteY79" fmla="*/ 5040 h 10001"/>
                  <a:gd name="connsiteX80" fmla="*/ 4334 w 10026"/>
                  <a:gd name="connsiteY80" fmla="*/ 4748 h 10001"/>
                  <a:gd name="connsiteX81" fmla="*/ 4435 w 10026"/>
                  <a:gd name="connsiteY81" fmla="*/ 4436 h 10001"/>
                  <a:gd name="connsiteX82" fmla="*/ 4567 w 10026"/>
                  <a:gd name="connsiteY82" fmla="*/ 4207 h 10001"/>
                  <a:gd name="connsiteX83" fmla="*/ 4666 w 10026"/>
                  <a:gd name="connsiteY83" fmla="*/ 4018 h 10001"/>
                  <a:gd name="connsiteX84" fmla="*/ 4800 w 10026"/>
                  <a:gd name="connsiteY84" fmla="*/ 3852 h 10001"/>
                  <a:gd name="connsiteX85" fmla="*/ 4915 w 10026"/>
                  <a:gd name="connsiteY85" fmla="*/ 3705 h 10001"/>
                  <a:gd name="connsiteX86" fmla="*/ 5014 w 10026"/>
                  <a:gd name="connsiteY86" fmla="*/ 3602 h 10001"/>
                  <a:gd name="connsiteX87" fmla="*/ 5149 w 10026"/>
                  <a:gd name="connsiteY87" fmla="*/ 3539 h 10001"/>
                  <a:gd name="connsiteX88" fmla="*/ 5233 w 10026"/>
                  <a:gd name="connsiteY88" fmla="*/ 3539 h 10001"/>
                  <a:gd name="connsiteX89" fmla="*/ 5316 w 10026"/>
                  <a:gd name="connsiteY89" fmla="*/ 3602 h 10001"/>
                  <a:gd name="connsiteX90" fmla="*/ 5397 w 10026"/>
                  <a:gd name="connsiteY90" fmla="*/ 3705 h 10001"/>
                  <a:gd name="connsiteX91" fmla="*/ 5448 w 10026"/>
                  <a:gd name="connsiteY91" fmla="*/ 3852 h 10001"/>
                  <a:gd name="connsiteX92" fmla="*/ 5481 w 10026"/>
                  <a:gd name="connsiteY92" fmla="*/ 4041 h 10001"/>
                  <a:gd name="connsiteX93" fmla="*/ 5548 w 10026"/>
                  <a:gd name="connsiteY93" fmla="*/ 4540 h 10001"/>
                  <a:gd name="connsiteX94" fmla="*/ 5581 w 10026"/>
                  <a:gd name="connsiteY94" fmla="*/ 5103 h 10001"/>
                  <a:gd name="connsiteX95" fmla="*/ 5614 w 10026"/>
                  <a:gd name="connsiteY95" fmla="*/ 5688 h 10001"/>
                  <a:gd name="connsiteX96" fmla="*/ 5614 w 10026"/>
                  <a:gd name="connsiteY96" fmla="*/ 5938 h 10001"/>
                  <a:gd name="connsiteX97" fmla="*/ 5614 w 10026"/>
                  <a:gd name="connsiteY97" fmla="*/ 6147 h 10001"/>
                  <a:gd name="connsiteX98" fmla="*/ 5581 w 10026"/>
                  <a:gd name="connsiteY98" fmla="*/ 6354 h 10001"/>
                  <a:gd name="connsiteX99" fmla="*/ 5581 w 10026"/>
                  <a:gd name="connsiteY99" fmla="*/ 6481 h 10001"/>
                  <a:gd name="connsiteX100" fmla="*/ 5581 w 10026"/>
                  <a:gd name="connsiteY100" fmla="*/ 6584 h 10001"/>
                  <a:gd name="connsiteX101" fmla="*/ 5581 w 10026"/>
                  <a:gd name="connsiteY101" fmla="*/ 6605 h 10001"/>
                  <a:gd name="connsiteX102" fmla="*/ 6209 w 10026"/>
                  <a:gd name="connsiteY102" fmla="*/ 3185 h 10001"/>
                  <a:gd name="connsiteX103" fmla="*/ 6243 w 10026"/>
                  <a:gd name="connsiteY103" fmla="*/ 3248 h 10001"/>
                  <a:gd name="connsiteX104" fmla="*/ 6275 w 10026"/>
                  <a:gd name="connsiteY104" fmla="*/ 3352 h 10001"/>
                  <a:gd name="connsiteX105" fmla="*/ 6324 w 10026"/>
                  <a:gd name="connsiteY105" fmla="*/ 3517 h 10001"/>
                  <a:gd name="connsiteX106" fmla="*/ 6375 w 10026"/>
                  <a:gd name="connsiteY106" fmla="*/ 3748 h 10001"/>
                  <a:gd name="connsiteX107" fmla="*/ 6423 w 10026"/>
                  <a:gd name="connsiteY107" fmla="*/ 3978 h 10001"/>
                  <a:gd name="connsiteX108" fmla="*/ 6507 w 10026"/>
                  <a:gd name="connsiteY108" fmla="*/ 4270 h 10001"/>
                  <a:gd name="connsiteX109" fmla="*/ 6591 w 10026"/>
                  <a:gd name="connsiteY109" fmla="*/ 4915 h 10001"/>
                  <a:gd name="connsiteX110" fmla="*/ 6608 w 10026"/>
                  <a:gd name="connsiteY110" fmla="*/ 5249 h 10001"/>
                  <a:gd name="connsiteX111" fmla="*/ 6608 w 10026"/>
                  <a:gd name="connsiteY111" fmla="*/ 5521 h 10001"/>
                  <a:gd name="connsiteX112" fmla="*/ 6608 w 10026"/>
                  <a:gd name="connsiteY112" fmla="*/ 5750 h 10001"/>
                  <a:gd name="connsiteX113" fmla="*/ 6591 w 10026"/>
                  <a:gd name="connsiteY113" fmla="*/ 5938 h 10001"/>
                  <a:gd name="connsiteX114" fmla="*/ 6556 w 10026"/>
                  <a:gd name="connsiteY114" fmla="*/ 6105 h 10001"/>
                  <a:gd name="connsiteX115" fmla="*/ 6541 w 10026"/>
                  <a:gd name="connsiteY115" fmla="*/ 6208 h 10001"/>
                  <a:gd name="connsiteX116" fmla="*/ 6507 w 10026"/>
                  <a:gd name="connsiteY116" fmla="*/ 6272 h 10001"/>
                  <a:gd name="connsiteX117" fmla="*/ 6507 w 10026"/>
                  <a:gd name="connsiteY117" fmla="*/ 6314 h 10001"/>
                  <a:gd name="connsiteX118" fmla="*/ 6507 w 10026"/>
                  <a:gd name="connsiteY118" fmla="*/ 6272 h 10001"/>
                  <a:gd name="connsiteX119" fmla="*/ 6591 w 10026"/>
                  <a:gd name="connsiteY119" fmla="*/ 6208 h 10001"/>
                  <a:gd name="connsiteX120" fmla="*/ 6673 w 10026"/>
                  <a:gd name="connsiteY120" fmla="*/ 6083 h 10001"/>
                  <a:gd name="connsiteX121" fmla="*/ 6738 w 10026"/>
                  <a:gd name="connsiteY121" fmla="*/ 5917 h 10001"/>
                  <a:gd name="connsiteX122" fmla="*/ 6938 w 10026"/>
                  <a:gd name="connsiteY122" fmla="*/ 5542 h 10001"/>
                  <a:gd name="connsiteX123" fmla="*/ 7117 w 10026"/>
                  <a:gd name="connsiteY123" fmla="*/ 5103 h 10001"/>
                  <a:gd name="connsiteX124" fmla="*/ 7136 w 10026"/>
                  <a:gd name="connsiteY124" fmla="*/ 4937 h 10001"/>
                  <a:gd name="connsiteX125" fmla="*/ 7169 w 10026"/>
                  <a:gd name="connsiteY125" fmla="*/ 4748 h 10001"/>
                  <a:gd name="connsiteX126" fmla="*/ 7169 w 10026"/>
                  <a:gd name="connsiteY126" fmla="*/ 4436 h 10001"/>
                  <a:gd name="connsiteX127" fmla="*/ 7117 w 10026"/>
                  <a:gd name="connsiteY127" fmla="*/ 4270 h 10001"/>
                  <a:gd name="connsiteX128" fmla="*/ 7085 w 10026"/>
                  <a:gd name="connsiteY128" fmla="*/ 4248 h 10001"/>
                  <a:gd name="connsiteX129" fmla="*/ 7085 w 10026"/>
                  <a:gd name="connsiteY129" fmla="*/ 4207 h 10001"/>
                  <a:gd name="connsiteX130" fmla="*/ 7117 w 10026"/>
                  <a:gd name="connsiteY130" fmla="*/ 4248 h 10001"/>
                  <a:gd name="connsiteX131" fmla="*/ 7169 w 10026"/>
                  <a:gd name="connsiteY131" fmla="*/ 4353 h 10001"/>
                  <a:gd name="connsiteX132" fmla="*/ 7253 w 10026"/>
                  <a:gd name="connsiteY132" fmla="*/ 4478 h 10001"/>
                  <a:gd name="connsiteX133" fmla="*/ 7351 w 10026"/>
                  <a:gd name="connsiteY133" fmla="*/ 4644 h 10001"/>
                  <a:gd name="connsiteX134" fmla="*/ 7536 w 10026"/>
                  <a:gd name="connsiteY134" fmla="*/ 4915 h 10001"/>
                  <a:gd name="connsiteX135" fmla="*/ 7601 w 10026"/>
                  <a:gd name="connsiteY135" fmla="*/ 5040 h 10001"/>
                  <a:gd name="connsiteX136" fmla="*/ 7617 w 10026"/>
                  <a:gd name="connsiteY136" fmla="*/ 5083 h 10001"/>
                  <a:gd name="connsiteX137" fmla="*/ 7667 w 10026"/>
                  <a:gd name="connsiteY137" fmla="*/ 5584 h 10001"/>
                  <a:gd name="connsiteX138" fmla="*/ 7699 w 10026"/>
                  <a:gd name="connsiteY138" fmla="*/ 6041 h 10001"/>
                  <a:gd name="connsiteX139" fmla="*/ 7699 w 10026"/>
                  <a:gd name="connsiteY139" fmla="*/ 6252 h 10001"/>
                  <a:gd name="connsiteX140" fmla="*/ 7731 w 10026"/>
                  <a:gd name="connsiteY140" fmla="*/ 6439 h 10001"/>
                  <a:gd name="connsiteX141" fmla="*/ 7747 w 10026"/>
                  <a:gd name="connsiteY141" fmla="*/ 6544 h 10001"/>
                  <a:gd name="connsiteX142" fmla="*/ 7782 w 10026"/>
                  <a:gd name="connsiteY142" fmla="*/ 6584 h 10001"/>
                  <a:gd name="connsiteX143" fmla="*/ 7782 w 10026"/>
                  <a:gd name="connsiteY143" fmla="*/ 6544 h 10001"/>
                  <a:gd name="connsiteX144" fmla="*/ 7832 w 10026"/>
                  <a:gd name="connsiteY144" fmla="*/ 6481 h 10001"/>
                  <a:gd name="connsiteX145" fmla="*/ 7883 w 10026"/>
                  <a:gd name="connsiteY145" fmla="*/ 6376 h 10001"/>
                  <a:gd name="connsiteX146" fmla="*/ 7932 w 10026"/>
                  <a:gd name="connsiteY146" fmla="*/ 6252 h 10001"/>
                  <a:gd name="connsiteX147" fmla="*/ 8064 w 10026"/>
                  <a:gd name="connsiteY147" fmla="*/ 5917 h 10001"/>
                  <a:gd name="connsiteX148" fmla="*/ 8145 w 10026"/>
                  <a:gd name="connsiteY148" fmla="*/ 5478 h 10001"/>
                  <a:gd name="connsiteX149" fmla="*/ 8179 w 10026"/>
                  <a:gd name="connsiteY149" fmla="*/ 5312 h 10001"/>
                  <a:gd name="connsiteX150" fmla="*/ 8179 w 10026"/>
                  <a:gd name="connsiteY150" fmla="*/ 5186 h 10001"/>
                  <a:gd name="connsiteX151" fmla="*/ 8129 w 10026"/>
                  <a:gd name="connsiteY151" fmla="*/ 4979 h 10001"/>
                  <a:gd name="connsiteX152" fmla="*/ 8064 w 10026"/>
                  <a:gd name="connsiteY152" fmla="*/ 4873 h 10001"/>
                  <a:gd name="connsiteX153" fmla="*/ 8047 w 10026"/>
                  <a:gd name="connsiteY153" fmla="*/ 4854 h 10001"/>
                  <a:gd name="connsiteX154" fmla="*/ 8179 w 10026"/>
                  <a:gd name="connsiteY154" fmla="*/ 5040 h 10001"/>
                  <a:gd name="connsiteX155" fmla="*/ 8328 w 10026"/>
                  <a:gd name="connsiteY155" fmla="*/ 5207 h 10001"/>
                  <a:gd name="connsiteX156" fmla="*/ 8529 w 10026"/>
                  <a:gd name="connsiteY156" fmla="*/ 5375 h 10001"/>
                  <a:gd name="connsiteX157" fmla="*/ 8712 w 10026"/>
                  <a:gd name="connsiteY157" fmla="*/ 5584 h 10001"/>
                  <a:gd name="connsiteX158" fmla="*/ 8860 w 10026"/>
                  <a:gd name="connsiteY158" fmla="*/ 5855 h 10001"/>
                  <a:gd name="connsiteX159" fmla="*/ 9025 w 10026"/>
                  <a:gd name="connsiteY159" fmla="*/ 6147 h 10001"/>
                  <a:gd name="connsiteX160" fmla="*/ 9157 w 10026"/>
                  <a:gd name="connsiteY160" fmla="*/ 6521 h 10001"/>
                  <a:gd name="connsiteX161" fmla="*/ 9258 w 10026"/>
                  <a:gd name="connsiteY161" fmla="*/ 6980 h 10001"/>
                  <a:gd name="connsiteX162" fmla="*/ 9324 w 10026"/>
                  <a:gd name="connsiteY162" fmla="*/ 7481 h 10001"/>
                  <a:gd name="connsiteX163" fmla="*/ 9373 w 10026"/>
                  <a:gd name="connsiteY163" fmla="*/ 7940 h 10001"/>
                  <a:gd name="connsiteX164" fmla="*/ 9373 w 10026"/>
                  <a:gd name="connsiteY164" fmla="*/ 8358 h 10001"/>
                  <a:gd name="connsiteX165" fmla="*/ 9373 w 10026"/>
                  <a:gd name="connsiteY165" fmla="*/ 8690 h 10001"/>
                  <a:gd name="connsiteX166" fmla="*/ 9373 w 10026"/>
                  <a:gd name="connsiteY166" fmla="*/ 8941 h 10001"/>
                  <a:gd name="connsiteX167" fmla="*/ 9339 w 10026"/>
                  <a:gd name="connsiteY167" fmla="*/ 9149 h 10001"/>
                  <a:gd name="connsiteX168" fmla="*/ 9339 w 10026"/>
                  <a:gd name="connsiteY168" fmla="*/ 9316 h 10001"/>
                  <a:gd name="connsiteX169" fmla="*/ 9339 w 10026"/>
                  <a:gd name="connsiteY169" fmla="*/ 9359 h 10001"/>
                  <a:gd name="connsiteX170" fmla="*/ 9389 w 10026"/>
                  <a:gd name="connsiteY170" fmla="*/ 9359 h 10001"/>
                  <a:gd name="connsiteX171" fmla="*/ 9505 w 10026"/>
                  <a:gd name="connsiteY171" fmla="*/ 9442 h 10001"/>
                  <a:gd name="connsiteX172" fmla="*/ 9655 w 10026"/>
                  <a:gd name="connsiteY172" fmla="*/ 9545 h 10001"/>
                  <a:gd name="connsiteX173" fmla="*/ 10000 w 10026"/>
                  <a:gd name="connsiteY173" fmla="*/ 10001 h 10001"/>
                  <a:gd name="connsiteX174" fmla="*/ 9059 w 10026"/>
                  <a:gd name="connsiteY174" fmla="*/ 2684 h 10001"/>
                  <a:gd name="connsiteX175" fmla="*/ 5158 w 10026"/>
                  <a:gd name="connsiteY175" fmla="*/ 1 h 10001"/>
                  <a:gd name="connsiteX176" fmla="*/ 1519 w 10026"/>
                  <a:gd name="connsiteY176" fmla="*/ 2203 h 10001"/>
                  <a:gd name="connsiteX0" fmla="*/ 1519 w 10026"/>
                  <a:gd name="connsiteY0" fmla="*/ 2203 h 10001"/>
                  <a:gd name="connsiteX1" fmla="*/ 136 w 10026"/>
                  <a:gd name="connsiteY1" fmla="*/ 9508 h 10001"/>
                  <a:gd name="connsiteX2" fmla="*/ 542 w 10026"/>
                  <a:gd name="connsiteY2" fmla="*/ 9254 h 10001"/>
                  <a:gd name="connsiteX3" fmla="*/ 856 w 10026"/>
                  <a:gd name="connsiteY3" fmla="*/ 9046 h 10001"/>
                  <a:gd name="connsiteX4" fmla="*/ 990 w 10026"/>
                  <a:gd name="connsiteY4" fmla="*/ 8983 h 10001"/>
                  <a:gd name="connsiteX5" fmla="*/ 1023 w 10026"/>
                  <a:gd name="connsiteY5" fmla="*/ 8941 h 10001"/>
                  <a:gd name="connsiteX6" fmla="*/ 1039 w 10026"/>
                  <a:gd name="connsiteY6" fmla="*/ 8817 h 10001"/>
                  <a:gd name="connsiteX7" fmla="*/ 956 w 10026"/>
                  <a:gd name="connsiteY7" fmla="*/ 8358 h 10001"/>
                  <a:gd name="connsiteX8" fmla="*/ 939 w 10026"/>
                  <a:gd name="connsiteY8" fmla="*/ 7940 h 10001"/>
                  <a:gd name="connsiteX9" fmla="*/ 939 w 10026"/>
                  <a:gd name="connsiteY9" fmla="*/ 7523 h 10001"/>
                  <a:gd name="connsiteX10" fmla="*/ 990 w 10026"/>
                  <a:gd name="connsiteY10" fmla="*/ 7147 h 10001"/>
                  <a:gd name="connsiteX11" fmla="*/ 1122 w 10026"/>
                  <a:gd name="connsiteY11" fmla="*/ 6418 h 10001"/>
                  <a:gd name="connsiteX12" fmla="*/ 1336 w 10026"/>
                  <a:gd name="connsiteY12" fmla="*/ 5750 h 10001"/>
                  <a:gd name="connsiteX13" fmla="*/ 1552 w 10026"/>
                  <a:gd name="connsiteY13" fmla="*/ 5249 h 10001"/>
                  <a:gd name="connsiteX14" fmla="*/ 1652 w 10026"/>
                  <a:gd name="connsiteY14" fmla="*/ 5040 h 10001"/>
                  <a:gd name="connsiteX15" fmla="*/ 1753 w 10026"/>
                  <a:gd name="connsiteY15" fmla="*/ 4873 h 10001"/>
                  <a:gd name="connsiteX16" fmla="*/ 1836 w 10026"/>
                  <a:gd name="connsiteY16" fmla="*/ 4748 h 10001"/>
                  <a:gd name="connsiteX17" fmla="*/ 1885 w 10026"/>
                  <a:gd name="connsiteY17" fmla="*/ 4644 h 10001"/>
                  <a:gd name="connsiteX18" fmla="*/ 1968 w 10026"/>
                  <a:gd name="connsiteY18" fmla="*/ 4540 h 10001"/>
                  <a:gd name="connsiteX19" fmla="*/ 2083 w 10026"/>
                  <a:gd name="connsiteY19" fmla="*/ 6147 h 10001"/>
                  <a:gd name="connsiteX20" fmla="*/ 2083 w 10026"/>
                  <a:gd name="connsiteY20" fmla="*/ 6083 h 10001"/>
                  <a:gd name="connsiteX21" fmla="*/ 2083 w 10026"/>
                  <a:gd name="connsiteY21" fmla="*/ 5938 h 10001"/>
                  <a:gd name="connsiteX22" fmla="*/ 2134 w 10026"/>
                  <a:gd name="connsiteY22" fmla="*/ 5688 h 10001"/>
                  <a:gd name="connsiteX23" fmla="*/ 2151 w 10026"/>
                  <a:gd name="connsiteY23" fmla="*/ 5375 h 10001"/>
                  <a:gd name="connsiteX24" fmla="*/ 2266 w 10026"/>
                  <a:gd name="connsiteY24" fmla="*/ 5040 h 10001"/>
                  <a:gd name="connsiteX25" fmla="*/ 2365 w 10026"/>
                  <a:gd name="connsiteY25" fmla="*/ 4748 h 10001"/>
                  <a:gd name="connsiteX26" fmla="*/ 2580 w 10026"/>
                  <a:gd name="connsiteY26" fmla="*/ 4436 h 10001"/>
                  <a:gd name="connsiteX27" fmla="*/ 2813 w 10026"/>
                  <a:gd name="connsiteY27" fmla="*/ 4186 h 10001"/>
                  <a:gd name="connsiteX28" fmla="*/ 2929 w 10026"/>
                  <a:gd name="connsiteY28" fmla="*/ 4143 h 10001"/>
                  <a:gd name="connsiteX29" fmla="*/ 2944 w 10026"/>
                  <a:gd name="connsiteY29" fmla="*/ 4143 h 10001"/>
                  <a:gd name="connsiteX30" fmla="*/ 3012 w 10026"/>
                  <a:gd name="connsiteY30" fmla="*/ 4186 h 10001"/>
                  <a:gd name="connsiteX31" fmla="*/ 3012 w 10026"/>
                  <a:gd name="connsiteY31" fmla="*/ 4270 h 10001"/>
                  <a:gd name="connsiteX32" fmla="*/ 2978 w 10026"/>
                  <a:gd name="connsiteY32" fmla="*/ 4581 h 10001"/>
                  <a:gd name="connsiteX33" fmla="*/ 2944 w 10026"/>
                  <a:gd name="connsiteY33" fmla="*/ 4915 h 10001"/>
                  <a:gd name="connsiteX34" fmla="*/ 2944 w 10026"/>
                  <a:gd name="connsiteY34" fmla="*/ 5145 h 10001"/>
                  <a:gd name="connsiteX35" fmla="*/ 3012 w 10026"/>
                  <a:gd name="connsiteY35" fmla="*/ 5375 h 10001"/>
                  <a:gd name="connsiteX36" fmla="*/ 3077 w 10026"/>
                  <a:gd name="connsiteY36" fmla="*/ 5772 h 10001"/>
                  <a:gd name="connsiteX37" fmla="*/ 3159 w 10026"/>
                  <a:gd name="connsiteY37" fmla="*/ 5938 h 10001"/>
                  <a:gd name="connsiteX38" fmla="*/ 3193 w 10026"/>
                  <a:gd name="connsiteY38" fmla="*/ 6105 h 10001"/>
                  <a:gd name="connsiteX39" fmla="*/ 3242 w 10026"/>
                  <a:gd name="connsiteY39" fmla="*/ 6187 h 10001"/>
                  <a:gd name="connsiteX40" fmla="*/ 3242 w 10026"/>
                  <a:gd name="connsiteY40" fmla="*/ 6208 h 10001"/>
                  <a:gd name="connsiteX41" fmla="*/ 3242 w 10026"/>
                  <a:gd name="connsiteY41" fmla="*/ 6147 h 10001"/>
                  <a:gd name="connsiteX42" fmla="*/ 3242 w 10026"/>
                  <a:gd name="connsiteY42" fmla="*/ 6041 h 10001"/>
                  <a:gd name="connsiteX43" fmla="*/ 3210 w 10026"/>
                  <a:gd name="connsiteY43" fmla="*/ 5855 h 10001"/>
                  <a:gd name="connsiteX44" fmla="*/ 3210 w 10026"/>
                  <a:gd name="connsiteY44" fmla="*/ 5603 h 10001"/>
                  <a:gd name="connsiteX45" fmla="*/ 3242 w 10026"/>
                  <a:gd name="connsiteY45" fmla="*/ 5354 h 10001"/>
                  <a:gd name="connsiteX46" fmla="*/ 3325 w 10026"/>
                  <a:gd name="connsiteY46" fmla="*/ 5040 h 10001"/>
                  <a:gd name="connsiteX47" fmla="*/ 3408 w 10026"/>
                  <a:gd name="connsiteY47" fmla="*/ 4748 h 10001"/>
                  <a:gd name="connsiteX48" fmla="*/ 3558 w 10026"/>
                  <a:gd name="connsiteY48" fmla="*/ 4478 h 10001"/>
                  <a:gd name="connsiteX49" fmla="*/ 3674 w 10026"/>
                  <a:gd name="connsiteY49" fmla="*/ 4353 h 10001"/>
                  <a:gd name="connsiteX50" fmla="*/ 3808 w 10026"/>
                  <a:gd name="connsiteY50" fmla="*/ 4143 h 10001"/>
                  <a:gd name="connsiteX51" fmla="*/ 4071 w 10026"/>
                  <a:gd name="connsiteY51" fmla="*/ 3770 h 10001"/>
                  <a:gd name="connsiteX52" fmla="*/ 4203 w 10026"/>
                  <a:gd name="connsiteY52" fmla="*/ 3602 h 10001"/>
                  <a:gd name="connsiteX53" fmla="*/ 4269 w 10026"/>
                  <a:gd name="connsiteY53" fmla="*/ 3477 h 10001"/>
                  <a:gd name="connsiteX54" fmla="*/ 4350 w 10026"/>
                  <a:gd name="connsiteY54" fmla="*/ 3373 h 10001"/>
                  <a:gd name="connsiteX55" fmla="*/ 4384 w 10026"/>
                  <a:gd name="connsiteY55" fmla="*/ 3352 h 10001"/>
                  <a:gd name="connsiteX56" fmla="*/ 4350 w 10026"/>
                  <a:gd name="connsiteY56" fmla="*/ 3373 h 10001"/>
                  <a:gd name="connsiteX57" fmla="*/ 4301 w 10026"/>
                  <a:gd name="connsiteY57" fmla="*/ 3477 h 10001"/>
                  <a:gd name="connsiteX58" fmla="*/ 4203 w 10026"/>
                  <a:gd name="connsiteY58" fmla="*/ 3644 h 10001"/>
                  <a:gd name="connsiteX59" fmla="*/ 4120 w 10026"/>
                  <a:gd name="connsiteY59" fmla="*/ 3852 h 10001"/>
                  <a:gd name="connsiteX60" fmla="*/ 4003 w 10026"/>
                  <a:gd name="connsiteY60" fmla="*/ 4103 h 10001"/>
                  <a:gd name="connsiteX61" fmla="*/ 3905 w 10026"/>
                  <a:gd name="connsiteY61" fmla="*/ 4375 h 10001"/>
                  <a:gd name="connsiteX62" fmla="*/ 3823 w 10026"/>
                  <a:gd name="connsiteY62" fmla="*/ 4686 h 10001"/>
                  <a:gd name="connsiteX63" fmla="*/ 3772 w 10026"/>
                  <a:gd name="connsiteY63" fmla="*/ 4979 h 10001"/>
                  <a:gd name="connsiteX64" fmla="*/ 3739 w 10026"/>
                  <a:gd name="connsiteY64" fmla="*/ 5375 h 10001"/>
                  <a:gd name="connsiteX65" fmla="*/ 3772 w 10026"/>
                  <a:gd name="connsiteY65" fmla="*/ 5708 h 10001"/>
                  <a:gd name="connsiteX66" fmla="*/ 3855 w 10026"/>
                  <a:gd name="connsiteY66" fmla="*/ 5980 h 10001"/>
                  <a:gd name="connsiteX67" fmla="*/ 3953 w 10026"/>
                  <a:gd name="connsiteY67" fmla="*/ 6147 h 10001"/>
                  <a:gd name="connsiteX68" fmla="*/ 4071 w 10026"/>
                  <a:gd name="connsiteY68" fmla="*/ 6272 h 10001"/>
                  <a:gd name="connsiteX69" fmla="*/ 4170 w 10026"/>
                  <a:gd name="connsiteY69" fmla="*/ 6376 h 10001"/>
                  <a:gd name="connsiteX70" fmla="*/ 4220 w 10026"/>
                  <a:gd name="connsiteY70" fmla="*/ 6418 h 10001"/>
                  <a:gd name="connsiteX71" fmla="*/ 4253 w 10026"/>
                  <a:gd name="connsiteY71" fmla="*/ 6418 h 10001"/>
                  <a:gd name="connsiteX72" fmla="*/ 4253 w 10026"/>
                  <a:gd name="connsiteY72" fmla="*/ 6376 h 10001"/>
                  <a:gd name="connsiteX73" fmla="*/ 4220 w 10026"/>
                  <a:gd name="connsiteY73" fmla="*/ 6252 h 10001"/>
                  <a:gd name="connsiteX74" fmla="*/ 4203 w 10026"/>
                  <a:gd name="connsiteY74" fmla="*/ 6105 h 10001"/>
                  <a:gd name="connsiteX75" fmla="*/ 4170 w 10026"/>
                  <a:gd name="connsiteY75" fmla="*/ 5876 h 10001"/>
                  <a:gd name="connsiteX76" fmla="*/ 4170 w 10026"/>
                  <a:gd name="connsiteY76" fmla="*/ 5645 h 10001"/>
                  <a:gd name="connsiteX77" fmla="*/ 4203 w 10026"/>
                  <a:gd name="connsiteY77" fmla="*/ 5354 h 10001"/>
                  <a:gd name="connsiteX78" fmla="*/ 4220 w 10026"/>
                  <a:gd name="connsiteY78" fmla="*/ 5040 h 10001"/>
                  <a:gd name="connsiteX79" fmla="*/ 4334 w 10026"/>
                  <a:gd name="connsiteY79" fmla="*/ 4748 h 10001"/>
                  <a:gd name="connsiteX80" fmla="*/ 4435 w 10026"/>
                  <a:gd name="connsiteY80" fmla="*/ 4436 h 10001"/>
                  <a:gd name="connsiteX81" fmla="*/ 4567 w 10026"/>
                  <a:gd name="connsiteY81" fmla="*/ 4207 h 10001"/>
                  <a:gd name="connsiteX82" fmla="*/ 4666 w 10026"/>
                  <a:gd name="connsiteY82" fmla="*/ 4018 h 10001"/>
                  <a:gd name="connsiteX83" fmla="*/ 4800 w 10026"/>
                  <a:gd name="connsiteY83" fmla="*/ 3852 h 10001"/>
                  <a:gd name="connsiteX84" fmla="*/ 4915 w 10026"/>
                  <a:gd name="connsiteY84" fmla="*/ 3705 h 10001"/>
                  <a:gd name="connsiteX85" fmla="*/ 5014 w 10026"/>
                  <a:gd name="connsiteY85" fmla="*/ 3602 h 10001"/>
                  <a:gd name="connsiteX86" fmla="*/ 5149 w 10026"/>
                  <a:gd name="connsiteY86" fmla="*/ 3539 h 10001"/>
                  <a:gd name="connsiteX87" fmla="*/ 5233 w 10026"/>
                  <a:gd name="connsiteY87" fmla="*/ 3539 h 10001"/>
                  <a:gd name="connsiteX88" fmla="*/ 5316 w 10026"/>
                  <a:gd name="connsiteY88" fmla="*/ 3602 h 10001"/>
                  <a:gd name="connsiteX89" fmla="*/ 5397 w 10026"/>
                  <a:gd name="connsiteY89" fmla="*/ 3705 h 10001"/>
                  <a:gd name="connsiteX90" fmla="*/ 5448 w 10026"/>
                  <a:gd name="connsiteY90" fmla="*/ 3852 h 10001"/>
                  <a:gd name="connsiteX91" fmla="*/ 5481 w 10026"/>
                  <a:gd name="connsiteY91" fmla="*/ 4041 h 10001"/>
                  <a:gd name="connsiteX92" fmla="*/ 5548 w 10026"/>
                  <a:gd name="connsiteY92" fmla="*/ 4540 h 10001"/>
                  <a:gd name="connsiteX93" fmla="*/ 5581 w 10026"/>
                  <a:gd name="connsiteY93" fmla="*/ 5103 h 10001"/>
                  <a:gd name="connsiteX94" fmla="*/ 5614 w 10026"/>
                  <a:gd name="connsiteY94" fmla="*/ 5688 h 10001"/>
                  <a:gd name="connsiteX95" fmla="*/ 5614 w 10026"/>
                  <a:gd name="connsiteY95" fmla="*/ 5938 h 10001"/>
                  <a:gd name="connsiteX96" fmla="*/ 5614 w 10026"/>
                  <a:gd name="connsiteY96" fmla="*/ 6147 h 10001"/>
                  <a:gd name="connsiteX97" fmla="*/ 5581 w 10026"/>
                  <a:gd name="connsiteY97" fmla="*/ 6354 h 10001"/>
                  <a:gd name="connsiteX98" fmla="*/ 5581 w 10026"/>
                  <a:gd name="connsiteY98" fmla="*/ 6481 h 10001"/>
                  <a:gd name="connsiteX99" fmla="*/ 5581 w 10026"/>
                  <a:gd name="connsiteY99" fmla="*/ 6584 h 10001"/>
                  <a:gd name="connsiteX100" fmla="*/ 5581 w 10026"/>
                  <a:gd name="connsiteY100" fmla="*/ 6605 h 10001"/>
                  <a:gd name="connsiteX101" fmla="*/ 6209 w 10026"/>
                  <a:gd name="connsiteY101" fmla="*/ 3185 h 10001"/>
                  <a:gd name="connsiteX102" fmla="*/ 6243 w 10026"/>
                  <a:gd name="connsiteY102" fmla="*/ 3248 h 10001"/>
                  <a:gd name="connsiteX103" fmla="*/ 6275 w 10026"/>
                  <a:gd name="connsiteY103" fmla="*/ 3352 h 10001"/>
                  <a:gd name="connsiteX104" fmla="*/ 6324 w 10026"/>
                  <a:gd name="connsiteY104" fmla="*/ 3517 h 10001"/>
                  <a:gd name="connsiteX105" fmla="*/ 6375 w 10026"/>
                  <a:gd name="connsiteY105" fmla="*/ 3748 h 10001"/>
                  <a:gd name="connsiteX106" fmla="*/ 6423 w 10026"/>
                  <a:gd name="connsiteY106" fmla="*/ 3978 h 10001"/>
                  <a:gd name="connsiteX107" fmla="*/ 6507 w 10026"/>
                  <a:gd name="connsiteY107" fmla="*/ 4270 h 10001"/>
                  <a:gd name="connsiteX108" fmla="*/ 6591 w 10026"/>
                  <a:gd name="connsiteY108" fmla="*/ 4915 h 10001"/>
                  <a:gd name="connsiteX109" fmla="*/ 6608 w 10026"/>
                  <a:gd name="connsiteY109" fmla="*/ 5249 h 10001"/>
                  <a:gd name="connsiteX110" fmla="*/ 6608 w 10026"/>
                  <a:gd name="connsiteY110" fmla="*/ 5521 h 10001"/>
                  <a:gd name="connsiteX111" fmla="*/ 6608 w 10026"/>
                  <a:gd name="connsiteY111" fmla="*/ 5750 h 10001"/>
                  <a:gd name="connsiteX112" fmla="*/ 6591 w 10026"/>
                  <a:gd name="connsiteY112" fmla="*/ 5938 h 10001"/>
                  <a:gd name="connsiteX113" fmla="*/ 6556 w 10026"/>
                  <a:gd name="connsiteY113" fmla="*/ 6105 h 10001"/>
                  <a:gd name="connsiteX114" fmla="*/ 6541 w 10026"/>
                  <a:gd name="connsiteY114" fmla="*/ 6208 h 10001"/>
                  <a:gd name="connsiteX115" fmla="*/ 6507 w 10026"/>
                  <a:gd name="connsiteY115" fmla="*/ 6272 h 10001"/>
                  <a:gd name="connsiteX116" fmla="*/ 6507 w 10026"/>
                  <a:gd name="connsiteY116" fmla="*/ 6314 h 10001"/>
                  <a:gd name="connsiteX117" fmla="*/ 6507 w 10026"/>
                  <a:gd name="connsiteY117" fmla="*/ 6272 h 10001"/>
                  <a:gd name="connsiteX118" fmla="*/ 6591 w 10026"/>
                  <a:gd name="connsiteY118" fmla="*/ 6208 h 10001"/>
                  <a:gd name="connsiteX119" fmla="*/ 6673 w 10026"/>
                  <a:gd name="connsiteY119" fmla="*/ 6083 h 10001"/>
                  <a:gd name="connsiteX120" fmla="*/ 6738 w 10026"/>
                  <a:gd name="connsiteY120" fmla="*/ 5917 h 10001"/>
                  <a:gd name="connsiteX121" fmla="*/ 6938 w 10026"/>
                  <a:gd name="connsiteY121" fmla="*/ 5542 h 10001"/>
                  <a:gd name="connsiteX122" fmla="*/ 7117 w 10026"/>
                  <a:gd name="connsiteY122" fmla="*/ 5103 h 10001"/>
                  <a:gd name="connsiteX123" fmla="*/ 7136 w 10026"/>
                  <a:gd name="connsiteY123" fmla="*/ 4937 h 10001"/>
                  <a:gd name="connsiteX124" fmla="*/ 7169 w 10026"/>
                  <a:gd name="connsiteY124" fmla="*/ 4748 h 10001"/>
                  <a:gd name="connsiteX125" fmla="*/ 7169 w 10026"/>
                  <a:gd name="connsiteY125" fmla="*/ 4436 h 10001"/>
                  <a:gd name="connsiteX126" fmla="*/ 7117 w 10026"/>
                  <a:gd name="connsiteY126" fmla="*/ 4270 h 10001"/>
                  <a:gd name="connsiteX127" fmla="*/ 7085 w 10026"/>
                  <a:gd name="connsiteY127" fmla="*/ 4248 h 10001"/>
                  <a:gd name="connsiteX128" fmla="*/ 7085 w 10026"/>
                  <a:gd name="connsiteY128" fmla="*/ 4207 h 10001"/>
                  <a:gd name="connsiteX129" fmla="*/ 7117 w 10026"/>
                  <a:gd name="connsiteY129" fmla="*/ 4248 h 10001"/>
                  <a:gd name="connsiteX130" fmla="*/ 7169 w 10026"/>
                  <a:gd name="connsiteY130" fmla="*/ 4353 h 10001"/>
                  <a:gd name="connsiteX131" fmla="*/ 7253 w 10026"/>
                  <a:gd name="connsiteY131" fmla="*/ 4478 h 10001"/>
                  <a:gd name="connsiteX132" fmla="*/ 7351 w 10026"/>
                  <a:gd name="connsiteY132" fmla="*/ 4644 h 10001"/>
                  <a:gd name="connsiteX133" fmla="*/ 7536 w 10026"/>
                  <a:gd name="connsiteY133" fmla="*/ 4915 h 10001"/>
                  <a:gd name="connsiteX134" fmla="*/ 7601 w 10026"/>
                  <a:gd name="connsiteY134" fmla="*/ 5040 h 10001"/>
                  <a:gd name="connsiteX135" fmla="*/ 7617 w 10026"/>
                  <a:gd name="connsiteY135" fmla="*/ 5083 h 10001"/>
                  <a:gd name="connsiteX136" fmla="*/ 7667 w 10026"/>
                  <a:gd name="connsiteY136" fmla="*/ 5584 h 10001"/>
                  <a:gd name="connsiteX137" fmla="*/ 7699 w 10026"/>
                  <a:gd name="connsiteY137" fmla="*/ 6041 h 10001"/>
                  <a:gd name="connsiteX138" fmla="*/ 7699 w 10026"/>
                  <a:gd name="connsiteY138" fmla="*/ 6252 h 10001"/>
                  <a:gd name="connsiteX139" fmla="*/ 7731 w 10026"/>
                  <a:gd name="connsiteY139" fmla="*/ 6439 h 10001"/>
                  <a:gd name="connsiteX140" fmla="*/ 7747 w 10026"/>
                  <a:gd name="connsiteY140" fmla="*/ 6544 h 10001"/>
                  <a:gd name="connsiteX141" fmla="*/ 7782 w 10026"/>
                  <a:gd name="connsiteY141" fmla="*/ 6584 h 10001"/>
                  <a:gd name="connsiteX142" fmla="*/ 7782 w 10026"/>
                  <a:gd name="connsiteY142" fmla="*/ 6544 h 10001"/>
                  <a:gd name="connsiteX143" fmla="*/ 7832 w 10026"/>
                  <a:gd name="connsiteY143" fmla="*/ 6481 h 10001"/>
                  <a:gd name="connsiteX144" fmla="*/ 7883 w 10026"/>
                  <a:gd name="connsiteY144" fmla="*/ 6376 h 10001"/>
                  <a:gd name="connsiteX145" fmla="*/ 7932 w 10026"/>
                  <a:gd name="connsiteY145" fmla="*/ 6252 h 10001"/>
                  <a:gd name="connsiteX146" fmla="*/ 8064 w 10026"/>
                  <a:gd name="connsiteY146" fmla="*/ 5917 h 10001"/>
                  <a:gd name="connsiteX147" fmla="*/ 8145 w 10026"/>
                  <a:gd name="connsiteY147" fmla="*/ 5478 h 10001"/>
                  <a:gd name="connsiteX148" fmla="*/ 8179 w 10026"/>
                  <a:gd name="connsiteY148" fmla="*/ 5312 h 10001"/>
                  <a:gd name="connsiteX149" fmla="*/ 8179 w 10026"/>
                  <a:gd name="connsiteY149" fmla="*/ 5186 h 10001"/>
                  <a:gd name="connsiteX150" fmla="*/ 8129 w 10026"/>
                  <a:gd name="connsiteY150" fmla="*/ 4979 h 10001"/>
                  <a:gd name="connsiteX151" fmla="*/ 8064 w 10026"/>
                  <a:gd name="connsiteY151" fmla="*/ 4873 h 10001"/>
                  <a:gd name="connsiteX152" fmla="*/ 8047 w 10026"/>
                  <a:gd name="connsiteY152" fmla="*/ 4854 h 10001"/>
                  <a:gd name="connsiteX153" fmla="*/ 8179 w 10026"/>
                  <a:gd name="connsiteY153" fmla="*/ 5040 h 10001"/>
                  <a:gd name="connsiteX154" fmla="*/ 8328 w 10026"/>
                  <a:gd name="connsiteY154" fmla="*/ 5207 h 10001"/>
                  <a:gd name="connsiteX155" fmla="*/ 8529 w 10026"/>
                  <a:gd name="connsiteY155" fmla="*/ 5375 h 10001"/>
                  <a:gd name="connsiteX156" fmla="*/ 8712 w 10026"/>
                  <a:gd name="connsiteY156" fmla="*/ 5584 h 10001"/>
                  <a:gd name="connsiteX157" fmla="*/ 8860 w 10026"/>
                  <a:gd name="connsiteY157" fmla="*/ 5855 h 10001"/>
                  <a:gd name="connsiteX158" fmla="*/ 9025 w 10026"/>
                  <a:gd name="connsiteY158" fmla="*/ 6147 h 10001"/>
                  <a:gd name="connsiteX159" fmla="*/ 9157 w 10026"/>
                  <a:gd name="connsiteY159" fmla="*/ 6521 h 10001"/>
                  <a:gd name="connsiteX160" fmla="*/ 9258 w 10026"/>
                  <a:gd name="connsiteY160" fmla="*/ 6980 h 10001"/>
                  <a:gd name="connsiteX161" fmla="*/ 9324 w 10026"/>
                  <a:gd name="connsiteY161" fmla="*/ 7481 h 10001"/>
                  <a:gd name="connsiteX162" fmla="*/ 9373 w 10026"/>
                  <a:gd name="connsiteY162" fmla="*/ 7940 h 10001"/>
                  <a:gd name="connsiteX163" fmla="*/ 9373 w 10026"/>
                  <a:gd name="connsiteY163" fmla="*/ 8358 h 10001"/>
                  <a:gd name="connsiteX164" fmla="*/ 9373 w 10026"/>
                  <a:gd name="connsiteY164" fmla="*/ 8690 h 10001"/>
                  <a:gd name="connsiteX165" fmla="*/ 9373 w 10026"/>
                  <a:gd name="connsiteY165" fmla="*/ 8941 h 10001"/>
                  <a:gd name="connsiteX166" fmla="*/ 9339 w 10026"/>
                  <a:gd name="connsiteY166" fmla="*/ 9149 h 10001"/>
                  <a:gd name="connsiteX167" fmla="*/ 9339 w 10026"/>
                  <a:gd name="connsiteY167" fmla="*/ 9316 h 10001"/>
                  <a:gd name="connsiteX168" fmla="*/ 9339 w 10026"/>
                  <a:gd name="connsiteY168" fmla="*/ 9359 h 10001"/>
                  <a:gd name="connsiteX169" fmla="*/ 9389 w 10026"/>
                  <a:gd name="connsiteY169" fmla="*/ 9359 h 10001"/>
                  <a:gd name="connsiteX170" fmla="*/ 9505 w 10026"/>
                  <a:gd name="connsiteY170" fmla="*/ 9442 h 10001"/>
                  <a:gd name="connsiteX171" fmla="*/ 9655 w 10026"/>
                  <a:gd name="connsiteY171" fmla="*/ 9545 h 10001"/>
                  <a:gd name="connsiteX172" fmla="*/ 10000 w 10026"/>
                  <a:gd name="connsiteY172" fmla="*/ 10001 h 10001"/>
                  <a:gd name="connsiteX173" fmla="*/ 9059 w 10026"/>
                  <a:gd name="connsiteY173" fmla="*/ 2684 h 10001"/>
                  <a:gd name="connsiteX174" fmla="*/ 5158 w 10026"/>
                  <a:gd name="connsiteY174" fmla="*/ 1 h 10001"/>
                  <a:gd name="connsiteX175" fmla="*/ 1519 w 10026"/>
                  <a:gd name="connsiteY175" fmla="*/ 2203 h 10001"/>
                  <a:gd name="connsiteX0" fmla="*/ 1519 w 10026"/>
                  <a:gd name="connsiteY0" fmla="*/ 2203 h 10001"/>
                  <a:gd name="connsiteX1" fmla="*/ 136 w 10026"/>
                  <a:gd name="connsiteY1" fmla="*/ 9508 h 10001"/>
                  <a:gd name="connsiteX2" fmla="*/ 542 w 10026"/>
                  <a:gd name="connsiteY2" fmla="*/ 9254 h 10001"/>
                  <a:gd name="connsiteX3" fmla="*/ 856 w 10026"/>
                  <a:gd name="connsiteY3" fmla="*/ 9046 h 10001"/>
                  <a:gd name="connsiteX4" fmla="*/ 1023 w 10026"/>
                  <a:gd name="connsiteY4" fmla="*/ 8941 h 10001"/>
                  <a:gd name="connsiteX5" fmla="*/ 1039 w 10026"/>
                  <a:gd name="connsiteY5" fmla="*/ 8817 h 10001"/>
                  <a:gd name="connsiteX6" fmla="*/ 956 w 10026"/>
                  <a:gd name="connsiteY6" fmla="*/ 8358 h 10001"/>
                  <a:gd name="connsiteX7" fmla="*/ 939 w 10026"/>
                  <a:gd name="connsiteY7" fmla="*/ 7940 h 10001"/>
                  <a:gd name="connsiteX8" fmla="*/ 939 w 10026"/>
                  <a:gd name="connsiteY8" fmla="*/ 7523 h 10001"/>
                  <a:gd name="connsiteX9" fmla="*/ 990 w 10026"/>
                  <a:gd name="connsiteY9" fmla="*/ 7147 h 10001"/>
                  <a:gd name="connsiteX10" fmla="*/ 1122 w 10026"/>
                  <a:gd name="connsiteY10" fmla="*/ 6418 h 10001"/>
                  <a:gd name="connsiteX11" fmla="*/ 1336 w 10026"/>
                  <a:gd name="connsiteY11" fmla="*/ 5750 h 10001"/>
                  <a:gd name="connsiteX12" fmla="*/ 1552 w 10026"/>
                  <a:gd name="connsiteY12" fmla="*/ 5249 h 10001"/>
                  <a:gd name="connsiteX13" fmla="*/ 1652 w 10026"/>
                  <a:gd name="connsiteY13" fmla="*/ 5040 h 10001"/>
                  <a:gd name="connsiteX14" fmla="*/ 1753 w 10026"/>
                  <a:gd name="connsiteY14" fmla="*/ 4873 h 10001"/>
                  <a:gd name="connsiteX15" fmla="*/ 1836 w 10026"/>
                  <a:gd name="connsiteY15" fmla="*/ 4748 h 10001"/>
                  <a:gd name="connsiteX16" fmla="*/ 1885 w 10026"/>
                  <a:gd name="connsiteY16" fmla="*/ 4644 h 10001"/>
                  <a:gd name="connsiteX17" fmla="*/ 1968 w 10026"/>
                  <a:gd name="connsiteY17" fmla="*/ 4540 h 10001"/>
                  <a:gd name="connsiteX18" fmla="*/ 2083 w 10026"/>
                  <a:gd name="connsiteY18" fmla="*/ 6147 h 10001"/>
                  <a:gd name="connsiteX19" fmla="*/ 2083 w 10026"/>
                  <a:gd name="connsiteY19" fmla="*/ 6083 h 10001"/>
                  <a:gd name="connsiteX20" fmla="*/ 2083 w 10026"/>
                  <a:gd name="connsiteY20" fmla="*/ 5938 h 10001"/>
                  <a:gd name="connsiteX21" fmla="*/ 2134 w 10026"/>
                  <a:gd name="connsiteY21" fmla="*/ 5688 h 10001"/>
                  <a:gd name="connsiteX22" fmla="*/ 2151 w 10026"/>
                  <a:gd name="connsiteY22" fmla="*/ 5375 h 10001"/>
                  <a:gd name="connsiteX23" fmla="*/ 2266 w 10026"/>
                  <a:gd name="connsiteY23" fmla="*/ 5040 h 10001"/>
                  <a:gd name="connsiteX24" fmla="*/ 2365 w 10026"/>
                  <a:gd name="connsiteY24" fmla="*/ 4748 h 10001"/>
                  <a:gd name="connsiteX25" fmla="*/ 2580 w 10026"/>
                  <a:gd name="connsiteY25" fmla="*/ 4436 h 10001"/>
                  <a:gd name="connsiteX26" fmla="*/ 2813 w 10026"/>
                  <a:gd name="connsiteY26" fmla="*/ 4186 h 10001"/>
                  <a:gd name="connsiteX27" fmla="*/ 2929 w 10026"/>
                  <a:gd name="connsiteY27" fmla="*/ 4143 h 10001"/>
                  <a:gd name="connsiteX28" fmla="*/ 2944 w 10026"/>
                  <a:gd name="connsiteY28" fmla="*/ 4143 h 10001"/>
                  <a:gd name="connsiteX29" fmla="*/ 3012 w 10026"/>
                  <a:gd name="connsiteY29" fmla="*/ 4186 h 10001"/>
                  <a:gd name="connsiteX30" fmla="*/ 3012 w 10026"/>
                  <a:gd name="connsiteY30" fmla="*/ 4270 h 10001"/>
                  <a:gd name="connsiteX31" fmla="*/ 2978 w 10026"/>
                  <a:gd name="connsiteY31" fmla="*/ 4581 h 10001"/>
                  <a:gd name="connsiteX32" fmla="*/ 2944 w 10026"/>
                  <a:gd name="connsiteY32" fmla="*/ 4915 h 10001"/>
                  <a:gd name="connsiteX33" fmla="*/ 2944 w 10026"/>
                  <a:gd name="connsiteY33" fmla="*/ 5145 h 10001"/>
                  <a:gd name="connsiteX34" fmla="*/ 3012 w 10026"/>
                  <a:gd name="connsiteY34" fmla="*/ 5375 h 10001"/>
                  <a:gd name="connsiteX35" fmla="*/ 3077 w 10026"/>
                  <a:gd name="connsiteY35" fmla="*/ 5772 h 10001"/>
                  <a:gd name="connsiteX36" fmla="*/ 3159 w 10026"/>
                  <a:gd name="connsiteY36" fmla="*/ 5938 h 10001"/>
                  <a:gd name="connsiteX37" fmla="*/ 3193 w 10026"/>
                  <a:gd name="connsiteY37" fmla="*/ 6105 h 10001"/>
                  <a:gd name="connsiteX38" fmla="*/ 3242 w 10026"/>
                  <a:gd name="connsiteY38" fmla="*/ 6187 h 10001"/>
                  <a:gd name="connsiteX39" fmla="*/ 3242 w 10026"/>
                  <a:gd name="connsiteY39" fmla="*/ 6208 h 10001"/>
                  <a:gd name="connsiteX40" fmla="*/ 3242 w 10026"/>
                  <a:gd name="connsiteY40" fmla="*/ 6147 h 10001"/>
                  <a:gd name="connsiteX41" fmla="*/ 3242 w 10026"/>
                  <a:gd name="connsiteY41" fmla="*/ 6041 h 10001"/>
                  <a:gd name="connsiteX42" fmla="*/ 3210 w 10026"/>
                  <a:gd name="connsiteY42" fmla="*/ 5855 h 10001"/>
                  <a:gd name="connsiteX43" fmla="*/ 3210 w 10026"/>
                  <a:gd name="connsiteY43" fmla="*/ 5603 h 10001"/>
                  <a:gd name="connsiteX44" fmla="*/ 3242 w 10026"/>
                  <a:gd name="connsiteY44" fmla="*/ 5354 h 10001"/>
                  <a:gd name="connsiteX45" fmla="*/ 3325 w 10026"/>
                  <a:gd name="connsiteY45" fmla="*/ 5040 h 10001"/>
                  <a:gd name="connsiteX46" fmla="*/ 3408 w 10026"/>
                  <a:gd name="connsiteY46" fmla="*/ 4748 h 10001"/>
                  <a:gd name="connsiteX47" fmla="*/ 3558 w 10026"/>
                  <a:gd name="connsiteY47" fmla="*/ 4478 h 10001"/>
                  <a:gd name="connsiteX48" fmla="*/ 3674 w 10026"/>
                  <a:gd name="connsiteY48" fmla="*/ 4353 h 10001"/>
                  <a:gd name="connsiteX49" fmla="*/ 3808 w 10026"/>
                  <a:gd name="connsiteY49" fmla="*/ 4143 h 10001"/>
                  <a:gd name="connsiteX50" fmla="*/ 4071 w 10026"/>
                  <a:gd name="connsiteY50" fmla="*/ 3770 h 10001"/>
                  <a:gd name="connsiteX51" fmla="*/ 4203 w 10026"/>
                  <a:gd name="connsiteY51" fmla="*/ 3602 h 10001"/>
                  <a:gd name="connsiteX52" fmla="*/ 4269 w 10026"/>
                  <a:gd name="connsiteY52" fmla="*/ 3477 h 10001"/>
                  <a:gd name="connsiteX53" fmla="*/ 4350 w 10026"/>
                  <a:gd name="connsiteY53" fmla="*/ 3373 h 10001"/>
                  <a:gd name="connsiteX54" fmla="*/ 4384 w 10026"/>
                  <a:gd name="connsiteY54" fmla="*/ 3352 h 10001"/>
                  <a:gd name="connsiteX55" fmla="*/ 4350 w 10026"/>
                  <a:gd name="connsiteY55" fmla="*/ 3373 h 10001"/>
                  <a:gd name="connsiteX56" fmla="*/ 4301 w 10026"/>
                  <a:gd name="connsiteY56" fmla="*/ 3477 h 10001"/>
                  <a:gd name="connsiteX57" fmla="*/ 4203 w 10026"/>
                  <a:gd name="connsiteY57" fmla="*/ 3644 h 10001"/>
                  <a:gd name="connsiteX58" fmla="*/ 4120 w 10026"/>
                  <a:gd name="connsiteY58" fmla="*/ 3852 h 10001"/>
                  <a:gd name="connsiteX59" fmla="*/ 4003 w 10026"/>
                  <a:gd name="connsiteY59" fmla="*/ 4103 h 10001"/>
                  <a:gd name="connsiteX60" fmla="*/ 3905 w 10026"/>
                  <a:gd name="connsiteY60" fmla="*/ 4375 h 10001"/>
                  <a:gd name="connsiteX61" fmla="*/ 3823 w 10026"/>
                  <a:gd name="connsiteY61" fmla="*/ 4686 h 10001"/>
                  <a:gd name="connsiteX62" fmla="*/ 3772 w 10026"/>
                  <a:gd name="connsiteY62" fmla="*/ 4979 h 10001"/>
                  <a:gd name="connsiteX63" fmla="*/ 3739 w 10026"/>
                  <a:gd name="connsiteY63" fmla="*/ 5375 h 10001"/>
                  <a:gd name="connsiteX64" fmla="*/ 3772 w 10026"/>
                  <a:gd name="connsiteY64" fmla="*/ 5708 h 10001"/>
                  <a:gd name="connsiteX65" fmla="*/ 3855 w 10026"/>
                  <a:gd name="connsiteY65" fmla="*/ 5980 h 10001"/>
                  <a:gd name="connsiteX66" fmla="*/ 3953 w 10026"/>
                  <a:gd name="connsiteY66" fmla="*/ 6147 h 10001"/>
                  <a:gd name="connsiteX67" fmla="*/ 4071 w 10026"/>
                  <a:gd name="connsiteY67" fmla="*/ 6272 h 10001"/>
                  <a:gd name="connsiteX68" fmla="*/ 4170 w 10026"/>
                  <a:gd name="connsiteY68" fmla="*/ 6376 h 10001"/>
                  <a:gd name="connsiteX69" fmla="*/ 4220 w 10026"/>
                  <a:gd name="connsiteY69" fmla="*/ 6418 h 10001"/>
                  <a:gd name="connsiteX70" fmla="*/ 4253 w 10026"/>
                  <a:gd name="connsiteY70" fmla="*/ 6418 h 10001"/>
                  <a:gd name="connsiteX71" fmla="*/ 4253 w 10026"/>
                  <a:gd name="connsiteY71" fmla="*/ 6376 h 10001"/>
                  <a:gd name="connsiteX72" fmla="*/ 4220 w 10026"/>
                  <a:gd name="connsiteY72" fmla="*/ 6252 h 10001"/>
                  <a:gd name="connsiteX73" fmla="*/ 4203 w 10026"/>
                  <a:gd name="connsiteY73" fmla="*/ 6105 h 10001"/>
                  <a:gd name="connsiteX74" fmla="*/ 4170 w 10026"/>
                  <a:gd name="connsiteY74" fmla="*/ 5876 h 10001"/>
                  <a:gd name="connsiteX75" fmla="*/ 4170 w 10026"/>
                  <a:gd name="connsiteY75" fmla="*/ 5645 h 10001"/>
                  <a:gd name="connsiteX76" fmla="*/ 4203 w 10026"/>
                  <a:gd name="connsiteY76" fmla="*/ 5354 h 10001"/>
                  <a:gd name="connsiteX77" fmla="*/ 4220 w 10026"/>
                  <a:gd name="connsiteY77" fmla="*/ 5040 h 10001"/>
                  <a:gd name="connsiteX78" fmla="*/ 4334 w 10026"/>
                  <a:gd name="connsiteY78" fmla="*/ 4748 h 10001"/>
                  <a:gd name="connsiteX79" fmla="*/ 4435 w 10026"/>
                  <a:gd name="connsiteY79" fmla="*/ 4436 h 10001"/>
                  <a:gd name="connsiteX80" fmla="*/ 4567 w 10026"/>
                  <a:gd name="connsiteY80" fmla="*/ 4207 h 10001"/>
                  <a:gd name="connsiteX81" fmla="*/ 4666 w 10026"/>
                  <a:gd name="connsiteY81" fmla="*/ 4018 h 10001"/>
                  <a:gd name="connsiteX82" fmla="*/ 4800 w 10026"/>
                  <a:gd name="connsiteY82" fmla="*/ 3852 h 10001"/>
                  <a:gd name="connsiteX83" fmla="*/ 4915 w 10026"/>
                  <a:gd name="connsiteY83" fmla="*/ 3705 h 10001"/>
                  <a:gd name="connsiteX84" fmla="*/ 5014 w 10026"/>
                  <a:gd name="connsiteY84" fmla="*/ 3602 h 10001"/>
                  <a:gd name="connsiteX85" fmla="*/ 5149 w 10026"/>
                  <a:gd name="connsiteY85" fmla="*/ 3539 h 10001"/>
                  <a:gd name="connsiteX86" fmla="*/ 5233 w 10026"/>
                  <a:gd name="connsiteY86" fmla="*/ 3539 h 10001"/>
                  <a:gd name="connsiteX87" fmla="*/ 5316 w 10026"/>
                  <a:gd name="connsiteY87" fmla="*/ 3602 h 10001"/>
                  <a:gd name="connsiteX88" fmla="*/ 5397 w 10026"/>
                  <a:gd name="connsiteY88" fmla="*/ 3705 h 10001"/>
                  <a:gd name="connsiteX89" fmla="*/ 5448 w 10026"/>
                  <a:gd name="connsiteY89" fmla="*/ 3852 h 10001"/>
                  <a:gd name="connsiteX90" fmla="*/ 5481 w 10026"/>
                  <a:gd name="connsiteY90" fmla="*/ 4041 h 10001"/>
                  <a:gd name="connsiteX91" fmla="*/ 5548 w 10026"/>
                  <a:gd name="connsiteY91" fmla="*/ 4540 h 10001"/>
                  <a:gd name="connsiteX92" fmla="*/ 5581 w 10026"/>
                  <a:gd name="connsiteY92" fmla="*/ 5103 h 10001"/>
                  <a:gd name="connsiteX93" fmla="*/ 5614 w 10026"/>
                  <a:gd name="connsiteY93" fmla="*/ 5688 h 10001"/>
                  <a:gd name="connsiteX94" fmla="*/ 5614 w 10026"/>
                  <a:gd name="connsiteY94" fmla="*/ 5938 h 10001"/>
                  <a:gd name="connsiteX95" fmla="*/ 5614 w 10026"/>
                  <a:gd name="connsiteY95" fmla="*/ 6147 h 10001"/>
                  <a:gd name="connsiteX96" fmla="*/ 5581 w 10026"/>
                  <a:gd name="connsiteY96" fmla="*/ 6354 h 10001"/>
                  <a:gd name="connsiteX97" fmla="*/ 5581 w 10026"/>
                  <a:gd name="connsiteY97" fmla="*/ 6481 h 10001"/>
                  <a:gd name="connsiteX98" fmla="*/ 5581 w 10026"/>
                  <a:gd name="connsiteY98" fmla="*/ 6584 h 10001"/>
                  <a:gd name="connsiteX99" fmla="*/ 5581 w 10026"/>
                  <a:gd name="connsiteY99" fmla="*/ 6605 h 10001"/>
                  <a:gd name="connsiteX100" fmla="*/ 6209 w 10026"/>
                  <a:gd name="connsiteY100" fmla="*/ 3185 h 10001"/>
                  <a:gd name="connsiteX101" fmla="*/ 6243 w 10026"/>
                  <a:gd name="connsiteY101" fmla="*/ 3248 h 10001"/>
                  <a:gd name="connsiteX102" fmla="*/ 6275 w 10026"/>
                  <a:gd name="connsiteY102" fmla="*/ 3352 h 10001"/>
                  <a:gd name="connsiteX103" fmla="*/ 6324 w 10026"/>
                  <a:gd name="connsiteY103" fmla="*/ 3517 h 10001"/>
                  <a:gd name="connsiteX104" fmla="*/ 6375 w 10026"/>
                  <a:gd name="connsiteY104" fmla="*/ 3748 h 10001"/>
                  <a:gd name="connsiteX105" fmla="*/ 6423 w 10026"/>
                  <a:gd name="connsiteY105" fmla="*/ 3978 h 10001"/>
                  <a:gd name="connsiteX106" fmla="*/ 6507 w 10026"/>
                  <a:gd name="connsiteY106" fmla="*/ 4270 h 10001"/>
                  <a:gd name="connsiteX107" fmla="*/ 6591 w 10026"/>
                  <a:gd name="connsiteY107" fmla="*/ 4915 h 10001"/>
                  <a:gd name="connsiteX108" fmla="*/ 6608 w 10026"/>
                  <a:gd name="connsiteY108" fmla="*/ 5249 h 10001"/>
                  <a:gd name="connsiteX109" fmla="*/ 6608 w 10026"/>
                  <a:gd name="connsiteY109" fmla="*/ 5521 h 10001"/>
                  <a:gd name="connsiteX110" fmla="*/ 6608 w 10026"/>
                  <a:gd name="connsiteY110" fmla="*/ 5750 h 10001"/>
                  <a:gd name="connsiteX111" fmla="*/ 6591 w 10026"/>
                  <a:gd name="connsiteY111" fmla="*/ 5938 h 10001"/>
                  <a:gd name="connsiteX112" fmla="*/ 6556 w 10026"/>
                  <a:gd name="connsiteY112" fmla="*/ 6105 h 10001"/>
                  <a:gd name="connsiteX113" fmla="*/ 6541 w 10026"/>
                  <a:gd name="connsiteY113" fmla="*/ 6208 h 10001"/>
                  <a:gd name="connsiteX114" fmla="*/ 6507 w 10026"/>
                  <a:gd name="connsiteY114" fmla="*/ 6272 h 10001"/>
                  <a:gd name="connsiteX115" fmla="*/ 6507 w 10026"/>
                  <a:gd name="connsiteY115" fmla="*/ 6314 h 10001"/>
                  <a:gd name="connsiteX116" fmla="*/ 6507 w 10026"/>
                  <a:gd name="connsiteY116" fmla="*/ 6272 h 10001"/>
                  <a:gd name="connsiteX117" fmla="*/ 6591 w 10026"/>
                  <a:gd name="connsiteY117" fmla="*/ 6208 h 10001"/>
                  <a:gd name="connsiteX118" fmla="*/ 6673 w 10026"/>
                  <a:gd name="connsiteY118" fmla="*/ 6083 h 10001"/>
                  <a:gd name="connsiteX119" fmla="*/ 6738 w 10026"/>
                  <a:gd name="connsiteY119" fmla="*/ 5917 h 10001"/>
                  <a:gd name="connsiteX120" fmla="*/ 6938 w 10026"/>
                  <a:gd name="connsiteY120" fmla="*/ 5542 h 10001"/>
                  <a:gd name="connsiteX121" fmla="*/ 7117 w 10026"/>
                  <a:gd name="connsiteY121" fmla="*/ 5103 h 10001"/>
                  <a:gd name="connsiteX122" fmla="*/ 7136 w 10026"/>
                  <a:gd name="connsiteY122" fmla="*/ 4937 h 10001"/>
                  <a:gd name="connsiteX123" fmla="*/ 7169 w 10026"/>
                  <a:gd name="connsiteY123" fmla="*/ 4748 h 10001"/>
                  <a:gd name="connsiteX124" fmla="*/ 7169 w 10026"/>
                  <a:gd name="connsiteY124" fmla="*/ 4436 h 10001"/>
                  <a:gd name="connsiteX125" fmla="*/ 7117 w 10026"/>
                  <a:gd name="connsiteY125" fmla="*/ 4270 h 10001"/>
                  <a:gd name="connsiteX126" fmla="*/ 7085 w 10026"/>
                  <a:gd name="connsiteY126" fmla="*/ 4248 h 10001"/>
                  <a:gd name="connsiteX127" fmla="*/ 7085 w 10026"/>
                  <a:gd name="connsiteY127" fmla="*/ 4207 h 10001"/>
                  <a:gd name="connsiteX128" fmla="*/ 7117 w 10026"/>
                  <a:gd name="connsiteY128" fmla="*/ 4248 h 10001"/>
                  <a:gd name="connsiteX129" fmla="*/ 7169 w 10026"/>
                  <a:gd name="connsiteY129" fmla="*/ 4353 h 10001"/>
                  <a:gd name="connsiteX130" fmla="*/ 7253 w 10026"/>
                  <a:gd name="connsiteY130" fmla="*/ 4478 h 10001"/>
                  <a:gd name="connsiteX131" fmla="*/ 7351 w 10026"/>
                  <a:gd name="connsiteY131" fmla="*/ 4644 h 10001"/>
                  <a:gd name="connsiteX132" fmla="*/ 7536 w 10026"/>
                  <a:gd name="connsiteY132" fmla="*/ 4915 h 10001"/>
                  <a:gd name="connsiteX133" fmla="*/ 7601 w 10026"/>
                  <a:gd name="connsiteY133" fmla="*/ 5040 h 10001"/>
                  <a:gd name="connsiteX134" fmla="*/ 7617 w 10026"/>
                  <a:gd name="connsiteY134" fmla="*/ 5083 h 10001"/>
                  <a:gd name="connsiteX135" fmla="*/ 7667 w 10026"/>
                  <a:gd name="connsiteY135" fmla="*/ 5584 h 10001"/>
                  <a:gd name="connsiteX136" fmla="*/ 7699 w 10026"/>
                  <a:gd name="connsiteY136" fmla="*/ 6041 h 10001"/>
                  <a:gd name="connsiteX137" fmla="*/ 7699 w 10026"/>
                  <a:gd name="connsiteY137" fmla="*/ 6252 h 10001"/>
                  <a:gd name="connsiteX138" fmla="*/ 7731 w 10026"/>
                  <a:gd name="connsiteY138" fmla="*/ 6439 h 10001"/>
                  <a:gd name="connsiteX139" fmla="*/ 7747 w 10026"/>
                  <a:gd name="connsiteY139" fmla="*/ 6544 h 10001"/>
                  <a:gd name="connsiteX140" fmla="*/ 7782 w 10026"/>
                  <a:gd name="connsiteY140" fmla="*/ 6584 h 10001"/>
                  <a:gd name="connsiteX141" fmla="*/ 7782 w 10026"/>
                  <a:gd name="connsiteY141" fmla="*/ 6544 h 10001"/>
                  <a:gd name="connsiteX142" fmla="*/ 7832 w 10026"/>
                  <a:gd name="connsiteY142" fmla="*/ 6481 h 10001"/>
                  <a:gd name="connsiteX143" fmla="*/ 7883 w 10026"/>
                  <a:gd name="connsiteY143" fmla="*/ 6376 h 10001"/>
                  <a:gd name="connsiteX144" fmla="*/ 7932 w 10026"/>
                  <a:gd name="connsiteY144" fmla="*/ 6252 h 10001"/>
                  <a:gd name="connsiteX145" fmla="*/ 8064 w 10026"/>
                  <a:gd name="connsiteY145" fmla="*/ 5917 h 10001"/>
                  <a:gd name="connsiteX146" fmla="*/ 8145 w 10026"/>
                  <a:gd name="connsiteY146" fmla="*/ 5478 h 10001"/>
                  <a:gd name="connsiteX147" fmla="*/ 8179 w 10026"/>
                  <a:gd name="connsiteY147" fmla="*/ 5312 h 10001"/>
                  <a:gd name="connsiteX148" fmla="*/ 8179 w 10026"/>
                  <a:gd name="connsiteY148" fmla="*/ 5186 h 10001"/>
                  <a:gd name="connsiteX149" fmla="*/ 8129 w 10026"/>
                  <a:gd name="connsiteY149" fmla="*/ 4979 h 10001"/>
                  <a:gd name="connsiteX150" fmla="*/ 8064 w 10026"/>
                  <a:gd name="connsiteY150" fmla="*/ 4873 h 10001"/>
                  <a:gd name="connsiteX151" fmla="*/ 8047 w 10026"/>
                  <a:gd name="connsiteY151" fmla="*/ 4854 h 10001"/>
                  <a:gd name="connsiteX152" fmla="*/ 8179 w 10026"/>
                  <a:gd name="connsiteY152" fmla="*/ 5040 h 10001"/>
                  <a:gd name="connsiteX153" fmla="*/ 8328 w 10026"/>
                  <a:gd name="connsiteY153" fmla="*/ 5207 h 10001"/>
                  <a:gd name="connsiteX154" fmla="*/ 8529 w 10026"/>
                  <a:gd name="connsiteY154" fmla="*/ 5375 h 10001"/>
                  <a:gd name="connsiteX155" fmla="*/ 8712 w 10026"/>
                  <a:gd name="connsiteY155" fmla="*/ 5584 h 10001"/>
                  <a:gd name="connsiteX156" fmla="*/ 8860 w 10026"/>
                  <a:gd name="connsiteY156" fmla="*/ 5855 h 10001"/>
                  <a:gd name="connsiteX157" fmla="*/ 9025 w 10026"/>
                  <a:gd name="connsiteY157" fmla="*/ 6147 h 10001"/>
                  <a:gd name="connsiteX158" fmla="*/ 9157 w 10026"/>
                  <a:gd name="connsiteY158" fmla="*/ 6521 h 10001"/>
                  <a:gd name="connsiteX159" fmla="*/ 9258 w 10026"/>
                  <a:gd name="connsiteY159" fmla="*/ 6980 h 10001"/>
                  <a:gd name="connsiteX160" fmla="*/ 9324 w 10026"/>
                  <a:gd name="connsiteY160" fmla="*/ 7481 h 10001"/>
                  <a:gd name="connsiteX161" fmla="*/ 9373 w 10026"/>
                  <a:gd name="connsiteY161" fmla="*/ 7940 h 10001"/>
                  <a:gd name="connsiteX162" fmla="*/ 9373 w 10026"/>
                  <a:gd name="connsiteY162" fmla="*/ 8358 h 10001"/>
                  <a:gd name="connsiteX163" fmla="*/ 9373 w 10026"/>
                  <a:gd name="connsiteY163" fmla="*/ 8690 h 10001"/>
                  <a:gd name="connsiteX164" fmla="*/ 9373 w 10026"/>
                  <a:gd name="connsiteY164" fmla="*/ 8941 h 10001"/>
                  <a:gd name="connsiteX165" fmla="*/ 9339 w 10026"/>
                  <a:gd name="connsiteY165" fmla="*/ 9149 h 10001"/>
                  <a:gd name="connsiteX166" fmla="*/ 9339 w 10026"/>
                  <a:gd name="connsiteY166" fmla="*/ 9316 h 10001"/>
                  <a:gd name="connsiteX167" fmla="*/ 9339 w 10026"/>
                  <a:gd name="connsiteY167" fmla="*/ 9359 h 10001"/>
                  <a:gd name="connsiteX168" fmla="*/ 9389 w 10026"/>
                  <a:gd name="connsiteY168" fmla="*/ 9359 h 10001"/>
                  <a:gd name="connsiteX169" fmla="*/ 9505 w 10026"/>
                  <a:gd name="connsiteY169" fmla="*/ 9442 h 10001"/>
                  <a:gd name="connsiteX170" fmla="*/ 9655 w 10026"/>
                  <a:gd name="connsiteY170" fmla="*/ 9545 h 10001"/>
                  <a:gd name="connsiteX171" fmla="*/ 10000 w 10026"/>
                  <a:gd name="connsiteY171" fmla="*/ 10001 h 10001"/>
                  <a:gd name="connsiteX172" fmla="*/ 9059 w 10026"/>
                  <a:gd name="connsiteY172" fmla="*/ 2684 h 10001"/>
                  <a:gd name="connsiteX173" fmla="*/ 5158 w 10026"/>
                  <a:gd name="connsiteY173" fmla="*/ 1 h 10001"/>
                  <a:gd name="connsiteX174" fmla="*/ 1519 w 10026"/>
                  <a:gd name="connsiteY174" fmla="*/ 2203 h 10001"/>
                  <a:gd name="connsiteX0" fmla="*/ 1519 w 10026"/>
                  <a:gd name="connsiteY0" fmla="*/ 2203 h 10001"/>
                  <a:gd name="connsiteX1" fmla="*/ 136 w 10026"/>
                  <a:gd name="connsiteY1" fmla="*/ 9508 h 10001"/>
                  <a:gd name="connsiteX2" fmla="*/ 542 w 10026"/>
                  <a:gd name="connsiteY2" fmla="*/ 9254 h 10001"/>
                  <a:gd name="connsiteX3" fmla="*/ 1023 w 10026"/>
                  <a:gd name="connsiteY3" fmla="*/ 8941 h 10001"/>
                  <a:gd name="connsiteX4" fmla="*/ 1039 w 10026"/>
                  <a:gd name="connsiteY4" fmla="*/ 8817 h 10001"/>
                  <a:gd name="connsiteX5" fmla="*/ 956 w 10026"/>
                  <a:gd name="connsiteY5" fmla="*/ 8358 h 10001"/>
                  <a:gd name="connsiteX6" fmla="*/ 939 w 10026"/>
                  <a:gd name="connsiteY6" fmla="*/ 7940 h 10001"/>
                  <a:gd name="connsiteX7" fmla="*/ 939 w 10026"/>
                  <a:gd name="connsiteY7" fmla="*/ 7523 h 10001"/>
                  <a:gd name="connsiteX8" fmla="*/ 990 w 10026"/>
                  <a:gd name="connsiteY8" fmla="*/ 7147 h 10001"/>
                  <a:gd name="connsiteX9" fmla="*/ 1122 w 10026"/>
                  <a:gd name="connsiteY9" fmla="*/ 6418 h 10001"/>
                  <a:gd name="connsiteX10" fmla="*/ 1336 w 10026"/>
                  <a:gd name="connsiteY10" fmla="*/ 5750 h 10001"/>
                  <a:gd name="connsiteX11" fmla="*/ 1552 w 10026"/>
                  <a:gd name="connsiteY11" fmla="*/ 5249 h 10001"/>
                  <a:gd name="connsiteX12" fmla="*/ 1652 w 10026"/>
                  <a:gd name="connsiteY12" fmla="*/ 5040 h 10001"/>
                  <a:gd name="connsiteX13" fmla="*/ 1753 w 10026"/>
                  <a:gd name="connsiteY13" fmla="*/ 4873 h 10001"/>
                  <a:gd name="connsiteX14" fmla="*/ 1836 w 10026"/>
                  <a:gd name="connsiteY14" fmla="*/ 4748 h 10001"/>
                  <a:gd name="connsiteX15" fmla="*/ 1885 w 10026"/>
                  <a:gd name="connsiteY15" fmla="*/ 4644 h 10001"/>
                  <a:gd name="connsiteX16" fmla="*/ 1968 w 10026"/>
                  <a:gd name="connsiteY16" fmla="*/ 4540 h 10001"/>
                  <a:gd name="connsiteX17" fmla="*/ 2083 w 10026"/>
                  <a:gd name="connsiteY17" fmla="*/ 6147 h 10001"/>
                  <a:gd name="connsiteX18" fmla="*/ 2083 w 10026"/>
                  <a:gd name="connsiteY18" fmla="*/ 6083 h 10001"/>
                  <a:gd name="connsiteX19" fmla="*/ 2083 w 10026"/>
                  <a:gd name="connsiteY19" fmla="*/ 5938 h 10001"/>
                  <a:gd name="connsiteX20" fmla="*/ 2134 w 10026"/>
                  <a:gd name="connsiteY20" fmla="*/ 5688 h 10001"/>
                  <a:gd name="connsiteX21" fmla="*/ 2151 w 10026"/>
                  <a:gd name="connsiteY21" fmla="*/ 5375 h 10001"/>
                  <a:gd name="connsiteX22" fmla="*/ 2266 w 10026"/>
                  <a:gd name="connsiteY22" fmla="*/ 5040 h 10001"/>
                  <a:gd name="connsiteX23" fmla="*/ 2365 w 10026"/>
                  <a:gd name="connsiteY23" fmla="*/ 4748 h 10001"/>
                  <a:gd name="connsiteX24" fmla="*/ 2580 w 10026"/>
                  <a:gd name="connsiteY24" fmla="*/ 4436 h 10001"/>
                  <a:gd name="connsiteX25" fmla="*/ 2813 w 10026"/>
                  <a:gd name="connsiteY25" fmla="*/ 4186 h 10001"/>
                  <a:gd name="connsiteX26" fmla="*/ 2929 w 10026"/>
                  <a:gd name="connsiteY26" fmla="*/ 4143 h 10001"/>
                  <a:gd name="connsiteX27" fmla="*/ 2944 w 10026"/>
                  <a:gd name="connsiteY27" fmla="*/ 4143 h 10001"/>
                  <a:gd name="connsiteX28" fmla="*/ 3012 w 10026"/>
                  <a:gd name="connsiteY28" fmla="*/ 4186 h 10001"/>
                  <a:gd name="connsiteX29" fmla="*/ 3012 w 10026"/>
                  <a:gd name="connsiteY29" fmla="*/ 4270 h 10001"/>
                  <a:gd name="connsiteX30" fmla="*/ 2978 w 10026"/>
                  <a:gd name="connsiteY30" fmla="*/ 4581 h 10001"/>
                  <a:gd name="connsiteX31" fmla="*/ 2944 w 10026"/>
                  <a:gd name="connsiteY31" fmla="*/ 4915 h 10001"/>
                  <a:gd name="connsiteX32" fmla="*/ 2944 w 10026"/>
                  <a:gd name="connsiteY32" fmla="*/ 5145 h 10001"/>
                  <a:gd name="connsiteX33" fmla="*/ 3012 w 10026"/>
                  <a:gd name="connsiteY33" fmla="*/ 5375 h 10001"/>
                  <a:gd name="connsiteX34" fmla="*/ 3077 w 10026"/>
                  <a:gd name="connsiteY34" fmla="*/ 5772 h 10001"/>
                  <a:gd name="connsiteX35" fmla="*/ 3159 w 10026"/>
                  <a:gd name="connsiteY35" fmla="*/ 5938 h 10001"/>
                  <a:gd name="connsiteX36" fmla="*/ 3193 w 10026"/>
                  <a:gd name="connsiteY36" fmla="*/ 6105 h 10001"/>
                  <a:gd name="connsiteX37" fmla="*/ 3242 w 10026"/>
                  <a:gd name="connsiteY37" fmla="*/ 6187 h 10001"/>
                  <a:gd name="connsiteX38" fmla="*/ 3242 w 10026"/>
                  <a:gd name="connsiteY38" fmla="*/ 6208 h 10001"/>
                  <a:gd name="connsiteX39" fmla="*/ 3242 w 10026"/>
                  <a:gd name="connsiteY39" fmla="*/ 6147 h 10001"/>
                  <a:gd name="connsiteX40" fmla="*/ 3242 w 10026"/>
                  <a:gd name="connsiteY40" fmla="*/ 6041 h 10001"/>
                  <a:gd name="connsiteX41" fmla="*/ 3210 w 10026"/>
                  <a:gd name="connsiteY41" fmla="*/ 5855 h 10001"/>
                  <a:gd name="connsiteX42" fmla="*/ 3210 w 10026"/>
                  <a:gd name="connsiteY42" fmla="*/ 5603 h 10001"/>
                  <a:gd name="connsiteX43" fmla="*/ 3242 w 10026"/>
                  <a:gd name="connsiteY43" fmla="*/ 5354 h 10001"/>
                  <a:gd name="connsiteX44" fmla="*/ 3325 w 10026"/>
                  <a:gd name="connsiteY44" fmla="*/ 5040 h 10001"/>
                  <a:gd name="connsiteX45" fmla="*/ 3408 w 10026"/>
                  <a:gd name="connsiteY45" fmla="*/ 4748 h 10001"/>
                  <a:gd name="connsiteX46" fmla="*/ 3558 w 10026"/>
                  <a:gd name="connsiteY46" fmla="*/ 4478 h 10001"/>
                  <a:gd name="connsiteX47" fmla="*/ 3674 w 10026"/>
                  <a:gd name="connsiteY47" fmla="*/ 4353 h 10001"/>
                  <a:gd name="connsiteX48" fmla="*/ 3808 w 10026"/>
                  <a:gd name="connsiteY48" fmla="*/ 4143 h 10001"/>
                  <a:gd name="connsiteX49" fmla="*/ 4071 w 10026"/>
                  <a:gd name="connsiteY49" fmla="*/ 3770 h 10001"/>
                  <a:gd name="connsiteX50" fmla="*/ 4203 w 10026"/>
                  <a:gd name="connsiteY50" fmla="*/ 3602 h 10001"/>
                  <a:gd name="connsiteX51" fmla="*/ 4269 w 10026"/>
                  <a:gd name="connsiteY51" fmla="*/ 3477 h 10001"/>
                  <a:gd name="connsiteX52" fmla="*/ 4350 w 10026"/>
                  <a:gd name="connsiteY52" fmla="*/ 3373 h 10001"/>
                  <a:gd name="connsiteX53" fmla="*/ 4384 w 10026"/>
                  <a:gd name="connsiteY53" fmla="*/ 3352 h 10001"/>
                  <a:gd name="connsiteX54" fmla="*/ 4350 w 10026"/>
                  <a:gd name="connsiteY54" fmla="*/ 3373 h 10001"/>
                  <a:gd name="connsiteX55" fmla="*/ 4301 w 10026"/>
                  <a:gd name="connsiteY55" fmla="*/ 3477 h 10001"/>
                  <a:gd name="connsiteX56" fmla="*/ 4203 w 10026"/>
                  <a:gd name="connsiteY56" fmla="*/ 3644 h 10001"/>
                  <a:gd name="connsiteX57" fmla="*/ 4120 w 10026"/>
                  <a:gd name="connsiteY57" fmla="*/ 3852 h 10001"/>
                  <a:gd name="connsiteX58" fmla="*/ 4003 w 10026"/>
                  <a:gd name="connsiteY58" fmla="*/ 4103 h 10001"/>
                  <a:gd name="connsiteX59" fmla="*/ 3905 w 10026"/>
                  <a:gd name="connsiteY59" fmla="*/ 4375 h 10001"/>
                  <a:gd name="connsiteX60" fmla="*/ 3823 w 10026"/>
                  <a:gd name="connsiteY60" fmla="*/ 4686 h 10001"/>
                  <a:gd name="connsiteX61" fmla="*/ 3772 w 10026"/>
                  <a:gd name="connsiteY61" fmla="*/ 4979 h 10001"/>
                  <a:gd name="connsiteX62" fmla="*/ 3739 w 10026"/>
                  <a:gd name="connsiteY62" fmla="*/ 5375 h 10001"/>
                  <a:gd name="connsiteX63" fmla="*/ 3772 w 10026"/>
                  <a:gd name="connsiteY63" fmla="*/ 5708 h 10001"/>
                  <a:gd name="connsiteX64" fmla="*/ 3855 w 10026"/>
                  <a:gd name="connsiteY64" fmla="*/ 5980 h 10001"/>
                  <a:gd name="connsiteX65" fmla="*/ 3953 w 10026"/>
                  <a:gd name="connsiteY65" fmla="*/ 6147 h 10001"/>
                  <a:gd name="connsiteX66" fmla="*/ 4071 w 10026"/>
                  <a:gd name="connsiteY66" fmla="*/ 6272 h 10001"/>
                  <a:gd name="connsiteX67" fmla="*/ 4170 w 10026"/>
                  <a:gd name="connsiteY67" fmla="*/ 6376 h 10001"/>
                  <a:gd name="connsiteX68" fmla="*/ 4220 w 10026"/>
                  <a:gd name="connsiteY68" fmla="*/ 6418 h 10001"/>
                  <a:gd name="connsiteX69" fmla="*/ 4253 w 10026"/>
                  <a:gd name="connsiteY69" fmla="*/ 6418 h 10001"/>
                  <a:gd name="connsiteX70" fmla="*/ 4253 w 10026"/>
                  <a:gd name="connsiteY70" fmla="*/ 6376 h 10001"/>
                  <a:gd name="connsiteX71" fmla="*/ 4220 w 10026"/>
                  <a:gd name="connsiteY71" fmla="*/ 6252 h 10001"/>
                  <a:gd name="connsiteX72" fmla="*/ 4203 w 10026"/>
                  <a:gd name="connsiteY72" fmla="*/ 6105 h 10001"/>
                  <a:gd name="connsiteX73" fmla="*/ 4170 w 10026"/>
                  <a:gd name="connsiteY73" fmla="*/ 5876 h 10001"/>
                  <a:gd name="connsiteX74" fmla="*/ 4170 w 10026"/>
                  <a:gd name="connsiteY74" fmla="*/ 5645 h 10001"/>
                  <a:gd name="connsiteX75" fmla="*/ 4203 w 10026"/>
                  <a:gd name="connsiteY75" fmla="*/ 5354 h 10001"/>
                  <a:gd name="connsiteX76" fmla="*/ 4220 w 10026"/>
                  <a:gd name="connsiteY76" fmla="*/ 5040 h 10001"/>
                  <a:gd name="connsiteX77" fmla="*/ 4334 w 10026"/>
                  <a:gd name="connsiteY77" fmla="*/ 4748 h 10001"/>
                  <a:gd name="connsiteX78" fmla="*/ 4435 w 10026"/>
                  <a:gd name="connsiteY78" fmla="*/ 4436 h 10001"/>
                  <a:gd name="connsiteX79" fmla="*/ 4567 w 10026"/>
                  <a:gd name="connsiteY79" fmla="*/ 4207 h 10001"/>
                  <a:gd name="connsiteX80" fmla="*/ 4666 w 10026"/>
                  <a:gd name="connsiteY80" fmla="*/ 4018 h 10001"/>
                  <a:gd name="connsiteX81" fmla="*/ 4800 w 10026"/>
                  <a:gd name="connsiteY81" fmla="*/ 3852 h 10001"/>
                  <a:gd name="connsiteX82" fmla="*/ 4915 w 10026"/>
                  <a:gd name="connsiteY82" fmla="*/ 3705 h 10001"/>
                  <a:gd name="connsiteX83" fmla="*/ 5014 w 10026"/>
                  <a:gd name="connsiteY83" fmla="*/ 3602 h 10001"/>
                  <a:gd name="connsiteX84" fmla="*/ 5149 w 10026"/>
                  <a:gd name="connsiteY84" fmla="*/ 3539 h 10001"/>
                  <a:gd name="connsiteX85" fmla="*/ 5233 w 10026"/>
                  <a:gd name="connsiteY85" fmla="*/ 3539 h 10001"/>
                  <a:gd name="connsiteX86" fmla="*/ 5316 w 10026"/>
                  <a:gd name="connsiteY86" fmla="*/ 3602 h 10001"/>
                  <a:gd name="connsiteX87" fmla="*/ 5397 w 10026"/>
                  <a:gd name="connsiteY87" fmla="*/ 3705 h 10001"/>
                  <a:gd name="connsiteX88" fmla="*/ 5448 w 10026"/>
                  <a:gd name="connsiteY88" fmla="*/ 3852 h 10001"/>
                  <a:gd name="connsiteX89" fmla="*/ 5481 w 10026"/>
                  <a:gd name="connsiteY89" fmla="*/ 4041 h 10001"/>
                  <a:gd name="connsiteX90" fmla="*/ 5548 w 10026"/>
                  <a:gd name="connsiteY90" fmla="*/ 4540 h 10001"/>
                  <a:gd name="connsiteX91" fmla="*/ 5581 w 10026"/>
                  <a:gd name="connsiteY91" fmla="*/ 5103 h 10001"/>
                  <a:gd name="connsiteX92" fmla="*/ 5614 w 10026"/>
                  <a:gd name="connsiteY92" fmla="*/ 5688 h 10001"/>
                  <a:gd name="connsiteX93" fmla="*/ 5614 w 10026"/>
                  <a:gd name="connsiteY93" fmla="*/ 5938 h 10001"/>
                  <a:gd name="connsiteX94" fmla="*/ 5614 w 10026"/>
                  <a:gd name="connsiteY94" fmla="*/ 6147 h 10001"/>
                  <a:gd name="connsiteX95" fmla="*/ 5581 w 10026"/>
                  <a:gd name="connsiteY95" fmla="*/ 6354 h 10001"/>
                  <a:gd name="connsiteX96" fmla="*/ 5581 w 10026"/>
                  <a:gd name="connsiteY96" fmla="*/ 6481 h 10001"/>
                  <a:gd name="connsiteX97" fmla="*/ 5581 w 10026"/>
                  <a:gd name="connsiteY97" fmla="*/ 6584 h 10001"/>
                  <a:gd name="connsiteX98" fmla="*/ 5581 w 10026"/>
                  <a:gd name="connsiteY98" fmla="*/ 6605 h 10001"/>
                  <a:gd name="connsiteX99" fmla="*/ 6209 w 10026"/>
                  <a:gd name="connsiteY99" fmla="*/ 3185 h 10001"/>
                  <a:gd name="connsiteX100" fmla="*/ 6243 w 10026"/>
                  <a:gd name="connsiteY100" fmla="*/ 3248 h 10001"/>
                  <a:gd name="connsiteX101" fmla="*/ 6275 w 10026"/>
                  <a:gd name="connsiteY101" fmla="*/ 3352 h 10001"/>
                  <a:gd name="connsiteX102" fmla="*/ 6324 w 10026"/>
                  <a:gd name="connsiteY102" fmla="*/ 3517 h 10001"/>
                  <a:gd name="connsiteX103" fmla="*/ 6375 w 10026"/>
                  <a:gd name="connsiteY103" fmla="*/ 3748 h 10001"/>
                  <a:gd name="connsiteX104" fmla="*/ 6423 w 10026"/>
                  <a:gd name="connsiteY104" fmla="*/ 3978 h 10001"/>
                  <a:gd name="connsiteX105" fmla="*/ 6507 w 10026"/>
                  <a:gd name="connsiteY105" fmla="*/ 4270 h 10001"/>
                  <a:gd name="connsiteX106" fmla="*/ 6591 w 10026"/>
                  <a:gd name="connsiteY106" fmla="*/ 4915 h 10001"/>
                  <a:gd name="connsiteX107" fmla="*/ 6608 w 10026"/>
                  <a:gd name="connsiteY107" fmla="*/ 5249 h 10001"/>
                  <a:gd name="connsiteX108" fmla="*/ 6608 w 10026"/>
                  <a:gd name="connsiteY108" fmla="*/ 5521 h 10001"/>
                  <a:gd name="connsiteX109" fmla="*/ 6608 w 10026"/>
                  <a:gd name="connsiteY109" fmla="*/ 5750 h 10001"/>
                  <a:gd name="connsiteX110" fmla="*/ 6591 w 10026"/>
                  <a:gd name="connsiteY110" fmla="*/ 5938 h 10001"/>
                  <a:gd name="connsiteX111" fmla="*/ 6556 w 10026"/>
                  <a:gd name="connsiteY111" fmla="*/ 6105 h 10001"/>
                  <a:gd name="connsiteX112" fmla="*/ 6541 w 10026"/>
                  <a:gd name="connsiteY112" fmla="*/ 6208 h 10001"/>
                  <a:gd name="connsiteX113" fmla="*/ 6507 w 10026"/>
                  <a:gd name="connsiteY113" fmla="*/ 6272 h 10001"/>
                  <a:gd name="connsiteX114" fmla="*/ 6507 w 10026"/>
                  <a:gd name="connsiteY114" fmla="*/ 6314 h 10001"/>
                  <a:gd name="connsiteX115" fmla="*/ 6507 w 10026"/>
                  <a:gd name="connsiteY115" fmla="*/ 6272 h 10001"/>
                  <a:gd name="connsiteX116" fmla="*/ 6591 w 10026"/>
                  <a:gd name="connsiteY116" fmla="*/ 6208 h 10001"/>
                  <a:gd name="connsiteX117" fmla="*/ 6673 w 10026"/>
                  <a:gd name="connsiteY117" fmla="*/ 6083 h 10001"/>
                  <a:gd name="connsiteX118" fmla="*/ 6738 w 10026"/>
                  <a:gd name="connsiteY118" fmla="*/ 5917 h 10001"/>
                  <a:gd name="connsiteX119" fmla="*/ 6938 w 10026"/>
                  <a:gd name="connsiteY119" fmla="*/ 5542 h 10001"/>
                  <a:gd name="connsiteX120" fmla="*/ 7117 w 10026"/>
                  <a:gd name="connsiteY120" fmla="*/ 5103 h 10001"/>
                  <a:gd name="connsiteX121" fmla="*/ 7136 w 10026"/>
                  <a:gd name="connsiteY121" fmla="*/ 4937 h 10001"/>
                  <a:gd name="connsiteX122" fmla="*/ 7169 w 10026"/>
                  <a:gd name="connsiteY122" fmla="*/ 4748 h 10001"/>
                  <a:gd name="connsiteX123" fmla="*/ 7169 w 10026"/>
                  <a:gd name="connsiteY123" fmla="*/ 4436 h 10001"/>
                  <a:gd name="connsiteX124" fmla="*/ 7117 w 10026"/>
                  <a:gd name="connsiteY124" fmla="*/ 4270 h 10001"/>
                  <a:gd name="connsiteX125" fmla="*/ 7085 w 10026"/>
                  <a:gd name="connsiteY125" fmla="*/ 4248 h 10001"/>
                  <a:gd name="connsiteX126" fmla="*/ 7085 w 10026"/>
                  <a:gd name="connsiteY126" fmla="*/ 4207 h 10001"/>
                  <a:gd name="connsiteX127" fmla="*/ 7117 w 10026"/>
                  <a:gd name="connsiteY127" fmla="*/ 4248 h 10001"/>
                  <a:gd name="connsiteX128" fmla="*/ 7169 w 10026"/>
                  <a:gd name="connsiteY128" fmla="*/ 4353 h 10001"/>
                  <a:gd name="connsiteX129" fmla="*/ 7253 w 10026"/>
                  <a:gd name="connsiteY129" fmla="*/ 4478 h 10001"/>
                  <a:gd name="connsiteX130" fmla="*/ 7351 w 10026"/>
                  <a:gd name="connsiteY130" fmla="*/ 4644 h 10001"/>
                  <a:gd name="connsiteX131" fmla="*/ 7536 w 10026"/>
                  <a:gd name="connsiteY131" fmla="*/ 4915 h 10001"/>
                  <a:gd name="connsiteX132" fmla="*/ 7601 w 10026"/>
                  <a:gd name="connsiteY132" fmla="*/ 5040 h 10001"/>
                  <a:gd name="connsiteX133" fmla="*/ 7617 w 10026"/>
                  <a:gd name="connsiteY133" fmla="*/ 5083 h 10001"/>
                  <a:gd name="connsiteX134" fmla="*/ 7667 w 10026"/>
                  <a:gd name="connsiteY134" fmla="*/ 5584 h 10001"/>
                  <a:gd name="connsiteX135" fmla="*/ 7699 w 10026"/>
                  <a:gd name="connsiteY135" fmla="*/ 6041 h 10001"/>
                  <a:gd name="connsiteX136" fmla="*/ 7699 w 10026"/>
                  <a:gd name="connsiteY136" fmla="*/ 6252 h 10001"/>
                  <a:gd name="connsiteX137" fmla="*/ 7731 w 10026"/>
                  <a:gd name="connsiteY137" fmla="*/ 6439 h 10001"/>
                  <a:gd name="connsiteX138" fmla="*/ 7747 w 10026"/>
                  <a:gd name="connsiteY138" fmla="*/ 6544 h 10001"/>
                  <a:gd name="connsiteX139" fmla="*/ 7782 w 10026"/>
                  <a:gd name="connsiteY139" fmla="*/ 6584 h 10001"/>
                  <a:gd name="connsiteX140" fmla="*/ 7782 w 10026"/>
                  <a:gd name="connsiteY140" fmla="*/ 6544 h 10001"/>
                  <a:gd name="connsiteX141" fmla="*/ 7832 w 10026"/>
                  <a:gd name="connsiteY141" fmla="*/ 6481 h 10001"/>
                  <a:gd name="connsiteX142" fmla="*/ 7883 w 10026"/>
                  <a:gd name="connsiteY142" fmla="*/ 6376 h 10001"/>
                  <a:gd name="connsiteX143" fmla="*/ 7932 w 10026"/>
                  <a:gd name="connsiteY143" fmla="*/ 6252 h 10001"/>
                  <a:gd name="connsiteX144" fmla="*/ 8064 w 10026"/>
                  <a:gd name="connsiteY144" fmla="*/ 5917 h 10001"/>
                  <a:gd name="connsiteX145" fmla="*/ 8145 w 10026"/>
                  <a:gd name="connsiteY145" fmla="*/ 5478 h 10001"/>
                  <a:gd name="connsiteX146" fmla="*/ 8179 w 10026"/>
                  <a:gd name="connsiteY146" fmla="*/ 5312 h 10001"/>
                  <a:gd name="connsiteX147" fmla="*/ 8179 w 10026"/>
                  <a:gd name="connsiteY147" fmla="*/ 5186 h 10001"/>
                  <a:gd name="connsiteX148" fmla="*/ 8129 w 10026"/>
                  <a:gd name="connsiteY148" fmla="*/ 4979 h 10001"/>
                  <a:gd name="connsiteX149" fmla="*/ 8064 w 10026"/>
                  <a:gd name="connsiteY149" fmla="*/ 4873 h 10001"/>
                  <a:gd name="connsiteX150" fmla="*/ 8047 w 10026"/>
                  <a:gd name="connsiteY150" fmla="*/ 4854 h 10001"/>
                  <a:gd name="connsiteX151" fmla="*/ 8179 w 10026"/>
                  <a:gd name="connsiteY151" fmla="*/ 5040 h 10001"/>
                  <a:gd name="connsiteX152" fmla="*/ 8328 w 10026"/>
                  <a:gd name="connsiteY152" fmla="*/ 5207 h 10001"/>
                  <a:gd name="connsiteX153" fmla="*/ 8529 w 10026"/>
                  <a:gd name="connsiteY153" fmla="*/ 5375 h 10001"/>
                  <a:gd name="connsiteX154" fmla="*/ 8712 w 10026"/>
                  <a:gd name="connsiteY154" fmla="*/ 5584 h 10001"/>
                  <a:gd name="connsiteX155" fmla="*/ 8860 w 10026"/>
                  <a:gd name="connsiteY155" fmla="*/ 5855 h 10001"/>
                  <a:gd name="connsiteX156" fmla="*/ 9025 w 10026"/>
                  <a:gd name="connsiteY156" fmla="*/ 6147 h 10001"/>
                  <a:gd name="connsiteX157" fmla="*/ 9157 w 10026"/>
                  <a:gd name="connsiteY157" fmla="*/ 6521 h 10001"/>
                  <a:gd name="connsiteX158" fmla="*/ 9258 w 10026"/>
                  <a:gd name="connsiteY158" fmla="*/ 6980 h 10001"/>
                  <a:gd name="connsiteX159" fmla="*/ 9324 w 10026"/>
                  <a:gd name="connsiteY159" fmla="*/ 7481 h 10001"/>
                  <a:gd name="connsiteX160" fmla="*/ 9373 w 10026"/>
                  <a:gd name="connsiteY160" fmla="*/ 7940 h 10001"/>
                  <a:gd name="connsiteX161" fmla="*/ 9373 w 10026"/>
                  <a:gd name="connsiteY161" fmla="*/ 8358 h 10001"/>
                  <a:gd name="connsiteX162" fmla="*/ 9373 w 10026"/>
                  <a:gd name="connsiteY162" fmla="*/ 8690 h 10001"/>
                  <a:gd name="connsiteX163" fmla="*/ 9373 w 10026"/>
                  <a:gd name="connsiteY163" fmla="*/ 8941 h 10001"/>
                  <a:gd name="connsiteX164" fmla="*/ 9339 w 10026"/>
                  <a:gd name="connsiteY164" fmla="*/ 9149 h 10001"/>
                  <a:gd name="connsiteX165" fmla="*/ 9339 w 10026"/>
                  <a:gd name="connsiteY165" fmla="*/ 9316 h 10001"/>
                  <a:gd name="connsiteX166" fmla="*/ 9339 w 10026"/>
                  <a:gd name="connsiteY166" fmla="*/ 9359 h 10001"/>
                  <a:gd name="connsiteX167" fmla="*/ 9389 w 10026"/>
                  <a:gd name="connsiteY167" fmla="*/ 9359 h 10001"/>
                  <a:gd name="connsiteX168" fmla="*/ 9505 w 10026"/>
                  <a:gd name="connsiteY168" fmla="*/ 9442 h 10001"/>
                  <a:gd name="connsiteX169" fmla="*/ 9655 w 10026"/>
                  <a:gd name="connsiteY169" fmla="*/ 9545 h 10001"/>
                  <a:gd name="connsiteX170" fmla="*/ 10000 w 10026"/>
                  <a:gd name="connsiteY170" fmla="*/ 10001 h 10001"/>
                  <a:gd name="connsiteX171" fmla="*/ 9059 w 10026"/>
                  <a:gd name="connsiteY171" fmla="*/ 2684 h 10001"/>
                  <a:gd name="connsiteX172" fmla="*/ 5158 w 10026"/>
                  <a:gd name="connsiteY172" fmla="*/ 1 h 10001"/>
                  <a:gd name="connsiteX173" fmla="*/ 1519 w 10026"/>
                  <a:gd name="connsiteY173" fmla="*/ 2203 h 10001"/>
                  <a:gd name="connsiteX0" fmla="*/ 1519 w 10026"/>
                  <a:gd name="connsiteY0" fmla="*/ 2203 h 10001"/>
                  <a:gd name="connsiteX1" fmla="*/ 136 w 10026"/>
                  <a:gd name="connsiteY1" fmla="*/ 9508 h 10001"/>
                  <a:gd name="connsiteX2" fmla="*/ 1023 w 10026"/>
                  <a:gd name="connsiteY2" fmla="*/ 8941 h 10001"/>
                  <a:gd name="connsiteX3" fmla="*/ 1039 w 10026"/>
                  <a:gd name="connsiteY3" fmla="*/ 8817 h 10001"/>
                  <a:gd name="connsiteX4" fmla="*/ 956 w 10026"/>
                  <a:gd name="connsiteY4" fmla="*/ 8358 h 10001"/>
                  <a:gd name="connsiteX5" fmla="*/ 939 w 10026"/>
                  <a:gd name="connsiteY5" fmla="*/ 7940 h 10001"/>
                  <a:gd name="connsiteX6" fmla="*/ 939 w 10026"/>
                  <a:gd name="connsiteY6" fmla="*/ 7523 h 10001"/>
                  <a:gd name="connsiteX7" fmla="*/ 990 w 10026"/>
                  <a:gd name="connsiteY7" fmla="*/ 7147 h 10001"/>
                  <a:gd name="connsiteX8" fmla="*/ 1122 w 10026"/>
                  <a:gd name="connsiteY8" fmla="*/ 6418 h 10001"/>
                  <a:gd name="connsiteX9" fmla="*/ 1336 w 10026"/>
                  <a:gd name="connsiteY9" fmla="*/ 5750 h 10001"/>
                  <a:gd name="connsiteX10" fmla="*/ 1552 w 10026"/>
                  <a:gd name="connsiteY10" fmla="*/ 5249 h 10001"/>
                  <a:gd name="connsiteX11" fmla="*/ 1652 w 10026"/>
                  <a:gd name="connsiteY11" fmla="*/ 5040 h 10001"/>
                  <a:gd name="connsiteX12" fmla="*/ 1753 w 10026"/>
                  <a:gd name="connsiteY12" fmla="*/ 4873 h 10001"/>
                  <a:gd name="connsiteX13" fmla="*/ 1836 w 10026"/>
                  <a:gd name="connsiteY13" fmla="*/ 4748 h 10001"/>
                  <a:gd name="connsiteX14" fmla="*/ 1885 w 10026"/>
                  <a:gd name="connsiteY14" fmla="*/ 4644 h 10001"/>
                  <a:gd name="connsiteX15" fmla="*/ 1968 w 10026"/>
                  <a:gd name="connsiteY15" fmla="*/ 4540 h 10001"/>
                  <a:gd name="connsiteX16" fmla="*/ 2083 w 10026"/>
                  <a:gd name="connsiteY16" fmla="*/ 6147 h 10001"/>
                  <a:gd name="connsiteX17" fmla="*/ 2083 w 10026"/>
                  <a:gd name="connsiteY17" fmla="*/ 6083 h 10001"/>
                  <a:gd name="connsiteX18" fmla="*/ 2083 w 10026"/>
                  <a:gd name="connsiteY18" fmla="*/ 5938 h 10001"/>
                  <a:gd name="connsiteX19" fmla="*/ 2134 w 10026"/>
                  <a:gd name="connsiteY19" fmla="*/ 5688 h 10001"/>
                  <a:gd name="connsiteX20" fmla="*/ 2151 w 10026"/>
                  <a:gd name="connsiteY20" fmla="*/ 5375 h 10001"/>
                  <a:gd name="connsiteX21" fmla="*/ 2266 w 10026"/>
                  <a:gd name="connsiteY21" fmla="*/ 5040 h 10001"/>
                  <a:gd name="connsiteX22" fmla="*/ 2365 w 10026"/>
                  <a:gd name="connsiteY22" fmla="*/ 4748 h 10001"/>
                  <a:gd name="connsiteX23" fmla="*/ 2580 w 10026"/>
                  <a:gd name="connsiteY23" fmla="*/ 4436 h 10001"/>
                  <a:gd name="connsiteX24" fmla="*/ 2813 w 10026"/>
                  <a:gd name="connsiteY24" fmla="*/ 4186 h 10001"/>
                  <a:gd name="connsiteX25" fmla="*/ 2929 w 10026"/>
                  <a:gd name="connsiteY25" fmla="*/ 4143 h 10001"/>
                  <a:gd name="connsiteX26" fmla="*/ 2944 w 10026"/>
                  <a:gd name="connsiteY26" fmla="*/ 4143 h 10001"/>
                  <a:gd name="connsiteX27" fmla="*/ 3012 w 10026"/>
                  <a:gd name="connsiteY27" fmla="*/ 4186 h 10001"/>
                  <a:gd name="connsiteX28" fmla="*/ 3012 w 10026"/>
                  <a:gd name="connsiteY28" fmla="*/ 4270 h 10001"/>
                  <a:gd name="connsiteX29" fmla="*/ 2978 w 10026"/>
                  <a:gd name="connsiteY29" fmla="*/ 4581 h 10001"/>
                  <a:gd name="connsiteX30" fmla="*/ 2944 w 10026"/>
                  <a:gd name="connsiteY30" fmla="*/ 4915 h 10001"/>
                  <a:gd name="connsiteX31" fmla="*/ 2944 w 10026"/>
                  <a:gd name="connsiteY31" fmla="*/ 5145 h 10001"/>
                  <a:gd name="connsiteX32" fmla="*/ 3012 w 10026"/>
                  <a:gd name="connsiteY32" fmla="*/ 5375 h 10001"/>
                  <a:gd name="connsiteX33" fmla="*/ 3077 w 10026"/>
                  <a:gd name="connsiteY33" fmla="*/ 5772 h 10001"/>
                  <a:gd name="connsiteX34" fmla="*/ 3159 w 10026"/>
                  <a:gd name="connsiteY34" fmla="*/ 5938 h 10001"/>
                  <a:gd name="connsiteX35" fmla="*/ 3193 w 10026"/>
                  <a:gd name="connsiteY35" fmla="*/ 6105 h 10001"/>
                  <a:gd name="connsiteX36" fmla="*/ 3242 w 10026"/>
                  <a:gd name="connsiteY36" fmla="*/ 6187 h 10001"/>
                  <a:gd name="connsiteX37" fmla="*/ 3242 w 10026"/>
                  <a:gd name="connsiteY37" fmla="*/ 6208 h 10001"/>
                  <a:gd name="connsiteX38" fmla="*/ 3242 w 10026"/>
                  <a:gd name="connsiteY38" fmla="*/ 6147 h 10001"/>
                  <a:gd name="connsiteX39" fmla="*/ 3242 w 10026"/>
                  <a:gd name="connsiteY39" fmla="*/ 6041 h 10001"/>
                  <a:gd name="connsiteX40" fmla="*/ 3210 w 10026"/>
                  <a:gd name="connsiteY40" fmla="*/ 5855 h 10001"/>
                  <a:gd name="connsiteX41" fmla="*/ 3210 w 10026"/>
                  <a:gd name="connsiteY41" fmla="*/ 5603 h 10001"/>
                  <a:gd name="connsiteX42" fmla="*/ 3242 w 10026"/>
                  <a:gd name="connsiteY42" fmla="*/ 5354 h 10001"/>
                  <a:gd name="connsiteX43" fmla="*/ 3325 w 10026"/>
                  <a:gd name="connsiteY43" fmla="*/ 5040 h 10001"/>
                  <a:gd name="connsiteX44" fmla="*/ 3408 w 10026"/>
                  <a:gd name="connsiteY44" fmla="*/ 4748 h 10001"/>
                  <a:gd name="connsiteX45" fmla="*/ 3558 w 10026"/>
                  <a:gd name="connsiteY45" fmla="*/ 4478 h 10001"/>
                  <a:gd name="connsiteX46" fmla="*/ 3674 w 10026"/>
                  <a:gd name="connsiteY46" fmla="*/ 4353 h 10001"/>
                  <a:gd name="connsiteX47" fmla="*/ 3808 w 10026"/>
                  <a:gd name="connsiteY47" fmla="*/ 4143 h 10001"/>
                  <a:gd name="connsiteX48" fmla="*/ 4071 w 10026"/>
                  <a:gd name="connsiteY48" fmla="*/ 3770 h 10001"/>
                  <a:gd name="connsiteX49" fmla="*/ 4203 w 10026"/>
                  <a:gd name="connsiteY49" fmla="*/ 3602 h 10001"/>
                  <a:gd name="connsiteX50" fmla="*/ 4269 w 10026"/>
                  <a:gd name="connsiteY50" fmla="*/ 3477 h 10001"/>
                  <a:gd name="connsiteX51" fmla="*/ 4350 w 10026"/>
                  <a:gd name="connsiteY51" fmla="*/ 3373 h 10001"/>
                  <a:gd name="connsiteX52" fmla="*/ 4384 w 10026"/>
                  <a:gd name="connsiteY52" fmla="*/ 3352 h 10001"/>
                  <a:gd name="connsiteX53" fmla="*/ 4350 w 10026"/>
                  <a:gd name="connsiteY53" fmla="*/ 3373 h 10001"/>
                  <a:gd name="connsiteX54" fmla="*/ 4301 w 10026"/>
                  <a:gd name="connsiteY54" fmla="*/ 3477 h 10001"/>
                  <a:gd name="connsiteX55" fmla="*/ 4203 w 10026"/>
                  <a:gd name="connsiteY55" fmla="*/ 3644 h 10001"/>
                  <a:gd name="connsiteX56" fmla="*/ 4120 w 10026"/>
                  <a:gd name="connsiteY56" fmla="*/ 3852 h 10001"/>
                  <a:gd name="connsiteX57" fmla="*/ 4003 w 10026"/>
                  <a:gd name="connsiteY57" fmla="*/ 4103 h 10001"/>
                  <a:gd name="connsiteX58" fmla="*/ 3905 w 10026"/>
                  <a:gd name="connsiteY58" fmla="*/ 4375 h 10001"/>
                  <a:gd name="connsiteX59" fmla="*/ 3823 w 10026"/>
                  <a:gd name="connsiteY59" fmla="*/ 4686 h 10001"/>
                  <a:gd name="connsiteX60" fmla="*/ 3772 w 10026"/>
                  <a:gd name="connsiteY60" fmla="*/ 4979 h 10001"/>
                  <a:gd name="connsiteX61" fmla="*/ 3739 w 10026"/>
                  <a:gd name="connsiteY61" fmla="*/ 5375 h 10001"/>
                  <a:gd name="connsiteX62" fmla="*/ 3772 w 10026"/>
                  <a:gd name="connsiteY62" fmla="*/ 5708 h 10001"/>
                  <a:gd name="connsiteX63" fmla="*/ 3855 w 10026"/>
                  <a:gd name="connsiteY63" fmla="*/ 5980 h 10001"/>
                  <a:gd name="connsiteX64" fmla="*/ 3953 w 10026"/>
                  <a:gd name="connsiteY64" fmla="*/ 6147 h 10001"/>
                  <a:gd name="connsiteX65" fmla="*/ 4071 w 10026"/>
                  <a:gd name="connsiteY65" fmla="*/ 6272 h 10001"/>
                  <a:gd name="connsiteX66" fmla="*/ 4170 w 10026"/>
                  <a:gd name="connsiteY66" fmla="*/ 6376 h 10001"/>
                  <a:gd name="connsiteX67" fmla="*/ 4220 w 10026"/>
                  <a:gd name="connsiteY67" fmla="*/ 6418 h 10001"/>
                  <a:gd name="connsiteX68" fmla="*/ 4253 w 10026"/>
                  <a:gd name="connsiteY68" fmla="*/ 6418 h 10001"/>
                  <a:gd name="connsiteX69" fmla="*/ 4253 w 10026"/>
                  <a:gd name="connsiteY69" fmla="*/ 6376 h 10001"/>
                  <a:gd name="connsiteX70" fmla="*/ 4220 w 10026"/>
                  <a:gd name="connsiteY70" fmla="*/ 6252 h 10001"/>
                  <a:gd name="connsiteX71" fmla="*/ 4203 w 10026"/>
                  <a:gd name="connsiteY71" fmla="*/ 6105 h 10001"/>
                  <a:gd name="connsiteX72" fmla="*/ 4170 w 10026"/>
                  <a:gd name="connsiteY72" fmla="*/ 5876 h 10001"/>
                  <a:gd name="connsiteX73" fmla="*/ 4170 w 10026"/>
                  <a:gd name="connsiteY73" fmla="*/ 5645 h 10001"/>
                  <a:gd name="connsiteX74" fmla="*/ 4203 w 10026"/>
                  <a:gd name="connsiteY74" fmla="*/ 5354 h 10001"/>
                  <a:gd name="connsiteX75" fmla="*/ 4220 w 10026"/>
                  <a:gd name="connsiteY75" fmla="*/ 5040 h 10001"/>
                  <a:gd name="connsiteX76" fmla="*/ 4334 w 10026"/>
                  <a:gd name="connsiteY76" fmla="*/ 4748 h 10001"/>
                  <a:gd name="connsiteX77" fmla="*/ 4435 w 10026"/>
                  <a:gd name="connsiteY77" fmla="*/ 4436 h 10001"/>
                  <a:gd name="connsiteX78" fmla="*/ 4567 w 10026"/>
                  <a:gd name="connsiteY78" fmla="*/ 4207 h 10001"/>
                  <a:gd name="connsiteX79" fmla="*/ 4666 w 10026"/>
                  <a:gd name="connsiteY79" fmla="*/ 4018 h 10001"/>
                  <a:gd name="connsiteX80" fmla="*/ 4800 w 10026"/>
                  <a:gd name="connsiteY80" fmla="*/ 3852 h 10001"/>
                  <a:gd name="connsiteX81" fmla="*/ 4915 w 10026"/>
                  <a:gd name="connsiteY81" fmla="*/ 3705 h 10001"/>
                  <a:gd name="connsiteX82" fmla="*/ 5014 w 10026"/>
                  <a:gd name="connsiteY82" fmla="*/ 3602 h 10001"/>
                  <a:gd name="connsiteX83" fmla="*/ 5149 w 10026"/>
                  <a:gd name="connsiteY83" fmla="*/ 3539 h 10001"/>
                  <a:gd name="connsiteX84" fmla="*/ 5233 w 10026"/>
                  <a:gd name="connsiteY84" fmla="*/ 3539 h 10001"/>
                  <a:gd name="connsiteX85" fmla="*/ 5316 w 10026"/>
                  <a:gd name="connsiteY85" fmla="*/ 3602 h 10001"/>
                  <a:gd name="connsiteX86" fmla="*/ 5397 w 10026"/>
                  <a:gd name="connsiteY86" fmla="*/ 3705 h 10001"/>
                  <a:gd name="connsiteX87" fmla="*/ 5448 w 10026"/>
                  <a:gd name="connsiteY87" fmla="*/ 3852 h 10001"/>
                  <a:gd name="connsiteX88" fmla="*/ 5481 w 10026"/>
                  <a:gd name="connsiteY88" fmla="*/ 4041 h 10001"/>
                  <a:gd name="connsiteX89" fmla="*/ 5548 w 10026"/>
                  <a:gd name="connsiteY89" fmla="*/ 4540 h 10001"/>
                  <a:gd name="connsiteX90" fmla="*/ 5581 w 10026"/>
                  <a:gd name="connsiteY90" fmla="*/ 5103 h 10001"/>
                  <a:gd name="connsiteX91" fmla="*/ 5614 w 10026"/>
                  <a:gd name="connsiteY91" fmla="*/ 5688 h 10001"/>
                  <a:gd name="connsiteX92" fmla="*/ 5614 w 10026"/>
                  <a:gd name="connsiteY92" fmla="*/ 5938 h 10001"/>
                  <a:gd name="connsiteX93" fmla="*/ 5614 w 10026"/>
                  <a:gd name="connsiteY93" fmla="*/ 6147 h 10001"/>
                  <a:gd name="connsiteX94" fmla="*/ 5581 w 10026"/>
                  <a:gd name="connsiteY94" fmla="*/ 6354 h 10001"/>
                  <a:gd name="connsiteX95" fmla="*/ 5581 w 10026"/>
                  <a:gd name="connsiteY95" fmla="*/ 6481 h 10001"/>
                  <a:gd name="connsiteX96" fmla="*/ 5581 w 10026"/>
                  <a:gd name="connsiteY96" fmla="*/ 6584 h 10001"/>
                  <a:gd name="connsiteX97" fmla="*/ 5581 w 10026"/>
                  <a:gd name="connsiteY97" fmla="*/ 6605 h 10001"/>
                  <a:gd name="connsiteX98" fmla="*/ 6209 w 10026"/>
                  <a:gd name="connsiteY98" fmla="*/ 3185 h 10001"/>
                  <a:gd name="connsiteX99" fmla="*/ 6243 w 10026"/>
                  <a:gd name="connsiteY99" fmla="*/ 3248 h 10001"/>
                  <a:gd name="connsiteX100" fmla="*/ 6275 w 10026"/>
                  <a:gd name="connsiteY100" fmla="*/ 3352 h 10001"/>
                  <a:gd name="connsiteX101" fmla="*/ 6324 w 10026"/>
                  <a:gd name="connsiteY101" fmla="*/ 3517 h 10001"/>
                  <a:gd name="connsiteX102" fmla="*/ 6375 w 10026"/>
                  <a:gd name="connsiteY102" fmla="*/ 3748 h 10001"/>
                  <a:gd name="connsiteX103" fmla="*/ 6423 w 10026"/>
                  <a:gd name="connsiteY103" fmla="*/ 3978 h 10001"/>
                  <a:gd name="connsiteX104" fmla="*/ 6507 w 10026"/>
                  <a:gd name="connsiteY104" fmla="*/ 4270 h 10001"/>
                  <a:gd name="connsiteX105" fmla="*/ 6591 w 10026"/>
                  <a:gd name="connsiteY105" fmla="*/ 4915 h 10001"/>
                  <a:gd name="connsiteX106" fmla="*/ 6608 w 10026"/>
                  <a:gd name="connsiteY106" fmla="*/ 5249 h 10001"/>
                  <a:gd name="connsiteX107" fmla="*/ 6608 w 10026"/>
                  <a:gd name="connsiteY107" fmla="*/ 5521 h 10001"/>
                  <a:gd name="connsiteX108" fmla="*/ 6608 w 10026"/>
                  <a:gd name="connsiteY108" fmla="*/ 5750 h 10001"/>
                  <a:gd name="connsiteX109" fmla="*/ 6591 w 10026"/>
                  <a:gd name="connsiteY109" fmla="*/ 5938 h 10001"/>
                  <a:gd name="connsiteX110" fmla="*/ 6556 w 10026"/>
                  <a:gd name="connsiteY110" fmla="*/ 6105 h 10001"/>
                  <a:gd name="connsiteX111" fmla="*/ 6541 w 10026"/>
                  <a:gd name="connsiteY111" fmla="*/ 6208 h 10001"/>
                  <a:gd name="connsiteX112" fmla="*/ 6507 w 10026"/>
                  <a:gd name="connsiteY112" fmla="*/ 6272 h 10001"/>
                  <a:gd name="connsiteX113" fmla="*/ 6507 w 10026"/>
                  <a:gd name="connsiteY113" fmla="*/ 6314 h 10001"/>
                  <a:gd name="connsiteX114" fmla="*/ 6507 w 10026"/>
                  <a:gd name="connsiteY114" fmla="*/ 6272 h 10001"/>
                  <a:gd name="connsiteX115" fmla="*/ 6591 w 10026"/>
                  <a:gd name="connsiteY115" fmla="*/ 6208 h 10001"/>
                  <a:gd name="connsiteX116" fmla="*/ 6673 w 10026"/>
                  <a:gd name="connsiteY116" fmla="*/ 6083 h 10001"/>
                  <a:gd name="connsiteX117" fmla="*/ 6738 w 10026"/>
                  <a:gd name="connsiteY117" fmla="*/ 5917 h 10001"/>
                  <a:gd name="connsiteX118" fmla="*/ 6938 w 10026"/>
                  <a:gd name="connsiteY118" fmla="*/ 5542 h 10001"/>
                  <a:gd name="connsiteX119" fmla="*/ 7117 w 10026"/>
                  <a:gd name="connsiteY119" fmla="*/ 5103 h 10001"/>
                  <a:gd name="connsiteX120" fmla="*/ 7136 w 10026"/>
                  <a:gd name="connsiteY120" fmla="*/ 4937 h 10001"/>
                  <a:gd name="connsiteX121" fmla="*/ 7169 w 10026"/>
                  <a:gd name="connsiteY121" fmla="*/ 4748 h 10001"/>
                  <a:gd name="connsiteX122" fmla="*/ 7169 w 10026"/>
                  <a:gd name="connsiteY122" fmla="*/ 4436 h 10001"/>
                  <a:gd name="connsiteX123" fmla="*/ 7117 w 10026"/>
                  <a:gd name="connsiteY123" fmla="*/ 4270 h 10001"/>
                  <a:gd name="connsiteX124" fmla="*/ 7085 w 10026"/>
                  <a:gd name="connsiteY124" fmla="*/ 4248 h 10001"/>
                  <a:gd name="connsiteX125" fmla="*/ 7085 w 10026"/>
                  <a:gd name="connsiteY125" fmla="*/ 4207 h 10001"/>
                  <a:gd name="connsiteX126" fmla="*/ 7117 w 10026"/>
                  <a:gd name="connsiteY126" fmla="*/ 4248 h 10001"/>
                  <a:gd name="connsiteX127" fmla="*/ 7169 w 10026"/>
                  <a:gd name="connsiteY127" fmla="*/ 4353 h 10001"/>
                  <a:gd name="connsiteX128" fmla="*/ 7253 w 10026"/>
                  <a:gd name="connsiteY128" fmla="*/ 4478 h 10001"/>
                  <a:gd name="connsiteX129" fmla="*/ 7351 w 10026"/>
                  <a:gd name="connsiteY129" fmla="*/ 4644 h 10001"/>
                  <a:gd name="connsiteX130" fmla="*/ 7536 w 10026"/>
                  <a:gd name="connsiteY130" fmla="*/ 4915 h 10001"/>
                  <a:gd name="connsiteX131" fmla="*/ 7601 w 10026"/>
                  <a:gd name="connsiteY131" fmla="*/ 5040 h 10001"/>
                  <a:gd name="connsiteX132" fmla="*/ 7617 w 10026"/>
                  <a:gd name="connsiteY132" fmla="*/ 5083 h 10001"/>
                  <a:gd name="connsiteX133" fmla="*/ 7667 w 10026"/>
                  <a:gd name="connsiteY133" fmla="*/ 5584 h 10001"/>
                  <a:gd name="connsiteX134" fmla="*/ 7699 w 10026"/>
                  <a:gd name="connsiteY134" fmla="*/ 6041 h 10001"/>
                  <a:gd name="connsiteX135" fmla="*/ 7699 w 10026"/>
                  <a:gd name="connsiteY135" fmla="*/ 6252 h 10001"/>
                  <a:gd name="connsiteX136" fmla="*/ 7731 w 10026"/>
                  <a:gd name="connsiteY136" fmla="*/ 6439 h 10001"/>
                  <a:gd name="connsiteX137" fmla="*/ 7747 w 10026"/>
                  <a:gd name="connsiteY137" fmla="*/ 6544 h 10001"/>
                  <a:gd name="connsiteX138" fmla="*/ 7782 w 10026"/>
                  <a:gd name="connsiteY138" fmla="*/ 6584 h 10001"/>
                  <a:gd name="connsiteX139" fmla="*/ 7782 w 10026"/>
                  <a:gd name="connsiteY139" fmla="*/ 6544 h 10001"/>
                  <a:gd name="connsiteX140" fmla="*/ 7832 w 10026"/>
                  <a:gd name="connsiteY140" fmla="*/ 6481 h 10001"/>
                  <a:gd name="connsiteX141" fmla="*/ 7883 w 10026"/>
                  <a:gd name="connsiteY141" fmla="*/ 6376 h 10001"/>
                  <a:gd name="connsiteX142" fmla="*/ 7932 w 10026"/>
                  <a:gd name="connsiteY142" fmla="*/ 6252 h 10001"/>
                  <a:gd name="connsiteX143" fmla="*/ 8064 w 10026"/>
                  <a:gd name="connsiteY143" fmla="*/ 5917 h 10001"/>
                  <a:gd name="connsiteX144" fmla="*/ 8145 w 10026"/>
                  <a:gd name="connsiteY144" fmla="*/ 5478 h 10001"/>
                  <a:gd name="connsiteX145" fmla="*/ 8179 w 10026"/>
                  <a:gd name="connsiteY145" fmla="*/ 5312 h 10001"/>
                  <a:gd name="connsiteX146" fmla="*/ 8179 w 10026"/>
                  <a:gd name="connsiteY146" fmla="*/ 5186 h 10001"/>
                  <a:gd name="connsiteX147" fmla="*/ 8129 w 10026"/>
                  <a:gd name="connsiteY147" fmla="*/ 4979 h 10001"/>
                  <a:gd name="connsiteX148" fmla="*/ 8064 w 10026"/>
                  <a:gd name="connsiteY148" fmla="*/ 4873 h 10001"/>
                  <a:gd name="connsiteX149" fmla="*/ 8047 w 10026"/>
                  <a:gd name="connsiteY149" fmla="*/ 4854 h 10001"/>
                  <a:gd name="connsiteX150" fmla="*/ 8179 w 10026"/>
                  <a:gd name="connsiteY150" fmla="*/ 5040 h 10001"/>
                  <a:gd name="connsiteX151" fmla="*/ 8328 w 10026"/>
                  <a:gd name="connsiteY151" fmla="*/ 5207 h 10001"/>
                  <a:gd name="connsiteX152" fmla="*/ 8529 w 10026"/>
                  <a:gd name="connsiteY152" fmla="*/ 5375 h 10001"/>
                  <a:gd name="connsiteX153" fmla="*/ 8712 w 10026"/>
                  <a:gd name="connsiteY153" fmla="*/ 5584 h 10001"/>
                  <a:gd name="connsiteX154" fmla="*/ 8860 w 10026"/>
                  <a:gd name="connsiteY154" fmla="*/ 5855 h 10001"/>
                  <a:gd name="connsiteX155" fmla="*/ 9025 w 10026"/>
                  <a:gd name="connsiteY155" fmla="*/ 6147 h 10001"/>
                  <a:gd name="connsiteX156" fmla="*/ 9157 w 10026"/>
                  <a:gd name="connsiteY156" fmla="*/ 6521 h 10001"/>
                  <a:gd name="connsiteX157" fmla="*/ 9258 w 10026"/>
                  <a:gd name="connsiteY157" fmla="*/ 6980 h 10001"/>
                  <a:gd name="connsiteX158" fmla="*/ 9324 w 10026"/>
                  <a:gd name="connsiteY158" fmla="*/ 7481 h 10001"/>
                  <a:gd name="connsiteX159" fmla="*/ 9373 w 10026"/>
                  <a:gd name="connsiteY159" fmla="*/ 7940 h 10001"/>
                  <a:gd name="connsiteX160" fmla="*/ 9373 w 10026"/>
                  <a:gd name="connsiteY160" fmla="*/ 8358 h 10001"/>
                  <a:gd name="connsiteX161" fmla="*/ 9373 w 10026"/>
                  <a:gd name="connsiteY161" fmla="*/ 8690 h 10001"/>
                  <a:gd name="connsiteX162" fmla="*/ 9373 w 10026"/>
                  <a:gd name="connsiteY162" fmla="*/ 8941 h 10001"/>
                  <a:gd name="connsiteX163" fmla="*/ 9339 w 10026"/>
                  <a:gd name="connsiteY163" fmla="*/ 9149 h 10001"/>
                  <a:gd name="connsiteX164" fmla="*/ 9339 w 10026"/>
                  <a:gd name="connsiteY164" fmla="*/ 9316 h 10001"/>
                  <a:gd name="connsiteX165" fmla="*/ 9339 w 10026"/>
                  <a:gd name="connsiteY165" fmla="*/ 9359 h 10001"/>
                  <a:gd name="connsiteX166" fmla="*/ 9389 w 10026"/>
                  <a:gd name="connsiteY166" fmla="*/ 9359 h 10001"/>
                  <a:gd name="connsiteX167" fmla="*/ 9505 w 10026"/>
                  <a:gd name="connsiteY167" fmla="*/ 9442 h 10001"/>
                  <a:gd name="connsiteX168" fmla="*/ 9655 w 10026"/>
                  <a:gd name="connsiteY168" fmla="*/ 9545 h 10001"/>
                  <a:gd name="connsiteX169" fmla="*/ 10000 w 10026"/>
                  <a:gd name="connsiteY169" fmla="*/ 10001 h 10001"/>
                  <a:gd name="connsiteX170" fmla="*/ 9059 w 10026"/>
                  <a:gd name="connsiteY170" fmla="*/ 2684 h 10001"/>
                  <a:gd name="connsiteX171" fmla="*/ 5158 w 10026"/>
                  <a:gd name="connsiteY171" fmla="*/ 1 h 10001"/>
                  <a:gd name="connsiteX172" fmla="*/ 1519 w 10026"/>
                  <a:gd name="connsiteY172" fmla="*/ 2203 h 10001"/>
                  <a:gd name="connsiteX0" fmla="*/ 1519 w 10026"/>
                  <a:gd name="connsiteY0" fmla="*/ 2203 h 10001"/>
                  <a:gd name="connsiteX1" fmla="*/ 136 w 10026"/>
                  <a:gd name="connsiteY1" fmla="*/ 9508 h 10001"/>
                  <a:gd name="connsiteX2" fmla="*/ 1023 w 10026"/>
                  <a:gd name="connsiteY2" fmla="*/ 8941 h 10001"/>
                  <a:gd name="connsiteX3" fmla="*/ 956 w 10026"/>
                  <a:gd name="connsiteY3" fmla="*/ 8358 h 10001"/>
                  <a:gd name="connsiteX4" fmla="*/ 939 w 10026"/>
                  <a:gd name="connsiteY4" fmla="*/ 7940 h 10001"/>
                  <a:gd name="connsiteX5" fmla="*/ 939 w 10026"/>
                  <a:gd name="connsiteY5" fmla="*/ 7523 h 10001"/>
                  <a:gd name="connsiteX6" fmla="*/ 990 w 10026"/>
                  <a:gd name="connsiteY6" fmla="*/ 7147 h 10001"/>
                  <a:gd name="connsiteX7" fmla="*/ 1122 w 10026"/>
                  <a:gd name="connsiteY7" fmla="*/ 6418 h 10001"/>
                  <a:gd name="connsiteX8" fmla="*/ 1336 w 10026"/>
                  <a:gd name="connsiteY8" fmla="*/ 5750 h 10001"/>
                  <a:gd name="connsiteX9" fmla="*/ 1552 w 10026"/>
                  <a:gd name="connsiteY9" fmla="*/ 5249 h 10001"/>
                  <a:gd name="connsiteX10" fmla="*/ 1652 w 10026"/>
                  <a:gd name="connsiteY10" fmla="*/ 5040 h 10001"/>
                  <a:gd name="connsiteX11" fmla="*/ 1753 w 10026"/>
                  <a:gd name="connsiteY11" fmla="*/ 4873 h 10001"/>
                  <a:gd name="connsiteX12" fmla="*/ 1836 w 10026"/>
                  <a:gd name="connsiteY12" fmla="*/ 4748 h 10001"/>
                  <a:gd name="connsiteX13" fmla="*/ 1885 w 10026"/>
                  <a:gd name="connsiteY13" fmla="*/ 4644 h 10001"/>
                  <a:gd name="connsiteX14" fmla="*/ 1968 w 10026"/>
                  <a:gd name="connsiteY14" fmla="*/ 4540 h 10001"/>
                  <a:gd name="connsiteX15" fmla="*/ 2083 w 10026"/>
                  <a:gd name="connsiteY15" fmla="*/ 6147 h 10001"/>
                  <a:gd name="connsiteX16" fmla="*/ 2083 w 10026"/>
                  <a:gd name="connsiteY16" fmla="*/ 6083 h 10001"/>
                  <a:gd name="connsiteX17" fmla="*/ 2083 w 10026"/>
                  <a:gd name="connsiteY17" fmla="*/ 5938 h 10001"/>
                  <a:gd name="connsiteX18" fmla="*/ 2134 w 10026"/>
                  <a:gd name="connsiteY18" fmla="*/ 5688 h 10001"/>
                  <a:gd name="connsiteX19" fmla="*/ 2151 w 10026"/>
                  <a:gd name="connsiteY19" fmla="*/ 5375 h 10001"/>
                  <a:gd name="connsiteX20" fmla="*/ 2266 w 10026"/>
                  <a:gd name="connsiteY20" fmla="*/ 5040 h 10001"/>
                  <a:gd name="connsiteX21" fmla="*/ 2365 w 10026"/>
                  <a:gd name="connsiteY21" fmla="*/ 4748 h 10001"/>
                  <a:gd name="connsiteX22" fmla="*/ 2580 w 10026"/>
                  <a:gd name="connsiteY22" fmla="*/ 4436 h 10001"/>
                  <a:gd name="connsiteX23" fmla="*/ 2813 w 10026"/>
                  <a:gd name="connsiteY23" fmla="*/ 4186 h 10001"/>
                  <a:gd name="connsiteX24" fmla="*/ 2929 w 10026"/>
                  <a:gd name="connsiteY24" fmla="*/ 4143 h 10001"/>
                  <a:gd name="connsiteX25" fmla="*/ 2944 w 10026"/>
                  <a:gd name="connsiteY25" fmla="*/ 4143 h 10001"/>
                  <a:gd name="connsiteX26" fmla="*/ 3012 w 10026"/>
                  <a:gd name="connsiteY26" fmla="*/ 4186 h 10001"/>
                  <a:gd name="connsiteX27" fmla="*/ 3012 w 10026"/>
                  <a:gd name="connsiteY27" fmla="*/ 4270 h 10001"/>
                  <a:gd name="connsiteX28" fmla="*/ 2978 w 10026"/>
                  <a:gd name="connsiteY28" fmla="*/ 4581 h 10001"/>
                  <a:gd name="connsiteX29" fmla="*/ 2944 w 10026"/>
                  <a:gd name="connsiteY29" fmla="*/ 4915 h 10001"/>
                  <a:gd name="connsiteX30" fmla="*/ 2944 w 10026"/>
                  <a:gd name="connsiteY30" fmla="*/ 5145 h 10001"/>
                  <a:gd name="connsiteX31" fmla="*/ 3012 w 10026"/>
                  <a:gd name="connsiteY31" fmla="*/ 5375 h 10001"/>
                  <a:gd name="connsiteX32" fmla="*/ 3077 w 10026"/>
                  <a:gd name="connsiteY32" fmla="*/ 5772 h 10001"/>
                  <a:gd name="connsiteX33" fmla="*/ 3159 w 10026"/>
                  <a:gd name="connsiteY33" fmla="*/ 5938 h 10001"/>
                  <a:gd name="connsiteX34" fmla="*/ 3193 w 10026"/>
                  <a:gd name="connsiteY34" fmla="*/ 6105 h 10001"/>
                  <a:gd name="connsiteX35" fmla="*/ 3242 w 10026"/>
                  <a:gd name="connsiteY35" fmla="*/ 6187 h 10001"/>
                  <a:gd name="connsiteX36" fmla="*/ 3242 w 10026"/>
                  <a:gd name="connsiteY36" fmla="*/ 6208 h 10001"/>
                  <a:gd name="connsiteX37" fmla="*/ 3242 w 10026"/>
                  <a:gd name="connsiteY37" fmla="*/ 6147 h 10001"/>
                  <a:gd name="connsiteX38" fmla="*/ 3242 w 10026"/>
                  <a:gd name="connsiteY38" fmla="*/ 6041 h 10001"/>
                  <a:gd name="connsiteX39" fmla="*/ 3210 w 10026"/>
                  <a:gd name="connsiteY39" fmla="*/ 5855 h 10001"/>
                  <a:gd name="connsiteX40" fmla="*/ 3210 w 10026"/>
                  <a:gd name="connsiteY40" fmla="*/ 5603 h 10001"/>
                  <a:gd name="connsiteX41" fmla="*/ 3242 w 10026"/>
                  <a:gd name="connsiteY41" fmla="*/ 5354 h 10001"/>
                  <a:gd name="connsiteX42" fmla="*/ 3325 w 10026"/>
                  <a:gd name="connsiteY42" fmla="*/ 5040 h 10001"/>
                  <a:gd name="connsiteX43" fmla="*/ 3408 w 10026"/>
                  <a:gd name="connsiteY43" fmla="*/ 4748 h 10001"/>
                  <a:gd name="connsiteX44" fmla="*/ 3558 w 10026"/>
                  <a:gd name="connsiteY44" fmla="*/ 4478 h 10001"/>
                  <a:gd name="connsiteX45" fmla="*/ 3674 w 10026"/>
                  <a:gd name="connsiteY45" fmla="*/ 4353 h 10001"/>
                  <a:gd name="connsiteX46" fmla="*/ 3808 w 10026"/>
                  <a:gd name="connsiteY46" fmla="*/ 4143 h 10001"/>
                  <a:gd name="connsiteX47" fmla="*/ 4071 w 10026"/>
                  <a:gd name="connsiteY47" fmla="*/ 3770 h 10001"/>
                  <a:gd name="connsiteX48" fmla="*/ 4203 w 10026"/>
                  <a:gd name="connsiteY48" fmla="*/ 3602 h 10001"/>
                  <a:gd name="connsiteX49" fmla="*/ 4269 w 10026"/>
                  <a:gd name="connsiteY49" fmla="*/ 3477 h 10001"/>
                  <a:gd name="connsiteX50" fmla="*/ 4350 w 10026"/>
                  <a:gd name="connsiteY50" fmla="*/ 3373 h 10001"/>
                  <a:gd name="connsiteX51" fmla="*/ 4384 w 10026"/>
                  <a:gd name="connsiteY51" fmla="*/ 3352 h 10001"/>
                  <a:gd name="connsiteX52" fmla="*/ 4350 w 10026"/>
                  <a:gd name="connsiteY52" fmla="*/ 3373 h 10001"/>
                  <a:gd name="connsiteX53" fmla="*/ 4301 w 10026"/>
                  <a:gd name="connsiteY53" fmla="*/ 3477 h 10001"/>
                  <a:gd name="connsiteX54" fmla="*/ 4203 w 10026"/>
                  <a:gd name="connsiteY54" fmla="*/ 3644 h 10001"/>
                  <a:gd name="connsiteX55" fmla="*/ 4120 w 10026"/>
                  <a:gd name="connsiteY55" fmla="*/ 3852 h 10001"/>
                  <a:gd name="connsiteX56" fmla="*/ 4003 w 10026"/>
                  <a:gd name="connsiteY56" fmla="*/ 4103 h 10001"/>
                  <a:gd name="connsiteX57" fmla="*/ 3905 w 10026"/>
                  <a:gd name="connsiteY57" fmla="*/ 4375 h 10001"/>
                  <a:gd name="connsiteX58" fmla="*/ 3823 w 10026"/>
                  <a:gd name="connsiteY58" fmla="*/ 4686 h 10001"/>
                  <a:gd name="connsiteX59" fmla="*/ 3772 w 10026"/>
                  <a:gd name="connsiteY59" fmla="*/ 4979 h 10001"/>
                  <a:gd name="connsiteX60" fmla="*/ 3739 w 10026"/>
                  <a:gd name="connsiteY60" fmla="*/ 5375 h 10001"/>
                  <a:gd name="connsiteX61" fmla="*/ 3772 w 10026"/>
                  <a:gd name="connsiteY61" fmla="*/ 5708 h 10001"/>
                  <a:gd name="connsiteX62" fmla="*/ 3855 w 10026"/>
                  <a:gd name="connsiteY62" fmla="*/ 5980 h 10001"/>
                  <a:gd name="connsiteX63" fmla="*/ 3953 w 10026"/>
                  <a:gd name="connsiteY63" fmla="*/ 6147 h 10001"/>
                  <a:gd name="connsiteX64" fmla="*/ 4071 w 10026"/>
                  <a:gd name="connsiteY64" fmla="*/ 6272 h 10001"/>
                  <a:gd name="connsiteX65" fmla="*/ 4170 w 10026"/>
                  <a:gd name="connsiteY65" fmla="*/ 6376 h 10001"/>
                  <a:gd name="connsiteX66" fmla="*/ 4220 w 10026"/>
                  <a:gd name="connsiteY66" fmla="*/ 6418 h 10001"/>
                  <a:gd name="connsiteX67" fmla="*/ 4253 w 10026"/>
                  <a:gd name="connsiteY67" fmla="*/ 6418 h 10001"/>
                  <a:gd name="connsiteX68" fmla="*/ 4253 w 10026"/>
                  <a:gd name="connsiteY68" fmla="*/ 6376 h 10001"/>
                  <a:gd name="connsiteX69" fmla="*/ 4220 w 10026"/>
                  <a:gd name="connsiteY69" fmla="*/ 6252 h 10001"/>
                  <a:gd name="connsiteX70" fmla="*/ 4203 w 10026"/>
                  <a:gd name="connsiteY70" fmla="*/ 6105 h 10001"/>
                  <a:gd name="connsiteX71" fmla="*/ 4170 w 10026"/>
                  <a:gd name="connsiteY71" fmla="*/ 5876 h 10001"/>
                  <a:gd name="connsiteX72" fmla="*/ 4170 w 10026"/>
                  <a:gd name="connsiteY72" fmla="*/ 5645 h 10001"/>
                  <a:gd name="connsiteX73" fmla="*/ 4203 w 10026"/>
                  <a:gd name="connsiteY73" fmla="*/ 5354 h 10001"/>
                  <a:gd name="connsiteX74" fmla="*/ 4220 w 10026"/>
                  <a:gd name="connsiteY74" fmla="*/ 5040 h 10001"/>
                  <a:gd name="connsiteX75" fmla="*/ 4334 w 10026"/>
                  <a:gd name="connsiteY75" fmla="*/ 4748 h 10001"/>
                  <a:gd name="connsiteX76" fmla="*/ 4435 w 10026"/>
                  <a:gd name="connsiteY76" fmla="*/ 4436 h 10001"/>
                  <a:gd name="connsiteX77" fmla="*/ 4567 w 10026"/>
                  <a:gd name="connsiteY77" fmla="*/ 4207 h 10001"/>
                  <a:gd name="connsiteX78" fmla="*/ 4666 w 10026"/>
                  <a:gd name="connsiteY78" fmla="*/ 4018 h 10001"/>
                  <a:gd name="connsiteX79" fmla="*/ 4800 w 10026"/>
                  <a:gd name="connsiteY79" fmla="*/ 3852 h 10001"/>
                  <a:gd name="connsiteX80" fmla="*/ 4915 w 10026"/>
                  <a:gd name="connsiteY80" fmla="*/ 3705 h 10001"/>
                  <a:gd name="connsiteX81" fmla="*/ 5014 w 10026"/>
                  <a:gd name="connsiteY81" fmla="*/ 3602 h 10001"/>
                  <a:gd name="connsiteX82" fmla="*/ 5149 w 10026"/>
                  <a:gd name="connsiteY82" fmla="*/ 3539 h 10001"/>
                  <a:gd name="connsiteX83" fmla="*/ 5233 w 10026"/>
                  <a:gd name="connsiteY83" fmla="*/ 3539 h 10001"/>
                  <a:gd name="connsiteX84" fmla="*/ 5316 w 10026"/>
                  <a:gd name="connsiteY84" fmla="*/ 3602 h 10001"/>
                  <a:gd name="connsiteX85" fmla="*/ 5397 w 10026"/>
                  <a:gd name="connsiteY85" fmla="*/ 3705 h 10001"/>
                  <a:gd name="connsiteX86" fmla="*/ 5448 w 10026"/>
                  <a:gd name="connsiteY86" fmla="*/ 3852 h 10001"/>
                  <a:gd name="connsiteX87" fmla="*/ 5481 w 10026"/>
                  <a:gd name="connsiteY87" fmla="*/ 4041 h 10001"/>
                  <a:gd name="connsiteX88" fmla="*/ 5548 w 10026"/>
                  <a:gd name="connsiteY88" fmla="*/ 4540 h 10001"/>
                  <a:gd name="connsiteX89" fmla="*/ 5581 w 10026"/>
                  <a:gd name="connsiteY89" fmla="*/ 5103 h 10001"/>
                  <a:gd name="connsiteX90" fmla="*/ 5614 w 10026"/>
                  <a:gd name="connsiteY90" fmla="*/ 5688 h 10001"/>
                  <a:gd name="connsiteX91" fmla="*/ 5614 w 10026"/>
                  <a:gd name="connsiteY91" fmla="*/ 5938 h 10001"/>
                  <a:gd name="connsiteX92" fmla="*/ 5614 w 10026"/>
                  <a:gd name="connsiteY92" fmla="*/ 6147 h 10001"/>
                  <a:gd name="connsiteX93" fmla="*/ 5581 w 10026"/>
                  <a:gd name="connsiteY93" fmla="*/ 6354 h 10001"/>
                  <a:gd name="connsiteX94" fmla="*/ 5581 w 10026"/>
                  <a:gd name="connsiteY94" fmla="*/ 6481 h 10001"/>
                  <a:gd name="connsiteX95" fmla="*/ 5581 w 10026"/>
                  <a:gd name="connsiteY95" fmla="*/ 6584 h 10001"/>
                  <a:gd name="connsiteX96" fmla="*/ 5581 w 10026"/>
                  <a:gd name="connsiteY96" fmla="*/ 6605 h 10001"/>
                  <a:gd name="connsiteX97" fmla="*/ 6209 w 10026"/>
                  <a:gd name="connsiteY97" fmla="*/ 3185 h 10001"/>
                  <a:gd name="connsiteX98" fmla="*/ 6243 w 10026"/>
                  <a:gd name="connsiteY98" fmla="*/ 3248 h 10001"/>
                  <a:gd name="connsiteX99" fmla="*/ 6275 w 10026"/>
                  <a:gd name="connsiteY99" fmla="*/ 3352 h 10001"/>
                  <a:gd name="connsiteX100" fmla="*/ 6324 w 10026"/>
                  <a:gd name="connsiteY100" fmla="*/ 3517 h 10001"/>
                  <a:gd name="connsiteX101" fmla="*/ 6375 w 10026"/>
                  <a:gd name="connsiteY101" fmla="*/ 3748 h 10001"/>
                  <a:gd name="connsiteX102" fmla="*/ 6423 w 10026"/>
                  <a:gd name="connsiteY102" fmla="*/ 3978 h 10001"/>
                  <a:gd name="connsiteX103" fmla="*/ 6507 w 10026"/>
                  <a:gd name="connsiteY103" fmla="*/ 4270 h 10001"/>
                  <a:gd name="connsiteX104" fmla="*/ 6591 w 10026"/>
                  <a:gd name="connsiteY104" fmla="*/ 4915 h 10001"/>
                  <a:gd name="connsiteX105" fmla="*/ 6608 w 10026"/>
                  <a:gd name="connsiteY105" fmla="*/ 5249 h 10001"/>
                  <a:gd name="connsiteX106" fmla="*/ 6608 w 10026"/>
                  <a:gd name="connsiteY106" fmla="*/ 5521 h 10001"/>
                  <a:gd name="connsiteX107" fmla="*/ 6608 w 10026"/>
                  <a:gd name="connsiteY107" fmla="*/ 5750 h 10001"/>
                  <a:gd name="connsiteX108" fmla="*/ 6591 w 10026"/>
                  <a:gd name="connsiteY108" fmla="*/ 5938 h 10001"/>
                  <a:gd name="connsiteX109" fmla="*/ 6556 w 10026"/>
                  <a:gd name="connsiteY109" fmla="*/ 6105 h 10001"/>
                  <a:gd name="connsiteX110" fmla="*/ 6541 w 10026"/>
                  <a:gd name="connsiteY110" fmla="*/ 6208 h 10001"/>
                  <a:gd name="connsiteX111" fmla="*/ 6507 w 10026"/>
                  <a:gd name="connsiteY111" fmla="*/ 6272 h 10001"/>
                  <a:gd name="connsiteX112" fmla="*/ 6507 w 10026"/>
                  <a:gd name="connsiteY112" fmla="*/ 6314 h 10001"/>
                  <a:gd name="connsiteX113" fmla="*/ 6507 w 10026"/>
                  <a:gd name="connsiteY113" fmla="*/ 6272 h 10001"/>
                  <a:gd name="connsiteX114" fmla="*/ 6591 w 10026"/>
                  <a:gd name="connsiteY114" fmla="*/ 6208 h 10001"/>
                  <a:gd name="connsiteX115" fmla="*/ 6673 w 10026"/>
                  <a:gd name="connsiteY115" fmla="*/ 6083 h 10001"/>
                  <a:gd name="connsiteX116" fmla="*/ 6738 w 10026"/>
                  <a:gd name="connsiteY116" fmla="*/ 5917 h 10001"/>
                  <a:gd name="connsiteX117" fmla="*/ 6938 w 10026"/>
                  <a:gd name="connsiteY117" fmla="*/ 5542 h 10001"/>
                  <a:gd name="connsiteX118" fmla="*/ 7117 w 10026"/>
                  <a:gd name="connsiteY118" fmla="*/ 5103 h 10001"/>
                  <a:gd name="connsiteX119" fmla="*/ 7136 w 10026"/>
                  <a:gd name="connsiteY119" fmla="*/ 4937 h 10001"/>
                  <a:gd name="connsiteX120" fmla="*/ 7169 w 10026"/>
                  <a:gd name="connsiteY120" fmla="*/ 4748 h 10001"/>
                  <a:gd name="connsiteX121" fmla="*/ 7169 w 10026"/>
                  <a:gd name="connsiteY121" fmla="*/ 4436 h 10001"/>
                  <a:gd name="connsiteX122" fmla="*/ 7117 w 10026"/>
                  <a:gd name="connsiteY122" fmla="*/ 4270 h 10001"/>
                  <a:gd name="connsiteX123" fmla="*/ 7085 w 10026"/>
                  <a:gd name="connsiteY123" fmla="*/ 4248 h 10001"/>
                  <a:gd name="connsiteX124" fmla="*/ 7085 w 10026"/>
                  <a:gd name="connsiteY124" fmla="*/ 4207 h 10001"/>
                  <a:gd name="connsiteX125" fmla="*/ 7117 w 10026"/>
                  <a:gd name="connsiteY125" fmla="*/ 4248 h 10001"/>
                  <a:gd name="connsiteX126" fmla="*/ 7169 w 10026"/>
                  <a:gd name="connsiteY126" fmla="*/ 4353 h 10001"/>
                  <a:gd name="connsiteX127" fmla="*/ 7253 w 10026"/>
                  <a:gd name="connsiteY127" fmla="*/ 4478 h 10001"/>
                  <a:gd name="connsiteX128" fmla="*/ 7351 w 10026"/>
                  <a:gd name="connsiteY128" fmla="*/ 4644 h 10001"/>
                  <a:gd name="connsiteX129" fmla="*/ 7536 w 10026"/>
                  <a:gd name="connsiteY129" fmla="*/ 4915 h 10001"/>
                  <a:gd name="connsiteX130" fmla="*/ 7601 w 10026"/>
                  <a:gd name="connsiteY130" fmla="*/ 5040 h 10001"/>
                  <a:gd name="connsiteX131" fmla="*/ 7617 w 10026"/>
                  <a:gd name="connsiteY131" fmla="*/ 5083 h 10001"/>
                  <a:gd name="connsiteX132" fmla="*/ 7667 w 10026"/>
                  <a:gd name="connsiteY132" fmla="*/ 5584 h 10001"/>
                  <a:gd name="connsiteX133" fmla="*/ 7699 w 10026"/>
                  <a:gd name="connsiteY133" fmla="*/ 6041 h 10001"/>
                  <a:gd name="connsiteX134" fmla="*/ 7699 w 10026"/>
                  <a:gd name="connsiteY134" fmla="*/ 6252 h 10001"/>
                  <a:gd name="connsiteX135" fmla="*/ 7731 w 10026"/>
                  <a:gd name="connsiteY135" fmla="*/ 6439 h 10001"/>
                  <a:gd name="connsiteX136" fmla="*/ 7747 w 10026"/>
                  <a:gd name="connsiteY136" fmla="*/ 6544 h 10001"/>
                  <a:gd name="connsiteX137" fmla="*/ 7782 w 10026"/>
                  <a:gd name="connsiteY137" fmla="*/ 6584 h 10001"/>
                  <a:gd name="connsiteX138" fmla="*/ 7782 w 10026"/>
                  <a:gd name="connsiteY138" fmla="*/ 6544 h 10001"/>
                  <a:gd name="connsiteX139" fmla="*/ 7832 w 10026"/>
                  <a:gd name="connsiteY139" fmla="*/ 6481 h 10001"/>
                  <a:gd name="connsiteX140" fmla="*/ 7883 w 10026"/>
                  <a:gd name="connsiteY140" fmla="*/ 6376 h 10001"/>
                  <a:gd name="connsiteX141" fmla="*/ 7932 w 10026"/>
                  <a:gd name="connsiteY141" fmla="*/ 6252 h 10001"/>
                  <a:gd name="connsiteX142" fmla="*/ 8064 w 10026"/>
                  <a:gd name="connsiteY142" fmla="*/ 5917 h 10001"/>
                  <a:gd name="connsiteX143" fmla="*/ 8145 w 10026"/>
                  <a:gd name="connsiteY143" fmla="*/ 5478 h 10001"/>
                  <a:gd name="connsiteX144" fmla="*/ 8179 w 10026"/>
                  <a:gd name="connsiteY144" fmla="*/ 5312 h 10001"/>
                  <a:gd name="connsiteX145" fmla="*/ 8179 w 10026"/>
                  <a:gd name="connsiteY145" fmla="*/ 5186 h 10001"/>
                  <a:gd name="connsiteX146" fmla="*/ 8129 w 10026"/>
                  <a:gd name="connsiteY146" fmla="*/ 4979 h 10001"/>
                  <a:gd name="connsiteX147" fmla="*/ 8064 w 10026"/>
                  <a:gd name="connsiteY147" fmla="*/ 4873 h 10001"/>
                  <a:gd name="connsiteX148" fmla="*/ 8047 w 10026"/>
                  <a:gd name="connsiteY148" fmla="*/ 4854 h 10001"/>
                  <a:gd name="connsiteX149" fmla="*/ 8179 w 10026"/>
                  <a:gd name="connsiteY149" fmla="*/ 5040 h 10001"/>
                  <a:gd name="connsiteX150" fmla="*/ 8328 w 10026"/>
                  <a:gd name="connsiteY150" fmla="*/ 5207 h 10001"/>
                  <a:gd name="connsiteX151" fmla="*/ 8529 w 10026"/>
                  <a:gd name="connsiteY151" fmla="*/ 5375 h 10001"/>
                  <a:gd name="connsiteX152" fmla="*/ 8712 w 10026"/>
                  <a:gd name="connsiteY152" fmla="*/ 5584 h 10001"/>
                  <a:gd name="connsiteX153" fmla="*/ 8860 w 10026"/>
                  <a:gd name="connsiteY153" fmla="*/ 5855 h 10001"/>
                  <a:gd name="connsiteX154" fmla="*/ 9025 w 10026"/>
                  <a:gd name="connsiteY154" fmla="*/ 6147 h 10001"/>
                  <a:gd name="connsiteX155" fmla="*/ 9157 w 10026"/>
                  <a:gd name="connsiteY155" fmla="*/ 6521 h 10001"/>
                  <a:gd name="connsiteX156" fmla="*/ 9258 w 10026"/>
                  <a:gd name="connsiteY156" fmla="*/ 6980 h 10001"/>
                  <a:gd name="connsiteX157" fmla="*/ 9324 w 10026"/>
                  <a:gd name="connsiteY157" fmla="*/ 7481 h 10001"/>
                  <a:gd name="connsiteX158" fmla="*/ 9373 w 10026"/>
                  <a:gd name="connsiteY158" fmla="*/ 7940 h 10001"/>
                  <a:gd name="connsiteX159" fmla="*/ 9373 w 10026"/>
                  <a:gd name="connsiteY159" fmla="*/ 8358 h 10001"/>
                  <a:gd name="connsiteX160" fmla="*/ 9373 w 10026"/>
                  <a:gd name="connsiteY160" fmla="*/ 8690 h 10001"/>
                  <a:gd name="connsiteX161" fmla="*/ 9373 w 10026"/>
                  <a:gd name="connsiteY161" fmla="*/ 8941 h 10001"/>
                  <a:gd name="connsiteX162" fmla="*/ 9339 w 10026"/>
                  <a:gd name="connsiteY162" fmla="*/ 9149 h 10001"/>
                  <a:gd name="connsiteX163" fmla="*/ 9339 w 10026"/>
                  <a:gd name="connsiteY163" fmla="*/ 9316 h 10001"/>
                  <a:gd name="connsiteX164" fmla="*/ 9339 w 10026"/>
                  <a:gd name="connsiteY164" fmla="*/ 9359 h 10001"/>
                  <a:gd name="connsiteX165" fmla="*/ 9389 w 10026"/>
                  <a:gd name="connsiteY165" fmla="*/ 9359 h 10001"/>
                  <a:gd name="connsiteX166" fmla="*/ 9505 w 10026"/>
                  <a:gd name="connsiteY166" fmla="*/ 9442 h 10001"/>
                  <a:gd name="connsiteX167" fmla="*/ 9655 w 10026"/>
                  <a:gd name="connsiteY167" fmla="*/ 9545 h 10001"/>
                  <a:gd name="connsiteX168" fmla="*/ 10000 w 10026"/>
                  <a:gd name="connsiteY168" fmla="*/ 10001 h 10001"/>
                  <a:gd name="connsiteX169" fmla="*/ 9059 w 10026"/>
                  <a:gd name="connsiteY169" fmla="*/ 2684 h 10001"/>
                  <a:gd name="connsiteX170" fmla="*/ 5158 w 10026"/>
                  <a:gd name="connsiteY170" fmla="*/ 1 h 10001"/>
                  <a:gd name="connsiteX171" fmla="*/ 1519 w 10026"/>
                  <a:gd name="connsiteY171" fmla="*/ 2203 h 10001"/>
                  <a:gd name="connsiteX0" fmla="*/ 1519 w 10026"/>
                  <a:gd name="connsiteY0" fmla="*/ 2203 h 10001"/>
                  <a:gd name="connsiteX1" fmla="*/ 136 w 10026"/>
                  <a:gd name="connsiteY1" fmla="*/ 9508 h 10001"/>
                  <a:gd name="connsiteX2" fmla="*/ 963 w 10026"/>
                  <a:gd name="connsiteY2" fmla="*/ 8903 h 10001"/>
                  <a:gd name="connsiteX3" fmla="*/ 956 w 10026"/>
                  <a:gd name="connsiteY3" fmla="*/ 8358 h 10001"/>
                  <a:gd name="connsiteX4" fmla="*/ 939 w 10026"/>
                  <a:gd name="connsiteY4" fmla="*/ 7940 h 10001"/>
                  <a:gd name="connsiteX5" fmla="*/ 939 w 10026"/>
                  <a:gd name="connsiteY5" fmla="*/ 7523 h 10001"/>
                  <a:gd name="connsiteX6" fmla="*/ 990 w 10026"/>
                  <a:gd name="connsiteY6" fmla="*/ 7147 h 10001"/>
                  <a:gd name="connsiteX7" fmla="*/ 1122 w 10026"/>
                  <a:gd name="connsiteY7" fmla="*/ 6418 h 10001"/>
                  <a:gd name="connsiteX8" fmla="*/ 1336 w 10026"/>
                  <a:gd name="connsiteY8" fmla="*/ 5750 h 10001"/>
                  <a:gd name="connsiteX9" fmla="*/ 1552 w 10026"/>
                  <a:gd name="connsiteY9" fmla="*/ 5249 h 10001"/>
                  <a:gd name="connsiteX10" fmla="*/ 1652 w 10026"/>
                  <a:gd name="connsiteY10" fmla="*/ 5040 h 10001"/>
                  <a:gd name="connsiteX11" fmla="*/ 1753 w 10026"/>
                  <a:gd name="connsiteY11" fmla="*/ 4873 h 10001"/>
                  <a:gd name="connsiteX12" fmla="*/ 1836 w 10026"/>
                  <a:gd name="connsiteY12" fmla="*/ 4748 h 10001"/>
                  <a:gd name="connsiteX13" fmla="*/ 1885 w 10026"/>
                  <a:gd name="connsiteY13" fmla="*/ 4644 h 10001"/>
                  <a:gd name="connsiteX14" fmla="*/ 1968 w 10026"/>
                  <a:gd name="connsiteY14" fmla="*/ 4540 h 10001"/>
                  <a:gd name="connsiteX15" fmla="*/ 2083 w 10026"/>
                  <a:gd name="connsiteY15" fmla="*/ 6147 h 10001"/>
                  <a:gd name="connsiteX16" fmla="*/ 2083 w 10026"/>
                  <a:gd name="connsiteY16" fmla="*/ 6083 h 10001"/>
                  <a:gd name="connsiteX17" fmla="*/ 2083 w 10026"/>
                  <a:gd name="connsiteY17" fmla="*/ 5938 h 10001"/>
                  <a:gd name="connsiteX18" fmla="*/ 2134 w 10026"/>
                  <a:gd name="connsiteY18" fmla="*/ 5688 h 10001"/>
                  <a:gd name="connsiteX19" fmla="*/ 2151 w 10026"/>
                  <a:gd name="connsiteY19" fmla="*/ 5375 h 10001"/>
                  <a:gd name="connsiteX20" fmla="*/ 2266 w 10026"/>
                  <a:gd name="connsiteY20" fmla="*/ 5040 h 10001"/>
                  <a:gd name="connsiteX21" fmla="*/ 2365 w 10026"/>
                  <a:gd name="connsiteY21" fmla="*/ 4748 h 10001"/>
                  <a:gd name="connsiteX22" fmla="*/ 2580 w 10026"/>
                  <a:gd name="connsiteY22" fmla="*/ 4436 h 10001"/>
                  <a:gd name="connsiteX23" fmla="*/ 2813 w 10026"/>
                  <a:gd name="connsiteY23" fmla="*/ 4186 h 10001"/>
                  <a:gd name="connsiteX24" fmla="*/ 2929 w 10026"/>
                  <a:gd name="connsiteY24" fmla="*/ 4143 h 10001"/>
                  <a:gd name="connsiteX25" fmla="*/ 2944 w 10026"/>
                  <a:gd name="connsiteY25" fmla="*/ 4143 h 10001"/>
                  <a:gd name="connsiteX26" fmla="*/ 3012 w 10026"/>
                  <a:gd name="connsiteY26" fmla="*/ 4186 h 10001"/>
                  <a:gd name="connsiteX27" fmla="*/ 3012 w 10026"/>
                  <a:gd name="connsiteY27" fmla="*/ 4270 h 10001"/>
                  <a:gd name="connsiteX28" fmla="*/ 2978 w 10026"/>
                  <a:gd name="connsiteY28" fmla="*/ 4581 h 10001"/>
                  <a:gd name="connsiteX29" fmla="*/ 2944 w 10026"/>
                  <a:gd name="connsiteY29" fmla="*/ 4915 h 10001"/>
                  <a:gd name="connsiteX30" fmla="*/ 2944 w 10026"/>
                  <a:gd name="connsiteY30" fmla="*/ 5145 h 10001"/>
                  <a:gd name="connsiteX31" fmla="*/ 3012 w 10026"/>
                  <a:gd name="connsiteY31" fmla="*/ 5375 h 10001"/>
                  <a:gd name="connsiteX32" fmla="*/ 3077 w 10026"/>
                  <a:gd name="connsiteY32" fmla="*/ 5772 h 10001"/>
                  <a:gd name="connsiteX33" fmla="*/ 3159 w 10026"/>
                  <a:gd name="connsiteY33" fmla="*/ 5938 h 10001"/>
                  <a:gd name="connsiteX34" fmla="*/ 3193 w 10026"/>
                  <a:gd name="connsiteY34" fmla="*/ 6105 h 10001"/>
                  <a:gd name="connsiteX35" fmla="*/ 3242 w 10026"/>
                  <a:gd name="connsiteY35" fmla="*/ 6187 h 10001"/>
                  <a:gd name="connsiteX36" fmla="*/ 3242 w 10026"/>
                  <a:gd name="connsiteY36" fmla="*/ 6208 h 10001"/>
                  <a:gd name="connsiteX37" fmla="*/ 3242 w 10026"/>
                  <a:gd name="connsiteY37" fmla="*/ 6147 h 10001"/>
                  <a:gd name="connsiteX38" fmla="*/ 3242 w 10026"/>
                  <a:gd name="connsiteY38" fmla="*/ 6041 h 10001"/>
                  <a:gd name="connsiteX39" fmla="*/ 3210 w 10026"/>
                  <a:gd name="connsiteY39" fmla="*/ 5855 h 10001"/>
                  <a:gd name="connsiteX40" fmla="*/ 3210 w 10026"/>
                  <a:gd name="connsiteY40" fmla="*/ 5603 h 10001"/>
                  <a:gd name="connsiteX41" fmla="*/ 3242 w 10026"/>
                  <a:gd name="connsiteY41" fmla="*/ 5354 h 10001"/>
                  <a:gd name="connsiteX42" fmla="*/ 3325 w 10026"/>
                  <a:gd name="connsiteY42" fmla="*/ 5040 h 10001"/>
                  <a:gd name="connsiteX43" fmla="*/ 3408 w 10026"/>
                  <a:gd name="connsiteY43" fmla="*/ 4748 h 10001"/>
                  <a:gd name="connsiteX44" fmla="*/ 3558 w 10026"/>
                  <a:gd name="connsiteY44" fmla="*/ 4478 h 10001"/>
                  <a:gd name="connsiteX45" fmla="*/ 3674 w 10026"/>
                  <a:gd name="connsiteY45" fmla="*/ 4353 h 10001"/>
                  <a:gd name="connsiteX46" fmla="*/ 3808 w 10026"/>
                  <a:gd name="connsiteY46" fmla="*/ 4143 h 10001"/>
                  <a:gd name="connsiteX47" fmla="*/ 4071 w 10026"/>
                  <a:gd name="connsiteY47" fmla="*/ 3770 h 10001"/>
                  <a:gd name="connsiteX48" fmla="*/ 4203 w 10026"/>
                  <a:gd name="connsiteY48" fmla="*/ 3602 h 10001"/>
                  <a:gd name="connsiteX49" fmla="*/ 4269 w 10026"/>
                  <a:gd name="connsiteY49" fmla="*/ 3477 h 10001"/>
                  <a:gd name="connsiteX50" fmla="*/ 4350 w 10026"/>
                  <a:gd name="connsiteY50" fmla="*/ 3373 h 10001"/>
                  <a:gd name="connsiteX51" fmla="*/ 4384 w 10026"/>
                  <a:gd name="connsiteY51" fmla="*/ 3352 h 10001"/>
                  <a:gd name="connsiteX52" fmla="*/ 4350 w 10026"/>
                  <a:gd name="connsiteY52" fmla="*/ 3373 h 10001"/>
                  <a:gd name="connsiteX53" fmla="*/ 4301 w 10026"/>
                  <a:gd name="connsiteY53" fmla="*/ 3477 h 10001"/>
                  <a:gd name="connsiteX54" fmla="*/ 4203 w 10026"/>
                  <a:gd name="connsiteY54" fmla="*/ 3644 h 10001"/>
                  <a:gd name="connsiteX55" fmla="*/ 4120 w 10026"/>
                  <a:gd name="connsiteY55" fmla="*/ 3852 h 10001"/>
                  <a:gd name="connsiteX56" fmla="*/ 4003 w 10026"/>
                  <a:gd name="connsiteY56" fmla="*/ 4103 h 10001"/>
                  <a:gd name="connsiteX57" fmla="*/ 3905 w 10026"/>
                  <a:gd name="connsiteY57" fmla="*/ 4375 h 10001"/>
                  <a:gd name="connsiteX58" fmla="*/ 3823 w 10026"/>
                  <a:gd name="connsiteY58" fmla="*/ 4686 h 10001"/>
                  <a:gd name="connsiteX59" fmla="*/ 3772 w 10026"/>
                  <a:gd name="connsiteY59" fmla="*/ 4979 h 10001"/>
                  <a:gd name="connsiteX60" fmla="*/ 3739 w 10026"/>
                  <a:gd name="connsiteY60" fmla="*/ 5375 h 10001"/>
                  <a:gd name="connsiteX61" fmla="*/ 3772 w 10026"/>
                  <a:gd name="connsiteY61" fmla="*/ 5708 h 10001"/>
                  <a:gd name="connsiteX62" fmla="*/ 3855 w 10026"/>
                  <a:gd name="connsiteY62" fmla="*/ 5980 h 10001"/>
                  <a:gd name="connsiteX63" fmla="*/ 3953 w 10026"/>
                  <a:gd name="connsiteY63" fmla="*/ 6147 h 10001"/>
                  <a:gd name="connsiteX64" fmla="*/ 4071 w 10026"/>
                  <a:gd name="connsiteY64" fmla="*/ 6272 h 10001"/>
                  <a:gd name="connsiteX65" fmla="*/ 4170 w 10026"/>
                  <a:gd name="connsiteY65" fmla="*/ 6376 h 10001"/>
                  <a:gd name="connsiteX66" fmla="*/ 4220 w 10026"/>
                  <a:gd name="connsiteY66" fmla="*/ 6418 h 10001"/>
                  <a:gd name="connsiteX67" fmla="*/ 4253 w 10026"/>
                  <a:gd name="connsiteY67" fmla="*/ 6418 h 10001"/>
                  <a:gd name="connsiteX68" fmla="*/ 4253 w 10026"/>
                  <a:gd name="connsiteY68" fmla="*/ 6376 h 10001"/>
                  <a:gd name="connsiteX69" fmla="*/ 4220 w 10026"/>
                  <a:gd name="connsiteY69" fmla="*/ 6252 h 10001"/>
                  <a:gd name="connsiteX70" fmla="*/ 4203 w 10026"/>
                  <a:gd name="connsiteY70" fmla="*/ 6105 h 10001"/>
                  <a:gd name="connsiteX71" fmla="*/ 4170 w 10026"/>
                  <a:gd name="connsiteY71" fmla="*/ 5876 h 10001"/>
                  <a:gd name="connsiteX72" fmla="*/ 4170 w 10026"/>
                  <a:gd name="connsiteY72" fmla="*/ 5645 h 10001"/>
                  <a:gd name="connsiteX73" fmla="*/ 4203 w 10026"/>
                  <a:gd name="connsiteY73" fmla="*/ 5354 h 10001"/>
                  <a:gd name="connsiteX74" fmla="*/ 4220 w 10026"/>
                  <a:gd name="connsiteY74" fmla="*/ 5040 h 10001"/>
                  <a:gd name="connsiteX75" fmla="*/ 4334 w 10026"/>
                  <a:gd name="connsiteY75" fmla="*/ 4748 h 10001"/>
                  <a:gd name="connsiteX76" fmla="*/ 4435 w 10026"/>
                  <a:gd name="connsiteY76" fmla="*/ 4436 h 10001"/>
                  <a:gd name="connsiteX77" fmla="*/ 4567 w 10026"/>
                  <a:gd name="connsiteY77" fmla="*/ 4207 h 10001"/>
                  <a:gd name="connsiteX78" fmla="*/ 4666 w 10026"/>
                  <a:gd name="connsiteY78" fmla="*/ 4018 h 10001"/>
                  <a:gd name="connsiteX79" fmla="*/ 4800 w 10026"/>
                  <a:gd name="connsiteY79" fmla="*/ 3852 h 10001"/>
                  <a:gd name="connsiteX80" fmla="*/ 4915 w 10026"/>
                  <a:gd name="connsiteY80" fmla="*/ 3705 h 10001"/>
                  <a:gd name="connsiteX81" fmla="*/ 5014 w 10026"/>
                  <a:gd name="connsiteY81" fmla="*/ 3602 h 10001"/>
                  <a:gd name="connsiteX82" fmla="*/ 5149 w 10026"/>
                  <a:gd name="connsiteY82" fmla="*/ 3539 h 10001"/>
                  <a:gd name="connsiteX83" fmla="*/ 5233 w 10026"/>
                  <a:gd name="connsiteY83" fmla="*/ 3539 h 10001"/>
                  <a:gd name="connsiteX84" fmla="*/ 5316 w 10026"/>
                  <a:gd name="connsiteY84" fmla="*/ 3602 h 10001"/>
                  <a:gd name="connsiteX85" fmla="*/ 5397 w 10026"/>
                  <a:gd name="connsiteY85" fmla="*/ 3705 h 10001"/>
                  <a:gd name="connsiteX86" fmla="*/ 5448 w 10026"/>
                  <a:gd name="connsiteY86" fmla="*/ 3852 h 10001"/>
                  <a:gd name="connsiteX87" fmla="*/ 5481 w 10026"/>
                  <a:gd name="connsiteY87" fmla="*/ 4041 h 10001"/>
                  <a:gd name="connsiteX88" fmla="*/ 5548 w 10026"/>
                  <a:gd name="connsiteY88" fmla="*/ 4540 h 10001"/>
                  <a:gd name="connsiteX89" fmla="*/ 5581 w 10026"/>
                  <a:gd name="connsiteY89" fmla="*/ 5103 h 10001"/>
                  <a:gd name="connsiteX90" fmla="*/ 5614 w 10026"/>
                  <a:gd name="connsiteY90" fmla="*/ 5688 h 10001"/>
                  <a:gd name="connsiteX91" fmla="*/ 5614 w 10026"/>
                  <a:gd name="connsiteY91" fmla="*/ 5938 h 10001"/>
                  <a:gd name="connsiteX92" fmla="*/ 5614 w 10026"/>
                  <a:gd name="connsiteY92" fmla="*/ 6147 h 10001"/>
                  <a:gd name="connsiteX93" fmla="*/ 5581 w 10026"/>
                  <a:gd name="connsiteY93" fmla="*/ 6354 h 10001"/>
                  <a:gd name="connsiteX94" fmla="*/ 5581 w 10026"/>
                  <a:gd name="connsiteY94" fmla="*/ 6481 h 10001"/>
                  <a:gd name="connsiteX95" fmla="*/ 5581 w 10026"/>
                  <a:gd name="connsiteY95" fmla="*/ 6584 h 10001"/>
                  <a:gd name="connsiteX96" fmla="*/ 5581 w 10026"/>
                  <a:gd name="connsiteY96" fmla="*/ 6605 h 10001"/>
                  <a:gd name="connsiteX97" fmla="*/ 6209 w 10026"/>
                  <a:gd name="connsiteY97" fmla="*/ 3185 h 10001"/>
                  <a:gd name="connsiteX98" fmla="*/ 6243 w 10026"/>
                  <a:gd name="connsiteY98" fmla="*/ 3248 h 10001"/>
                  <a:gd name="connsiteX99" fmla="*/ 6275 w 10026"/>
                  <a:gd name="connsiteY99" fmla="*/ 3352 h 10001"/>
                  <a:gd name="connsiteX100" fmla="*/ 6324 w 10026"/>
                  <a:gd name="connsiteY100" fmla="*/ 3517 h 10001"/>
                  <a:gd name="connsiteX101" fmla="*/ 6375 w 10026"/>
                  <a:gd name="connsiteY101" fmla="*/ 3748 h 10001"/>
                  <a:gd name="connsiteX102" fmla="*/ 6423 w 10026"/>
                  <a:gd name="connsiteY102" fmla="*/ 3978 h 10001"/>
                  <a:gd name="connsiteX103" fmla="*/ 6507 w 10026"/>
                  <a:gd name="connsiteY103" fmla="*/ 4270 h 10001"/>
                  <a:gd name="connsiteX104" fmla="*/ 6591 w 10026"/>
                  <a:gd name="connsiteY104" fmla="*/ 4915 h 10001"/>
                  <a:gd name="connsiteX105" fmla="*/ 6608 w 10026"/>
                  <a:gd name="connsiteY105" fmla="*/ 5249 h 10001"/>
                  <a:gd name="connsiteX106" fmla="*/ 6608 w 10026"/>
                  <a:gd name="connsiteY106" fmla="*/ 5521 h 10001"/>
                  <a:gd name="connsiteX107" fmla="*/ 6608 w 10026"/>
                  <a:gd name="connsiteY107" fmla="*/ 5750 h 10001"/>
                  <a:gd name="connsiteX108" fmla="*/ 6591 w 10026"/>
                  <a:gd name="connsiteY108" fmla="*/ 5938 h 10001"/>
                  <a:gd name="connsiteX109" fmla="*/ 6556 w 10026"/>
                  <a:gd name="connsiteY109" fmla="*/ 6105 h 10001"/>
                  <a:gd name="connsiteX110" fmla="*/ 6541 w 10026"/>
                  <a:gd name="connsiteY110" fmla="*/ 6208 h 10001"/>
                  <a:gd name="connsiteX111" fmla="*/ 6507 w 10026"/>
                  <a:gd name="connsiteY111" fmla="*/ 6272 h 10001"/>
                  <a:gd name="connsiteX112" fmla="*/ 6507 w 10026"/>
                  <a:gd name="connsiteY112" fmla="*/ 6314 h 10001"/>
                  <a:gd name="connsiteX113" fmla="*/ 6507 w 10026"/>
                  <a:gd name="connsiteY113" fmla="*/ 6272 h 10001"/>
                  <a:gd name="connsiteX114" fmla="*/ 6591 w 10026"/>
                  <a:gd name="connsiteY114" fmla="*/ 6208 h 10001"/>
                  <a:gd name="connsiteX115" fmla="*/ 6673 w 10026"/>
                  <a:gd name="connsiteY115" fmla="*/ 6083 h 10001"/>
                  <a:gd name="connsiteX116" fmla="*/ 6738 w 10026"/>
                  <a:gd name="connsiteY116" fmla="*/ 5917 h 10001"/>
                  <a:gd name="connsiteX117" fmla="*/ 6938 w 10026"/>
                  <a:gd name="connsiteY117" fmla="*/ 5542 h 10001"/>
                  <a:gd name="connsiteX118" fmla="*/ 7117 w 10026"/>
                  <a:gd name="connsiteY118" fmla="*/ 5103 h 10001"/>
                  <a:gd name="connsiteX119" fmla="*/ 7136 w 10026"/>
                  <a:gd name="connsiteY119" fmla="*/ 4937 h 10001"/>
                  <a:gd name="connsiteX120" fmla="*/ 7169 w 10026"/>
                  <a:gd name="connsiteY120" fmla="*/ 4748 h 10001"/>
                  <a:gd name="connsiteX121" fmla="*/ 7169 w 10026"/>
                  <a:gd name="connsiteY121" fmla="*/ 4436 h 10001"/>
                  <a:gd name="connsiteX122" fmla="*/ 7117 w 10026"/>
                  <a:gd name="connsiteY122" fmla="*/ 4270 h 10001"/>
                  <a:gd name="connsiteX123" fmla="*/ 7085 w 10026"/>
                  <a:gd name="connsiteY123" fmla="*/ 4248 h 10001"/>
                  <a:gd name="connsiteX124" fmla="*/ 7085 w 10026"/>
                  <a:gd name="connsiteY124" fmla="*/ 4207 h 10001"/>
                  <a:gd name="connsiteX125" fmla="*/ 7117 w 10026"/>
                  <a:gd name="connsiteY125" fmla="*/ 4248 h 10001"/>
                  <a:gd name="connsiteX126" fmla="*/ 7169 w 10026"/>
                  <a:gd name="connsiteY126" fmla="*/ 4353 h 10001"/>
                  <a:gd name="connsiteX127" fmla="*/ 7253 w 10026"/>
                  <a:gd name="connsiteY127" fmla="*/ 4478 h 10001"/>
                  <a:gd name="connsiteX128" fmla="*/ 7351 w 10026"/>
                  <a:gd name="connsiteY128" fmla="*/ 4644 h 10001"/>
                  <a:gd name="connsiteX129" fmla="*/ 7536 w 10026"/>
                  <a:gd name="connsiteY129" fmla="*/ 4915 h 10001"/>
                  <a:gd name="connsiteX130" fmla="*/ 7601 w 10026"/>
                  <a:gd name="connsiteY130" fmla="*/ 5040 h 10001"/>
                  <a:gd name="connsiteX131" fmla="*/ 7617 w 10026"/>
                  <a:gd name="connsiteY131" fmla="*/ 5083 h 10001"/>
                  <a:gd name="connsiteX132" fmla="*/ 7667 w 10026"/>
                  <a:gd name="connsiteY132" fmla="*/ 5584 h 10001"/>
                  <a:gd name="connsiteX133" fmla="*/ 7699 w 10026"/>
                  <a:gd name="connsiteY133" fmla="*/ 6041 h 10001"/>
                  <a:gd name="connsiteX134" fmla="*/ 7699 w 10026"/>
                  <a:gd name="connsiteY134" fmla="*/ 6252 h 10001"/>
                  <a:gd name="connsiteX135" fmla="*/ 7731 w 10026"/>
                  <a:gd name="connsiteY135" fmla="*/ 6439 h 10001"/>
                  <a:gd name="connsiteX136" fmla="*/ 7747 w 10026"/>
                  <a:gd name="connsiteY136" fmla="*/ 6544 h 10001"/>
                  <a:gd name="connsiteX137" fmla="*/ 7782 w 10026"/>
                  <a:gd name="connsiteY137" fmla="*/ 6584 h 10001"/>
                  <a:gd name="connsiteX138" fmla="*/ 7782 w 10026"/>
                  <a:gd name="connsiteY138" fmla="*/ 6544 h 10001"/>
                  <a:gd name="connsiteX139" fmla="*/ 7832 w 10026"/>
                  <a:gd name="connsiteY139" fmla="*/ 6481 h 10001"/>
                  <a:gd name="connsiteX140" fmla="*/ 7883 w 10026"/>
                  <a:gd name="connsiteY140" fmla="*/ 6376 h 10001"/>
                  <a:gd name="connsiteX141" fmla="*/ 7932 w 10026"/>
                  <a:gd name="connsiteY141" fmla="*/ 6252 h 10001"/>
                  <a:gd name="connsiteX142" fmla="*/ 8064 w 10026"/>
                  <a:gd name="connsiteY142" fmla="*/ 5917 h 10001"/>
                  <a:gd name="connsiteX143" fmla="*/ 8145 w 10026"/>
                  <a:gd name="connsiteY143" fmla="*/ 5478 h 10001"/>
                  <a:gd name="connsiteX144" fmla="*/ 8179 w 10026"/>
                  <a:gd name="connsiteY144" fmla="*/ 5312 h 10001"/>
                  <a:gd name="connsiteX145" fmla="*/ 8179 w 10026"/>
                  <a:gd name="connsiteY145" fmla="*/ 5186 h 10001"/>
                  <a:gd name="connsiteX146" fmla="*/ 8129 w 10026"/>
                  <a:gd name="connsiteY146" fmla="*/ 4979 h 10001"/>
                  <a:gd name="connsiteX147" fmla="*/ 8064 w 10026"/>
                  <a:gd name="connsiteY147" fmla="*/ 4873 h 10001"/>
                  <a:gd name="connsiteX148" fmla="*/ 8047 w 10026"/>
                  <a:gd name="connsiteY148" fmla="*/ 4854 h 10001"/>
                  <a:gd name="connsiteX149" fmla="*/ 8179 w 10026"/>
                  <a:gd name="connsiteY149" fmla="*/ 5040 h 10001"/>
                  <a:gd name="connsiteX150" fmla="*/ 8328 w 10026"/>
                  <a:gd name="connsiteY150" fmla="*/ 5207 h 10001"/>
                  <a:gd name="connsiteX151" fmla="*/ 8529 w 10026"/>
                  <a:gd name="connsiteY151" fmla="*/ 5375 h 10001"/>
                  <a:gd name="connsiteX152" fmla="*/ 8712 w 10026"/>
                  <a:gd name="connsiteY152" fmla="*/ 5584 h 10001"/>
                  <a:gd name="connsiteX153" fmla="*/ 8860 w 10026"/>
                  <a:gd name="connsiteY153" fmla="*/ 5855 h 10001"/>
                  <a:gd name="connsiteX154" fmla="*/ 9025 w 10026"/>
                  <a:gd name="connsiteY154" fmla="*/ 6147 h 10001"/>
                  <a:gd name="connsiteX155" fmla="*/ 9157 w 10026"/>
                  <a:gd name="connsiteY155" fmla="*/ 6521 h 10001"/>
                  <a:gd name="connsiteX156" fmla="*/ 9258 w 10026"/>
                  <a:gd name="connsiteY156" fmla="*/ 6980 h 10001"/>
                  <a:gd name="connsiteX157" fmla="*/ 9324 w 10026"/>
                  <a:gd name="connsiteY157" fmla="*/ 7481 h 10001"/>
                  <a:gd name="connsiteX158" fmla="*/ 9373 w 10026"/>
                  <a:gd name="connsiteY158" fmla="*/ 7940 h 10001"/>
                  <a:gd name="connsiteX159" fmla="*/ 9373 w 10026"/>
                  <a:gd name="connsiteY159" fmla="*/ 8358 h 10001"/>
                  <a:gd name="connsiteX160" fmla="*/ 9373 w 10026"/>
                  <a:gd name="connsiteY160" fmla="*/ 8690 h 10001"/>
                  <a:gd name="connsiteX161" fmla="*/ 9373 w 10026"/>
                  <a:gd name="connsiteY161" fmla="*/ 8941 h 10001"/>
                  <a:gd name="connsiteX162" fmla="*/ 9339 w 10026"/>
                  <a:gd name="connsiteY162" fmla="*/ 9149 h 10001"/>
                  <a:gd name="connsiteX163" fmla="*/ 9339 w 10026"/>
                  <a:gd name="connsiteY163" fmla="*/ 9316 h 10001"/>
                  <a:gd name="connsiteX164" fmla="*/ 9339 w 10026"/>
                  <a:gd name="connsiteY164" fmla="*/ 9359 h 10001"/>
                  <a:gd name="connsiteX165" fmla="*/ 9389 w 10026"/>
                  <a:gd name="connsiteY165" fmla="*/ 9359 h 10001"/>
                  <a:gd name="connsiteX166" fmla="*/ 9505 w 10026"/>
                  <a:gd name="connsiteY166" fmla="*/ 9442 h 10001"/>
                  <a:gd name="connsiteX167" fmla="*/ 9655 w 10026"/>
                  <a:gd name="connsiteY167" fmla="*/ 9545 h 10001"/>
                  <a:gd name="connsiteX168" fmla="*/ 10000 w 10026"/>
                  <a:gd name="connsiteY168" fmla="*/ 10001 h 10001"/>
                  <a:gd name="connsiteX169" fmla="*/ 9059 w 10026"/>
                  <a:gd name="connsiteY169" fmla="*/ 2684 h 10001"/>
                  <a:gd name="connsiteX170" fmla="*/ 5158 w 10026"/>
                  <a:gd name="connsiteY170" fmla="*/ 1 h 10001"/>
                  <a:gd name="connsiteX171" fmla="*/ 1519 w 10026"/>
                  <a:gd name="connsiteY171" fmla="*/ 2203 h 10001"/>
                  <a:gd name="connsiteX0" fmla="*/ 1466 w 9973"/>
                  <a:gd name="connsiteY0" fmla="*/ 2203 h 10001"/>
                  <a:gd name="connsiteX1" fmla="*/ 142 w 9973"/>
                  <a:gd name="connsiteY1" fmla="*/ 9603 h 10001"/>
                  <a:gd name="connsiteX2" fmla="*/ 910 w 9973"/>
                  <a:gd name="connsiteY2" fmla="*/ 8903 h 10001"/>
                  <a:gd name="connsiteX3" fmla="*/ 903 w 9973"/>
                  <a:gd name="connsiteY3" fmla="*/ 8358 h 10001"/>
                  <a:gd name="connsiteX4" fmla="*/ 886 w 9973"/>
                  <a:gd name="connsiteY4" fmla="*/ 7940 h 10001"/>
                  <a:gd name="connsiteX5" fmla="*/ 886 w 9973"/>
                  <a:gd name="connsiteY5" fmla="*/ 7523 h 10001"/>
                  <a:gd name="connsiteX6" fmla="*/ 937 w 9973"/>
                  <a:gd name="connsiteY6" fmla="*/ 7147 h 10001"/>
                  <a:gd name="connsiteX7" fmla="*/ 1069 w 9973"/>
                  <a:gd name="connsiteY7" fmla="*/ 6418 h 10001"/>
                  <a:gd name="connsiteX8" fmla="*/ 1283 w 9973"/>
                  <a:gd name="connsiteY8" fmla="*/ 5750 h 10001"/>
                  <a:gd name="connsiteX9" fmla="*/ 1499 w 9973"/>
                  <a:gd name="connsiteY9" fmla="*/ 5249 h 10001"/>
                  <a:gd name="connsiteX10" fmla="*/ 1599 w 9973"/>
                  <a:gd name="connsiteY10" fmla="*/ 5040 h 10001"/>
                  <a:gd name="connsiteX11" fmla="*/ 1700 w 9973"/>
                  <a:gd name="connsiteY11" fmla="*/ 4873 h 10001"/>
                  <a:gd name="connsiteX12" fmla="*/ 1783 w 9973"/>
                  <a:gd name="connsiteY12" fmla="*/ 4748 h 10001"/>
                  <a:gd name="connsiteX13" fmla="*/ 1832 w 9973"/>
                  <a:gd name="connsiteY13" fmla="*/ 4644 h 10001"/>
                  <a:gd name="connsiteX14" fmla="*/ 1915 w 9973"/>
                  <a:gd name="connsiteY14" fmla="*/ 4540 h 10001"/>
                  <a:gd name="connsiteX15" fmla="*/ 2030 w 9973"/>
                  <a:gd name="connsiteY15" fmla="*/ 6147 h 10001"/>
                  <a:gd name="connsiteX16" fmla="*/ 2030 w 9973"/>
                  <a:gd name="connsiteY16" fmla="*/ 6083 h 10001"/>
                  <a:gd name="connsiteX17" fmla="*/ 2030 w 9973"/>
                  <a:gd name="connsiteY17" fmla="*/ 5938 h 10001"/>
                  <a:gd name="connsiteX18" fmla="*/ 2081 w 9973"/>
                  <a:gd name="connsiteY18" fmla="*/ 5688 h 10001"/>
                  <a:gd name="connsiteX19" fmla="*/ 2098 w 9973"/>
                  <a:gd name="connsiteY19" fmla="*/ 5375 h 10001"/>
                  <a:gd name="connsiteX20" fmla="*/ 2213 w 9973"/>
                  <a:gd name="connsiteY20" fmla="*/ 5040 h 10001"/>
                  <a:gd name="connsiteX21" fmla="*/ 2312 w 9973"/>
                  <a:gd name="connsiteY21" fmla="*/ 4748 h 10001"/>
                  <a:gd name="connsiteX22" fmla="*/ 2527 w 9973"/>
                  <a:gd name="connsiteY22" fmla="*/ 4436 h 10001"/>
                  <a:gd name="connsiteX23" fmla="*/ 2760 w 9973"/>
                  <a:gd name="connsiteY23" fmla="*/ 4186 h 10001"/>
                  <a:gd name="connsiteX24" fmla="*/ 2876 w 9973"/>
                  <a:gd name="connsiteY24" fmla="*/ 4143 h 10001"/>
                  <a:gd name="connsiteX25" fmla="*/ 2891 w 9973"/>
                  <a:gd name="connsiteY25" fmla="*/ 4143 h 10001"/>
                  <a:gd name="connsiteX26" fmla="*/ 2959 w 9973"/>
                  <a:gd name="connsiteY26" fmla="*/ 4186 h 10001"/>
                  <a:gd name="connsiteX27" fmla="*/ 2959 w 9973"/>
                  <a:gd name="connsiteY27" fmla="*/ 4270 h 10001"/>
                  <a:gd name="connsiteX28" fmla="*/ 2925 w 9973"/>
                  <a:gd name="connsiteY28" fmla="*/ 4581 h 10001"/>
                  <a:gd name="connsiteX29" fmla="*/ 2891 w 9973"/>
                  <a:gd name="connsiteY29" fmla="*/ 4915 h 10001"/>
                  <a:gd name="connsiteX30" fmla="*/ 2891 w 9973"/>
                  <a:gd name="connsiteY30" fmla="*/ 5145 h 10001"/>
                  <a:gd name="connsiteX31" fmla="*/ 2959 w 9973"/>
                  <a:gd name="connsiteY31" fmla="*/ 5375 h 10001"/>
                  <a:gd name="connsiteX32" fmla="*/ 3024 w 9973"/>
                  <a:gd name="connsiteY32" fmla="*/ 5772 h 10001"/>
                  <a:gd name="connsiteX33" fmla="*/ 3106 w 9973"/>
                  <a:gd name="connsiteY33" fmla="*/ 5938 h 10001"/>
                  <a:gd name="connsiteX34" fmla="*/ 3140 w 9973"/>
                  <a:gd name="connsiteY34" fmla="*/ 6105 h 10001"/>
                  <a:gd name="connsiteX35" fmla="*/ 3189 w 9973"/>
                  <a:gd name="connsiteY35" fmla="*/ 6187 h 10001"/>
                  <a:gd name="connsiteX36" fmla="*/ 3189 w 9973"/>
                  <a:gd name="connsiteY36" fmla="*/ 6208 h 10001"/>
                  <a:gd name="connsiteX37" fmla="*/ 3189 w 9973"/>
                  <a:gd name="connsiteY37" fmla="*/ 6147 h 10001"/>
                  <a:gd name="connsiteX38" fmla="*/ 3189 w 9973"/>
                  <a:gd name="connsiteY38" fmla="*/ 6041 h 10001"/>
                  <a:gd name="connsiteX39" fmla="*/ 3157 w 9973"/>
                  <a:gd name="connsiteY39" fmla="*/ 5855 h 10001"/>
                  <a:gd name="connsiteX40" fmla="*/ 3157 w 9973"/>
                  <a:gd name="connsiteY40" fmla="*/ 5603 h 10001"/>
                  <a:gd name="connsiteX41" fmla="*/ 3189 w 9973"/>
                  <a:gd name="connsiteY41" fmla="*/ 5354 h 10001"/>
                  <a:gd name="connsiteX42" fmla="*/ 3272 w 9973"/>
                  <a:gd name="connsiteY42" fmla="*/ 5040 h 10001"/>
                  <a:gd name="connsiteX43" fmla="*/ 3355 w 9973"/>
                  <a:gd name="connsiteY43" fmla="*/ 4748 h 10001"/>
                  <a:gd name="connsiteX44" fmla="*/ 3505 w 9973"/>
                  <a:gd name="connsiteY44" fmla="*/ 4478 h 10001"/>
                  <a:gd name="connsiteX45" fmla="*/ 3621 w 9973"/>
                  <a:gd name="connsiteY45" fmla="*/ 4353 h 10001"/>
                  <a:gd name="connsiteX46" fmla="*/ 3755 w 9973"/>
                  <a:gd name="connsiteY46" fmla="*/ 4143 h 10001"/>
                  <a:gd name="connsiteX47" fmla="*/ 4018 w 9973"/>
                  <a:gd name="connsiteY47" fmla="*/ 3770 h 10001"/>
                  <a:gd name="connsiteX48" fmla="*/ 4150 w 9973"/>
                  <a:gd name="connsiteY48" fmla="*/ 3602 h 10001"/>
                  <a:gd name="connsiteX49" fmla="*/ 4216 w 9973"/>
                  <a:gd name="connsiteY49" fmla="*/ 3477 h 10001"/>
                  <a:gd name="connsiteX50" fmla="*/ 4297 w 9973"/>
                  <a:gd name="connsiteY50" fmla="*/ 3373 h 10001"/>
                  <a:gd name="connsiteX51" fmla="*/ 4331 w 9973"/>
                  <a:gd name="connsiteY51" fmla="*/ 3352 h 10001"/>
                  <a:gd name="connsiteX52" fmla="*/ 4297 w 9973"/>
                  <a:gd name="connsiteY52" fmla="*/ 3373 h 10001"/>
                  <a:gd name="connsiteX53" fmla="*/ 4248 w 9973"/>
                  <a:gd name="connsiteY53" fmla="*/ 3477 h 10001"/>
                  <a:gd name="connsiteX54" fmla="*/ 4150 w 9973"/>
                  <a:gd name="connsiteY54" fmla="*/ 3644 h 10001"/>
                  <a:gd name="connsiteX55" fmla="*/ 4067 w 9973"/>
                  <a:gd name="connsiteY55" fmla="*/ 3852 h 10001"/>
                  <a:gd name="connsiteX56" fmla="*/ 3950 w 9973"/>
                  <a:gd name="connsiteY56" fmla="*/ 4103 h 10001"/>
                  <a:gd name="connsiteX57" fmla="*/ 3852 w 9973"/>
                  <a:gd name="connsiteY57" fmla="*/ 4375 h 10001"/>
                  <a:gd name="connsiteX58" fmla="*/ 3770 w 9973"/>
                  <a:gd name="connsiteY58" fmla="*/ 4686 h 10001"/>
                  <a:gd name="connsiteX59" fmla="*/ 3719 w 9973"/>
                  <a:gd name="connsiteY59" fmla="*/ 4979 h 10001"/>
                  <a:gd name="connsiteX60" fmla="*/ 3686 w 9973"/>
                  <a:gd name="connsiteY60" fmla="*/ 5375 h 10001"/>
                  <a:gd name="connsiteX61" fmla="*/ 3719 w 9973"/>
                  <a:gd name="connsiteY61" fmla="*/ 5708 h 10001"/>
                  <a:gd name="connsiteX62" fmla="*/ 3802 w 9973"/>
                  <a:gd name="connsiteY62" fmla="*/ 5980 h 10001"/>
                  <a:gd name="connsiteX63" fmla="*/ 3900 w 9973"/>
                  <a:gd name="connsiteY63" fmla="*/ 6147 h 10001"/>
                  <a:gd name="connsiteX64" fmla="*/ 4018 w 9973"/>
                  <a:gd name="connsiteY64" fmla="*/ 6272 h 10001"/>
                  <a:gd name="connsiteX65" fmla="*/ 4117 w 9973"/>
                  <a:gd name="connsiteY65" fmla="*/ 6376 h 10001"/>
                  <a:gd name="connsiteX66" fmla="*/ 4167 w 9973"/>
                  <a:gd name="connsiteY66" fmla="*/ 6418 h 10001"/>
                  <a:gd name="connsiteX67" fmla="*/ 4200 w 9973"/>
                  <a:gd name="connsiteY67" fmla="*/ 6418 h 10001"/>
                  <a:gd name="connsiteX68" fmla="*/ 4200 w 9973"/>
                  <a:gd name="connsiteY68" fmla="*/ 6376 h 10001"/>
                  <a:gd name="connsiteX69" fmla="*/ 4167 w 9973"/>
                  <a:gd name="connsiteY69" fmla="*/ 6252 h 10001"/>
                  <a:gd name="connsiteX70" fmla="*/ 4150 w 9973"/>
                  <a:gd name="connsiteY70" fmla="*/ 6105 h 10001"/>
                  <a:gd name="connsiteX71" fmla="*/ 4117 w 9973"/>
                  <a:gd name="connsiteY71" fmla="*/ 5876 h 10001"/>
                  <a:gd name="connsiteX72" fmla="*/ 4117 w 9973"/>
                  <a:gd name="connsiteY72" fmla="*/ 5645 h 10001"/>
                  <a:gd name="connsiteX73" fmla="*/ 4150 w 9973"/>
                  <a:gd name="connsiteY73" fmla="*/ 5354 h 10001"/>
                  <a:gd name="connsiteX74" fmla="*/ 4167 w 9973"/>
                  <a:gd name="connsiteY74" fmla="*/ 5040 h 10001"/>
                  <a:gd name="connsiteX75" fmla="*/ 4281 w 9973"/>
                  <a:gd name="connsiteY75" fmla="*/ 4748 h 10001"/>
                  <a:gd name="connsiteX76" fmla="*/ 4382 w 9973"/>
                  <a:gd name="connsiteY76" fmla="*/ 4436 h 10001"/>
                  <a:gd name="connsiteX77" fmla="*/ 4514 w 9973"/>
                  <a:gd name="connsiteY77" fmla="*/ 4207 h 10001"/>
                  <a:gd name="connsiteX78" fmla="*/ 4613 w 9973"/>
                  <a:gd name="connsiteY78" fmla="*/ 4018 h 10001"/>
                  <a:gd name="connsiteX79" fmla="*/ 4747 w 9973"/>
                  <a:gd name="connsiteY79" fmla="*/ 3852 h 10001"/>
                  <a:gd name="connsiteX80" fmla="*/ 4862 w 9973"/>
                  <a:gd name="connsiteY80" fmla="*/ 3705 h 10001"/>
                  <a:gd name="connsiteX81" fmla="*/ 4961 w 9973"/>
                  <a:gd name="connsiteY81" fmla="*/ 3602 h 10001"/>
                  <a:gd name="connsiteX82" fmla="*/ 5096 w 9973"/>
                  <a:gd name="connsiteY82" fmla="*/ 3539 h 10001"/>
                  <a:gd name="connsiteX83" fmla="*/ 5180 w 9973"/>
                  <a:gd name="connsiteY83" fmla="*/ 3539 h 10001"/>
                  <a:gd name="connsiteX84" fmla="*/ 5263 w 9973"/>
                  <a:gd name="connsiteY84" fmla="*/ 3602 h 10001"/>
                  <a:gd name="connsiteX85" fmla="*/ 5344 w 9973"/>
                  <a:gd name="connsiteY85" fmla="*/ 3705 h 10001"/>
                  <a:gd name="connsiteX86" fmla="*/ 5395 w 9973"/>
                  <a:gd name="connsiteY86" fmla="*/ 3852 h 10001"/>
                  <a:gd name="connsiteX87" fmla="*/ 5428 w 9973"/>
                  <a:gd name="connsiteY87" fmla="*/ 4041 h 10001"/>
                  <a:gd name="connsiteX88" fmla="*/ 5495 w 9973"/>
                  <a:gd name="connsiteY88" fmla="*/ 4540 h 10001"/>
                  <a:gd name="connsiteX89" fmla="*/ 5528 w 9973"/>
                  <a:gd name="connsiteY89" fmla="*/ 5103 h 10001"/>
                  <a:gd name="connsiteX90" fmla="*/ 5561 w 9973"/>
                  <a:gd name="connsiteY90" fmla="*/ 5688 h 10001"/>
                  <a:gd name="connsiteX91" fmla="*/ 5561 w 9973"/>
                  <a:gd name="connsiteY91" fmla="*/ 5938 h 10001"/>
                  <a:gd name="connsiteX92" fmla="*/ 5561 w 9973"/>
                  <a:gd name="connsiteY92" fmla="*/ 6147 h 10001"/>
                  <a:gd name="connsiteX93" fmla="*/ 5528 w 9973"/>
                  <a:gd name="connsiteY93" fmla="*/ 6354 h 10001"/>
                  <a:gd name="connsiteX94" fmla="*/ 5528 w 9973"/>
                  <a:gd name="connsiteY94" fmla="*/ 6481 h 10001"/>
                  <a:gd name="connsiteX95" fmla="*/ 5528 w 9973"/>
                  <a:gd name="connsiteY95" fmla="*/ 6584 h 10001"/>
                  <a:gd name="connsiteX96" fmla="*/ 5528 w 9973"/>
                  <a:gd name="connsiteY96" fmla="*/ 6605 h 10001"/>
                  <a:gd name="connsiteX97" fmla="*/ 6156 w 9973"/>
                  <a:gd name="connsiteY97" fmla="*/ 3185 h 10001"/>
                  <a:gd name="connsiteX98" fmla="*/ 6190 w 9973"/>
                  <a:gd name="connsiteY98" fmla="*/ 3248 h 10001"/>
                  <a:gd name="connsiteX99" fmla="*/ 6222 w 9973"/>
                  <a:gd name="connsiteY99" fmla="*/ 3352 h 10001"/>
                  <a:gd name="connsiteX100" fmla="*/ 6271 w 9973"/>
                  <a:gd name="connsiteY100" fmla="*/ 3517 h 10001"/>
                  <a:gd name="connsiteX101" fmla="*/ 6322 w 9973"/>
                  <a:gd name="connsiteY101" fmla="*/ 3748 h 10001"/>
                  <a:gd name="connsiteX102" fmla="*/ 6370 w 9973"/>
                  <a:gd name="connsiteY102" fmla="*/ 3978 h 10001"/>
                  <a:gd name="connsiteX103" fmla="*/ 6454 w 9973"/>
                  <a:gd name="connsiteY103" fmla="*/ 4270 h 10001"/>
                  <a:gd name="connsiteX104" fmla="*/ 6538 w 9973"/>
                  <a:gd name="connsiteY104" fmla="*/ 4915 h 10001"/>
                  <a:gd name="connsiteX105" fmla="*/ 6555 w 9973"/>
                  <a:gd name="connsiteY105" fmla="*/ 5249 h 10001"/>
                  <a:gd name="connsiteX106" fmla="*/ 6555 w 9973"/>
                  <a:gd name="connsiteY106" fmla="*/ 5521 h 10001"/>
                  <a:gd name="connsiteX107" fmla="*/ 6555 w 9973"/>
                  <a:gd name="connsiteY107" fmla="*/ 5750 h 10001"/>
                  <a:gd name="connsiteX108" fmla="*/ 6538 w 9973"/>
                  <a:gd name="connsiteY108" fmla="*/ 5938 h 10001"/>
                  <a:gd name="connsiteX109" fmla="*/ 6503 w 9973"/>
                  <a:gd name="connsiteY109" fmla="*/ 6105 h 10001"/>
                  <a:gd name="connsiteX110" fmla="*/ 6488 w 9973"/>
                  <a:gd name="connsiteY110" fmla="*/ 6208 h 10001"/>
                  <a:gd name="connsiteX111" fmla="*/ 6454 w 9973"/>
                  <a:gd name="connsiteY111" fmla="*/ 6272 h 10001"/>
                  <a:gd name="connsiteX112" fmla="*/ 6454 w 9973"/>
                  <a:gd name="connsiteY112" fmla="*/ 6314 h 10001"/>
                  <a:gd name="connsiteX113" fmla="*/ 6454 w 9973"/>
                  <a:gd name="connsiteY113" fmla="*/ 6272 h 10001"/>
                  <a:gd name="connsiteX114" fmla="*/ 6538 w 9973"/>
                  <a:gd name="connsiteY114" fmla="*/ 6208 h 10001"/>
                  <a:gd name="connsiteX115" fmla="*/ 6620 w 9973"/>
                  <a:gd name="connsiteY115" fmla="*/ 6083 h 10001"/>
                  <a:gd name="connsiteX116" fmla="*/ 6685 w 9973"/>
                  <a:gd name="connsiteY116" fmla="*/ 5917 h 10001"/>
                  <a:gd name="connsiteX117" fmla="*/ 6885 w 9973"/>
                  <a:gd name="connsiteY117" fmla="*/ 5542 h 10001"/>
                  <a:gd name="connsiteX118" fmla="*/ 7064 w 9973"/>
                  <a:gd name="connsiteY118" fmla="*/ 5103 h 10001"/>
                  <a:gd name="connsiteX119" fmla="*/ 7083 w 9973"/>
                  <a:gd name="connsiteY119" fmla="*/ 4937 h 10001"/>
                  <a:gd name="connsiteX120" fmla="*/ 7116 w 9973"/>
                  <a:gd name="connsiteY120" fmla="*/ 4748 h 10001"/>
                  <a:gd name="connsiteX121" fmla="*/ 7116 w 9973"/>
                  <a:gd name="connsiteY121" fmla="*/ 4436 h 10001"/>
                  <a:gd name="connsiteX122" fmla="*/ 7064 w 9973"/>
                  <a:gd name="connsiteY122" fmla="*/ 4270 h 10001"/>
                  <a:gd name="connsiteX123" fmla="*/ 7032 w 9973"/>
                  <a:gd name="connsiteY123" fmla="*/ 4248 h 10001"/>
                  <a:gd name="connsiteX124" fmla="*/ 7032 w 9973"/>
                  <a:gd name="connsiteY124" fmla="*/ 4207 h 10001"/>
                  <a:gd name="connsiteX125" fmla="*/ 7064 w 9973"/>
                  <a:gd name="connsiteY125" fmla="*/ 4248 h 10001"/>
                  <a:gd name="connsiteX126" fmla="*/ 7116 w 9973"/>
                  <a:gd name="connsiteY126" fmla="*/ 4353 h 10001"/>
                  <a:gd name="connsiteX127" fmla="*/ 7200 w 9973"/>
                  <a:gd name="connsiteY127" fmla="*/ 4478 h 10001"/>
                  <a:gd name="connsiteX128" fmla="*/ 7298 w 9973"/>
                  <a:gd name="connsiteY128" fmla="*/ 4644 h 10001"/>
                  <a:gd name="connsiteX129" fmla="*/ 7483 w 9973"/>
                  <a:gd name="connsiteY129" fmla="*/ 4915 h 10001"/>
                  <a:gd name="connsiteX130" fmla="*/ 7548 w 9973"/>
                  <a:gd name="connsiteY130" fmla="*/ 5040 h 10001"/>
                  <a:gd name="connsiteX131" fmla="*/ 7564 w 9973"/>
                  <a:gd name="connsiteY131" fmla="*/ 5083 h 10001"/>
                  <a:gd name="connsiteX132" fmla="*/ 7614 w 9973"/>
                  <a:gd name="connsiteY132" fmla="*/ 5584 h 10001"/>
                  <a:gd name="connsiteX133" fmla="*/ 7646 w 9973"/>
                  <a:gd name="connsiteY133" fmla="*/ 6041 h 10001"/>
                  <a:gd name="connsiteX134" fmla="*/ 7646 w 9973"/>
                  <a:gd name="connsiteY134" fmla="*/ 6252 h 10001"/>
                  <a:gd name="connsiteX135" fmla="*/ 7678 w 9973"/>
                  <a:gd name="connsiteY135" fmla="*/ 6439 h 10001"/>
                  <a:gd name="connsiteX136" fmla="*/ 7694 w 9973"/>
                  <a:gd name="connsiteY136" fmla="*/ 6544 h 10001"/>
                  <a:gd name="connsiteX137" fmla="*/ 7729 w 9973"/>
                  <a:gd name="connsiteY137" fmla="*/ 6584 h 10001"/>
                  <a:gd name="connsiteX138" fmla="*/ 7729 w 9973"/>
                  <a:gd name="connsiteY138" fmla="*/ 6544 h 10001"/>
                  <a:gd name="connsiteX139" fmla="*/ 7779 w 9973"/>
                  <a:gd name="connsiteY139" fmla="*/ 6481 h 10001"/>
                  <a:gd name="connsiteX140" fmla="*/ 7830 w 9973"/>
                  <a:gd name="connsiteY140" fmla="*/ 6376 h 10001"/>
                  <a:gd name="connsiteX141" fmla="*/ 7879 w 9973"/>
                  <a:gd name="connsiteY141" fmla="*/ 6252 h 10001"/>
                  <a:gd name="connsiteX142" fmla="*/ 8011 w 9973"/>
                  <a:gd name="connsiteY142" fmla="*/ 5917 h 10001"/>
                  <a:gd name="connsiteX143" fmla="*/ 8092 w 9973"/>
                  <a:gd name="connsiteY143" fmla="*/ 5478 h 10001"/>
                  <a:gd name="connsiteX144" fmla="*/ 8126 w 9973"/>
                  <a:gd name="connsiteY144" fmla="*/ 5312 h 10001"/>
                  <a:gd name="connsiteX145" fmla="*/ 8126 w 9973"/>
                  <a:gd name="connsiteY145" fmla="*/ 5186 h 10001"/>
                  <a:gd name="connsiteX146" fmla="*/ 8076 w 9973"/>
                  <a:gd name="connsiteY146" fmla="*/ 4979 h 10001"/>
                  <a:gd name="connsiteX147" fmla="*/ 8011 w 9973"/>
                  <a:gd name="connsiteY147" fmla="*/ 4873 h 10001"/>
                  <a:gd name="connsiteX148" fmla="*/ 7994 w 9973"/>
                  <a:gd name="connsiteY148" fmla="*/ 4854 h 10001"/>
                  <a:gd name="connsiteX149" fmla="*/ 8126 w 9973"/>
                  <a:gd name="connsiteY149" fmla="*/ 5040 h 10001"/>
                  <a:gd name="connsiteX150" fmla="*/ 8275 w 9973"/>
                  <a:gd name="connsiteY150" fmla="*/ 5207 h 10001"/>
                  <a:gd name="connsiteX151" fmla="*/ 8476 w 9973"/>
                  <a:gd name="connsiteY151" fmla="*/ 5375 h 10001"/>
                  <a:gd name="connsiteX152" fmla="*/ 8659 w 9973"/>
                  <a:gd name="connsiteY152" fmla="*/ 5584 h 10001"/>
                  <a:gd name="connsiteX153" fmla="*/ 8807 w 9973"/>
                  <a:gd name="connsiteY153" fmla="*/ 5855 h 10001"/>
                  <a:gd name="connsiteX154" fmla="*/ 8972 w 9973"/>
                  <a:gd name="connsiteY154" fmla="*/ 6147 h 10001"/>
                  <a:gd name="connsiteX155" fmla="*/ 9104 w 9973"/>
                  <a:gd name="connsiteY155" fmla="*/ 6521 h 10001"/>
                  <a:gd name="connsiteX156" fmla="*/ 9205 w 9973"/>
                  <a:gd name="connsiteY156" fmla="*/ 6980 h 10001"/>
                  <a:gd name="connsiteX157" fmla="*/ 9271 w 9973"/>
                  <a:gd name="connsiteY157" fmla="*/ 7481 h 10001"/>
                  <a:gd name="connsiteX158" fmla="*/ 9320 w 9973"/>
                  <a:gd name="connsiteY158" fmla="*/ 7940 h 10001"/>
                  <a:gd name="connsiteX159" fmla="*/ 9320 w 9973"/>
                  <a:gd name="connsiteY159" fmla="*/ 8358 h 10001"/>
                  <a:gd name="connsiteX160" fmla="*/ 9320 w 9973"/>
                  <a:gd name="connsiteY160" fmla="*/ 8690 h 10001"/>
                  <a:gd name="connsiteX161" fmla="*/ 9320 w 9973"/>
                  <a:gd name="connsiteY161" fmla="*/ 8941 h 10001"/>
                  <a:gd name="connsiteX162" fmla="*/ 9286 w 9973"/>
                  <a:gd name="connsiteY162" fmla="*/ 9149 h 10001"/>
                  <a:gd name="connsiteX163" fmla="*/ 9286 w 9973"/>
                  <a:gd name="connsiteY163" fmla="*/ 9316 h 10001"/>
                  <a:gd name="connsiteX164" fmla="*/ 9286 w 9973"/>
                  <a:gd name="connsiteY164" fmla="*/ 9359 h 10001"/>
                  <a:gd name="connsiteX165" fmla="*/ 9336 w 9973"/>
                  <a:gd name="connsiteY165" fmla="*/ 9359 h 10001"/>
                  <a:gd name="connsiteX166" fmla="*/ 9452 w 9973"/>
                  <a:gd name="connsiteY166" fmla="*/ 9442 h 10001"/>
                  <a:gd name="connsiteX167" fmla="*/ 9602 w 9973"/>
                  <a:gd name="connsiteY167" fmla="*/ 9545 h 10001"/>
                  <a:gd name="connsiteX168" fmla="*/ 9947 w 9973"/>
                  <a:gd name="connsiteY168" fmla="*/ 10001 h 10001"/>
                  <a:gd name="connsiteX169" fmla="*/ 9006 w 9973"/>
                  <a:gd name="connsiteY169" fmla="*/ 2684 h 10001"/>
                  <a:gd name="connsiteX170" fmla="*/ 5105 w 9973"/>
                  <a:gd name="connsiteY170" fmla="*/ 1 h 10001"/>
                  <a:gd name="connsiteX171" fmla="*/ 1466 w 9973"/>
                  <a:gd name="connsiteY171" fmla="*/ 2203 h 10001"/>
                  <a:gd name="connsiteX0" fmla="*/ 1470 w 10000"/>
                  <a:gd name="connsiteY0" fmla="*/ 2203 h 10000"/>
                  <a:gd name="connsiteX1" fmla="*/ 142 w 10000"/>
                  <a:gd name="connsiteY1" fmla="*/ 9602 h 10000"/>
                  <a:gd name="connsiteX2" fmla="*/ 912 w 10000"/>
                  <a:gd name="connsiteY2" fmla="*/ 8902 h 10000"/>
                  <a:gd name="connsiteX3" fmla="*/ 905 w 10000"/>
                  <a:gd name="connsiteY3" fmla="*/ 8357 h 10000"/>
                  <a:gd name="connsiteX4" fmla="*/ 888 w 10000"/>
                  <a:gd name="connsiteY4" fmla="*/ 7939 h 10000"/>
                  <a:gd name="connsiteX5" fmla="*/ 888 w 10000"/>
                  <a:gd name="connsiteY5" fmla="*/ 7522 h 10000"/>
                  <a:gd name="connsiteX6" fmla="*/ 940 w 10000"/>
                  <a:gd name="connsiteY6" fmla="*/ 7146 h 10000"/>
                  <a:gd name="connsiteX7" fmla="*/ 1072 w 10000"/>
                  <a:gd name="connsiteY7" fmla="*/ 6417 h 10000"/>
                  <a:gd name="connsiteX8" fmla="*/ 1286 w 10000"/>
                  <a:gd name="connsiteY8" fmla="*/ 5749 h 10000"/>
                  <a:gd name="connsiteX9" fmla="*/ 1503 w 10000"/>
                  <a:gd name="connsiteY9" fmla="*/ 5248 h 10000"/>
                  <a:gd name="connsiteX10" fmla="*/ 1603 w 10000"/>
                  <a:gd name="connsiteY10" fmla="*/ 5039 h 10000"/>
                  <a:gd name="connsiteX11" fmla="*/ 1705 w 10000"/>
                  <a:gd name="connsiteY11" fmla="*/ 4873 h 10000"/>
                  <a:gd name="connsiteX12" fmla="*/ 1788 w 10000"/>
                  <a:gd name="connsiteY12" fmla="*/ 4748 h 10000"/>
                  <a:gd name="connsiteX13" fmla="*/ 1837 w 10000"/>
                  <a:gd name="connsiteY13" fmla="*/ 4644 h 10000"/>
                  <a:gd name="connsiteX14" fmla="*/ 1920 w 10000"/>
                  <a:gd name="connsiteY14" fmla="*/ 4540 h 10000"/>
                  <a:gd name="connsiteX15" fmla="*/ 2035 w 10000"/>
                  <a:gd name="connsiteY15" fmla="*/ 6146 h 10000"/>
                  <a:gd name="connsiteX16" fmla="*/ 2035 w 10000"/>
                  <a:gd name="connsiteY16" fmla="*/ 6082 h 10000"/>
                  <a:gd name="connsiteX17" fmla="*/ 2035 w 10000"/>
                  <a:gd name="connsiteY17" fmla="*/ 5937 h 10000"/>
                  <a:gd name="connsiteX18" fmla="*/ 2087 w 10000"/>
                  <a:gd name="connsiteY18" fmla="*/ 5687 h 10000"/>
                  <a:gd name="connsiteX19" fmla="*/ 2104 w 10000"/>
                  <a:gd name="connsiteY19" fmla="*/ 5374 h 10000"/>
                  <a:gd name="connsiteX20" fmla="*/ 2219 w 10000"/>
                  <a:gd name="connsiteY20" fmla="*/ 5039 h 10000"/>
                  <a:gd name="connsiteX21" fmla="*/ 2318 w 10000"/>
                  <a:gd name="connsiteY21" fmla="*/ 4748 h 10000"/>
                  <a:gd name="connsiteX22" fmla="*/ 2534 w 10000"/>
                  <a:gd name="connsiteY22" fmla="*/ 4436 h 10000"/>
                  <a:gd name="connsiteX23" fmla="*/ 2767 w 10000"/>
                  <a:gd name="connsiteY23" fmla="*/ 4186 h 10000"/>
                  <a:gd name="connsiteX24" fmla="*/ 2884 w 10000"/>
                  <a:gd name="connsiteY24" fmla="*/ 4143 h 10000"/>
                  <a:gd name="connsiteX25" fmla="*/ 2899 w 10000"/>
                  <a:gd name="connsiteY25" fmla="*/ 4143 h 10000"/>
                  <a:gd name="connsiteX26" fmla="*/ 2967 w 10000"/>
                  <a:gd name="connsiteY26" fmla="*/ 4186 h 10000"/>
                  <a:gd name="connsiteX27" fmla="*/ 2967 w 10000"/>
                  <a:gd name="connsiteY27" fmla="*/ 4270 h 10000"/>
                  <a:gd name="connsiteX28" fmla="*/ 2933 w 10000"/>
                  <a:gd name="connsiteY28" fmla="*/ 4581 h 10000"/>
                  <a:gd name="connsiteX29" fmla="*/ 2899 w 10000"/>
                  <a:gd name="connsiteY29" fmla="*/ 4915 h 10000"/>
                  <a:gd name="connsiteX30" fmla="*/ 2899 w 10000"/>
                  <a:gd name="connsiteY30" fmla="*/ 5144 h 10000"/>
                  <a:gd name="connsiteX31" fmla="*/ 2967 w 10000"/>
                  <a:gd name="connsiteY31" fmla="*/ 5374 h 10000"/>
                  <a:gd name="connsiteX32" fmla="*/ 3032 w 10000"/>
                  <a:gd name="connsiteY32" fmla="*/ 5771 h 10000"/>
                  <a:gd name="connsiteX33" fmla="*/ 3114 w 10000"/>
                  <a:gd name="connsiteY33" fmla="*/ 5937 h 10000"/>
                  <a:gd name="connsiteX34" fmla="*/ 3149 w 10000"/>
                  <a:gd name="connsiteY34" fmla="*/ 6104 h 10000"/>
                  <a:gd name="connsiteX35" fmla="*/ 3198 w 10000"/>
                  <a:gd name="connsiteY35" fmla="*/ 6186 h 10000"/>
                  <a:gd name="connsiteX36" fmla="*/ 3198 w 10000"/>
                  <a:gd name="connsiteY36" fmla="*/ 6207 h 10000"/>
                  <a:gd name="connsiteX37" fmla="*/ 3198 w 10000"/>
                  <a:gd name="connsiteY37" fmla="*/ 6146 h 10000"/>
                  <a:gd name="connsiteX38" fmla="*/ 3198 w 10000"/>
                  <a:gd name="connsiteY38" fmla="*/ 6040 h 10000"/>
                  <a:gd name="connsiteX39" fmla="*/ 3166 w 10000"/>
                  <a:gd name="connsiteY39" fmla="*/ 5854 h 10000"/>
                  <a:gd name="connsiteX40" fmla="*/ 3166 w 10000"/>
                  <a:gd name="connsiteY40" fmla="*/ 5602 h 10000"/>
                  <a:gd name="connsiteX41" fmla="*/ 3198 w 10000"/>
                  <a:gd name="connsiteY41" fmla="*/ 5353 h 10000"/>
                  <a:gd name="connsiteX42" fmla="*/ 3281 w 10000"/>
                  <a:gd name="connsiteY42" fmla="*/ 5039 h 10000"/>
                  <a:gd name="connsiteX43" fmla="*/ 3364 w 10000"/>
                  <a:gd name="connsiteY43" fmla="*/ 4748 h 10000"/>
                  <a:gd name="connsiteX44" fmla="*/ 3514 w 10000"/>
                  <a:gd name="connsiteY44" fmla="*/ 4478 h 10000"/>
                  <a:gd name="connsiteX45" fmla="*/ 3631 w 10000"/>
                  <a:gd name="connsiteY45" fmla="*/ 4353 h 10000"/>
                  <a:gd name="connsiteX46" fmla="*/ 3765 w 10000"/>
                  <a:gd name="connsiteY46" fmla="*/ 4143 h 10000"/>
                  <a:gd name="connsiteX47" fmla="*/ 4029 w 10000"/>
                  <a:gd name="connsiteY47" fmla="*/ 3770 h 10000"/>
                  <a:gd name="connsiteX48" fmla="*/ 4161 w 10000"/>
                  <a:gd name="connsiteY48" fmla="*/ 3602 h 10000"/>
                  <a:gd name="connsiteX49" fmla="*/ 4227 w 10000"/>
                  <a:gd name="connsiteY49" fmla="*/ 3477 h 10000"/>
                  <a:gd name="connsiteX50" fmla="*/ 4309 w 10000"/>
                  <a:gd name="connsiteY50" fmla="*/ 3373 h 10000"/>
                  <a:gd name="connsiteX51" fmla="*/ 4343 w 10000"/>
                  <a:gd name="connsiteY51" fmla="*/ 3352 h 10000"/>
                  <a:gd name="connsiteX52" fmla="*/ 4309 w 10000"/>
                  <a:gd name="connsiteY52" fmla="*/ 3373 h 10000"/>
                  <a:gd name="connsiteX53" fmla="*/ 4260 w 10000"/>
                  <a:gd name="connsiteY53" fmla="*/ 3477 h 10000"/>
                  <a:gd name="connsiteX54" fmla="*/ 4161 w 10000"/>
                  <a:gd name="connsiteY54" fmla="*/ 3644 h 10000"/>
                  <a:gd name="connsiteX55" fmla="*/ 4078 w 10000"/>
                  <a:gd name="connsiteY55" fmla="*/ 3852 h 10000"/>
                  <a:gd name="connsiteX56" fmla="*/ 3961 w 10000"/>
                  <a:gd name="connsiteY56" fmla="*/ 4103 h 10000"/>
                  <a:gd name="connsiteX57" fmla="*/ 3862 w 10000"/>
                  <a:gd name="connsiteY57" fmla="*/ 4375 h 10000"/>
                  <a:gd name="connsiteX58" fmla="*/ 3780 w 10000"/>
                  <a:gd name="connsiteY58" fmla="*/ 4686 h 10000"/>
                  <a:gd name="connsiteX59" fmla="*/ 3729 w 10000"/>
                  <a:gd name="connsiteY59" fmla="*/ 4979 h 10000"/>
                  <a:gd name="connsiteX60" fmla="*/ 3696 w 10000"/>
                  <a:gd name="connsiteY60" fmla="*/ 5374 h 10000"/>
                  <a:gd name="connsiteX61" fmla="*/ 3729 w 10000"/>
                  <a:gd name="connsiteY61" fmla="*/ 5707 h 10000"/>
                  <a:gd name="connsiteX62" fmla="*/ 3812 w 10000"/>
                  <a:gd name="connsiteY62" fmla="*/ 5979 h 10000"/>
                  <a:gd name="connsiteX63" fmla="*/ 3911 w 10000"/>
                  <a:gd name="connsiteY63" fmla="*/ 6146 h 10000"/>
                  <a:gd name="connsiteX64" fmla="*/ 4029 w 10000"/>
                  <a:gd name="connsiteY64" fmla="*/ 6271 h 10000"/>
                  <a:gd name="connsiteX65" fmla="*/ 4128 w 10000"/>
                  <a:gd name="connsiteY65" fmla="*/ 6375 h 10000"/>
                  <a:gd name="connsiteX66" fmla="*/ 4178 w 10000"/>
                  <a:gd name="connsiteY66" fmla="*/ 6417 h 10000"/>
                  <a:gd name="connsiteX67" fmla="*/ 4211 w 10000"/>
                  <a:gd name="connsiteY67" fmla="*/ 6417 h 10000"/>
                  <a:gd name="connsiteX68" fmla="*/ 4211 w 10000"/>
                  <a:gd name="connsiteY68" fmla="*/ 6375 h 10000"/>
                  <a:gd name="connsiteX69" fmla="*/ 4178 w 10000"/>
                  <a:gd name="connsiteY69" fmla="*/ 6251 h 10000"/>
                  <a:gd name="connsiteX70" fmla="*/ 4161 w 10000"/>
                  <a:gd name="connsiteY70" fmla="*/ 6104 h 10000"/>
                  <a:gd name="connsiteX71" fmla="*/ 4128 w 10000"/>
                  <a:gd name="connsiteY71" fmla="*/ 5875 h 10000"/>
                  <a:gd name="connsiteX72" fmla="*/ 4128 w 10000"/>
                  <a:gd name="connsiteY72" fmla="*/ 5644 h 10000"/>
                  <a:gd name="connsiteX73" fmla="*/ 4161 w 10000"/>
                  <a:gd name="connsiteY73" fmla="*/ 5353 h 10000"/>
                  <a:gd name="connsiteX74" fmla="*/ 4178 w 10000"/>
                  <a:gd name="connsiteY74" fmla="*/ 5039 h 10000"/>
                  <a:gd name="connsiteX75" fmla="*/ 4293 w 10000"/>
                  <a:gd name="connsiteY75" fmla="*/ 4748 h 10000"/>
                  <a:gd name="connsiteX76" fmla="*/ 4394 w 10000"/>
                  <a:gd name="connsiteY76" fmla="*/ 4436 h 10000"/>
                  <a:gd name="connsiteX77" fmla="*/ 4526 w 10000"/>
                  <a:gd name="connsiteY77" fmla="*/ 4207 h 10000"/>
                  <a:gd name="connsiteX78" fmla="*/ 4625 w 10000"/>
                  <a:gd name="connsiteY78" fmla="*/ 4018 h 10000"/>
                  <a:gd name="connsiteX79" fmla="*/ 4760 w 10000"/>
                  <a:gd name="connsiteY79" fmla="*/ 3852 h 10000"/>
                  <a:gd name="connsiteX80" fmla="*/ 4875 w 10000"/>
                  <a:gd name="connsiteY80" fmla="*/ 3705 h 10000"/>
                  <a:gd name="connsiteX81" fmla="*/ 4974 w 10000"/>
                  <a:gd name="connsiteY81" fmla="*/ 3602 h 10000"/>
                  <a:gd name="connsiteX82" fmla="*/ 5110 w 10000"/>
                  <a:gd name="connsiteY82" fmla="*/ 3539 h 10000"/>
                  <a:gd name="connsiteX83" fmla="*/ 5194 w 10000"/>
                  <a:gd name="connsiteY83" fmla="*/ 3539 h 10000"/>
                  <a:gd name="connsiteX84" fmla="*/ 5277 w 10000"/>
                  <a:gd name="connsiteY84" fmla="*/ 3602 h 10000"/>
                  <a:gd name="connsiteX85" fmla="*/ 5358 w 10000"/>
                  <a:gd name="connsiteY85" fmla="*/ 3705 h 10000"/>
                  <a:gd name="connsiteX86" fmla="*/ 5410 w 10000"/>
                  <a:gd name="connsiteY86" fmla="*/ 3852 h 10000"/>
                  <a:gd name="connsiteX87" fmla="*/ 5443 w 10000"/>
                  <a:gd name="connsiteY87" fmla="*/ 4041 h 10000"/>
                  <a:gd name="connsiteX88" fmla="*/ 5510 w 10000"/>
                  <a:gd name="connsiteY88" fmla="*/ 4540 h 10000"/>
                  <a:gd name="connsiteX89" fmla="*/ 5543 w 10000"/>
                  <a:gd name="connsiteY89" fmla="*/ 5102 h 10000"/>
                  <a:gd name="connsiteX90" fmla="*/ 5576 w 10000"/>
                  <a:gd name="connsiteY90" fmla="*/ 5687 h 10000"/>
                  <a:gd name="connsiteX91" fmla="*/ 5576 w 10000"/>
                  <a:gd name="connsiteY91" fmla="*/ 5937 h 10000"/>
                  <a:gd name="connsiteX92" fmla="*/ 5576 w 10000"/>
                  <a:gd name="connsiteY92" fmla="*/ 6146 h 10000"/>
                  <a:gd name="connsiteX93" fmla="*/ 5543 w 10000"/>
                  <a:gd name="connsiteY93" fmla="*/ 6353 h 10000"/>
                  <a:gd name="connsiteX94" fmla="*/ 5543 w 10000"/>
                  <a:gd name="connsiteY94" fmla="*/ 6480 h 10000"/>
                  <a:gd name="connsiteX95" fmla="*/ 5543 w 10000"/>
                  <a:gd name="connsiteY95" fmla="*/ 6583 h 10000"/>
                  <a:gd name="connsiteX96" fmla="*/ 5543 w 10000"/>
                  <a:gd name="connsiteY96" fmla="*/ 6604 h 10000"/>
                  <a:gd name="connsiteX97" fmla="*/ 6173 w 10000"/>
                  <a:gd name="connsiteY97" fmla="*/ 3185 h 10000"/>
                  <a:gd name="connsiteX98" fmla="*/ 6207 w 10000"/>
                  <a:gd name="connsiteY98" fmla="*/ 3248 h 10000"/>
                  <a:gd name="connsiteX99" fmla="*/ 6239 w 10000"/>
                  <a:gd name="connsiteY99" fmla="*/ 3352 h 10000"/>
                  <a:gd name="connsiteX100" fmla="*/ 6288 w 10000"/>
                  <a:gd name="connsiteY100" fmla="*/ 3517 h 10000"/>
                  <a:gd name="connsiteX101" fmla="*/ 6339 w 10000"/>
                  <a:gd name="connsiteY101" fmla="*/ 3748 h 10000"/>
                  <a:gd name="connsiteX102" fmla="*/ 6387 w 10000"/>
                  <a:gd name="connsiteY102" fmla="*/ 3978 h 10000"/>
                  <a:gd name="connsiteX103" fmla="*/ 6471 w 10000"/>
                  <a:gd name="connsiteY103" fmla="*/ 4270 h 10000"/>
                  <a:gd name="connsiteX104" fmla="*/ 6556 w 10000"/>
                  <a:gd name="connsiteY104" fmla="*/ 4915 h 10000"/>
                  <a:gd name="connsiteX105" fmla="*/ 6573 w 10000"/>
                  <a:gd name="connsiteY105" fmla="*/ 5248 h 10000"/>
                  <a:gd name="connsiteX106" fmla="*/ 6573 w 10000"/>
                  <a:gd name="connsiteY106" fmla="*/ 5520 h 10000"/>
                  <a:gd name="connsiteX107" fmla="*/ 6573 w 10000"/>
                  <a:gd name="connsiteY107" fmla="*/ 5749 h 10000"/>
                  <a:gd name="connsiteX108" fmla="*/ 6556 w 10000"/>
                  <a:gd name="connsiteY108" fmla="*/ 5937 h 10000"/>
                  <a:gd name="connsiteX109" fmla="*/ 6521 w 10000"/>
                  <a:gd name="connsiteY109" fmla="*/ 6104 h 10000"/>
                  <a:gd name="connsiteX110" fmla="*/ 6506 w 10000"/>
                  <a:gd name="connsiteY110" fmla="*/ 6207 h 10000"/>
                  <a:gd name="connsiteX111" fmla="*/ 6471 w 10000"/>
                  <a:gd name="connsiteY111" fmla="*/ 6271 h 10000"/>
                  <a:gd name="connsiteX112" fmla="*/ 6471 w 10000"/>
                  <a:gd name="connsiteY112" fmla="*/ 6313 h 10000"/>
                  <a:gd name="connsiteX113" fmla="*/ 6471 w 10000"/>
                  <a:gd name="connsiteY113" fmla="*/ 6271 h 10000"/>
                  <a:gd name="connsiteX114" fmla="*/ 6556 w 10000"/>
                  <a:gd name="connsiteY114" fmla="*/ 6207 h 10000"/>
                  <a:gd name="connsiteX115" fmla="*/ 6638 w 10000"/>
                  <a:gd name="connsiteY115" fmla="*/ 6082 h 10000"/>
                  <a:gd name="connsiteX116" fmla="*/ 6703 w 10000"/>
                  <a:gd name="connsiteY116" fmla="*/ 5916 h 10000"/>
                  <a:gd name="connsiteX117" fmla="*/ 6904 w 10000"/>
                  <a:gd name="connsiteY117" fmla="*/ 5541 h 10000"/>
                  <a:gd name="connsiteX118" fmla="*/ 7083 w 10000"/>
                  <a:gd name="connsiteY118" fmla="*/ 5102 h 10000"/>
                  <a:gd name="connsiteX119" fmla="*/ 7102 w 10000"/>
                  <a:gd name="connsiteY119" fmla="*/ 4937 h 10000"/>
                  <a:gd name="connsiteX120" fmla="*/ 7135 w 10000"/>
                  <a:gd name="connsiteY120" fmla="*/ 4748 h 10000"/>
                  <a:gd name="connsiteX121" fmla="*/ 7135 w 10000"/>
                  <a:gd name="connsiteY121" fmla="*/ 4436 h 10000"/>
                  <a:gd name="connsiteX122" fmla="*/ 7083 w 10000"/>
                  <a:gd name="connsiteY122" fmla="*/ 4270 h 10000"/>
                  <a:gd name="connsiteX123" fmla="*/ 7051 w 10000"/>
                  <a:gd name="connsiteY123" fmla="*/ 4248 h 10000"/>
                  <a:gd name="connsiteX124" fmla="*/ 7051 w 10000"/>
                  <a:gd name="connsiteY124" fmla="*/ 4207 h 10000"/>
                  <a:gd name="connsiteX125" fmla="*/ 7083 w 10000"/>
                  <a:gd name="connsiteY125" fmla="*/ 4248 h 10000"/>
                  <a:gd name="connsiteX126" fmla="*/ 7135 w 10000"/>
                  <a:gd name="connsiteY126" fmla="*/ 4353 h 10000"/>
                  <a:gd name="connsiteX127" fmla="*/ 7219 w 10000"/>
                  <a:gd name="connsiteY127" fmla="*/ 4478 h 10000"/>
                  <a:gd name="connsiteX128" fmla="*/ 7318 w 10000"/>
                  <a:gd name="connsiteY128" fmla="*/ 4644 h 10000"/>
                  <a:gd name="connsiteX129" fmla="*/ 7503 w 10000"/>
                  <a:gd name="connsiteY129" fmla="*/ 4915 h 10000"/>
                  <a:gd name="connsiteX130" fmla="*/ 7568 w 10000"/>
                  <a:gd name="connsiteY130" fmla="*/ 5039 h 10000"/>
                  <a:gd name="connsiteX131" fmla="*/ 7584 w 10000"/>
                  <a:gd name="connsiteY131" fmla="*/ 5082 h 10000"/>
                  <a:gd name="connsiteX132" fmla="*/ 7635 w 10000"/>
                  <a:gd name="connsiteY132" fmla="*/ 5583 h 10000"/>
                  <a:gd name="connsiteX133" fmla="*/ 7667 w 10000"/>
                  <a:gd name="connsiteY133" fmla="*/ 6040 h 10000"/>
                  <a:gd name="connsiteX134" fmla="*/ 7667 w 10000"/>
                  <a:gd name="connsiteY134" fmla="*/ 6251 h 10000"/>
                  <a:gd name="connsiteX135" fmla="*/ 7699 w 10000"/>
                  <a:gd name="connsiteY135" fmla="*/ 6438 h 10000"/>
                  <a:gd name="connsiteX136" fmla="*/ 7715 w 10000"/>
                  <a:gd name="connsiteY136" fmla="*/ 6543 h 10000"/>
                  <a:gd name="connsiteX137" fmla="*/ 7750 w 10000"/>
                  <a:gd name="connsiteY137" fmla="*/ 6583 h 10000"/>
                  <a:gd name="connsiteX138" fmla="*/ 7750 w 10000"/>
                  <a:gd name="connsiteY138" fmla="*/ 6543 h 10000"/>
                  <a:gd name="connsiteX139" fmla="*/ 7800 w 10000"/>
                  <a:gd name="connsiteY139" fmla="*/ 6480 h 10000"/>
                  <a:gd name="connsiteX140" fmla="*/ 7851 w 10000"/>
                  <a:gd name="connsiteY140" fmla="*/ 6375 h 10000"/>
                  <a:gd name="connsiteX141" fmla="*/ 7900 w 10000"/>
                  <a:gd name="connsiteY141" fmla="*/ 6251 h 10000"/>
                  <a:gd name="connsiteX142" fmla="*/ 8033 w 10000"/>
                  <a:gd name="connsiteY142" fmla="*/ 5916 h 10000"/>
                  <a:gd name="connsiteX143" fmla="*/ 8114 w 10000"/>
                  <a:gd name="connsiteY143" fmla="*/ 5477 h 10000"/>
                  <a:gd name="connsiteX144" fmla="*/ 8148 w 10000"/>
                  <a:gd name="connsiteY144" fmla="*/ 5311 h 10000"/>
                  <a:gd name="connsiteX145" fmla="*/ 8148 w 10000"/>
                  <a:gd name="connsiteY145" fmla="*/ 5185 h 10000"/>
                  <a:gd name="connsiteX146" fmla="*/ 8098 w 10000"/>
                  <a:gd name="connsiteY146" fmla="*/ 4979 h 10000"/>
                  <a:gd name="connsiteX147" fmla="*/ 8033 w 10000"/>
                  <a:gd name="connsiteY147" fmla="*/ 4873 h 10000"/>
                  <a:gd name="connsiteX148" fmla="*/ 8016 w 10000"/>
                  <a:gd name="connsiteY148" fmla="*/ 4854 h 10000"/>
                  <a:gd name="connsiteX149" fmla="*/ 8148 w 10000"/>
                  <a:gd name="connsiteY149" fmla="*/ 5039 h 10000"/>
                  <a:gd name="connsiteX150" fmla="*/ 8297 w 10000"/>
                  <a:gd name="connsiteY150" fmla="*/ 5206 h 10000"/>
                  <a:gd name="connsiteX151" fmla="*/ 8499 w 10000"/>
                  <a:gd name="connsiteY151" fmla="*/ 5374 h 10000"/>
                  <a:gd name="connsiteX152" fmla="*/ 8682 w 10000"/>
                  <a:gd name="connsiteY152" fmla="*/ 5583 h 10000"/>
                  <a:gd name="connsiteX153" fmla="*/ 8831 w 10000"/>
                  <a:gd name="connsiteY153" fmla="*/ 5854 h 10000"/>
                  <a:gd name="connsiteX154" fmla="*/ 8996 w 10000"/>
                  <a:gd name="connsiteY154" fmla="*/ 6146 h 10000"/>
                  <a:gd name="connsiteX155" fmla="*/ 9129 w 10000"/>
                  <a:gd name="connsiteY155" fmla="*/ 6520 h 10000"/>
                  <a:gd name="connsiteX156" fmla="*/ 9230 w 10000"/>
                  <a:gd name="connsiteY156" fmla="*/ 6979 h 10000"/>
                  <a:gd name="connsiteX157" fmla="*/ 9296 w 10000"/>
                  <a:gd name="connsiteY157" fmla="*/ 7480 h 10000"/>
                  <a:gd name="connsiteX158" fmla="*/ 9345 w 10000"/>
                  <a:gd name="connsiteY158" fmla="*/ 7939 h 10000"/>
                  <a:gd name="connsiteX159" fmla="*/ 9345 w 10000"/>
                  <a:gd name="connsiteY159" fmla="*/ 8357 h 10000"/>
                  <a:gd name="connsiteX160" fmla="*/ 9345 w 10000"/>
                  <a:gd name="connsiteY160" fmla="*/ 8689 h 10000"/>
                  <a:gd name="connsiteX161" fmla="*/ 9345 w 10000"/>
                  <a:gd name="connsiteY161" fmla="*/ 8940 h 10000"/>
                  <a:gd name="connsiteX162" fmla="*/ 9311 w 10000"/>
                  <a:gd name="connsiteY162" fmla="*/ 9148 h 10000"/>
                  <a:gd name="connsiteX163" fmla="*/ 9311 w 10000"/>
                  <a:gd name="connsiteY163" fmla="*/ 9315 h 10000"/>
                  <a:gd name="connsiteX164" fmla="*/ 9311 w 10000"/>
                  <a:gd name="connsiteY164" fmla="*/ 9358 h 10000"/>
                  <a:gd name="connsiteX165" fmla="*/ 9361 w 10000"/>
                  <a:gd name="connsiteY165" fmla="*/ 9358 h 10000"/>
                  <a:gd name="connsiteX166" fmla="*/ 9478 w 10000"/>
                  <a:gd name="connsiteY166" fmla="*/ 9441 h 10000"/>
                  <a:gd name="connsiteX167" fmla="*/ 9628 w 10000"/>
                  <a:gd name="connsiteY167" fmla="*/ 9544 h 10000"/>
                  <a:gd name="connsiteX168" fmla="*/ 9974 w 10000"/>
                  <a:gd name="connsiteY168" fmla="*/ 10000 h 10000"/>
                  <a:gd name="connsiteX169" fmla="*/ 9030 w 10000"/>
                  <a:gd name="connsiteY169" fmla="*/ 2684 h 10000"/>
                  <a:gd name="connsiteX170" fmla="*/ 5119 w 10000"/>
                  <a:gd name="connsiteY170" fmla="*/ 1 h 10000"/>
                  <a:gd name="connsiteX171" fmla="*/ 1470 w 10000"/>
                  <a:gd name="connsiteY171" fmla="*/ 2203 h 10000"/>
                  <a:gd name="connsiteX0" fmla="*/ 1470 w 10000"/>
                  <a:gd name="connsiteY0" fmla="*/ 2203 h 10000"/>
                  <a:gd name="connsiteX1" fmla="*/ 142 w 10000"/>
                  <a:gd name="connsiteY1" fmla="*/ 9602 h 10000"/>
                  <a:gd name="connsiteX2" fmla="*/ 912 w 10000"/>
                  <a:gd name="connsiteY2" fmla="*/ 8902 h 10000"/>
                  <a:gd name="connsiteX3" fmla="*/ 905 w 10000"/>
                  <a:gd name="connsiteY3" fmla="*/ 8357 h 10000"/>
                  <a:gd name="connsiteX4" fmla="*/ 888 w 10000"/>
                  <a:gd name="connsiteY4" fmla="*/ 7939 h 10000"/>
                  <a:gd name="connsiteX5" fmla="*/ 888 w 10000"/>
                  <a:gd name="connsiteY5" fmla="*/ 7522 h 10000"/>
                  <a:gd name="connsiteX6" fmla="*/ 940 w 10000"/>
                  <a:gd name="connsiteY6" fmla="*/ 7146 h 10000"/>
                  <a:gd name="connsiteX7" fmla="*/ 1072 w 10000"/>
                  <a:gd name="connsiteY7" fmla="*/ 6417 h 10000"/>
                  <a:gd name="connsiteX8" fmla="*/ 1286 w 10000"/>
                  <a:gd name="connsiteY8" fmla="*/ 5749 h 10000"/>
                  <a:gd name="connsiteX9" fmla="*/ 1503 w 10000"/>
                  <a:gd name="connsiteY9" fmla="*/ 5248 h 10000"/>
                  <a:gd name="connsiteX10" fmla="*/ 1603 w 10000"/>
                  <a:gd name="connsiteY10" fmla="*/ 5039 h 10000"/>
                  <a:gd name="connsiteX11" fmla="*/ 1705 w 10000"/>
                  <a:gd name="connsiteY11" fmla="*/ 4873 h 10000"/>
                  <a:gd name="connsiteX12" fmla="*/ 1788 w 10000"/>
                  <a:gd name="connsiteY12" fmla="*/ 4748 h 10000"/>
                  <a:gd name="connsiteX13" fmla="*/ 1837 w 10000"/>
                  <a:gd name="connsiteY13" fmla="*/ 4644 h 10000"/>
                  <a:gd name="connsiteX14" fmla="*/ 1920 w 10000"/>
                  <a:gd name="connsiteY14" fmla="*/ 4540 h 10000"/>
                  <a:gd name="connsiteX15" fmla="*/ 2035 w 10000"/>
                  <a:gd name="connsiteY15" fmla="*/ 6146 h 10000"/>
                  <a:gd name="connsiteX16" fmla="*/ 2035 w 10000"/>
                  <a:gd name="connsiteY16" fmla="*/ 6082 h 10000"/>
                  <a:gd name="connsiteX17" fmla="*/ 2035 w 10000"/>
                  <a:gd name="connsiteY17" fmla="*/ 5937 h 10000"/>
                  <a:gd name="connsiteX18" fmla="*/ 2087 w 10000"/>
                  <a:gd name="connsiteY18" fmla="*/ 5687 h 10000"/>
                  <a:gd name="connsiteX19" fmla="*/ 2104 w 10000"/>
                  <a:gd name="connsiteY19" fmla="*/ 5374 h 10000"/>
                  <a:gd name="connsiteX20" fmla="*/ 2219 w 10000"/>
                  <a:gd name="connsiteY20" fmla="*/ 5039 h 10000"/>
                  <a:gd name="connsiteX21" fmla="*/ 2318 w 10000"/>
                  <a:gd name="connsiteY21" fmla="*/ 4748 h 10000"/>
                  <a:gd name="connsiteX22" fmla="*/ 2534 w 10000"/>
                  <a:gd name="connsiteY22" fmla="*/ 4436 h 10000"/>
                  <a:gd name="connsiteX23" fmla="*/ 2767 w 10000"/>
                  <a:gd name="connsiteY23" fmla="*/ 4186 h 10000"/>
                  <a:gd name="connsiteX24" fmla="*/ 2884 w 10000"/>
                  <a:gd name="connsiteY24" fmla="*/ 4143 h 10000"/>
                  <a:gd name="connsiteX25" fmla="*/ 2899 w 10000"/>
                  <a:gd name="connsiteY25" fmla="*/ 4143 h 10000"/>
                  <a:gd name="connsiteX26" fmla="*/ 2967 w 10000"/>
                  <a:gd name="connsiteY26" fmla="*/ 4186 h 10000"/>
                  <a:gd name="connsiteX27" fmla="*/ 2967 w 10000"/>
                  <a:gd name="connsiteY27" fmla="*/ 4270 h 10000"/>
                  <a:gd name="connsiteX28" fmla="*/ 2933 w 10000"/>
                  <a:gd name="connsiteY28" fmla="*/ 4581 h 10000"/>
                  <a:gd name="connsiteX29" fmla="*/ 2899 w 10000"/>
                  <a:gd name="connsiteY29" fmla="*/ 4915 h 10000"/>
                  <a:gd name="connsiteX30" fmla="*/ 2899 w 10000"/>
                  <a:gd name="connsiteY30" fmla="*/ 5144 h 10000"/>
                  <a:gd name="connsiteX31" fmla="*/ 2967 w 10000"/>
                  <a:gd name="connsiteY31" fmla="*/ 5374 h 10000"/>
                  <a:gd name="connsiteX32" fmla="*/ 3032 w 10000"/>
                  <a:gd name="connsiteY32" fmla="*/ 5771 h 10000"/>
                  <a:gd name="connsiteX33" fmla="*/ 3114 w 10000"/>
                  <a:gd name="connsiteY33" fmla="*/ 5937 h 10000"/>
                  <a:gd name="connsiteX34" fmla="*/ 3149 w 10000"/>
                  <a:gd name="connsiteY34" fmla="*/ 6104 h 10000"/>
                  <a:gd name="connsiteX35" fmla="*/ 3198 w 10000"/>
                  <a:gd name="connsiteY35" fmla="*/ 6186 h 10000"/>
                  <a:gd name="connsiteX36" fmla="*/ 3198 w 10000"/>
                  <a:gd name="connsiteY36" fmla="*/ 6207 h 10000"/>
                  <a:gd name="connsiteX37" fmla="*/ 3198 w 10000"/>
                  <a:gd name="connsiteY37" fmla="*/ 6146 h 10000"/>
                  <a:gd name="connsiteX38" fmla="*/ 3198 w 10000"/>
                  <a:gd name="connsiteY38" fmla="*/ 6040 h 10000"/>
                  <a:gd name="connsiteX39" fmla="*/ 3166 w 10000"/>
                  <a:gd name="connsiteY39" fmla="*/ 5854 h 10000"/>
                  <a:gd name="connsiteX40" fmla="*/ 3166 w 10000"/>
                  <a:gd name="connsiteY40" fmla="*/ 5602 h 10000"/>
                  <a:gd name="connsiteX41" fmla="*/ 3198 w 10000"/>
                  <a:gd name="connsiteY41" fmla="*/ 5353 h 10000"/>
                  <a:gd name="connsiteX42" fmla="*/ 3281 w 10000"/>
                  <a:gd name="connsiteY42" fmla="*/ 5039 h 10000"/>
                  <a:gd name="connsiteX43" fmla="*/ 3364 w 10000"/>
                  <a:gd name="connsiteY43" fmla="*/ 4748 h 10000"/>
                  <a:gd name="connsiteX44" fmla="*/ 3514 w 10000"/>
                  <a:gd name="connsiteY44" fmla="*/ 4478 h 10000"/>
                  <a:gd name="connsiteX45" fmla="*/ 3631 w 10000"/>
                  <a:gd name="connsiteY45" fmla="*/ 4353 h 10000"/>
                  <a:gd name="connsiteX46" fmla="*/ 3765 w 10000"/>
                  <a:gd name="connsiteY46" fmla="*/ 4143 h 10000"/>
                  <a:gd name="connsiteX47" fmla="*/ 4029 w 10000"/>
                  <a:gd name="connsiteY47" fmla="*/ 3770 h 10000"/>
                  <a:gd name="connsiteX48" fmla="*/ 4161 w 10000"/>
                  <a:gd name="connsiteY48" fmla="*/ 3602 h 10000"/>
                  <a:gd name="connsiteX49" fmla="*/ 4227 w 10000"/>
                  <a:gd name="connsiteY49" fmla="*/ 3477 h 10000"/>
                  <a:gd name="connsiteX50" fmla="*/ 4309 w 10000"/>
                  <a:gd name="connsiteY50" fmla="*/ 3373 h 10000"/>
                  <a:gd name="connsiteX51" fmla="*/ 4343 w 10000"/>
                  <a:gd name="connsiteY51" fmla="*/ 3352 h 10000"/>
                  <a:gd name="connsiteX52" fmla="*/ 4309 w 10000"/>
                  <a:gd name="connsiteY52" fmla="*/ 3373 h 10000"/>
                  <a:gd name="connsiteX53" fmla="*/ 4260 w 10000"/>
                  <a:gd name="connsiteY53" fmla="*/ 3477 h 10000"/>
                  <a:gd name="connsiteX54" fmla="*/ 4161 w 10000"/>
                  <a:gd name="connsiteY54" fmla="*/ 3644 h 10000"/>
                  <a:gd name="connsiteX55" fmla="*/ 4078 w 10000"/>
                  <a:gd name="connsiteY55" fmla="*/ 3852 h 10000"/>
                  <a:gd name="connsiteX56" fmla="*/ 3961 w 10000"/>
                  <a:gd name="connsiteY56" fmla="*/ 4103 h 10000"/>
                  <a:gd name="connsiteX57" fmla="*/ 3862 w 10000"/>
                  <a:gd name="connsiteY57" fmla="*/ 4375 h 10000"/>
                  <a:gd name="connsiteX58" fmla="*/ 3780 w 10000"/>
                  <a:gd name="connsiteY58" fmla="*/ 4686 h 10000"/>
                  <a:gd name="connsiteX59" fmla="*/ 3729 w 10000"/>
                  <a:gd name="connsiteY59" fmla="*/ 4979 h 10000"/>
                  <a:gd name="connsiteX60" fmla="*/ 3696 w 10000"/>
                  <a:gd name="connsiteY60" fmla="*/ 5374 h 10000"/>
                  <a:gd name="connsiteX61" fmla="*/ 3729 w 10000"/>
                  <a:gd name="connsiteY61" fmla="*/ 5707 h 10000"/>
                  <a:gd name="connsiteX62" fmla="*/ 3812 w 10000"/>
                  <a:gd name="connsiteY62" fmla="*/ 5979 h 10000"/>
                  <a:gd name="connsiteX63" fmla="*/ 3911 w 10000"/>
                  <a:gd name="connsiteY63" fmla="*/ 6146 h 10000"/>
                  <a:gd name="connsiteX64" fmla="*/ 4029 w 10000"/>
                  <a:gd name="connsiteY64" fmla="*/ 6271 h 10000"/>
                  <a:gd name="connsiteX65" fmla="*/ 4128 w 10000"/>
                  <a:gd name="connsiteY65" fmla="*/ 6375 h 10000"/>
                  <a:gd name="connsiteX66" fmla="*/ 4178 w 10000"/>
                  <a:gd name="connsiteY66" fmla="*/ 6417 h 10000"/>
                  <a:gd name="connsiteX67" fmla="*/ 4211 w 10000"/>
                  <a:gd name="connsiteY67" fmla="*/ 6417 h 10000"/>
                  <a:gd name="connsiteX68" fmla="*/ 4211 w 10000"/>
                  <a:gd name="connsiteY68" fmla="*/ 6375 h 10000"/>
                  <a:gd name="connsiteX69" fmla="*/ 4178 w 10000"/>
                  <a:gd name="connsiteY69" fmla="*/ 6251 h 10000"/>
                  <a:gd name="connsiteX70" fmla="*/ 4161 w 10000"/>
                  <a:gd name="connsiteY70" fmla="*/ 6104 h 10000"/>
                  <a:gd name="connsiteX71" fmla="*/ 4128 w 10000"/>
                  <a:gd name="connsiteY71" fmla="*/ 5875 h 10000"/>
                  <a:gd name="connsiteX72" fmla="*/ 4128 w 10000"/>
                  <a:gd name="connsiteY72" fmla="*/ 5644 h 10000"/>
                  <a:gd name="connsiteX73" fmla="*/ 4161 w 10000"/>
                  <a:gd name="connsiteY73" fmla="*/ 5353 h 10000"/>
                  <a:gd name="connsiteX74" fmla="*/ 4178 w 10000"/>
                  <a:gd name="connsiteY74" fmla="*/ 5039 h 10000"/>
                  <a:gd name="connsiteX75" fmla="*/ 4293 w 10000"/>
                  <a:gd name="connsiteY75" fmla="*/ 4748 h 10000"/>
                  <a:gd name="connsiteX76" fmla="*/ 4394 w 10000"/>
                  <a:gd name="connsiteY76" fmla="*/ 4436 h 10000"/>
                  <a:gd name="connsiteX77" fmla="*/ 4526 w 10000"/>
                  <a:gd name="connsiteY77" fmla="*/ 4207 h 10000"/>
                  <a:gd name="connsiteX78" fmla="*/ 4625 w 10000"/>
                  <a:gd name="connsiteY78" fmla="*/ 4018 h 10000"/>
                  <a:gd name="connsiteX79" fmla="*/ 4760 w 10000"/>
                  <a:gd name="connsiteY79" fmla="*/ 3852 h 10000"/>
                  <a:gd name="connsiteX80" fmla="*/ 4875 w 10000"/>
                  <a:gd name="connsiteY80" fmla="*/ 3705 h 10000"/>
                  <a:gd name="connsiteX81" fmla="*/ 4974 w 10000"/>
                  <a:gd name="connsiteY81" fmla="*/ 3602 h 10000"/>
                  <a:gd name="connsiteX82" fmla="*/ 5110 w 10000"/>
                  <a:gd name="connsiteY82" fmla="*/ 3539 h 10000"/>
                  <a:gd name="connsiteX83" fmla="*/ 5194 w 10000"/>
                  <a:gd name="connsiteY83" fmla="*/ 3539 h 10000"/>
                  <a:gd name="connsiteX84" fmla="*/ 5277 w 10000"/>
                  <a:gd name="connsiteY84" fmla="*/ 3602 h 10000"/>
                  <a:gd name="connsiteX85" fmla="*/ 5358 w 10000"/>
                  <a:gd name="connsiteY85" fmla="*/ 3705 h 10000"/>
                  <a:gd name="connsiteX86" fmla="*/ 5410 w 10000"/>
                  <a:gd name="connsiteY86" fmla="*/ 3852 h 10000"/>
                  <a:gd name="connsiteX87" fmla="*/ 5443 w 10000"/>
                  <a:gd name="connsiteY87" fmla="*/ 4041 h 10000"/>
                  <a:gd name="connsiteX88" fmla="*/ 5510 w 10000"/>
                  <a:gd name="connsiteY88" fmla="*/ 4540 h 10000"/>
                  <a:gd name="connsiteX89" fmla="*/ 5543 w 10000"/>
                  <a:gd name="connsiteY89" fmla="*/ 5102 h 10000"/>
                  <a:gd name="connsiteX90" fmla="*/ 5576 w 10000"/>
                  <a:gd name="connsiteY90" fmla="*/ 5687 h 10000"/>
                  <a:gd name="connsiteX91" fmla="*/ 5576 w 10000"/>
                  <a:gd name="connsiteY91" fmla="*/ 5937 h 10000"/>
                  <a:gd name="connsiteX92" fmla="*/ 5576 w 10000"/>
                  <a:gd name="connsiteY92" fmla="*/ 6146 h 10000"/>
                  <a:gd name="connsiteX93" fmla="*/ 5543 w 10000"/>
                  <a:gd name="connsiteY93" fmla="*/ 6353 h 10000"/>
                  <a:gd name="connsiteX94" fmla="*/ 5543 w 10000"/>
                  <a:gd name="connsiteY94" fmla="*/ 6480 h 10000"/>
                  <a:gd name="connsiteX95" fmla="*/ 5543 w 10000"/>
                  <a:gd name="connsiteY95" fmla="*/ 6583 h 10000"/>
                  <a:gd name="connsiteX96" fmla="*/ 5543 w 10000"/>
                  <a:gd name="connsiteY96" fmla="*/ 6604 h 10000"/>
                  <a:gd name="connsiteX97" fmla="*/ 6173 w 10000"/>
                  <a:gd name="connsiteY97" fmla="*/ 3185 h 10000"/>
                  <a:gd name="connsiteX98" fmla="*/ 6207 w 10000"/>
                  <a:gd name="connsiteY98" fmla="*/ 3248 h 10000"/>
                  <a:gd name="connsiteX99" fmla="*/ 6239 w 10000"/>
                  <a:gd name="connsiteY99" fmla="*/ 3352 h 10000"/>
                  <a:gd name="connsiteX100" fmla="*/ 6288 w 10000"/>
                  <a:gd name="connsiteY100" fmla="*/ 3517 h 10000"/>
                  <a:gd name="connsiteX101" fmla="*/ 6339 w 10000"/>
                  <a:gd name="connsiteY101" fmla="*/ 3748 h 10000"/>
                  <a:gd name="connsiteX102" fmla="*/ 6387 w 10000"/>
                  <a:gd name="connsiteY102" fmla="*/ 3978 h 10000"/>
                  <a:gd name="connsiteX103" fmla="*/ 6471 w 10000"/>
                  <a:gd name="connsiteY103" fmla="*/ 4270 h 10000"/>
                  <a:gd name="connsiteX104" fmla="*/ 6556 w 10000"/>
                  <a:gd name="connsiteY104" fmla="*/ 4915 h 10000"/>
                  <a:gd name="connsiteX105" fmla="*/ 6573 w 10000"/>
                  <a:gd name="connsiteY105" fmla="*/ 5248 h 10000"/>
                  <a:gd name="connsiteX106" fmla="*/ 6573 w 10000"/>
                  <a:gd name="connsiteY106" fmla="*/ 5520 h 10000"/>
                  <a:gd name="connsiteX107" fmla="*/ 6573 w 10000"/>
                  <a:gd name="connsiteY107" fmla="*/ 5749 h 10000"/>
                  <a:gd name="connsiteX108" fmla="*/ 6556 w 10000"/>
                  <a:gd name="connsiteY108" fmla="*/ 5937 h 10000"/>
                  <a:gd name="connsiteX109" fmla="*/ 6521 w 10000"/>
                  <a:gd name="connsiteY109" fmla="*/ 6104 h 10000"/>
                  <a:gd name="connsiteX110" fmla="*/ 6506 w 10000"/>
                  <a:gd name="connsiteY110" fmla="*/ 6207 h 10000"/>
                  <a:gd name="connsiteX111" fmla="*/ 6471 w 10000"/>
                  <a:gd name="connsiteY111" fmla="*/ 6271 h 10000"/>
                  <a:gd name="connsiteX112" fmla="*/ 6471 w 10000"/>
                  <a:gd name="connsiteY112" fmla="*/ 6313 h 10000"/>
                  <a:gd name="connsiteX113" fmla="*/ 6471 w 10000"/>
                  <a:gd name="connsiteY113" fmla="*/ 6271 h 10000"/>
                  <a:gd name="connsiteX114" fmla="*/ 6556 w 10000"/>
                  <a:gd name="connsiteY114" fmla="*/ 6207 h 10000"/>
                  <a:gd name="connsiteX115" fmla="*/ 6638 w 10000"/>
                  <a:gd name="connsiteY115" fmla="*/ 6082 h 10000"/>
                  <a:gd name="connsiteX116" fmla="*/ 6703 w 10000"/>
                  <a:gd name="connsiteY116" fmla="*/ 5916 h 10000"/>
                  <a:gd name="connsiteX117" fmla="*/ 6904 w 10000"/>
                  <a:gd name="connsiteY117" fmla="*/ 5541 h 10000"/>
                  <a:gd name="connsiteX118" fmla="*/ 7083 w 10000"/>
                  <a:gd name="connsiteY118" fmla="*/ 5102 h 10000"/>
                  <a:gd name="connsiteX119" fmla="*/ 7102 w 10000"/>
                  <a:gd name="connsiteY119" fmla="*/ 4937 h 10000"/>
                  <a:gd name="connsiteX120" fmla="*/ 7135 w 10000"/>
                  <a:gd name="connsiteY120" fmla="*/ 4748 h 10000"/>
                  <a:gd name="connsiteX121" fmla="*/ 7135 w 10000"/>
                  <a:gd name="connsiteY121" fmla="*/ 4436 h 10000"/>
                  <a:gd name="connsiteX122" fmla="*/ 7083 w 10000"/>
                  <a:gd name="connsiteY122" fmla="*/ 4270 h 10000"/>
                  <a:gd name="connsiteX123" fmla="*/ 7051 w 10000"/>
                  <a:gd name="connsiteY123" fmla="*/ 4248 h 10000"/>
                  <a:gd name="connsiteX124" fmla="*/ 7051 w 10000"/>
                  <a:gd name="connsiteY124" fmla="*/ 4207 h 10000"/>
                  <a:gd name="connsiteX125" fmla="*/ 7083 w 10000"/>
                  <a:gd name="connsiteY125" fmla="*/ 4248 h 10000"/>
                  <a:gd name="connsiteX126" fmla="*/ 7135 w 10000"/>
                  <a:gd name="connsiteY126" fmla="*/ 4353 h 10000"/>
                  <a:gd name="connsiteX127" fmla="*/ 7219 w 10000"/>
                  <a:gd name="connsiteY127" fmla="*/ 4478 h 10000"/>
                  <a:gd name="connsiteX128" fmla="*/ 7318 w 10000"/>
                  <a:gd name="connsiteY128" fmla="*/ 4644 h 10000"/>
                  <a:gd name="connsiteX129" fmla="*/ 7503 w 10000"/>
                  <a:gd name="connsiteY129" fmla="*/ 4915 h 10000"/>
                  <a:gd name="connsiteX130" fmla="*/ 7568 w 10000"/>
                  <a:gd name="connsiteY130" fmla="*/ 5039 h 10000"/>
                  <a:gd name="connsiteX131" fmla="*/ 7584 w 10000"/>
                  <a:gd name="connsiteY131" fmla="*/ 5082 h 10000"/>
                  <a:gd name="connsiteX132" fmla="*/ 7635 w 10000"/>
                  <a:gd name="connsiteY132" fmla="*/ 5583 h 10000"/>
                  <a:gd name="connsiteX133" fmla="*/ 7667 w 10000"/>
                  <a:gd name="connsiteY133" fmla="*/ 6040 h 10000"/>
                  <a:gd name="connsiteX134" fmla="*/ 7667 w 10000"/>
                  <a:gd name="connsiteY134" fmla="*/ 6251 h 10000"/>
                  <a:gd name="connsiteX135" fmla="*/ 7699 w 10000"/>
                  <a:gd name="connsiteY135" fmla="*/ 6438 h 10000"/>
                  <a:gd name="connsiteX136" fmla="*/ 7715 w 10000"/>
                  <a:gd name="connsiteY136" fmla="*/ 6543 h 10000"/>
                  <a:gd name="connsiteX137" fmla="*/ 7750 w 10000"/>
                  <a:gd name="connsiteY137" fmla="*/ 6583 h 10000"/>
                  <a:gd name="connsiteX138" fmla="*/ 7750 w 10000"/>
                  <a:gd name="connsiteY138" fmla="*/ 6543 h 10000"/>
                  <a:gd name="connsiteX139" fmla="*/ 7800 w 10000"/>
                  <a:gd name="connsiteY139" fmla="*/ 6480 h 10000"/>
                  <a:gd name="connsiteX140" fmla="*/ 7851 w 10000"/>
                  <a:gd name="connsiteY140" fmla="*/ 6375 h 10000"/>
                  <a:gd name="connsiteX141" fmla="*/ 7900 w 10000"/>
                  <a:gd name="connsiteY141" fmla="*/ 6251 h 10000"/>
                  <a:gd name="connsiteX142" fmla="*/ 8033 w 10000"/>
                  <a:gd name="connsiteY142" fmla="*/ 5916 h 10000"/>
                  <a:gd name="connsiteX143" fmla="*/ 8114 w 10000"/>
                  <a:gd name="connsiteY143" fmla="*/ 5477 h 10000"/>
                  <a:gd name="connsiteX144" fmla="*/ 8148 w 10000"/>
                  <a:gd name="connsiteY144" fmla="*/ 5311 h 10000"/>
                  <a:gd name="connsiteX145" fmla="*/ 8148 w 10000"/>
                  <a:gd name="connsiteY145" fmla="*/ 5185 h 10000"/>
                  <a:gd name="connsiteX146" fmla="*/ 8098 w 10000"/>
                  <a:gd name="connsiteY146" fmla="*/ 4979 h 10000"/>
                  <a:gd name="connsiteX147" fmla="*/ 8033 w 10000"/>
                  <a:gd name="connsiteY147" fmla="*/ 4873 h 10000"/>
                  <a:gd name="connsiteX148" fmla="*/ 8016 w 10000"/>
                  <a:gd name="connsiteY148" fmla="*/ 4854 h 10000"/>
                  <a:gd name="connsiteX149" fmla="*/ 8148 w 10000"/>
                  <a:gd name="connsiteY149" fmla="*/ 5039 h 10000"/>
                  <a:gd name="connsiteX150" fmla="*/ 8297 w 10000"/>
                  <a:gd name="connsiteY150" fmla="*/ 5206 h 10000"/>
                  <a:gd name="connsiteX151" fmla="*/ 8499 w 10000"/>
                  <a:gd name="connsiteY151" fmla="*/ 5374 h 10000"/>
                  <a:gd name="connsiteX152" fmla="*/ 8682 w 10000"/>
                  <a:gd name="connsiteY152" fmla="*/ 5583 h 10000"/>
                  <a:gd name="connsiteX153" fmla="*/ 8831 w 10000"/>
                  <a:gd name="connsiteY153" fmla="*/ 5854 h 10000"/>
                  <a:gd name="connsiteX154" fmla="*/ 8996 w 10000"/>
                  <a:gd name="connsiteY154" fmla="*/ 6146 h 10000"/>
                  <a:gd name="connsiteX155" fmla="*/ 9129 w 10000"/>
                  <a:gd name="connsiteY155" fmla="*/ 6520 h 10000"/>
                  <a:gd name="connsiteX156" fmla="*/ 9230 w 10000"/>
                  <a:gd name="connsiteY156" fmla="*/ 6979 h 10000"/>
                  <a:gd name="connsiteX157" fmla="*/ 9296 w 10000"/>
                  <a:gd name="connsiteY157" fmla="*/ 7480 h 10000"/>
                  <a:gd name="connsiteX158" fmla="*/ 9345 w 10000"/>
                  <a:gd name="connsiteY158" fmla="*/ 7939 h 10000"/>
                  <a:gd name="connsiteX159" fmla="*/ 9345 w 10000"/>
                  <a:gd name="connsiteY159" fmla="*/ 8357 h 10000"/>
                  <a:gd name="connsiteX160" fmla="*/ 9345 w 10000"/>
                  <a:gd name="connsiteY160" fmla="*/ 8689 h 10000"/>
                  <a:gd name="connsiteX161" fmla="*/ 9345 w 10000"/>
                  <a:gd name="connsiteY161" fmla="*/ 8940 h 10000"/>
                  <a:gd name="connsiteX162" fmla="*/ 9311 w 10000"/>
                  <a:gd name="connsiteY162" fmla="*/ 9148 h 10000"/>
                  <a:gd name="connsiteX163" fmla="*/ 9311 w 10000"/>
                  <a:gd name="connsiteY163" fmla="*/ 9315 h 10000"/>
                  <a:gd name="connsiteX164" fmla="*/ 9311 w 10000"/>
                  <a:gd name="connsiteY164" fmla="*/ 9358 h 10000"/>
                  <a:gd name="connsiteX165" fmla="*/ 9361 w 10000"/>
                  <a:gd name="connsiteY165" fmla="*/ 9358 h 10000"/>
                  <a:gd name="connsiteX166" fmla="*/ 9478 w 10000"/>
                  <a:gd name="connsiteY166" fmla="*/ 9441 h 10000"/>
                  <a:gd name="connsiteX167" fmla="*/ 9628 w 10000"/>
                  <a:gd name="connsiteY167" fmla="*/ 9544 h 10000"/>
                  <a:gd name="connsiteX168" fmla="*/ 9974 w 10000"/>
                  <a:gd name="connsiteY168" fmla="*/ 10000 h 10000"/>
                  <a:gd name="connsiteX169" fmla="*/ 9030 w 10000"/>
                  <a:gd name="connsiteY169" fmla="*/ 2684 h 10000"/>
                  <a:gd name="connsiteX170" fmla="*/ 5119 w 10000"/>
                  <a:gd name="connsiteY170" fmla="*/ 1 h 10000"/>
                  <a:gd name="connsiteX171" fmla="*/ 1470 w 10000"/>
                  <a:gd name="connsiteY171" fmla="*/ 2203 h 10000"/>
                  <a:gd name="connsiteX0" fmla="*/ 1470 w 10000"/>
                  <a:gd name="connsiteY0" fmla="*/ 2203 h 10000"/>
                  <a:gd name="connsiteX1" fmla="*/ 142 w 10000"/>
                  <a:gd name="connsiteY1" fmla="*/ 9602 h 10000"/>
                  <a:gd name="connsiteX2" fmla="*/ 912 w 10000"/>
                  <a:gd name="connsiteY2" fmla="*/ 8902 h 10000"/>
                  <a:gd name="connsiteX3" fmla="*/ 888 w 10000"/>
                  <a:gd name="connsiteY3" fmla="*/ 7939 h 10000"/>
                  <a:gd name="connsiteX4" fmla="*/ 888 w 10000"/>
                  <a:gd name="connsiteY4" fmla="*/ 7522 h 10000"/>
                  <a:gd name="connsiteX5" fmla="*/ 940 w 10000"/>
                  <a:gd name="connsiteY5" fmla="*/ 7146 h 10000"/>
                  <a:gd name="connsiteX6" fmla="*/ 1072 w 10000"/>
                  <a:gd name="connsiteY6" fmla="*/ 6417 h 10000"/>
                  <a:gd name="connsiteX7" fmla="*/ 1286 w 10000"/>
                  <a:gd name="connsiteY7" fmla="*/ 5749 h 10000"/>
                  <a:gd name="connsiteX8" fmla="*/ 1503 w 10000"/>
                  <a:gd name="connsiteY8" fmla="*/ 5248 h 10000"/>
                  <a:gd name="connsiteX9" fmla="*/ 1603 w 10000"/>
                  <a:gd name="connsiteY9" fmla="*/ 5039 h 10000"/>
                  <a:gd name="connsiteX10" fmla="*/ 1705 w 10000"/>
                  <a:gd name="connsiteY10" fmla="*/ 4873 h 10000"/>
                  <a:gd name="connsiteX11" fmla="*/ 1788 w 10000"/>
                  <a:gd name="connsiteY11" fmla="*/ 4748 h 10000"/>
                  <a:gd name="connsiteX12" fmla="*/ 1837 w 10000"/>
                  <a:gd name="connsiteY12" fmla="*/ 4644 h 10000"/>
                  <a:gd name="connsiteX13" fmla="*/ 1920 w 10000"/>
                  <a:gd name="connsiteY13" fmla="*/ 4540 h 10000"/>
                  <a:gd name="connsiteX14" fmla="*/ 2035 w 10000"/>
                  <a:gd name="connsiteY14" fmla="*/ 6146 h 10000"/>
                  <a:gd name="connsiteX15" fmla="*/ 2035 w 10000"/>
                  <a:gd name="connsiteY15" fmla="*/ 6082 h 10000"/>
                  <a:gd name="connsiteX16" fmla="*/ 2035 w 10000"/>
                  <a:gd name="connsiteY16" fmla="*/ 5937 h 10000"/>
                  <a:gd name="connsiteX17" fmla="*/ 2087 w 10000"/>
                  <a:gd name="connsiteY17" fmla="*/ 5687 h 10000"/>
                  <a:gd name="connsiteX18" fmla="*/ 2104 w 10000"/>
                  <a:gd name="connsiteY18" fmla="*/ 5374 h 10000"/>
                  <a:gd name="connsiteX19" fmla="*/ 2219 w 10000"/>
                  <a:gd name="connsiteY19" fmla="*/ 5039 h 10000"/>
                  <a:gd name="connsiteX20" fmla="*/ 2318 w 10000"/>
                  <a:gd name="connsiteY20" fmla="*/ 4748 h 10000"/>
                  <a:gd name="connsiteX21" fmla="*/ 2534 w 10000"/>
                  <a:gd name="connsiteY21" fmla="*/ 4436 h 10000"/>
                  <a:gd name="connsiteX22" fmla="*/ 2767 w 10000"/>
                  <a:gd name="connsiteY22" fmla="*/ 4186 h 10000"/>
                  <a:gd name="connsiteX23" fmla="*/ 2884 w 10000"/>
                  <a:gd name="connsiteY23" fmla="*/ 4143 h 10000"/>
                  <a:gd name="connsiteX24" fmla="*/ 2899 w 10000"/>
                  <a:gd name="connsiteY24" fmla="*/ 4143 h 10000"/>
                  <a:gd name="connsiteX25" fmla="*/ 2967 w 10000"/>
                  <a:gd name="connsiteY25" fmla="*/ 4186 h 10000"/>
                  <a:gd name="connsiteX26" fmla="*/ 2967 w 10000"/>
                  <a:gd name="connsiteY26" fmla="*/ 4270 h 10000"/>
                  <a:gd name="connsiteX27" fmla="*/ 2933 w 10000"/>
                  <a:gd name="connsiteY27" fmla="*/ 4581 h 10000"/>
                  <a:gd name="connsiteX28" fmla="*/ 2899 w 10000"/>
                  <a:gd name="connsiteY28" fmla="*/ 4915 h 10000"/>
                  <a:gd name="connsiteX29" fmla="*/ 2899 w 10000"/>
                  <a:gd name="connsiteY29" fmla="*/ 5144 h 10000"/>
                  <a:gd name="connsiteX30" fmla="*/ 2967 w 10000"/>
                  <a:gd name="connsiteY30" fmla="*/ 5374 h 10000"/>
                  <a:gd name="connsiteX31" fmla="*/ 3032 w 10000"/>
                  <a:gd name="connsiteY31" fmla="*/ 5771 h 10000"/>
                  <a:gd name="connsiteX32" fmla="*/ 3114 w 10000"/>
                  <a:gd name="connsiteY32" fmla="*/ 5937 h 10000"/>
                  <a:gd name="connsiteX33" fmla="*/ 3149 w 10000"/>
                  <a:gd name="connsiteY33" fmla="*/ 6104 h 10000"/>
                  <a:gd name="connsiteX34" fmla="*/ 3198 w 10000"/>
                  <a:gd name="connsiteY34" fmla="*/ 6186 h 10000"/>
                  <a:gd name="connsiteX35" fmla="*/ 3198 w 10000"/>
                  <a:gd name="connsiteY35" fmla="*/ 6207 h 10000"/>
                  <a:gd name="connsiteX36" fmla="*/ 3198 w 10000"/>
                  <a:gd name="connsiteY36" fmla="*/ 6146 h 10000"/>
                  <a:gd name="connsiteX37" fmla="*/ 3198 w 10000"/>
                  <a:gd name="connsiteY37" fmla="*/ 6040 h 10000"/>
                  <a:gd name="connsiteX38" fmla="*/ 3166 w 10000"/>
                  <a:gd name="connsiteY38" fmla="*/ 5854 h 10000"/>
                  <a:gd name="connsiteX39" fmla="*/ 3166 w 10000"/>
                  <a:gd name="connsiteY39" fmla="*/ 5602 h 10000"/>
                  <a:gd name="connsiteX40" fmla="*/ 3198 w 10000"/>
                  <a:gd name="connsiteY40" fmla="*/ 5353 h 10000"/>
                  <a:gd name="connsiteX41" fmla="*/ 3281 w 10000"/>
                  <a:gd name="connsiteY41" fmla="*/ 5039 h 10000"/>
                  <a:gd name="connsiteX42" fmla="*/ 3364 w 10000"/>
                  <a:gd name="connsiteY42" fmla="*/ 4748 h 10000"/>
                  <a:gd name="connsiteX43" fmla="*/ 3514 w 10000"/>
                  <a:gd name="connsiteY43" fmla="*/ 4478 h 10000"/>
                  <a:gd name="connsiteX44" fmla="*/ 3631 w 10000"/>
                  <a:gd name="connsiteY44" fmla="*/ 4353 h 10000"/>
                  <a:gd name="connsiteX45" fmla="*/ 3765 w 10000"/>
                  <a:gd name="connsiteY45" fmla="*/ 4143 h 10000"/>
                  <a:gd name="connsiteX46" fmla="*/ 4029 w 10000"/>
                  <a:gd name="connsiteY46" fmla="*/ 3770 h 10000"/>
                  <a:gd name="connsiteX47" fmla="*/ 4161 w 10000"/>
                  <a:gd name="connsiteY47" fmla="*/ 3602 h 10000"/>
                  <a:gd name="connsiteX48" fmla="*/ 4227 w 10000"/>
                  <a:gd name="connsiteY48" fmla="*/ 3477 h 10000"/>
                  <a:gd name="connsiteX49" fmla="*/ 4309 w 10000"/>
                  <a:gd name="connsiteY49" fmla="*/ 3373 h 10000"/>
                  <a:gd name="connsiteX50" fmla="*/ 4343 w 10000"/>
                  <a:gd name="connsiteY50" fmla="*/ 3352 h 10000"/>
                  <a:gd name="connsiteX51" fmla="*/ 4309 w 10000"/>
                  <a:gd name="connsiteY51" fmla="*/ 3373 h 10000"/>
                  <a:gd name="connsiteX52" fmla="*/ 4260 w 10000"/>
                  <a:gd name="connsiteY52" fmla="*/ 3477 h 10000"/>
                  <a:gd name="connsiteX53" fmla="*/ 4161 w 10000"/>
                  <a:gd name="connsiteY53" fmla="*/ 3644 h 10000"/>
                  <a:gd name="connsiteX54" fmla="*/ 4078 w 10000"/>
                  <a:gd name="connsiteY54" fmla="*/ 3852 h 10000"/>
                  <a:gd name="connsiteX55" fmla="*/ 3961 w 10000"/>
                  <a:gd name="connsiteY55" fmla="*/ 4103 h 10000"/>
                  <a:gd name="connsiteX56" fmla="*/ 3862 w 10000"/>
                  <a:gd name="connsiteY56" fmla="*/ 4375 h 10000"/>
                  <a:gd name="connsiteX57" fmla="*/ 3780 w 10000"/>
                  <a:gd name="connsiteY57" fmla="*/ 4686 h 10000"/>
                  <a:gd name="connsiteX58" fmla="*/ 3729 w 10000"/>
                  <a:gd name="connsiteY58" fmla="*/ 4979 h 10000"/>
                  <a:gd name="connsiteX59" fmla="*/ 3696 w 10000"/>
                  <a:gd name="connsiteY59" fmla="*/ 5374 h 10000"/>
                  <a:gd name="connsiteX60" fmla="*/ 3729 w 10000"/>
                  <a:gd name="connsiteY60" fmla="*/ 5707 h 10000"/>
                  <a:gd name="connsiteX61" fmla="*/ 3812 w 10000"/>
                  <a:gd name="connsiteY61" fmla="*/ 5979 h 10000"/>
                  <a:gd name="connsiteX62" fmla="*/ 3911 w 10000"/>
                  <a:gd name="connsiteY62" fmla="*/ 6146 h 10000"/>
                  <a:gd name="connsiteX63" fmla="*/ 4029 w 10000"/>
                  <a:gd name="connsiteY63" fmla="*/ 6271 h 10000"/>
                  <a:gd name="connsiteX64" fmla="*/ 4128 w 10000"/>
                  <a:gd name="connsiteY64" fmla="*/ 6375 h 10000"/>
                  <a:gd name="connsiteX65" fmla="*/ 4178 w 10000"/>
                  <a:gd name="connsiteY65" fmla="*/ 6417 h 10000"/>
                  <a:gd name="connsiteX66" fmla="*/ 4211 w 10000"/>
                  <a:gd name="connsiteY66" fmla="*/ 6417 h 10000"/>
                  <a:gd name="connsiteX67" fmla="*/ 4211 w 10000"/>
                  <a:gd name="connsiteY67" fmla="*/ 6375 h 10000"/>
                  <a:gd name="connsiteX68" fmla="*/ 4178 w 10000"/>
                  <a:gd name="connsiteY68" fmla="*/ 6251 h 10000"/>
                  <a:gd name="connsiteX69" fmla="*/ 4161 w 10000"/>
                  <a:gd name="connsiteY69" fmla="*/ 6104 h 10000"/>
                  <a:gd name="connsiteX70" fmla="*/ 4128 w 10000"/>
                  <a:gd name="connsiteY70" fmla="*/ 5875 h 10000"/>
                  <a:gd name="connsiteX71" fmla="*/ 4128 w 10000"/>
                  <a:gd name="connsiteY71" fmla="*/ 5644 h 10000"/>
                  <a:gd name="connsiteX72" fmla="*/ 4161 w 10000"/>
                  <a:gd name="connsiteY72" fmla="*/ 5353 h 10000"/>
                  <a:gd name="connsiteX73" fmla="*/ 4178 w 10000"/>
                  <a:gd name="connsiteY73" fmla="*/ 5039 h 10000"/>
                  <a:gd name="connsiteX74" fmla="*/ 4293 w 10000"/>
                  <a:gd name="connsiteY74" fmla="*/ 4748 h 10000"/>
                  <a:gd name="connsiteX75" fmla="*/ 4394 w 10000"/>
                  <a:gd name="connsiteY75" fmla="*/ 4436 h 10000"/>
                  <a:gd name="connsiteX76" fmla="*/ 4526 w 10000"/>
                  <a:gd name="connsiteY76" fmla="*/ 4207 h 10000"/>
                  <a:gd name="connsiteX77" fmla="*/ 4625 w 10000"/>
                  <a:gd name="connsiteY77" fmla="*/ 4018 h 10000"/>
                  <a:gd name="connsiteX78" fmla="*/ 4760 w 10000"/>
                  <a:gd name="connsiteY78" fmla="*/ 3852 h 10000"/>
                  <a:gd name="connsiteX79" fmla="*/ 4875 w 10000"/>
                  <a:gd name="connsiteY79" fmla="*/ 3705 h 10000"/>
                  <a:gd name="connsiteX80" fmla="*/ 4974 w 10000"/>
                  <a:gd name="connsiteY80" fmla="*/ 3602 h 10000"/>
                  <a:gd name="connsiteX81" fmla="*/ 5110 w 10000"/>
                  <a:gd name="connsiteY81" fmla="*/ 3539 h 10000"/>
                  <a:gd name="connsiteX82" fmla="*/ 5194 w 10000"/>
                  <a:gd name="connsiteY82" fmla="*/ 3539 h 10000"/>
                  <a:gd name="connsiteX83" fmla="*/ 5277 w 10000"/>
                  <a:gd name="connsiteY83" fmla="*/ 3602 h 10000"/>
                  <a:gd name="connsiteX84" fmla="*/ 5358 w 10000"/>
                  <a:gd name="connsiteY84" fmla="*/ 3705 h 10000"/>
                  <a:gd name="connsiteX85" fmla="*/ 5410 w 10000"/>
                  <a:gd name="connsiteY85" fmla="*/ 3852 h 10000"/>
                  <a:gd name="connsiteX86" fmla="*/ 5443 w 10000"/>
                  <a:gd name="connsiteY86" fmla="*/ 4041 h 10000"/>
                  <a:gd name="connsiteX87" fmla="*/ 5510 w 10000"/>
                  <a:gd name="connsiteY87" fmla="*/ 4540 h 10000"/>
                  <a:gd name="connsiteX88" fmla="*/ 5543 w 10000"/>
                  <a:gd name="connsiteY88" fmla="*/ 5102 h 10000"/>
                  <a:gd name="connsiteX89" fmla="*/ 5576 w 10000"/>
                  <a:gd name="connsiteY89" fmla="*/ 5687 h 10000"/>
                  <a:gd name="connsiteX90" fmla="*/ 5576 w 10000"/>
                  <a:gd name="connsiteY90" fmla="*/ 5937 h 10000"/>
                  <a:gd name="connsiteX91" fmla="*/ 5576 w 10000"/>
                  <a:gd name="connsiteY91" fmla="*/ 6146 h 10000"/>
                  <a:gd name="connsiteX92" fmla="*/ 5543 w 10000"/>
                  <a:gd name="connsiteY92" fmla="*/ 6353 h 10000"/>
                  <a:gd name="connsiteX93" fmla="*/ 5543 w 10000"/>
                  <a:gd name="connsiteY93" fmla="*/ 6480 h 10000"/>
                  <a:gd name="connsiteX94" fmla="*/ 5543 w 10000"/>
                  <a:gd name="connsiteY94" fmla="*/ 6583 h 10000"/>
                  <a:gd name="connsiteX95" fmla="*/ 5543 w 10000"/>
                  <a:gd name="connsiteY95" fmla="*/ 6604 h 10000"/>
                  <a:gd name="connsiteX96" fmla="*/ 6173 w 10000"/>
                  <a:gd name="connsiteY96" fmla="*/ 3185 h 10000"/>
                  <a:gd name="connsiteX97" fmla="*/ 6207 w 10000"/>
                  <a:gd name="connsiteY97" fmla="*/ 3248 h 10000"/>
                  <a:gd name="connsiteX98" fmla="*/ 6239 w 10000"/>
                  <a:gd name="connsiteY98" fmla="*/ 3352 h 10000"/>
                  <a:gd name="connsiteX99" fmla="*/ 6288 w 10000"/>
                  <a:gd name="connsiteY99" fmla="*/ 3517 h 10000"/>
                  <a:gd name="connsiteX100" fmla="*/ 6339 w 10000"/>
                  <a:gd name="connsiteY100" fmla="*/ 3748 h 10000"/>
                  <a:gd name="connsiteX101" fmla="*/ 6387 w 10000"/>
                  <a:gd name="connsiteY101" fmla="*/ 3978 h 10000"/>
                  <a:gd name="connsiteX102" fmla="*/ 6471 w 10000"/>
                  <a:gd name="connsiteY102" fmla="*/ 4270 h 10000"/>
                  <a:gd name="connsiteX103" fmla="*/ 6556 w 10000"/>
                  <a:gd name="connsiteY103" fmla="*/ 4915 h 10000"/>
                  <a:gd name="connsiteX104" fmla="*/ 6573 w 10000"/>
                  <a:gd name="connsiteY104" fmla="*/ 5248 h 10000"/>
                  <a:gd name="connsiteX105" fmla="*/ 6573 w 10000"/>
                  <a:gd name="connsiteY105" fmla="*/ 5520 h 10000"/>
                  <a:gd name="connsiteX106" fmla="*/ 6573 w 10000"/>
                  <a:gd name="connsiteY106" fmla="*/ 5749 h 10000"/>
                  <a:gd name="connsiteX107" fmla="*/ 6556 w 10000"/>
                  <a:gd name="connsiteY107" fmla="*/ 5937 h 10000"/>
                  <a:gd name="connsiteX108" fmla="*/ 6521 w 10000"/>
                  <a:gd name="connsiteY108" fmla="*/ 6104 h 10000"/>
                  <a:gd name="connsiteX109" fmla="*/ 6506 w 10000"/>
                  <a:gd name="connsiteY109" fmla="*/ 6207 h 10000"/>
                  <a:gd name="connsiteX110" fmla="*/ 6471 w 10000"/>
                  <a:gd name="connsiteY110" fmla="*/ 6271 h 10000"/>
                  <a:gd name="connsiteX111" fmla="*/ 6471 w 10000"/>
                  <a:gd name="connsiteY111" fmla="*/ 6313 h 10000"/>
                  <a:gd name="connsiteX112" fmla="*/ 6471 w 10000"/>
                  <a:gd name="connsiteY112" fmla="*/ 6271 h 10000"/>
                  <a:gd name="connsiteX113" fmla="*/ 6556 w 10000"/>
                  <a:gd name="connsiteY113" fmla="*/ 6207 h 10000"/>
                  <a:gd name="connsiteX114" fmla="*/ 6638 w 10000"/>
                  <a:gd name="connsiteY114" fmla="*/ 6082 h 10000"/>
                  <a:gd name="connsiteX115" fmla="*/ 6703 w 10000"/>
                  <a:gd name="connsiteY115" fmla="*/ 5916 h 10000"/>
                  <a:gd name="connsiteX116" fmla="*/ 6904 w 10000"/>
                  <a:gd name="connsiteY116" fmla="*/ 5541 h 10000"/>
                  <a:gd name="connsiteX117" fmla="*/ 7083 w 10000"/>
                  <a:gd name="connsiteY117" fmla="*/ 5102 h 10000"/>
                  <a:gd name="connsiteX118" fmla="*/ 7102 w 10000"/>
                  <a:gd name="connsiteY118" fmla="*/ 4937 h 10000"/>
                  <a:gd name="connsiteX119" fmla="*/ 7135 w 10000"/>
                  <a:gd name="connsiteY119" fmla="*/ 4748 h 10000"/>
                  <a:gd name="connsiteX120" fmla="*/ 7135 w 10000"/>
                  <a:gd name="connsiteY120" fmla="*/ 4436 h 10000"/>
                  <a:gd name="connsiteX121" fmla="*/ 7083 w 10000"/>
                  <a:gd name="connsiteY121" fmla="*/ 4270 h 10000"/>
                  <a:gd name="connsiteX122" fmla="*/ 7051 w 10000"/>
                  <a:gd name="connsiteY122" fmla="*/ 4248 h 10000"/>
                  <a:gd name="connsiteX123" fmla="*/ 7051 w 10000"/>
                  <a:gd name="connsiteY123" fmla="*/ 4207 h 10000"/>
                  <a:gd name="connsiteX124" fmla="*/ 7083 w 10000"/>
                  <a:gd name="connsiteY124" fmla="*/ 4248 h 10000"/>
                  <a:gd name="connsiteX125" fmla="*/ 7135 w 10000"/>
                  <a:gd name="connsiteY125" fmla="*/ 4353 h 10000"/>
                  <a:gd name="connsiteX126" fmla="*/ 7219 w 10000"/>
                  <a:gd name="connsiteY126" fmla="*/ 4478 h 10000"/>
                  <a:gd name="connsiteX127" fmla="*/ 7318 w 10000"/>
                  <a:gd name="connsiteY127" fmla="*/ 4644 h 10000"/>
                  <a:gd name="connsiteX128" fmla="*/ 7503 w 10000"/>
                  <a:gd name="connsiteY128" fmla="*/ 4915 h 10000"/>
                  <a:gd name="connsiteX129" fmla="*/ 7568 w 10000"/>
                  <a:gd name="connsiteY129" fmla="*/ 5039 h 10000"/>
                  <a:gd name="connsiteX130" fmla="*/ 7584 w 10000"/>
                  <a:gd name="connsiteY130" fmla="*/ 5082 h 10000"/>
                  <a:gd name="connsiteX131" fmla="*/ 7635 w 10000"/>
                  <a:gd name="connsiteY131" fmla="*/ 5583 h 10000"/>
                  <a:gd name="connsiteX132" fmla="*/ 7667 w 10000"/>
                  <a:gd name="connsiteY132" fmla="*/ 6040 h 10000"/>
                  <a:gd name="connsiteX133" fmla="*/ 7667 w 10000"/>
                  <a:gd name="connsiteY133" fmla="*/ 6251 h 10000"/>
                  <a:gd name="connsiteX134" fmla="*/ 7699 w 10000"/>
                  <a:gd name="connsiteY134" fmla="*/ 6438 h 10000"/>
                  <a:gd name="connsiteX135" fmla="*/ 7715 w 10000"/>
                  <a:gd name="connsiteY135" fmla="*/ 6543 h 10000"/>
                  <a:gd name="connsiteX136" fmla="*/ 7750 w 10000"/>
                  <a:gd name="connsiteY136" fmla="*/ 6583 h 10000"/>
                  <a:gd name="connsiteX137" fmla="*/ 7750 w 10000"/>
                  <a:gd name="connsiteY137" fmla="*/ 6543 h 10000"/>
                  <a:gd name="connsiteX138" fmla="*/ 7800 w 10000"/>
                  <a:gd name="connsiteY138" fmla="*/ 6480 h 10000"/>
                  <a:gd name="connsiteX139" fmla="*/ 7851 w 10000"/>
                  <a:gd name="connsiteY139" fmla="*/ 6375 h 10000"/>
                  <a:gd name="connsiteX140" fmla="*/ 7900 w 10000"/>
                  <a:gd name="connsiteY140" fmla="*/ 6251 h 10000"/>
                  <a:gd name="connsiteX141" fmla="*/ 8033 w 10000"/>
                  <a:gd name="connsiteY141" fmla="*/ 5916 h 10000"/>
                  <a:gd name="connsiteX142" fmla="*/ 8114 w 10000"/>
                  <a:gd name="connsiteY142" fmla="*/ 5477 h 10000"/>
                  <a:gd name="connsiteX143" fmla="*/ 8148 w 10000"/>
                  <a:gd name="connsiteY143" fmla="*/ 5311 h 10000"/>
                  <a:gd name="connsiteX144" fmla="*/ 8148 w 10000"/>
                  <a:gd name="connsiteY144" fmla="*/ 5185 h 10000"/>
                  <a:gd name="connsiteX145" fmla="*/ 8098 w 10000"/>
                  <a:gd name="connsiteY145" fmla="*/ 4979 h 10000"/>
                  <a:gd name="connsiteX146" fmla="*/ 8033 w 10000"/>
                  <a:gd name="connsiteY146" fmla="*/ 4873 h 10000"/>
                  <a:gd name="connsiteX147" fmla="*/ 8016 w 10000"/>
                  <a:gd name="connsiteY147" fmla="*/ 4854 h 10000"/>
                  <a:gd name="connsiteX148" fmla="*/ 8148 w 10000"/>
                  <a:gd name="connsiteY148" fmla="*/ 5039 h 10000"/>
                  <a:gd name="connsiteX149" fmla="*/ 8297 w 10000"/>
                  <a:gd name="connsiteY149" fmla="*/ 5206 h 10000"/>
                  <a:gd name="connsiteX150" fmla="*/ 8499 w 10000"/>
                  <a:gd name="connsiteY150" fmla="*/ 5374 h 10000"/>
                  <a:gd name="connsiteX151" fmla="*/ 8682 w 10000"/>
                  <a:gd name="connsiteY151" fmla="*/ 5583 h 10000"/>
                  <a:gd name="connsiteX152" fmla="*/ 8831 w 10000"/>
                  <a:gd name="connsiteY152" fmla="*/ 5854 h 10000"/>
                  <a:gd name="connsiteX153" fmla="*/ 8996 w 10000"/>
                  <a:gd name="connsiteY153" fmla="*/ 6146 h 10000"/>
                  <a:gd name="connsiteX154" fmla="*/ 9129 w 10000"/>
                  <a:gd name="connsiteY154" fmla="*/ 6520 h 10000"/>
                  <a:gd name="connsiteX155" fmla="*/ 9230 w 10000"/>
                  <a:gd name="connsiteY155" fmla="*/ 6979 h 10000"/>
                  <a:gd name="connsiteX156" fmla="*/ 9296 w 10000"/>
                  <a:gd name="connsiteY156" fmla="*/ 7480 h 10000"/>
                  <a:gd name="connsiteX157" fmla="*/ 9345 w 10000"/>
                  <a:gd name="connsiteY157" fmla="*/ 7939 h 10000"/>
                  <a:gd name="connsiteX158" fmla="*/ 9345 w 10000"/>
                  <a:gd name="connsiteY158" fmla="*/ 8357 h 10000"/>
                  <a:gd name="connsiteX159" fmla="*/ 9345 w 10000"/>
                  <a:gd name="connsiteY159" fmla="*/ 8689 h 10000"/>
                  <a:gd name="connsiteX160" fmla="*/ 9345 w 10000"/>
                  <a:gd name="connsiteY160" fmla="*/ 8940 h 10000"/>
                  <a:gd name="connsiteX161" fmla="*/ 9311 w 10000"/>
                  <a:gd name="connsiteY161" fmla="*/ 9148 h 10000"/>
                  <a:gd name="connsiteX162" fmla="*/ 9311 w 10000"/>
                  <a:gd name="connsiteY162" fmla="*/ 9315 h 10000"/>
                  <a:gd name="connsiteX163" fmla="*/ 9311 w 10000"/>
                  <a:gd name="connsiteY163" fmla="*/ 9358 h 10000"/>
                  <a:gd name="connsiteX164" fmla="*/ 9361 w 10000"/>
                  <a:gd name="connsiteY164" fmla="*/ 9358 h 10000"/>
                  <a:gd name="connsiteX165" fmla="*/ 9478 w 10000"/>
                  <a:gd name="connsiteY165" fmla="*/ 9441 h 10000"/>
                  <a:gd name="connsiteX166" fmla="*/ 9628 w 10000"/>
                  <a:gd name="connsiteY166" fmla="*/ 9544 h 10000"/>
                  <a:gd name="connsiteX167" fmla="*/ 9974 w 10000"/>
                  <a:gd name="connsiteY167" fmla="*/ 10000 h 10000"/>
                  <a:gd name="connsiteX168" fmla="*/ 9030 w 10000"/>
                  <a:gd name="connsiteY168" fmla="*/ 2684 h 10000"/>
                  <a:gd name="connsiteX169" fmla="*/ 5119 w 10000"/>
                  <a:gd name="connsiteY169" fmla="*/ 1 h 10000"/>
                  <a:gd name="connsiteX170" fmla="*/ 1470 w 10000"/>
                  <a:gd name="connsiteY170" fmla="*/ 2203 h 10000"/>
                  <a:gd name="connsiteX0" fmla="*/ 1470 w 10000"/>
                  <a:gd name="connsiteY0" fmla="*/ 2203 h 10000"/>
                  <a:gd name="connsiteX1" fmla="*/ 142 w 10000"/>
                  <a:gd name="connsiteY1" fmla="*/ 9602 h 10000"/>
                  <a:gd name="connsiteX2" fmla="*/ 912 w 10000"/>
                  <a:gd name="connsiteY2" fmla="*/ 8902 h 10000"/>
                  <a:gd name="connsiteX3" fmla="*/ 888 w 10000"/>
                  <a:gd name="connsiteY3" fmla="*/ 7939 h 10000"/>
                  <a:gd name="connsiteX4" fmla="*/ 888 w 10000"/>
                  <a:gd name="connsiteY4" fmla="*/ 7522 h 10000"/>
                  <a:gd name="connsiteX5" fmla="*/ 940 w 10000"/>
                  <a:gd name="connsiteY5" fmla="*/ 7146 h 10000"/>
                  <a:gd name="connsiteX6" fmla="*/ 1072 w 10000"/>
                  <a:gd name="connsiteY6" fmla="*/ 6417 h 10000"/>
                  <a:gd name="connsiteX7" fmla="*/ 1286 w 10000"/>
                  <a:gd name="connsiteY7" fmla="*/ 5749 h 10000"/>
                  <a:gd name="connsiteX8" fmla="*/ 1503 w 10000"/>
                  <a:gd name="connsiteY8" fmla="*/ 5248 h 10000"/>
                  <a:gd name="connsiteX9" fmla="*/ 1603 w 10000"/>
                  <a:gd name="connsiteY9" fmla="*/ 5039 h 10000"/>
                  <a:gd name="connsiteX10" fmla="*/ 1705 w 10000"/>
                  <a:gd name="connsiteY10" fmla="*/ 4873 h 10000"/>
                  <a:gd name="connsiteX11" fmla="*/ 1788 w 10000"/>
                  <a:gd name="connsiteY11" fmla="*/ 4748 h 10000"/>
                  <a:gd name="connsiteX12" fmla="*/ 1837 w 10000"/>
                  <a:gd name="connsiteY12" fmla="*/ 4644 h 10000"/>
                  <a:gd name="connsiteX13" fmla="*/ 1878 w 10000"/>
                  <a:gd name="connsiteY13" fmla="*/ 4487 h 10000"/>
                  <a:gd name="connsiteX14" fmla="*/ 2035 w 10000"/>
                  <a:gd name="connsiteY14" fmla="*/ 6146 h 10000"/>
                  <a:gd name="connsiteX15" fmla="*/ 2035 w 10000"/>
                  <a:gd name="connsiteY15" fmla="*/ 6082 h 10000"/>
                  <a:gd name="connsiteX16" fmla="*/ 2035 w 10000"/>
                  <a:gd name="connsiteY16" fmla="*/ 5937 h 10000"/>
                  <a:gd name="connsiteX17" fmla="*/ 2087 w 10000"/>
                  <a:gd name="connsiteY17" fmla="*/ 5687 h 10000"/>
                  <a:gd name="connsiteX18" fmla="*/ 2104 w 10000"/>
                  <a:gd name="connsiteY18" fmla="*/ 5374 h 10000"/>
                  <a:gd name="connsiteX19" fmla="*/ 2219 w 10000"/>
                  <a:gd name="connsiteY19" fmla="*/ 5039 h 10000"/>
                  <a:gd name="connsiteX20" fmla="*/ 2318 w 10000"/>
                  <a:gd name="connsiteY20" fmla="*/ 4748 h 10000"/>
                  <a:gd name="connsiteX21" fmla="*/ 2534 w 10000"/>
                  <a:gd name="connsiteY21" fmla="*/ 4436 h 10000"/>
                  <a:gd name="connsiteX22" fmla="*/ 2767 w 10000"/>
                  <a:gd name="connsiteY22" fmla="*/ 4186 h 10000"/>
                  <a:gd name="connsiteX23" fmla="*/ 2884 w 10000"/>
                  <a:gd name="connsiteY23" fmla="*/ 4143 h 10000"/>
                  <a:gd name="connsiteX24" fmla="*/ 2899 w 10000"/>
                  <a:gd name="connsiteY24" fmla="*/ 4143 h 10000"/>
                  <a:gd name="connsiteX25" fmla="*/ 2967 w 10000"/>
                  <a:gd name="connsiteY25" fmla="*/ 4186 h 10000"/>
                  <a:gd name="connsiteX26" fmla="*/ 2967 w 10000"/>
                  <a:gd name="connsiteY26" fmla="*/ 4270 h 10000"/>
                  <a:gd name="connsiteX27" fmla="*/ 2933 w 10000"/>
                  <a:gd name="connsiteY27" fmla="*/ 4581 h 10000"/>
                  <a:gd name="connsiteX28" fmla="*/ 2899 w 10000"/>
                  <a:gd name="connsiteY28" fmla="*/ 4915 h 10000"/>
                  <a:gd name="connsiteX29" fmla="*/ 2899 w 10000"/>
                  <a:gd name="connsiteY29" fmla="*/ 5144 h 10000"/>
                  <a:gd name="connsiteX30" fmla="*/ 2967 w 10000"/>
                  <a:gd name="connsiteY30" fmla="*/ 5374 h 10000"/>
                  <a:gd name="connsiteX31" fmla="*/ 3032 w 10000"/>
                  <a:gd name="connsiteY31" fmla="*/ 5771 h 10000"/>
                  <a:gd name="connsiteX32" fmla="*/ 3114 w 10000"/>
                  <a:gd name="connsiteY32" fmla="*/ 5937 h 10000"/>
                  <a:gd name="connsiteX33" fmla="*/ 3149 w 10000"/>
                  <a:gd name="connsiteY33" fmla="*/ 6104 h 10000"/>
                  <a:gd name="connsiteX34" fmla="*/ 3198 w 10000"/>
                  <a:gd name="connsiteY34" fmla="*/ 6186 h 10000"/>
                  <a:gd name="connsiteX35" fmla="*/ 3198 w 10000"/>
                  <a:gd name="connsiteY35" fmla="*/ 6207 h 10000"/>
                  <a:gd name="connsiteX36" fmla="*/ 3198 w 10000"/>
                  <a:gd name="connsiteY36" fmla="*/ 6146 h 10000"/>
                  <a:gd name="connsiteX37" fmla="*/ 3198 w 10000"/>
                  <a:gd name="connsiteY37" fmla="*/ 6040 h 10000"/>
                  <a:gd name="connsiteX38" fmla="*/ 3166 w 10000"/>
                  <a:gd name="connsiteY38" fmla="*/ 5854 h 10000"/>
                  <a:gd name="connsiteX39" fmla="*/ 3166 w 10000"/>
                  <a:gd name="connsiteY39" fmla="*/ 5602 h 10000"/>
                  <a:gd name="connsiteX40" fmla="*/ 3198 w 10000"/>
                  <a:gd name="connsiteY40" fmla="*/ 5353 h 10000"/>
                  <a:gd name="connsiteX41" fmla="*/ 3281 w 10000"/>
                  <a:gd name="connsiteY41" fmla="*/ 5039 h 10000"/>
                  <a:gd name="connsiteX42" fmla="*/ 3364 w 10000"/>
                  <a:gd name="connsiteY42" fmla="*/ 4748 h 10000"/>
                  <a:gd name="connsiteX43" fmla="*/ 3514 w 10000"/>
                  <a:gd name="connsiteY43" fmla="*/ 4478 h 10000"/>
                  <a:gd name="connsiteX44" fmla="*/ 3631 w 10000"/>
                  <a:gd name="connsiteY44" fmla="*/ 4353 h 10000"/>
                  <a:gd name="connsiteX45" fmla="*/ 3765 w 10000"/>
                  <a:gd name="connsiteY45" fmla="*/ 4143 h 10000"/>
                  <a:gd name="connsiteX46" fmla="*/ 4029 w 10000"/>
                  <a:gd name="connsiteY46" fmla="*/ 3770 h 10000"/>
                  <a:gd name="connsiteX47" fmla="*/ 4161 w 10000"/>
                  <a:gd name="connsiteY47" fmla="*/ 3602 h 10000"/>
                  <a:gd name="connsiteX48" fmla="*/ 4227 w 10000"/>
                  <a:gd name="connsiteY48" fmla="*/ 3477 h 10000"/>
                  <a:gd name="connsiteX49" fmla="*/ 4309 w 10000"/>
                  <a:gd name="connsiteY49" fmla="*/ 3373 h 10000"/>
                  <a:gd name="connsiteX50" fmla="*/ 4343 w 10000"/>
                  <a:gd name="connsiteY50" fmla="*/ 3352 h 10000"/>
                  <a:gd name="connsiteX51" fmla="*/ 4309 w 10000"/>
                  <a:gd name="connsiteY51" fmla="*/ 3373 h 10000"/>
                  <a:gd name="connsiteX52" fmla="*/ 4260 w 10000"/>
                  <a:gd name="connsiteY52" fmla="*/ 3477 h 10000"/>
                  <a:gd name="connsiteX53" fmla="*/ 4161 w 10000"/>
                  <a:gd name="connsiteY53" fmla="*/ 3644 h 10000"/>
                  <a:gd name="connsiteX54" fmla="*/ 4078 w 10000"/>
                  <a:gd name="connsiteY54" fmla="*/ 3852 h 10000"/>
                  <a:gd name="connsiteX55" fmla="*/ 3961 w 10000"/>
                  <a:gd name="connsiteY55" fmla="*/ 4103 h 10000"/>
                  <a:gd name="connsiteX56" fmla="*/ 3862 w 10000"/>
                  <a:gd name="connsiteY56" fmla="*/ 4375 h 10000"/>
                  <a:gd name="connsiteX57" fmla="*/ 3780 w 10000"/>
                  <a:gd name="connsiteY57" fmla="*/ 4686 h 10000"/>
                  <a:gd name="connsiteX58" fmla="*/ 3729 w 10000"/>
                  <a:gd name="connsiteY58" fmla="*/ 4979 h 10000"/>
                  <a:gd name="connsiteX59" fmla="*/ 3696 w 10000"/>
                  <a:gd name="connsiteY59" fmla="*/ 5374 h 10000"/>
                  <a:gd name="connsiteX60" fmla="*/ 3729 w 10000"/>
                  <a:gd name="connsiteY60" fmla="*/ 5707 h 10000"/>
                  <a:gd name="connsiteX61" fmla="*/ 3812 w 10000"/>
                  <a:gd name="connsiteY61" fmla="*/ 5979 h 10000"/>
                  <a:gd name="connsiteX62" fmla="*/ 3911 w 10000"/>
                  <a:gd name="connsiteY62" fmla="*/ 6146 h 10000"/>
                  <a:gd name="connsiteX63" fmla="*/ 4029 w 10000"/>
                  <a:gd name="connsiteY63" fmla="*/ 6271 h 10000"/>
                  <a:gd name="connsiteX64" fmla="*/ 4128 w 10000"/>
                  <a:gd name="connsiteY64" fmla="*/ 6375 h 10000"/>
                  <a:gd name="connsiteX65" fmla="*/ 4178 w 10000"/>
                  <a:gd name="connsiteY65" fmla="*/ 6417 h 10000"/>
                  <a:gd name="connsiteX66" fmla="*/ 4211 w 10000"/>
                  <a:gd name="connsiteY66" fmla="*/ 6417 h 10000"/>
                  <a:gd name="connsiteX67" fmla="*/ 4211 w 10000"/>
                  <a:gd name="connsiteY67" fmla="*/ 6375 h 10000"/>
                  <a:gd name="connsiteX68" fmla="*/ 4178 w 10000"/>
                  <a:gd name="connsiteY68" fmla="*/ 6251 h 10000"/>
                  <a:gd name="connsiteX69" fmla="*/ 4161 w 10000"/>
                  <a:gd name="connsiteY69" fmla="*/ 6104 h 10000"/>
                  <a:gd name="connsiteX70" fmla="*/ 4128 w 10000"/>
                  <a:gd name="connsiteY70" fmla="*/ 5875 h 10000"/>
                  <a:gd name="connsiteX71" fmla="*/ 4128 w 10000"/>
                  <a:gd name="connsiteY71" fmla="*/ 5644 h 10000"/>
                  <a:gd name="connsiteX72" fmla="*/ 4161 w 10000"/>
                  <a:gd name="connsiteY72" fmla="*/ 5353 h 10000"/>
                  <a:gd name="connsiteX73" fmla="*/ 4178 w 10000"/>
                  <a:gd name="connsiteY73" fmla="*/ 5039 h 10000"/>
                  <a:gd name="connsiteX74" fmla="*/ 4293 w 10000"/>
                  <a:gd name="connsiteY74" fmla="*/ 4748 h 10000"/>
                  <a:gd name="connsiteX75" fmla="*/ 4394 w 10000"/>
                  <a:gd name="connsiteY75" fmla="*/ 4436 h 10000"/>
                  <a:gd name="connsiteX76" fmla="*/ 4526 w 10000"/>
                  <a:gd name="connsiteY76" fmla="*/ 4207 h 10000"/>
                  <a:gd name="connsiteX77" fmla="*/ 4625 w 10000"/>
                  <a:gd name="connsiteY77" fmla="*/ 4018 h 10000"/>
                  <a:gd name="connsiteX78" fmla="*/ 4760 w 10000"/>
                  <a:gd name="connsiteY78" fmla="*/ 3852 h 10000"/>
                  <a:gd name="connsiteX79" fmla="*/ 4875 w 10000"/>
                  <a:gd name="connsiteY79" fmla="*/ 3705 h 10000"/>
                  <a:gd name="connsiteX80" fmla="*/ 4974 w 10000"/>
                  <a:gd name="connsiteY80" fmla="*/ 3602 h 10000"/>
                  <a:gd name="connsiteX81" fmla="*/ 5110 w 10000"/>
                  <a:gd name="connsiteY81" fmla="*/ 3539 h 10000"/>
                  <a:gd name="connsiteX82" fmla="*/ 5194 w 10000"/>
                  <a:gd name="connsiteY82" fmla="*/ 3539 h 10000"/>
                  <a:gd name="connsiteX83" fmla="*/ 5277 w 10000"/>
                  <a:gd name="connsiteY83" fmla="*/ 3602 h 10000"/>
                  <a:gd name="connsiteX84" fmla="*/ 5358 w 10000"/>
                  <a:gd name="connsiteY84" fmla="*/ 3705 h 10000"/>
                  <a:gd name="connsiteX85" fmla="*/ 5410 w 10000"/>
                  <a:gd name="connsiteY85" fmla="*/ 3852 h 10000"/>
                  <a:gd name="connsiteX86" fmla="*/ 5443 w 10000"/>
                  <a:gd name="connsiteY86" fmla="*/ 4041 h 10000"/>
                  <a:gd name="connsiteX87" fmla="*/ 5510 w 10000"/>
                  <a:gd name="connsiteY87" fmla="*/ 4540 h 10000"/>
                  <a:gd name="connsiteX88" fmla="*/ 5543 w 10000"/>
                  <a:gd name="connsiteY88" fmla="*/ 5102 h 10000"/>
                  <a:gd name="connsiteX89" fmla="*/ 5576 w 10000"/>
                  <a:gd name="connsiteY89" fmla="*/ 5687 h 10000"/>
                  <a:gd name="connsiteX90" fmla="*/ 5576 w 10000"/>
                  <a:gd name="connsiteY90" fmla="*/ 5937 h 10000"/>
                  <a:gd name="connsiteX91" fmla="*/ 5576 w 10000"/>
                  <a:gd name="connsiteY91" fmla="*/ 6146 h 10000"/>
                  <a:gd name="connsiteX92" fmla="*/ 5543 w 10000"/>
                  <a:gd name="connsiteY92" fmla="*/ 6353 h 10000"/>
                  <a:gd name="connsiteX93" fmla="*/ 5543 w 10000"/>
                  <a:gd name="connsiteY93" fmla="*/ 6480 h 10000"/>
                  <a:gd name="connsiteX94" fmla="*/ 5543 w 10000"/>
                  <a:gd name="connsiteY94" fmla="*/ 6583 h 10000"/>
                  <a:gd name="connsiteX95" fmla="*/ 5543 w 10000"/>
                  <a:gd name="connsiteY95" fmla="*/ 6604 h 10000"/>
                  <a:gd name="connsiteX96" fmla="*/ 6173 w 10000"/>
                  <a:gd name="connsiteY96" fmla="*/ 3185 h 10000"/>
                  <a:gd name="connsiteX97" fmla="*/ 6207 w 10000"/>
                  <a:gd name="connsiteY97" fmla="*/ 3248 h 10000"/>
                  <a:gd name="connsiteX98" fmla="*/ 6239 w 10000"/>
                  <a:gd name="connsiteY98" fmla="*/ 3352 h 10000"/>
                  <a:gd name="connsiteX99" fmla="*/ 6288 w 10000"/>
                  <a:gd name="connsiteY99" fmla="*/ 3517 h 10000"/>
                  <a:gd name="connsiteX100" fmla="*/ 6339 w 10000"/>
                  <a:gd name="connsiteY100" fmla="*/ 3748 h 10000"/>
                  <a:gd name="connsiteX101" fmla="*/ 6387 w 10000"/>
                  <a:gd name="connsiteY101" fmla="*/ 3978 h 10000"/>
                  <a:gd name="connsiteX102" fmla="*/ 6471 w 10000"/>
                  <a:gd name="connsiteY102" fmla="*/ 4270 h 10000"/>
                  <a:gd name="connsiteX103" fmla="*/ 6556 w 10000"/>
                  <a:gd name="connsiteY103" fmla="*/ 4915 h 10000"/>
                  <a:gd name="connsiteX104" fmla="*/ 6573 w 10000"/>
                  <a:gd name="connsiteY104" fmla="*/ 5248 h 10000"/>
                  <a:gd name="connsiteX105" fmla="*/ 6573 w 10000"/>
                  <a:gd name="connsiteY105" fmla="*/ 5520 h 10000"/>
                  <a:gd name="connsiteX106" fmla="*/ 6573 w 10000"/>
                  <a:gd name="connsiteY106" fmla="*/ 5749 h 10000"/>
                  <a:gd name="connsiteX107" fmla="*/ 6556 w 10000"/>
                  <a:gd name="connsiteY107" fmla="*/ 5937 h 10000"/>
                  <a:gd name="connsiteX108" fmla="*/ 6521 w 10000"/>
                  <a:gd name="connsiteY108" fmla="*/ 6104 h 10000"/>
                  <a:gd name="connsiteX109" fmla="*/ 6506 w 10000"/>
                  <a:gd name="connsiteY109" fmla="*/ 6207 h 10000"/>
                  <a:gd name="connsiteX110" fmla="*/ 6471 w 10000"/>
                  <a:gd name="connsiteY110" fmla="*/ 6271 h 10000"/>
                  <a:gd name="connsiteX111" fmla="*/ 6471 w 10000"/>
                  <a:gd name="connsiteY111" fmla="*/ 6313 h 10000"/>
                  <a:gd name="connsiteX112" fmla="*/ 6471 w 10000"/>
                  <a:gd name="connsiteY112" fmla="*/ 6271 h 10000"/>
                  <a:gd name="connsiteX113" fmla="*/ 6556 w 10000"/>
                  <a:gd name="connsiteY113" fmla="*/ 6207 h 10000"/>
                  <a:gd name="connsiteX114" fmla="*/ 6638 w 10000"/>
                  <a:gd name="connsiteY114" fmla="*/ 6082 h 10000"/>
                  <a:gd name="connsiteX115" fmla="*/ 6703 w 10000"/>
                  <a:gd name="connsiteY115" fmla="*/ 5916 h 10000"/>
                  <a:gd name="connsiteX116" fmla="*/ 6904 w 10000"/>
                  <a:gd name="connsiteY116" fmla="*/ 5541 h 10000"/>
                  <a:gd name="connsiteX117" fmla="*/ 7083 w 10000"/>
                  <a:gd name="connsiteY117" fmla="*/ 5102 h 10000"/>
                  <a:gd name="connsiteX118" fmla="*/ 7102 w 10000"/>
                  <a:gd name="connsiteY118" fmla="*/ 4937 h 10000"/>
                  <a:gd name="connsiteX119" fmla="*/ 7135 w 10000"/>
                  <a:gd name="connsiteY119" fmla="*/ 4748 h 10000"/>
                  <a:gd name="connsiteX120" fmla="*/ 7135 w 10000"/>
                  <a:gd name="connsiteY120" fmla="*/ 4436 h 10000"/>
                  <a:gd name="connsiteX121" fmla="*/ 7083 w 10000"/>
                  <a:gd name="connsiteY121" fmla="*/ 4270 h 10000"/>
                  <a:gd name="connsiteX122" fmla="*/ 7051 w 10000"/>
                  <a:gd name="connsiteY122" fmla="*/ 4248 h 10000"/>
                  <a:gd name="connsiteX123" fmla="*/ 7051 w 10000"/>
                  <a:gd name="connsiteY123" fmla="*/ 4207 h 10000"/>
                  <a:gd name="connsiteX124" fmla="*/ 7083 w 10000"/>
                  <a:gd name="connsiteY124" fmla="*/ 4248 h 10000"/>
                  <a:gd name="connsiteX125" fmla="*/ 7135 w 10000"/>
                  <a:gd name="connsiteY125" fmla="*/ 4353 h 10000"/>
                  <a:gd name="connsiteX126" fmla="*/ 7219 w 10000"/>
                  <a:gd name="connsiteY126" fmla="*/ 4478 h 10000"/>
                  <a:gd name="connsiteX127" fmla="*/ 7318 w 10000"/>
                  <a:gd name="connsiteY127" fmla="*/ 4644 h 10000"/>
                  <a:gd name="connsiteX128" fmla="*/ 7503 w 10000"/>
                  <a:gd name="connsiteY128" fmla="*/ 4915 h 10000"/>
                  <a:gd name="connsiteX129" fmla="*/ 7568 w 10000"/>
                  <a:gd name="connsiteY129" fmla="*/ 5039 h 10000"/>
                  <a:gd name="connsiteX130" fmla="*/ 7584 w 10000"/>
                  <a:gd name="connsiteY130" fmla="*/ 5082 h 10000"/>
                  <a:gd name="connsiteX131" fmla="*/ 7635 w 10000"/>
                  <a:gd name="connsiteY131" fmla="*/ 5583 h 10000"/>
                  <a:gd name="connsiteX132" fmla="*/ 7667 w 10000"/>
                  <a:gd name="connsiteY132" fmla="*/ 6040 h 10000"/>
                  <a:gd name="connsiteX133" fmla="*/ 7667 w 10000"/>
                  <a:gd name="connsiteY133" fmla="*/ 6251 h 10000"/>
                  <a:gd name="connsiteX134" fmla="*/ 7699 w 10000"/>
                  <a:gd name="connsiteY134" fmla="*/ 6438 h 10000"/>
                  <a:gd name="connsiteX135" fmla="*/ 7715 w 10000"/>
                  <a:gd name="connsiteY135" fmla="*/ 6543 h 10000"/>
                  <a:gd name="connsiteX136" fmla="*/ 7750 w 10000"/>
                  <a:gd name="connsiteY136" fmla="*/ 6583 h 10000"/>
                  <a:gd name="connsiteX137" fmla="*/ 7750 w 10000"/>
                  <a:gd name="connsiteY137" fmla="*/ 6543 h 10000"/>
                  <a:gd name="connsiteX138" fmla="*/ 7800 w 10000"/>
                  <a:gd name="connsiteY138" fmla="*/ 6480 h 10000"/>
                  <a:gd name="connsiteX139" fmla="*/ 7851 w 10000"/>
                  <a:gd name="connsiteY139" fmla="*/ 6375 h 10000"/>
                  <a:gd name="connsiteX140" fmla="*/ 7900 w 10000"/>
                  <a:gd name="connsiteY140" fmla="*/ 6251 h 10000"/>
                  <a:gd name="connsiteX141" fmla="*/ 8033 w 10000"/>
                  <a:gd name="connsiteY141" fmla="*/ 5916 h 10000"/>
                  <a:gd name="connsiteX142" fmla="*/ 8114 w 10000"/>
                  <a:gd name="connsiteY142" fmla="*/ 5477 h 10000"/>
                  <a:gd name="connsiteX143" fmla="*/ 8148 w 10000"/>
                  <a:gd name="connsiteY143" fmla="*/ 5311 h 10000"/>
                  <a:gd name="connsiteX144" fmla="*/ 8148 w 10000"/>
                  <a:gd name="connsiteY144" fmla="*/ 5185 h 10000"/>
                  <a:gd name="connsiteX145" fmla="*/ 8098 w 10000"/>
                  <a:gd name="connsiteY145" fmla="*/ 4979 h 10000"/>
                  <a:gd name="connsiteX146" fmla="*/ 8033 w 10000"/>
                  <a:gd name="connsiteY146" fmla="*/ 4873 h 10000"/>
                  <a:gd name="connsiteX147" fmla="*/ 8016 w 10000"/>
                  <a:gd name="connsiteY147" fmla="*/ 4854 h 10000"/>
                  <a:gd name="connsiteX148" fmla="*/ 8148 w 10000"/>
                  <a:gd name="connsiteY148" fmla="*/ 5039 h 10000"/>
                  <a:gd name="connsiteX149" fmla="*/ 8297 w 10000"/>
                  <a:gd name="connsiteY149" fmla="*/ 5206 h 10000"/>
                  <a:gd name="connsiteX150" fmla="*/ 8499 w 10000"/>
                  <a:gd name="connsiteY150" fmla="*/ 5374 h 10000"/>
                  <a:gd name="connsiteX151" fmla="*/ 8682 w 10000"/>
                  <a:gd name="connsiteY151" fmla="*/ 5583 h 10000"/>
                  <a:gd name="connsiteX152" fmla="*/ 8831 w 10000"/>
                  <a:gd name="connsiteY152" fmla="*/ 5854 h 10000"/>
                  <a:gd name="connsiteX153" fmla="*/ 8996 w 10000"/>
                  <a:gd name="connsiteY153" fmla="*/ 6146 h 10000"/>
                  <a:gd name="connsiteX154" fmla="*/ 9129 w 10000"/>
                  <a:gd name="connsiteY154" fmla="*/ 6520 h 10000"/>
                  <a:gd name="connsiteX155" fmla="*/ 9230 w 10000"/>
                  <a:gd name="connsiteY155" fmla="*/ 6979 h 10000"/>
                  <a:gd name="connsiteX156" fmla="*/ 9296 w 10000"/>
                  <a:gd name="connsiteY156" fmla="*/ 7480 h 10000"/>
                  <a:gd name="connsiteX157" fmla="*/ 9345 w 10000"/>
                  <a:gd name="connsiteY157" fmla="*/ 7939 h 10000"/>
                  <a:gd name="connsiteX158" fmla="*/ 9345 w 10000"/>
                  <a:gd name="connsiteY158" fmla="*/ 8357 h 10000"/>
                  <a:gd name="connsiteX159" fmla="*/ 9345 w 10000"/>
                  <a:gd name="connsiteY159" fmla="*/ 8689 h 10000"/>
                  <a:gd name="connsiteX160" fmla="*/ 9345 w 10000"/>
                  <a:gd name="connsiteY160" fmla="*/ 8940 h 10000"/>
                  <a:gd name="connsiteX161" fmla="*/ 9311 w 10000"/>
                  <a:gd name="connsiteY161" fmla="*/ 9148 h 10000"/>
                  <a:gd name="connsiteX162" fmla="*/ 9311 w 10000"/>
                  <a:gd name="connsiteY162" fmla="*/ 9315 h 10000"/>
                  <a:gd name="connsiteX163" fmla="*/ 9311 w 10000"/>
                  <a:gd name="connsiteY163" fmla="*/ 9358 h 10000"/>
                  <a:gd name="connsiteX164" fmla="*/ 9361 w 10000"/>
                  <a:gd name="connsiteY164" fmla="*/ 9358 h 10000"/>
                  <a:gd name="connsiteX165" fmla="*/ 9478 w 10000"/>
                  <a:gd name="connsiteY165" fmla="*/ 9441 h 10000"/>
                  <a:gd name="connsiteX166" fmla="*/ 9628 w 10000"/>
                  <a:gd name="connsiteY166" fmla="*/ 9544 h 10000"/>
                  <a:gd name="connsiteX167" fmla="*/ 9974 w 10000"/>
                  <a:gd name="connsiteY167" fmla="*/ 10000 h 10000"/>
                  <a:gd name="connsiteX168" fmla="*/ 9030 w 10000"/>
                  <a:gd name="connsiteY168" fmla="*/ 2684 h 10000"/>
                  <a:gd name="connsiteX169" fmla="*/ 5119 w 10000"/>
                  <a:gd name="connsiteY169" fmla="*/ 1 h 10000"/>
                  <a:gd name="connsiteX170" fmla="*/ 1470 w 10000"/>
                  <a:gd name="connsiteY170" fmla="*/ 2203 h 10000"/>
                  <a:gd name="connsiteX0" fmla="*/ 1470 w 10000"/>
                  <a:gd name="connsiteY0" fmla="*/ 2203 h 10000"/>
                  <a:gd name="connsiteX1" fmla="*/ 142 w 10000"/>
                  <a:gd name="connsiteY1" fmla="*/ 9602 h 10000"/>
                  <a:gd name="connsiteX2" fmla="*/ 912 w 10000"/>
                  <a:gd name="connsiteY2" fmla="*/ 8902 h 10000"/>
                  <a:gd name="connsiteX3" fmla="*/ 888 w 10000"/>
                  <a:gd name="connsiteY3" fmla="*/ 7939 h 10000"/>
                  <a:gd name="connsiteX4" fmla="*/ 888 w 10000"/>
                  <a:gd name="connsiteY4" fmla="*/ 7522 h 10000"/>
                  <a:gd name="connsiteX5" fmla="*/ 940 w 10000"/>
                  <a:gd name="connsiteY5" fmla="*/ 7146 h 10000"/>
                  <a:gd name="connsiteX6" fmla="*/ 1072 w 10000"/>
                  <a:gd name="connsiteY6" fmla="*/ 6417 h 10000"/>
                  <a:gd name="connsiteX7" fmla="*/ 1286 w 10000"/>
                  <a:gd name="connsiteY7" fmla="*/ 5749 h 10000"/>
                  <a:gd name="connsiteX8" fmla="*/ 1503 w 10000"/>
                  <a:gd name="connsiteY8" fmla="*/ 5248 h 10000"/>
                  <a:gd name="connsiteX9" fmla="*/ 1603 w 10000"/>
                  <a:gd name="connsiteY9" fmla="*/ 5039 h 10000"/>
                  <a:gd name="connsiteX10" fmla="*/ 1705 w 10000"/>
                  <a:gd name="connsiteY10" fmla="*/ 4873 h 10000"/>
                  <a:gd name="connsiteX11" fmla="*/ 1788 w 10000"/>
                  <a:gd name="connsiteY11" fmla="*/ 4748 h 10000"/>
                  <a:gd name="connsiteX12" fmla="*/ 1878 w 10000"/>
                  <a:gd name="connsiteY12" fmla="*/ 4487 h 10000"/>
                  <a:gd name="connsiteX13" fmla="*/ 2035 w 10000"/>
                  <a:gd name="connsiteY13" fmla="*/ 6146 h 10000"/>
                  <a:gd name="connsiteX14" fmla="*/ 2035 w 10000"/>
                  <a:gd name="connsiteY14" fmla="*/ 6082 h 10000"/>
                  <a:gd name="connsiteX15" fmla="*/ 2035 w 10000"/>
                  <a:gd name="connsiteY15" fmla="*/ 5937 h 10000"/>
                  <a:gd name="connsiteX16" fmla="*/ 2087 w 10000"/>
                  <a:gd name="connsiteY16" fmla="*/ 5687 h 10000"/>
                  <a:gd name="connsiteX17" fmla="*/ 2104 w 10000"/>
                  <a:gd name="connsiteY17" fmla="*/ 5374 h 10000"/>
                  <a:gd name="connsiteX18" fmla="*/ 2219 w 10000"/>
                  <a:gd name="connsiteY18" fmla="*/ 5039 h 10000"/>
                  <a:gd name="connsiteX19" fmla="*/ 2318 w 10000"/>
                  <a:gd name="connsiteY19" fmla="*/ 4748 h 10000"/>
                  <a:gd name="connsiteX20" fmla="*/ 2534 w 10000"/>
                  <a:gd name="connsiteY20" fmla="*/ 4436 h 10000"/>
                  <a:gd name="connsiteX21" fmla="*/ 2767 w 10000"/>
                  <a:gd name="connsiteY21" fmla="*/ 4186 h 10000"/>
                  <a:gd name="connsiteX22" fmla="*/ 2884 w 10000"/>
                  <a:gd name="connsiteY22" fmla="*/ 4143 h 10000"/>
                  <a:gd name="connsiteX23" fmla="*/ 2899 w 10000"/>
                  <a:gd name="connsiteY23" fmla="*/ 4143 h 10000"/>
                  <a:gd name="connsiteX24" fmla="*/ 2967 w 10000"/>
                  <a:gd name="connsiteY24" fmla="*/ 4186 h 10000"/>
                  <a:gd name="connsiteX25" fmla="*/ 2967 w 10000"/>
                  <a:gd name="connsiteY25" fmla="*/ 4270 h 10000"/>
                  <a:gd name="connsiteX26" fmla="*/ 2933 w 10000"/>
                  <a:gd name="connsiteY26" fmla="*/ 4581 h 10000"/>
                  <a:gd name="connsiteX27" fmla="*/ 2899 w 10000"/>
                  <a:gd name="connsiteY27" fmla="*/ 4915 h 10000"/>
                  <a:gd name="connsiteX28" fmla="*/ 2899 w 10000"/>
                  <a:gd name="connsiteY28" fmla="*/ 5144 h 10000"/>
                  <a:gd name="connsiteX29" fmla="*/ 2967 w 10000"/>
                  <a:gd name="connsiteY29" fmla="*/ 5374 h 10000"/>
                  <a:gd name="connsiteX30" fmla="*/ 3032 w 10000"/>
                  <a:gd name="connsiteY30" fmla="*/ 5771 h 10000"/>
                  <a:gd name="connsiteX31" fmla="*/ 3114 w 10000"/>
                  <a:gd name="connsiteY31" fmla="*/ 5937 h 10000"/>
                  <a:gd name="connsiteX32" fmla="*/ 3149 w 10000"/>
                  <a:gd name="connsiteY32" fmla="*/ 6104 h 10000"/>
                  <a:gd name="connsiteX33" fmla="*/ 3198 w 10000"/>
                  <a:gd name="connsiteY33" fmla="*/ 6186 h 10000"/>
                  <a:gd name="connsiteX34" fmla="*/ 3198 w 10000"/>
                  <a:gd name="connsiteY34" fmla="*/ 6207 h 10000"/>
                  <a:gd name="connsiteX35" fmla="*/ 3198 w 10000"/>
                  <a:gd name="connsiteY35" fmla="*/ 6146 h 10000"/>
                  <a:gd name="connsiteX36" fmla="*/ 3198 w 10000"/>
                  <a:gd name="connsiteY36" fmla="*/ 6040 h 10000"/>
                  <a:gd name="connsiteX37" fmla="*/ 3166 w 10000"/>
                  <a:gd name="connsiteY37" fmla="*/ 5854 h 10000"/>
                  <a:gd name="connsiteX38" fmla="*/ 3166 w 10000"/>
                  <a:gd name="connsiteY38" fmla="*/ 5602 h 10000"/>
                  <a:gd name="connsiteX39" fmla="*/ 3198 w 10000"/>
                  <a:gd name="connsiteY39" fmla="*/ 5353 h 10000"/>
                  <a:gd name="connsiteX40" fmla="*/ 3281 w 10000"/>
                  <a:gd name="connsiteY40" fmla="*/ 5039 h 10000"/>
                  <a:gd name="connsiteX41" fmla="*/ 3364 w 10000"/>
                  <a:gd name="connsiteY41" fmla="*/ 4748 h 10000"/>
                  <a:gd name="connsiteX42" fmla="*/ 3514 w 10000"/>
                  <a:gd name="connsiteY42" fmla="*/ 4478 h 10000"/>
                  <a:gd name="connsiteX43" fmla="*/ 3631 w 10000"/>
                  <a:gd name="connsiteY43" fmla="*/ 4353 h 10000"/>
                  <a:gd name="connsiteX44" fmla="*/ 3765 w 10000"/>
                  <a:gd name="connsiteY44" fmla="*/ 4143 h 10000"/>
                  <a:gd name="connsiteX45" fmla="*/ 4029 w 10000"/>
                  <a:gd name="connsiteY45" fmla="*/ 3770 h 10000"/>
                  <a:gd name="connsiteX46" fmla="*/ 4161 w 10000"/>
                  <a:gd name="connsiteY46" fmla="*/ 3602 h 10000"/>
                  <a:gd name="connsiteX47" fmla="*/ 4227 w 10000"/>
                  <a:gd name="connsiteY47" fmla="*/ 3477 h 10000"/>
                  <a:gd name="connsiteX48" fmla="*/ 4309 w 10000"/>
                  <a:gd name="connsiteY48" fmla="*/ 3373 h 10000"/>
                  <a:gd name="connsiteX49" fmla="*/ 4343 w 10000"/>
                  <a:gd name="connsiteY49" fmla="*/ 3352 h 10000"/>
                  <a:gd name="connsiteX50" fmla="*/ 4309 w 10000"/>
                  <a:gd name="connsiteY50" fmla="*/ 3373 h 10000"/>
                  <a:gd name="connsiteX51" fmla="*/ 4260 w 10000"/>
                  <a:gd name="connsiteY51" fmla="*/ 3477 h 10000"/>
                  <a:gd name="connsiteX52" fmla="*/ 4161 w 10000"/>
                  <a:gd name="connsiteY52" fmla="*/ 3644 h 10000"/>
                  <a:gd name="connsiteX53" fmla="*/ 4078 w 10000"/>
                  <a:gd name="connsiteY53" fmla="*/ 3852 h 10000"/>
                  <a:gd name="connsiteX54" fmla="*/ 3961 w 10000"/>
                  <a:gd name="connsiteY54" fmla="*/ 4103 h 10000"/>
                  <a:gd name="connsiteX55" fmla="*/ 3862 w 10000"/>
                  <a:gd name="connsiteY55" fmla="*/ 4375 h 10000"/>
                  <a:gd name="connsiteX56" fmla="*/ 3780 w 10000"/>
                  <a:gd name="connsiteY56" fmla="*/ 4686 h 10000"/>
                  <a:gd name="connsiteX57" fmla="*/ 3729 w 10000"/>
                  <a:gd name="connsiteY57" fmla="*/ 4979 h 10000"/>
                  <a:gd name="connsiteX58" fmla="*/ 3696 w 10000"/>
                  <a:gd name="connsiteY58" fmla="*/ 5374 h 10000"/>
                  <a:gd name="connsiteX59" fmla="*/ 3729 w 10000"/>
                  <a:gd name="connsiteY59" fmla="*/ 5707 h 10000"/>
                  <a:gd name="connsiteX60" fmla="*/ 3812 w 10000"/>
                  <a:gd name="connsiteY60" fmla="*/ 5979 h 10000"/>
                  <a:gd name="connsiteX61" fmla="*/ 3911 w 10000"/>
                  <a:gd name="connsiteY61" fmla="*/ 6146 h 10000"/>
                  <a:gd name="connsiteX62" fmla="*/ 4029 w 10000"/>
                  <a:gd name="connsiteY62" fmla="*/ 6271 h 10000"/>
                  <a:gd name="connsiteX63" fmla="*/ 4128 w 10000"/>
                  <a:gd name="connsiteY63" fmla="*/ 6375 h 10000"/>
                  <a:gd name="connsiteX64" fmla="*/ 4178 w 10000"/>
                  <a:gd name="connsiteY64" fmla="*/ 6417 h 10000"/>
                  <a:gd name="connsiteX65" fmla="*/ 4211 w 10000"/>
                  <a:gd name="connsiteY65" fmla="*/ 6417 h 10000"/>
                  <a:gd name="connsiteX66" fmla="*/ 4211 w 10000"/>
                  <a:gd name="connsiteY66" fmla="*/ 6375 h 10000"/>
                  <a:gd name="connsiteX67" fmla="*/ 4178 w 10000"/>
                  <a:gd name="connsiteY67" fmla="*/ 6251 h 10000"/>
                  <a:gd name="connsiteX68" fmla="*/ 4161 w 10000"/>
                  <a:gd name="connsiteY68" fmla="*/ 6104 h 10000"/>
                  <a:gd name="connsiteX69" fmla="*/ 4128 w 10000"/>
                  <a:gd name="connsiteY69" fmla="*/ 5875 h 10000"/>
                  <a:gd name="connsiteX70" fmla="*/ 4128 w 10000"/>
                  <a:gd name="connsiteY70" fmla="*/ 5644 h 10000"/>
                  <a:gd name="connsiteX71" fmla="*/ 4161 w 10000"/>
                  <a:gd name="connsiteY71" fmla="*/ 5353 h 10000"/>
                  <a:gd name="connsiteX72" fmla="*/ 4178 w 10000"/>
                  <a:gd name="connsiteY72" fmla="*/ 5039 h 10000"/>
                  <a:gd name="connsiteX73" fmla="*/ 4293 w 10000"/>
                  <a:gd name="connsiteY73" fmla="*/ 4748 h 10000"/>
                  <a:gd name="connsiteX74" fmla="*/ 4394 w 10000"/>
                  <a:gd name="connsiteY74" fmla="*/ 4436 h 10000"/>
                  <a:gd name="connsiteX75" fmla="*/ 4526 w 10000"/>
                  <a:gd name="connsiteY75" fmla="*/ 4207 h 10000"/>
                  <a:gd name="connsiteX76" fmla="*/ 4625 w 10000"/>
                  <a:gd name="connsiteY76" fmla="*/ 4018 h 10000"/>
                  <a:gd name="connsiteX77" fmla="*/ 4760 w 10000"/>
                  <a:gd name="connsiteY77" fmla="*/ 3852 h 10000"/>
                  <a:gd name="connsiteX78" fmla="*/ 4875 w 10000"/>
                  <a:gd name="connsiteY78" fmla="*/ 3705 h 10000"/>
                  <a:gd name="connsiteX79" fmla="*/ 4974 w 10000"/>
                  <a:gd name="connsiteY79" fmla="*/ 3602 h 10000"/>
                  <a:gd name="connsiteX80" fmla="*/ 5110 w 10000"/>
                  <a:gd name="connsiteY80" fmla="*/ 3539 h 10000"/>
                  <a:gd name="connsiteX81" fmla="*/ 5194 w 10000"/>
                  <a:gd name="connsiteY81" fmla="*/ 3539 h 10000"/>
                  <a:gd name="connsiteX82" fmla="*/ 5277 w 10000"/>
                  <a:gd name="connsiteY82" fmla="*/ 3602 h 10000"/>
                  <a:gd name="connsiteX83" fmla="*/ 5358 w 10000"/>
                  <a:gd name="connsiteY83" fmla="*/ 3705 h 10000"/>
                  <a:gd name="connsiteX84" fmla="*/ 5410 w 10000"/>
                  <a:gd name="connsiteY84" fmla="*/ 3852 h 10000"/>
                  <a:gd name="connsiteX85" fmla="*/ 5443 w 10000"/>
                  <a:gd name="connsiteY85" fmla="*/ 4041 h 10000"/>
                  <a:gd name="connsiteX86" fmla="*/ 5510 w 10000"/>
                  <a:gd name="connsiteY86" fmla="*/ 4540 h 10000"/>
                  <a:gd name="connsiteX87" fmla="*/ 5543 w 10000"/>
                  <a:gd name="connsiteY87" fmla="*/ 5102 h 10000"/>
                  <a:gd name="connsiteX88" fmla="*/ 5576 w 10000"/>
                  <a:gd name="connsiteY88" fmla="*/ 5687 h 10000"/>
                  <a:gd name="connsiteX89" fmla="*/ 5576 w 10000"/>
                  <a:gd name="connsiteY89" fmla="*/ 5937 h 10000"/>
                  <a:gd name="connsiteX90" fmla="*/ 5576 w 10000"/>
                  <a:gd name="connsiteY90" fmla="*/ 6146 h 10000"/>
                  <a:gd name="connsiteX91" fmla="*/ 5543 w 10000"/>
                  <a:gd name="connsiteY91" fmla="*/ 6353 h 10000"/>
                  <a:gd name="connsiteX92" fmla="*/ 5543 w 10000"/>
                  <a:gd name="connsiteY92" fmla="*/ 6480 h 10000"/>
                  <a:gd name="connsiteX93" fmla="*/ 5543 w 10000"/>
                  <a:gd name="connsiteY93" fmla="*/ 6583 h 10000"/>
                  <a:gd name="connsiteX94" fmla="*/ 5543 w 10000"/>
                  <a:gd name="connsiteY94" fmla="*/ 6604 h 10000"/>
                  <a:gd name="connsiteX95" fmla="*/ 6173 w 10000"/>
                  <a:gd name="connsiteY95" fmla="*/ 3185 h 10000"/>
                  <a:gd name="connsiteX96" fmla="*/ 6207 w 10000"/>
                  <a:gd name="connsiteY96" fmla="*/ 3248 h 10000"/>
                  <a:gd name="connsiteX97" fmla="*/ 6239 w 10000"/>
                  <a:gd name="connsiteY97" fmla="*/ 3352 h 10000"/>
                  <a:gd name="connsiteX98" fmla="*/ 6288 w 10000"/>
                  <a:gd name="connsiteY98" fmla="*/ 3517 h 10000"/>
                  <a:gd name="connsiteX99" fmla="*/ 6339 w 10000"/>
                  <a:gd name="connsiteY99" fmla="*/ 3748 h 10000"/>
                  <a:gd name="connsiteX100" fmla="*/ 6387 w 10000"/>
                  <a:gd name="connsiteY100" fmla="*/ 3978 h 10000"/>
                  <a:gd name="connsiteX101" fmla="*/ 6471 w 10000"/>
                  <a:gd name="connsiteY101" fmla="*/ 4270 h 10000"/>
                  <a:gd name="connsiteX102" fmla="*/ 6556 w 10000"/>
                  <a:gd name="connsiteY102" fmla="*/ 4915 h 10000"/>
                  <a:gd name="connsiteX103" fmla="*/ 6573 w 10000"/>
                  <a:gd name="connsiteY103" fmla="*/ 5248 h 10000"/>
                  <a:gd name="connsiteX104" fmla="*/ 6573 w 10000"/>
                  <a:gd name="connsiteY104" fmla="*/ 5520 h 10000"/>
                  <a:gd name="connsiteX105" fmla="*/ 6573 w 10000"/>
                  <a:gd name="connsiteY105" fmla="*/ 5749 h 10000"/>
                  <a:gd name="connsiteX106" fmla="*/ 6556 w 10000"/>
                  <a:gd name="connsiteY106" fmla="*/ 5937 h 10000"/>
                  <a:gd name="connsiteX107" fmla="*/ 6521 w 10000"/>
                  <a:gd name="connsiteY107" fmla="*/ 6104 h 10000"/>
                  <a:gd name="connsiteX108" fmla="*/ 6506 w 10000"/>
                  <a:gd name="connsiteY108" fmla="*/ 6207 h 10000"/>
                  <a:gd name="connsiteX109" fmla="*/ 6471 w 10000"/>
                  <a:gd name="connsiteY109" fmla="*/ 6271 h 10000"/>
                  <a:gd name="connsiteX110" fmla="*/ 6471 w 10000"/>
                  <a:gd name="connsiteY110" fmla="*/ 6313 h 10000"/>
                  <a:gd name="connsiteX111" fmla="*/ 6471 w 10000"/>
                  <a:gd name="connsiteY111" fmla="*/ 6271 h 10000"/>
                  <a:gd name="connsiteX112" fmla="*/ 6556 w 10000"/>
                  <a:gd name="connsiteY112" fmla="*/ 6207 h 10000"/>
                  <a:gd name="connsiteX113" fmla="*/ 6638 w 10000"/>
                  <a:gd name="connsiteY113" fmla="*/ 6082 h 10000"/>
                  <a:gd name="connsiteX114" fmla="*/ 6703 w 10000"/>
                  <a:gd name="connsiteY114" fmla="*/ 5916 h 10000"/>
                  <a:gd name="connsiteX115" fmla="*/ 6904 w 10000"/>
                  <a:gd name="connsiteY115" fmla="*/ 5541 h 10000"/>
                  <a:gd name="connsiteX116" fmla="*/ 7083 w 10000"/>
                  <a:gd name="connsiteY116" fmla="*/ 5102 h 10000"/>
                  <a:gd name="connsiteX117" fmla="*/ 7102 w 10000"/>
                  <a:gd name="connsiteY117" fmla="*/ 4937 h 10000"/>
                  <a:gd name="connsiteX118" fmla="*/ 7135 w 10000"/>
                  <a:gd name="connsiteY118" fmla="*/ 4748 h 10000"/>
                  <a:gd name="connsiteX119" fmla="*/ 7135 w 10000"/>
                  <a:gd name="connsiteY119" fmla="*/ 4436 h 10000"/>
                  <a:gd name="connsiteX120" fmla="*/ 7083 w 10000"/>
                  <a:gd name="connsiteY120" fmla="*/ 4270 h 10000"/>
                  <a:gd name="connsiteX121" fmla="*/ 7051 w 10000"/>
                  <a:gd name="connsiteY121" fmla="*/ 4248 h 10000"/>
                  <a:gd name="connsiteX122" fmla="*/ 7051 w 10000"/>
                  <a:gd name="connsiteY122" fmla="*/ 4207 h 10000"/>
                  <a:gd name="connsiteX123" fmla="*/ 7083 w 10000"/>
                  <a:gd name="connsiteY123" fmla="*/ 4248 h 10000"/>
                  <a:gd name="connsiteX124" fmla="*/ 7135 w 10000"/>
                  <a:gd name="connsiteY124" fmla="*/ 4353 h 10000"/>
                  <a:gd name="connsiteX125" fmla="*/ 7219 w 10000"/>
                  <a:gd name="connsiteY125" fmla="*/ 4478 h 10000"/>
                  <a:gd name="connsiteX126" fmla="*/ 7318 w 10000"/>
                  <a:gd name="connsiteY126" fmla="*/ 4644 h 10000"/>
                  <a:gd name="connsiteX127" fmla="*/ 7503 w 10000"/>
                  <a:gd name="connsiteY127" fmla="*/ 4915 h 10000"/>
                  <a:gd name="connsiteX128" fmla="*/ 7568 w 10000"/>
                  <a:gd name="connsiteY128" fmla="*/ 5039 h 10000"/>
                  <a:gd name="connsiteX129" fmla="*/ 7584 w 10000"/>
                  <a:gd name="connsiteY129" fmla="*/ 5082 h 10000"/>
                  <a:gd name="connsiteX130" fmla="*/ 7635 w 10000"/>
                  <a:gd name="connsiteY130" fmla="*/ 5583 h 10000"/>
                  <a:gd name="connsiteX131" fmla="*/ 7667 w 10000"/>
                  <a:gd name="connsiteY131" fmla="*/ 6040 h 10000"/>
                  <a:gd name="connsiteX132" fmla="*/ 7667 w 10000"/>
                  <a:gd name="connsiteY132" fmla="*/ 6251 h 10000"/>
                  <a:gd name="connsiteX133" fmla="*/ 7699 w 10000"/>
                  <a:gd name="connsiteY133" fmla="*/ 6438 h 10000"/>
                  <a:gd name="connsiteX134" fmla="*/ 7715 w 10000"/>
                  <a:gd name="connsiteY134" fmla="*/ 6543 h 10000"/>
                  <a:gd name="connsiteX135" fmla="*/ 7750 w 10000"/>
                  <a:gd name="connsiteY135" fmla="*/ 6583 h 10000"/>
                  <a:gd name="connsiteX136" fmla="*/ 7750 w 10000"/>
                  <a:gd name="connsiteY136" fmla="*/ 6543 h 10000"/>
                  <a:gd name="connsiteX137" fmla="*/ 7800 w 10000"/>
                  <a:gd name="connsiteY137" fmla="*/ 6480 h 10000"/>
                  <a:gd name="connsiteX138" fmla="*/ 7851 w 10000"/>
                  <a:gd name="connsiteY138" fmla="*/ 6375 h 10000"/>
                  <a:gd name="connsiteX139" fmla="*/ 7900 w 10000"/>
                  <a:gd name="connsiteY139" fmla="*/ 6251 h 10000"/>
                  <a:gd name="connsiteX140" fmla="*/ 8033 w 10000"/>
                  <a:gd name="connsiteY140" fmla="*/ 5916 h 10000"/>
                  <a:gd name="connsiteX141" fmla="*/ 8114 w 10000"/>
                  <a:gd name="connsiteY141" fmla="*/ 5477 h 10000"/>
                  <a:gd name="connsiteX142" fmla="*/ 8148 w 10000"/>
                  <a:gd name="connsiteY142" fmla="*/ 5311 h 10000"/>
                  <a:gd name="connsiteX143" fmla="*/ 8148 w 10000"/>
                  <a:gd name="connsiteY143" fmla="*/ 5185 h 10000"/>
                  <a:gd name="connsiteX144" fmla="*/ 8098 w 10000"/>
                  <a:gd name="connsiteY144" fmla="*/ 4979 h 10000"/>
                  <a:gd name="connsiteX145" fmla="*/ 8033 w 10000"/>
                  <a:gd name="connsiteY145" fmla="*/ 4873 h 10000"/>
                  <a:gd name="connsiteX146" fmla="*/ 8016 w 10000"/>
                  <a:gd name="connsiteY146" fmla="*/ 4854 h 10000"/>
                  <a:gd name="connsiteX147" fmla="*/ 8148 w 10000"/>
                  <a:gd name="connsiteY147" fmla="*/ 5039 h 10000"/>
                  <a:gd name="connsiteX148" fmla="*/ 8297 w 10000"/>
                  <a:gd name="connsiteY148" fmla="*/ 5206 h 10000"/>
                  <a:gd name="connsiteX149" fmla="*/ 8499 w 10000"/>
                  <a:gd name="connsiteY149" fmla="*/ 5374 h 10000"/>
                  <a:gd name="connsiteX150" fmla="*/ 8682 w 10000"/>
                  <a:gd name="connsiteY150" fmla="*/ 5583 h 10000"/>
                  <a:gd name="connsiteX151" fmla="*/ 8831 w 10000"/>
                  <a:gd name="connsiteY151" fmla="*/ 5854 h 10000"/>
                  <a:gd name="connsiteX152" fmla="*/ 8996 w 10000"/>
                  <a:gd name="connsiteY152" fmla="*/ 6146 h 10000"/>
                  <a:gd name="connsiteX153" fmla="*/ 9129 w 10000"/>
                  <a:gd name="connsiteY153" fmla="*/ 6520 h 10000"/>
                  <a:gd name="connsiteX154" fmla="*/ 9230 w 10000"/>
                  <a:gd name="connsiteY154" fmla="*/ 6979 h 10000"/>
                  <a:gd name="connsiteX155" fmla="*/ 9296 w 10000"/>
                  <a:gd name="connsiteY155" fmla="*/ 7480 h 10000"/>
                  <a:gd name="connsiteX156" fmla="*/ 9345 w 10000"/>
                  <a:gd name="connsiteY156" fmla="*/ 7939 h 10000"/>
                  <a:gd name="connsiteX157" fmla="*/ 9345 w 10000"/>
                  <a:gd name="connsiteY157" fmla="*/ 8357 h 10000"/>
                  <a:gd name="connsiteX158" fmla="*/ 9345 w 10000"/>
                  <a:gd name="connsiteY158" fmla="*/ 8689 h 10000"/>
                  <a:gd name="connsiteX159" fmla="*/ 9345 w 10000"/>
                  <a:gd name="connsiteY159" fmla="*/ 8940 h 10000"/>
                  <a:gd name="connsiteX160" fmla="*/ 9311 w 10000"/>
                  <a:gd name="connsiteY160" fmla="*/ 9148 h 10000"/>
                  <a:gd name="connsiteX161" fmla="*/ 9311 w 10000"/>
                  <a:gd name="connsiteY161" fmla="*/ 9315 h 10000"/>
                  <a:gd name="connsiteX162" fmla="*/ 9311 w 10000"/>
                  <a:gd name="connsiteY162" fmla="*/ 9358 h 10000"/>
                  <a:gd name="connsiteX163" fmla="*/ 9361 w 10000"/>
                  <a:gd name="connsiteY163" fmla="*/ 9358 h 10000"/>
                  <a:gd name="connsiteX164" fmla="*/ 9478 w 10000"/>
                  <a:gd name="connsiteY164" fmla="*/ 9441 h 10000"/>
                  <a:gd name="connsiteX165" fmla="*/ 9628 w 10000"/>
                  <a:gd name="connsiteY165" fmla="*/ 9544 h 10000"/>
                  <a:gd name="connsiteX166" fmla="*/ 9974 w 10000"/>
                  <a:gd name="connsiteY166" fmla="*/ 10000 h 10000"/>
                  <a:gd name="connsiteX167" fmla="*/ 9030 w 10000"/>
                  <a:gd name="connsiteY167" fmla="*/ 2684 h 10000"/>
                  <a:gd name="connsiteX168" fmla="*/ 5119 w 10000"/>
                  <a:gd name="connsiteY168" fmla="*/ 1 h 10000"/>
                  <a:gd name="connsiteX169" fmla="*/ 1470 w 10000"/>
                  <a:gd name="connsiteY169" fmla="*/ 2203 h 10000"/>
                  <a:gd name="connsiteX0" fmla="*/ 1470 w 10000"/>
                  <a:gd name="connsiteY0" fmla="*/ 2203 h 10000"/>
                  <a:gd name="connsiteX1" fmla="*/ 142 w 10000"/>
                  <a:gd name="connsiteY1" fmla="*/ 9602 h 10000"/>
                  <a:gd name="connsiteX2" fmla="*/ 912 w 10000"/>
                  <a:gd name="connsiteY2" fmla="*/ 8902 h 10000"/>
                  <a:gd name="connsiteX3" fmla="*/ 888 w 10000"/>
                  <a:gd name="connsiteY3" fmla="*/ 7939 h 10000"/>
                  <a:gd name="connsiteX4" fmla="*/ 888 w 10000"/>
                  <a:gd name="connsiteY4" fmla="*/ 7522 h 10000"/>
                  <a:gd name="connsiteX5" fmla="*/ 940 w 10000"/>
                  <a:gd name="connsiteY5" fmla="*/ 7146 h 10000"/>
                  <a:gd name="connsiteX6" fmla="*/ 1072 w 10000"/>
                  <a:gd name="connsiteY6" fmla="*/ 6417 h 10000"/>
                  <a:gd name="connsiteX7" fmla="*/ 1286 w 10000"/>
                  <a:gd name="connsiteY7" fmla="*/ 5749 h 10000"/>
                  <a:gd name="connsiteX8" fmla="*/ 1503 w 10000"/>
                  <a:gd name="connsiteY8" fmla="*/ 5248 h 10000"/>
                  <a:gd name="connsiteX9" fmla="*/ 1603 w 10000"/>
                  <a:gd name="connsiteY9" fmla="*/ 5039 h 10000"/>
                  <a:gd name="connsiteX10" fmla="*/ 1705 w 10000"/>
                  <a:gd name="connsiteY10" fmla="*/ 4873 h 10000"/>
                  <a:gd name="connsiteX11" fmla="*/ 1878 w 10000"/>
                  <a:gd name="connsiteY11" fmla="*/ 4487 h 10000"/>
                  <a:gd name="connsiteX12" fmla="*/ 2035 w 10000"/>
                  <a:gd name="connsiteY12" fmla="*/ 6146 h 10000"/>
                  <a:gd name="connsiteX13" fmla="*/ 2035 w 10000"/>
                  <a:gd name="connsiteY13" fmla="*/ 6082 h 10000"/>
                  <a:gd name="connsiteX14" fmla="*/ 2035 w 10000"/>
                  <a:gd name="connsiteY14" fmla="*/ 5937 h 10000"/>
                  <a:gd name="connsiteX15" fmla="*/ 2087 w 10000"/>
                  <a:gd name="connsiteY15" fmla="*/ 5687 h 10000"/>
                  <a:gd name="connsiteX16" fmla="*/ 2104 w 10000"/>
                  <a:gd name="connsiteY16" fmla="*/ 5374 h 10000"/>
                  <a:gd name="connsiteX17" fmla="*/ 2219 w 10000"/>
                  <a:gd name="connsiteY17" fmla="*/ 5039 h 10000"/>
                  <a:gd name="connsiteX18" fmla="*/ 2318 w 10000"/>
                  <a:gd name="connsiteY18" fmla="*/ 4748 h 10000"/>
                  <a:gd name="connsiteX19" fmla="*/ 2534 w 10000"/>
                  <a:gd name="connsiteY19" fmla="*/ 4436 h 10000"/>
                  <a:gd name="connsiteX20" fmla="*/ 2767 w 10000"/>
                  <a:gd name="connsiteY20" fmla="*/ 4186 h 10000"/>
                  <a:gd name="connsiteX21" fmla="*/ 2884 w 10000"/>
                  <a:gd name="connsiteY21" fmla="*/ 4143 h 10000"/>
                  <a:gd name="connsiteX22" fmla="*/ 2899 w 10000"/>
                  <a:gd name="connsiteY22" fmla="*/ 4143 h 10000"/>
                  <a:gd name="connsiteX23" fmla="*/ 2967 w 10000"/>
                  <a:gd name="connsiteY23" fmla="*/ 4186 h 10000"/>
                  <a:gd name="connsiteX24" fmla="*/ 2967 w 10000"/>
                  <a:gd name="connsiteY24" fmla="*/ 4270 h 10000"/>
                  <a:gd name="connsiteX25" fmla="*/ 2933 w 10000"/>
                  <a:gd name="connsiteY25" fmla="*/ 4581 h 10000"/>
                  <a:gd name="connsiteX26" fmla="*/ 2899 w 10000"/>
                  <a:gd name="connsiteY26" fmla="*/ 4915 h 10000"/>
                  <a:gd name="connsiteX27" fmla="*/ 2899 w 10000"/>
                  <a:gd name="connsiteY27" fmla="*/ 5144 h 10000"/>
                  <a:gd name="connsiteX28" fmla="*/ 2967 w 10000"/>
                  <a:gd name="connsiteY28" fmla="*/ 5374 h 10000"/>
                  <a:gd name="connsiteX29" fmla="*/ 3032 w 10000"/>
                  <a:gd name="connsiteY29" fmla="*/ 5771 h 10000"/>
                  <a:gd name="connsiteX30" fmla="*/ 3114 w 10000"/>
                  <a:gd name="connsiteY30" fmla="*/ 5937 h 10000"/>
                  <a:gd name="connsiteX31" fmla="*/ 3149 w 10000"/>
                  <a:gd name="connsiteY31" fmla="*/ 6104 h 10000"/>
                  <a:gd name="connsiteX32" fmla="*/ 3198 w 10000"/>
                  <a:gd name="connsiteY32" fmla="*/ 6186 h 10000"/>
                  <a:gd name="connsiteX33" fmla="*/ 3198 w 10000"/>
                  <a:gd name="connsiteY33" fmla="*/ 6207 h 10000"/>
                  <a:gd name="connsiteX34" fmla="*/ 3198 w 10000"/>
                  <a:gd name="connsiteY34" fmla="*/ 6146 h 10000"/>
                  <a:gd name="connsiteX35" fmla="*/ 3198 w 10000"/>
                  <a:gd name="connsiteY35" fmla="*/ 6040 h 10000"/>
                  <a:gd name="connsiteX36" fmla="*/ 3166 w 10000"/>
                  <a:gd name="connsiteY36" fmla="*/ 5854 h 10000"/>
                  <a:gd name="connsiteX37" fmla="*/ 3166 w 10000"/>
                  <a:gd name="connsiteY37" fmla="*/ 5602 h 10000"/>
                  <a:gd name="connsiteX38" fmla="*/ 3198 w 10000"/>
                  <a:gd name="connsiteY38" fmla="*/ 5353 h 10000"/>
                  <a:gd name="connsiteX39" fmla="*/ 3281 w 10000"/>
                  <a:gd name="connsiteY39" fmla="*/ 5039 h 10000"/>
                  <a:gd name="connsiteX40" fmla="*/ 3364 w 10000"/>
                  <a:gd name="connsiteY40" fmla="*/ 4748 h 10000"/>
                  <a:gd name="connsiteX41" fmla="*/ 3514 w 10000"/>
                  <a:gd name="connsiteY41" fmla="*/ 4478 h 10000"/>
                  <a:gd name="connsiteX42" fmla="*/ 3631 w 10000"/>
                  <a:gd name="connsiteY42" fmla="*/ 4353 h 10000"/>
                  <a:gd name="connsiteX43" fmla="*/ 3765 w 10000"/>
                  <a:gd name="connsiteY43" fmla="*/ 4143 h 10000"/>
                  <a:gd name="connsiteX44" fmla="*/ 4029 w 10000"/>
                  <a:gd name="connsiteY44" fmla="*/ 3770 h 10000"/>
                  <a:gd name="connsiteX45" fmla="*/ 4161 w 10000"/>
                  <a:gd name="connsiteY45" fmla="*/ 3602 h 10000"/>
                  <a:gd name="connsiteX46" fmla="*/ 4227 w 10000"/>
                  <a:gd name="connsiteY46" fmla="*/ 3477 h 10000"/>
                  <a:gd name="connsiteX47" fmla="*/ 4309 w 10000"/>
                  <a:gd name="connsiteY47" fmla="*/ 3373 h 10000"/>
                  <a:gd name="connsiteX48" fmla="*/ 4343 w 10000"/>
                  <a:gd name="connsiteY48" fmla="*/ 3352 h 10000"/>
                  <a:gd name="connsiteX49" fmla="*/ 4309 w 10000"/>
                  <a:gd name="connsiteY49" fmla="*/ 3373 h 10000"/>
                  <a:gd name="connsiteX50" fmla="*/ 4260 w 10000"/>
                  <a:gd name="connsiteY50" fmla="*/ 3477 h 10000"/>
                  <a:gd name="connsiteX51" fmla="*/ 4161 w 10000"/>
                  <a:gd name="connsiteY51" fmla="*/ 3644 h 10000"/>
                  <a:gd name="connsiteX52" fmla="*/ 4078 w 10000"/>
                  <a:gd name="connsiteY52" fmla="*/ 3852 h 10000"/>
                  <a:gd name="connsiteX53" fmla="*/ 3961 w 10000"/>
                  <a:gd name="connsiteY53" fmla="*/ 4103 h 10000"/>
                  <a:gd name="connsiteX54" fmla="*/ 3862 w 10000"/>
                  <a:gd name="connsiteY54" fmla="*/ 4375 h 10000"/>
                  <a:gd name="connsiteX55" fmla="*/ 3780 w 10000"/>
                  <a:gd name="connsiteY55" fmla="*/ 4686 h 10000"/>
                  <a:gd name="connsiteX56" fmla="*/ 3729 w 10000"/>
                  <a:gd name="connsiteY56" fmla="*/ 4979 h 10000"/>
                  <a:gd name="connsiteX57" fmla="*/ 3696 w 10000"/>
                  <a:gd name="connsiteY57" fmla="*/ 5374 h 10000"/>
                  <a:gd name="connsiteX58" fmla="*/ 3729 w 10000"/>
                  <a:gd name="connsiteY58" fmla="*/ 5707 h 10000"/>
                  <a:gd name="connsiteX59" fmla="*/ 3812 w 10000"/>
                  <a:gd name="connsiteY59" fmla="*/ 5979 h 10000"/>
                  <a:gd name="connsiteX60" fmla="*/ 3911 w 10000"/>
                  <a:gd name="connsiteY60" fmla="*/ 6146 h 10000"/>
                  <a:gd name="connsiteX61" fmla="*/ 4029 w 10000"/>
                  <a:gd name="connsiteY61" fmla="*/ 6271 h 10000"/>
                  <a:gd name="connsiteX62" fmla="*/ 4128 w 10000"/>
                  <a:gd name="connsiteY62" fmla="*/ 6375 h 10000"/>
                  <a:gd name="connsiteX63" fmla="*/ 4178 w 10000"/>
                  <a:gd name="connsiteY63" fmla="*/ 6417 h 10000"/>
                  <a:gd name="connsiteX64" fmla="*/ 4211 w 10000"/>
                  <a:gd name="connsiteY64" fmla="*/ 6417 h 10000"/>
                  <a:gd name="connsiteX65" fmla="*/ 4211 w 10000"/>
                  <a:gd name="connsiteY65" fmla="*/ 6375 h 10000"/>
                  <a:gd name="connsiteX66" fmla="*/ 4178 w 10000"/>
                  <a:gd name="connsiteY66" fmla="*/ 6251 h 10000"/>
                  <a:gd name="connsiteX67" fmla="*/ 4161 w 10000"/>
                  <a:gd name="connsiteY67" fmla="*/ 6104 h 10000"/>
                  <a:gd name="connsiteX68" fmla="*/ 4128 w 10000"/>
                  <a:gd name="connsiteY68" fmla="*/ 5875 h 10000"/>
                  <a:gd name="connsiteX69" fmla="*/ 4128 w 10000"/>
                  <a:gd name="connsiteY69" fmla="*/ 5644 h 10000"/>
                  <a:gd name="connsiteX70" fmla="*/ 4161 w 10000"/>
                  <a:gd name="connsiteY70" fmla="*/ 5353 h 10000"/>
                  <a:gd name="connsiteX71" fmla="*/ 4178 w 10000"/>
                  <a:gd name="connsiteY71" fmla="*/ 5039 h 10000"/>
                  <a:gd name="connsiteX72" fmla="*/ 4293 w 10000"/>
                  <a:gd name="connsiteY72" fmla="*/ 4748 h 10000"/>
                  <a:gd name="connsiteX73" fmla="*/ 4394 w 10000"/>
                  <a:gd name="connsiteY73" fmla="*/ 4436 h 10000"/>
                  <a:gd name="connsiteX74" fmla="*/ 4526 w 10000"/>
                  <a:gd name="connsiteY74" fmla="*/ 4207 h 10000"/>
                  <a:gd name="connsiteX75" fmla="*/ 4625 w 10000"/>
                  <a:gd name="connsiteY75" fmla="*/ 4018 h 10000"/>
                  <a:gd name="connsiteX76" fmla="*/ 4760 w 10000"/>
                  <a:gd name="connsiteY76" fmla="*/ 3852 h 10000"/>
                  <a:gd name="connsiteX77" fmla="*/ 4875 w 10000"/>
                  <a:gd name="connsiteY77" fmla="*/ 3705 h 10000"/>
                  <a:gd name="connsiteX78" fmla="*/ 4974 w 10000"/>
                  <a:gd name="connsiteY78" fmla="*/ 3602 h 10000"/>
                  <a:gd name="connsiteX79" fmla="*/ 5110 w 10000"/>
                  <a:gd name="connsiteY79" fmla="*/ 3539 h 10000"/>
                  <a:gd name="connsiteX80" fmla="*/ 5194 w 10000"/>
                  <a:gd name="connsiteY80" fmla="*/ 3539 h 10000"/>
                  <a:gd name="connsiteX81" fmla="*/ 5277 w 10000"/>
                  <a:gd name="connsiteY81" fmla="*/ 3602 h 10000"/>
                  <a:gd name="connsiteX82" fmla="*/ 5358 w 10000"/>
                  <a:gd name="connsiteY82" fmla="*/ 3705 h 10000"/>
                  <a:gd name="connsiteX83" fmla="*/ 5410 w 10000"/>
                  <a:gd name="connsiteY83" fmla="*/ 3852 h 10000"/>
                  <a:gd name="connsiteX84" fmla="*/ 5443 w 10000"/>
                  <a:gd name="connsiteY84" fmla="*/ 4041 h 10000"/>
                  <a:gd name="connsiteX85" fmla="*/ 5510 w 10000"/>
                  <a:gd name="connsiteY85" fmla="*/ 4540 h 10000"/>
                  <a:gd name="connsiteX86" fmla="*/ 5543 w 10000"/>
                  <a:gd name="connsiteY86" fmla="*/ 5102 h 10000"/>
                  <a:gd name="connsiteX87" fmla="*/ 5576 w 10000"/>
                  <a:gd name="connsiteY87" fmla="*/ 5687 h 10000"/>
                  <a:gd name="connsiteX88" fmla="*/ 5576 w 10000"/>
                  <a:gd name="connsiteY88" fmla="*/ 5937 h 10000"/>
                  <a:gd name="connsiteX89" fmla="*/ 5576 w 10000"/>
                  <a:gd name="connsiteY89" fmla="*/ 6146 h 10000"/>
                  <a:gd name="connsiteX90" fmla="*/ 5543 w 10000"/>
                  <a:gd name="connsiteY90" fmla="*/ 6353 h 10000"/>
                  <a:gd name="connsiteX91" fmla="*/ 5543 w 10000"/>
                  <a:gd name="connsiteY91" fmla="*/ 6480 h 10000"/>
                  <a:gd name="connsiteX92" fmla="*/ 5543 w 10000"/>
                  <a:gd name="connsiteY92" fmla="*/ 6583 h 10000"/>
                  <a:gd name="connsiteX93" fmla="*/ 5543 w 10000"/>
                  <a:gd name="connsiteY93" fmla="*/ 6604 h 10000"/>
                  <a:gd name="connsiteX94" fmla="*/ 6173 w 10000"/>
                  <a:gd name="connsiteY94" fmla="*/ 3185 h 10000"/>
                  <a:gd name="connsiteX95" fmla="*/ 6207 w 10000"/>
                  <a:gd name="connsiteY95" fmla="*/ 3248 h 10000"/>
                  <a:gd name="connsiteX96" fmla="*/ 6239 w 10000"/>
                  <a:gd name="connsiteY96" fmla="*/ 3352 h 10000"/>
                  <a:gd name="connsiteX97" fmla="*/ 6288 w 10000"/>
                  <a:gd name="connsiteY97" fmla="*/ 3517 h 10000"/>
                  <a:gd name="connsiteX98" fmla="*/ 6339 w 10000"/>
                  <a:gd name="connsiteY98" fmla="*/ 3748 h 10000"/>
                  <a:gd name="connsiteX99" fmla="*/ 6387 w 10000"/>
                  <a:gd name="connsiteY99" fmla="*/ 3978 h 10000"/>
                  <a:gd name="connsiteX100" fmla="*/ 6471 w 10000"/>
                  <a:gd name="connsiteY100" fmla="*/ 4270 h 10000"/>
                  <a:gd name="connsiteX101" fmla="*/ 6556 w 10000"/>
                  <a:gd name="connsiteY101" fmla="*/ 4915 h 10000"/>
                  <a:gd name="connsiteX102" fmla="*/ 6573 w 10000"/>
                  <a:gd name="connsiteY102" fmla="*/ 5248 h 10000"/>
                  <a:gd name="connsiteX103" fmla="*/ 6573 w 10000"/>
                  <a:gd name="connsiteY103" fmla="*/ 5520 h 10000"/>
                  <a:gd name="connsiteX104" fmla="*/ 6573 w 10000"/>
                  <a:gd name="connsiteY104" fmla="*/ 5749 h 10000"/>
                  <a:gd name="connsiteX105" fmla="*/ 6556 w 10000"/>
                  <a:gd name="connsiteY105" fmla="*/ 5937 h 10000"/>
                  <a:gd name="connsiteX106" fmla="*/ 6521 w 10000"/>
                  <a:gd name="connsiteY106" fmla="*/ 6104 h 10000"/>
                  <a:gd name="connsiteX107" fmla="*/ 6506 w 10000"/>
                  <a:gd name="connsiteY107" fmla="*/ 6207 h 10000"/>
                  <a:gd name="connsiteX108" fmla="*/ 6471 w 10000"/>
                  <a:gd name="connsiteY108" fmla="*/ 6271 h 10000"/>
                  <a:gd name="connsiteX109" fmla="*/ 6471 w 10000"/>
                  <a:gd name="connsiteY109" fmla="*/ 6313 h 10000"/>
                  <a:gd name="connsiteX110" fmla="*/ 6471 w 10000"/>
                  <a:gd name="connsiteY110" fmla="*/ 6271 h 10000"/>
                  <a:gd name="connsiteX111" fmla="*/ 6556 w 10000"/>
                  <a:gd name="connsiteY111" fmla="*/ 6207 h 10000"/>
                  <a:gd name="connsiteX112" fmla="*/ 6638 w 10000"/>
                  <a:gd name="connsiteY112" fmla="*/ 6082 h 10000"/>
                  <a:gd name="connsiteX113" fmla="*/ 6703 w 10000"/>
                  <a:gd name="connsiteY113" fmla="*/ 5916 h 10000"/>
                  <a:gd name="connsiteX114" fmla="*/ 6904 w 10000"/>
                  <a:gd name="connsiteY114" fmla="*/ 5541 h 10000"/>
                  <a:gd name="connsiteX115" fmla="*/ 7083 w 10000"/>
                  <a:gd name="connsiteY115" fmla="*/ 5102 h 10000"/>
                  <a:gd name="connsiteX116" fmla="*/ 7102 w 10000"/>
                  <a:gd name="connsiteY116" fmla="*/ 4937 h 10000"/>
                  <a:gd name="connsiteX117" fmla="*/ 7135 w 10000"/>
                  <a:gd name="connsiteY117" fmla="*/ 4748 h 10000"/>
                  <a:gd name="connsiteX118" fmla="*/ 7135 w 10000"/>
                  <a:gd name="connsiteY118" fmla="*/ 4436 h 10000"/>
                  <a:gd name="connsiteX119" fmla="*/ 7083 w 10000"/>
                  <a:gd name="connsiteY119" fmla="*/ 4270 h 10000"/>
                  <a:gd name="connsiteX120" fmla="*/ 7051 w 10000"/>
                  <a:gd name="connsiteY120" fmla="*/ 4248 h 10000"/>
                  <a:gd name="connsiteX121" fmla="*/ 7051 w 10000"/>
                  <a:gd name="connsiteY121" fmla="*/ 4207 h 10000"/>
                  <a:gd name="connsiteX122" fmla="*/ 7083 w 10000"/>
                  <a:gd name="connsiteY122" fmla="*/ 4248 h 10000"/>
                  <a:gd name="connsiteX123" fmla="*/ 7135 w 10000"/>
                  <a:gd name="connsiteY123" fmla="*/ 4353 h 10000"/>
                  <a:gd name="connsiteX124" fmla="*/ 7219 w 10000"/>
                  <a:gd name="connsiteY124" fmla="*/ 4478 h 10000"/>
                  <a:gd name="connsiteX125" fmla="*/ 7318 w 10000"/>
                  <a:gd name="connsiteY125" fmla="*/ 4644 h 10000"/>
                  <a:gd name="connsiteX126" fmla="*/ 7503 w 10000"/>
                  <a:gd name="connsiteY126" fmla="*/ 4915 h 10000"/>
                  <a:gd name="connsiteX127" fmla="*/ 7568 w 10000"/>
                  <a:gd name="connsiteY127" fmla="*/ 5039 h 10000"/>
                  <a:gd name="connsiteX128" fmla="*/ 7584 w 10000"/>
                  <a:gd name="connsiteY128" fmla="*/ 5082 h 10000"/>
                  <a:gd name="connsiteX129" fmla="*/ 7635 w 10000"/>
                  <a:gd name="connsiteY129" fmla="*/ 5583 h 10000"/>
                  <a:gd name="connsiteX130" fmla="*/ 7667 w 10000"/>
                  <a:gd name="connsiteY130" fmla="*/ 6040 h 10000"/>
                  <a:gd name="connsiteX131" fmla="*/ 7667 w 10000"/>
                  <a:gd name="connsiteY131" fmla="*/ 6251 h 10000"/>
                  <a:gd name="connsiteX132" fmla="*/ 7699 w 10000"/>
                  <a:gd name="connsiteY132" fmla="*/ 6438 h 10000"/>
                  <a:gd name="connsiteX133" fmla="*/ 7715 w 10000"/>
                  <a:gd name="connsiteY133" fmla="*/ 6543 h 10000"/>
                  <a:gd name="connsiteX134" fmla="*/ 7750 w 10000"/>
                  <a:gd name="connsiteY134" fmla="*/ 6583 h 10000"/>
                  <a:gd name="connsiteX135" fmla="*/ 7750 w 10000"/>
                  <a:gd name="connsiteY135" fmla="*/ 6543 h 10000"/>
                  <a:gd name="connsiteX136" fmla="*/ 7800 w 10000"/>
                  <a:gd name="connsiteY136" fmla="*/ 6480 h 10000"/>
                  <a:gd name="connsiteX137" fmla="*/ 7851 w 10000"/>
                  <a:gd name="connsiteY137" fmla="*/ 6375 h 10000"/>
                  <a:gd name="connsiteX138" fmla="*/ 7900 w 10000"/>
                  <a:gd name="connsiteY138" fmla="*/ 6251 h 10000"/>
                  <a:gd name="connsiteX139" fmla="*/ 8033 w 10000"/>
                  <a:gd name="connsiteY139" fmla="*/ 5916 h 10000"/>
                  <a:gd name="connsiteX140" fmla="*/ 8114 w 10000"/>
                  <a:gd name="connsiteY140" fmla="*/ 5477 h 10000"/>
                  <a:gd name="connsiteX141" fmla="*/ 8148 w 10000"/>
                  <a:gd name="connsiteY141" fmla="*/ 5311 h 10000"/>
                  <a:gd name="connsiteX142" fmla="*/ 8148 w 10000"/>
                  <a:gd name="connsiteY142" fmla="*/ 5185 h 10000"/>
                  <a:gd name="connsiteX143" fmla="*/ 8098 w 10000"/>
                  <a:gd name="connsiteY143" fmla="*/ 4979 h 10000"/>
                  <a:gd name="connsiteX144" fmla="*/ 8033 w 10000"/>
                  <a:gd name="connsiteY144" fmla="*/ 4873 h 10000"/>
                  <a:gd name="connsiteX145" fmla="*/ 8016 w 10000"/>
                  <a:gd name="connsiteY145" fmla="*/ 4854 h 10000"/>
                  <a:gd name="connsiteX146" fmla="*/ 8148 w 10000"/>
                  <a:gd name="connsiteY146" fmla="*/ 5039 h 10000"/>
                  <a:gd name="connsiteX147" fmla="*/ 8297 w 10000"/>
                  <a:gd name="connsiteY147" fmla="*/ 5206 h 10000"/>
                  <a:gd name="connsiteX148" fmla="*/ 8499 w 10000"/>
                  <a:gd name="connsiteY148" fmla="*/ 5374 h 10000"/>
                  <a:gd name="connsiteX149" fmla="*/ 8682 w 10000"/>
                  <a:gd name="connsiteY149" fmla="*/ 5583 h 10000"/>
                  <a:gd name="connsiteX150" fmla="*/ 8831 w 10000"/>
                  <a:gd name="connsiteY150" fmla="*/ 5854 h 10000"/>
                  <a:gd name="connsiteX151" fmla="*/ 8996 w 10000"/>
                  <a:gd name="connsiteY151" fmla="*/ 6146 h 10000"/>
                  <a:gd name="connsiteX152" fmla="*/ 9129 w 10000"/>
                  <a:gd name="connsiteY152" fmla="*/ 6520 h 10000"/>
                  <a:gd name="connsiteX153" fmla="*/ 9230 w 10000"/>
                  <a:gd name="connsiteY153" fmla="*/ 6979 h 10000"/>
                  <a:gd name="connsiteX154" fmla="*/ 9296 w 10000"/>
                  <a:gd name="connsiteY154" fmla="*/ 7480 h 10000"/>
                  <a:gd name="connsiteX155" fmla="*/ 9345 w 10000"/>
                  <a:gd name="connsiteY155" fmla="*/ 7939 h 10000"/>
                  <a:gd name="connsiteX156" fmla="*/ 9345 w 10000"/>
                  <a:gd name="connsiteY156" fmla="*/ 8357 h 10000"/>
                  <a:gd name="connsiteX157" fmla="*/ 9345 w 10000"/>
                  <a:gd name="connsiteY157" fmla="*/ 8689 h 10000"/>
                  <a:gd name="connsiteX158" fmla="*/ 9345 w 10000"/>
                  <a:gd name="connsiteY158" fmla="*/ 8940 h 10000"/>
                  <a:gd name="connsiteX159" fmla="*/ 9311 w 10000"/>
                  <a:gd name="connsiteY159" fmla="*/ 9148 h 10000"/>
                  <a:gd name="connsiteX160" fmla="*/ 9311 w 10000"/>
                  <a:gd name="connsiteY160" fmla="*/ 9315 h 10000"/>
                  <a:gd name="connsiteX161" fmla="*/ 9311 w 10000"/>
                  <a:gd name="connsiteY161" fmla="*/ 9358 h 10000"/>
                  <a:gd name="connsiteX162" fmla="*/ 9361 w 10000"/>
                  <a:gd name="connsiteY162" fmla="*/ 9358 h 10000"/>
                  <a:gd name="connsiteX163" fmla="*/ 9478 w 10000"/>
                  <a:gd name="connsiteY163" fmla="*/ 9441 h 10000"/>
                  <a:gd name="connsiteX164" fmla="*/ 9628 w 10000"/>
                  <a:gd name="connsiteY164" fmla="*/ 9544 h 10000"/>
                  <a:gd name="connsiteX165" fmla="*/ 9974 w 10000"/>
                  <a:gd name="connsiteY165" fmla="*/ 10000 h 10000"/>
                  <a:gd name="connsiteX166" fmla="*/ 9030 w 10000"/>
                  <a:gd name="connsiteY166" fmla="*/ 2684 h 10000"/>
                  <a:gd name="connsiteX167" fmla="*/ 5119 w 10000"/>
                  <a:gd name="connsiteY167" fmla="*/ 1 h 10000"/>
                  <a:gd name="connsiteX168" fmla="*/ 1470 w 10000"/>
                  <a:gd name="connsiteY168" fmla="*/ 2203 h 10000"/>
                  <a:gd name="connsiteX0" fmla="*/ 1470 w 10000"/>
                  <a:gd name="connsiteY0" fmla="*/ 2203 h 10000"/>
                  <a:gd name="connsiteX1" fmla="*/ 142 w 10000"/>
                  <a:gd name="connsiteY1" fmla="*/ 9602 h 10000"/>
                  <a:gd name="connsiteX2" fmla="*/ 912 w 10000"/>
                  <a:gd name="connsiteY2" fmla="*/ 8902 h 10000"/>
                  <a:gd name="connsiteX3" fmla="*/ 888 w 10000"/>
                  <a:gd name="connsiteY3" fmla="*/ 7939 h 10000"/>
                  <a:gd name="connsiteX4" fmla="*/ 888 w 10000"/>
                  <a:gd name="connsiteY4" fmla="*/ 7522 h 10000"/>
                  <a:gd name="connsiteX5" fmla="*/ 940 w 10000"/>
                  <a:gd name="connsiteY5" fmla="*/ 7146 h 10000"/>
                  <a:gd name="connsiteX6" fmla="*/ 1072 w 10000"/>
                  <a:gd name="connsiteY6" fmla="*/ 6417 h 10000"/>
                  <a:gd name="connsiteX7" fmla="*/ 1286 w 10000"/>
                  <a:gd name="connsiteY7" fmla="*/ 5749 h 10000"/>
                  <a:gd name="connsiteX8" fmla="*/ 1503 w 10000"/>
                  <a:gd name="connsiteY8" fmla="*/ 5248 h 10000"/>
                  <a:gd name="connsiteX9" fmla="*/ 1603 w 10000"/>
                  <a:gd name="connsiteY9" fmla="*/ 5039 h 10000"/>
                  <a:gd name="connsiteX10" fmla="*/ 1878 w 10000"/>
                  <a:gd name="connsiteY10" fmla="*/ 4487 h 10000"/>
                  <a:gd name="connsiteX11" fmla="*/ 2035 w 10000"/>
                  <a:gd name="connsiteY11" fmla="*/ 6146 h 10000"/>
                  <a:gd name="connsiteX12" fmla="*/ 2035 w 10000"/>
                  <a:gd name="connsiteY12" fmla="*/ 6082 h 10000"/>
                  <a:gd name="connsiteX13" fmla="*/ 2035 w 10000"/>
                  <a:gd name="connsiteY13" fmla="*/ 5937 h 10000"/>
                  <a:gd name="connsiteX14" fmla="*/ 2087 w 10000"/>
                  <a:gd name="connsiteY14" fmla="*/ 5687 h 10000"/>
                  <a:gd name="connsiteX15" fmla="*/ 2104 w 10000"/>
                  <a:gd name="connsiteY15" fmla="*/ 5374 h 10000"/>
                  <a:gd name="connsiteX16" fmla="*/ 2219 w 10000"/>
                  <a:gd name="connsiteY16" fmla="*/ 5039 h 10000"/>
                  <a:gd name="connsiteX17" fmla="*/ 2318 w 10000"/>
                  <a:gd name="connsiteY17" fmla="*/ 4748 h 10000"/>
                  <a:gd name="connsiteX18" fmla="*/ 2534 w 10000"/>
                  <a:gd name="connsiteY18" fmla="*/ 4436 h 10000"/>
                  <a:gd name="connsiteX19" fmla="*/ 2767 w 10000"/>
                  <a:gd name="connsiteY19" fmla="*/ 4186 h 10000"/>
                  <a:gd name="connsiteX20" fmla="*/ 2884 w 10000"/>
                  <a:gd name="connsiteY20" fmla="*/ 4143 h 10000"/>
                  <a:gd name="connsiteX21" fmla="*/ 2899 w 10000"/>
                  <a:gd name="connsiteY21" fmla="*/ 4143 h 10000"/>
                  <a:gd name="connsiteX22" fmla="*/ 2967 w 10000"/>
                  <a:gd name="connsiteY22" fmla="*/ 4186 h 10000"/>
                  <a:gd name="connsiteX23" fmla="*/ 2967 w 10000"/>
                  <a:gd name="connsiteY23" fmla="*/ 4270 h 10000"/>
                  <a:gd name="connsiteX24" fmla="*/ 2933 w 10000"/>
                  <a:gd name="connsiteY24" fmla="*/ 4581 h 10000"/>
                  <a:gd name="connsiteX25" fmla="*/ 2899 w 10000"/>
                  <a:gd name="connsiteY25" fmla="*/ 4915 h 10000"/>
                  <a:gd name="connsiteX26" fmla="*/ 2899 w 10000"/>
                  <a:gd name="connsiteY26" fmla="*/ 5144 h 10000"/>
                  <a:gd name="connsiteX27" fmla="*/ 2967 w 10000"/>
                  <a:gd name="connsiteY27" fmla="*/ 5374 h 10000"/>
                  <a:gd name="connsiteX28" fmla="*/ 3032 w 10000"/>
                  <a:gd name="connsiteY28" fmla="*/ 5771 h 10000"/>
                  <a:gd name="connsiteX29" fmla="*/ 3114 w 10000"/>
                  <a:gd name="connsiteY29" fmla="*/ 5937 h 10000"/>
                  <a:gd name="connsiteX30" fmla="*/ 3149 w 10000"/>
                  <a:gd name="connsiteY30" fmla="*/ 6104 h 10000"/>
                  <a:gd name="connsiteX31" fmla="*/ 3198 w 10000"/>
                  <a:gd name="connsiteY31" fmla="*/ 6186 h 10000"/>
                  <a:gd name="connsiteX32" fmla="*/ 3198 w 10000"/>
                  <a:gd name="connsiteY32" fmla="*/ 6207 h 10000"/>
                  <a:gd name="connsiteX33" fmla="*/ 3198 w 10000"/>
                  <a:gd name="connsiteY33" fmla="*/ 6146 h 10000"/>
                  <a:gd name="connsiteX34" fmla="*/ 3198 w 10000"/>
                  <a:gd name="connsiteY34" fmla="*/ 6040 h 10000"/>
                  <a:gd name="connsiteX35" fmla="*/ 3166 w 10000"/>
                  <a:gd name="connsiteY35" fmla="*/ 5854 h 10000"/>
                  <a:gd name="connsiteX36" fmla="*/ 3166 w 10000"/>
                  <a:gd name="connsiteY36" fmla="*/ 5602 h 10000"/>
                  <a:gd name="connsiteX37" fmla="*/ 3198 w 10000"/>
                  <a:gd name="connsiteY37" fmla="*/ 5353 h 10000"/>
                  <a:gd name="connsiteX38" fmla="*/ 3281 w 10000"/>
                  <a:gd name="connsiteY38" fmla="*/ 5039 h 10000"/>
                  <a:gd name="connsiteX39" fmla="*/ 3364 w 10000"/>
                  <a:gd name="connsiteY39" fmla="*/ 4748 h 10000"/>
                  <a:gd name="connsiteX40" fmla="*/ 3514 w 10000"/>
                  <a:gd name="connsiteY40" fmla="*/ 4478 h 10000"/>
                  <a:gd name="connsiteX41" fmla="*/ 3631 w 10000"/>
                  <a:gd name="connsiteY41" fmla="*/ 4353 h 10000"/>
                  <a:gd name="connsiteX42" fmla="*/ 3765 w 10000"/>
                  <a:gd name="connsiteY42" fmla="*/ 4143 h 10000"/>
                  <a:gd name="connsiteX43" fmla="*/ 4029 w 10000"/>
                  <a:gd name="connsiteY43" fmla="*/ 3770 h 10000"/>
                  <a:gd name="connsiteX44" fmla="*/ 4161 w 10000"/>
                  <a:gd name="connsiteY44" fmla="*/ 3602 h 10000"/>
                  <a:gd name="connsiteX45" fmla="*/ 4227 w 10000"/>
                  <a:gd name="connsiteY45" fmla="*/ 3477 h 10000"/>
                  <a:gd name="connsiteX46" fmla="*/ 4309 w 10000"/>
                  <a:gd name="connsiteY46" fmla="*/ 3373 h 10000"/>
                  <a:gd name="connsiteX47" fmla="*/ 4343 w 10000"/>
                  <a:gd name="connsiteY47" fmla="*/ 3352 h 10000"/>
                  <a:gd name="connsiteX48" fmla="*/ 4309 w 10000"/>
                  <a:gd name="connsiteY48" fmla="*/ 3373 h 10000"/>
                  <a:gd name="connsiteX49" fmla="*/ 4260 w 10000"/>
                  <a:gd name="connsiteY49" fmla="*/ 3477 h 10000"/>
                  <a:gd name="connsiteX50" fmla="*/ 4161 w 10000"/>
                  <a:gd name="connsiteY50" fmla="*/ 3644 h 10000"/>
                  <a:gd name="connsiteX51" fmla="*/ 4078 w 10000"/>
                  <a:gd name="connsiteY51" fmla="*/ 3852 h 10000"/>
                  <a:gd name="connsiteX52" fmla="*/ 3961 w 10000"/>
                  <a:gd name="connsiteY52" fmla="*/ 4103 h 10000"/>
                  <a:gd name="connsiteX53" fmla="*/ 3862 w 10000"/>
                  <a:gd name="connsiteY53" fmla="*/ 4375 h 10000"/>
                  <a:gd name="connsiteX54" fmla="*/ 3780 w 10000"/>
                  <a:gd name="connsiteY54" fmla="*/ 4686 h 10000"/>
                  <a:gd name="connsiteX55" fmla="*/ 3729 w 10000"/>
                  <a:gd name="connsiteY55" fmla="*/ 4979 h 10000"/>
                  <a:gd name="connsiteX56" fmla="*/ 3696 w 10000"/>
                  <a:gd name="connsiteY56" fmla="*/ 5374 h 10000"/>
                  <a:gd name="connsiteX57" fmla="*/ 3729 w 10000"/>
                  <a:gd name="connsiteY57" fmla="*/ 5707 h 10000"/>
                  <a:gd name="connsiteX58" fmla="*/ 3812 w 10000"/>
                  <a:gd name="connsiteY58" fmla="*/ 5979 h 10000"/>
                  <a:gd name="connsiteX59" fmla="*/ 3911 w 10000"/>
                  <a:gd name="connsiteY59" fmla="*/ 6146 h 10000"/>
                  <a:gd name="connsiteX60" fmla="*/ 4029 w 10000"/>
                  <a:gd name="connsiteY60" fmla="*/ 6271 h 10000"/>
                  <a:gd name="connsiteX61" fmla="*/ 4128 w 10000"/>
                  <a:gd name="connsiteY61" fmla="*/ 6375 h 10000"/>
                  <a:gd name="connsiteX62" fmla="*/ 4178 w 10000"/>
                  <a:gd name="connsiteY62" fmla="*/ 6417 h 10000"/>
                  <a:gd name="connsiteX63" fmla="*/ 4211 w 10000"/>
                  <a:gd name="connsiteY63" fmla="*/ 6417 h 10000"/>
                  <a:gd name="connsiteX64" fmla="*/ 4211 w 10000"/>
                  <a:gd name="connsiteY64" fmla="*/ 6375 h 10000"/>
                  <a:gd name="connsiteX65" fmla="*/ 4178 w 10000"/>
                  <a:gd name="connsiteY65" fmla="*/ 6251 h 10000"/>
                  <a:gd name="connsiteX66" fmla="*/ 4161 w 10000"/>
                  <a:gd name="connsiteY66" fmla="*/ 6104 h 10000"/>
                  <a:gd name="connsiteX67" fmla="*/ 4128 w 10000"/>
                  <a:gd name="connsiteY67" fmla="*/ 5875 h 10000"/>
                  <a:gd name="connsiteX68" fmla="*/ 4128 w 10000"/>
                  <a:gd name="connsiteY68" fmla="*/ 5644 h 10000"/>
                  <a:gd name="connsiteX69" fmla="*/ 4161 w 10000"/>
                  <a:gd name="connsiteY69" fmla="*/ 5353 h 10000"/>
                  <a:gd name="connsiteX70" fmla="*/ 4178 w 10000"/>
                  <a:gd name="connsiteY70" fmla="*/ 5039 h 10000"/>
                  <a:gd name="connsiteX71" fmla="*/ 4293 w 10000"/>
                  <a:gd name="connsiteY71" fmla="*/ 4748 h 10000"/>
                  <a:gd name="connsiteX72" fmla="*/ 4394 w 10000"/>
                  <a:gd name="connsiteY72" fmla="*/ 4436 h 10000"/>
                  <a:gd name="connsiteX73" fmla="*/ 4526 w 10000"/>
                  <a:gd name="connsiteY73" fmla="*/ 4207 h 10000"/>
                  <a:gd name="connsiteX74" fmla="*/ 4625 w 10000"/>
                  <a:gd name="connsiteY74" fmla="*/ 4018 h 10000"/>
                  <a:gd name="connsiteX75" fmla="*/ 4760 w 10000"/>
                  <a:gd name="connsiteY75" fmla="*/ 3852 h 10000"/>
                  <a:gd name="connsiteX76" fmla="*/ 4875 w 10000"/>
                  <a:gd name="connsiteY76" fmla="*/ 3705 h 10000"/>
                  <a:gd name="connsiteX77" fmla="*/ 4974 w 10000"/>
                  <a:gd name="connsiteY77" fmla="*/ 3602 h 10000"/>
                  <a:gd name="connsiteX78" fmla="*/ 5110 w 10000"/>
                  <a:gd name="connsiteY78" fmla="*/ 3539 h 10000"/>
                  <a:gd name="connsiteX79" fmla="*/ 5194 w 10000"/>
                  <a:gd name="connsiteY79" fmla="*/ 3539 h 10000"/>
                  <a:gd name="connsiteX80" fmla="*/ 5277 w 10000"/>
                  <a:gd name="connsiteY80" fmla="*/ 3602 h 10000"/>
                  <a:gd name="connsiteX81" fmla="*/ 5358 w 10000"/>
                  <a:gd name="connsiteY81" fmla="*/ 3705 h 10000"/>
                  <a:gd name="connsiteX82" fmla="*/ 5410 w 10000"/>
                  <a:gd name="connsiteY82" fmla="*/ 3852 h 10000"/>
                  <a:gd name="connsiteX83" fmla="*/ 5443 w 10000"/>
                  <a:gd name="connsiteY83" fmla="*/ 4041 h 10000"/>
                  <a:gd name="connsiteX84" fmla="*/ 5510 w 10000"/>
                  <a:gd name="connsiteY84" fmla="*/ 4540 h 10000"/>
                  <a:gd name="connsiteX85" fmla="*/ 5543 w 10000"/>
                  <a:gd name="connsiteY85" fmla="*/ 5102 h 10000"/>
                  <a:gd name="connsiteX86" fmla="*/ 5576 w 10000"/>
                  <a:gd name="connsiteY86" fmla="*/ 5687 h 10000"/>
                  <a:gd name="connsiteX87" fmla="*/ 5576 w 10000"/>
                  <a:gd name="connsiteY87" fmla="*/ 5937 h 10000"/>
                  <a:gd name="connsiteX88" fmla="*/ 5576 w 10000"/>
                  <a:gd name="connsiteY88" fmla="*/ 6146 h 10000"/>
                  <a:gd name="connsiteX89" fmla="*/ 5543 w 10000"/>
                  <a:gd name="connsiteY89" fmla="*/ 6353 h 10000"/>
                  <a:gd name="connsiteX90" fmla="*/ 5543 w 10000"/>
                  <a:gd name="connsiteY90" fmla="*/ 6480 h 10000"/>
                  <a:gd name="connsiteX91" fmla="*/ 5543 w 10000"/>
                  <a:gd name="connsiteY91" fmla="*/ 6583 h 10000"/>
                  <a:gd name="connsiteX92" fmla="*/ 5543 w 10000"/>
                  <a:gd name="connsiteY92" fmla="*/ 6604 h 10000"/>
                  <a:gd name="connsiteX93" fmla="*/ 6173 w 10000"/>
                  <a:gd name="connsiteY93" fmla="*/ 3185 h 10000"/>
                  <a:gd name="connsiteX94" fmla="*/ 6207 w 10000"/>
                  <a:gd name="connsiteY94" fmla="*/ 3248 h 10000"/>
                  <a:gd name="connsiteX95" fmla="*/ 6239 w 10000"/>
                  <a:gd name="connsiteY95" fmla="*/ 3352 h 10000"/>
                  <a:gd name="connsiteX96" fmla="*/ 6288 w 10000"/>
                  <a:gd name="connsiteY96" fmla="*/ 3517 h 10000"/>
                  <a:gd name="connsiteX97" fmla="*/ 6339 w 10000"/>
                  <a:gd name="connsiteY97" fmla="*/ 3748 h 10000"/>
                  <a:gd name="connsiteX98" fmla="*/ 6387 w 10000"/>
                  <a:gd name="connsiteY98" fmla="*/ 3978 h 10000"/>
                  <a:gd name="connsiteX99" fmla="*/ 6471 w 10000"/>
                  <a:gd name="connsiteY99" fmla="*/ 4270 h 10000"/>
                  <a:gd name="connsiteX100" fmla="*/ 6556 w 10000"/>
                  <a:gd name="connsiteY100" fmla="*/ 4915 h 10000"/>
                  <a:gd name="connsiteX101" fmla="*/ 6573 w 10000"/>
                  <a:gd name="connsiteY101" fmla="*/ 5248 h 10000"/>
                  <a:gd name="connsiteX102" fmla="*/ 6573 w 10000"/>
                  <a:gd name="connsiteY102" fmla="*/ 5520 h 10000"/>
                  <a:gd name="connsiteX103" fmla="*/ 6573 w 10000"/>
                  <a:gd name="connsiteY103" fmla="*/ 5749 h 10000"/>
                  <a:gd name="connsiteX104" fmla="*/ 6556 w 10000"/>
                  <a:gd name="connsiteY104" fmla="*/ 5937 h 10000"/>
                  <a:gd name="connsiteX105" fmla="*/ 6521 w 10000"/>
                  <a:gd name="connsiteY105" fmla="*/ 6104 h 10000"/>
                  <a:gd name="connsiteX106" fmla="*/ 6506 w 10000"/>
                  <a:gd name="connsiteY106" fmla="*/ 6207 h 10000"/>
                  <a:gd name="connsiteX107" fmla="*/ 6471 w 10000"/>
                  <a:gd name="connsiteY107" fmla="*/ 6271 h 10000"/>
                  <a:gd name="connsiteX108" fmla="*/ 6471 w 10000"/>
                  <a:gd name="connsiteY108" fmla="*/ 6313 h 10000"/>
                  <a:gd name="connsiteX109" fmla="*/ 6471 w 10000"/>
                  <a:gd name="connsiteY109" fmla="*/ 6271 h 10000"/>
                  <a:gd name="connsiteX110" fmla="*/ 6556 w 10000"/>
                  <a:gd name="connsiteY110" fmla="*/ 6207 h 10000"/>
                  <a:gd name="connsiteX111" fmla="*/ 6638 w 10000"/>
                  <a:gd name="connsiteY111" fmla="*/ 6082 h 10000"/>
                  <a:gd name="connsiteX112" fmla="*/ 6703 w 10000"/>
                  <a:gd name="connsiteY112" fmla="*/ 5916 h 10000"/>
                  <a:gd name="connsiteX113" fmla="*/ 6904 w 10000"/>
                  <a:gd name="connsiteY113" fmla="*/ 5541 h 10000"/>
                  <a:gd name="connsiteX114" fmla="*/ 7083 w 10000"/>
                  <a:gd name="connsiteY114" fmla="*/ 5102 h 10000"/>
                  <a:gd name="connsiteX115" fmla="*/ 7102 w 10000"/>
                  <a:gd name="connsiteY115" fmla="*/ 4937 h 10000"/>
                  <a:gd name="connsiteX116" fmla="*/ 7135 w 10000"/>
                  <a:gd name="connsiteY116" fmla="*/ 4748 h 10000"/>
                  <a:gd name="connsiteX117" fmla="*/ 7135 w 10000"/>
                  <a:gd name="connsiteY117" fmla="*/ 4436 h 10000"/>
                  <a:gd name="connsiteX118" fmla="*/ 7083 w 10000"/>
                  <a:gd name="connsiteY118" fmla="*/ 4270 h 10000"/>
                  <a:gd name="connsiteX119" fmla="*/ 7051 w 10000"/>
                  <a:gd name="connsiteY119" fmla="*/ 4248 h 10000"/>
                  <a:gd name="connsiteX120" fmla="*/ 7051 w 10000"/>
                  <a:gd name="connsiteY120" fmla="*/ 4207 h 10000"/>
                  <a:gd name="connsiteX121" fmla="*/ 7083 w 10000"/>
                  <a:gd name="connsiteY121" fmla="*/ 4248 h 10000"/>
                  <a:gd name="connsiteX122" fmla="*/ 7135 w 10000"/>
                  <a:gd name="connsiteY122" fmla="*/ 4353 h 10000"/>
                  <a:gd name="connsiteX123" fmla="*/ 7219 w 10000"/>
                  <a:gd name="connsiteY123" fmla="*/ 4478 h 10000"/>
                  <a:gd name="connsiteX124" fmla="*/ 7318 w 10000"/>
                  <a:gd name="connsiteY124" fmla="*/ 4644 h 10000"/>
                  <a:gd name="connsiteX125" fmla="*/ 7503 w 10000"/>
                  <a:gd name="connsiteY125" fmla="*/ 4915 h 10000"/>
                  <a:gd name="connsiteX126" fmla="*/ 7568 w 10000"/>
                  <a:gd name="connsiteY126" fmla="*/ 5039 h 10000"/>
                  <a:gd name="connsiteX127" fmla="*/ 7584 w 10000"/>
                  <a:gd name="connsiteY127" fmla="*/ 5082 h 10000"/>
                  <a:gd name="connsiteX128" fmla="*/ 7635 w 10000"/>
                  <a:gd name="connsiteY128" fmla="*/ 5583 h 10000"/>
                  <a:gd name="connsiteX129" fmla="*/ 7667 w 10000"/>
                  <a:gd name="connsiteY129" fmla="*/ 6040 h 10000"/>
                  <a:gd name="connsiteX130" fmla="*/ 7667 w 10000"/>
                  <a:gd name="connsiteY130" fmla="*/ 6251 h 10000"/>
                  <a:gd name="connsiteX131" fmla="*/ 7699 w 10000"/>
                  <a:gd name="connsiteY131" fmla="*/ 6438 h 10000"/>
                  <a:gd name="connsiteX132" fmla="*/ 7715 w 10000"/>
                  <a:gd name="connsiteY132" fmla="*/ 6543 h 10000"/>
                  <a:gd name="connsiteX133" fmla="*/ 7750 w 10000"/>
                  <a:gd name="connsiteY133" fmla="*/ 6583 h 10000"/>
                  <a:gd name="connsiteX134" fmla="*/ 7750 w 10000"/>
                  <a:gd name="connsiteY134" fmla="*/ 6543 h 10000"/>
                  <a:gd name="connsiteX135" fmla="*/ 7800 w 10000"/>
                  <a:gd name="connsiteY135" fmla="*/ 6480 h 10000"/>
                  <a:gd name="connsiteX136" fmla="*/ 7851 w 10000"/>
                  <a:gd name="connsiteY136" fmla="*/ 6375 h 10000"/>
                  <a:gd name="connsiteX137" fmla="*/ 7900 w 10000"/>
                  <a:gd name="connsiteY137" fmla="*/ 6251 h 10000"/>
                  <a:gd name="connsiteX138" fmla="*/ 8033 w 10000"/>
                  <a:gd name="connsiteY138" fmla="*/ 5916 h 10000"/>
                  <a:gd name="connsiteX139" fmla="*/ 8114 w 10000"/>
                  <a:gd name="connsiteY139" fmla="*/ 5477 h 10000"/>
                  <a:gd name="connsiteX140" fmla="*/ 8148 w 10000"/>
                  <a:gd name="connsiteY140" fmla="*/ 5311 h 10000"/>
                  <a:gd name="connsiteX141" fmla="*/ 8148 w 10000"/>
                  <a:gd name="connsiteY141" fmla="*/ 5185 h 10000"/>
                  <a:gd name="connsiteX142" fmla="*/ 8098 w 10000"/>
                  <a:gd name="connsiteY142" fmla="*/ 4979 h 10000"/>
                  <a:gd name="connsiteX143" fmla="*/ 8033 w 10000"/>
                  <a:gd name="connsiteY143" fmla="*/ 4873 h 10000"/>
                  <a:gd name="connsiteX144" fmla="*/ 8016 w 10000"/>
                  <a:gd name="connsiteY144" fmla="*/ 4854 h 10000"/>
                  <a:gd name="connsiteX145" fmla="*/ 8148 w 10000"/>
                  <a:gd name="connsiteY145" fmla="*/ 5039 h 10000"/>
                  <a:gd name="connsiteX146" fmla="*/ 8297 w 10000"/>
                  <a:gd name="connsiteY146" fmla="*/ 5206 h 10000"/>
                  <a:gd name="connsiteX147" fmla="*/ 8499 w 10000"/>
                  <a:gd name="connsiteY147" fmla="*/ 5374 h 10000"/>
                  <a:gd name="connsiteX148" fmla="*/ 8682 w 10000"/>
                  <a:gd name="connsiteY148" fmla="*/ 5583 h 10000"/>
                  <a:gd name="connsiteX149" fmla="*/ 8831 w 10000"/>
                  <a:gd name="connsiteY149" fmla="*/ 5854 h 10000"/>
                  <a:gd name="connsiteX150" fmla="*/ 8996 w 10000"/>
                  <a:gd name="connsiteY150" fmla="*/ 6146 h 10000"/>
                  <a:gd name="connsiteX151" fmla="*/ 9129 w 10000"/>
                  <a:gd name="connsiteY151" fmla="*/ 6520 h 10000"/>
                  <a:gd name="connsiteX152" fmla="*/ 9230 w 10000"/>
                  <a:gd name="connsiteY152" fmla="*/ 6979 h 10000"/>
                  <a:gd name="connsiteX153" fmla="*/ 9296 w 10000"/>
                  <a:gd name="connsiteY153" fmla="*/ 7480 h 10000"/>
                  <a:gd name="connsiteX154" fmla="*/ 9345 w 10000"/>
                  <a:gd name="connsiteY154" fmla="*/ 7939 h 10000"/>
                  <a:gd name="connsiteX155" fmla="*/ 9345 w 10000"/>
                  <a:gd name="connsiteY155" fmla="*/ 8357 h 10000"/>
                  <a:gd name="connsiteX156" fmla="*/ 9345 w 10000"/>
                  <a:gd name="connsiteY156" fmla="*/ 8689 h 10000"/>
                  <a:gd name="connsiteX157" fmla="*/ 9345 w 10000"/>
                  <a:gd name="connsiteY157" fmla="*/ 8940 h 10000"/>
                  <a:gd name="connsiteX158" fmla="*/ 9311 w 10000"/>
                  <a:gd name="connsiteY158" fmla="*/ 9148 h 10000"/>
                  <a:gd name="connsiteX159" fmla="*/ 9311 w 10000"/>
                  <a:gd name="connsiteY159" fmla="*/ 9315 h 10000"/>
                  <a:gd name="connsiteX160" fmla="*/ 9311 w 10000"/>
                  <a:gd name="connsiteY160" fmla="*/ 9358 h 10000"/>
                  <a:gd name="connsiteX161" fmla="*/ 9361 w 10000"/>
                  <a:gd name="connsiteY161" fmla="*/ 9358 h 10000"/>
                  <a:gd name="connsiteX162" fmla="*/ 9478 w 10000"/>
                  <a:gd name="connsiteY162" fmla="*/ 9441 h 10000"/>
                  <a:gd name="connsiteX163" fmla="*/ 9628 w 10000"/>
                  <a:gd name="connsiteY163" fmla="*/ 9544 h 10000"/>
                  <a:gd name="connsiteX164" fmla="*/ 9974 w 10000"/>
                  <a:gd name="connsiteY164" fmla="*/ 10000 h 10000"/>
                  <a:gd name="connsiteX165" fmla="*/ 9030 w 10000"/>
                  <a:gd name="connsiteY165" fmla="*/ 2684 h 10000"/>
                  <a:gd name="connsiteX166" fmla="*/ 5119 w 10000"/>
                  <a:gd name="connsiteY166" fmla="*/ 1 h 10000"/>
                  <a:gd name="connsiteX167" fmla="*/ 1470 w 10000"/>
                  <a:gd name="connsiteY167" fmla="*/ 2203 h 10000"/>
                  <a:gd name="connsiteX0" fmla="*/ 1470 w 10000"/>
                  <a:gd name="connsiteY0" fmla="*/ 2203 h 10000"/>
                  <a:gd name="connsiteX1" fmla="*/ 142 w 10000"/>
                  <a:gd name="connsiteY1" fmla="*/ 9602 h 10000"/>
                  <a:gd name="connsiteX2" fmla="*/ 912 w 10000"/>
                  <a:gd name="connsiteY2" fmla="*/ 8902 h 10000"/>
                  <a:gd name="connsiteX3" fmla="*/ 888 w 10000"/>
                  <a:gd name="connsiteY3" fmla="*/ 7939 h 10000"/>
                  <a:gd name="connsiteX4" fmla="*/ 888 w 10000"/>
                  <a:gd name="connsiteY4" fmla="*/ 7522 h 10000"/>
                  <a:gd name="connsiteX5" fmla="*/ 940 w 10000"/>
                  <a:gd name="connsiteY5" fmla="*/ 7146 h 10000"/>
                  <a:gd name="connsiteX6" fmla="*/ 1072 w 10000"/>
                  <a:gd name="connsiteY6" fmla="*/ 6417 h 10000"/>
                  <a:gd name="connsiteX7" fmla="*/ 1286 w 10000"/>
                  <a:gd name="connsiteY7" fmla="*/ 5749 h 10000"/>
                  <a:gd name="connsiteX8" fmla="*/ 1503 w 10000"/>
                  <a:gd name="connsiteY8" fmla="*/ 5248 h 10000"/>
                  <a:gd name="connsiteX9" fmla="*/ 1878 w 10000"/>
                  <a:gd name="connsiteY9" fmla="*/ 4487 h 10000"/>
                  <a:gd name="connsiteX10" fmla="*/ 2035 w 10000"/>
                  <a:gd name="connsiteY10" fmla="*/ 6146 h 10000"/>
                  <a:gd name="connsiteX11" fmla="*/ 2035 w 10000"/>
                  <a:gd name="connsiteY11" fmla="*/ 6082 h 10000"/>
                  <a:gd name="connsiteX12" fmla="*/ 2035 w 10000"/>
                  <a:gd name="connsiteY12" fmla="*/ 5937 h 10000"/>
                  <a:gd name="connsiteX13" fmla="*/ 2087 w 10000"/>
                  <a:gd name="connsiteY13" fmla="*/ 5687 h 10000"/>
                  <a:gd name="connsiteX14" fmla="*/ 2104 w 10000"/>
                  <a:gd name="connsiteY14" fmla="*/ 5374 h 10000"/>
                  <a:gd name="connsiteX15" fmla="*/ 2219 w 10000"/>
                  <a:gd name="connsiteY15" fmla="*/ 5039 h 10000"/>
                  <a:gd name="connsiteX16" fmla="*/ 2318 w 10000"/>
                  <a:gd name="connsiteY16" fmla="*/ 4748 h 10000"/>
                  <a:gd name="connsiteX17" fmla="*/ 2534 w 10000"/>
                  <a:gd name="connsiteY17" fmla="*/ 4436 h 10000"/>
                  <a:gd name="connsiteX18" fmla="*/ 2767 w 10000"/>
                  <a:gd name="connsiteY18" fmla="*/ 4186 h 10000"/>
                  <a:gd name="connsiteX19" fmla="*/ 2884 w 10000"/>
                  <a:gd name="connsiteY19" fmla="*/ 4143 h 10000"/>
                  <a:gd name="connsiteX20" fmla="*/ 2899 w 10000"/>
                  <a:gd name="connsiteY20" fmla="*/ 4143 h 10000"/>
                  <a:gd name="connsiteX21" fmla="*/ 2967 w 10000"/>
                  <a:gd name="connsiteY21" fmla="*/ 4186 h 10000"/>
                  <a:gd name="connsiteX22" fmla="*/ 2967 w 10000"/>
                  <a:gd name="connsiteY22" fmla="*/ 4270 h 10000"/>
                  <a:gd name="connsiteX23" fmla="*/ 2933 w 10000"/>
                  <a:gd name="connsiteY23" fmla="*/ 4581 h 10000"/>
                  <a:gd name="connsiteX24" fmla="*/ 2899 w 10000"/>
                  <a:gd name="connsiteY24" fmla="*/ 4915 h 10000"/>
                  <a:gd name="connsiteX25" fmla="*/ 2899 w 10000"/>
                  <a:gd name="connsiteY25" fmla="*/ 5144 h 10000"/>
                  <a:gd name="connsiteX26" fmla="*/ 2967 w 10000"/>
                  <a:gd name="connsiteY26" fmla="*/ 5374 h 10000"/>
                  <a:gd name="connsiteX27" fmla="*/ 3032 w 10000"/>
                  <a:gd name="connsiteY27" fmla="*/ 5771 h 10000"/>
                  <a:gd name="connsiteX28" fmla="*/ 3114 w 10000"/>
                  <a:gd name="connsiteY28" fmla="*/ 5937 h 10000"/>
                  <a:gd name="connsiteX29" fmla="*/ 3149 w 10000"/>
                  <a:gd name="connsiteY29" fmla="*/ 6104 h 10000"/>
                  <a:gd name="connsiteX30" fmla="*/ 3198 w 10000"/>
                  <a:gd name="connsiteY30" fmla="*/ 6186 h 10000"/>
                  <a:gd name="connsiteX31" fmla="*/ 3198 w 10000"/>
                  <a:gd name="connsiteY31" fmla="*/ 6207 h 10000"/>
                  <a:gd name="connsiteX32" fmla="*/ 3198 w 10000"/>
                  <a:gd name="connsiteY32" fmla="*/ 6146 h 10000"/>
                  <a:gd name="connsiteX33" fmla="*/ 3198 w 10000"/>
                  <a:gd name="connsiteY33" fmla="*/ 6040 h 10000"/>
                  <a:gd name="connsiteX34" fmla="*/ 3166 w 10000"/>
                  <a:gd name="connsiteY34" fmla="*/ 5854 h 10000"/>
                  <a:gd name="connsiteX35" fmla="*/ 3166 w 10000"/>
                  <a:gd name="connsiteY35" fmla="*/ 5602 h 10000"/>
                  <a:gd name="connsiteX36" fmla="*/ 3198 w 10000"/>
                  <a:gd name="connsiteY36" fmla="*/ 5353 h 10000"/>
                  <a:gd name="connsiteX37" fmla="*/ 3281 w 10000"/>
                  <a:gd name="connsiteY37" fmla="*/ 5039 h 10000"/>
                  <a:gd name="connsiteX38" fmla="*/ 3364 w 10000"/>
                  <a:gd name="connsiteY38" fmla="*/ 4748 h 10000"/>
                  <a:gd name="connsiteX39" fmla="*/ 3514 w 10000"/>
                  <a:gd name="connsiteY39" fmla="*/ 4478 h 10000"/>
                  <a:gd name="connsiteX40" fmla="*/ 3631 w 10000"/>
                  <a:gd name="connsiteY40" fmla="*/ 4353 h 10000"/>
                  <a:gd name="connsiteX41" fmla="*/ 3765 w 10000"/>
                  <a:gd name="connsiteY41" fmla="*/ 4143 h 10000"/>
                  <a:gd name="connsiteX42" fmla="*/ 4029 w 10000"/>
                  <a:gd name="connsiteY42" fmla="*/ 3770 h 10000"/>
                  <a:gd name="connsiteX43" fmla="*/ 4161 w 10000"/>
                  <a:gd name="connsiteY43" fmla="*/ 3602 h 10000"/>
                  <a:gd name="connsiteX44" fmla="*/ 4227 w 10000"/>
                  <a:gd name="connsiteY44" fmla="*/ 3477 h 10000"/>
                  <a:gd name="connsiteX45" fmla="*/ 4309 w 10000"/>
                  <a:gd name="connsiteY45" fmla="*/ 3373 h 10000"/>
                  <a:gd name="connsiteX46" fmla="*/ 4343 w 10000"/>
                  <a:gd name="connsiteY46" fmla="*/ 3352 h 10000"/>
                  <a:gd name="connsiteX47" fmla="*/ 4309 w 10000"/>
                  <a:gd name="connsiteY47" fmla="*/ 3373 h 10000"/>
                  <a:gd name="connsiteX48" fmla="*/ 4260 w 10000"/>
                  <a:gd name="connsiteY48" fmla="*/ 3477 h 10000"/>
                  <a:gd name="connsiteX49" fmla="*/ 4161 w 10000"/>
                  <a:gd name="connsiteY49" fmla="*/ 3644 h 10000"/>
                  <a:gd name="connsiteX50" fmla="*/ 4078 w 10000"/>
                  <a:gd name="connsiteY50" fmla="*/ 3852 h 10000"/>
                  <a:gd name="connsiteX51" fmla="*/ 3961 w 10000"/>
                  <a:gd name="connsiteY51" fmla="*/ 4103 h 10000"/>
                  <a:gd name="connsiteX52" fmla="*/ 3862 w 10000"/>
                  <a:gd name="connsiteY52" fmla="*/ 4375 h 10000"/>
                  <a:gd name="connsiteX53" fmla="*/ 3780 w 10000"/>
                  <a:gd name="connsiteY53" fmla="*/ 4686 h 10000"/>
                  <a:gd name="connsiteX54" fmla="*/ 3729 w 10000"/>
                  <a:gd name="connsiteY54" fmla="*/ 4979 h 10000"/>
                  <a:gd name="connsiteX55" fmla="*/ 3696 w 10000"/>
                  <a:gd name="connsiteY55" fmla="*/ 5374 h 10000"/>
                  <a:gd name="connsiteX56" fmla="*/ 3729 w 10000"/>
                  <a:gd name="connsiteY56" fmla="*/ 5707 h 10000"/>
                  <a:gd name="connsiteX57" fmla="*/ 3812 w 10000"/>
                  <a:gd name="connsiteY57" fmla="*/ 5979 h 10000"/>
                  <a:gd name="connsiteX58" fmla="*/ 3911 w 10000"/>
                  <a:gd name="connsiteY58" fmla="*/ 6146 h 10000"/>
                  <a:gd name="connsiteX59" fmla="*/ 4029 w 10000"/>
                  <a:gd name="connsiteY59" fmla="*/ 6271 h 10000"/>
                  <a:gd name="connsiteX60" fmla="*/ 4128 w 10000"/>
                  <a:gd name="connsiteY60" fmla="*/ 6375 h 10000"/>
                  <a:gd name="connsiteX61" fmla="*/ 4178 w 10000"/>
                  <a:gd name="connsiteY61" fmla="*/ 6417 h 10000"/>
                  <a:gd name="connsiteX62" fmla="*/ 4211 w 10000"/>
                  <a:gd name="connsiteY62" fmla="*/ 6417 h 10000"/>
                  <a:gd name="connsiteX63" fmla="*/ 4211 w 10000"/>
                  <a:gd name="connsiteY63" fmla="*/ 6375 h 10000"/>
                  <a:gd name="connsiteX64" fmla="*/ 4178 w 10000"/>
                  <a:gd name="connsiteY64" fmla="*/ 6251 h 10000"/>
                  <a:gd name="connsiteX65" fmla="*/ 4161 w 10000"/>
                  <a:gd name="connsiteY65" fmla="*/ 6104 h 10000"/>
                  <a:gd name="connsiteX66" fmla="*/ 4128 w 10000"/>
                  <a:gd name="connsiteY66" fmla="*/ 5875 h 10000"/>
                  <a:gd name="connsiteX67" fmla="*/ 4128 w 10000"/>
                  <a:gd name="connsiteY67" fmla="*/ 5644 h 10000"/>
                  <a:gd name="connsiteX68" fmla="*/ 4161 w 10000"/>
                  <a:gd name="connsiteY68" fmla="*/ 5353 h 10000"/>
                  <a:gd name="connsiteX69" fmla="*/ 4178 w 10000"/>
                  <a:gd name="connsiteY69" fmla="*/ 5039 h 10000"/>
                  <a:gd name="connsiteX70" fmla="*/ 4293 w 10000"/>
                  <a:gd name="connsiteY70" fmla="*/ 4748 h 10000"/>
                  <a:gd name="connsiteX71" fmla="*/ 4394 w 10000"/>
                  <a:gd name="connsiteY71" fmla="*/ 4436 h 10000"/>
                  <a:gd name="connsiteX72" fmla="*/ 4526 w 10000"/>
                  <a:gd name="connsiteY72" fmla="*/ 4207 h 10000"/>
                  <a:gd name="connsiteX73" fmla="*/ 4625 w 10000"/>
                  <a:gd name="connsiteY73" fmla="*/ 4018 h 10000"/>
                  <a:gd name="connsiteX74" fmla="*/ 4760 w 10000"/>
                  <a:gd name="connsiteY74" fmla="*/ 3852 h 10000"/>
                  <a:gd name="connsiteX75" fmla="*/ 4875 w 10000"/>
                  <a:gd name="connsiteY75" fmla="*/ 3705 h 10000"/>
                  <a:gd name="connsiteX76" fmla="*/ 4974 w 10000"/>
                  <a:gd name="connsiteY76" fmla="*/ 3602 h 10000"/>
                  <a:gd name="connsiteX77" fmla="*/ 5110 w 10000"/>
                  <a:gd name="connsiteY77" fmla="*/ 3539 h 10000"/>
                  <a:gd name="connsiteX78" fmla="*/ 5194 w 10000"/>
                  <a:gd name="connsiteY78" fmla="*/ 3539 h 10000"/>
                  <a:gd name="connsiteX79" fmla="*/ 5277 w 10000"/>
                  <a:gd name="connsiteY79" fmla="*/ 3602 h 10000"/>
                  <a:gd name="connsiteX80" fmla="*/ 5358 w 10000"/>
                  <a:gd name="connsiteY80" fmla="*/ 3705 h 10000"/>
                  <a:gd name="connsiteX81" fmla="*/ 5410 w 10000"/>
                  <a:gd name="connsiteY81" fmla="*/ 3852 h 10000"/>
                  <a:gd name="connsiteX82" fmla="*/ 5443 w 10000"/>
                  <a:gd name="connsiteY82" fmla="*/ 4041 h 10000"/>
                  <a:gd name="connsiteX83" fmla="*/ 5510 w 10000"/>
                  <a:gd name="connsiteY83" fmla="*/ 4540 h 10000"/>
                  <a:gd name="connsiteX84" fmla="*/ 5543 w 10000"/>
                  <a:gd name="connsiteY84" fmla="*/ 5102 h 10000"/>
                  <a:gd name="connsiteX85" fmla="*/ 5576 w 10000"/>
                  <a:gd name="connsiteY85" fmla="*/ 5687 h 10000"/>
                  <a:gd name="connsiteX86" fmla="*/ 5576 w 10000"/>
                  <a:gd name="connsiteY86" fmla="*/ 5937 h 10000"/>
                  <a:gd name="connsiteX87" fmla="*/ 5576 w 10000"/>
                  <a:gd name="connsiteY87" fmla="*/ 6146 h 10000"/>
                  <a:gd name="connsiteX88" fmla="*/ 5543 w 10000"/>
                  <a:gd name="connsiteY88" fmla="*/ 6353 h 10000"/>
                  <a:gd name="connsiteX89" fmla="*/ 5543 w 10000"/>
                  <a:gd name="connsiteY89" fmla="*/ 6480 h 10000"/>
                  <a:gd name="connsiteX90" fmla="*/ 5543 w 10000"/>
                  <a:gd name="connsiteY90" fmla="*/ 6583 h 10000"/>
                  <a:gd name="connsiteX91" fmla="*/ 5543 w 10000"/>
                  <a:gd name="connsiteY91" fmla="*/ 6604 h 10000"/>
                  <a:gd name="connsiteX92" fmla="*/ 6173 w 10000"/>
                  <a:gd name="connsiteY92" fmla="*/ 3185 h 10000"/>
                  <a:gd name="connsiteX93" fmla="*/ 6207 w 10000"/>
                  <a:gd name="connsiteY93" fmla="*/ 3248 h 10000"/>
                  <a:gd name="connsiteX94" fmla="*/ 6239 w 10000"/>
                  <a:gd name="connsiteY94" fmla="*/ 3352 h 10000"/>
                  <a:gd name="connsiteX95" fmla="*/ 6288 w 10000"/>
                  <a:gd name="connsiteY95" fmla="*/ 3517 h 10000"/>
                  <a:gd name="connsiteX96" fmla="*/ 6339 w 10000"/>
                  <a:gd name="connsiteY96" fmla="*/ 3748 h 10000"/>
                  <a:gd name="connsiteX97" fmla="*/ 6387 w 10000"/>
                  <a:gd name="connsiteY97" fmla="*/ 3978 h 10000"/>
                  <a:gd name="connsiteX98" fmla="*/ 6471 w 10000"/>
                  <a:gd name="connsiteY98" fmla="*/ 4270 h 10000"/>
                  <a:gd name="connsiteX99" fmla="*/ 6556 w 10000"/>
                  <a:gd name="connsiteY99" fmla="*/ 4915 h 10000"/>
                  <a:gd name="connsiteX100" fmla="*/ 6573 w 10000"/>
                  <a:gd name="connsiteY100" fmla="*/ 5248 h 10000"/>
                  <a:gd name="connsiteX101" fmla="*/ 6573 w 10000"/>
                  <a:gd name="connsiteY101" fmla="*/ 5520 h 10000"/>
                  <a:gd name="connsiteX102" fmla="*/ 6573 w 10000"/>
                  <a:gd name="connsiteY102" fmla="*/ 5749 h 10000"/>
                  <a:gd name="connsiteX103" fmla="*/ 6556 w 10000"/>
                  <a:gd name="connsiteY103" fmla="*/ 5937 h 10000"/>
                  <a:gd name="connsiteX104" fmla="*/ 6521 w 10000"/>
                  <a:gd name="connsiteY104" fmla="*/ 6104 h 10000"/>
                  <a:gd name="connsiteX105" fmla="*/ 6506 w 10000"/>
                  <a:gd name="connsiteY105" fmla="*/ 6207 h 10000"/>
                  <a:gd name="connsiteX106" fmla="*/ 6471 w 10000"/>
                  <a:gd name="connsiteY106" fmla="*/ 6271 h 10000"/>
                  <a:gd name="connsiteX107" fmla="*/ 6471 w 10000"/>
                  <a:gd name="connsiteY107" fmla="*/ 6313 h 10000"/>
                  <a:gd name="connsiteX108" fmla="*/ 6471 w 10000"/>
                  <a:gd name="connsiteY108" fmla="*/ 6271 h 10000"/>
                  <a:gd name="connsiteX109" fmla="*/ 6556 w 10000"/>
                  <a:gd name="connsiteY109" fmla="*/ 6207 h 10000"/>
                  <a:gd name="connsiteX110" fmla="*/ 6638 w 10000"/>
                  <a:gd name="connsiteY110" fmla="*/ 6082 h 10000"/>
                  <a:gd name="connsiteX111" fmla="*/ 6703 w 10000"/>
                  <a:gd name="connsiteY111" fmla="*/ 5916 h 10000"/>
                  <a:gd name="connsiteX112" fmla="*/ 6904 w 10000"/>
                  <a:gd name="connsiteY112" fmla="*/ 5541 h 10000"/>
                  <a:gd name="connsiteX113" fmla="*/ 7083 w 10000"/>
                  <a:gd name="connsiteY113" fmla="*/ 5102 h 10000"/>
                  <a:gd name="connsiteX114" fmla="*/ 7102 w 10000"/>
                  <a:gd name="connsiteY114" fmla="*/ 4937 h 10000"/>
                  <a:gd name="connsiteX115" fmla="*/ 7135 w 10000"/>
                  <a:gd name="connsiteY115" fmla="*/ 4748 h 10000"/>
                  <a:gd name="connsiteX116" fmla="*/ 7135 w 10000"/>
                  <a:gd name="connsiteY116" fmla="*/ 4436 h 10000"/>
                  <a:gd name="connsiteX117" fmla="*/ 7083 w 10000"/>
                  <a:gd name="connsiteY117" fmla="*/ 4270 h 10000"/>
                  <a:gd name="connsiteX118" fmla="*/ 7051 w 10000"/>
                  <a:gd name="connsiteY118" fmla="*/ 4248 h 10000"/>
                  <a:gd name="connsiteX119" fmla="*/ 7051 w 10000"/>
                  <a:gd name="connsiteY119" fmla="*/ 4207 h 10000"/>
                  <a:gd name="connsiteX120" fmla="*/ 7083 w 10000"/>
                  <a:gd name="connsiteY120" fmla="*/ 4248 h 10000"/>
                  <a:gd name="connsiteX121" fmla="*/ 7135 w 10000"/>
                  <a:gd name="connsiteY121" fmla="*/ 4353 h 10000"/>
                  <a:gd name="connsiteX122" fmla="*/ 7219 w 10000"/>
                  <a:gd name="connsiteY122" fmla="*/ 4478 h 10000"/>
                  <a:gd name="connsiteX123" fmla="*/ 7318 w 10000"/>
                  <a:gd name="connsiteY123" fmla="*/ 4644 h 10000"/>
                  <a:gd name="connsiteX124" fmla="*/ 7503 w 10000"/>
                  <a:gd name="connsiteY124" fmla="*/ 4915 h 10000"/>
                  <a:gd name="connsiteX125" fmla="*/ 7568 w 10000"/>
                  <a:gd name="connsiteY125" fmla="*/ 5039 h 10000"/>
                  <a:gd name="connsiteX126" fmla="*/ 7584 w 10000"/>
                  <a:gd name="connsiteY126" fmla="*/ 5082 h 10000"/>
                  <a:gd name="connsiteX127" fmla="*/ 7635 w 10000"/>
                  <a:gd name="connsiteY127" fmla="*/ 5583 h 10000"/>
                  <a:gd name="connsiteX128" fmla="*/ 7667 w 10000"/>
                  <a:gd name="connsiteY128" fmla="*/ 6040 h 10000"/>
                  <a:gd name="connsiteX129" fmla="*/ 7667 w 10000"/>
                  <a:gd name="connsiteY129" fmla="*/ 6251 h 10000"/>
                  <a:gd name="connsiteX130" fmla="*/ 7699 w 10000"/>
                  <a:gd name="connsiteY130" fmla="*/ 6438 h 10000"/>
                  <a:gd name="connsiteX131" fmla="*/ 7715 w 10000"/>
                  <a:gd name="connsiteY131" fmla="*/ 6543 h 10000"/>
                  <a:gd name="connsiteX132" fmla="*/ 7750 w 10000"/>
                  <a:gd name="connsiteY132" fmla="*/ 6583 h 10000"/>
                  <a:gd name="connsiteX133" fmla="*/ 7750 w 10000"/>
                  <a:gd name="connsiteY133" fmla="*/ 6543 h 10000"/>
                  <a:gd name="connsiteX134" fmla="*/ 7800 w 10000"/>
                  <a:gd name="connsiteY134" fmla="*/ 6480 h 10000"/>
                  <a:gd name="connsiteX135" fmla="*/ 7851 w 10000"/>
                  <a:gd name="connsiteY135" fmla="*/ 6375 h 10000"/>
                  <a:gd name="connsiteX136" fmla="*/ 7900 w 10000"/>
                  <a:gd name="connsiteY136" fmla="*/ 6251 h 10000"/>
                  <a:gd name="connsiteX137" fmla="*/ 8033 w 10000"/>
                  <a:gd name="connsiteY137" fmla="*/ 5916 h 10000"/>
                  <a:gd name="connsiteX138" fmla="*/ 8114 w 10000"/>
                  <a:gd name="connsiteY138" fmla="*/ 5477 h 10000"/>
                  <a:gd name="connsiteX139" fmla="*/ 8148 w 10000"/>
                  <a:gd name="connsiteY139" fmla="*/ 5311 h 10000"/>
                  <a:gd name="connsiteX140" fmla="*/ 8148 w 10000"/>
                  <a:gd name="connsiteY140" fmla="*/ 5185 h 10000"/>
                  <a:gd name="connsiteX141" fmla="*/ 8098 w 10000"/>
                  <a:gd name="connsiteY141" fmla="*/ 4979 h 10000"/>
                  <a:gd name="connsiteX142" fmla="*/ 8033 w 10000"/>
                  <a:gd name="connsiteY142" fmla="*/ 4873 h 10000"/>
                  <a:gd name="connsiteX143" fmla="*/ 8016 w 10000"/>
                  <a:gd name="connsiteY143" fmla="*/ 4854 h 10000"/>
                  <a:gd name="connsiteX144" fmla="*/ 8148 w 10000"/>
                  <a:gd name="connsiteY144" fmla="*/ 5039 h 10000"/>
                  <a:gd name="connsiteX145" fmla="*/ 8297 w 10000"/>
                  <a:gd name="connsiteY145" fmla="*/ 5206 h 10000"/>
                  <a:gd name="connsiteX146" fmla="*/ 8499 w 10000"/>
                  <a:gd name="connsiteY146" fmla="*/ 5374 h 10000"/>
                  <a:gd name="connsiteX147" fmla="*/ 8682 w 10000"/>
                  <a:gd name="connsiteY147" fmla="*/ 5583 h 10000"/>
                  <a:gd name="connsiteX148" fmla="*/ 8831 w 10000"/>
                  <a:gd name="connsiteY148" fmla="*/ 5854 h 10000"/>
                  <a:gd name="connsiteX149" fmla="*/ 8996 w 10000"/>
                  <a:gd name="connsiteY149" fmla="*/ 6146 h 10000"/>
                  <a:gd name="connsiteX150" fmla="*/ 9129 w 10000"/>
                  <a:gd name="connsiteY150" fmla="*/ 6520 h 10000"/>
                  <a:gd name="connsiteX151" fmla="*/ 9230 w 10000"/>
                  <a:gd name="connsiteY151" fmla="*/ 6979 h 10000"/>
                  <a:gd name="connsiteX152" fmla="*/ 9296 w 10000"/>
                  <a:gd name="connsiteY152" fmla="*/ 7480 h 10000"/>
                  <a:gd name="connsiteX153" fmla="*/ 9345 w 10000"/>
                  <a:gd name="connsiteY153" fmla="*/ 7939 h 10000"/>
                  <a:gd name="connsiteX154" fmla="*/ 9345 w 10000"/>
                  <a:gd name="connsiteY154" fmla="*/ 8357 h 10000"/>
                  <a:gd name="connsiteX155" fmla="*/ 9345 w 10000"/>
                  <a:gd name="connsiteY155" fmla="*/ 8689 h 10000"/>
                  <a:gd name="connsiteX156" fmla="*/ 9345 w 10000"/>
                  <a:gd name="connsiteY156" fmla="*/ 8940 h 10000"/>
                  <a:gd name="connsiteX157" fmla="*/ 9311 w 10000"/>
                  <a:gd name="connsiteY157" fmla="*/ 9148 h 10000"/>
                  <a:gd name="connsiteX158" fmla="*/ 9311 w 10000"/>
                  <a:gd name="connsiteY158" fmla="*/ 9315 h 10000"/>
                  <a:gd name="connsiteX159" fmla="*/ 9311 w 10000"/>
                  <a:gd name="connsiteY159" fmla="*/ 9358 h 10000"/>
                  <a:gd name="connsiteX160" fmla="*/ 9361 w 10000"/>
                  <a:gd name="connsiteY160" fmla="*/ 9358 h 10000"/>
                  <a:gd name="connsiteX161" fmla="*/ 9478 w 10000"/>
                  <a:gd name="connsiteY161" fmla="*/ 9441 h 10000"/>
                  <a:gd name="connsiteX162" fmla="*/ 9628 w 10000"/>
                  <a:gd name="connsiteY162" fmla="*/ 9544 h 10000"/>
                  <a:gd name="connsiteX163" fmla="*/ 9974 w 10000"/>
                  <a:gd name="connsiteY163" fmla="*/ 10000 h 10000"/>
                  <a:gd name="connsiteX164" fmla="*/ 9030 w 10000"/>
                  <a:gd name="connsiteY164" fmla="*/ 2684 h 10000"/>
                  <a:gd name="connsiteX165" fmla="*/ 5119 w 10000"/>
                  <a:gd name="connsiteY165" fmla="*/ 1 h 10000"/>
                  <a:gd name="connsiteX166" fmla="*/ 1470 w 10000"/>
                  <a:gd name="connsiteY166" fmla="*/ 2203 h 10000"/>
                  <a:gd name="connsiteX0" fmla="*/ 1470 w 10000"/>
                  <a:gd name="connsiteY0" fmla="*/ 2203 h 10000"/>
                  <a:gd name="connsiteX1" fmla="*/ 142 w 10000"/>
                  <a:gd name="connsiteY1" fmla="*/ 9602 h 10000"/>
                  <a:gd name="connsiteX2" fmla="*/ 912 w 10000"/>
                  <a:gd name="connsiteY2" fmla="*/ 8902 h 10000"/>
                  <a:gd name="connsiteX3" fmla="*/ 888 w 10000"/>
                  <a:gd name="connsiteY3" fmla="*/ 7939 h 10000"/>
                  <a:gd name="connsiteX4" fmla="*/ 888 w 10000"/>
                  <a:gd name="connsiteY4" fmla="*/ 7522 h 10000"/>
                  <a:gd name="connsiteX5" fmla="*/ 940 w 10000"/>
                  <a:gd name="connsiteY5" fmla="*/ 7146 h 10000"/>
                  <a:gd name="connsiteX6" fmla="*/ 1072 w 10000"/>
                  <a:gd name="connsiteY6" fmla="*/ 6417 h 10000"/>
                  <a:gd name="connsiteX7" fmla="*/ 1286 w 10000"/>
                  <a:gd name="connsiteY7" fmla="*/ 5749 h 10000"/>
                  <a:gd name="connsiteX8" fmla="*/ 1878 w 10000"/>
                  <a:gd name="connsiteY8" fmla="*/ 4487 h 10000"/>
                  <a:gd name="connsiteX9" fmla="*/ 2035 w 10000"/>
                  <a:gd name="connsiteY9" fmla="*/ 6146 h 10000"/>
                  <a:gd name="connsiteX10" fmla="*/ 2035 w 10000"/>
                  <a:gd name="connsiteY10" fmla="*/ 6082 h 10000"/>
                  <a:gd name="connsiteX11" fmla="*/ 2035 w 10000"/>
                  <a:gd name="connsiteY11" fmla="*/ 5937 h 10000"/>
                  <a:gd name="connsiteX12" fmla="*/ 2087 w 10000"/>
                  <a:gd name="connsiteY12" fmla="*/ 5687 h 10000"/>
                  <a:gd name="connsiteX13" fmla="*/ 2104 w 10000"/>
                  <a:gd name="connsiteY13" fmla="*/ 5374 h 10000"/>
                  <a:gd name="connsiteX14" fmla="*/ 2219 w 10000"/>
                  <a:gd name="connsiteY14" fmla="*/ 5039 h 10000"/>
                  <a:gd name="connsiteX15" fmla="*/ 2318 w 10000"/>
                  <a:gd name="connsiteY15" fmla="*/ 4748 h 10000"/>
                  <a:gd name="connsiteX16" fmla="*/ 2534 w 10000"/>
                  <a:gd name="connsiteY16" fmla="*/ 4436 h 10000"/>
                  <a:gd name="connsiteX17" fmla="*/ 2767 w 10000"/>
                  <a:gd name="connsiteY17" fmla="*/ 4186 h 10000"/>
                  <a:gd name="connsiteX18" fmla="*/ 2884 w 10000"/>
                  <a:gd name="connsiteY18" fmla="*/ 4143 h 10000"/>
                  <a:gd name="connsiteX19" fmla="*/ 2899 w 10000"/>
                  <a:gd name="connsiteY19" fmla="*/ 4143 h 10000"/>
                  <a:gd name="connsiteX20" fmla="*/ 2967 w 10000"/>
                  <a:gd name="connsiteY20" fmla="*/ 4186 h 10000"/>
                  <a:gd name="connsiteX21" fmla="*/ 2967 w 10000"/>
                  <a:gd name="connsiteY21" fmla="*/ 4270 h 10000"/>
                  <a:gd name="connsiteX22" fmla="*/ 2933 w 10000"/>
                  <a:gd name="connsiteY22" fmla="*/ 4581 h 10000"/>
                  <a:gd name="connsiteX23" fmla="*/ 2899 w 10000"/>
                  <a:gd name="connsiteY23" fmla="*/ 4915 h 10000"/>
                  <a:gd name="connsiteX24" fmla="*/ 2899 w 10000"/>
                  <a:gd name="connsiteY24" fmla="*/ 5144 h 10000"/>
                  <a:gd name="connsiteX25" fmla="*/ 2967 w 10000"/>
                  <a:gd name="connsiteY25" fmla="*/ 5374 h 10000"/>
                  <a:gd name="connsiteX26" fmla="*/ 3032 w 10000"/>
                  <a:gd name="connsiteY26" fmla="*/ 5771 h 10000"/>
                  <a:gd name="connsiteX27" fmla="*/ 3114 w 10000"/>
                  <a:gd name="connsiteY27" fmla="*/ 5937 h 10000"/>
                  <a:gd name="connsiteX28" fmla="*/ 3149 w 10000"/>
                  <a:gd name="connsiteY28" fmla="*/ 6104 h 10000"/>
                  <a:gd name="connsiteX29" fmla="*/ 3198 w 10000"/>
                  <a:gd name="connsiteY29" fmla="*/ 6186 h 10000"/>
                  <a:gd name="connsiteX30" fmla="*/ 3198 w 10000"/>
                  <a:gd name="connsiteY30" fmla="*/ 6207 h 10000"/>
                  <a:gd name="connsiteX31" fmla="*/ 3198 w 10000"/>
                  <a:gd name="connsiteY31" fmla="*/ 6146 h 10000"/>
                  <a:gd name="connsiteX32" fmla="*/ 3198 w 10000"/>
                  <a:gd name="connsiteY32" fmla="*/ 6040 h 10000"/>
                  <a:gd name="connsiteX33" fmla="*/ 3166 w 10000"/>
                  <a:gd name="connsiteY33" fmla="*/ 5854 h 10000"/>
                  <a:gd name="connsiteX34" fmla="*/ 3166 w 10000"/>
                  <a:gd name="connsiteY34" fmla="*/ 5602 h 10000"/>
                  <a:gd name="connsiteX35" fmla="*/ 3198 w 10000"/>
                  <a:gd name="connsiteY35" fmla="*/ 5353 h 10000"/>
                  <a:gd name="connsiteX36" fmla="*/ 3281 w 10000"/>
                  <a:gd name="connsiteY36" fmla="*/ 5039 h 10000"/>
                  <a:gd name="connsiteX37" fmla="*/ 3364 w 10000"/>
                  <a:gd name="connsiteY37" fmla="*/ 4748 h 10000"/>
                  <a:gd name="connsiteX38" fmla="*/ 3514 w 10000"/>
                  <a:gd name="connsiteY38" fmla="*/ 4478 h 10000"/>
                  <a:gd name="connsiteX39" fmla="*/ 3631 w 10000"/>
                  <a:gd name="connsiteY39" fmla="*/ 4353 h 10000"/>
                  <a:gd name="connsiteX40" fmla="*/ 3765 w 10000"/>
                  <a:gd name="connsiteY40" fmla="*/ 4143 h 10000"/>
                  <a:gd name="connsiteX41" fmla="*/ 4029 w 10000"/>
                  <a:gd name="connsiteY41" fmla="*/ 3770 h 10000"/>
                  <a:gd name="connsiteX42" fmla="*/ 4161 w 10000"/>
                  <a:gd name="connsiteY42" fmla="*/ 3602 h 10000"/>
                  <a:gd name="connsiteX43" fmla="*/ 4227 w 10000"/>
                  <a:gd name="connsiteY43" fmla="*/ 3477 h 10000"/>
                  <a:gd name="connsiteX44" fmla="*/ 4309 w 10000"/>
                  <a:gd name="connsiteY44" fmla="*/ 3373 h 10000"/>
                  <a:gd name="connsiteX45" fmla="*/ 4343 w 10000"/>
                  <a:gd name="connsiteY45" fmla="*/ 3352 h 10000"/>
                  <a:gd name="connsiteX46" fmla="*/ 4309 w 10000"/>
                  <a:gd name="connsiteY46" fmla="*/ 3373 h 10000"/>
                  <a:gd name="connsiteX47" fmla="*/ 4260 w 10000"/>
                  <a:gd name="connsiteY47" fmla="*/ 3477 h 10000"/>
                  <a:gd name="connsiteX48" fmla="*/ 4161 w 10000"/>
                  <a:gd name="connsiteY48" fmla="*/ 3644 h 10000"/>
                  <a:gd name="connsiteX49" fmla="*/ 4078 w 10000"/>
                  <a:gd name="connsiteY49" fmla="*/ 3852 h 10000"/>
                  <a:gd name="connsiteX50" fmla="*/ 3961 w 10000"/>
                  <a:gd name="connsiteY50" fmla="*/ 4103 h 10000"/>
                  <a:gd name="connsiteX51" fmla="*/ 3862 w 10000"/>
                  <a:gd name="connsiteY51" fmla="*/ 4375 h 10000"/>
                  <a:gd name="connsiteX52" fmla="*/ 3780 w 10000"/>
                  <a:gd name="connsiteY52" fmla="*/ 4686 h 10000"/>
                  <a:gd name="connsiteX53" fmla="*/ 3729 w 10000"/>
                  <a:gd name="connsiteY53" fmla="*/ 4979 h 10000"/>
                  <a:gd name="connsiteX54" fmla="*/ 3696 w 10000"/>
                  <a:gd name="connsiteY54" fmla="*/ 5374 h 10000"/>
                  <a:gd name="connsiteX55" fmla="*/ 3729 w 10000"/>
                  <a:gd name="connsiteY55" fmla="*/ 5707 h 10000"/>
                  <a:gd name="connsiteX56" fmla="*/ 3812 w 10000"/>
                  <a:gd name="connsiteY56" fmla="*/ 5979 h 10000"/>
                  <a:gd name="connsiteX57" fmla="*/ 3911 w 10000"/>
                  <a:gd name="connsiteY57" fmla="*/ 6146 h 10000"/>
                  <a:gd name="connsiteX58" fmla="*/ 4029 w 10000"/>
                  <a:gd name="connsiteY58" fmla="*/ 6271 h 10000"/>
                  <a:gd name="connsiteX59" fmla="*/ 4128 w 10000"/>
                  <a:gd name="connsiteY59" fmla="*/ 6375 h 10000"/>
                  <a:gd name="connsiteX60" fmla="*/ 4178 w 10000"/>
                  <a:gd name="connsiteY60" fmla="*/ 6417 h 10000"/>
                  <a:gd name="connsiteX61" fmla="*/ 4211 w 10000"/>
                  <a:gd name="connsiteY61" fmla="*/ 6417 h 10000"/>
                  <a:gd name="connsiteX62" fmla="*/ 4211 w 10000"/>
                  <a:gd name="connsiteY62" fmla="*/ 6375 h 10000"/>
                  <a:gd name="connsiteX63" fmla="*/ 4178 w 10000"/>
                  <a:gd name="connsiteY63" fmla="*/ 6251 h 10000"/>
                  <a:gd name="connsiteX64" fmla="*/ 4161 w 10000"/>
                  <a:gd name="connsiteY64" fmla="*/ 6104 h 10000"/>
                  <a:gd name="connsiteX65" fmla="*/ 4128 w 10000"/>
                  <a:gd name="connsiteY65" fmla="*/ 5875 h 10000"/>
                  <a:gd name="connsiteX66" fmla="*/ 4128 w 10000"/>
                  <a:gd name="connsiteY66" fmla="*/ 5644 h 10000"/>
                  <a:gd name="connsiteX67" fmla="*/ 4161 w 10000"/>
                  <a:gd name="connsiteY67" fmla="*/ 5353 h 10000"/>
                  <a:gd name="connsiteX68" fmla="*/ 4178 w 10000"/>
                  <a:gd name="connsiteY68" fmla="*/ 5039 h 10000"/>
                  <a:gd name="connsiteX69" fmla="*/ 4293 w 10000"/>
                  <a:gd name="connsiteY69" fmla="*/ 4748 h 10000"/>
                  <a:gd name="connsiteX70" fmla="*/ 4394 w 10000"/>
                  <a:gd name="connsiteY70" fmla="*/ 4436 h 10000"/>
                  <a:gd name="connsiteX71" fmla="*/ 4526 w 10000"/>
                  <a:gd name="connsiteY71" fmla="*/ 4207 h 10000"/>
                  <a:gd name="connsiteX72" fmla="*/ 4625 w 10000"/>
                  <a:gd name="connsiteY72" fmla="*/ 4018 h 10000"/>
                  <a:gd name="connsiteX73" fmla="*/ 4760 w 10000"/>
                  <a:gd name="connsiteY73" fmla="*/ 3852 h 10000"/>
                  <a:gd name="connsiteX74" fmla="*/ 4875 w 10000"/>
                  <a:gd name="connsiteY74" fmla="*/ 3705 h 10000"/>
                  <a:gd name="connsiteX75" fmla="*/ 4974 w 10000"/>
                  <a:gd name="connsiteY75" fmla="*/ 3602 h 10000"/>
                  <a:gd name="connsiteX76" fmla="*/ 5110 w 10000"/>
                  <a:gd name="connsiteY76" fmla="*/ 3539 h 10000"/>
                  <a:gd name="connsiteX77" fmla="*/ 5194 w 10000"/>
                  <a:gd name="connsiteY77" fmla="*/ 3539 h 10000"/>
                  <a:gd name="connsiteX78" fmla="*/ 5277 w 10000"/>
                  <a:gd name="connsiteY78" fmla="*/ 3602 h 10000"/>
                  <a:gd name="connsiteX79" fmla="*/ 5358 w 10000"/>
                  <a:gd name="connsiteY79" fmla="*/ 3705 h 10000"/>
                  <a:gd name="connsiteX80" fmla="*/ 5410 w 10000"/>
                  <a:gd name="connsiteY80" fmla="*/ 3852 h 10000"/>
                  <a:gd name="connsiteX81" fmla="*/ 5443 w 10000"/>
                  <a:gd name="connsiteY81" fmla="*/ 4041 h 10000"/>
                  <a:gd name="connsiteX82" fmla="*/ 5510 w 10000"/>
                  <a:gd name="connsiteY82" fmla="*/ 4540 h 10000"/>
                  <a:gd name="connsiteX83" fmla="*/ 5543 w 10000"/>
                  <a:gd name="connsiteY83" fmla="*/ 5102 h 10000"/>
                  <a:gd name="connsiteX84" fmla="*/ 5576 w 10000"/>
                  <a:gd name="connsiteY84" fmla="*/ 5687 h 10000"/>
                  <a:gd name="connsiteX85" fmla="*/ 5576 w 10000"/>
                  <a:gd name="connsiteY85" fmla="*/ 5937 h 10000"/>
                  <a:gd name="connsiteX86" fmla="*/ 5576 w 10000"/>
                  <a:gd name="connsiteY86" fmla="*/ 6146 h 10000"/>
                  <a:gd name="connsiteX87" fmla="*/ 5543 w 10000"/>
                  <a:gd name="connsiteY87" fmla="*/ 6353 h 10000"/>
                  <a:gd name="connsiteX88" fmla="*/ 5543 w 10000"/>
                  <a:gd name="connsiteY88" fmla="*/ 6480 h 10000"/>
                  <a:gd name="connsiteX89" fmla="*/ 5543 w 10000"/>
                  <a:gd name="connsiteY89" fmla="*/ 6583 h 10000"/>
                  <a:gd name="connsiteX90" fmla="*/ 5543 w 10000"/>
                  <a:gd name="connsiteY90" fmla="*/ 6604 h 10000"/>
                  <a:gd name="connsiteX91" fmla="*/ 6173 w 10000"/>
                  <a:gd name="connsiteY91" fmla="*/ 3185 h 10000"/>
                  <a:gd name="connsiteX92" fmla="*/ 6207 w 10000"/>
                  <a:gd name="connsiteY92" fmla="*/ 3248 h 10000"/>
                  <a:gd name="connsiteX93" fmla="*/ 6239 w 10000"/>
                  <a:gd name="connsiteY93" fmla="*/ 3352 h 10000"/>
                  <a:gd name="connsiteX94" fmla="*/ 6288 w 10000"/>
                  <a:gd name="connsiteY94" fmla="*/ 3517 h 10000"/>
                  <a:gd name="connsiteX95" fmla="*/ 6339 w 10000"/>
                  <a:gd name="connsiteY95" fmla="*/ 3748 h 10000"/>
                  <a:gd name="connsiteX96" fmla="*/ 6387 w 10000"/>
                  <a:gd name="connsiteY96" fmla="*/ 3978 h 10000"/>
                  <a:gd name="connsiteX97" fmla="*/ 6471 w 10000"/>
                  <a:gd name="connsiteY97" fmla="*/ 4270 h 10000"/>
                  <a:gd name="connsiteX98" fmla="*/ 6556 w 10000"/>
                  <a:gd name="connsiteY98" fmla="*/ 4915 h 10000"/>
                  <a:gd name="connsiteX99" fmla="*/ 6573 w 10000"/>
                  <a:gd name="connsiteY99" fmla="*/ 5248 h 10000"/>
                  <a:gd name="connsiteX100" fmla="*/ 6573 w 10000"/>
                  <a:gd name="connsiteY100" fmla="*/ 5520 h 10000"/>
                  <a:gd name="connsiteX101" fmla="*/ 6573 w 10000"/>
                  <a:gd name="connsiteY101" fmla="*/ 5749 h 10000"/>
                  <a:gd name="connsiteX102" fmla="*/ 6556 w 10000"/>
                  <a:gd name="connsiteY102" fmla="*/ 5937 h 10000"/>
                  <a:gd name="connsiteX103" fmla="*/ 6521 w 10000"/>
                  <a:gd name="connsiteY103" fmla="*/ 6104 h 10000"/>
                  <a:gd name="connsiteX104" fmla="*/ 6506 w 10000"/>
                  <a:gd name="connsiteY104" fmla="*/ 6207 h 10000"/>
                  <a:gd name="connsiteX105" fmla="*/ 6471 w 10000"/>
                  <a:gd name="connsiteY105" fmla="*/ 6271 h 10000"/>
                  <a:gd name="connsiteX106" fmla="*/ 6471 w 10000"/>
                  <a:gd name="connsiteY106" fmla="*/ 6313 h 10000"/>
                  <a:gd name="connsiteX107" fmla="*/ 6471 w 10000"/>
                  <a:gd name="connsiteY107" fmla="*/ 6271 h 10000"/>
                  <a:gd name="connsiteX108" fmla="*/ 6556 w 10000"/>
                  <a:gd name="connsiteY108" fmla="*/ 6207 h 10000"/>
                  <a:gd name="connsiteX109" fmla="*/ 6638 w 10000"/>
                  <a:gd name="connsiteY109" fmla="*/ 6082 h 10000"/>
                  <a:gd name="connsiteX110" fmla="*/ 6703 w 10000"/>
                  <a:gd name="connsiteY110" fmla="*/ 5916 h 10000"/>
                  <a:gd name="connsiteX111" fmla="*/ 6904 w 10000"/>
                  <a:gd name="connsiteY111" fmla="*/ 5541 h 10000"/>
                  <a:gd name="connsiteX112" fmla="*/ 7083 w 10000"/>
                  <a:gd name="connsiteY112" fmla="*/ 5102 h 10000"/>
                  <a:gd name="connsiteX113" fmla="*/ 7102 w 10000"/>
                  <a:gd name="connsiteY113" fmla="*/ 4937 h 10000"/>
                  <a:gd name="connsiteX114" fmla="*/ 7135 w 10000"/>
                  <a:gd name="connsiteY114" fmla="*/ 4748 h 10000"/>
                  <a:gd name="connsiteX115" fmla="*/ 7135 w 10000"/>
                  <a:gd name="connsiteY115" fmla="*/ 4436 h 10000"/>
                  <a:gd name="connsiteX116" fmla="*/ 7083 w 10000"/>
                  <a:gd name="connsiteY116" fmla="*/ 4270 h 10000"/>
                  <a:gd name="connsiteX117" fmla="*/ 7051 w 10000"/>
                  <a:gd name="connsiteY117" fmla="*/ 4248 h 10000"/>
                  <a:gd name="connsiteX118" fmla="*/ 7051 w 10000"/>
                  <a:gd name="connsiteY118" fmla="*/ 4207 h 10000"/>
                  <a:gd name="connsiteX119" fmla="*/ 7083 w 10000"/>
                  <a:gd name="connsiteY119" fmla="*/ 4248 h 10000"/>
                  <a:gd name="connsiteX120" fmla="*/ 7135 w 10000"/>
                  <a:gd name="connsiteY120" fmla="*/ 4353 h 10000"/>
                  <a:gd name="connsiteX121" fmla="*/ 7219 w 10000"/>
                  <a:gd name="connsiteY121" fmla="*/ 4478 h 10000"/>
                  <a:gd name="connsiteX122" fmla="*/ 7318 w 10000"/>
                  <a:gd name="connsiteY122" fmla="*/ 4644 h 10000"/>
                  <a:gd name="connsiteX123" fmla="*/ 7503 w 10000"/>
                  <a:gd name="connsiteY123" fmla="*/ 4915 h 10000"/>
                  <a:gd name="connsiteX124" fmla="*/ 7568 w 10000"/>
                  <a:gd name="connsiteY124" fmla="*/ 5039 h 10000"/>
                  <a:gd name="connsiteX125" fmla="*/ 7584 w 10000"/>
                  <a:gd name="connsiteY125" fmla="*/ 5082 h 10000"/>
                  <a:gd name="connsiteX126" fmla="*/ 7635 w 10000"/>
                  <a:gd name="connsiteY126" fmla="*/ 5583 h 10000"/>
                  <a:gd name="connsiteX127" fmla="*/ 7667 w 10000"/>
                  <a:gd name="connsiteY127" fmla="*/ 6040 h 10000"/>
                  <a:gd name="connsiteX128" fmla="*/ 7667 w 10000"/>
                  <a:gd name="connsiteY128" fmla="*/ 6251 h 10000"/>
                  <a:gd name="connsiteX129" fmla="*/ 7699 w 10000"/>
                  <a:gd name="connsiteY129" fmla="*/ 6438 h 10000"/>
                  <a:gd name="connsiteX130" fmla="*/ 7715 w 10000"/>
                  <a:gd name="connsiteY130" fmla="*/ 6543 h 10000"/>
                  <a:gd name="connsiteX131" fmla="*/ 7750 w 10000"/>
                  <a:gd name="connsiteY131" fmla="*/ 6583 h 10000"/>
                  <a:gd name="connsiteX132" fmla="*/ 7750 w 10000"/>
                  <a:gd name="connsiteY132" fmla="*/ 6543 h 10000"/>
                  <a:gd name="connsiteX133" fmla="*/ 7800 w 10000"/>
                  <a:gd name="connsiteY133" fmla="*/ 6480 h 10000"/>
                  <a:gd name="connsiteX134" fmla="*/ 7851 w 10000"/>
                  <a:gd name="connsiteY134" fmla="*/ 6375 h 10000"/>
                  <a:gd name="connsiteX135" fmla="*/ 7900 w 10000"/>
                  <a:gd name="connsiteY135" fmla="*/ 6251 h 10000"/>
                  <a:gd name="connsiteX136" fmla="*/ 8033 w 10000"/>
                  <a:gd name="connsiteY136" fmla="*/ 5916 h 10000"/>
                  <a:gd name="connsiteX137" fmla="*/ 8114 w 10000"/>
                  <a:gd name="connsiteY137" fmla="*/ 5477 h 10000"/>
                  <a:gd name="connsiteX138" fmla="*/ 8148 w 10000"/>
                  <a:gd name="connsiteY138" fmla="*/ 5311 h 10000"/>
                  <a:gd name="connsiteX139" fmla="*/ 8148 w 10000"/>
                  <a:gd name="connsiteY139" fmla="*/ 5185 h 10000"/>
                  <a:gd name="connsiteX140" fmla="*/ 8098 w 10000"/>
                  <a:gd name="connsiteY140" fmla="*/ 4979 h 10000"/>
                  <a:gd name="connsiteX141" fmla="*/ 8033 w 10000"/>
                  <a:gd name="connsiteY141" fmla="*/ 4873 h 10000"/>
                  <a:gd name="connsiteX142" fmla="*/ 8016 w 10000"/>
                  <a:gd name="connsiteY142" fmla="*/ 4854 h 10000"/>
                  <a:gd name="connsiteX143" fmla="*/ 8148 w 10000"/>
                  <a:gd name="connsiteY143" fmla="*/ 5039 h 10000"/>
                  <a:gd name="connsiteX144" fmla="*/ 8297 w 10000"/>
                  <a:gd name="connsiteY144" fmla="*/ 5206 h 10000"/>
                  <a:gd name="connsiteX145" fmla="*/ 8499 w 10000"/>
                  <a:gd name="connsiteY145" fmla="*/ 5374 h 10000"/>
                  <a:gd name="connsiteX146" fmla="*/ 8682 w 10000"/>
                  <a:gd name="connsiteY146" fmla="*/ 5583 h 10000"/>
                  <a:gd name="connsiteX147" fmla="*/ 8831 w 10000"/>
                  <a:gd name="connsiteY147" fmla="*/ 5854 h 10000"/>
                  <a:gd name="connsiteX148" fmla="*/ 8996 w 10000"/>
                  <a:gd name="connsiteY148" fmla="*/ 6146 h 10000"/>
                  <a:gd name="connsiteX149" fmla="*/ 9129 w 10000"/>
                  <a:gd name="connsiteY149" fmla="*/ 6520 h 10000"/>
                  <a:gd name="connsiteX150" fmla="*/ 9230 w 10000"/>
                  <a:gd name="connsiteY150" fmla="*/ 6979 h 10000"/>
                  <a:gd name="connsiteX151" fmla="*/ 9296 w 10000"/>
                  <a:gd name="connsiteY151" fmla="*/ 7480 h 10000"/>
                  <a:gd name="connsiteX152" fmla="*/ 9345 w 10000"/>
                  <a:gd name="connsiteY152" fmla="*/ 7939 h 10000"/>
                  <a:gd name="connsiteX153" fmla="*/ 9345 w 10000"/>
                  <a:gd name="connsiteY153" fmla="*/ 8357 h 10000"/>
                  <a:gd name="connsiteX154" fmla="*/ 9345 w 10000"/>
                  <a:gd name="connsiteY154" fmla="*/ 8689 h 10000"/>
                  <a:gd name="connsiteX155" fmla="*/ 9345 w 10000"/>
                  <a:gd name="connsiteY155" fmla="*/ 8940 h 10000"/>
                  <a:gd name="connsiteX156" fmla="*/ 9311 w 10000"/>
                  <a:gd name="connsiteY156" fmla="*/ 9148 h 10000"/>
                  <a:gd name="connsiteX157" fmla="*/ 9311 w 10000"/>
                  <a:gd name="connsiteY157" fmla="*/ 9315 h 10000"/>
                  <a:gd name="connsiteX158" fmla="*/ 9311 w 10000"/>
                  <a:gd name="connsiteY158" fmla="*/ 9358 h 10000"/>
                  <a:gd name="connsiteX159" fmla="*/ 9361 w 10000"/>
                  <a:gd name="connsiteY159" fmla="*/ 9358 h 10000"/>
                  <a:gd name="connsiteX160" fmla="*/ 9478 w 10000"/>
                  <a:gd name="connsiteY160" fmla="*/ 9441 h 10000"/>
                  <a:gd name="connsiteX161" fmla="*/ 9628 w 10000"/>
                  <a:gd name="connsiteY161" fmla="*/ 9544 h 10000"/>
                  <a:gd name="connsiteX162" fmla="*/ 9974 w 10000"/>
                  <a:gd name="connsiteY162" fmla="*/ 10000 h 10000"/>
                  <a:gd name="connsiteX163" fmla="*/ 9030 w 10000"/>
                  <a:gd name="connsiteY163" fmla="*/ 2684 h 10000"/>
                  <a:gd name="connsiteX164" fmla="*/ 5119 w 10000"/>
                  <a:gd name="connsiteY164" fmla="*/ 1 h 10000"/>
                  <a:gd name="connsiteX165" fmla="*/ 1470 w 10000"/>
                  <a:gd name="connsiteY165" fmla="*/ 2203 h 10000"/>
                  <a:gd name="connsiteX0" fmla="*/ 1470 w 10000"/>
                  <a:gd name="connsiteY0" fmla="*/ 2203 h 10000"/>
                  <a:gd name="connsiteX1" fmla="*/ 142 w 10000"/>
                  <a:gd name="connsiteY1" fmla="*/ 9602 h 10000"/>
                  <a:gd name="connsiteX2" fmla="*/ 912 w 10000"/>
                  <a:gd name="connsiteY2" fmla="*/ 8902 h 10000"/>
                  <a:gd name="connsiteX3" fmla="*/ 888 w 10000"/>
                  <a:gd name="connsiteY3" fmla="*/ 7939 h 10000"/>
                  <a:gd name="connsiteX4" fmla="*/ 888 w 10000"/>
                  <a:gd name="connsiteY4" fmla="*/ 7522 h 10000"/>
                  <a:gd name="connsiteX5" fmla="*/ 940 w 10000"/>
                  <a:gd name="connsiteY5" fmla="*/ 7146 h 10000"/>
                  <a:gd name="connsiteX6" fmla="*/ 1072 w 10000"/>
                  <a:gd name="connsiteY6" fmla="*/ 6417 h 10000"/>
                  <a:gd name="connsiteX7" fmla="*/ 1878 w 10000"/>
                  <a:gd name="connsiteY7" fmla="*/ 4487 h 10000"/>
                  <a:gd name="connsiteX8" fmla="*/ 2035 w 10000"/>
                  <a:gd name="connsiteY8" fmla="*/ 6146 h 10000"/>
                  <a:gd name="connsiteX9" fmla="*/ 2035 w 10000"/>
                  <a:gd name="connsiteY9" fmla="*/ 6082 h 10000"/>
                  <a:gd name="connsiteX10" fmla="*/ 2035 w 10000"/>
                  <a:gd name="connsiteY10" fmla="*/ 5937 h 10000"/>
                  <a:gd name="connsiteX11" fmla="*/ 2087 w 10000"/>
                  <a:gd name="connsiteY11" fmla="*/ 5687 h 10000"/>
                  <a:gd name="connsiteX12" fmla="*/ 2104 w 10000"/>
                  <a:gd name="connsiteY12" fmla="*/ 5374 h 10000"/>
                  <a:gd name="connsiteX13" fmla="*/ 2219 w 10000"/>
                  <a:gd name="connsiteY13" fmla="*/ 5039 h 10000"/>
                  <a:gd name="connsiteX14" fmla="*/ 2318 w 10000"/>
                  <a:gd name="connsiteY14" fmla="*/ 4748 h 10000"/>
                  <a:gd name="connsiteX15" fmla="*/ 2534 w 10000"/>
                  <a:gd name="connsiteY15" fmla="*/ 4436 h 10000"/>
                  <a:gd name="connsiteX16" fmla="*/ 2767 w 10000"/>
                  <a:gd name="connsiteY16" fmla="*/ 4186 h 10000"/>
                  <a:gd name="connsiteX17" fmla="*/ 2884 w 10000"/>
                  <a:gd name="connsiteY17" fmla="*/ 4143 h 10000"/>
                  <a:gd name="connsiteX18" fmla="*/ 2899 w 10000"/>
                  <a:gd name="connsiteY18" fmla="*/ 4143 h 10000"/>
                  <a:gd name="connsiteX19" fmla="*/ 2967 w 10000"/>
                  <a:gd name="connsiteY19" fmla="*/ 4186 h 10000"/>
                  <a:gd name="connsiteX20" fmla="*/ 2967 w 10000"/>
                  <a:gd name="connsiteY20" fmla="*/ 4270 h 10000"/>
                  <a:gd name="connsiteX21" fmla="*/ 2933 w 10000"/>
                  <a:gd name="connsiteY21" fmla="*/ 4581 h 10000"/>
                  <a:gd name="connsiteX22" fmla="*/ 2899 w 10000"/>
                  <a:gd name="connsiteY22" fmla="*/ 4915 h 10000"/>
                  <a:gd name="connsiteX23" fmla="*/ 2899 w 10000"/>
                  <a:gd name="connsiteY23" fmla="*/ 5144 h 10000"/>
                  <a:gd name="connsiteX24" fmla="*/ 2967 w 10000"/>
                  <a:gd name="connsiteY24" fmla="*/ 5374 h 10000"/>
                  <a:gd name="connsiteX25" fmla="*/ 3032 w 10000"/>
                  <a:gd name="connsiteY25" fmla="*/ 5771 h 10000"/>
                  <a:gd name="connsiteX26" fmla="*/ 3114 w 10000"/>
                  <a:gd name="connsiteY26" fmla="*/ 5937 h 10000"/>
                  <a:gd name="connsiteX27" fmla="*/ 3149 w 10000"/>
                  <a:gd name="connsiteY27" fmla="*/ 6104 h 10000"/>
                  <a:gd name="connsiteX28" fmla="*/ 3198 w 10000"/>
                  <a:gd name="connsiteY28" fmla="*/ 6186 h 10000"/>
                  <a:gd name="connsiteX29" fmla="*/ 3198 w 10000"/>
                  <a:gd name="connsiteY29" fmla="*/ 6207 h 10000"/>
                  <a:gd name="connsiteX30" fmla="*/ 3198 w 10000"/>
                  <a:gd name="connsiteY30" fmla="*/ 6146 h 10000"/>
                  <a:gd name="connsiteX31" fmla="*/ 3198 w 10000"/>
                  <a:gd name="connsiteY31" fmla="*/ 6040 h 10000"/>
                  <a:gd name="connsiteX32" fmla="*/ 3166 w 10000"/>
                  <a:gd name="connsiteY32" fmla="*/ 5854 h 10000"/>
                  <a:gd name="connsiteX33" fmla="*/ 3166 w 10000"/>
                  <a:gd name="connsiteY33" fmla="*/ 5602 h 10000"/>
                  <a:gd name="connsiteX34" fmla="*/ 3198 w 10000"/>
                  <a:gd name="connsiteY34" fmla="*/ 5353 h 10000"/>
                  <a:gd name="connsiteX35" fmla="*/ 3281 w 10000"/>
                  <a:gd name="connsiteY35" fmla="*/ 5039 h 10000"/>
                  <a:gd name="connsiteX36" fmla="*/ 3364 w 10000"/>
                  <a:gd name="connsiteY36" fmla="*/ 4748 h 10000"/>
                  <a:gd name="connsiteX37" fmla="*/ 3514 w 10000"/>
                  <a:gd name="connsiteY37" fmla="*/ 4478 h 10000"/>
                  <a:gd name="connsiteX38" fmla="*/ 3631 w 10000"/>
                  <a:gd name="connsiteY38" fmla="*/ 4353 h 10000"/>
                  <a:gd name="connsiteX39" fmla="*/ 3765 w 10000"/>
                  <a:gd name="connsiteY39" fmla="*/ 4143 h 10000"/>
                  <a:gd name="connsiteX40" fmla="*/ 4029 w 10000"/>
                  <a:gd name="connsiteY40" fmla="*/ 3770 h 10000"/>
                  <a:gd name="connsiteX41" fmla="*/ 4161 w 10000"/>
                  <a:gd name="connsiteY41" fmla="*/ 3602 h 10000"/>
                  <a:gd name="connsiteX42" fmla="*/ 4227 w 10000"/>
                  <a:gd name="connsiteY42" fmla="*/ 3477 h 10000"/>
                  <a:gd name="connsiteX43" fmla="*/ 4309 w 10000"/>
                  <a:gd name="connsiteY43" fmla="*/ 3373 h 10000"/>
                  <a:gd name="connsiteX44" fmla="*/ 4343 w 10000"/>
                  <a:gd name="connsiteY44" fmla="*/ 3352 h 10000"/>
                  <a:gd name="connsiteX45" fmla="*/ 4309 w 10000"/>
                  <a:gd name="connsiteY45" fmla="*/ 3373 h 10000"/>
                  <a:gd name="connsiteX46" fmla="*/ 4260 w 10000"/>
                  <a:gd name="connsiteY46" fmla="*/ 3477 h 10000"/>
                  <a:gd name="connsiteX47" fmla="*/ 4161 w 10000"/>
                  <a:gd name="connsiteY47" fmla="*/ 3644 h 10000"/>
                  <a:gd name="connsiteX48" fmla="*/ 4078 w 10000"/>
                  <a:gd name="connsiteY48" fmla="*/ 3852 h 10000"/>
                  <a:gd name="connsiteX49" fmla="*/ 3961 w 10000"/>
                  <a:gd name="connsiteY49" fmla="*/ 4103 h 10000"/>
                  <a:gd name="connsiteX50" fmla="*/ 3862 w 10000"/>
                  <a:gd name="connsiteY50" fmla="*/ 4375 h 10000"/>
                  <a:gd name="connsiteX51" fmla="*/ 3780 w 10000"/>
                  <a:gd name="connsiteY51" fmla="*/ 4686 h 10000"/>
                  <a:gd name="connsiteX52" fmla="*/ 3729 w 10000"/>
                  <a:gd name="connsiteY52" fmla="*/ 4979 h 10000"/>
                  <a:gd name="connsiteX53" fmla="*/ 3696 w 10000"/>
                  <a:gd name="connsiteY53" fmla="*/ 5374 h 10000"/>
                  <a:gd name="connsiteX54" fmla="*/ 3729 w 10000"/>
                  <a:gd name="connsiteY54" fmla="*/ 5707 h 10000"/>
                  <a:gd name="connsiteX55" fmla="*/ 3812 w 10000"/>
                  <a:gd name="connsiteY55" fmla="*/ 5979 h 10000"/>
                  <a:gd name="connsiteX56" fmla="*/ 3911 w 10000"/>
                  <a:gd name="connsiteY56" fmla="*/ 6146 h 10000"/>
                  <a:gd name="connsiteX57" fmla="*/ 4029 w 10000"/>
                  <a:gd name="connsiteY57" fmla="*/ 6271 h 10000"/>
                  <a:gd name="connsiteX58" fmla="*/ 4128 w 10000"/>
                  <a:gd name="connsiteY58" fmla="*/ 6375 h 10000"/>
                  <a:gd name="connsiteX59" fmla="*/ 4178 w 10000"/>
                  <a:gd name="connsiteY59" fmla="*/ 6417 h 10000"/>
                  <a:gd name="connsiteX60" fmla="*/ 4211 w 10000"/>
                  <a:gd name="connsiteY60" fmla="*/ 6417 h 10000"/>
                  <a:gd name="connsiteX61" fmla="*/ 4211 w 10000"/>
                  <a:gd name="connsiteY61" fmla="*/ 6375 h 10000"/>
                  <a:gd name="connsiteX62" fmla="*/ 4178 w 10000"/>
                  <a:gd name="connsiteY62" fmla="*/ 6251 h 10000"/>
                  <a:gd name="connsiteX63" fmla="*/ 4161 w 10000"/>
                  <a:gd name="connsiteY63" fmla="*/ 6104 h 10000"/>
                  <a:gd name="connsiteX64" fmla="*/ 4128 w 10000"/>
                  <a:gd name="connsiteY64" fmla="*/ 5875 h 10000"/>
                  <a:gd name="connsiteX65" fmla="*/ 4128 w 10000"/>
                  <a:gd name="connsiteY65" fmla="*/ 5644 h 10000"/>
                  <a:gd name="connsiteX66" fmla="*/ 4161 w 10000"/>
                  <a:gd name="connsiteY66" fmla="*/ 5353 h 10000"/>
                  <a:gd name="connsiteX67" fmla="*/ 4178 w 10000"/>
                  <a:gd name="connsiteY67" fmla="*/ 5039 h 10000"/>
                  <a:gd name="connsiteX68" fmla="*/ 4293 w 10000"/>
                  <a:gd name="connsiteY68" fmla="*/ 4748 h 10000"/>
                  <a:gd name="connsiteX69" fmla="*/ 4394 w 10000"/>
                  <a:gd name="connsiteY69" fmla="*/ 4436 h 10000"/>
                  <a:gd name="connsiteX70" fmla="*/ 4526 w 10000"/>
                  <a:gd name="connsiteY70" fmla="*/ 4207 h 10000"/>
                  <a:gd name="connsiteX71" fmla="*/ 4625 w 10000"/>
                  <a:gd name="connsiteY71" fmla="*/ 4018 h 10000"/>
                  <a:gd name="connsiteX72" fmla="*/ 4760 w 10000"/>
                  <a:gd name="connsiteY72" fmla="*/ 3852 h 10000"/>
                  <a:gd name="connsiteX73" fmla="*/ 4875 w 10000"/>
                  <a:gd name="connsiteY73" fmla="*/ 3705 h 10000"/>
                  <a:gd name="connsiteX74" fmla="*/ 4974 w 10000"/>
                  <a:gd name="connsiteY74" fmla="*/ 3602 h 10000"/>
                  <a:gd name="connsiteX75" fmla="*/ 5110 w 10000"/>
                  <a:gd name="connsiteY75" fmla="*/ 3539 h 10000"/>
                  <a:gd name="connsiteX76" fmla="*/ 5194 w 10000"/>
                  <a:gd name="connsiteY76" fmla="*/ 3539 h 10000"/>
                  <a:gd name="connsiteX77" fmla="*/ 5277 w 10000"/>
                  <a:gd name="connsiteY77" fmla="*/ 3602 h 10000"/>
                  <a:gd name="connsiteX78" fmla="*/ 5358 w 10000"/>
                  <a:gd name="connsiteY78" fmla="*/ 3705 h 10000"/>
                  <a:gd name="connsiteX79" fmla="*/ 5410 w 10000"/>
                  <a:gd name="connsiteY79" fmla="*/ 3852 h 10000"/>
                  <a:gd name="connsiteX80" fmla="*/ 5443 w 10000"/>
                  <a:gd name="connsiteY80" fmla="*/ 4041 h 10000"/>
                  <a:gd name="connsiteX81" fmla="*/ 5510 w 10000"/>
                  <a:gd name="connsiteY81" fmla="*/ 4540 h 10000"/>
                  <a:gd name="connsiteX82" fmla="*/ 5543 w 10000"/>
                  <a:gd name="connsiteY82" fmla="*/ 5102 h 10000"/>
                  <a:gd name="connsiteX83" fmla="*/ 5576 w 10000"/>
                  <a:gd name="connsiteY83" fmla="*/ 5687 h 10000"/>
                  <a:gd name="connsiteX84" fmla="*/ 5576 w 10000"/>
                  <a:gd name="connsiteY84" fmla="*/ 5937 h 10000"/>
                  <a:gd name="connsiteX85" fmla="*/ 5576 w 10000"/>
                  <a:gd name="connsiteY85" fmla="*/ 6146 h 10000"/>
                  <a:gd name="connsiteX86" fmla="*/ 5543 w 10000"/>
                  <a:gd name="connsiteY86" fmla="*/ 6353 h 10000"/>
                  <a:gd name="connsiteX87" fmla="*/ 5543 w 10000"/>
                  <a:gd name="connsiteY87" fmla="*/ 6480 h 10000"/>
                  <a:gd name="connsiteX88" fmla="*/ 5543 w 10000"/>
                  <a:gd name="connsiteY88" fmla="*/ 6583 h 10000"/>
                  <a:gd name="connsiteX89" fmla="*/ 5543 w 10000"/>
                  <a:gd name="connsiteY89" fmla="*/ 6604 h 10000"/>
                  <a:gd name="connsiteX90" fmla="*/ 6173 w 10000"/>
                  <a:gd name="connsiteY90" fmla="*/ 3185 h 10000"/>
                  <a:gd name="connsiteX91" fmla="*/ 6207 w 10000"/>
                  <a:gd name="connsiteY91" fmla="*/ 3248 h 10000"/>
                  <a:gd name="connsiteX92" fmla="*/ 6239 w 10000"/>
                  <a:gd name="connsiteY92" fmla="*/ 3352 h 10000"/>
                  <a:gd name="connsiteX93" fmla="*/ 6288 w 10000"/>
                  <a:gd name="connsiteY93" fmla="*/ 3517 h 10000"/>
                  <a:gd name="connsiteX94" fmla="*/ 6339 w 10000"/>
                  <a:gd name="connsiteY94" fmla="*/ 3748 h 10000"/>
                  <a:gd name="connsiteX95" fmla="*/ 6387 w 10000"/>
                  <a:gd name="connsiteY95" fmla="*/ 3978 h 10000"/>
                  <a:gd name="connsiteX96" fmla="*/ 6471 w 10000"/>
                  <a:gd name="connsiteY96" fmla="*/ 4270 h 10000"/>
                  <a:gd name="connsiteX97" fmla="*/ 6556 w 10000"/>
                  <a:gd name="connsiteY97" fmla="*/ 4915 h 10000"/>
                  <a:gd name="connsiteX98" fmla="*/ 6573 w 10000"/>
                  <a:gd name="connsiteY98" fmla="*/ 5248 h 10000"/>
                  <a:gd name="connsiteX99" fmla="*/ 6573 w 10000"/>
                  <a:gd name="connsiteY99" fmla="*/ 5520 h 10000"/>
                  <a:gd name="connsiteX100" fmla="*/ 6573 w 10000"/>
                  <a:gd name="connsiteY100" fmla="*/ 5749 h 10000"/>
                  <a:gd name="connsiteX101" fmla="*/ 6556 w 10000"/>
                  <a:gd name="connsiteY101" fmla="*/ 5937 h 10000"/>
                  <a:gd name="connsiteX102" fmla="*/ 6521 w 10000"/>
                  <a:gd name="connsiteY102" fmla="*/ 6104 h 10000"/>
                  <a:gd name="connsiteX103" fmla="*/ 6506 w 10000"/>
                  <a:gd name="connsiteY103" fmla="*/ 6207 h 10000"/>
                  <a:gd name="connsiteX104" fmla="*/ 6471 w 10000"/>
                  <a:gd name="connsiteY104" fmla="*/ 6271 h 10000"/>
                  <a:gd name="connsiteX105" fmla="*/ 6471 w 10000"/>
                  <a:gd name="connsiteY105" fmla="*/ 6313 h 10000"/>
                  <a:gd name="connsiteX106" fmla="*/ 6471 w 10000"/>
                  <a:gd name="connsiteY106" fmla="*/ 6271 h 10000"/>
                  <a:gd name="connsiteX107" fmla="*/ 6556 w 10000"/>
                  <a:gd name="connsiteY107" fmla="*/ 6207 h 10000"/>
                  <a:gd name="connsiteX108" fmla="*/ 6638 w 10000"/>
                  <a:gd name="connsiteY108" fmla="*/ 6082 h 10000"/>
                  <a:gd name="connsiteX109" fmla="*/ 6703 w 10000"/>
                  <a:gd name="connsiteY109" fmla="*/ 5916 h 10000"/>
                  <a:gd name="connsiteX110" fmla="*/ 6904 w 10000"/>
                  <a:gd name="connsiteY110" fmla="*/ 5541 h 10000"/>
                  <a:gd name="connsiteX111" fmla="*/ 7083 w 10000"/>
                  <a:gd name="connsiteY111" fmla="*/ 5102 h 10000"/>
                  <a:gd name="connsiteX112" fmla="*/ 7102 w 10000"/>
                  <a:gd name="connsiteY112" fmla="*/ 4937 h 10000"/>
                  <a:gd name="connsiteX113" fmla="*/ 7135 w 10000"/>
                  <a:gd name="connsiteY113" fmla="*/ 4748 h 10000"/>
                  <a:gd name="connsiteX114" fmla="*/ 7135 w 10000"/>
                  <a:gd name="connsiteY114" fmla="*/ 4436 h 10000"/>
                  <a:gd name="connsiteX115" fmla="*/ 7083 w 10000"/>
                  <a:gd name="connsiteY115" fmla="*/ 4270 h 10000"/>
                  <a:gd name="connsiteX116" fmla="*/ 7051 w 10000"/>
                  <a:gd name="connsiteY116" fmla="*/ 4248 h 10000"/>
                  <a:gd name="connsiteX117" fmla="*/ 7051 w 10000"/>
                  <a:gd name="connsiteY117" fmla="*/ 4207 h 10000"/>
                  <a:gd name="connsiteX118" fmla="*/ 7083 w 10000"/>
                  <a:gd name="connsiteY118" fmla="*/ 4248 h 10000"/>
                  <a:gd name="connsiteX119" fmla="*/ 7135 w 10000"/>
                  <a:gd name="connsiteY119" fmla="*/ 4353 h 10000"/>
                  <a:gd name="connsiteX120" fmla="*/ 7219 w 10000"/>
                  <a:gd name="connsiteY120" fmla="*/ 4478 h 10000"/>
                  <a:gd name="connsiteX121" fmla="*/ 7318 w 10000"/>
                  <a:gd name="connsiteY121" fmla="*/ 4644 h 10000"/>
                  <a:gd name="connsiteX122" fmla="*/ 7503 w 10000"/>
                  <a:gd name="connsiteY122" fmla="*/ 4915 h 10000"/>
                  <a:gd name="connsiteX123" fmla="*/ 7568 w 10000"/>
                  <a:gd name="connsiteY123" fmla="*/ 5039 h 10000"/>
                  <a:gd name="connsiteX124" fmla="*/ 7584 w 10000"/>
                  <a:gd name="connsiteY124" fmla="*/ 5082 h 10000"/>
                  <a:gd name="connsiteX125" fmla="*/ 7635 w 10000"/>
                  <a:gd name="connsiteY125" fmla="*/ 5583 h 10000"/>
                  <a:gd name="connsiteX126" fmla="*/ 7667 w 10000"/>
                  <a:gd name="connsiteY126" fmla="*/ 6040 h 10000"/>
                  <a:gd name="connsiteX127" fmla="*/ 7667 w 10000"/>
                  <a:gd name="connsiteY127" fmla="*/ 6251 h 10000"/>
                  <a:gd name="connsiteX128" fmla="*/ 7699 w 10000"/>
                  <a:gd name="connsiteY128" fmla="*/ 6438 h 10000"/>
                  <a:gd name="connsiteX129" fmla="*/ 7715 w 10000"/>
                  <a:gd name="connsiteY129" fmla="*/ 6543 h 10000"/>
                  <a:gd name="connsiteX130" fmla="*/ 7750 w 10000"/>
                  <a:gd name="connsiteY130" fmla="*/ 6583 h 10000"/>
                  <a:gd name="connsiteX131" fmla="*/ 7750 w 10000"/>
                  <a:gd name="connsiteY131" fmla="*/ 6543 h 10000"/>
                  <a:gd name="connsiteX132" fmla="*/ 7800 w 10000"/>
                  <a:gd name="connsiteY132" fmla="*/ 6480 h 10000"/>
                  <a:gd name="connsiteX133" fmla="*/ 7851 w 10000"/>
                  <a:gd name="connsiteY133" fmla="*/ 6375 h 10000"/>
                  <a:gd name="connsiteX134" fmla="*/ 7900 w 10000"/>
                  <a:gd name="connsiteY134" fmla="*/ 6251 h 10000"/>
                  <a:gd name="connsiteX135" fmla="*/ 8033 w 10000"/>
                  <a:gd name="connsiteY135" fmla="*/ 5916 h 10000"/>
                  <a:gd name="connsiteX136" fmla="*/ 8114 w 10000"/>
                  <a:gd name="connsiteY136" fmla="*/ 5477 h 10000"/>
                  <a:gd name="connsiteX137" fmla="*/ 8148 w 10000"/>
                  <a:gd name="connsiteY137" fmla="*/ 5311 h 10000"/>
                  <a:gd name="connsiteX138" fmla="*/ 8148 w 10000"/>
                  <a:gd name="connsiteY138" fmla="*/ 5185 h 10000"/>
                  <a:gd name="connsiteX139" fmla="*/ 8098 w 10000"/>
                  <a:gd name="connsiteY139" fmla="*/ 4979 h 10000"/>
                  <a:gd name="connsiteX140" fmla="*/ 8033 w 10000"/>
                  <a:gd name="connsiteY140" fmla="*/ 4873 h 10000"/>
                  <a:gd name="connsiteX141" fmla="*/ 8016 w 10000"/>
                  <a:gd name="connsiteY141" fmla="*/ 4854 h 10000"/>
                  <a:gd name="connsiteX142" fmla="*/ 8148 w 10000"/>
                  <a:gd name="connsiteY142" fmla="*/ 5039 h 10000"/>
                  <a:gd name="connsiteX143" fmla="*/ 8297 w 10000"/>
                  <a:gd name="connsiteY143" fmla="*/ 5206 h 10000"/>
                  <a:gd name="connsiteX144" fmla="*/ 8499 w 10000"/>
                  <a:gd name="connsiteY144" fmla="*/ 5374 h 10000"/>
                  <a:gd name="connsiteX145" fmla="*/ 8682 w 10000"/>
                  <a:gd name="connsiteY145" fmla="*/ 5583 h 10000"/>
                  <a:gd name="connsiteX146" fmla="*/ 8831 w 10000"/>
                  <a:gd name="connsiteY146" fmla="*/ 5854 h 10000"/>
                  <a:gd name="connsiteX147" fmla="*/ 8996 w 10000"/>
                  <a:gd name="connsiteY147" fmla="*/ 6146 h 10000"/>
                  <a:gd name="connsiteX148" fmla="*/ 9129 w 10000"/>
                  <a:gd name="connsiteY148" fmla="*/ 6520 h 10000"/>
                  <a:gd name="connsiteX149" fmla="*/ 9230 w 10000"/>
                  <a:gd name="connsiteY149" fmla="*/ 6979 h 10000"/>
                  <a:gd name="connsiteX150" fmla="*/ 9296 w 10000"/>
                  <a:gd name="connsiteY150" fmla="*/ 7480 h 10000"/>
                  <a:gd name="connsiteX151" fmla="*/ 9345 w 10000"/>
                  <a:gd name="connsiteY151" fmla="*/ 7939 h 10000"/>
                  <a:gd name="connsiteX152" fmla="*/ 9345 w 10000"/>
                  <a:gd name="connsiteY152" fmla="*/ 8357 h 10000"/>
                  <a:gd name="connsiteX153" fmla="*/ 9345 w 10000"/>
                  <a:gd name="connsiteY153" fmla="*/ 8689 h 10000"/>
                  <a:gd name="connsiteX154" fmla="*/ 9345 w 10000"/>
                  <a:gd name="connsiteY154" fmla="*/ 8940 h 10000"/>
                  <a:gd name="connsiteX155" fmla="*/ 9311 w 10000"/>
                  <a:gd name="connsiteY155" fmla="*/ 9148 h 10000"/>
                  <a:gd name="connsiteX156" fmla="*/ 9311 w 10000"/>
                  <a:gd name="connsiteY156" fmla="*/ 9315 h 10000"/>
                  <a:gd name="connsiteX157" fmla="*/ 9311 w 10000"/>
                  <a:gd name="connsiteY157" fmla="*/ 9358 h 10000"/>
                  <a:gd name="connsiteX158" fmla="*/ 9361 w 10000"/>
                  <a:gd name="connsiteY158" fmla="*/ 9358 h 10000"/>
                  <a:gd name="connsiteX159" fmla="*/ 9478 w 10000"/>
                  <a:gd name="connsiteY159" fmla="*/ 9441 h 10000"/>
                  <a:gd name="connsiteX160" fmla="*/ 9628 w 10000"/>
                  <a:gd name="connsiteY160" fmla="*/ 9544 h 10000"/>
                  <a:gd name="connsiteX161" fmla="*/ 9974 w 10000"/>
                  <a:gd name="connsiteY161" fmla="*/ 10000 h 10000"/>
                  <a:gd name="connsiteX162" fmla="*/ 9030 w 10000"/>
                  <a:gd name="connsiteY162" fmla="*/ 2684 h 10000"/>
                  <a:gd name="connsiteX163" fmla="*/ 5119 w 10000"/>
                  <a:gd name="connsiteY163" fmla="*/ 1 h 10000"/>
                  <a:gd name="connsiteX164" fmla="*/ 1470 w 10000"/>
                  <a:gd name="connsiteY164" fmla="*/ 2203 h 10000"/>
                  <a:gd name="connsiteX0" fmla="*/ 1470 w 10000"/>
                  <a:gd name="connsiteY0" fmla="*/ 2203 h 10000"/>
                  <a:gd name="connsiteX1" fmla="*/ 142 w 10000"/>
                  <a:gd name="connsiteY1" fmla="*/ 9602 h 10000"/>
                  <a:gd name="connsiteX2" fmla="*/ 912 w 10000"/>
                  <a:gd name="connsiteY2" fmla="*/ 8902 h 10000"/>
                  <a:gd name="connsiteX3" fmla="*/ 888 w 10000"/>
                  <a:gd name="connsiteY3" fmla="*/ 7939 h 10000"/>
                  <a:gd name="connsiteX4" fmla="*/ 888 w 10000"/>
                  <a:gd name="connsiteY4" fmla="*/ 7522 h 10000"/>
                  <a:gd name="connsiteX5" fmla="*/ 940 w 10000"/>
                  <a:gd name="connsiteY5" fmla="*/ 7146 h 10000"/>
                  <a:gd name="connsiteX6" fmla="*/ 1878 w 10000"/>
                  <a:gd name="connsiteY6" fmla="*/ 4487 h 10000"/>
                  <a:gd name="connsiteX7" fmla="*/ 2035 w 10000"/>
                  <a:gd name="connsiteY7" fmla="*/ 6146 h 10000"/>
                  <a:gd name="connsiteX8" fmla="*/ 2035 w 10000"/>
                  <a:gd name="connsiteY8" fmla="*/ 6082 h 10000"/>
                  <a:gd name="connsiteX9" fmla="*/ 2035 w 10000"/>
                  <a:gd name="connsiteY9" fmla="*/ 5937 h 10000"/>
                  <a:gd name="connsiteX10" fmla="*/ 2087 w 10000"/>
                  <a:gd name="connsiteY10" fmla="*/ 5687 h 10000"/>
                  <a:gd name="connsiteX11" fmla="*/ 2104 w 10000"/>
                  <a:gd name="connsiteY11" fmla="*/ 5374 h 10000"/>
                  <a:gd name="connsiteX12" fmla="*/ 2219 w 10000"/>
                  <a:gd name="connsiteY12" fmla="*/ 5039 h 10000"/>
                  <a:gd name="connsiteX13" fmla="*/ 2318 w 10000"/>
                  <a:gd name="connsiteY13" fmla="*/ 4748 h 10000"/>
                  <a:gd name="connsiteX14" fmla="*/ 2534 w 10000"/>
                  <a:gd name="connsiteY14" fmla="*/ 4436 h 10000"/>
                  <a:gd name="connsiteX15" fmla="*/ 2767 w 10000"/>
                  <a:gd name="connsiteY15" fmla="*/ 4186 h 10000"/>
                  <a:gd name="connsiteX16" fmla="*/ 2884 w 10000"/>
                  <a:gd name="connsiteY16" fmla="*/ 4143 h 10000"/>
                  <a:gd name="connsiteX17" fmla="*/ 2899 w 10000"/>
                  <a:gd name="connsiteY17" fmla="*/ 4143 h 10000"/>
                  <a:gd name="connsiteX18" fmla="*/ 2967 w 10000"/>
                  <a:gd name="connsiteY18" fmla="*/ 4186 h 10000"/>
                  <a:gd name="connsiteX19" fmla="*/ 2967 w 10000"/>
                  <a:gd name="connsiteY19" fmla="*/ 4270 h 10000"/>
                  <a:gd name="connsiteX20" fmla="*/ 2933 w 10000"/>
                  <a:gd name="connsiteY20" fmla="*/ 4581 h 10000"/>
                  <a:gd name="connsiteX21" fmla="*/ 2899 w 10000"/>
                  <a:gd name="connsiteY21" fmla="*/ 4915 h 10000"/>
                  <a:gd name="connsiteX22" fmla="*/ 2899 w 10000"/>
                  <a:gd name="connsiteY22" fmla="*/ 5144 h 10000"/>
                  <a:gd name="connsiteX23" fmla="*/ 2967 w 10000"/>
                  <a:gd name="connsiteY23" fmla="*/ 5374 h 10000"/>
                  <a:gd name="connsiteX24" fmla="*/ 3032 w 10000"/>
                  <a:gd name="connsiteY24" fmla="*/ 5771 h 10000"/>
                  <a:gd name="connsiteX25" fmla="*/ 3114 w 10000"/>
                  <a:gd name="connsiteY25" fmla="*/ 5937 h 10000"/>
                  <a:gd name="connsiteX26" fmla="*/ 3149 w 10000"/>
                  <a:gd name="connsiteY26" fmla="*/ 6104 h 10000"/>
                  <a:gd name="connsiteX27" fmla="*/ 3198 w 10000"/>
                  <a:gd name="connsiteY27" fmla="*/ 6186 h 10000"/>
                  <a:gd name="connsiteX28" fmla="*/ 3198 w 10000"/>
                  <a:gd name="connsiteY28" fmla="*/ 6207 h 10000"/>
                  <a:gd name="connsiteX29" fmla="*/ 3198 w 10000"/>
                  <a:gd name="connsiteY29" fmla="*/ 6146 h 10000"/>
                  <a:gd name="connsiteX30" fmla="*/ 3198 w 10000"/>
                  <a:gd name="connsiteY30" fmla="*/ 6040 h 10000"/>
                  <a:gd name="connsiteX31" fmla="*/ 3166 w 10000"/>
                  <a:gd name="connsiteY31" fmla="*/ 5854 h 10000"/>
                  <a:gd name="connsiteX32" fmla="*/ 3166 w 10000"/>
                  <a:gd name="connsiteY32" fmla="*/ 5602 h 10000"/>
                  <a:gd name="connsiteX33" fmla="*/ 3198 w 10000"/>
                  <a:gd name="connsiteY33" fmla="*/ 5353 h 10000"/>
                  <a:gd name="connsiteX34" fmla="*/ 3281 w 10000"/>
                  <a:gd name="connsiteY34" fmla="*/ 5039 h 10000"/>
                  <a:gd name="connsiteX35" fmla="*/ 3364 w 10000"/>
                  <a:gd name="connsiteY35" fmla="*/ 4748 h 10000"/>
                  <a:gd name="connsiteX36" fmla="*/ 3514 w 10000"/>
                  <a:gd name="connsiteY36" fmla="*/ 4478 h 10000"/>
                  <a:gd name="connsiteX37" fmla="*/ 3631 w 10000"/>
                  <a:gd name="connsiteY37" fmla="*/ 4353 h 10000"/>
                  <a:gd name="connsiteX38" fmla="*/ 3765 w 10000"/>
                  <a:gd name="connsiteY38" fmla="*/ 4143 h 10000"/>
                  <a:gd name="connsiteX39" fmla="*/ 4029 w 10000"/>
                  <a:gd name="connsiteY39" fmla="*/ 3770 h 10000"/>
                  <a:gd name="connsiteX40" fmla="*/ 4161 w 10000"/>
                  <a:gd name="connsiteY40" fmla="*/ 3602 h 10000"/>
                  <a:gd name="connsiteX41" fmla="*/ 4227 w 10000"/>
                  <a:gd name="connsiteY41" fmla="*/ 3477 h 10000"/>
                  <a:gd name="connsiteX42" fmla="*/ 4309 w 10000"/>
                  <a:gd name="connsiteY42" fmla="*/ 3373 h 10000"/>
                  <a:gd name="connsiteX43" fmla="*/ 4343 w 10000"/>
                  <a:gd name="connsiteY43" fmla="*/ 3352 h 10000"/>
                  <a:gd name="connsiteX44" fmla="*/ 4309 w 10000"/>
                  <a:gd name="connsiteY44" fmla="*/ 3373 h 10000"/>
                  <a:gd name="connsiteX45" fmla="*/ 4260 w 10000"/>
                  <a:gd name="connsiteY45" fmla="*/ 3477 h 10000"/>
                  <a:gd name="connsiteX46" fmla="*/ 4161 w 10000"/>
                  <a:gd name="connsiteY46" fmla="*/ 3644 h 10000"/>
                  <a:gd name="connsiteX47" fmla="*/ 4078 w 10000"/>
                  <a:gd name="connsiteY47" fmla="*/ 3852 h 10000"/>
                  <a:gd name="connsiteX48" fmla="*/ 3961 w 10000"/>
                  <a:gd name="connsiteY48" fmla="*/ 4103 h 10000"/>
                  <a:gd name="connsiteX49" fmla="*/ 3862 w 10000"/>
                  <a:gd name="connsiteY49" fmla="*/ 4375 h 10000"/>
                  <a:gd name="connsiteX50" fmla="*/ 3780 w 10000"/>
                  <a:gd name="connsiteY50" fmla="*/ 4686 h 10000"/>
                  <a:gd name="connsiteX51" fmla="*/ 3729 w 10000"/>
                  <a:gd name="connsiteY51" fmla="*/ 4979 h 10000"/>
                  <a:gd name="connsiteX52" fmla="*/ 3696 w 10000"/>
                  <a:gd name="connsiteY52" fmla="*/ 5374 h 10000"/>
                  <a:gd name="connsiteX53" fmla="*/ 3729 w 10000"/>
                  <a:gd name="connsiteY53" fmla="*/ 5707 h 10000"/>
                  <a:gd name="connsiteX54" fmla="*/ 3812 w 10000"/>
                  <a:gd name="connsiteY54" fmla="*/ 5979 h 10000"/>
                  <a:gd name="connsiteX55" fmla="*/ 3911 w 10000"/>
                  <a:gd name="connsiteY55" fmla="*/ 6146 h 10000"/>
                  <a:gd name="connsiteX56" fmla="*/ 4029 w 10000"/>
                  <a:gd name="connsiteY56" fmla="*/ 6271 h 10000"/>
                  <a:gd name="connsiteX57" fmla="*/ 4128 w 10000"/>
                  <a:gd name="connsiteY57" fmla="*/ 6375 h 10000"/>
                  <a:gd name="connsiteX58" fmla="*/ 4178 w 10000"/>
                  <a:gd name="connsiteY58" fmla="*/ 6417 h 10000"/>
                  <a:gd name="connsiteX59" fmla="*/ 4211 w 10000"/>
                  <a:gd name="connsiteY59" fmla="*/ 6417 h 10000"/>
                  <a:gd name="connsiteX60" fmla="*/ 4211 w 10000"/>
                  <a:gd name="connsiteY60" fmla="*/ 6375 h 10000"/>
                  <a:gd name="connsiteX61" fmla="*/ 4178 w 10000"/>
                  <a:gd name="connsiteY61" fmla="*/ 6251 h 10000"/>
                  <a:gd name="connsiteX62" fmla="*/ 4161 w 10000"/>
                  <a:gd name="connsiteY62" fmla="*/ 6104 h 10000"/>
                  <a:gd name="connsiteX63" fmla="*/ 4128 w 10000"/>
                  <a:gd name="connsiteY63" fmla="*/ 5875 h 10000"/>
                  <a:gd name="connsiteX64" fmla="*/ 4128 w 10000"/>
                  <a:gd name="connsiteY64" fmla="*/ 5644 h 10000"/>
                  <a:gd name="connsiteX65" fmla="*/ 4161 w 10000"/>
                  <a:gd name="connsiteY65" fmla="*/ 5353 h 10000"/>
                  <a:gd name="connsiteX66" fmla="*/ 4178 w 10000"/>
                  <a:gd name="connsiteY66" fmla="*/ 5039 h 10000"/>
                  <a:gd name="connsiteX67" fmla="*/ 4293 w 10000"/>
                  <a:gd name="connsiteY67" fmla="*/ 4748 h 10000"/>
                  <a:gd name="connsiteX68" fmla="*/ 4394 w 10000"/>
                  <a:gd name="connsiteY68" fmla="*/ 4436 h 10000"/>
                  <a:gd name="connsiteX69" fmla="*/ 4526 w 10000"/>
                  <a:gd name="connsiteY69" fmla="*/ 4207 h 10000"/>
                  <a:gd name="connsiteX70" fmla="*/ 4625 w 10000"/>
                  <a:gd name="connsiteY70" fmla="*/ 4018 h 10000"/>
                  <a:gd name="connsiteX71" fmla="*/ 4760 w 10000"/>
                  <a:gd name="connsiteY71" fmla="*/ 3852 h 10000"/>
                  <a:gd name="connsiteX72" fmla="*/ 4875 w 10000"/>
                  <a:gd name="connsiteY72" fmla="*/ 3705 h 10000"/>
                  <a:gd name="connsiteX73" fmla="*/ 4974 w 10000"/>
                  <a:gd name="connsiteY73" fmla="*/ 3602 h 10000"/>
                  <a:gd name="connsiteX74" fmla="*/ 5110 w 10000"/>
                  <a:gd name="connsiteY74" fmla="*/ 3539 h 10000"/>
                  <a:gd name="connsiteX75" fmla="*/ 5194 w 10000"/>
                  <a:gd name="connsiteY75" fmla="*/ 3539 h 10000"/>
                  <a:gd name="connsiteX76" fmla="*/ 5277 w 10000"/>
                  <a:gd name="connsiteY76" fmla="*/ 3602 h 10000"/>
                  <a:gd name="connsiteX77" fmla="*/ 5358 w 10000"/>
                  <a:gd name="connsiteY77" fmla="*/ 3705 h 10000"/>
                  <a:gd name="connsiteX78" fmla="*/ 5410 w 10000"/>
                  <a:gd name="connsiteY78" fmla="*/ 3852 h 10000"/>
                  <a:gd name="connsiteX79" fmla="*/ 5443 w 10000"/>
                  <a:gd name="connsiteY79" fmla="*/ 4041 h 10000"/>
                  <a:gd name="connsiteX80" fmla="*/ 5510 w 10000"/>
                  <a:gd name="connsiteY80" fmla="*/ 4540 h 10000"/>
                  <a:gd name="connsiteX81" fmla="*/ 5543 w 10000"/>
                  <a:gd name="connsiteY81" fmla="*/ 5102 h 10000"/>
                  <a:gd name="connsiteX82" fmla="*/ 5576 w 10000"/>
                  <a:gd name="connsiteY82" fmla="*/ 5687 h 10000"/>
                  <a:gd name="connsiteX83" fmla="*/ 5576 w 10000"/>
                  <a:gd name="connsiteY83" fmla="*/ 5937 h 10000"/>
                  <a:gd name="connsiteX84" fmla="*/ 5576 w 10000"/>
                  <a:gd name="connsiteY84" fmla="*/ 6146 h 10000"/>
                  <a:gd name="connsiteX85" fmla="*/ 5543 w 10000"/>
                  <a:gd name="connsiteY85" fmla="*/ 6353 h 10000"/>
                  <a:gd name="connsiteX86" fmla="*/ 5543 w 10000"/>
                  <a:gd name="connsiteY86" fmla="*/ 6480 h 10000"/>
                  <a:gd name="connsiteX87" fmla="*/ 5543 w 10000"/>
                  <a:gd name="connsiteY87" fmla="*/ 6583 h 10000"/>
                  <a:gd name="connsiteX88" fmla="*/ 5543 w 10000"/>
                  <a:gd name="connsiteY88" fmla="*/ 6604 h 10000"/>
                  <a:gd name="connsiteX89" fmla="*/ 6173 w 10000"/>
                  <a:gd name="connsiteY89" fmla="*/ 3185 h 10000"/>
                  <a:gd name="connsiteX90" fmla="*/ 6207 w 10000"/>
                  <a:gd name="connsiteY90" fmla="*/ 3248 h 10000"/>
                  <a:gd name="connsiteX91" fmla="*/ 6239 w 10000"/>
                  <a:gd name="connsiteY91" fmla="*/ 3352 h 10000"/>
                  <a:gd name="connsiteX92" fmla="*/ 6288 w 10000"/>
                  <a:gd name="connsiteY92" fmla="*/ 3517 h 10000"/>
                  <a:gd name="connsiteX93" fmla="*/ 6339 w 10000"/>
                  <a:gd name="connsiteY93" fmla="*/ 3748 h 10000"/>
                  <a:gd name="connsiteX94" fmla="*/ 6387 w 10000"/>
                  <a:gd name="connsiteY94" fmla="*/ 3978 h 10000"/>
                  <a:gd name="connsiteX95" fmla="*/ 6471 w 10000"/>
                  <a:gd name="connsiteY95" fmla="*/ 4270 h 10000"/>
                  <a:gd name="connsiteX96" fmla="*/ 6556 w 10000"/>
                  <a:gd name="connsiteY96" fmla="*/ 4915 h 10000"/>
                  <a:gd name="connsiteX97" fmla="*/ 6573 w 10000"/>
                  <a:gd name="connsiteY97" fmla="*/ 5248 h 10000"/>
                  <a:gd name="connsiteX98" fmla="*/ 6573 w 10000"/>
                  <a:gd name="connsiteY98" fmla="*/ 5520 h 10000"/>
                  <a:gd name="connsiteX99" fmla="*/ 6573 w 10000"/>
                  <a:gd name="connsiteY99" fmla="*/ 5749 h 10000"/>
                  <a:gd name="connsiteX100" fmla="*/ 6556 w 10000"/>
                  <a:gd name="connsiteY100" fmla="*/ 5937 h 10000"/>
                  <a:gd name="connsiteX101" fmla="*/ 6521 w 10000"/>
                  <a:gd name="connsiteY101" fmla="*/ 6104 h 10000"/>
                  <a:gd name="connsiteX102" fmla="*/ 6506 w 10000"/>
                  <a:gd name="connsiteY102" fmla="*/ 6207 h 10000"/>
                  <a:gd name="connsiteX103" fmla="*/ 6471 w 10000"/>
                  <a:gd name="connsiteY103" fmla="*/ 6271 h 10000"/>
                  <a:gd name="connsiteX104" fmla="*/ 6471 w 10000"/>
                  <a:gd name="connsiteY104" fmla="*/ 6313 h 10000"/>
                  <a:gd name="connsiteX105" fmla="*/ 6471 w 10000"/>
                  <a:gd name="connsiteY105" fmla="*/ 6271 h 10000"/>
                  <a:gd name="connsiteX106" fmla="*/ 6556 w 10000"/>
                  <a:gd name="connsiteY106" fmla="*/ 6207 h 10000"/>
                  <a:gd name="connsiteX107" fmla="*/ 6638 w 10000"/>
                  <a:gd name="connsiteY107" fmla="*/ 6082 h 10000"/>
                  <a:gd name="connsiteX108" fmla="*/ 6703 w 10000"/>
                  <a:gd name="connsiteY108" fmla="*/ 5916 h 10000"/>
                  <a:gd name="connsiteX109" fmla="*/ 6904 w 10000"/>
                  <a:gd name="connsiteY109" fmla="*/ 5541 h 10000"/>
                  <a:gd name="connsiteX110" fmla="*/ 7083 w 10000"/>
                  <a:gd name="connsiteY110" fmla="*/ 5102 h 10000"/>
                  <a:gd name="connsiteX111" fmla="*/ 7102 w 10000"/>
                  <a:gd name="connsiteY111" fmla="*/ 4937 h 10000"/>
                  <a:gd name="connsiteX112" fmla="*/ 7135 w 10000"/>
                  <a:gd name="connsiteY112" fmla="*/ 4748 h 10000"/>
                  <a:gd name="connsiteX113" fmla="*/ 7135 w 10000"/>
                  <a:gd name="connsiteY113" fmla="*/ 4436 h 10000"/>
                  <a:gd name="connsiteX114" fmla="*/ 7083 w 10000"/>
                  <a:gd name="connsiteY114" fmla="*/ 4270 h 10000"/>
                  <a:gd name="connsiteX115" fmla="*/ 7051 w 10000"/>
                  <a:gd name="connsiteY115" fmla="*/ 4248 h 10000"/>
                  <a:gd name="connsiteX116" fmla="*/ 7051 w 10000"/>
                  <a:gd name="connsiteY116" fmla="*/ 4207 h 10000"/>
                  <a:gd name="connsiteX117" fmla="*/ 7083 w 10000"/>
                  <a:gd name="connsiteY117" fmla="*/ 4248 h 10000"/>
                  <a:gd name="connsiteX118" fmla="*/ 7135 w 10000"/>
                  <a:gd name="connsiteY118" fmla="*/ 4353 h 10000"/>
                  <a:gd name="connsiteX119" fmla="*/ 7219 w 10000"/>
                  <a:gd name="connsiteY119" fmla="*/ 4478 h 10000"/>
                  <a:gd name="connsiteX120" fmla="*/ 7318 w 10000"/>
                  <a:gd name="connsiteY120" fmla="*/ 4644 h 10000"/>
                  <a:gd name="connsiteX121" fmla="*/ 7503 w 10000"/>
                  <a:gd name="connsiteY121" fmla="*/ 4915 h 10000"/>
                  <a:gd name="connsiteX122" fmla="*/ 7568 w 10000"/>
                  <a:gd name="connsiteY122" fmla="*/ 5039 h 10000"/>
                  <a:gd name="connsiteX123" fmla="*/ 7584 w 10000"/>
                  <a:gd name="connsiteY123" fmla="*/ 5082 h 10000"/>
                  <a:gd name="connsiteX124" fmla="*/ 7635 w 10000"/>
                  <a:gd name="connsiteY124" fmla="*/ 5583 h 10000"/>
                  <a:gd name="connsiteX125" fmla="*/ 7667 w 10000"/>
                  <a:gd name="connsiteY125" fmla="*/ 6040 h 10000"/>
                  <a:gd name="connsiteX126" fmla="*/ 7667 w 10000"/>
                  <a:gd name="connsiteY126" fmla="*/ 6251 h 10000"/>
                  <a:gd name="connsiteX127" fmla="*/ 7699 w 10000"/>
                  <a:gd name="connsiteY127" fmla="*/ 6438 h 10000"/>
                  <a:gd name="connsiteX128" fmla="*/ 7715 w 10000"/>
                  <a:gd name="connsiteY128" fmla="*/ 6543 h 10000"/>
                  <a:gd name="connsiteX129" fmla="*/ 7750 w 10000"/>
                  <a:gd name="connsiteY129" fmla="*/ 6583 h 10000"/>
                  <a:gd name="connsiteX130" fmla="*/ 7750 w 10000"/>
                  <a:gd name="connsiteY130" fmla="*/ 6543 h 10000"/>
                  <a:gd name="connsiteX131" fmla="*/ 7800 w 10000"/>
                  <a:gd name="connsiteY131" fmla="*/ 6480 h 10000"/>
                  <a:gd name="connsiteX132" fmla="*/ 7851 w 10000"/>
                  <a:gd name="connsiteY132" fmla="*/ 6375 h 10000"/>
                  <a:gd name="connsiteX133" fmla="*/ 7900 w 10000"/>
                  <a:gd name="connsiteY133" fmla="*/ 6251 h 10000"/>
                  <a:gd name="connsiteX134" fmla="*/ 8033 w 10000"/>
                  <a:gd name="connsiteY134" fmla="*/ 5916 h 10000"/>
                  <a:gd name="connsiteX135" fmla="*/ 8114 w 10000"/>
                  <a:gd name="connsiteY135" fmla="*/ 5477 h 10000"/>
                  <a:gd name="connsiteX136" fmla="*/ 8148 w 10000"/>
                  <a:gd name="connsiteY136" fmla="*/ 5311 h 10000"/>
                  <a:gd name="connsiteX137" fmla="*/ 8148 w 10000"/>
                  <a:gd name="connsiteY137" fmla="*/ 5185 h 10000"/>
                  <a:gd name="connsiteX138" fmla="*/ 8098 w 10000"/>
                  <a:gd name="connsiteY138" fmla="*/ 4979 h 10000"/>
                  <a:gd name="connsiteX139" fmla="*/ 8033 w 10000"/>
                  <a:gd name="connsiteY139" fmla="*/ 4873 h 10000"/>
                  <a:gd name="connsiteX140" fmla="*/ 8016 w 10000"/>
                  <a:gd name="connsiteY140" fmla="*/ 4854 h 10000"/>
                  <a:gd name="connsiteX141" fmla="*/ 8148 w 10000"/>
                  <a:gd name="connsiteY141" fmla="*/ 5039 h 10000"/>
                  <a:gd name="connsiteX142" fmla="*/ 8297 w 10000"/>
                  <a:gd name="connsiteY142" fmla="*/ 5206 h 10000"/>
                  <a:gd name="connsiteX143" fmla="*/ 8499 w 10000"/>
                  <a:gd name="connsiteY143" fmla="*/ 5374 h 10000"/>
                  <a:gd name="connsiteX144" fmla="*/ 8682 w 10000"/>
                  <a:gd name="connsiteY144" fmla="*/ 5583 h 10000"/>
                  <a:gd name="connsiteX145" fmla="*/ 8831 w 10000"/>
                  <a:gd name="connsiteY145" fmla="*/ 5854 h 10000"/>
                  <a:gd name="connsiteX146" fmla="*/ 8996 w 10000"/>
                  <a:gd name="connsiteY146" fmla="*/ 6146 h 10000"/>
                  <a:gd name="connsiteX147" fmla="*/ 9129 w 10000"/>
                  <a:gd name="connsiteY147" fmla="*/ 6520 h 10000"/>
                  <a:gd name="connsiteX148" fmla="*/ 9230 w 10000"/>
                  <a:gd name="connsiteY148" fmla="*/ 6979 h 10000"/>
                  <a:gd name="connsiteX149" fmla="*/ 9296 w 10000"/>
                  <a:gd name="connsiteY149" fmla="*/ 7480 h 10000"/>
                  <a:gd name="connsiteX150" fmla="*/ 9345 w 10000"/>
                  <a:gd name="connsiteY150" fmla="*/ 7939 h 10000"/>
                  <a:gd name="connsiteX151" fmla="*/ 9345 w 10000"/>
                  <a:gd name="connsiteY151" fmla="*/ 8357 h 10000"/>
                  <a:gd name="connsiteX152" fmla="*/ 9345 w 10000"/>
                  <a:gd name="connsiteY152" fmla="*/ 8689 h 10000"/>
                  <a:gd name="connsiteX153" fmla="*/ 9345 w 10000"/>
                  <a:gd name="connsiteY153" fmla="*/ 8940 h 10000"/>
                  <a:gd name="connsiteX154" fmla="*/ 9311 w 10000"/>
                  <a:gd name="connsiteY154" fmla="*/ 9148 h 10000"/>
                  <a:gd name="connsiteX155" fmla="*/ 9311 w 10000"/>
                  <a:gd name="connsiteY155" fmla="*/ 9315 h 10000"/>
                  <a:gd name="connsiteX156" fmla="*/ 9311 w 10000"/>
                  <a:gd name="connsiteY156" fmla="*/ 9358 h 10000"/>
                  <a:gd name="connsiteX157" fmla="*/ 9361 w 10000"/>
                  <a:gd name="connsiteY157" fmla="*/ 9358 h 10000"/>
                  <a:gd name="connsiteX158" fmla="*/ 9478 w 10000"/>
                  <a:gd name="connsiteY158" fmla="*/ 9441 h 10000"/>
                  <a:gd name="connsiteX159" fmla="*/ 9628 w 10000"/>
                  <a:gd name="connsiteY159" fmla="*/ 9544 h 10000"/>
                  <a:gd name="connsiteX160" fmla="*/ 9974 w 10000"/>
                  <a:gd name="connsiteY160" fmla="*/ 10000 h 10000"/>
                  <a:gd name="connsiteX161" fmla="*/ 9030 w 10000"/>
                  <a:gd name="connsiteY161" fmla="*/ 2684 h 10000"/>
                  <a:gd name="connsiteX162" fmla="*/ 5119 w 10000"/>
                  <a:gd name="connsiteY162" fmla="*/ 1 h 10000"/>
                  <a:gd name="connsiteX163" fmla="*/ 1470 w 10000"/>
                  <a:gd name="connsiteY163" fmla="*/ 2203 h 10000"/>
                  <a:gd name="connsiteX0" fmla="*/ 1470 w 10000"/>
                  <a:gd name="connsiteY0" fmla="*/ 2203 h 10000"/>
                  <a:gd name="connsiteX1" fmla="*/ 142 w 10000"/>
                  <a:gd name="connsiteY1" fmla="*/ 9602 h 10000"/>
                  <a:gd name="connsiteX2" fmla="*/ 912 w 10000"/>
                  <a:gd name="connsiteY2" fmla="*/ 8902 h 10000"/>
                  <a:gd name="connsiteX3" fmla="*/ 888 w 10000"/>
                  <a:gd name="connsiteY3" fmla="*/ 7939 h 10000"/>
                  <a:gd name="connsiteX4" fmla="*/ 888 w 10000"/>
                  <a:gd name="connsiteY4" fmla="*/ 7522 h 10000"/>
                  <a:gd name="connsiteX5" fmla="*/ 1878 w 10000"/>
                  <a:gd name="connsiteY5" fmla="*/ 4487 h 10000"/>
                  <a:gd name="connsiteX6" fmla="*/ 2035 w 10000"/>
                  <a:gd name="connsiteY6" fmla="*/ 6146 h 10000"/>
                  <a:gd name="connsiteX7" fmla="*/ 2035 w 10000"/>
                  <a:gd name="connsiteY7" fmla="*/ 6082 h 10000"/>
                  <a:gd name="connsiteX8" fmla="*/ 2035 w 10000"/>
                  <a:gd name="connsiteY8" fmla="*/ 5937 h 10000"/>
                  <a:gd name="connsiteX9" fmla="*/ 2087 w 10000"/>
                  <a:gd name="connsiteY9" fmla="*/ 5687 h 10000"/>
                  <a:gd name="connsiteX10" fmla="*/ 2104 w 10000"/>
                  <a:gd name="connsiteY10" fmla="*/ 5374 h 10000"/>
                  <a:gd name="connsiteX11" fmla="*/ 2219 w 10000"/>
                  <a:gd name="connsiteY11" fmla="*/ 5039 h 10000"/>
                  <a:gd name="connsiteX12" fmla="*/ 2318 w 10000"/>
                  <a:gd name="connsiteY12" fmla="*/ 4748 h 10000"/>
                  <a:gd name="connsiteX13" fmla="*/ 2534 w 10000"/>
                  <a:gd name="connsiteY13" fmla="*/ 4436 h 10000"/>
                  <a:gd name="connsiteX14" fmla="*/ 2767 w 10000"/>
                  <a:gd name="connsiteY14" fmla="*/ 4186 h 10000"/>
                  <a:gd name="connsiteX15" fmla="*/ 2884 w 10000"/>
                  <a:gd name="connsiteY15" fmla="*/ 4143 h 10000"/>
                  <a:gd name="connsiteX16" fmla="*/ 2899 w 10000"/>
                  <a:gd name="connsiteY16" fmla="*/ 4143 h 10000"/>
                  <a:gd name="connsiteX17" fmla="*/ 2967 w 10000"/>
                  <a:gd name="connsiteY17" fmla="*/ 4186 h 10000"/>
                  <a:gd name="connsiteX18" fmla="*/ 2967 w 10000"/>
                  <a:gd name="connsiteY18" fmla="*/ 4270 h 10000"/>
                  <a:gd name="connsiteX19" fmla="*/ 2933 w 10000"/>
                  <a:gd name="connsiteY19" fmla="*/ 4581 h 10000"/>
                  <a:gd name="connsiteX20" fmla="*/ 2899 w 10000"/>
                  <a:gd name="connsiteY20" fmla="*/ 4915 h 10000"/>
                  <a:gd name="connsiteX21" fmla="*/ 2899 w 10000"/>
                  <a:gd name="connsiteY21" fmla="*/ 5144 h 10000"/>
                  <a:gd name="connsiteX22" fmla="*/ 2967 w 10000"/>
                  <a:gd name="connsiteY22" fmla="*/ 5374 h 10000"/>
                  <a:gd name="connsiteX23" fmla="*/ 3032 w 10000"/>
                  <a:gd name="connsiteY23" fmla="*/ 5771 h 10000"/>
                  <a:gd name="connsiteX24" fmla="*/ 3114 w 10000"/>
                  <a:gd name="connsiteY24" fmla="*/ 5937 h 10000"/>
                  <a:gd name="connsiteX25" fmla="*/ 3149 w 10000"/>
                  <a:gd name="connsiteY25" fmla="*/ 6104 h 10000"/>
                  <a:gd name="connsiteX26" fmla="*/ 3198 w 10000"/>
                  <a:gd name="connsiteY26" fmla="*/ 6186 h 10000"/>
                  <a:gd name="connsiteX27" fmla="*/ 3198 w 10000"/>
                  <a:gd name="connsiteY27" fmla="*/ 6207 h 10000"/>
                  <a:gd name="connsiteX28" fmla="*/ 3198 w 10000"/>
                  <a:gd name="connsiteY28" fmla="*/ 6146 h 10000"/>
                  <a:gd name="connsiteX29" fmla="*/ 3198 w 10000"/>
                  <a:gd name="connsiteY29" fmla="*/ 6040 h 10000"/>
                  <a:gd name="connsiteX30" fmla="*/ 3166 w 10000"/>
                  <a:gd name="connsiteY30" fmla="*/ 5854 h 10000"/>
                  <a:gd name="connsiteX31" fmla="*/ 3166 w 10000"/>
                  <a:gd name="connsiteY31" fmla="*/ 5602 h 10000"/>
                  <a:gd name="connsiteX32" fmla="*/ 3198 w 10000"/>
                  <a:gd name="connsiteY32" fmla="*/ 5353 h 10000"/>
                  <a:gd name="connsiteX33" fmla="*/ 3281 w 10000"/>
                  <a:gd name="connsiteY33" fmla="*/ 5039 h 10000"/>
                  <a:gd name="connsiteX34" fmla="*/ 3364 w 10000"/>
                  <a:gd name="connsiteY34" fmla="*/ 4748 h 10000"/>
                  <a:gd name="connsiteX35" fmla="*/ 3514 w 10000"/>
                  <a:gd name="connsiteY35" fmla="*/ 4478 h 10000"/>
                  <a:gd name="connsiteX36" fmla="*/ 3631 w 10000"/>
                  <a:gd name="connsiteY36" fmla="*/ 4353 h 10000"/>
                  <a:gd name="connsiteX37" fmla="*/ 3765 w 10000"/>
                  <a:gd name="connsiteY37" fmla="*/ 4143 h 10000"/>
                  <a:gd name="connsiteX38" fmla="*/ 4029 w 10000"/>
                  <a:gd name="connsiteY38" fmla="*/ 3770 h 10000"/>
                  <a:gd name="connsiteX39" fmla="*/ 4161 w 10000"/>
                  <a:gd name="connsiteY39" fmla="*/ 3602 h 10000"/>
                  <a:gd name="connsiteX40" fmla="*/ 4227 w 10000"/>
                  <a:gd name="connsiteY40" fmla="*/ 3477 h 10000"/>
                  <a:gd name="connsiteX41" fmla="*/ 4309 w 10000"/>
                  <a:gd name="connsiteY41" fmla="*/ 3373 h 10000"/>
                  <a:gd name="connsiteX42" fmla="*/ 4343 w 10000"/>
                  <a:gd name="connsiteY42" fmla="*/ 3352 h 10000"/>
                  <a:gd name="connsiteX43" fmla="*/ 4309 w 10000"/>
                  <a:gd name="connsiteY43" fmla="*/ 3373 h 10000"/>
                  <a:gd name="connsiteX44" fmla="*/ 4260 w 10000"/>
                  <a:gd name="connsiteY44" fmla="*/ 3477 h 10000"/>
                  <a:gd name="connsiteX45" fmla="*/ 4161 w 10000"/>
                  <a:gd name="connsiteY45" fmla="*/ 3644 h 10000"/>
                  <a:gd name="connsiteX46" fmla="*/ 4078 w 10000"/>
                  <a:gd name="connsiteY46" fmla="*/ 3852 h 10000"/>
                  <a:gd name="connsiteX47" fmla="*/ 3961 w 10000"/>
                  <a:gd name="connsiteY47" fmla="*/ 4103 h 10000"/>
                  <a:gd name="connsiteX48" fmla="*/ 3862 w 10000"/>
                  <a:gd name="connsiteY48" fmla="*/ 4375 h 10000"/>
                  <a:gd name="connsiteX49" fmla="*/ 3780 w 10000"/>
                  <a:gd name="connsiteY49" fmla="*/ 4686 h 10000"/>
                  <a:gd name="connsiteX50" fmla="*/ 3729 w 10000"/>
                  <a:gd name="connsiteY50" fmla="*/ 4979 h 10000"/>
                  <a:gd name="connsiteX51" fmla="*/ 3696 w 10000"/>
                  <a:gd name="connsiteY51" fmla="*/ 5374 h 10000"/>
                  <a:gd name="connsiteX52" fmla="*/ 3729 w 10000"/>
                  <a:gd name="connsiteY52" fmla="*/ 5707 h 10000"/>
                  <a:gd name="connsiteX53" fmla="*/ 3812 w 10000"/>
                  <a:gd name="connsiteY53" fmla="*/ 5979 h 10000"/>
                  <a:gd name="connsiteX54" fmla="*/ 3911 w 10000"/>
                  <a:gd name="connsiteY54" fmla="*/ 6146 h 10000"/>
                  <a:gd name="connsiteX55" fmla="*/ 4029 w 10000"/>
                  <a:gd name="connsiteY55" fmla="*/ 6271 h 10000"/>
                  <a:gd name="connsiteX56" fmla="*/ 4128 w 10000"/>
                  <a:gd name="connsiteY56" fmla="*/ 6375 h 10000"/>
                  <a:gd name="connsiteX57" fmla="*/ 4178 w 10000"/>
                  <a:gd name="connsiteY57" fmla="*/ 6417 h 10000"/>
                  <a:gd name="connsiteX58" fmla="*/ 4211 w 10000"/>
                  <a:gd name="connsiteY58" fmla="*/ 6417 h 10000"/>
                  <a:gd name="connsiteX59" fmla="*/ 4211 w 10000"/>
                  <a:gd name="connsiteY59" fmla="*/ 6375 h 10000"/>
                  <a:gd name="connsiteX60" fmla="*/ 4178 w 10000"/>
                  <a:gd name="connsiteY60" fmla="*/ 6251 h 10000"/>
                  <a:gd name="connsiteX61" fmla="*/ 4161 w 10000"/>
                  <a:gd name="connsiteY61" fmla="*/ 6104 h 10000"/>
                  <a:gd name="connsiteX62" fmla="*/ 4128 w 10000"/>
                  <a:gd name="connsiteY62" fmla="*/ 5875 h 10000"/>
                  <a:gd name="connsiteX63" fmla="*/ 4128 w 10000"/>
                  <a:gd name="connsiteY63" fmla="*/ 5644 h 10000"/>
                  <a:gd name="connsiteX64" fmla="*/ 4161 w 10000"/>
                  <a:gd name="connsiteY64" fmla="*/ 5353 h 10000"/>
                  <a:gd name="connsiteX65" fmla="*/ 4178 w 10000"/>
                  <a:gd name="connsiteY65" fmla="*/ 5039 h 10000"/>
                  <a:gd name="connsiteX66" fmla="*/ 4293 w 10000"/>
                  <a:gd name="connsiteY66" fmla="*/ 4748 h 10000"/>
                  <a:gd name="connsiteX67" fmla="*/ 4394 w 10000"/>
                  <a:gd name="connsiteY67" fmla="*/ 4436 h 10000"/>
                  <a:gd name="connsiteX68" fmla="*/ 4526 w 10000"/>
                  <a:gd name="connsiteY68" fmla="*/ 4207 h 10000"/>
                  <a:gd name="connsiteX69" fmla="*/ 4625 w 10000"/>
                  <a:gd name="connsiteY69" fmla="*/ 4018 h 10000"/>
                  <a:gd name="connsiteX70" fmla="*/ 4760 w 10000"/>
                  <a:gd name="connsiteY70" fmla="*/ 3852 h 10000"/>
                  <a:gd name="connsiteX71" fmla="*/ 4875 w 10000"/>
                  <a:gd name="connsiteY71" fmla="*/ 3705 h 10000"/>
                  <a:gd name="connsiteX72" fmla="*/ 4974 w 10000"/>
                  <a:gd name="connsiteY72" fmla="*/ 3602 h 10000"/>
                  <a:gd name="connsiteX73" fmla="*/ 5110 w 10000"/>
                  <a:gd name="connsiteY73" fmla="*/ 3539 h 10000"/>
                  <a:gd name="connsiteX74" fmla="*/ 5194 w 10000"/>
                  <a:gd name="connsiteY74" fmla="*/ 3539 h 10000"/>
                  <a:gd name="connsiteX75" fmla="*/ 5277 w 10000"/>
                  <a:gd name="connsiteY75" fmla="*/ 3602 h 10000"/>
                  <a:gd name="connsiteX76" fmla="*/ 5358 w 10000"/>
                  <a:gd name="connsiteY76" fmla="*/ 3705 h 10000"/>
                  <a:gd name="connsiteX77" fmla="*/ 5410 w 10000"/>
                  <a:gd name="connsiteY77" fmla="*/ 3852 h 10000"/>
                  <a:gd name="connsiteX78" fmla="*/ 5443 w 10000"/>
                  <a:gd name="connsiteY78" fmla="*/ 4041 h 10000"/>
                  <a:gd name="connsiteX79" fmla="*/ 5510 w 10000"/>
                  <a:gd name="connsiteY79" fmla="*/ 4540 h 10000"/>
                  <a:gd name="connsiteX80" fmla="*/ 5543 w 10000"/>
                  <a:gd name="connsiteY80" fmla="*/ 5102 h 10000"/>
                  <a:gd name="connsiteX81" fmla="*/ 5576 w 10000"/>
                  <a:gd name="connsiteY81" fmla="*/ 5687 h 10000"/>
                  <a:gd name="connsiteX82" fmla="*/ 5576 w 10000"/>
                  <a:gd name="connsiteY82" fmla="*/ 5937 h 10000"/>
                  <a:gd name="connsiteX83" fmla="*/ 5576 w 10000"/>
                  <a:gd name="connsiteY83" fmla="*/ 6146 h 10000"/>
                  <a:gd name="connsiteX84" fmla="*/ 5543 w 10000"/>
                  <a:gd name="connsiteY84" fmla="*/ 6353 h 10000"/>
                  <a:gd name="connsiteX85" fmla="*/ 5543 w 10000"/>
                  <a:gd name="connsiteY85" fmla="*/ 6480 h 10000"/>
                  <a:gd name="connsiteX86" fmla="*/ 5543 w 10000"/>
                  <a:gd name="connsiteY86" fmla="*/ 6583 h 10000"/>
                  <a:gd name="connsiteX87" fmla="*/ 5543 w 10000"/>
                  <a:gd name="connsiteY87" fmla="*/ 6604 h 10000"/>
                  <a:gd name="connsiteX88" fmla="*/ 6173 w 10000"/>
                  <a:gd name="connsiteY88" fmla="*/ 3185 h 10000"/>
                  <a:gd name="connsiteX89" fmla="*/ 6207 w 10000"/>
                  <a:gd name="connsiteY89" fmla="*/ 3248 h 10000"/>
                  <a:gd name="connsiteX90" fmla="*/ 6239 w 10000"/>
                  <a:gd name="connsiteY90" fmla="*/ 3352 h 10000"/>
                  <a:gd name="connsiteX91" fmla="*/ 6288 w 10000"/>
                  <a:gd name="connsiteY91" fmla="*/ 3517 h 10000"/>
                  <a:gd name="connsiteX92" fmla="*/ 6339 w 10000"/>
                  <a:gd name="connsiteY92" fmla="*/ 3748 h 10000"/>
                  <a:gd name="connsiteX93" fmla="*/ 6387 w 10000"/>
                  <a:gd name="connsiteY93" fmla="*/ 3978 h 10000"/>
                  <a:gd name="connsiteX94" fmla="*/ 6471 w 10000"/>
                  <a:gd name="connsiteY94" fmla="*/ 4270 h 10000"/>
                  <a:gd name="connsiteX95" fmla="*/ 6556 w 10000"/>
                  <a:gd name="connsiteY95" fmla="*/ 4915 h 10000"/>
                  <a:gd name="connsiteX96" fmla="*/ 6573 w 10000"/>
                  <a:gd name="connsiteY96" fmla="*/ 5248 h 10000"/>
                  <a:gd name="connsiteX97" fmla="*/ 6573 w 10000"/>
                  <a:gd name="connsiteY97" fmla="*/ 5520 h 10000"/>
                  <a:gd name="connsiteX98" fmla="*/ 6573 w 10000"/>
                  <a:gd name="connsiteY98" fmla="*/ 5749 h 10000"/>
                  <a:gd name="connsiteX99" fmla="*/ 6556 w 10000"/>
                  <a:gd name="connsiteY99" fmla="*/ 5937 h 10000"/>
                  <a:gd name="connsiteX100" fmla="*/ 6521 w 10000"/>
                  <a:gd name="connsiteY100" fmla="*/ 6104 h 10000"/>
                  <a:gd name="connsiteX101" fmla="*/ 6506 w 10000"/>
                  <a:gd name="connsiteY101" fmla="*/ 6207 h 10000"/>
                  <a:gd name="connsiteX102" fmla="*/ 6471 w 10000"/>
                  <a:gd name="connsiteY102" fmla="*/ 6271 h 10000"/>
                  <a:gd name="connsiteX103" fmla="*/ 6471 w 10000"/>
                  <a:gd name="connsiteY103" fmla="*/ 6313 h 10000"/>
                  <a:gd name="connsiteX104" fmla="*/ 6471 w 10000"/>
                  <a:gd name="connsiteY104" fmla="*/ 6271 h 10000"/>
                  <a:gd name="connsiteX105" fmla="*/ 6556 w 10000"/>
                  <a:gd name="connsiteY105" fmla="*/ 6207 h 10000"/>
                  <a:gd name="connsiteX106" fmla="*/ 6638 w 10000"/>
                  <a:gd name="connsiteY106" fmla="*/ 6082 h 10000"/>
                  <a:gd name="connsiteX107" fmla="*/ 6703 w 10000"/>
                  <a:gd name="connsiteY107" fmla="*/ 5916 h 10000"/>
                  <a:gd name="connsiteX108" fmla="*/ 6904 w 10000"/>
                  <a:gd name="connsiteY108" fmla="*/ 5541 h 10000"/>
                  <a:gd name="connsiteX109" fmla="*/ 7083 w 10000"/>
                  <a:gd name="connsiteY109" fmla="*/ 5102 h 10000"/>
                  <a:gd name="connsiteX110" fmla="*/ 7102 w 10000"/>
                  <a:gd name="connsiteY110" fmla="*/ 4937 h 10000"/>
                  <a:gd name="connsiteX111" fmla="*/ 7135 w 10000"/>
                  <a:gd name="connsiteY111" fmla="*/ 4748 h 10000"/>
                  <a:gd name="connsiteX112" fmla="*/ 7135 w 10000"/>
                  <a:gd name="connsiteY112" fmla="*/ 4436 h 10000"/>
                  <a:gd name="connsiteX113" fmla="*/ 7083 w 10000"/>
                  <a:gd name="connsiteY113" fmla="*/ 4270 h 10000"/>
                  <a:gd name="connsiteX114" fmla="*/ 7051 w 10000"/>
                  <a:gd name="connsiteY114" fmla="*/ 4248 h 10000"/>
                  <a:gd name="connsiteX115" fmla="*/ 7051 w 10000"/>
                  <a:gd name="connsiteY115" fmla="*/ 4207 h 10000"/>
                  <a:gd name="connsiteX116" fmla="*/ 7083 w 10000"/>
                  <a:gd name="connsiteY116" fmla="*/ 4248 h 10000"/>
                  <a:gd name="connsiteX117" fmla="*/ 7135 w 10000"/>
                  <a:gd name="connsiteY117" fmla="*/ 4353 h 10000"/>
                  <a:gd name="connsiteX118" fmla="*/ 7219 w 10000"/>
                  <a:gd name="connsiteY118" fmla="*/ 4478 h 10000"/>
                  <a:gd name="connsiteX119" fmla="*/ 7318 w 10000"/>
                  <a:gd name="connsiteY119" fmla="*/ 4644 h 10000"/>
                  <a:gd name="connsiteX120" fmla="*/ 7503 w 10000"/>
                  <a:gd name="connsiteY120" fmla="*/ 4915 h 10000"/>
                  <a:gd name="connsiteX121" fmla="*/ 7568 w 10000"/>
                  <a:gd name="connsiteY121" fmla="*/ 5039 h 10000"/>
                  <a:gd name="connsiteX122" fmla="*/ 7584 w 10000"/>
                  <a:gd name="connsiteY122" fmla="*/ 5082 h 10000"/>
                  <a:gd name="connsiteX123" fmla="*/ 7635 w 10000"/>
                  <a:gd name="connsiteY123" fmla="*/ 5583 h 10000"/>
                  <a:gd name="connsiteX124" fmla="*/ 7667 w 10000"/>
                  <a:gd name="connsiteY124" fmla="*/ 6040 h 10000"/>
                  <a:gd name="connsiteX125" fmla="*/ 7667 w 10000"/>
                  <a:gd name="connsiteY125" fmla="*/ 6251 h 10000"/>
                  <a:gd name="connsiteX126" fmla="*/ 7699 w 10000"/>
                  <a:gd name="connsiteY126" fmla="*/ 6438 h 10000"/>
                  <a:gd name="connsiteX127" fmla="*/ 7715 w 10000"/>
                  <a:gd name="connsiteY127" fmla="*/ 6543 h 10000"/>
                  <a:gd name="connsiteX128" fmla="*/ 7750 w 10000"/>
                  <a:gd name="connsiteY128" fmla="*/ 6583 h 10000"/>
                  <a:gd name="connsiteX129" fmla="*/ 7750 w 10000"/>
                  <a:gd name="connsiteY129" fmla="*/ 6543 h 10000"/>
                  <a:gd name="connsiteX130" fmla="*/ 7800 w 10000"/>
                  <a:gd name="connsiteY130" fmla="*/ 6480 h 10000"/>
                  <a:gd name="connsiteX131" fmla="*/ 7851 w 10000"/>
                  <a:gd name="connsiteY131" fmla="*/ 6375 h 10000"/>
                  <a:gd name="connsiteX132" fmla="*/ 7900 w 10000"/>
                  <a:gd name="connsiteY132" fmla="*/ 6251 h 10000"/>
                  <a:gd name="connsiteX133" fmla="*/ 8033 w 10000"/>
                  <a:gd name="connsiteY133" fmla="*/ 5916 h 10000"/>
                  <a:gd name="connsiteX134" fmla="*/ 8114 w 10000"/>
                  <a:gd name="connsiteY134" fmla="*/ 5477 h 10000"/>
                  <a:gd name="connsiteX135" fmla="*/ 8148 w 10000"/>
                  <a:gd name="connsiteY135" fmla="*/ 5311 h 10000"/>
                  <a:gd name="connsiteX136" fmla="*/ 8148 w 10000"/>
                  <a:gd name="connsiteY136" fmla="*/ 5185 h 10000"/>
                  <a:gd name="connsiteX137" fmla="*/ 8098 w 10000"/>
                  <a:gd name="connsiteY137" fmla="*/ 4979 h 10000"/>
                  <a:gd name="connsiteX138" fmla="*/ 8033 w 10000"/>
                  <a:gd name="connsiteY138" fmla="*/ 4873 h 10000"/>
                  <a:gd name="connsiteX139" fmla="*/ 8016 w 10000"/>
                  <a:gd name="connsiteY139" fmla="*/ 4854 h 10000"/>
                  <a:gd name="connsiteX140" fmla="*/ 8148 w 10000"/>
                  <a:gd name="connsiteY140" fmla="*/ 5039 h 10000"/>
                  <a:gd name="connsiteX141" fmla="*/ 8297 w 10000"/>
                  <a:gd name="connsiteY141" fmla="*/ 5206 h 10000"/>
                  <a:gd name="connsiteX142" fmla="*/ 8499 w 10000"/>
                  <a:gd name="connsiteY142" fmla="*/ 5374 h 10000"/>
                  <a:gd name="connsiteX143" fmla="*/ 8682 w 10000"/>
                  <a:gd name="connsiteY143" fmla="*/ 5583 h 10000"/>
                  <a:gd name="connsiteX144" fmla="*/ 8831 w 10000"/>
                  <a:gd name="connsiteY144" fmla="*/ 5854 h 10000"/>
                  <a:gd name="connsiteX145" fmla="*/ 8996 w 10000"/>
                  <a:gd name="connsiteY145" fmla="*/ 6146 h 10000"/>
                  <a:gd name="connsiteX146" fmla="*/ 9129 w 10000"/>
                  <a:gd name="connsiteY146" fmla="*/ 6520 h 10000"/>
                  <a:gd name="connsiteX147" fmla="*/ 9230 w 10000"/>
                  <a:gd name="connsiteY147" fmla="*/ 6979 h 10000"/>
                  <a:gd name="connsiteX148" fmla="*/ 9296 w 10000"/>
                  <a:gd name="connsiteY148" fmla="*/ 7480 h 10000"/>
                  <a:gd name="connsiteX149" fmla="*/ 9345 w 10000"/>
                  <a:gd name="connsiteY149" fmla="*/ 7939 h 10000"/>
                  <a:gd name="connsiteX150" fmla="*/ 9345 w 10000"/>
                  <a:gd name="connsiteY150" fmla="*/ 8357 h 10000"/>
                  <a:gd name="connsiteX151" fmla="*/ 9345 w 10000"/>
                  <a:gd name="connsiteY151" fmla="*/ 8689 h 10000"/>
                  <a:gd name="connsiteX152" fmla="*/ 9345 w 10000"/>
                  <a:gd name="connsiteY152" fmla="*/ 8940 h 10000"/>
                  <a:gd name="connsiteX153" fmla="*/ 9311 w 10000"/>
                  <a:gd name="connsiteY153" fmla="*/ 9148 h 10000"/>
                  <a:gd name="connsiteX154" fmla="*/ 9311 w 10000"/>
                  <a:gd name="connsiteY154" fmla="*/ 9315 h 10000"/>
                  <a:gd name="connsiteX155" fmla="*/ 9311 w 10000"/>
                  <a:gd name="connsiteY155" fmla="*/ 9358 h 10000"/>
                  <a:gd name="connsiteX156" fmla="*/ 9361 w 10000"/>
                  <a:gd name="connsiteY156" fmla="*/ 9358 h 10000"/>
                  <a:gd name="connsiteX157" fmla="*/ 9478 w 10000"/>
                  <a:gd name="connsiteY157" fmla="*/ 9441 h 10000"/>
                  <a:gd name="connsiteX158" fmla="*/ 9628 w 10000"/>
                  <a:gd name="connsiteY158" fmla="*/ 9544 h 10000"/>
                  <a:gd name="connsiteX159" fmla="*/ 9974 w 10000"/>
                  <a:gd name="connsiteY159" fmla="*/ 10000 h 10000"/>
                  <a:gd name="connsiteX160" fmla="*/ 9030 w 10000"/>
                  <a:gd name="connsiteY160" fmla="*/ 2684 h 10000"/>
                  <a:gd name="connsiteX161" fmla="*/ 5119 w 10000"/>
                  <a:gd name="connsiteY161" fmla="*/ 1 h 10000"/>
                  <a:gd name="connsiteX162" fmla="*/ 1470 w 10000"/>
                  <a:gd name="connsiteY162" fmla="*/ 2203 h 10000"/>
                  <a:gd name="connsiteX0" fmla="*/ 1470 w 10000"/>
                  <a:gd name="connsiteY0" fmla="*/ 2203 h 10000"/>
                  <a:gd name="connsiteX1" fmla="*/ 142 w 10000"/>
                  <a:gd name="connsiteY1" fmla="*/ 9602 h 10000"/>
                  <a:gd name="connsiteX2" fmla="*/ 912 w 10000"/>
                  <a:gd name="connsiteY2" fmla="*/ 8902 h 10000"/>
                  <a:gd name="connsiteX3" fmla="*/ 888 w 10000"/>
                  <a:gd name="connsiteY3" fmla="*/ 7939 h 10000"/>
                  <a:gd name="connsiteX4" fmla="*/ 1878 w 10000"/>
                  <a:gd name="connsiteY4" fmla="*/ 4487 h 10000"/>
                  <a:gd name="connsiteX5" fmla="*/ 2035 w 10000"/>
                  <a:gd name="connsiteY5" fmla="*/ 6146 h 10000"/>
                  <a:gd name="connsiteX6" fmla="*/ 2035 w 10000"/>
                  <a:gd name="connsiteY6" fmla="*/ 6082 h 10000"/>
                  <a:gd name="connsiteX7" fmla="*/ 2035 w 10000"/>
                  <a:gd name="connsiteY7" fmla="*/ 5937 h 10000"/>
                  <a:gd name="connsiteX8" fmla="*/ 2087 w 10000"/>
                  <a:gd name="connsiteY8" fmla="*/ 5687 h 10000"/>
                  <a:gd name="connsiteX9" fmla="*/ 2104 w 10000"/>
                  <a:gd name="connsiteY9" fmla="*/ 5374 h 10000"/>
                  <a:gd name="connsiteX10" fmla="*/ 2219 w 10000"/>
                  <a:gd name="connsiteY10" fmla="*/ 5039 h 10000"/>
                  <a:gd name="connsiteX11" fmla="*/ 2318 w 10000"/>
                  <a:gd name="connsiteY11" fmla="*/ 4748 h 10000"/>
                  <a:gd name="connsiteX12" fmla="*/ 2534 w 10000"/>
                  <a:gd name="connsiteY12" fmla="*/ 4436 h 10000"/>
                  <a:gd name="connsiteX13" fmla="*/ 2767 w 10000"/>
                  <a:gd name="connsiteY13" fmla="*/ 4186 h 10000"/>
                  <a:gd name="connsiteX14" fmla="*/ 2884 w 10000"/>
                  <a:gd name="connsiteY14" fmla="*/ 4143 h 10000"/>
                  <a:gd name="connsiteX15" fmla="*/ 2899 w 10000"/>
                  <a:gd name="connsiteY15" fmla="*/ 4143 h 10000"/>
                  <a:gd name="connsiteX16" fmla="*/ 2967 w 10000"/>
                  <a:gd name="connsiteY16" fmla="*/ 4186 h 10000"/>
                  <a:gd name="connsiteX17" fmla="*/ 2967 w 10000"/>
                  <a:gd name="connsiteY17" fmla="*/ 4270 h 10000"/>
                  <a:gd name="connsiteX18" fmla="*/ 2933 w 10000"/>
                  <a:gd name="connsiteY18" fmla="*/ 4581 h 10000"/>
                  <a:gd name="connsiteX19" fmla="*/ 2899 w 10000"/>
                  <a:gd name="connsiteY19" fmla="*/ 4915 h 10000"/>
                  <a:gd name="connsiteX20" fmla="*/ 2899 w 10000"/>
                  <a:gd name="connsiteY20" fmla="*/ 5144 h 10000"/>
                  <a:gd name="connsiteX21" fmla="*/ 2967 w 10000"/>
                  <a:gd name="connsiteY21" fmla="*/ 5374 h 10000"/>
                  <a:gd name="connsiteX22" fmla="*/ 3032 w 10000"/>
                  <a:gd name="connsiteY22" fmla="*/ 5771 h 10000"/>
                  <a:gd name="connsiteX23" fmla="*/ 3114 w 10000"/>
                  <a:gd name="connsiteY23" fmla="*/ 5937 h 10000"/>
                  <a:gd name="connsiteX24" fmla="*/ 3149 w 10000"/>
                  <a:gd name="connsiteY24" fmla="*/ 6104 h 10000"/>
                  <a:gd name="connsiteX25" fmla="*/ 3198 w 10000"/>
                  <a:gd name="connsiteY25" fmla="*/ 6186 h 10000"/>
                  <a:gd name="connsiteX26" fmla="*/ 3198 w 10000"/>
                  <a:gd name="connsiteY26" fmla="*/ 6207 h 10000"/>
                  <a:gd name="connsiteX27" fmla="*/ 3198 w 10000"/>
                  <a:gd name="connsiteY27" fmla="*/ 6146 h 10000"/>
                  <a:gd name="connsiteX28" fmla="*/ 3198 w 10000"/>
                  <a:gd name="connsiteY28" fmla="*/ 6040 h 10000"/>
                  <a:gd name="connsiteX29" fmla="*/ 3166 w 10000"/>
                  <a:gd name="connsiteY29" fmla="*/ 5854 h 10000"/>
                  <a:gd name="connsiteX30" fmla="*/ 3166 w 10000"/>
                  <a:gd name="connsiteY30" fmla="*/ 5602 h 10000"/>
                  <a:gd name="connsiteX31" fmla="*/ 3198 w 10000"/>
                  <a:gd name="connsiteY31" fmla="*/ 5353 h 10000"/>
                  <a:gd name="connsiteX32" fmla="*/ 3281 w 10000"/>
                  <a:gd name="connsiteY32" fmla="*/ 5039 h 10000"/>
                  <a:gd name="connsiteX33" fmla="*/ 3364 w 10000"/>
                  <a:gd name="connsiteY33" fmla="*/ 4748 h 10000"/>
                  <a:gd name="connsiteX34" fmla="*/ 3514 w 10000"/>
                  <a:gd name="connsiteY34" fmla="*/ 4478 h 10000"/>
                  <a:gd name="connsiteX35" fmla="*/ 3631 w 10000"/>
                  <a:gd name="connsiteY35" fmla="*/ 4353 h 10000"/>
                  <a:gd name="connsiteX36" fmla="*/ 3765 w 10000"/>
                  <a:gd name="connsiteY36" fmla="*/ 4143 h 10000"/>
                  <a:gd name="connsiteX37" fmla="*/ 4029 w 10000"/>
                  <a:gd name="connsiteY37" fmla="*/ 3770 h 10000"/>
                  <a:gd name="connsiteX38" fmla="*/ 4161 w 10000"/>
                  <a:gd name="connsiteY38" fmla="*/ 3602 h 10000"/>
                  <a:gd name="connsiteX39" fmla="*/ 4227 w 10000"/>
                  <a:gd name="connsiteY39" fmla="*/ 3477 h 10000"/>
                  <a:gd name="connsiteX40" fmla="*/ 4309 w 10000"/>
                  <a:gd name="connsiteY40" fmla="*/ 3373 h 10000"/>
                  <a:gd name="connsiteX41" fmla="*/ 4343 w 10000"/>
                  <a:gd name="connsiteY41" fmla="*/ 3352 h 10000"/>
                  <a:gd name="connsiteX42" fmla="*/ 4309 w 10000"/>
                  <a:gd name="connsiteY42" fmla="*/ 3373 h 10000"/>
                  <a:gd name="connsiteX43" fmla="*/ 4260 w 10000"/>
                  <a:gd name="connsiteY43" fmla="*/ 3477 h 10000"/>
                  <a:gd name="connsiteX44" fmla="*/ 4161 w 10000"/>
                  <a:gd name="connsiteY44" fmla="*/ 3644 h 10000"/>
                  <a:gd name="connsiteX45" fmla="*/ 4078 w 10000"/>
                  <a:gd name="connsiteY45" fmla="*/ 3852 h 10000"/>
                  <a:gd name="connsiteX46" fmla="*/ 3961 w 10000"/>
                  <a:gd name="connsiteY46" fmla="*/ 4103 h 10000"/>
                  <a:gd name="connsiteX47" fmla="*/ 3862 w 10000"/>
                  <a:gd name="connsiteY47" fmla="*/ 4375 h 10000"/>
                  <a:gd name="connsiteX48" fmla="*/ 3780 w 10000"/>
                  <a:gd name="connsiteY48" fmla="*/ 4686 h 10000"/>
                  <a:gd name="connsiteX49" fmla="*/ 3729 w 10000"/>
                  <a:gd name="connsiteY49" fmla="*/ 4979 h 10000"/>
                  <a:gd name="connsiteX50" fmla="*/ 3696 w 10000"/>
                  <a:gd name="connsiteY50" fmla="*/ 5374 h 10000"/>
                  <a:gd name="connsiteX51" fmla="*/ 3729 w 10000"/>
                  <a:gd name="connsiteY51" fmla="*/ 5707 h 10000"/>
                  <a:gd name="connsiteX52" fmla="*/ 3812 w 10000"/>
                  <a:gd name="connsiteY52" fmla="*/ 5979 h 10000"/>
                  <a:gd name="connsiteX53" fmla="*/ 3911 w 10000"/>
                  <a:gd name="connsiteY53" fmla="*/ 6146 h 10000"/>
                  <a:gd name="connsiteX54" fmla="*/ 4029 w 10000"/>
                  <a:gd name="connsiteY54" fmla="*/ 6271 h 10000"/>
                  <a:gd name="connsiteX55" fmla="*/ 4128 w 10000"/>
                  <a:gd name="connsiteY55" fmla="*/ 6375 h 10000"/>
                  <a:gd name="connsiteX56" fmla="*/ 4178 w 10000"/>
                  <a:gd name="connsiteY56" fmla="*/ 6417 h 10000"/>
                  <a:gd name="connsiteX57" fmla="*/ 4211 w 10000"/>
                  <a:gd name="connsiteY57" fmla="*/ 6417 h 10000"/>
                  <a:gd name="connsiteX58" fmla="*/ 4211 w 10000"/>
                  <a:gd name="connsiteY58" fmla="*/ 6375 h 10000"/>
                  <a:gd name="connsiteX59" fmla="*/ 4178 w 10000"/>
                  <a:gd name="connsiteY59" fmla="*/ 6251 h 10000"/>
                  <a:gd name="connsiteX60" fmla="*/ 4161 w 10000"/>
                  <a:gd name="connsiteY60" fmla="*/ 6104 h 10000"/>
                  <a:gd name="connsiteX61" fmla="*/ 4128 w 10000"/>
                  <a:gd name="connsiteY61" fmla="*/ 5875 h 10000"/>
                  <a:gd name="connsiteX62" fmla="*/ 4128 w 10000"/>
                  <a:gd name="connsiteY62" fmla="*/ 5644 h 10000"/>
                  <a:gd name="connsiteX63" fmla="*/ 4161 w 10000"/>
                  <a:gd name="connsiteY63" fmla="*/ 5353 h 10000"/>
                  <a:gd name="connsiteX64" fmla="*/ 4178 w 10000"/>
                  <a:gd name="connsiteY64" fmla="*/ 5039 h 10000"/>
                  <a:gd name="connsiteX65" fmla="*/ 4293 w 10000"/>
                  <a:gd name="connsiteY65" fmla="*/ 4748 h 10000"/>
                  <a:gd name="connsiteX66" fmla="*/ 4394 w 10000"/>
                  <a:gd name="connsiteY66" fmla="*/ 4436 h 10000"/>
                  <a:gd name="connsiteX67" fmla="*/ 4526 w 10000"/>
                  <a:gd name="connsiteY67" fmla="*/ 4207 h 10000"/>
                  <a:gd name="connsiteX68" fmla="*/ 4625 w 10000"/>
                  <a:gd name="connsiteY68" fmla="*/ 4018 h 10000"/>
                  <a:gd name="connsiteX69" fmla="*/ 4760 w 10000"/>
                  <a:gd name="connsiteY69" fmla="*/ 3852 h 10000"/>
                  <a:gd name="connsiteX70" fmla="*/ 4875 w 10000"/>
                  <a:gd name="connsiteY70" fmla="*/ 3705 h 10000"/>
                  <a:gd name="connsiteX71" fmla="*/ 4974 w 10000"/>
                  <a:gd name="connsiteY71" fmla="*/ 3602 h 10000"/>
                  <a:gd name="connsiteX72" fmla="*/ 5110 w 10000"/>
                  <a:gd name="connsiteY72" fmla="*/ 3539 h 10000"/>
                  <a:gd name="connsiteX73" fmla="*/ 5194 w 10000"/>
                  <a:gd name="connsiteY73" fmla="*/ 3539 h 10000"/>
                  <a:gd name="connsiteX74" fmla="*/ 5277 w 10000"/>
                  <a:gd name="connsiteY74" fmla="*/ 3602 h 10000"/>
                  <a:gd name="connsiteX75" fmla="*/ 5358 w 10000"/>
                  <a:gd name="connsiteY75" fmla="*/ 3705 h 10000"/>
                  <a:gd name="connsiteX76" fmla="*/ 5410 w 10000"/>
                  <a:gd name="connsiteY76" fmla="*/ 3852 h 10000"/>
                  <a:gd name="connsiteX77" fmla="*/ 5443 w 10000"/>
                  <a:gd name="connsiteY77" fmla="*/ 4041 h 10000"/>
                  <a:gd name="connsiteX78" fmla="*/ 5510 w 10000"/>
                  <a:gd name="connsiteY78" fmla="*/ 4540 h 10000"/>
                  <a:gd name="connsiteX79" fmla="*/ 5543 w 10000"/>
                  <a:gd name="connsiteY79" fmla="*/ 5102 h 10000"/>
                  <a:gd name="connsiteX80" fmla="*/ 5576 w 10000"/>
                  <a:gd name="connsiteY80" fmla="*/ 5687 h 10000"/>
                  <a:gd name="connsiteX81" fmla="*/ 5576 w 10000"/>
                  <a:gd name="connsiteY81" fmla="*/ 5937 h 10000"/>
                  <a:gd name="connsiteX82" fmla="*/ 5576 w 10000"/>
                  <a:gd name="connsiteY82" fmla="*/ 6146 h 10000"/>
                  <a:gd name="connsiteX83" fmla="*/ 5543 w 10000"/>
                  <a:gd name="connsiteY83" fmla="*/ 6353 h 10000"/>
                  <a:gd name="connsiteX84" fmla="*/ 5543 w 10000"/>
                  <a:gd name="connsiteY84" fmla="*/ 6480 h 10000"/>
                  <a:gd name="connsiteX85" fmla="*/ 5543 w 10000"/>
                  <a:gd name="connsiteY85" fmla="*/ 6583 h 10000"/>
                  <a:gd name="connsiteX86" fmla="*/ 5543 w 10000"/>
                  <a:gd name="connsiteY86" fmla="*/ 6604 h 10000"/>
                  <a:gd name="connsiteX87" fmla="*/ 6173 w 10000"/>
                  <a:gd name="connsiteY87" fmla="*/ 3185 h 10000"/>
                  <a:gd name="connsiteX88" fmla="*/ 6207 w 10000"/>
                  <a:gd name="connsiteY88" fmla="*/ 3248 h 10000"/>
                  <a:gd name="connsiteX89" fmla="*/ 6239 w 10000"/>
                  <a:gd name="connsiteY89" fmla="*/ 3352 h 10000"/>
                  <a:gd name="connsiteX90" fmla="*/ 6288 w 10000"/>
                  <a:gd name="connsiteY90" fmla="*/ 3517 h 10000"/>
                  <a:gd name="connsiteX91" fmla="*/ 6339 w 10000"/>
                  <a:gd name="connsiteY91" fmla="*/ 3748 h 10000"/>
                  <a:gd name="connsiteX92" fmla="*/ 6387 w 10000"/>
                  <a:gd name="connsiteY92" fmla="*/ 3978 h 10000"/>
                  <a:gd name="connsiteX93" fmla="*/ 6471 w 10000"/>
                  <a:gd name="connsiteY93" fmla="*/ 4270 h 10000"/>
                  <a:gd name="connsiteX94" fmla="*/ 6556 w 10000"/>
                  <a:gd name="connsiteY94" fmla="*/ 4915 h 10000"/>
                  <a:gd name="connsiteX95" fmla="*/ 6573 w 10000"/>
                  <a:gd name="connsiteY95" fmla="*/ 5248 h 10000"/>
                  <a:gd name="connsiteX96" fmla="*/ 6573 w 10000"/>
                  <a:gd name="connsiteY96" fmla="*/ 5520 h 10000"/>
                  <a:gd name="connsiteX97" fmla="*/ 6573 w 10000"/>
                  <a:gd name="connsiteY97" fmla="*/ 5749 h 10000"/>
                  <a:gd name="connsiteX98" fmla="*/ 6556 w 10000"/>
                  <a:gd name="connsiteY98" fmla="*/ 5937 h 10000"/>
                  <a:gd name="connsiteX99" fmla="*/ 6521 w 10000"/>
                  <a:gd name="connsiteY99" fmla="*/ 6104 h 10000"/>
                  <a:gd name="connsiteX100" fmla="*/ 6506 w 10000"/>
                  <a:gd name="connsiteY100" fmla="*/ 6207 h 10000"/>
                  <a:gd name="connsiteX101" fmla="*/ 6471 w 10000"/>
                  <a:gd name="connsiteY101" fmla="*/ 6271 h 10000"/>
                  <a:gd name="connsiteX102" fmla="*/ 6471 w 10000"/>
                  <a:gd name="connsiteY102" fmla="*/ 6313 h 10000"/>
                  <a:gd name="connsiteX103" fmla="*/ 6471 w 10000"/>
                  <a:gd name="connsiteY103" fmla="*/ 6271 h 10000"/>
                  <a:gd name="connsiteX104" fmla="*/ 6556 w 10000"/>
                  <a:gd name="connsiteY104" fmla="*/ 6207 h 10000"/>
                  <a:gd name="connsiteX105" fmla="*/ 6638 w 10000"/>
                  <a:gd name="connsiteY105" fmla="*/ 6082 h 10000"/>
                  <a:gd name="connsiteX106" fmla="*/ 6703 w 10000"/>
                  <a:gd name="connsiteY106" fmla="*/ 5916 h 10000"/>
                  <a:gd name="connsiteX107" fmla="*/ 6904 w 10000"/>
                  <a:gd name="connsiteY107" fmla="*/ 5541 h 10000"/>
                  <a:gd name="connsiteX108" fmla="*/ 7083 w 10000"/>
                  <a:gd name="connsiteY108" fmla="*/ 5102 h 10000"/>
                  <a:gd name="connsiteX109" fmla="*/ 7102 w 10000"/>
                  <a:gd name="connsiteY109" fmla="*/ 4937 h 10000"/>
                  <a:gd name="connsiteX110" fmla="*/ 7135 w 10000"/>
                  <a:gd name="connsiteY110" fmla="*/ 4748 h 10000"/>
                  <a:gd name="connsiteX111" fmla="*/ 7135 w 10000"/>
                  <a:gd name="connsiteY111" fmla="*/ 4436 h 10000"/>
                  <a:gd name="connsiteX112" fmla="*/ 7083 w 10000"/>
                  <a:gd name="connsiteY112" fmla="*/ 4270 h 10000"/>
                  <a:gd name="connsiteX113" fmla="*/ 7051 w 10000"/>
                  <a:gd name="connsiteY113" fmla="*/ 4248 h 10000"/>
                  <a:gd name="connsiteX114" fmla="*/ 7051 w 10000"/>
                  <a:gd name="connsiteY114" fmla="*/ 4207 h 10000"/>
                  <a:gd name="connsiteX115" fmla="*/ 7083 w 10000"/>
                  <a:gd name="connsiteY115" fmla="*/ 4248 h 10000"/>
                  <a:gd name="connsiteX116" fmla="*/ 7135 w 10000"/>
                  <a:gd name="connsiteY116" fmla="*/ 4353 h 10000"/>
                  <a:gd name="connsiteX117" fmla="*/ 7219 w 10000"/>
                  <a:gd name="connsiteY117" fmla="*/ 4478 h 10000"/>
                  <a:gd name="connsiteX118" fmla="*/ 7318 w 10000"/>
                  <a:gd name="connsiteY118" fmla="*/ 4644 h 10000"/>
                  <a:gd name="connsiteX119" fmla="*/ 7503 w 10000"/>
                  <a:gd name="connsiteY119" fmla="*/ 4915 h 10000"/>
                  <a:gd name="connsiteX120" fmla="*/ 7568 w 10000"/>
                  <a:gd name="connsiteY120" fmla="*/ 5039 h 10000"/>
                  <a:gd name="connsiteX121" fmla="*/ 7584 w 10000"/>
                  <a:gd name="connsiteY121" fmla="*/ 5082 h 10000"/>
                  <a:gd name="connsiteX122" fmla="*/ 7635 w 10000"/>
                  <a:gd name="connsiteY122" fmla="*/ 5583 h 10000"/>
                  <a:gd name="connsiteX123" fmla="*/ 7667 w 10000"/>
                  <a:gd name="connsiteY123" fmla="*/ 6040 h 10000"/>
                  <a:gd name="connsiteX124" fmla="*/ 7667 w 10000"/>
                  <a:gd name="connsiteY124" fmla="*/ 6251 h 10000"/>
                  <a:gd name="connsiteX125" fmla="*/ 7699 w 10000"/>
                  <a:gd name="connsiteY125" fmla="*/ 6438 h 10000"/>
                  <a:gd name="connsiteX126" fmla="*/ 7715 w 10000"/>
                  <a:gd name="connsiteY126" fmla="*/ 6543 h 10000"/>
                  <a:gd name="connsiteX127" fmla="*/ 7750 w 10000"/>
                  <a:gd name="connsiteY127" fmla="*/ 6583 h 10000"/>
                  <a:gd name="connsiteX128" fmla="*/ 7750 w 10000"/>
                  <a:gd name="connsiteY128" fmla="*/ 6543 h 10000"/>
                  <a:gd name="connsiteX129" fmla="*/ 7800 w 10000"/>
                  <a:gd name="connsiteY129" fmla="*/ 6480 h 10000"/>
                  <a:gd name="connsiteX130" fmla="*/ 7851 w 10000"/>
                  <a:gd name="connsiteY130" fmla="*/ 6375 h 10000"/>
                  <a:gd name="connsiteX131" fmla="*/ 7900 w 10000"/>
                  <a:gd name="connsiteY131" fmla="*/ 6251 h 10000"/>
                  <a:gd name="connsiteX132" fmla="*/ 8033 w 10000"/>
                  <a:gd name="connsiteY132" fmla="*/ 5916 h 10000"/>
                  <a:gd name="connsiteX133" fmla="*/ 8114 w 10000"/>
                  <a:gd name="connsiteY133" fmla="*/ 5477 h 10000"/>
                  <a:gd name="connsiteX134" fmla="*/ 8148 w 10000"/>
                  <a:gd name="connsiteY134" fmla="*/ 5311 h 10000"/>
                  <a:gd name="connsiteX135" fmla="*/ 8148 w 10000"/>
                  <a:gd name="connsiteY135" fmla="*/ 5185 h 10000"/>
                  <a:gd name="connsiteX136" fmla="*/ 8098 w 10000"/>
                  <a:gd name="connsiteY136" fmla="*/ 4979 h 10000"/>
                  <a:gd name="connsiteX137" fmla="*/ 8033 w 10000"/>
                  <a:gd name="connsiteY137" fmla="*/ 4873 h 10000"/>
                  <a:gd name="connsiteX138" fmla="*/ 8016 w 10000"/>
                  <a:gd name="connsiteY138" fmla="*/ 4854 h 10000"/>
                  <a:gd name="connsiteX139" fmla="*/ 8148 w 10000"/>
                  <a:gd name="connsiteY139" fmla="*/ 5039 h 10000"/>
                  <a:gd name="connsiteX140" fmla="*/ 8297 w 10000"/>
                  <a:gd name="connsiteY140" fmla="*/ 5206 h 10000"/>
                  <a:gd name="connsiteX141" fmla="*/ 8499 w 10000"/>
                  <a:gd name="connsiteY141" fmla="*/ 5374 h 10000"/>
                  <a:gd name="connsiteX142" fmla="*/ 8682 w 10000"/>
                  <a:gd name="connsiteY142" fmla="*/ 5583 h 10000"/>
                  <a:gd name="connsiteX143" fmla="*/ 8831 w 10000"/>
                  <a:gd name="connsiteY143" fmla="*/ 5854 h 10000"/>
                  <a:gd name="connsiteX144" fmla="*/ 8996 w 10000"/>
                  <a:gd name="connsiteY144" fmla="*/ 6146 h 10000"/>
                  <a:gd name="connsiteX145" fmla="*/ 9129 w 10000"/>
                  <a:gd name="connsiteY145" fmla="*/ 6520 h 10000"/>
                  <a:gd name="connsiteX146" fmla="*/ 9230 w 10000"/>
                  <a:gd name="connsiteY146" fmla="*/ 6979 h 10000"/>
                  <a:gd name="connsiteX147" fmla="*/ 9296 w 10000"/>
                  <a:gd name="connsiteY147" fmla="*/ 7480 h 10000"/>
                  <a:gd name="connsiteX148" fmla="*/ 9345 w 10000"/>
                  <a:gd name="connsiteY148" fmla="*/ 7939 h 10000"/>
                  <a:gd name="connsiteX149" fmla="*/ 9345 w 10000"/>
                  <a:gd name="connsiteY149" fmla="*/ 8357 h 10000"/>
                  <a:gd name="connsiteX150" fmla="*/ 9345 w 10000"/>
                  <a:gd name="connsiteY150" fmla="*/ 8689 h 10000"/>
                  <a:gd name="connsiteX151" fmla="*/ 9345 w 10000"/>
                  <a:gd name="connsiteY151" fmla="*/ 8940 h 10000"/>
                  <a:gd name="connsiteX152" fmla="*/ 9311 w 10000"/>
                  <a:gd name="connsiteY152" fmla="*/ 9148 h 10000"/>
                  <a:gd name="connsiteX153" fmla="*/ 9311 w 10000"/>
                  <a:gd name="connsiteY153" fmla="*/ 9315 h 10000"/>
                  <a:gd name="connsiteX154" fmla="*/ 9311 w 10000"/>
                  <a:gd name="connsiteY154" fmla="*/ 9358 h 10000"/>
                  <a:gd name="connsiteX155" fmla="*/ 9361 w 10000"/>
                  <a:gd name="connsiteY155" fmla="*/ 9358 h 10000"/>
                  <a:gd name="connsiteX156" fmla="*/ 9478 w 10000"/>
                  <a:gd name="connsiteY156" fmla="*/ 9441 h 10000"/>
                  <a:gd name="connsiteX157" fmla="*/ 9628 w 10000"/>
                  <a:gd name="connsiteY157" fmla="*/ 9544 h 10000"/>
                  <a:gd name="connsiteX158" fmla="*/ 9974 w 10000"/>
                  <a:gd name="connsiteY158" fmla="*/ 10000 h 10000"/>
                  <a:gd name="connsiteX159" fmla="*/ 9030 w 10000"/>
                  <a:gd name="connsiteY159" fmla="*/ 2684 h 10000"/>
                  <a:gd name="connsiteX160" fmla="*/ 5119 w 10000"/>
                  <a:gd name="connsiteY160" fmla="*/ 1 h 10000"/>
                  <a:gd name="connsiteX161" fmla="*/ 1470 w 10000"/>
                  <a:gd name="connsiteY161" fmla="*/ 2203 h 10000"/>
                  <a:gd name="connsiteX0" fmla="*/ 1470 w 10000"/>
                  <a:gd name="connsiteY0" fmla="*/ 2203 h 10000"/>
                  <a:gd name="connsiteX1" fmla="*/ 142 w 10000"/>
                  <a:gd name="connsiteY1" fmla="*/ 9602 h 10000"/>
                  <a:gd name="connsiteX2" fmla="*/ 912 w 10000"/>
                  <a:gd name="connsiteY2" fmla="*/ 8902 h 10000"/>
                  <a:gd name="connsiteX3" fmla="*/ 1878 w 10000"/>
                  <a:gd name="connsiteY3" fmla="*/ 4487 h 10000"/>
                  <a:gd name="connsiteX4" fmla="*/ 2035 w 10000"/>
                  <a:gd name="connsiteY4" fmla="*/ 6146 h 10000"/>
                  <a:gd name="connsiteX5" fmla="*/ 2035 w 10000"/>
                  <a:gd name="connsiteY5" fmla="*/ 6082 h 10000"/>
                  <a:gd name="connsiteX6" fmla="*/ 2035 w 10000"/>
                  <a:gd name="connsiteY6" fmla="*/ 5937 h 10000"/>
                  <a:gd name="connsiteX7" fmla="*/ 2087 w 10000"/>
                  <a:gd name="connsiteY7" fmla="*/ 5687 h 10000"/>
                  <a:gd name="connsiteX8" fmla="*/ 2104 w 10000"/>
                  <a:gd name="connsiteY8" fmla="*/ 5374 h 10000"/>
                  <a:gd name="connsiteX9" fmla="*/ 2219 w 10000"/>
                  <a:gd name="connsiteY9" fmla="*/ 5039 h 10000"/>
                  <a:gd name="connsiteX10" fmla="*/ 2318 w 10000"/>
                  <a:gd name="connsiteY10" fmla="*/ 4748 h 10000"/>
                  <a:gd name="connsiteX11" fmla="*/ 2534 w 10000"/>
                  <a:gd name="connsiteY11" fmla="*/ 4436 h 10000"/>
                  <a:gd name="connsiteX12" fmla="*/ 2767 w 10000"/>
                  <a:gd name="connsiteY12" fmla="*/ 4186 h 10000"/>
                  <a:gd name="connsiteX13" fmla="*/ 2884 w 10000"/>
                  <a:gd name="connsiteY13" fmla="*/ 4143 h 10000"/>
                  <a:gd name="connsiteX14" fmla="*/ 2899 w 10000"/>
                  <a:gd name="connsiteY14" fmla="*/ 4143 h 10000"/>
                  <a:gd name="connsiteX15" fmla="*/ 2967 w 10000"/>
                  <a:gd name="connsiteY15" fmla="*/ 4186 h 10000"/>
                  <a:gd name="connsiteX16" fmla="*/ 2967 w 10000"/>
                  <a:gd name="connsiteY16" fmla="*/ 4270 h 10000"/>
                  <a:gd name="connsiteX17" fmla="*/ 2933 w 10000"/>
                  <a:gd name="connsiteY17" fmla="*/ 4581 h 10000"/>
                  <a:gd name="connsiteX18" fmla="*/ 2899 w 10000"/>
                  <a:gd name="connsiteY18" fmla="*/ 4915 h 10000"/>
                  <a:gd name="connsiteX19" fmla="*/ 2899 w 10000"/>
                  <a:gd name="connsiteY19" fmla="*/ 5144 h 10000"/>
                  <a:gd name="connsiteX20" fmla="*/ 2967 w 10000"/>
                  <a:gd name="connsiteY20" fmla="*/ 5374 h 10000"/>
                  <a:gd name="connsiteX21" fmla="*/ 3032 w 10000"/>
                  <a:gd name="connsiteY21" fmla="*/ 5771 h 10000"/>
                  <a:gd name="connsiteX22" fmla="*/ 3114 w 10000"/>
                  <a:gd name="connsiteY22" fmla="*/ 5937 h 10000"/>
                  <a:gd name="connsiteX23" fmla="*/ 3149 w 10000"/>
                  <a:gd name="connsiteY23" fmla="*/ 6104 h 10000"/>
                  <a:gd name="connsiteX24" fmla="*/ 3198 w 10000"/>
                  <a:gd name="connsiteY24" fmla="*/ 6186 h 10000"/>
                  <a:gd name="connsiteX25" fmla="*/ 3198 w 10000"/>
                  <a:gd name="connsiteY25" fmla="*/ 6207 h 10000"/>
                  <a:gd name="connsiteX26" fmla="*/ 3198 w 10000"/>
                  <a:gd name="connsiteY26" fmla="*/ 6146 h 10000"/>
                  <a:gd name="connsiteX27" fmla="*/ 3198 w 10000"/>
                  <a:gd name="connsiteY27" fmla="*/ 6040 h 10000"/>
                  <a:gd name="connsiteX28" fmla="*/ 3166 w 10000"/>
                  <a:gd name="connsiteY28" fmla="*/ 5854 h 10000"/>
                  <a:gd name="connsiteX29" fmla="*/ 3166 w 10000"/>
                  <a:gd name="connsiteY29" fmla="*/ 5602 h 10000"/>
                  <a:gd name="connsiteX30" fmla="*/ 3198 w 10000"/>
                  <a:gd name="connsiteY30" fmla="*/ 5353 h 10000"/>
                  <a:gd name="connsiteX31" fmla="*/ 3281 w 10000"/>
                  <a:gd name="connsiteY31" fmla="*/ 5039 h 10000"/>
                  <a:gd name="connsiteX32" fmla="*/ 3364 w 10000"/>
                  <a:gd name="connsiteY32" fmla="*/ 4748 h 10000"/>
                  <a:gd name="connsiteX33" fmla="*/ 3514 w 10000"/>
                  <a:gd name="connsiteY33" fmla="*/ 4478 h 10000"/>
                  <a:gd name="connsiteX34" fmla="*/ 3631 w 10000"/>
                  <a:gd name="connsiteY34" fmla="*/ 4353 h 10000"/>
                  <a:gd name="connsiteX35" fmla="*/ 3765 w 10000"/>
                  <a:gd name="connsiteY35" fmla="*/ 4143 h 10000"/>
                  <a:gd name="connsiteX36" fmla="*/ 4029 w 10000"/>
                  <a:gd name="connsiteY36" fmla="*/ 3770 h 10000"/>
                  <a:gd name="connsiteX37" fmla="*/ 4161 w 10000"/>
                  <a:gd name="connsiteY37" fmla="*/ 3602 h 10000"/>
                  <a:gd name="connsiteX38" fmla="*/ 4227 w 10000"/>
                  <a:gd name="connsiteY38" fmla="*/ 3477 h 10000"/>
                  <a:gd name="connsiteX39" fmla="*/ 4309 w 10000"/>
                  <a:gd name="connsiteY39" fmla="*/ 3373 h 10000"/>
                  <a:gd name="connsiteX40" fmla="*/ 4343 w 10000"/>
                  <a:gd name="connsiteY40" fmla="*/ 3352 h 10000"/>
                  <a:gd name="connsiteX41" fmla="*/ 4309 w 10000"/>
                  <a:gd name="connsiteY41" fmla="*/ 3373 h 10000"/>
                  <a:gd name="connsiteX42" fmla="*/ 4260 w 10000"/>
                  <a:gd name="connsiteY42" fmla="*/ 3477 h 10000"/>
                  <a:gd name="connsiteX43" fmla="*/ 4161 w 10000"/>
                  <a:gd name="connsiteY43" fmla="*/ 3644 h 10000"/>
                  <a:gd name="connsiteX44" fmla="*/ 4078 w 10000"/>
                  <a:gd name="connsiteY44" fmla="*/ 3852 h 10000"/>
                  <a:gd name="connsiteX45" fmla="*/ 3961 w 10000"/>
                  <a:gd name="connsiteY45" fmla="*/ 4103 h 10000"/>
                  <a:gd name="connsiteX46" fmla="*/ 3862 w 10000"/>
                  <a:gd name="connsiteY46" fmla="*/ 4375 h 10000"/>
                  <a:gd name="connsiteX47" fmla="*/ 3780 w 10000"/>
                  <a:gd name="connsiteY47" fmla="*/ 4686 h 10000"/>
                  <a:gd name="connsiteX48" fmla="*/ 3729 w 10000"/>
                  <a:gd name="connsiteY48" fmla="*/ 4979 h 10000"/>
                  <a:gd name="connsiteX49" fmla="*/ 3696 w 10000"/>
                  <a:gd name="connsiteY49" fmla="*/ 5374 h 10000"/>
                  <a:gd name="connsiteX50" fmla="*/ 3729 w 10000"/>
                  <a:gd name="connsiteY50" fmla="*/ 5707 h 10000"/>
                  <a:gd name="connsiteX51" fmla="*/ 3812 w 10000"/>
                  <a:gd name="connsiteY51" fmla="*/ 5979 h 10000"/>
                  <a:gd name="connsiteX52" fmla="*/ 3911 w 10000"/>
                  <a:gd name="connsiteY52" fmla="*/ 6146 h 10000"/>
                  <a:gd name="connsiteX53" fmla="*/ 4029 w 10000"/>
                  <a:gd name="connsiteY53" fmla="*/ 6271 h 10000"/>
                  <a:gd name="connsiteX54" fmla="*/ 4128 w 10000"/>
                  <a:gd name="connsiteY54" fmla="*/ 6375 h 10000"/>
                  <a:gd name="connsiteX55" fmla="*/ 4178 w 10000"/>
                  <a:gd name="connsiteY55" fmla="*/ 6417 h 10000"/>
                  <a:gd name="connsiteX56" fmla="*/ 4211 w 10000"/>
                  <a:gd name="connsiteY56" fmla="*/ 6417 h 10000"/>
                  <a:gd name="connsiteX57" fmla="*/ 4211 w 10000"/>
                  <a:gd name="connsiteY57" fmla="*/ 6375 h 10000"/>
                  <a:gd name="connsiteX58" fmla="*/ 4178 w 10000"/>
                  <a:gd name="connsiteY58" fmla="*/ 6251 h 10000"/>
                  <a:gd name="connsiteX59" fmla="*/ 4161 w 10000"/>
                  <a:gd name="connsiteY59" fmla="*/ 6104 h 10000"/>
                  <a:gd name="connsiteX60" fmla="*/ 4128 w 10000"/>
                  <a:gd name="connsiteY60" fmla="*/ 5875 h 10000"/>
                  <a:gd name="connsiteX61" fmla="*/ 4128 w 10000"/>
                  <a:gd name="connsiteY61" fmla="*/ 5644 h 10000"/>
                  <a:gd name="connsiteX62" fmla="*/ 4161 w 10000"/>
                  <a:gd name="connsiteY62" fmla="*/ 5353 h 10000"/>
                  <a:gd name="connsiteX63" fmla="*/ 4178 w 10000"/>
                  <a:gd name="connsiteY63" fmla="*/ 5039 h 10000"/>
                  <a:gd name="connsiteX64" fmla="*/ 4293 w 10000"/>
                  <a:gd name="connsiteY64" fmla="*/ 4748 h 10000"/>
                  <a:gd name="connsiteX65" fmla="*/ 4394 w 10000"/>
                  <a:gd name="connsiteY65" fmla="*/ 4436 h 10000"/>
                  <a:gd name="connsiteX66" fmla="*/ 4526 w 10000"/>
                  <a:gd name="connsiteY66" fmla="*/ 4207 h 10000"/>
                  <a:gd name="connsiteX67" fmla="*/ 4625 w 10000"/>
                  <a:gd name="connsiteY67" fmla="*/ 4018 h 10000"/>
                  <a:gd name="connsiteX68" fmla="*/ 4760 w 10000"/>
                  <a:gd name="connsiteY68" fmla="*/ 3852 h 10000"/>
                  <a:gd name="connsiteX69" fmla="*/ 4875 w 10000"/>
                  <a:gd name="connsiteY69" fmla="*/ 3705 h 10000"/>
                  <a:gd name="connsiteX70" fmla="*/ 4974 w 10000"/>
                  <a:gd name="connsiteY70" fmla="*/ 3602 h 10000"/>
                  <a:gd name="connsiteX71" fmla="*/ 5110 w 10000"/>
                  <a:gd name="connsiteY71" fmla="*/ 3539 h 10000"/>
                  <a:gd name="connsiteX72" fmla="*/ 5194 w 10000"/>
                  <a:gd name="connsiteY72" fmla="*/ 3539 h 10000"/>
                  <a:gd name="connsiteX73" fmla="*/ 5277 w 10000"/>
                  <a:gd name="connsiteY73" fmla="*/ 3602 h 10000"/>
                  <a:gd name="connsiteX74" fmla="*/ 5358 w 10000"/>
                  <a:gd name="connsiteY74" fmla="*/ 3705 h 10000"/>
                  <a:gd name="connsiteX75" fmla="*/ 5410 w 10000"/>
                  <a:gd name="connsiteY75" fmla="*/ 3852 h 10000"/>
                  <a:gd name="connsiteX76" fmla="*/ 5443 w 10000"/>
                  <a:gd name="connsiteY76" fmla="*/ 4041 h 10000"/>
                  <a:gd name="connsiteX77" fmla="*/ 5510 w 10000"/>
                  <a:gd name="connsiteY77" fmla="*/ 4540 h 10000"/>
                  <a:gd name="connsiteX78" fmla="*/ 5543 w 10000"/>
                  <a:gd name="connsiteY78" fmla="*/ 5102 h 10000"/>
                  <a:gd name="connsiteX79" fmla="*/ 5576 w 10000"/>
                  <a:gd name="connsiteY79" fmla="*/ 5687 h 10000"/>
                  <a:gd name="connsiteX80" fmla="*/ 5576 w 10000"/>
                  <a:gd name="connsiteY80" fmla="*/ 5937 h 10000"/>
                  <a:gd name="connsiteX81" fmla="*/ 5576 w 10000"/>
                  <a:gd name="connsiteY81" fmla="*/ 6146 h 10000"/>
                  <a:gd name="connsiteX82" fmla="*/ 5543 w 10000"/>
                  <a:gd name="connsiteY82" fmla="*/ 6353 h 10000"/>
                  <a:gd name="connsiteX83" fmla="*/ 5543 w 10000"/>
                  <a:gd name="connsiteY83" fmla="*/ 6480 h 10000"/>
                  <a:gd name="connsiteX84" fmla="*/ 5543 w 10000"/>
                  <a:gd name="connsiteY84" fmla="*/ 6583 h 10000"/>
                  <a:gd name="connsiteX85" fmla="*/ 5543 w 10000"/>
                  <a:gd name="connsiteY85" fmla="*/ 6604 h 10000"/>
                  <a:gd name="connsiteX86" fmla="*/ 6173 w 10000"/>
                  <a:gd name="connsiteY86" fmla="*/ 3185 h 10000"/>
                  <a:gd name="connsiteX87" fmla="*/ 6207 w 10000"/>
                  <a:gd name="connsiteY87" fmla="*/ 3248 h 10000"/>
                  <a:gd name="connsiteX88" fmla="*/ 6239 w 10000"/>
                  <a:gd name="connsiteY88" fmla="*/ 3352 h 10000"/>
                  <a:gd name="connsiteX89" fmla="*/ 6288 w 10000"/>
                  <a:gd name="connsiteY89" fmla="*/ 3517 h 10000"/>
                  <a:gd name="connsiteX90" fmla="*/ 6339 w 10000"/>
                  <a:gd name="connsiteY90" fmla="*/ 3748 h 10000"/>
                  <a:gd name="connsiteX91" fmla="*/ 6387 w 10000"/>
                  <a:gd name="connsiteY91" fmla="*/ 3978 h 10000"/>
                  <a:gd name="connsiteX92" fmla="*/ 6471 w 10000"/>
                  <a:gd name="connsiteY92" fmla="*/ 4270 h 10000"/>
                  <a:gd name="connsiteX93" fmla="*/ 6556 w 10000"/>
                  <a:gd name="connsiteY93" fmla="*/ 4915 h 10000"/>
                  <a:gd name="connsiteX94" fmla="*/ 6573 w 10000"/>
                  <a:gd name="connsiteY94" fmla="*/ 5248 h 10000"/>
                  <a:gd name="connsiteX95" fmla="*/ 6573 w 10000"/>
                  <a:gd name="connsiteY95" fmla="*/ 5520 h 10000"/>
                  <a:gd name="connsiteX96" fmla="*/ 6573 w 10000"/>
                  <a:gd name="connsiteY96" fmla="*/ 5749 h 10000"/>
                  <a:gd name="connsiteX97" fmla="*/ 6556 w 10000"/>
                  <a:gd name="connsiteY97" fmla="*/ 5937 h 10000"/>
                  <a:gd name="connsiteX98" fmla="*/ 6521 w 10000"/>
                  <a:gd name="connsiteY98" fmla="*/ 6104 h 10000"/>
                  <a:gd name="connsiteX99" fmla="*/ 6506 w 10000"/>
                  <a:gd name="connsiteY99" fmla="*/ 6207 h 10000"/>
                  <a:gd name="connsiteX100" fmla="*/ 6471 w 10000"/>
                  <a:gd name="connsiteY100" fmla="*/ 6271 h 10000"/>
                  <a:gd name="connsiteX101" fmla="*/ 6471 w 10000"/>
                  <a:gd name="connsiteY101" fmla="*/ 6313 h 10000"/>
                  <a:gd name="connsiteX102" fmla="*/ 6471 w 10000"/>
                  <a:gd name="connsiteY102" fmla="*/ 6271 h 10000"/>
                  <a:gd name="connsiteX103" fmla="*/ 6556 w 10000"/>
                  <a:gd name="connsiteY103" fmla="*/ 6207 h 10000"/>
                  <a:gd name="connsiteX104" fmla="*/ 6638 w 10000"/>
                  <a:gd name="connsiteY104" fmla="*/ 6082 h 10000"/>
                  <a:gd name="connsiteX105" fmla="*/ 6703 w 10000"/>
                  <a:gd name="connsiteY105" fmla="*/ 5916 h 10000"/>
                  <a:gd name="connsiteX106" fmla="*/ 6904 w 10000"/>
                  <a:gd name="connsiteY106" fmla="*/ 5541 h 10000"/>
                  <a:gd name="connsiteX107" fmla="*/ 7083 w 10000"/>
                  <a:gd name="connsiteY107" fmla="*/ 5102 h 10000"/>
                  <a:gd name="connsiteX108" fmla="*/ 7102 w 10000"/>
                  <a:gd name="connsiteY108" fmla="*/ 4937 h 10000"/>
                  <a:gd name="connsiteX109" fmla="*/ 7135 w 10000"/>
                  <a:gd name="connsiteY109" fmla="*/ 4748 h 10000"/>
                  <a:gd name="connsiteX110" fmla="*/ 7135 w 10000"/>
                  <a:gd name="connsiteY110" fmla="*/ 4436 h 10000"/>
                  <a:gd name="connsiteX111" fmla="*/ 7083 w 10000"/>
                  <a:gd name="connsiteY111" fmla="*/ 4270 h 10000"/>
                  <a:gd name="connsiteX112" fmla="*/ 7051 w 10000"/>
                  <a:gd name="connsiteY112" fmla="*/ 4248 h 10000"/>
                  <a:gd name="connsiteX113" fmla="*/ 7051 w 10000"/>
                  <a:gd name="connsiteY113" fmla="*/ 4207 h 10000"/>
                  <a:gd name="connsiteX114" fmla="*/ 7083 w 10000"/>
                  <a:gd name="connsiteY114" fmla="*/ 4248 h 10000"/>
                  <a:gd name="connsiteX115" fmla="*/ 7135 w 10000"/>
                  <a:gd name="connsiteY115" fmla="*/ 4353 h 10000"/>
                  <a:gd name="connsiteX116" fmla="*/ 7219 w 10000"/>
                  <a:gd name="connsiteY116" fmla="*/ 4478 h 10000"/>
                  <a:gd name="connsiteX117" fmla="*/ 7318 w 10000"/>
                  <a:gd name="connsiteY117" fmla="*/ 4644 h 10000"/>
                  <a:gd name="connsiteX118" fmla="*/ 7503 w 10000"/>
                  <a:gd name="connsiteY118" fmla="*/ 4915 h 10000"/>
                  <a:gd name="connsiteX119" fmla="*/ 7568 w 10000"/>
                  <a:gd name="connsiteY119" fmla="*/ 5039 h 10000"/>
                  <a:gd name="connsiteX120" fmla="*/ 7584 w 10000"/>
                  <a:gd name="connsiteY120" fmla="*/ 5082 h 10000"/>
                  <a:gd name="connsiteX121" fmla="*/ 7635 w 10000"/>
                  <a:gd name="connsiteY121" fmla="*/ 5583 h 10000"/>
                  <a:gd name="connsiteX122" fmla="*/ 7667 w 10000"/>
                  <a:gd name="connsiteY122" fmla="*/ 6040 h 10000"/>
                  <a:gd name="connsiteX123" fmla="*/ 7667 w 10000"/>
                  <a:gd name="connsiteY123" fmla="*/ 6251 h 10000"/>
                  <a:gd name="connsiteX124" fmla="*/ 7699 w 10000"/>
                  <a:gd name="connsiteY124" fmla="*/ 6438 h 10000"/>
                  <a:gd name="connsiteX125" fmla="*/ 7715 w 10000"/>
                  <a:gd name="connsiteY125" fmla="*/ 6543 h 10000"/>
                  <a:gd name="connsiteX126" fmla="*/ 7750 w 10000"/>
                  <a:gd name="connsiteY126" fmla="*/ 6583 h 10000"/>
                  <a:gd name="connsiteX127" fmla="*/ 7750 w 10000"/>
                  <a:gd name="connsiteY127" fmla="*/ 6543 h 10000"/>
                  <a:gd name="connsiteX128" fmla="*/ 7800 w 10000"/>
                  <a:gd name="connsiteY128" fmla="*/ 6480 h 10000"/>
                  <a:gd name="connsiteX129" fmla="*/ 7851 w 10000"/>
                  <a:gd name="connsiteY129" fmla="*/ 6375 h 10000"/>
                  <a:gd name="connsiteX130" fmla="*/ 7900 w 10000"/>
                  <a:gd name="connsiteY130" fmla="*/ 6251 h 10000"/>
                  <a:gd name="connsiteX131" fmla="*/ 8033 w 10000"/>
                  <a:gd name="connsiteY131" fmla="*/ 5916 h 10000"/>
                  <a:gd name="connsiteX132" fmla="*/ 8114 w 10000"/>
                  <a:gd name="connsiteY132" fmla="*/ 5477 h 10000"/>
                  <a:gd name="connsiteX133" fmla="*/ 8148 w 10000"/>
                  <a:gd name="connsiteY133" fmla="*/ 5311 h 10000"/>
                  <a:gd name="connsiteX134" fmla="*/ 8148 w 10000"/>
                  <a:gd name="connsiteY134" fmla="*/ 5185 h 10000"/>
                  <a:gd name="connsiteX135" fmla="*/ 8098 w 10000"/>
                  <a:gd name="connsiteY135" fmla="*/ 4979 h 10000"/>
                  <a:gd name="connsiteX136" fmla="*/ 8033 w 10000"/>
                  <a:gd name="connsiteY136" fmla="*/ 4873 h 10000"/>
                  <a:gd name="connsiteX137" fmla="*/ 8016 w 10000"/>
                  <a:gd name="connsiteY137" fmla="*/ 4854 h 10000"/>
                  <a:gd name="connsiteX138" fmla="*/ 8148 w 10000"/>
                  <a:gd name="connsiteY138" fmla="*/ 5039 h 10000"/>
                  <a:gd name="connsiteX139" fmla="*/ 8297 w 10000"/>
                  <a:gd name="connsiteY139" fmla="*/ 5206 h 10000"/>
                  <a:gd name="connsiteX140" fmla="*/ 8499 w 10000"/>
                  <a:gd name="connsiteY140" fmla="*/ 5374 h 10000"/>
                  <a:gd name="connsiteX141" fmla="*/ 8682 w 10000"/>
                  <a:gd name="connsiteY141" fmla="*/ 5583 h 10000"/>
                  <a:gd name="connsiteX142" fmla="*/ 8831 w 10000"/>
                  <a:gd name="connsiteY142" fmla="*/ 5854 h 10000"/>
                  <a:gd name="connsiteX143" fmla="*/ 8996 w 10000"/>
                  <a:gd name="connsiteY143" fmla="*/ 6146 h 10000"/>
                  <a:gd name="connsiteX144" fmla="*/ 9129 w 10000"/>
                  <a:gd name="connsiteY144" fmla="*/ 6520 h 10000"/>
                  <a:gd name="connsiteX145" fmla="*/ 9230 w 10000"/>
                  <a:gd name="connsiteY145" fmla="*/ 6979 h 10000"/>
                  <a:gd name="connsiteX146" fmla="*/ 9296 w 10000"/>
                  <a:gd name="connsiteY146" fmla="*/ 7480 h 10000"/>
                  <a:gd name="connsiteX147" fmla="*/ 9345 w 10000"/>
                  <a:gd name="connsiteY147" fmla="*/ 7939 h 10000"/>
                  <a:gd name="connsiteX148" fmla="*/ 9345 w 10000"/>
                  <a:gd name="connsiteY148" fmla="*/ 8357 h 10000"/>
                  <a:gd name="connsiteX149" fmla="*/ 9345 w 10000"/>
                  <a:gd name="connsiteY149" fmla="*/ 8689 h 10000"/>
                  <a:gd name="connsiteX150" fmla="*/ 9345 w 10000"/>
                  <a:gd name="connsiteY150" fmla="*/ 8940 h 10000"/>
                  <a:gd name="connsiteX151" fmla="*/ 9311 w 10000"/>
                  <a:gd name="connsiteY151" fmla="*/ 9148 h 10000"/>
                  <a:gd name="connsiteX152" fmla="*/ 9311 w 10000"/>
                  <a:gd name="connsiteY152" fmla="*/ 9315 h 10000"/>
                  <a:gd name="connsiteX153" fmla="*/ 9311 w 10000"/>
                  <a:gd name="connsiteY153" fmla="*/ 9358 h 10000"/>
                  <a:gd name="connsiteX154" fmla="*/ 9361 w 10000"/>
                  <a:gd name="connsiteY154" fmla="*/ 9358 h 10000"/>
                  <a:gd name="connsiteX155" fmla="*/ 9478 w 10000"/>
                  <a:gd name="connsiteY155" fmla="*/ 9441 h 10000"/>
                  <a:gd name="connsiteX156" fmla="*/ 9628 w 10000"/>
                  <a:gd name="connsiteY156" fmla="*/ 9544 h 10000"/>
                  <a:gd name="connsiteX157" fmla="*/ 9974 w 10000"/>
                  <a:gd name="connsiteY157" fmla="*/ 10000 h 10000"/>
                  <a:gd name="connsiteX158" fmla="*/ 9030 w 10000"/>
                  <a:gd name="connsiteY158" fmla="*/ 2684 h 10000"/>
                  <a:gd name="connsiteX159" fmla="*/ 5119 w 10000"/>
                  <a:gd name="connsiteY159" fmla="*/ 1 h 10000"/>
                  <a:gd name="connsiteX160" fmla="*/ 1470 w 10000"/>
                  <a:gd name="connsiteY160" fmla="*/ 2203 h 10000"/>
                  <a:gd name="connsiteX0" fmla="*/ 1470 w 10000"/>
                  <a:gd name="connsiteY0" fmla="*/ 2203 h 10000"/>
                  <a:gd name="connsiteX1" fmla="*/ 142 w 10000"/>
                  <a:gd name="connsiteY1" fmla="*/ 9602 h 10000"/>
                  <a:gd name="connsiteX2" fmla="*/ 937 w 10000"/>
                  <a:gd name="connsiteY2" fmla="*/ 8860 h 10000"/>
                  <a:gd name="connsiteX3" fmla="*/ 1878 w 10000"/>
                  <a:gd name="connsiteY3" fmla="*/ 4487 h 10000"/>
                  <a:gd name="connsiteX4" fmla="*/ 2035 w 10000"/>
                  <a:gd name="connsiteY4" fmla="*/ 6146 h 10000"/>
                  <a:gd name="connsiteX5" fmla="*/ 2035 w 10000"/>
                  <a:gd name="connsiteY5" fmla="*/ 6082 h 10000"/>
                  <a:gd name="connsiteX6" fmla="*/ 2035 w 10000"/>
                  <a:gd name="connsiteY6" fmla="*/ 5937 h 10000"/>
                  <a:gd name="connsiteX7" fmla="*/ 2087 w 10000"/>
                  <a:gd name="connsiteY7" fmla="*/ 5687 h 10000"/>
                  <a:gd name="connsiteX8" fmla="*/ 2104 w 10000"/>
                  <a:gd name="connsiteY8" fmla="*/ 5374 h 10000"/>
                  <a:gd name="connsiteX9" fmla="*/ 2219 w 10000"/>
                  <a:gd name="connsiteY9" fmla="*/ 5039 h 10000"/>
                  <a:gd name="connsiteX10" fmla="*/ 2318 w 10000"/>
                  <a:gd name="connsiteY10" fmla="*/ 4748 h 10000"/>
                  <a:gd name="connsiteX11" fmla="*/ 2534 w 10000"/>
                  <a:gd name="connsiteY11" fmla="*/ 4436 h 10000"/>
                  <a:gd name="connsiteX12" fmla="*/ 2767 w 10000"/>
                  <a:gd name="connsiteY12" fmla="*/ 4186 h 10000"/>
                  <a:gd name="connsiteX13" fmla="*/ 2884 w 10000"/>
                  <a:gd name="connsiteY13" fmla="*/ 4143 h 10000"/>
                  <a:gd name="connsiteX14" fmla="*/ 2899 w 10000"/>
                  <a:gd name="connsiteY14" fmla="*/ 4143 h 10000"/>
                  <a:gd name="connsiteX15" fmla="*/ 2967 w 10000"/>
                  <a:gd name="connsiteY15" fmla="*/ 4186 h 10000"/>
                  <a:gd name="connsiteX16" fmla="*/ 2967 w 10000"/>
                  <a:gd name="connsiteY16" fmla="*/ 4270 h 10000"/>
                  <a:gd name="connsiteX17" fmla="*/ 2933 w 10000"/>
                  <a:gd name="connsiteY17" fmla="*/ 4581 h 10000"/>
                  <a:gd name="connsiteX18" fmla="*/ 2899 w 10000"/>
                  <a:gd name="connsiteY18" fmla="*/ 4915 h 10000"/>
                  <a:gd name="connsiteX19" fmla="*/ 2899 w 10000"/>
                  <a:gd name="connsiteY19" fmla="*/ 5144 h 10000"/>
                  <a:gd name="connsiteX20" fmla="*/ 2967 w 10000"/>
                  <a:gd name="connsiteY20" fmla="*/ 5374 h 10000"/>
                  <a:gd name="connsiteX21" fmla="*/ 3032 w 10000"/>
                  <a:gd name="connsiteY21" fmla="*/ 5771 h 10000"/>
                  <a:gd name="connsiteX22" fmla="*/ 3114 w 10000"/>
                  <a:gd name="connsiteY22" fmla="*/ 5937 h 10000"/>
                  <a:gd name="connsiteX23" fmla="*/ 3149 w 10000"/>
                  <a:gd name="connsiteY23" fmla="*/ 6104 h 10000"/>
                  <a:gd name="connsiteX24" fmla="*/ 3198 w 10000"/>
                  <a:gd name="connsiteY24" fmla="*/ 6186 h 10000"/>
                  <a:gd name="connsiteX25" fmla="*/ 3198 w 10000"/>
                  <a:gd name="connsiteY25" fmla="*/ 6207 h 10000"/>
                  <a:gd name="connsiteX26" fmla="*/ 3198 w 10000"/>
                  <a:gd name="connsiteY26" fmla="*/ 6146 h 10000"/>
                  <a:gd name="connsiteX27" fmla="*/ 3198 w 10000"/>
                  <a:gd name="connsiteY27" fmla="*/ 6040 h 10000"/>
                  <a:gd name="connsiteX28" fmla="*/ 3166 w 10000"/>
                  <a:gd name="connsiteY28" fmla="*/ 5854 h 10000"/>
                  <a:gd name="connsiteX29" fmla="*/ 3166 w 10000"/>
                  <a:gd name="connsiteY29" fmla="*/ 5602 h 10000"/>
                  <a:gd name="connsiteX30" fmla="*/ 3198 w 10000"/>
                  <a:gd name="connsiteY30" fmla="*/ 5353 h 10000"/>
                  <a:gd name="connsiteX31" fmla="*/ 3281 w 10000"/>
                  <a:gd name="connsiteY31" fmla="*/ 5039 h 10000"/>
                  <a:gd name="connsiteX32" fmla="*/ 3364 w 10000"/>
                  <a:gd name="connsiteY32" fmla="*/ 4748 h 10000"/>
                  <a:gd name="connsiteX33" fmla="*/ 3514 w 10000"/>
                  <a:gd name="connsiteY33" fmla="*/ 4478 h 10000"/>
                  <a:gd name="connsiteX34" fmla="*/ 3631 w 10000"/>
                  <a:gd name="connsiteY34" fmla="*/ 4353 h 10000"/>
                  <a:gd name="connsiteX35" fmla="*/ 3765 w 10000"/>
                  <a:gd name="connsiteY35" fmla="*/ 4143 h 10000"/>
                  <a:gd name="connsiteX36" fmla="*/ 4029 w 10000"/>
                  <a:gd name="connsiteY36" fmla="*/ 3770 h 10000"/>
                  <a:gd name="connsiteX37" fmla="*/ 4161 w 10000"/>
                  <a:gd name="connsiteY37" fmla="*/ 3602 h 10000"/>
                  <a:gd name="connsiteX38" fmla="*/ 4227 w 10000"/>
                  <a:gd name="connsiteY38" fmla="*/ 3477 h 10000"/>
                  <a:gd name="connsiteX39" fmla="*/ 4309 w 10000"/>
                  <a:gd name="connsiteY39" fmla="*/ 3373 h 10000"/>
                  <a:gd name="connsiteX40" fmla="*/ 4343 w 10000"/>
                  <a:gd name="connsiteY40" fmla="*/ 3352 h 10000"/>
                  <a:gd name="connsiteX41" fmla="*/ 4309 w 10000"/>
                  <a:gd name="connsiteY41" fmla="*/ 3373 h 10000"/>
                  <a:gd name="connsiteX42" fmla="*/ 4260 w 10000"/>
                  <a:gd name="connsiteY42" fmla="*/ 3477 h 10000"/>
                  <a:gd name="connsiteX43" fmla="*/ 4161 w 10000"/>
                  <a:gd name="connsiteY43" fmla="*/ 3644 h 10000"/>
                  <a:gd name="connsiteX44" fmla="*/ 4078 w 10000"/>
                  <a:gd name="connsiteY44" fmla="*/ 3852 h 10000"/>
                  <a:gd name="connsiteX45" fmla="*/ 3961 w 10000"/>
                  <a:gd name="connsiteY45" fmla="*/ 4103 h 10000"/>
                  <a:gd name="connsiteX46" fmla="*/ 3862 w 10000"/>
                  <a:gd name="connsiteY46" fmla="*/ 4375 h 10000"/>
                  <a:gd name="connsiteX47" fmla="*/ 3780 w 10000"/>
                  <a:gd name="connsiteY47" fmla="*/ 4686 h 10000"/>
                  <a:gd name="connsiteX48" fmla="*/ 3729 w 10000"/>
                  <a:gd name="connsiteY48" fmla="*/ 4979 h 10000"/>
                  <a:gd name="connsiteX49" fmla="*/ 3696 w 10000"/>
                  <a:gd name="connsiteY49" fmla="*/ 5374 h 10000"/>
                  <a:gd name="connsiteX50" fmla="*/ 3729 w 10000"/>
                  <a:gd name="connsiteY50" fmla="*/ 5707 h 10000"/>
                  <a:gd name="connsiteX51" fmla="*/ 3812 w 10000"/>
                  <a:gd name="connsiteY51" fmla="*/ 5979 h 10000"/>
                  <a:gd name="connsiteX52" fmla="*/ 3911 w 10000"/>
                  <a:gd name="connsiteY52" fmla="*/ 6146 h 10000"/>
                  <a:gd name="connsiteX53" fmla="*/ 4029 w 10000"/>
                  <a:gd name="connsiteY53" fmla="*/ 6271 h 10000"/>
                  <a:gd name="connsiteX54" fmla="*/ 4128 w 10000"/>
                  <a:gd name="connsiteY54" fmla="*/ 6375 h 10000"/>
                  <a:gd name="connsiteX55" fmla="*/ 4178 w 10000"/>
                  <a:gd name="connsiteY55" fmla="*/ 6417 h 10000"/>
                  <a:gd name="connsiteX56" fmla="*/ 4211 w 10000"/>
                  <a:gd name="connsiteY56" fmla="*/ 6417 h 10000"/>
                  <a:gd name="connsiteX57" fmla="*/ 4211 w 10000"/>
                  <a:gd name="connsiteY57" fmla="*/ 6375 h 10000"/>
                  <a:gd name="connsiteX58" fmla="*/ 4178 w 10000"/>
                  <a:gd name="connsiteY58" fmla="*/ 6251 h 10000"/>
                  <a:gd name="connsiteX59" fmla="*/ 4161 w 10000"/>
                  <a:gd name="connsiteY59" fmla="*/ 6104 h 10000"/>
                  <a:gd name="connsiteX60" fmla="*/ 4128 w 10000"/>
                  <a:gd name="connsiteY60" fmla="*/ 5875 h 10000"/>
                  <a:gd name="connsiteX61" fmla="*/ 4128 w 10000"/>
                  <a:gd name="connsiteY61" fmla="*/ 5644 h 10000"/>
                  <a:gd name="connsiteX62" fmla="*/ 4161 w 10000"/>
                  <a:gd name="connsiteY62" fmla="*/ 5353 h 10000"/>
                  <a:gd name="connsiteX63" fmla="*/ 4178 w 10000"/>
                  <a:gd name="connsiteY63" fmla="*/ 5039 h 10000"/>
                  <a:gd name="connsiteX64" fmla="*/ 4293 w 10000"/>
                  <a:gd name="connsiteY64" fmla="*/ 4748 h 10000"/>
                  <a:gd name="connsiteX65" fmla="*/ 4394 w 10000"/>
                  <a:gd name="connsiteY65" fmla="*/ 4436 h 10000"/>
                  <a:gd name="connsiteX66" fmla="*/ 4526 w 10000"/>
                  <a:gd name="connsiteY66" fmla="*/ 4207 h 10000"/>
                  <a:gd name="connsiteX67" fmla="*/ 4625 w 10000"/>
                  <a:gd name="connsiteY67" fmla="*/ 4018 h 10000"/>
                  <a:gd name="connsiteX68" fmla="*/ 4760 w 10000"/>
                  <a:gd name="connsiteY68" fmla="*/ 3852 h 10000"/>
                  <a:gd name="connsiteX69" fmla="*/ 4875 w 10000"/>
                  <a:gd name="connsiteY69" fmla="*/ 3705 h 10000"/>
                  <a:gd name="connsiteX70" fmla="*/ 4974 w 10000"/>
                  <a:gd name="connsiteY70" fmla="*/ 3602 h 10000"/>
                  <a:gd name="connsiteX71" fmla="*/ 5110 w 10000"/>
                  <a:gd name="connsiteY71" fmla="*/ 3539 h 10000"/>
                  <a:gd name="connsiteX72" fmla="*/ 5194 w 10000"/>
                  <a:gd name="connsiteY72" fmla="*/ 3539 h 10000"/>
                  <a:gd name="connsiteX73" fmla="*/ 5277 w 10000"/>
                  <a:gd name="connsiteY73" fmla="*/ 3602 h 10000"/>
                  <a:gd name="connsiteX74" fmla="*/ 5358 w 10000"/>
                  <a:gd name="connsiteY74" fmla="*/ 3705 h 10000"/>
                  <a:gd name="connsiteX75" fmla="*/ 5410 w 10000"/>
                  <a:gd name="connsiteY75" fmla="*/ 3852 h 10000"/>
                  <a:gd name="connsiteX76" fmla="*/ 5443 w 10000"/>
                  <a:gd name="connsiteY76" fmla="*/ 4041 h 10000"/>
                  <a:gd name="connsiteX77" fmla="*/ 5510 w 10000"/>
                  <a:gd name="connsiteY77" fmla="*/ 4540 h 10000"/>
                  <a:gd name="connsiteX78" fmla="*/ 5543 w 10000"/>
                  <a:gd name="connsiteY78" fmla="*/ 5102 h 10000"/>
                  <a:gd name="connsiteX79" fmla="*/ 5576 w 10000"/>
                  <a:gd name="connsiteY79" fmla="*/ 5687 h 10000"/>
                  <a:gd name="connsiteX80" fmla="*/ 5576 w 10000"/>
                  <a:gd name="connsiteY80" fmla="*/ 5937 h 10000"/>
                  <a:gd name="connsiteX81" fmla="*/ 5576 w 10000"/>
                  <a:gd name="connsiteY81" fmla="*/ 6146 h 10000"/>
                  <a:gd name="connsiteX82" fmla="*/ 5543 w 10000"/>
                  <a:gd name="connsiteY82" fmla="*/ 6353 h 10000"/>
                  <a:gd name="connsiteX83" fmla="*/ 5543 w 10000"/>
                  <a:gd name="connsiteY83" fmla="*/ 6480 h 10000"/>
                  <a:gd name="connsiteX84" fmla="*/ 5543 w 10000"/>
                  <a:gd name="connsiteY84" fmla="*/ 6583 h 10000"/>
                  <a:gd name="connsiteX85" fmla="*/ 5543 w 10000"/>
                  <a:gd name="connsiteY85" fmla="*/ 6604 h 10000"/>
                  <a:gd name="connsiteX86" fmla="*/ 6173 w 10000"/>
                  <a:gd name="connsiteY86" fmla="*/ 3185 h 10000"/>
                  <a:gd name="connsiteX87" fmla="*/ 6207 w 10000"/>
                  <a:gd name="connsiteY87" fmla="*/ 3248 h 10000"/>
                  <a:gd name="connsiteX88" fmla="*/ 6239 w 10000"/>
                  <a:gd name="connsiteY88" fmla="*/ 3352 h 10000"/>
                  <a:gd name="connsiteX89" fmla="*/ 6288 w 10000"/>
                  <a:gd name="connsiteY89" fmla="*/ 3517 h 10000"/>
                  <a:gd name="connsiteX90" fmla="*/ 6339 w 10000"/>
                  <a:gd name="connsiteY90" fmla="*/ 3748 h 10000"/>
                  <a:gd name="connsiteX91" fmla="*/ 6387 w 10000"/>
                  <a:gd name="connsiteY91" fmla="*/ 3978 h 10000"/>
                  <a:gd name="connsiteX92" fmla="*/ 6471 w 10000"/>
                  <a:gd name="connsiteY92" fmla="*/ 4270 h 10000"/>
                  <a:gd name="connsiteX93" fmla="*/ 6556 w 10000"/>
                  <a:gd name="connsiteY93" fmla="*/ 4915 h 10000"/>
                  <a:gd name="connsiteX94" fmla="*/ 6573 w 10000"/>
                  <a:gd name="connsiteY94" fmla="*/ 5248 h 10000"/>
                  <a:gd name="connsiteX95" fmla="*/ 6573 w 10000"/>
                  <a:gd name="connsiteY95" fmla="*/ 5520 h 10000"/>
                  <a:gd name="connsiteX96" fmla="*/ 6573 w 10000"/>
                  <a:gd name="connsiteY96" fmla="*/ 5749 h 10000"/>
                  <a:gd name="connsiteX97" fmla="*/ 6556 w 10000"/>
                  <a:gd name="connsiteY97" fmla="*/ 5937 h 10000"/>
                  <a:gd name="connsiteX98" fmla="*/ 6521 w 10000"/>
                  <a:gd name="connsiteY98" fmla="*/ 6104 h 10000"/>
                  <a:gd name="connsiteX99" fmla="*/ 6506 w 10000"/>
                  <a:gd name="connsiteY99" fmla="*/ 6207 h 10000"/>
                  <a:gd name="connsiteX100" fmla="*/ 6471 w 10000"/>
                  <a:gd name="connsiteY100" fmla="*/ 6271 h 10000"/>
                  <a:gd name="connsiteX101" fmla="*/ 6471 w 10000"/>
                  <a:gd name="connsiteY101" fmla="*/ 6313 h 10000"/>
                  <a:gd name="connsiteX102" fmla="*/ 6471 w 10000"/>
                  <a:gd name="connsiteY102" fmla="*/ 6271 h 10000"/>
                  <a:gd name="connsiteX103" fmla="*/ 6556 w 10000"/>
                  <a:gd name="connsiteY103" fmla="*/ 6207 h 10000"/>
                  <a:gd name="connsiteX104" fmla="*/ 6638 w 10000"/>
                  <a:gd name="connsiteY104" fmla="*/ 6082 h 10000"/>
                  <a:gd name="connsiteX105" fmla="*/ 6703 w 10000"/>
                  <a:gd name="connsiteY105" fmla="*/ 5916 h 10000"/>
                  <a:gd name="connsiteX106" fmla="*/ 6904 w 10000"/>
                  <a:gd name="connsiteY106" fmla="*/ 5541 h 10000"/>
                  <a:gd name="connsiteX107" fmla="*/ 7083 w 10000"/>
                  <a:gd name="connsiteY107" fmla="*/ 5102 h 10000"/>
                  <a:gd name="connsiteX108" fmla="*/ 7102 w 10000"/>
                  <a:gd name="connsiteY108" fmla="*/ 4937 h 10000"/>
                  <a:gd name="connsiteX109" fmla="*/ 7135 w 10000"/>
                  <a:gd name="connsiteY109" fmla="*/ 4748 h 10000"/>
                  <a:gd name="connsiteX110" fmla="*/ 7135 w 10000"/>
                  <a:gd name="connsiteY110" fmla="*/ 4436 h 10000"/>
                  <a:gd name="connsiteX111" fmla="*/ 7083 w 10000"/>
                  <a:gd name="connsiteY111" fmla="*/ 4270 h 10000"/>
                  <a:gd name="connsiteX112" fmla="*/ 7051 w 10000"/>
                  <a:gd name="connsiteY112" fmla="*/ 4248 h 10000"/>
                  <a:gd name="connsiteX113" fmla="*/ 7051 w 10000"/>
                  <a:gd name="connsiteY113" fmla="*/ 4207 h 10000"/>
                  <a:gd name="connsiteX114" fmla="*/ 7083 w 10000"/>
                  <a:gd name="connsiteY114" fmla="*/ 4248 h 10000"/>
                  <a:gd name="connsiteX115" fmla="*/ 7135 w 10000"/>
                  <a:gd name="connsiteY115" fmla="*/ 4353 h 10000"/>
                  <a:gd name="connsiteX116" fmla="*/ 7219 w 10000"/>
                  <a:gd name="connsiteY116" fmla="*/ 4478 h 10000"/>
                  <a:gd name="connsiteX117" fmla="*/ 7318 w 10000"/>
                  <a:gd name="connsiteY117" fmla="*/ 4644 h 10000"/>
                  <a:gd name="connsiteX118" fmla="*/ 7503 w 10000"/>
                  <a:gd name="connsiteY118" fmla="*/ 4915 h 10000"/>
                  <a:gd name="connsiteX119" fmla="*/ 7568 w 10000"/>
                  <a:gd name="connsiteY119" fmla="*/ 5039 h 10000"/>
                  <a:gd name="connsiteX120" fmla="*/ 7584 w 10000"/>
                  <a:gd name="connsiteY120" fmla="*/ 5082 h 10000"/>
                  <a:gd name="connsiteX121" fmla="*/ 7635 w 10000"/>
                  <a:gd name="connsiteY121" fmla="*/ 5583 h 10000"/>
                  <a:gd name="connsiteX122" fmla="*/ 7667 w 10000"/>
                  <a:gd name="connsiteY122" fmla="*/ 6040 h 10000"/>
                  <a:gd name="connsiteX123" fmla="*/ 7667 w 10000"/>
                  <a:gd name="connsiteY123" fmla="*/ 6251 h 10000"/>
                  <a:gd name="connsiteX124" fmla="*/ 7699 w 10000"/>
                  <a:gd name="connsiteY124" fmla="*/ 6438 h 10000"/>
                  <a:gd name="connsiteX125" fmla="*/ 7715 w 10000"/>
                  <a:gd name="connsiteY125" fmla="*/ 6543 h 10000"/>
                  <a:gd name="connsiteX126" fmla="*/ 7750 w 10000"/>
                  <a:gd name="connsiteY126" fmla="*/ 6583 h 10000"/>
                  <a:gd name="connsiteX127" fmla="*/ 7750 w 10000"/>
                  <a:gd name="connsiteY127" fmla="*/ 6543 h 10000"/>
                  <a:gd name="connsiteX128" fmla="*/ 7800 w 10000"/>
                  <a:gd name="connsiteY128" fmla="*/ 6480 h 10000"/>
                  <a:gd name="connsiteX129" fmla="*/ 7851 w 10000"/>
                  <a:gd name="connsiteY129" fmla="*/ 6375 h 10000"/>
                  <a:gd name="connsiteX130" fmla="*/ 7900 w 10000"/>
                  <a:gd name="connsiteY130" fmla="*/ 6251 h 10000"/>
                  <a:gd name="connsiteX131" fmla="*/ 8033 w 10000"/>
                  <a:gd name="connsiteY131" fmla="*/ 5916 h 10000"/>
                  <a:gd name="connsiteX132" fmla="*/ 8114 w 10000"/>
                  <a:gd name="connsiteY132" fmla="*/ 5477 h 10000"/>
                  <a:gd name="connsiteX133" fmla="*/ 8148 w 10000"/>
                  <a:gd name="connsiteY133" fmla="*/ 5311 h 10000"/>
                  <a:gd name="connsiteX134" fmla="*/ 8148 w 10000"/>
                  <a:gd name="connsiteY134" fmla="*/ 5185 h 10000"/>
                  <a:gd name="connsiteX135" fmla="*/ 8098 w 10000"/>
                  <a:gd name="connsiteY135" fmla="*/ 4979 h 10000"/>
                  <a:gd name="connsiteX136" fmla="*/ 8033 w 10000"/>
                  <a:gd name="connsiteY136" fmla="*/ 4873 h 10000"/>
                  <a:gd name="connsiteX137" fmla="*/ 8016 w 10000"/>
                  <a:gd name="connsiteY137" fmla="*/ 4854 h 10000"/>
                  <a:gd name="connsiteX138" fmla="*/ 8148 w 10000"/>
                  <a:gd name="connsiteY138" fmla="*/ 5039 h 10000"/>
                  <a:gd name="connsiteX139" fmla="*/ 8297 w 10000"/>
                  <a:gd name="connsiteY139" fmla="*/ 5206 h 10000"/>
                  <a:gd name="connsiteX140" fmla="*/ 8499 w 10000"/>
                  <a:gd name="connsiteY140" fmla="*/ 5374 h 10000"/>
                  <a:gd name="connsiteX141" fmla="*/ 8682 w 10000"/>
                  <a:gd name="connsiteY141" fmla="*/ 5583 h 10000"/>
                  <a:gd name="connsiteX142" fmla="*/ 8831 w 10000"/>
                  <a:gd name="connsiteY142" fmla="*/ 5854 h 10000"/>
                  <a:gd name="connsiteX143" fmla="*/ 8996 w 10000"/>
                  <a:gd name="connsiteY143" fmla="*/ 6146 h 10000"/>
                  <a:gd name="connsiteX144" fmla="*/ 9129 w 10000"/>
                  <a:gd name="connsiteY144" fmla="*/ 6520 h 10000"/>
                  <a:gd name="connsiteX145" fmla="*/ 9230 w 10000"/>
                  <a:gd name="connsiteY145" fmla="*/ 6979 h 10000"/>
                  <a:gd name="connsiteX146" fmla="*/ 9296 w 10000"/>
                  <a:gd name="connsiteY146" fmla="*/ 7480 h 10000"/>
                  <a:gd name="connsiteX147" fmla="*/ 9345 w 10000"/>
                  <a:gd name="connsiteY147" fmla="*/ 7939 h 10000"/>
                  <a:gd name="connsiteX148" fmla="*/ 9345 w 10000"/>
                  <a:gd name="connsiteY148" fmla="*/ 8357 h 10000"/>
                  <a:gd name="connsiteX149" fmla="*/ 9345 w 10000"/>
                  <a:gd name="connsiteY149" fmla="*/ 8689 h 10000"/>
                  <a:gd name="connsiteX150" fmla="*/ 9345 w 10000"/>
                  <a:gd name="connsiteY150" fmla="*/ 8940 h 10000"/>
                  <a:gd name="connsiteX151" fmla="*/ 9311 w 10000"/>
                  <a:gd name="connsiteY151" fmla="*/ 9148 h 10000"/>
                  <a:gd name="connsiteX152" fmla="*/ 9311 w 10000"/>
                  <a:gd name="connsiteY152" fmla="*/ 9315 h 10000"/>
                  <a:gd name="connsiteX153" fmla="*/ 9311 w 10000"/>
                  <a:gd name="connsiteY153" fmla="*/ 9358 h 10000"/>
                  <a:gd name="connsiteX154" fmla="*/ 9361 w 10000"/>
                  <a:gd name="connsiteY154" fmla="*/ 9358 h 10000"/>
                  <a:gd name="connsiteX155" fmla="*/ 9478 w 10000"/>
                  <a:gd name="connsiteY155" fmla="*/ 9441 h 10000"/>
                  <a:gd name="connsiteX156" fmla="*/ 9628 w 10000"/>
                  <a:gd name="connsiteY156" fmla="*/ 9544 h 10000"/>
                  <a:gd name="connsiteX157" fmla="*/ 9974 w 10000"/>
                  <a:gd name="connsiteY157" fmla="*/ 10000 h 10000"/>
                  <a:gd name="connsiteX158" fmla="*/ 9030 w 10000"/>
                  <a:gd name="connsiteY158" fmla="*/ 2684 h 10000"/>
                  <a:gd name="connsiteX159" fmla="*/ 5119 w 10000"/>
                  <a:gd name="connsiteY159" fmla="*/ 1 h 10000"/>
                  <a:gd name="connsiteX160" fmla="*/ 1470 w 10000"/>
                  <a:gd name="connsiteY160" fmla="*/ 2203 h 10000"/>
                  <a:gd name="connsiteX0" fmla="*/ 1470 w 10000"/>
                  <a:gd name="connsiteY0" fmla="*/ 2203 h 10000"/>
                  <a:gd name="connsiteX1" fmla="*/ 142 w 10000"/>
                  <a:gd name="connsiteY1" fmla="*/ 9602 h 10000"/>
                  <a:gd name="connsiteX2" fmla="*/ 937 w 10000"/>
                  <a:gd name="connsiteY2" fmla="*/ 8860 h 10000"/>
                  <a:gd name="connsiteX3" fmla="*/ 1878 w 10000"/>
                  <a:gd name="connsiteY3" fmla="*/ 4487 h 10000"/>
                  <a:gd name="connsiteX4" fmla="*/ 2035 w 10000"/>
                  <a:gd name="connsiteY4" fmla="*/ 6146 h 10000"/>
                  <a:gd name="connsiteX5" fmla="*/ 2035 w 10000"/>
                  <a:gd name="connsiteY5" fmla="*/ 6082 h 10000"/>
                  <a:gd name="connsiteX6" fmla="*/ 2035 w 10000"/>
                  <a:gd name="connsiteY6" fmla="*/ 5937 h 10000"/>
                  <a:gd name="connsiteX7" fmla="*/ 2087 w 10000"/>
                  <a:gd name="connsiteY7" fmla="*/ 5687 h 10000"/>
                  <a:gd name="connsiteX8" fmla="*/ 2104 w 10000"/>
                  <a:gd name="connsiteY8" fmla="*/ 5374 h 10000"/>
                  <a:gd name="connsiteX9" fmla="*/ 2219 w 10000"/>
                  <a:gd name="connsiteY9" fmla="*/ 5039 h 10000"/>
                  <a:gd name="connsiteX10" fmla="*/ 2318 w 10000"/>
                  <a:gd name="connsiteY10" fmla="*/ 4748 h 10000"/>
                  <a:gd name="connsiteX11" fmla="*/ 2534 w 10000"/>
                  <a:gd name="connsiteY11" fmla="*/ 4436 h 10000"/>
                  <a:gd name="connsiteX12" fmla="*/ 2767 w 10000"/>
                  <a:gd name="connsiteY12" fmla="*/ 4186 h 10000"/>
                  <a:gd name="connsiteX13" fmla="*/ 2884 w 10000"/>
                  <a:gd name="connsiteY13" fmla="*/ 4143 h 10000"/>
                  <a:gd name="connsiteX14" fmla="*/ 2899 w 10000"/>
                  <a:gd name="connsiteY14" fmla="*/ 4143 h 10000"/>
                  <a:gd name="connsiteX15" fmla="*/ 2967 w 10000"/>
                  <a:gd name="connsiteY15" fmla="*/ 4186 h 10000"/>
                  <a:gd name="connsiteX16" fmla="*/ 2967 w 10000"/>
                  <a:gd name="connsiteY16" fmla="*/ 4270 h 10000"/>
                  <a:gd name="connsiteX17" fmla="*/ 2933 w 10000"/>
                  <a:gd name="connsiteY17" fmla="*/ 4581 h 10000"/>
                  <a:gd name="connsiteX18" fmla="*/ 2899 w 10000"/>
                  <a:gd name="connsiteY18" fmla="*/ 4915 h 10000"/>
                  <a:gd name="connsiteX19" fmla="*/ 2899 w 10000"/>
                  <a:gd name="connsiteY19" fmla="*/ 5144 h 10000"/>
                  <a:gd name="connsiteX20" fmla="*/ 2967 w 10000"/>
                  <a:gd name="connsiteY20" fmla="*/ 5374 h 10000"/>
                  <a:gd name="connsiteX21" fmla="*/ 3032 w 10000"/>
                  <a:gd name="connsiteY21" fmla="*/ 5771 h 10000"/>
                  <a:gd name="connsiteX22" fmla="*/ 3114 w 10000"/>
                  <a:gd name="connsiteY22" fmla="*/ 5937 h 10000"/>
                  <a:gd name="connsiteX23" fmla="*/ 3149 w 10000"/>
                  <a:gd name="connsiteY23" fmla="*/ 6104 h 10000"/>
                  <a:gd name="connsiteX24" fmla="*/ 3198 w 10000"/>
                  <a:gd name="connsiteY24" fmla="*/ 6186 h 10000"/>
                  <a:gd name="connsiteX25" fmla="*/ 3198 w 10000"/>
                  <a:gd name="connsiteY25" fmla="*/ 6207 h 10000"/>
                  <a:gd name="connsiteX26" fmla="*/ 3198 w 10000"/>
                  <a:gd name="connsiteY26" fmla="*/ 6146 h 10000"/>
                  <a:gd name="connsiteX27" fmla="*/ 3198 w 10000"/>
                  <a:gd name="connsiteY27" fmla="*/ 6040 h 10000"/>
                  <a:gd name="connsiteX28" fmla="*/ 3166 w 10000"/>
                  <a:gd name="connsiteY28" fmla="*/ 5854 h 10000"/>
                  <a:gd name="connsiteX29" fmla="*/ 3166 w 10000"/>
                  <a:gd name="connsiteY29" fmla="*/ 5602 h 10000"/>
                  <a:gd name="connsiteX30" fmla="*/ 3198 w 10000"/>
                  <a:gd name="connsiteY30" fmla="*/ 5353 h 10000"/>
                  <a:gd name="connsiteX31" fmla="*/ 3281 w 10000"/>
                  <a:gd name="connsiteY31" fmla="*/ 5039 h 10000"/>
                  <a:gd name="connsiteX32" fmla="*/ 3364 w 10000"/>
                  <a:gd name="connsiteY32" fmla="*/ 4748 h 10000"/>
                  <a:gd name="connsiteX33" fmla="*/ 3514 w 10000"/>
                  <a:gd name="connsiteY33" fmla="*/ 4478 h 10000"/>
                  <a:gd name="connsiteX34" fmla="*/ 3631 w 10000"/>
                  <a:gd name="connsiteY34" fmla="*/ 4353 h 10000"/>
                  <a:gd name="connsiteX35" fmla="*/ 3765 w 10000"/>
                  <a:gd name="connsiteY35" fmla="*/ 4143 h 10000"/>
                  <a:gd name="connsiteX36" fmla="*/ 4029 w 10000"/>
                  <a:gd name="connsiteY36" fmla="*/ 3770 h 10000"/>
                  <a:gd name="connsiteX37" fmla="*/ 4161 w 10000"/>
                  <a:gd name="connsiteY37" fmla="*/ 3602 h 10000"/>
                  <a:gd name="connsiteX38" fmla="*/ 4227 w 10000"/>
                  <a:gd name="connsiteY38" fmla="*/ 3477 h 10000"/>
                  <a:gd name="connsiteX39" fmla="*/ 4309 w 10000"/>
                  <a:gd name="connsiteY39" fmla="*/ 3373 h 10000"/>
                  <a:gd name="connsiteX40" fmla="*/ 4343 w 10000"/>
                  <a:gd name="connsiteY40" fmla="*/ 3352 h 10000"/>
                  <a:gd name="connsiteX41" fmla="*/ 4309 w 10000"/>
                  <a:gd name="connsiteY41" fmla="*/ 3373 h 10000"/>
                  <a:gd name="connsiteX42" fmla="*/ 4260 w 10000"/>
                  <a:gd name="connsiteY42" fmla="*/ 3477 h 10000"/>
                  <a:gd name="connsiteX43" fmla="*/ 4161 w 10000"/>
                  <a:gd name="connsiteY43" fmla="*/ 3644 h 10000"/>
                  <a:gd name="connsiteX44" fmla="*/ 4078 w 10000"/>
                  <a:gd name="connsiteY44" fmla="*/ 3852 h 10000"/>
                  <a:gd name="connsiteX45" fmla="*/ 3961 w 10000"/>
                  <a:gd name="connsiteY45" fmla="*/ 4103 h 10000"/>
                  <a:gd name="connsiteX46" fmla="*/ 3862 w 10000"/>
                  <a:gd name="connsiteY46" fmla="*/ 4375 h 10000"/>
                  <a:gd name="connsiteX47" fmla="*/ 3780 w 10000"/>
                  <a:gd name="connsiteY47" fmla="*/ 4686 h 10000"/>
                  <a:gd name="connsiteX48" fmla="*/ 3729 w 10000"/>
                  <a:gd name="connsiteY48" fmla="*/ 4979 h 10000"/>
                  <a:gd name="connsiteX49" fmla="*/ 3696 w 10000"/>
                  <a:gd name="connsiteY49" fmla="*/ 5374 h 10000"/>
                  <a:gd name="connsiteX50" fmla="*/ 3729 w 10000"/>
                  <a:gd name="connsiteY50" fmla="*/ 5707 h 10000"/>
                  <a:gd name="connsiteX51" fmla="*/ 3812 w 10000"/>
                  <a:gd name="connsiteY51" fmla="*/ 5979 h 10000"/>
                  <a:gd name="connsiteX52" fmla="*/ 3911 w 10000"/>
                  <a:gd name="connsiteY52" fmla="*/ 6146 h 10000"/>
                  <a:gd name="connsiteX53" fmla="*/ 4029 w 10000"/>
                  <a:gd name="connsiteY53" fmla="*/ 6271 h 10000"/>
                  <a:gd name="connsiteX54" fmla="*/ 4128 w 10000"/>
                  <a:gd name="connsiteY54" fmla="*/ 6375 h 10000"/>
                  <a:gd name="connsiteX55" fmla="*/ 4178 w 10000"/>
                  <a:gd name="connsiteY55" fmla="*/ 6417 h 10000"/>
                  <a:gd name="connsiteX56" fmla="*/ 4211 w 10000"/>
                  <a:gd name="connsiteY56" fmla="*/ 6417 h 10000"/>
                  <a:gd name="connsiteX57" fmla="*/ 4211 w 10000"/>
                  <a:gd name="connsiteY57" fmla="*/ 6375 h 10000"/>
                  <a:gd name="connsiteX58" fmla="*/ 4178 w 10000"/>
                  <a:gd name="connsiteY58" fmla="*/ 6251 h 10000"/>
                  <a:gd name="connsiteX59" fmla="*/ 4161 w 10000"/>
                  <a:gd name="connsiteY59" fmla="*/ 6104 h 10000"/>
                  <a:gd name="connsiteX60" fmla="*/ 4128 w 10000"/>
                  <a:gd name="connsiteY60" fmla="*/ 5875 h 10000"/>
                  <a:gd name="connsiteX61" fmla="*/ 4128 w 10000"/>
                  <a:gd name="connsiteY61" fmla="*/ 5644 h 10000"/>
                  <a:gd name="connsiteX62" fmla="*/ 4161 w 10000"/>
                  <a:gd name="connsiteY62" fmla="*/ 5353 h 10000"/>
                  <a:gd name="connsiteX63" fmla="*/ 4178 w 10000"/>
                  <a:gd name="connsiteY63" fmla="*/ 5039 h 10000"/>
                  <a:gd name="connsiteX64" fmla="*/ 4293 w 10000"/>
                  <a:gd name="connsiteY64" fmla="*/ 4748 h 10000"/>
                  <a:gd name="connsiteX65" fmla="*/ 4394 w 10000"/>
                  <a:gd name="connsiteY65" fmla="*/ 4436 h 10000"/>
                  <a:gd name="connsiteX66" fmla="*/ 4526 w 10000"/>
                  <a:gd name="connsiteY66" fmla="*/ 4207 h 10000"/>
                  <a:gd name="connsiteX67" fmla="*/ 4625 w 10000"/>
                  <a:gd name="connsiteY67" fmla="*/ 4018 h 10000"/>
                  <a:gd name="connsiteX68" fmla="*/ 4760 w 10000"/>
                  <a:gd name="connsiteY68" fmla="*/ 3852 h 10000"/>
                  <a:gd name="connsiteX69" fmla="*/ 4875 w 10000"/>
                  <a:gd name="connsiteY69" fmla="*/ 3705 h 10000"/>
                  <a:gd name="connsiteX70" fmla="*/ 4974 w 10000"/>
                  <a:gd name="connsiteY70" fmla="*/ 3602 h 10000"/>
                  <a:gd name="connsiteX71" fmla="*/ 5110 w 10000"/>
                  <a:gd name="connsiteY71" fmla="*/ 3539 h 10000"/>
                  <a:gd name="connsiteX72" fmla="*/ 5194 w 10000"/>
                  <a:gd name="connsiteY72" fmla="*/ 3539 h 10000"/>
                  <a:gd name="connsiteX73" fmla="*/ 5277 w 10000"/>
                  <a:gd name="connsiteY73" fmla="*/ 3602 h 10000"/>
                  <a:gd name="connsiteX74" fmla="*/ 5358 w 10000"/>
                  <a:gd name="connsiteY74" fmla="*/ 3705 h 10000"/>
                  <a:gd name="connsiteX75" fmla="*/ 5410 w 10000"/>
                  <a:gd name="connsiteY75" fmla="*/ 3852 h 10000"/>
                  <a:gd name="connsiteX76" fmla="*/ 5443 w 10000"/>
                  <a:gd name="connsiteY76" fmla="*/ 4041 h 10000"/>
                  <a:gd name="connsiteX77" fmla="*/ 5510 w 10000"/>
                  <a:gd name="connsiteY77" fmla="*/ 4540 h 10000"/>
                  <a:gd name="connsiteX78" fmla="*/ 5543 w 10000"/>
                  <a:gd name="connsiteY78" fmla="*/ 5102 h 10000"/>
                  <a:gd name="connsiteX79" fmla="*/ 5576 w 10000"/>
                  <a:gd name="connsiteY79" fmla="*/ 5687 h 10000"/>
                  <a:gd name="connsiteX80" fmla="*/ 5576 w 10000"/>
                  <a:gd name="connsiteY80" fmla="*/ 5937 h 10000"/>
                  <a:gd name="connsiteX81" fmla="*/ 5576 w 10000"/>
                  <a:gd name="connsiteY81" fmla="*/ 6146 h 10000"/>
                  <a:gd name="connsiteX82" fmla="*/ 5543 w 10000"/>
                  <a:gd name="connsiteY82" fmla="*/ 6353 h 10000"/>
                  <a:gd name="connsiteX83" fmla="*/ 5543 w 10000"/>
                  <a:gd name="connsiteY83" fmla="*/ 6480 h 10000"/>
                  <a:gd name="connsiteX84" fmla="*/ 5543 w 10000"/>
                  <a:gd name="connsiteY84" fmla="*/ 6583 h 10000"/>
                  <a:gd name="connsiteX85" fmla="*/ 5543 w 10000"/>
                  <a:gd name="connsiteY85" fmla="*/ 6604 h 10000"/>
                  <a:gd name="connsiteX86" fmla="*/ 6173 w 10000"/>
                  <a:gd name="connsiteY86" fmla="*/ 3185 h 10000"/>
                  <a:gd name="connsiteX87" fmla="*/ 6207 w 10000"/>
                  <a:gd name="connsiteY87" fmla="*/ 3248 h 10000"/>
                  <a:gd name="connsiteX88" fmla="*/ 6239 w 10000"/>
                  <a:gd name="connsiteY88" fmla="*/ 3352 h 10000"/>
                  <a:gd name="connsiteX89" fmla="*/ 6288 w 10000"/>
                  <a:gd name="connsiteY89" fmla="*/ 3517 h 10000"/>
                  <a:gd name="connsiteX90" fmla="*/ 6339 w 10000"/>
                  <a:gd name="connsiteY90" fmla="*/ 3748 h 10000"/>
                  <a:gd name="connsiteX91" fmla="*/ 6387 w 10000"/>
                  <a:gd name="connsiteY91" fmla="*/ 3978 h 10000"/>
                  <a:gd name="connsiteX92" fmla="*/ 6471 w 10000"/>
                  <a:gd name="connsiteY92" fmla="*/ 4270 h 10000"/>
                  <a:gd name="connsiteX93" fmla="*/ 6556 w 10000"/>
                  <a:gd name="connsiteY93" fmla="*/ 4915 h 10000"/>
                  <a:gd name="connsiteX94" fmla="*/ 6573 w 10000"/>
                  <a:gd name="connsiteY94" fmla="*/ 5248 h 10000"/>
                  <a:gd name="connsiteX95" fmla="*/ 6573 w 10000"/>
                  <a:gd name="connsiteY95" fmla="*/ 5520 h 10000"/>
                  <a:gd name="connsiteX96" fmla="*/ 6573 w 10000"/>
                  <a:gd name="connsiteY96" fmla="*/ 5749 h 10000"/>
                  <a:gd name="connsiteX97" fmla="*/ 6556 w 10000"/>
                  <a:gd name="connsiteY97" fmla="*/ 5937 h 10000"/>
                  <a:gd name="connsiteX98" fmla="*/ 6521 w 10000"/>
                  <a:gd name="connsiteY98" fmla="*/ 6104 h 10000"/>
                  <a:gd name="connsiteX99" fmla="*/ 6506 w 10000"/>
                  <a:gd name="connsiteY99" fmla="*/ 6207 h 10000"/>
                  <a:gd name="connsiteX100" fmla="*/ 6471 w 10000"/>
                  <a:gd name="connsiteY100" fmla="*/ 6271 h 10000"/>
                  <a:gd name="connsiteX101" fmla="*/ 6471 w 10000"/>
                  <a:gd name="connsiteY101" fmla="*/ 6313 h 10000"/>
                  <a:gd name="connsiteX102" fmla="*/ 6471 w 10000"/>
                  <a:gd name="connsiteY102" fmla="*/ 6271 h 10000"/>
                  <a:gd name="connsiteX103" fmla="*/ 6556 w 10000"/>
                  <a:gd name="connsiteY103" fmla="*/ 6207 h 10000"/>
                  <a:gd name="connsiteX104" fmla="*/ 6638 w 10000"/>
                  <a:gd name="connsiteY104" fmla="*/ 6082 h 10000"/>
                  <a:gd name="connsiteX105" fmla="*/ 6703 w 10000"/>
                  <a:gd name="connsiteY105" fmla="*/ 5916 h 10000"/>
                  <a:gd name="connsiteX106" fmla="*/ 6904 w 10000"/>
                  <a:gd name="connsiteY106" fmla="*/ 5541 h 10000"/>
                  <a:gd name="connsiteX107" fmla="*/ 7083 w 10000"/>
                  <a:gd name="connsiteY107" fmla="*/ 5102 h 10000"/>
                  <a:gd name="connsiteX108" fmla="*/ 7102 w 10000"/>
                  <a:gd name="connsiteY108" fmla="*/ 4937 h 10000"/>
                  <a:gd name="connsiteX109" fmla="*/ 7135 w 10000"/>
                  <a:gd name="connsiteY109" fmla="*/ 4748 h 10000"/>
                  <a:gd name="connsiteX110" fmla="*/ 7135 w 10000"/>
                  <a:gd name="connsiteY110" fmla="*/ 4436 h 10000"/>
                  <a:gd name="connsiteX111" fmla="*/ 7083 w 10000"/>
                  <a:gd name="connsiteY111" fmla="*/ 4270 h 10000"/>
                  <a:gd name="connsiteX112" fmla="*/ 7051 w 10000"/>
                  <a:gd name="connsiteY112" fmla="*/ 4248 h 10000"/>
                  <a:gd name="connsiteX113" fmla="*/ 7051 w 10000"/>
                  <a:gd name="connsiteY113" fmla="*/ 4207 h 10000"/>
                  <a:gd name="connsiteX114" fmla="*/ 7083 w 10000"/>
                  <a:gd name="connsiteY114" fmla="*/ 4248 h 10000"/>
                  <a:gd name="connsiteX115" fmla="*/ 7135 w 10000"/>
                  <a:gd name="connsiteY115" fmla="*/ 4353 h 10000"/>
                  <a:gd name="connsiteX116" fmla="*/ 7219 w 10000"/>
                  <a:gd name="connsiteY116" fmla="*/ 4478 h 10000"/>
                  <a:gd name="connsiteX117" fmla="*/ 7318 w 10000"/>
                  <a:gd name="connsiteY117" fmla="*/ 4644 h 10000"/>
                  <a:gd name="connsiteX118" fmla="*/ 7503 w 10000"/>
                  <a:gd name="connsiteY118" fmla="*/ 4915 h 10000"/>
                  <a:gd name="connsiteX119" fmla="*/ 7568 w 10000"/>
                  <a:gd name="connsiteY119" fmla="*/ 5039 h 10000"/>
                  <a:gd name="connsiteX120" fmla="*/ 7584 w 10000"/>
                  <a:gd name="connsiteY120" fmla="*/ 5082 h 10000"/>
                  <a:gd name="connsiteX121" fmla="*/ 7635 w 10000"/>
                  <a:gd name="connsiteY121" fmla="*/ 5583 h 10000"/>
                  <a:gd name="connsiteX122" fmla="*/ 7667 w 10000"/>
                  <a:gd name="connsiteY122" fmla="*/ 6040 h 10000"/>
                  <a:gd name="connsiteX123" fmla="*/ 7667 w 10000"/>
                  <a:gd name="connsiteY123" fmla="*/ 6251 h 10000"/>
                  <a:gd name="connsiteX124" fmla="*/ 7699 w 10000"/>
                  <a:gd name="connsiteY124" fmla="*/ 6438 h 10000"/>
                  <a:gd name="connsiteX125" fmla="*/ 7715 w 10000"/>
                  <a:gd name="connsiteY125" fmla="*/ 6543 h 10000"/>
                  <a:gd name="connsiteX126" fmla="*/ 7750 w 10000"/>
                  <a:gd name="connsiteY126" fmla="*/ 6583 h 10000"/>
                  <a:gd name="connsiteX127" fmla="*/ 7750 w 10000"/>
                  <a:gd name="connsiteY127" fmla="*/ 6543 h 10000"/>
                  <a:gd name="connsiteX128" fmla="*/ 7800 w 10000"/>
                  <a:gd name="connsiteY128" fmla="*/ 6480 h 10000"/>
                  <a:gd name="connsiteX129" fmla="*/ 7851 w 10000"/>
                  <a:gd name="connsiteY129" fmla="*/ 6375 h 10000"/>
                  <a:gd name="connsiteX130" fmla="*/ 7900 w 10000"/>
                  <a:gd name="connsiteY130" fmla="*/ 6251 h 10000"/>
                  <a:gd name="connsiteX131" fmla="*/ 8033 w 10000"/>
                  <a:gd name="connsiteY131" fmla="*/ 5916 h 10000"/>
                  <a:gd name="connsiteX132" fmla="*/ 8114 w 10000"/>
                  <a:gd name="connsiteY132" fmla="*/ 5477 h 10000"/>
                  <a:gd name="connsiteX133" fmla="*/ 8148 w 10000"/>
                  <a:gd name="connsiteY133" fmla="*/ 5311 h 10000"/>
                  <a:gd name="connsiteX134" fmla="*/ 8148 w 10000"/>
                  <a:gd name="connsiteY134" fmla="*/ 5185 h 10000"/>
                  <a:gd name="connsiteX135" fmla="*/ 8098 w 10000"/>
                  <a:gd name="connsiteY135" fmla="*/ 4979 h 10000"/>
                  <a:gd name="connsiteX136" fmla="*/ 8033 w 10000"/>
                  <a:gd name="connsiteY136" fmla="*/ 4873 h 10000"/>
                  <a:gd name="connsiteX137" fmla="*/ 8016 w 10000"/>
                  <a:gd name="connsiteY137" fmla="*/ 4854 h 10000"/>
                  <a:gd name="connsiteX138" fmla="*/ 8148 w 10000"/>
                  <a:gd name="connsiteY138" fmla="*/ 5039 h 10000"/>
                  <a:gd name="connsiteX139" fmla="*/ 8297 w 10000"/>
                  <a:gd name="connsiteY139" fmla="*/ 5206 h 10000"/>
                  <a:gd name="connsiteX140" fmla="*/ 8499 w 10000"/>
                  <a:gd name="connsiteY140" fmla="*/ 5374 h 10000"/>
                  <a:gd name="connsiteX141" fmla="*/ 8682 w 10000"/>
                  <a:gd name="connsiteY141" fmla="*/ 5583 h 10000"/>
                  <a:gd name="connsiteX142" fmla="*/ 8831 w 10000"/>
                  <a:gd name="connsiteY142" fmla="*/ 5854 h 10000"/>
                  <a:gd name="connsiteX143" fmla="*/ 8996 w 10000"/>
                  <a:gd name="connsiteY143" fmla="*/ 6146 h 10000"/>
                  <a:gd name="connsiteX144" fmla="*/ 9129 w 10000"/>
                  <a:gd name="connsiteY144" fmla="*/ 6520 h 10000"/>
                  <a:gd name="connsiteX145" fmla="*/ 9230 w 10000"/>
                  <a:gd name="connsiteY145" fmla="*/ 6979 h 10000"/>
                  <a:gd name="connsiteX146" fmla="*/ 9296 w 10000"/>
                  <a:gd name="connsiteY146" fmla="*/ 7480 h 10000"/>
                  <a:gd name="connsiteX147" fmla="*/ 9345 w 10000"/>
                  <a:gd name="connsiteY147" fmla="*/ 7939 h 10000"/>
                  <a:gd name="connsiteX148" fmla="*/ 9345 w 10000"/>
                  <a:gd name="connsiteY148" fmla="*/ 8357 h 10000"/>
                  <a:gd name="connsiteX149" fmla="*/ 9345 w 10000"/>
                  <a:gd name="connsiteY149" fmla="*/ 8689 h 10000"/>
                  <a:gd name="connsiteX150" fmla="*/ 9345 w 10000"/>
                  <a:gd name="connsiteY150" fmla="*/ 8940 h 10000"/>
                  <a:gd name="connsiteX151" fmla="*/ 9311 w 10000"/>
                  <a:gd name="connsiteY151" fmla="*/ 9148 h 10000"/>
                  <a:gd name="connsiteX152" fmla="*/ 9311 w 10000"/>
                  <a:gd name="connsiteY152" fmla="*/ 9315 h 10000"/>
                  <a:gd name="connsiteX153" fmla="*/ 9311 w 10000"/>
                  <a:gd name="connsiteY153" fmla="*/ 9358 h 10000"/>
                  <a:gd name="connsiteX154" fmla="*/ 9361 w 10000"/>
                  <a:gd name="connsiteY154" fmla="*/ 9358 h 10000"/>
                  <a:gd name="connsiteX155" fmla="*/ 9478 w 10000"/>
                  <a:gd name="connsiteY155" fmla="*/ 9441 h 10000"/>
                  <a:gd name="connsiteX156" fmla="*/ 9628 w 10000"/>
                  <a:gd name="connsiteY156" fmla="*/ 9544 h 10000"/>
                  <a:gd name="connsiteX157" fmla="*/ 9974 w 10000"/>
                  <a:gd name="connsiteY157" fmla="*/ 10000 h 10000"/>
                  <a:gd name="connsiteX158" fmla="*/ 9030 w 10000"/>
                  <a:gd name="connsiteY158" fmla="*/ 2684 h 10000"/>
                  <a:gd name="connsiteX159" fmla="*/ 5119 w 10000"/>
                  <a:gd name="connsiteY159" fmla="*/ 1 h 10000"/>
                  <a:gd name="connsiteX160" fmla="*/ 1470 w 10000"/>
                  <a:gd name="connsiteY160" fmla="*/ 2203 h 10000"/>
                  <a:gd name="connsiteX0" fmla="*/ 1470 w 10000"/>
                  <a:gd name="connsiteY0" fmla="*/ 2203 h 10000"/>
                  <a:gd name="connsiteX1" fmla="*/ 142 w 10000"/>
                  <a:gd name="connsiteY1" fmla="*/ 9602 h 10000"/>
                  <a:gd name="connsiteX2" fmla="*/ 937 w 10000"/>
                  <a:gd name="connsiteY2" fmla="*/ 8860 h 10000"/>
                  <a:gd name="connsiteX3" fmla="*/ 1878 w 10000"/>
                  <a:gd name="connsiteY3" fmla="*/ 4487 h 10000"/>
                  <a:gd name="connsiteX4" fmla="*/ 2035 w 10000"/>
                  <a:gd name="connsiteY4" fmla="*/ 6146 h 10000"/>
                  <a:gd name="connsiteX5" fmla="*/ 2035 w 10000"/>
                  <a:gd name="connsiteY5" fmla="*/ 6082 h 10000"/>
                  <a:gd name="connsiteX6" fmla="*/ 2035 w 10000"/>
                  <a:gd name="connsiteY6" fmla="*/ 5937 h 10000"/>
                  <a:gd name="connsiteX7" fmla="*/ 2087 w 10000"/>
                  <a:gd name="connsiteY7" fmla="*/ 5687 h 10000"/>
                  <a:gd name="connsiteX8" fmla="*/ 2104 w 10000"/>
                  <a:gd name="connsiteY8" fmla="*/ 5374 h 10000"/>
                  <a:gd name="connsiteX9" fmla="*/ 2219 w 10000"/>
                  <a:gd name="connsiteY9" fmla="*/ 5039 h 10000"/>
                  <a:gd name="connsiteX10" fmla="*/ 2318 w 10000"/>
                  <a:gd name="connsiteY10" fmla="*/ 4748 h 10000"/>
                  <a:gd name="connsiteX11" fmla="*/ 2534 w 10000"/>
                  <a:gd name="connsiteY11" fmla="*/ 4436 h 10000"/>
                  <a:gd name="connsiteX12" fmla="*/ 2767 w 10000"/>
                  <a:gd name="connsiteY12" fmla="*/ 4186 h 10000"/>
                  <a:gd name="connsiteX13" fmla="*/ 2884 w 10000"/>
                  <a:gd name="connsiteY13" fmla="*/ 4143 h 10000"/>
                  <a:gd name="connsiteX14" fmla="*/ 2899 w 10000"/>
                  <a:gd name="connsiteY14" fmla="*/ 4143 h 10000"/>
                  <a:gd name="connsiteX15" fmla="*/ 2967 w 10000"/>
                  <a:gd name="connsiteY15" fmla="*/ 4186 h 10000"/>
                  <a:gd name="connsiteX16" fmla="*/ 2967 w 10000"/>
                  <a:gd name="connsiteY16" fmla="*/ 4270 h 10000"/>
                  <a:gd name="connsiteX17" fmla="*/ 2933 w 10000"/>
                  <a:gd name="connsiteY17" fmla="*/ 4581 h 10000"/>
                  <a:gd name="connsiteX18" fmla="*/ 2899 w 10000"/>
                  <a:gd name="connsiteY18" fmla="*/ 4915 h 10000"/>
                  <a:gd name="connsiteX19" fmla="*/ 2899 w 10000"/>
                  <a:gd name="connsiteY19" fmla="*/ 5144 h 10000"/>
                  <a:gd name="connsiteX20" fmla="*/ 2967 w 10000"/>
                  <a:gd name="connsiteY20" fmla="*/ 5374 h 10000"/>
                  <a:gd name="connsiteX21" fmla="*/ 3032 w 10000"/>
                  <a:gd name="connsiteY21" fmla="*/ 5771 h 10000"/>
                  <a:gd name="connsiteX22" fmla="*/ 3114 w 10000"/>
                  <a:gd name="connsiteY22" fmla="*/ 5937 h 10000"/>
                  <a:gd name="connsiteX23" fmla="*/ 3149 w 10000"/>
                  <a:gd name="connsiteY23" fmla="*/ 6104 h 10000"/>
                  <a:gd name="connsiteX24" fmla="*/ 3198 w 10000"/>
                  <a:gd name="connsiteY24" fmla="*/ 6186 h 10000"/>
                  <a:gd name="connsiteX25" fmla="*/ 3198 w 10000"/>
                  <a:gd name="connsiteY25" fmla="*/ 6207 h 10000"/>
                  <a:gd name="connsiteX26" fmla="*/ 3198 w 10000"/>
                  <a:gd name="connsiteY26" fmla="*/ 6146 h 10000"/>
                  <a:gd name="connsiteX27" fmla="*/ 3198 w 10000"/>
                  <a:gd name="connsiteY27" fmla="*/ 6040 h 10000"/>
                  <a:gd name="connsiteX28" fmla="*/ 3166 w 10000"/>
                  <a:gd name="connsiteY28" fmla="*/ 5854 h 10000"/>
                  <a:gd name="connsiteX29" fmla="*/ 3166 w 10000"/>
                  <a:gd name="connsiteY29" fmla="*/ 5602 h 10000"/>
                  <a:gd name="connsiteX30" fmla="*/ 3198 w 10000"/>
                  <a:gd name="connsiteY30" fmla="*/ 5353 h 10000"/>
                  <a:gd name="connsiteX31" fmla="*/ 3281 w 10000"/>
                  <a:gd name="connsiteY31" fmla="*/ 5039 h 10000"/>
                  <a:gd name="connsiteX32" fmla="*/ 3364 w 10000"/>
                  <a:gd name="connsiteY32" fmla="*/ 4748 h 10000"/>
                  <a:gd name="connsiteX33" fmla="*/ 3514 w 10000"/>
                  <a:gd name="connsiteY33" fmla="*/ 4478 h 10000"/>
                  <a:gd name="connsiteX34" fmla="*/ 3631 w 10000"/>
                  <a:gd name="connsiteY34" fmla="*/ 4353 h 10000"/>
                  <a:gd name="connsiteX35" fmla="*/ 3765 w 10000"/>
                  <a:gd name="connsiteY35" fmla="*/ 4143 h 10000"/>
                  <a:gd name="connsiteX36" fmla="*/ 4029 w 10000"/>
                  <a:gd name="connsiteY36" fmla="*/ 3770 h 10000"/>
                  <a:gd name="connsiteX37" fmla="*/ 4161 w 10000"/>
                  <a:gd name="connsiteY37" fmla="*/ 3602 h 10000"/>
                  <a:gd name="connsiteX38" fmla="*/ 4227 w 10000"/>
                  <a:gd name="connsiteY38" fmla="*/ 3477 h 10000"/>
                  <a:gd name="connsiteX39" fmla="*/ 4309 w 10000"/>
                  <a:gd name="connsiteY39" fmla="*/ 3373 h 10000"/>
                  <a:gd name="connsiteX40" fmla="*/ 4343 w 10000"/>
                  <a:gd name="connsiteY40" fmla="*/ 3352 h 10000"/>
                  <a:gd name="connsiteX41" fmla="*/ 4309 w 10000"/>
                  <a:gd name="connsiteY41" fmla="*/ 3373 h 10000"/>
                  <a:gd name="connsiteX42" fmla="*/ 4260 w 10000"/>
                  <a:gd name="connsiteY42" fmla="*/ 3477 h 10000"/>
                  <a:gd name="connsiteX43" fmla="*/ 4161 w 10000"/>
                  <a:gd name="connsiteY43" fmla="*/ 3644 h 10000"/>
                  <a:gd name="connsiteX44" fmla="*/ 4078 w 10000"/>
                  <a:gd name="connsiteY44" fmla="*/ 3852 h 10000"/>
                  <a:gd name="connsiteX45" fmla="*/ 3961 w 10000"/>
                  <a:gd name="connsiteY45" fmla="*/ 4103 h 10000"/>
                  <a:gd name="connsiteX46" fmla="*/ 3862 w 10000"/>
                  <a:gd name="connsiteY46" fmla="*/ 4375 h 10000"/>
                  <a:gd name="connsiteX47" fmla="*/ 3780 w 10000"/>
                  <a:gd name="connsiteY47" fmla="*/ 4686 h 10000"/>
                  <a:gd name="connsiteX48" fmla="*/ 3729 w 10000"/>
                  <a:gd name="connsiteY48" fmla="*/ 4979 h 10000"/>
                  <a:gd name="connsiteX49" fmla="*/ 3696 w 10000"/>
                  <a:gd name="connsiteY49" fmla="*/ 5374 h 10000"/>
                  <a:gd name="connsiteX50" fmla="*/ 3729 w 10000"/>
                  <a:gd name="connsiteY50" fmla="*/ 5707 h 10000"/>
                  <a:gd name="connsiteX51" fmla="*/ 3812 w 10000"/>
                  <a:gd name="connsiteY51" fmla="*/ 5979 h 10000"/>
                  <a:gd name="connsiteX52" fmla="*/ 3911 w 10000"/>
                  <a:gd name="connsiteY52" fmla="*/ 6146 h 10000"/>
                  <a:gd name="connsiteX53" fmla="*/ 4029 w 10000"/>
                  <a:gd name="connsiteY53" fmla="*/ 6271 h 10000"/>
                  <a:gd name="connsiteX54" fmla="*/ 4128 w 10000"/>
                  <a:gd name="connsiteY54" fmla="*/ 6375 h 10000"/>
                  <a:gd name="connsiteX55" fmla="*/ 4178 w 10000"/>
                  <a:gd name="connsiteY55" fmla="*/ 6417 h 10000"/>
                  <a:gd name="connsiteX56" fmla="*/ 4211 w 10000"/>
                  <a:gd name="connsiteY56" fmla="*/ 6417 h 10000"/>
                  <a:gd name="connsiteX57" fmla="*/ 4211 w 10000"/>
                  <a:gd name="connsiteY57" fmla="*/ 6375 h 10000"/>
                  <a:gd name="connsiteX58" fmla="*/ 4178 w 10000"/>
                  <a:gd name="connsiteY58" fmla="*/ 6251 h 10000"/>
                  <a:gd name="connsiteX59" fmla="*/ 4161 w 10000"/>
                  <a:gd name="connsiteY59" fmla="*/ 6104 h 10000"/>
                  <a:gd name="connsiteX60" fmla="*/ 4128 w 10000"/>
                  <a:gd name="connsiteY60" fmla="*/ 5875 h 10000"/>
                  <a:gd name="connsiteX61" fmla="*/ 4128 w 10000"/>
                  <a:gd name="connsiteY61" fmla="*/ 5644 h 10000"/>
                  <a:gd name="connsiteX62" fmla="*/ 4161 w 10000"/>
                  <a:gd name="connsiteY62" fmla="*/ 5353 h 10000"/>
                  <a:gd name="connsiteX63" fmla="*/ 4178 w 10000"/>
                  <a:gd name="connsiteY63" fmla="*/ 5039 h 10000"/>
                  <a:gd name="connsiteX64" fmla="*/ 4293 w 10000"/>
                  <a:gd name="connsiteY64" fmla="*/ 4748 h 10000"/>
                  <a:gd name="connsiteX65" fmla="*/ 4394 w 10000"/>
                  <a:gd name="connsiteY65" fmla="*/ 4436 h 10000"/>
                  <a:gd name="connsiteX66" fmla="*/ 4526 w 10000"/>
                  <a:gd name="connsiteY66" fmla="*/ 4207 h 10000"/>
                  <a:gd name="connsiteX67" fmla="*/ 4625 w 10000"/>
                  <a:gd name="connsiteY67" fmla="*/ 4018 h 10000"/>
                  <a:gd name="connsiteX68" fmla="*/ 4760 w 10000"/>
                  <a:gd name="connsiteY68" fmla="*/ 3852 h 10000"/>
                  <a:gd name="connsiteX69" fmla="*/ 4875 w 10000"/>
                  <a:gd name="connsiteY69" fmla="*/ 3705 h 10000"/>
                  <a:gd name="connsiteX70" fmla="*/ 4974 w 10000"/>
                  <a:gd name="connsiteY70" fmla="*/ 3602 h 10000"/>
                  <a:gd name="connsiteX71" fmla="*/ 5110 w 10000"/>
                  <a:gd name="connsiteY71" fmla="*/ 3539 h 10000"/>
                  <a:gd name="connsiteX72" fmla="*/ 5194 w 10000"/>
                  <a:gd name="connsiteY72" fmla="*/ 3539 h 10000"/>
                  <a:gd name="connsiteX73" fmla="*/ 5277 w 10000"/>
                  <a:gd name="connsiteY73" fmla="*/ 3602 h 10000"/>
                  <a:gd name="connsiteX74" fmla="*/ 5358 w 10000"/>
                  <a:gd name="connsiteY74" fmla="*/ 3705 h 10000"/>
                  <a:gd name="connsiteX75" fmla="*/ 5410 w 10000"/>
                  <a:gd name="connsiteY75" fmla="*/ 3852 h 10000"/>
                  <a:gd name="connsiteX76" fmla="*/ 5443 w 10000"/>
                  <a:gd name="connsiteY76" fmla="*/ 4041 h 10000"/>
                  <a:gd name="connsiteX77" fmla="*/ 5510 w 10000"/>
                  <a:gd name="connsiteY77" fmla="*/ 4540 h 10000"/>
                  <a:gd name="connsiteX78" fmla="*/ 5543 w 10000"/>
                  <a:gd name="connsiteY78" fmla="*/ 5102 h 10000"/>
                  <a:gd name="connsiteX79" fmla="*/ 5576 w 10000"/>
                  <a:gd name="connsiteY79" fmla="*/ 5687 h 10000"/>
                  <a:gd name="connsiteX80" fmla="*/ 5576 w 10000"/>
                  <a:gd name="connsiteY80" fmla="*/ 5937 h 10000"/>
                  <a:gd name="connsiteX81" fmla="*/ 5576 w 10000"/>
                  <a:gd name="connsiteY81" fmla="*/ 6146 h 10000"/>
                  <a:gd name="connsiteX82" fmla="*/ 5543 w 10000"/>
                  <a:gd name="connsiteY82" fmla="*/ 6353 h 10000"/>
                  <a:gd name="connsiteX83" fmla="*/ 5543 w 10000"/>
                  <a:gd name="connsiteY83" fmla="*/ 6480 h 10000"/>
                  <a:gd name="connsiteX84" fmla="*/ 5543 w 10000"/>
                  <a:gd name="connsiteY84" fmla="*/ 6583 h 10000"/>
                  <a:gd name="connsiteX85" fmla="*/ 5543 w 10000"/>
                  <a:gd name="connsiteY85" fmla="*/ 6604 h 10000"/>
                  <a:gd name="connsiteX86" fmla="*/ 6173 w 10000"/>
                  <a:gd name="connsiteY86" fmla="*/ 3185 h 10000"/>
                  <a:gd name="connsiteX87" fmla="*/ 6207 w 10000"/>
                  <a:gd name="connsiteY87" fmla="*/ 3248 h 10000"/>
                  <a:gd name="connsiteX88" fmla="*/ 6239 w 10000"/>
                  <a:gd name="connsiteY88" fmla="*/ 3352 h 10000"/>
                  <a:gd name="connsiteX89" fmla="*/ 6288 w 10000"/>
                  <a:gd name="connsiteY89" fmla="*/ 3517 h 10000"/>
                  <a:gd name="connsiteX90" fmla="*/ 6339 w 10000"/>
                  <a:gd name="connsiteY90" fmla="*/ 3748 h 10000"/>
                  <a:gd name="connsiteX91" fmla="*/ 6387 w 10000"/>
                  <a:gd name="connsiteY91" fmla="*/ 3978 h 10000"/>
                  <a:gd name="connsiteX92" fmla="*/ 6471 w 10000"/>
                  <a:gd name="connsiteY92" fmla="*/ 4270 h 10000"/>
                  <a:gd name="connsiteX93" fmla="*/ 6556 w 10000"/>
                  <a:gd name="connsiteY93" fmla="*/ 4915 h 10000"/>
                  <a:gd name="connsiteX94" fmla="*/ 6573 w 10000"/>
                  <a:gd name="connsiteY94" fmla="*/ 5248 h 10000"/>
                  <a:gd name="connsiteX95" fmla="*/ 6573 w 10000"/>
                  <a:gd name="connsiteY95" fmla="*/ 5520 h 10000"/>
                  <a:gd name="connsiteX96" fmla="*/ 6573 w 10000"/>
                  <a:gd name="connsiteY96" fmla="*/ 5749 h 10000"/>
                  <a:gd name="connsiteX97" fmla="*/ 6556 w 10000"/>
                  <a:gd name="connsiteY97" fmla="*/ 5937 h 10000"/>
                  <a:gd name="connsiteX98" fmla="*/ 6521 w 10000"/>
                  <a:gd name="connsiteY98" fmla="*/ 6104 h 10000"/>
                  <a:gd name="connsiteX99" fmla="*/ 6506 w 10000"/>
                  <a:gd name="connsiteY99" fmla="*/ 6207 h 10000"/>
                  <a:gd name="connsiteX100" fmla="*/ 6471 w 10000"/>
                  <a:gd name="connsiteY100" fmla="*/ 6271 h 10000"/>
                  <a:gd name="connsiteX101" fmla="*/ 6471 w 10000"/>
                  <a:gd name="connsiteY101" fmla="*/ 6313 h 10000"/>
                  <a:gd name="connsiteX102" fmla="*/ 6471 w 10000"/>
                  <a:gd name="connsiteY102" fmla="*/ 6271 h 10000"/>
                  <a:gd name="connsiteX103" fmla="*/ 6556 w 10000"/>
                  <a:gd name="connsiteY103" fmla="*/ 6207 h 10000"/>
                  <a:gd name="connsiteX104" fmla="*/ 6638 w 10000"/>
                  <a:gd name="connsiteY104" fmla="*/ 6082 h 10000"/>
                  <a:gd name="connsiteX105" fmla="*/ 6703 w 10000"/>
                  <a:gd name="connsiteY105" fmla="*/ 5916 h 10000"/>
                  <a:gd name="connsiteX106" fmla="*/ 6904 w 10000"/>
                  <a:gd name="connsiteY106" fmla="*/ 5541 h 10000"/>
                  <a:gd name="connsiteX107" fmla="*/ 7083 w 10000"/>
                  <a:gd name="connsiteY107" fmla="*/ 5102 h 10000"/>
                  <a:gd name="connsiteX108" fmla="*/ 7102 w 10000"/>
                  <a:gd name="connsiteY108" fmla="*/ 4937 h 10000"/>
                  <a:gd name="connsiteX109" fmla="*/ 7135 w 10000"/>
                  <a:gd name="connsiteY109" fmla="*/ 4748 h 10000"/>
                  <a:gd name="connsiteX110" fmla="*/ 7135 w 10000"/>
                  <a:gd name="connsiteY110" fmla="*/ 4436 h 10000"/>
                  <a:gd name="connsiteX111" fmla="*/ 7083 w 10000"/>
                  <a:gd name="connsiteY111" fmla="*/ 4270 h 10000"/>
                  <a:gd name="connsiteX112" fmla="*/ 7051 w 10000"/>
                  <a:gd name="connsiteY112" fmla="*/ 4248 h 10000"/>
                  <a:gd name="connsiteX113" fmla="*/ 7051 w 10000"/>
                  <a:gd name="connsiteY113" fmla="*/ 4207 h 10000"/>
                  <a:gd name="connsiteX114" fmla="*/ 7083 w 10000"/>
                  <a:gd name="connsiteY114" fmla="*/ 4248 h 10000"/>
                  <a:gd name="connsiteX115" fmla="*/ 7135 w 10000"/>
                  <a:gd name="connsiteY115" fmla="*/ 4353 h 10000"/>
                  <a:gd name="connsiteX116" fmla="*/ 7219 w 10000"/>
                  <a:gd name="connsiteY116" fmla="*/ 4478 h 10000"/>
                  <a:gd name="connsiteX117" fmla="*/ 7318 w 10000"/>
                  <a:gd name="connsiteY117" fmla="*/ 4644 h 10000"/>
                  <a:gd name="connsiteX118" fmla="*/ 7503 w 10000"/>
                  <a:gd name="connsiteY118" fmla="*/ 4915 h 10000"/>
                  <a:gd name="connsiteX119" fmla="*/ 7568 w 10000"/>
                  <a:gd name="connsiteY119" fmla="*/ 5039 h 10000"/>
                  <a:gd name="connsiteX120" fmla="*/ 7584 w 10000"/>
                  <a:gd name="connsiteY120" fmla="*/ 5082 h 10000"/>
                  <a:gd name="connsiteX121" fmla="*/ 7635 w 10000"/>
                  <a:gd name="connsiteY121" fmla="*/ 5583 h 10000"/>
                  <a:gd name="connsiteX122" fmla="*/ 7667 w 10000"/>
                  <a:gd name="connsiteY122" fmla="*/ 6040 h 10000"/>
                  <a:gd name="connsiteX123" fmla="*/ 7667 w 10000"/>
                  <a:gd name="connsiteY123" fmla="*/ 6251 h 10000"/>
                  <a:gd name="connsiteX124" fmla="*/ 7699 w 10000"/>
                  <a:gd name="connsiteY124" fmla="*/ 6438 h 10000"/>
                  <a:gd name="connsiteX125" fmla="*/ 7715 w 10000"/>
                  <a:gd name="connsiteY125" fmla="*/ 6543 h 10000"/>
                  <a:gd name="connsiteX126" fmla="*/ 7750 w 10000"/>
                  <a:gd name="connsiteY126" fmla="*/ 6583 h 10000"/>
                  <a:gd name="connsiteX127" fmla="*/ 7750 w 10000"/>
                  <a:gd name="connsiteY127" fmla="*/ 6543 h 10000"/>
                  <a:gd name="connsiteX128" fmla="*/ 7800 w 10000"/>
                  <a:gd name="connsiteY128" fmla="*/ 6480 h 10000"/>
                  <a:gd name="connsiteX129" fmla="*/ 7851 w 10000"/>
                  <a:gd name="connsiteY129" fmla="*/ 6375 h 10000"/>
                  <a:gd name="connsiteX130" fmla="*/ 7900 w 10000"/>
                  <a:gd name="connsiteY130" fmla="*/ 6251 h 10000"/>
                  <a:gd name="connsiteX131" fmla="*/ 8033 w 10000"/>
                  <a:gd name="connsiteY131" fmla="*/ 5916 h 10000"/>
                  <a:gd name="connsiteX132" fmla="*/ 8114 w 10000"/>
                  <a:gd name="connsiteY132" fmla="*/ 5477 h 10000"/>
                  <a:gd name="connsiteX133" fmla="*/ 8148 w 10000"/>
                  <a:gd name="connsiteY133" fmla="*/ 5311 h 10000"/>
                  <a:gd name="connsiteX134" fmla="*/ 8148 w 10000"/>
                  <a:gd name="connsiteY134" fmla="*/ 5185 h 10000"/>
                  <a:gd name="connsiteX135" fmla="*/ 8098 w 10000"/>
                  <a:gd name="connsiteY135" fmla="*/ 4979 h 10000"/>
                  <a:gd name="connsiteX136" fmla="*/ 8033 w 10000"/>
                  <a:gd name="connsiteY136" fmla="*/ 4873 h 10000"/>
                  <a:gd name="connsiteX137" fmla="*/ 8016 w 10000"/>
                  <a:gd name="connsiteY137" fmla="*/ 4854 h 10000"/>
                  <a:gd name="connsiteX138" fmla="*/ 8148 w 10000"/>
                  <a:gd name="connsiteY138" fmla="*/ 5039 h 10000"/>
                  <a:gd name="connsiteX139" fmla="*/ 8297 w 10000"/>
                  <a:gd name="connsiteY139" fmla="*/ 5206 h 10000"/>
                  <a:gd name="connsiteX140" fmla="*/ 8499 w 10000"/>
                  <a:gd name="connsiteY140" fmla="*/ 5374 h 10000"/>
                  <a:gd name="connsiteX141" fmla="*/ 8682 w 10000"/>
                  <a:gd name="connsiteY141" fmla="*/ 5583 h 10000"/>
                  <a:gd name="connsiteX142" fmla="*/ 8831 w 10000"/>
                  <a:gd name="connsiteY142" fmla="*/ 5854 h 10000"/>
                  <a:gd name="connsiteX143" fmla="*/ 8996 w 10000"/>
                  <a:gd name="connsiteY143" fmla="*/ 6146 h 10000"/>
                  <a:gd name="connsiteX144" fmla="*/ 9129 w 10000"/>
                  <a:gd name="connsiteY144" fmla="*/ 6520 h 10000"/>
                  <a:gd name="connsiteX145" fmla="*/ 9230 w 10000"/>
                  <a:gd name="connsiteY145" fmla="*/ 6979 h 10000"/>
                  <a:gd name="connsiteX146" fmla="*/ 9296 w 10000"/>
                  <a:gd name="connsiteY146" fmla="*/ 7480 h 10000"/>
                  <a:gd name="connsiteX147" fmla="*/ 9345 w 10000"/>
                  <a:gd name="connsiteY147" fmla="*/ 7939 h 10000"/>
                  <a:gd name="connsiteX148" fmla="*/ 9345 w 10000"/>
                  <a:gd name="connsiteY148" fmla="*/ 8357 h 10000"/>
                  <a:gd name="connsiteX149" fmla="*/ 9345 w 10000"/>
                  <a:gd name="connsiteY149" fmla="*/ 8689 h 10000"/>
                  <a:gd name="connsiteX150" fmla="*/ 9345 w 10000"/>
                  <a:gd name="connsiteY150" fmla="*/ 8940 h 10000"/>
                  <a:gd name="connsiteX151" fmla="*/ 9311 w 10000"/>
                  <a:gd name="connsiteY151" fmla="*/ 9148 h 10000"/>
                  <a:gd name="connsiteX152" fmla="*/ 9311 w 10000"/>
                  <a:gd name="connsiteY152" fmla="*/ 9315 h 10000"/>
                  <a:gd name="connsiteX153" fmla="*/ 9311 w 10000"/>
                  <a:gd name="connsiteY153" fmla="*/ 9358 h 10000"/>
                  <a:gd name="connsiteX154" fmla="*/ 9361 w 10000"/>
                  <a:gd name="connsiteY154" fmla="*/ 9358 h 10000"/>
                  <a:gd name="connsiteX155" fmla="*/ 9478 w 10000"/>
                  <a:gd name="connsiteY155" fmla="*/ 9441 h 10000"/>
                  <a:gd name="connsiteX156" fmla="*/ 9628 w 10000"/>
                  <a:gd name="connsiteY156" fmla="*/ 9544 h 10000"/>
                  <a:gd name="connsiteX157" fmla="*/ 9974 w 10000"/>
                  <a:gd name="connsiteY157" fmla="*/ 10000 h 10000"/>
                  <a:gd name="connsiteX158" fmla="*/ 9030 w 10000"/>
                  <a:gd name="connsiteY158" fmla="*/ 2684 h 10000"/>
                  <a:gd name="connsiteX159" fmla="*/ 5119 w 10000"/>
                  <a:gd name="connsiteY159" fmla="*/ 1 h 10000"/>
                  <a:gd name="connsiteX160" fmla="*/ 1470 w 10000"/>
                  <a:gd name="connsiteY160" fmla="*/ 2203 h 10000"/>
                  <a:gd name="connsiteX0" fmla="*/ 1470 w 10000"/>
                  <a:gd name="connsiteY0" fmla="*/ 2204 h 10001"/>
                  <a:gd name="connsiteX1" fmla="*/ 142 w 10000"/>
                  <a:gd name="connsiteY1" fmla="*/ 9603 h 10001"/>
                  <a:gd name="connsiteX2" fmla="*/ 937 w 10000"/>
                  <a:gd name="connsiteY2" fmla="*/ 8861 h 10001"/>
                  <a:gd name="connsiteX3" fmla="*/ 1878 w 10000"/>
                  <a:gd name="connsiteY3" fmla="*/ 4488 h 10001"/>
                  <a:gd name="connsiteX4" fmla="*/ 2035 w 10000"/>
                  <a:gd name="connsiteY4" fmla="*/ 6147 h 10001"/>
                  <a:gd name="connsiteX5" fmla="*/ 2035 w 10000"/>
                  <a:gd name="connsiteY5" fmla="*/ 6083 h 10001"/>
                  <a:gd name="connsiteX6" fmla="*/ 2035 w 10000"/>
                  <a:gd name="connsiteY6" fmla="*/ 5938 h 10001"/>
                  <a:gd name="connsiteX7" fmla="*/ 2087 w 10000"/>
                  <a:gd name="connsiteY7" fmla="*/ 5688 h 10001"/>
                  <a:gd name="connsiteX8" fmla="*/ 2104 w 10000"/>
                  <a:gd name="connsiteY8" fmla="*/ 5375 h 10001"/>
                  <a:gd name="connsiteX9" fmla="*/ 2219 w 10000"/>
                  <a:gd name="connsiteY9" fmla="*/ 5040 h 10001"/>
                  <a:gd name="connsiteX10" fmla="*/ 2318 w 10000"/>
                  <a:gd name="connsiteY10" fmla="*/ 4749 h 10001"/>
                  <a:gd name="connsiteX11" fmla="*/ 2534 w 10000"/>
                  <a:gd name="connsiteY11" fmla="*/ 4437 h 10001"/>
                  <a:gd name="connsiteX12" fmla="*/ 2767 w 10000"/>
                  <a:gd name="connsiteY12" fmla="*/ 4187 h 10001"/>
                  <a:gd name="connsiteX13" fmla="*/ 2884 w 10000"/>
                  <a:gd name="connsiteY13" fmla="*/ 4144 h 10001"/>
                  <a:gd name="connsiteX14" fmla="*/ 2899 w 10000"/>
                  <a:gd name="connsiteY14" fmla="*/ 4144 h 10001"/>
                  <a:gd name="connsiteX15" fmla="*/ 2967 w 10000"/>
                  <a:gd name="connsiteY15" fmla="*/ 4187 h 10001"/>
                  <a:gd name="connsiteX16" fmla="*/ 2967 w 10000"/>
                  <a:gd name="connsiteY16" fmla="*/ 4271 h 10001"/>
                  <a:gd name="connsiteX17" fmla="*/ 2933 w 10000"/>
                  <a:gd name="connsiteY17" fmla="*/ 4582 h 10001"/>
                  <a:gd name="connsiteX18" fmla="*/ 2899 w 10000"/>
                  <a:gd name="connsiteY18" fmla="*/ 4916 h 10001"/>
                  <a:gd name="connsiteX19" fmla="*/ 2899 w 10000"/>
                  <a:gd name="connsiteY19" fmla="*/ 5145 h 10001"/>
                  <a:gd name="connsiteX20" fmla="*/ 2967 w 10000"/>
                  <a:gd name="connsiteY20" fmla="*/ 5375 h 10001"/>
                  <a:gd name="connsiteX21" fmla="*/ 3032 w 10000"/>
                  <a:gd name="connsiteY21" fmla="*/ 5772 h 10001"/>
                  <a:gd name="connsiteX22" fmla="*/ 3114 w 10000"/>
                  <a:gd name="connsiteY22" fmla="*/ 5938 h 10001"/>
                  <a:gd name="connsiteX23" fmla="*/ 3149 w 10000"/>
                  <a:gd name="connsiteY23" fmla="*/ 6105 h 10001"/>
                  <a:gd name="connsiteX24" fmla="*/ 3198 w 10000"/>
                  <a:gd name="connsiteY24" fmla="*/ 6187 h 10001"/>
                  <a:gd name="connsiteX25" fmla="*/ 3198 w 10000"/>
                  <a:gd name="connsiteY25" fmla="*/ 6208 h 10001"/>
                  <a:gd name="connsiteX26" fmla="*/ 3198 w 10000"/>
                  <a:gd name="connsiteY26" fmla="*/ 6147 h 10001"/>
                  <a:gd name="connsiteX27" fmla="*/ 3198 w 10000"/>
                  <a:gd name="connsiteY27" fmla="*/ 6041 h 10001"/>
                  <a:gd name="connsiteX28" fmla="*/ 3166 w 10000"/>
                  <a:gd name="connsiteY28" fmla="*/ 5855 h 10001"/>
                  <a:gd name="connsiteX29" fmla="*/ 3166 w 10000"/>
                  <a:gd name="connsiteY29" fmla="*/ 5603 h 10001"/>
                  <a:gd name="connsiteX30" fmla="*/ 3198 w 10000"/>
                  <a:gd name="connsiteY30" fmla="*/ 5354 h 10001"/>
                  <a:gd name="connsiteX31" fmla="*/ 3281 w 10000"/>
                  <a:gd name="connsiteY31" fmla="*/ 5040 h 10001"/>
                  <a:gd name="connsiteX32" fmla="*/ 3364 w 10000"/>
                  <a:gd name="connsiteY32" fmla="*/ 4749 h 10001"/>
                  <a:gd name="connsiteX33" fmla="*/ 3514 w 10000"/>
                  <a:gd name="connsiteY33" fmla="*/ 4479 h 10001"/>
                  <a:gd name="connsiteX34" fmla="*/ 3631 w 10000"/>
                  <a:gd name="connsiteY34" fmla="*/ 4354 h 10001"/>
                  <a:gd name="connsiteX35" fmla="*/ 3765 w 10000"/>
                  <a:gd name="connsiteY35" fmla="*/ 4144 h 10001"/>
                  <a:gd name="connsiteX36" fmla="*/ 4029 w 10000"/>
                  <a:gd name="connsiteY36" fmla="*/ 3771 h 10001"/>
                  <a:gd name="connsiteX37" fmla="*/ 4161 w 10000"/>
                  <a:gd name="connsiteY37" fmla="*/ 3603 h 10001"/>
                  <a:gd name="connsiteX38" fmla="*/ 4227 w 10000"/>
                  <a:gd name="connsiteY38" fmla="*/ 3478 h 10001"/>
                  <a:gd name="connsiteX39" fmla="*/ 4309 w 10000"/>
                  <a:gd name="connsiteY39" fmla="*/ 3374 h 10001"/>
                  <a:gd name="connsiteX40" fmla="*/ 4343 w 10000"/>
                  <a:gd name="connsiteY40" fmla="*/ 3353 h 10001"/>
                  <a:gd name="connsiteX41" fmla="*/ 4309 w 10000"/>
                  <a:gd name="connsiteY41" fmla="*/ 3374 h 10001"/>
                  <a:gd name="connsiteX42" fmla="*/ 4260 w 10000"/>
                  <a:gd name="connsiteY42" fmla="*/ 3478 h 10001"/>
                  <a:gd name="connsiteX43" fmla="*/ 4161 w 10000"/>
                  <a:gd name="connsiteY43" fmla="*/ 3645 h 10001"/>
                  <a:gd name="connsiteX44" fmla="*/ 4078 w 10000"/>
                  <a:gd name="connsiteY44" fmla="*/ 3853 h 10001"/>
                  <a:gd name="connsiteX45" fmla="*/ 3961 w 10000"/>
                  <a:gd name="connsiteY45" fmla="*/ 4104 h 10001"/>
                  <a:gd name="connsiteX46" fmla="*/ 3862 w 10000"/>
                  <a:gd name="connsiteY46" fmla="*/ 4376 h 10001"/>
                  <a:gd name="connsiteX47" fmla="*/ 3780 w 10000"/>
                  <a:gd name="connsiteY47" fmla="*/ 4687 h 10001"/>
                  <a:gd name="connsiteX48" fmla="*/ 3729 w 10000"/>
                  <a:gd name="connsiteY48" fmla="*/ 4980 h 10001"/>
                  <a:gd name="connsiteX49" fmla="*/ 3696 w 10000"/>
                  <a:gd name="connsiteY49" fmla="*/ 5375 h 10001"/>
                  <a:gd name="connsiteX50" fmla="*/ 3729 w 10000"/>
                  <a:gd name="connsiteY50" fmla="*/ 5708 h 10001"/>
                  <a:gd name="connsiteX51" fmla="*/ 3812 w 10000"/>
                  <a:gd name="connsiteY51" fmla="*/ 5980 h 10001"/>
                  <a:gd name="connsiteX52" fmla="*/ 3911 w 10000"/>
                  <a:gd name="connsiteY52" fmla="*/ 6147 h 10001"/>
                  <a:gd name="connsiteX53" fmla="*/ 4029 w 10000"/>
                  <a:gd name="connsiteY53" fmla="*/ 6272 h 10001"/>
                  <a:gd name="connsiteX54" fmla="*/ 4128 w 10000"/>
                  <a:gd name="connsiteY54" fmla="*/ 6376 h 10001"/>
                  <a:gd name="connsiteX55" fmla="*/ 4178 w 10000"/>
                  <a:gd name="connsiteY55" fmla="*/ 6418 h 10001"/>
                  <a:gd name="connsiteX56" fmla="*/ 4211 w 10000"/>
                  <a:gd name="connsiteY56" fmla="*/ 6418 h 10001"/>
                  <a:gd name="connsiteX57" fmla="*/ 4211 w 10000"/>
                  <a:gd name="connsiteY57" fmla="*/ 6376 h 10001"/>
                  <a:gd name="connsiteX58" fmla="*/ 4178 w 10000"/>
                  <a:gd name="connsiteY58" fmla="*/ 6252 h 10001"/>
                  <a:gd name="connsiteX59" fmla="*/ 4161 w 10000"/>
                  <a:gd name="connsiteY59" fmla="*/ 6105 h 10001"/>
                  <a:gd name="connsiteX60" fmla="*/ 4128 w 10000"/>
                  <a:gd name="connsiteY60" fmla="*/ 5876 h 10001"/>
                  <a:gd name="connsiteX61" fmla="*/ 4128 w 10000"/>
                  <a:gd name="connsiteY61" fmla="*/ 5645 h 10001"/>
                  <a:gd name="connsiteX62" fmla="*/ 4161 w 10000"/>
                  <a:gd name="connsiteY62" fmla="*/ 5354 h 10001"/>
                  <a:gd name="connsiteX63" fmla="*/ 4178 w 10000"/>
                  <a:gd name="connsiteY63" fmla="*/ 5040 h 10001"/>
                  <a:gd name="connsiteX64" fmla="*/ 4293 w 10000"/>
                  <a:gd name="connsiteY64" fmla="*/ 4749 h 10001"/>
                  <a:gd name="connsiteX65" fmla="*/ 4394 w 10000"/>
                  <a:gd name="connsiteY65" fmla="*/ 4437 h 10001"/>
                  <a:gd name="connsiteX66" fmla="*/ 4526 w 10000"/>
                  <a:gd name="connsiteY66" fmla="*/ 4208 h 10001"/>
                  <a:gd name="connsiteX67" fmla="*/ 4625 w 10000"/>
                  <a:gd name="connsiteY67" fmla="*/ 4019 h 10001"/>
                  <a:gd name="connsiteX68" fmla="*/ 4760 w 10000"/>
                  <a:gd name="connsiteY68" fmla="*/ 3853 h 10001"/>
                  <a:gd name="connsiteX69" fmla="*/ 4875 w 10000"/>
                  <a:gd name="connsiteY69" fmla="*/ 3706 h 10001"/>
                  <a:gd name="connsiteX70" fmla="*/ 4974 w 10000"/>
                  <a:gd name="connsiteY70" fmla="*/ 3603 h 10001"/>
                  <a:gd name="connsiteX71" fmla="*/ 5110 w 10000"/>
                  <a:gd name="connsiteY71" fmla="*/ 3540 h 10001"/>
                  <a:gd name="connsiteX72" fmla="*/ 5194 w 10000"/>
                  <a:gd name="connsiteY72" fmla="*/ 3540 h 10001"/>
                  <a:gd name="connsiteX73" fmla="*/ 5277 w 10000"/>
                  <a:gd name="connsiteY73" fmla="*/ 3603 h 10001"/>
                  <a:gd name="connsiteX74" fmla="*/ 5358 w 10000"/>
                  <a:gd name="connsiteY74" fmla="*/ 3706 h 10001"/>
                  <a:gd name="connsiteX75" fmla="*/ 5410 w 10000"/>
                  <a:gd name="connsiteY75" fmla="*/ 3853 h 10001"/>
                  <a:gd name="connsiteX76" fmla="*/ 5443 w 10000"/>
                  <a:gd name="connsiteY76" fmla="*/ 4042 h 10001"/>
                  <a:gd name="connsiteX77" fmla="*/ 5510 w 10000"/>
                  <a:gd name="connsiteY77" fmla="*/ 4541 h 10001"/>
                  <a:gd name="connsiteX78" fmla="*/ 5543 w 10000"/>
                  <a:gd name="connsiteY78" fmla="*/ 5103 h 10001"/>
                  <a:gd name="connsiteX79" fmla="*/ 5576 w 10000"/>
                  <a:gd name="connsiteY79" fmla="*/ 5688 h 10001"/>
                  <a:gd name="connsiteX80" fmla="*/ 5576 w 10000"/>
                  <a:gd name="connsiteY80" fmla="*/ 5938 h 10001"/>
                  <a:gd name="connsiteX81" fmla="*/ 5576 w 10000"/>
                  <a:gd name="connsiteY81" fmla="*/ 6147 h 10001"/>
                  <a:gd name="connsiteX82" fmla="*/ 5543 w 10000"/>
                  <a:gd name="connsiteY82" fmla="*/ 6354 h 10001"/>
                  <a:gd name="connsiteX83" fmla="*/ 5543 w 10000"/>
                  <a:gd name="connsiteY83" fmla="*/ 6481 h 10001"/>
                  <a:gd name="connsiteX84" fmla="*/ 5543 w 10000"/>
                  <a:gd name="connsiteY84" fmla="*/ 6584 h 10001"/>
                  <a:gd name="connsiteX85" fmla="*/ 5543 w 10000"/>
                  <a:gd name="connsiteY85" fmla="*/ 6605 h 10001"/>
                  <a:gd name="connsiteX86" fmla="*/ 6173 w 10000"/>
                  <a:gd name="connsiteY86" fmla="*/ 3186 h 10001"/>
                  <a:gd name="connsiteX87" fmla="*/ 6207 w 10000"/>
                  <a:gd name="connsiteY87" fmla="*/ 3249 h 10001"/>
                  <a:gd name="connsiteX88" fmla="*/ 6239 w 10000"/>
                  <a:gd name="connsiteY88" fmla="*/ 3353 h 10001"/>
                  <a:gd name="connsiteX89" fmla="*/ 6288 w 10000"/>
                  <a:gd name="connsiteY89" fmla="*/ 3518 h 10001"/>
                  <a:gd name="connsiteX90" fmla="*/ 6339 w 10000"/>
                  <a:gd name="connsiteY90" fmla="*/ 3749 h 10001"/>
                  <a:gd name="connsiteX91" fmla="*/ 6387 w 10000"/>
                  <a:gd name="connsiteY91" fmla="*/ 3979 h 10001"/>
                  <a:gd name="connsiteX92" fmla="*/ 6471 w 10000"/>
                  <a:gd name="connsiteY92" fmla="*/ 4271 h 10001"/>
                  <a:gd name="connsiteX93" fmla="*/ 6556 w 10000"/>
                  <a:gd name="connsiteY93" fmla="*/ 4916 h 10001"/>
                  <a:gd name="connsiteX94" fmla="*/ 6573 w 10000"/>
                  <a:gd name="connsiteY94" fmla="*/ 5249 h 10001"/>
                  <a:gd name="connsiteX95" fmla="*/ 6573 w 10000"/>
                  <a:gd name="connsiteY95" fmla="*/ 5521 h 10001"/>
                  <a:gd name="connsiteX96" fmla="*/ 6573 w 10000"/>
                  <a:gd name="connsiteY96" fmla="*/ 5750 h 10001"/>
                  <a:gd name="connsiteX97" fmla="*/ 6556 w 10000"/>
                  <a:gd name="connsiteY97" fmla="*/ 5938 h 10001"/>
                  <a:gd name="connsiteX98" fmla="*/ 6521 w 10000"/>
                  <a:gd name="connsiteY98" fmla="*/ 6105 h 10001"/>
                  <a:gd name="connsiteX99" fmla="*/ 6506 w 10000"/>
                  <a:gd name="connsiteY99" fmla="*/ 6208 h 10001"/>
                  <a:gd name="connsiteX100" fmla="*/ 6471 w 10000"/>
                  <a:gd name="connsiteY100" fmla="*/ 6272 h 10001"/>
                  <a:gd name="connsiteX101" fmla="*/ 6471 w 10000"/>
                  <a:gd name="connsiteY101" fmla="*/ 6314 h 10001"/>
                  <a:gd name="connsiteX102" fmla="*/ 6471 w 10000"/>
                  <a:gd name="connsiteY102" fmla="*/ 6272 h 10001"/>
                  <a:gd name="connsiteX103" fmla="*/ 6556 w 10000"/>
                  <a:gd name="connsiteY103" fmla="*/ 6208 h 10001"/>
                  <a:gd name="connsiteX104" fmla="*/ 6638 w 10000"/>
                  <a:gd name="connsiteY104" fmla="*/ 6083 h 10001"/>
                  <a:gd name="connsiteX105" fmla="*/ 6703 w 10000"/>
                  <a:gd name="connsiteY105" fmla="*/ 5917 h 10001"/>
                  <a:gd name="connsiteX106" fmla="*/ 6904 w 10000"/>
                  <a:gd name="connsiteY106" fmla="*/ 5542 h 10001"/>
                  <a:gd name="connsiteX107" fmla="*/ 7083 w 10000"/>
                  <a:gd name="connsiteY107" fmla="*/ 5103 h 10001"/>
                  <a:gd name="connsiteX108" fmla="*/ 7102 w 10000"/>
                  <a:gd name="connsiteY108" fmla="*/ 4938 h 10001"/>
                  <a:gd name="connsiteX109" fmla="*/ 7135 w 10000"/>
                  <a:gd name="connsiteY109" fmla="*/ 4749 h 10001"/>
                  <a:gd name="connsiteX110" fmla="*/ 7135 w 10000"/>
                  <a:gd name="connsiteY110" fmla="*/ 4437 h 10001"/>
                  <a:gd name="connsiteX111" fmla="*/ 7083 w 10000"/>
                  <a:gd name="connsiteY111" fmla="*/ 4271 h 10001"/>
                  <a:gd name="connsiteX112" fmla="*/ 7051 w 10000"/>
                  <a:gd name="connsiteY112" fmla="*/ 4249 h 10001"/>
                  <a:gd name="connsiteX113" fmla="*/ 7051 w 10000"/>
                  <a:gd name="connsiteY113" fmla="*/ 4208 h 10001"/>
                  <a:gd name="connsiteX114" fmla="*/ 7083 w 10000"/>
                  <a:gd name="connsiteY114" fmla="*/ 4249 h 10001"/>
                  <a:gd name="connsiteX115" fmla="*/ 7135 w 10000"/>
                  <a:gd name="connsiteY115" fmla="*/ 4354 h 10001"/>
                  <a:gd name="connsiteX116" fmla="*/ 7219 w 10000"/>
                  <a:gd name="connsiteY116" fmla="*/ 4479 h 10001"/>
                  <a:gd name="connsiteX117" fmla="*/ 7318 w 10000"/>
                  <a:gd name="connsiteY117" fmla="*/ 4645 h 10001"/>
                  <a:gd name="connsiteX118" fmla="*/ 7503 w 10000"/>
                  <a:gd name="connsiteY118" fmla="*/ 4916 h 10001"/>
                  <a:gd name="connsiteX119" fmla="*/ 7568 w 10000"/>
                  <a:gd name="connsiteY119" fmla="*/ 5040 h 10001"/>
                  <a:gd name="connsiteX120" fmla="*/ 7584 w 10000"/>
                  <a:gd name="connsiteY120" fmla="*/ 5083 h 10001"/>
                  <a:gd name="connsiteX121" fmla="*/ 7635 w 10000"/>
                  <a:gd name="connsiteY121" fmla="*/ 5584 h 10001"/>
                  <a:gd name="connsiteX122" fmla="*/ 7667 w 10000"/>
                  <a:gd name="connsiteY122" fmla="*/ 6041 h 10001"/>
                  <a:gd name="connsiteX123" fmla="*/ 7667 w 10000"/>
                  <a:gd name="connsiteY123" fmla="*/ 6252 h 10001"/>
                  <a:gd name="connsiteX124" fmla="*/ 7699 w 10000"/>
                  <a:gd name="connsiteY124" fmla="*/ 6439 h 10001"/>
                  <a:gd name="connsiteX125" fmla="*/ 7715 w 10000"/>
                  <a:gd name="connsiteY125" fmla="*/ 6544 h 10001"/>
                  <a:gd name="connsiteX126" fmla="*/ 7750 w 10000"/>
                  <a:gd name="connsiteY126" fmla="*/ 6584 h 10001"/>
                  <a:gd name="connsiteX127" fmla="*/ 7750 w 10000"/>
                  <a:gd name="connsiteY127" fmla="*/ 6544 h 10001"/>
                  <a:gd name="connsiteX128" fmla="*/ 7800 w 10000"/>
                  <a:gd name="connsiteY128" fmla="*/ 6481 h 10001"/>
                  <a:gd name="connsiteX129" fmla="*/ 7851 w 10000"/>
                  <a:gd name="connsiteY129" fmla="*/ 6376 h 10001"/>
                  <a:gd name="connsiteX130" fmla="*/ 7900 w 10000"/>
                  <a:gd name="connsiteY130" fmla="*/ 6252 h 10001"/>
                  <a:gd name="connsiteX131" fmla="*/ 8033 w 10000"/>
                  <a:gd name="connsiteY131" fmla="*/ 5917 h 10001"/>
                  <a:gd name="connsiteX132" fmla="*/ 8114 w 10000"/>
                  <a:gd name="connsiteY132" fmla="*/ 5478 h 10001"/>
                  <a:gd name="connsiteX133" fmla="*/ 8148 w 10000"/>
                  <a:gd name="connsiteY133" fmla="*/ 5312 h 10001"/>
                  <a:gd name="connsiteX134" fmla="*/ 8148 w 10000"/>
                  <a:gd name="connsiteY134" fmla="*/ 5186 h 10001"/>
                  <a:gd name="connsiteX135" fmla="*/ 8098 w 10000"/>
                  <a:gd name="connsiteY135" fmla="*/ 4980 h 10001"/>
                  <a:gd name="connsiteX136" fmla="*/ 8033 w 10000"/>
                  <a:gd name="connsiteY136" fmla="*/ 4874 h 10001"/>
                  <a:gd name="connsiteX137" fmla="*/ 8016 w 10000"/>
                  <a:gd name="connsiteY137" fmla="*/ 4855 h 10001"/>
                  <a:gd name="connsiteX138" fmla="*/ 8148 w 10000"/>
                  <a:gd name="connsiteY138" fmla="*/ 5040 h 10001"/>
                  <a:gd name="connsiteX139" fmla="*/ 8297 w 10000"/>
                  <a:gd name="connsiteY139" fmla="*/ 5207 h 10001"/>
                  <a:gd name="connsiteX140" fmla="*/ 8499 w 10000"/>
                  <a:gd name="connsiteY140" fmla="*/ 5375 h 10001"/>
                  <a:gd name="connsiteX141" fmla="*/ 8682 w 10000"/>
                  <a:gd name="connsiteY141" fmla="*/ 5584 h 10001"/>
                  <a:gd name="connsiteX142" fmla="*/ 8831 w 10000"/>
                  <a:gd name="connsiteY142" fmla="*/ 5855 h 10001"/>
                  <a:gd name="connsiteX143" fmla="*/ 8996 w 10000"/>
                  <a:gd name="connsiteY143" fmla="*/ 6147 h 10001"/>
                  <a:gd name="connsiteX144" fmla="*/ 9129 w 10000"/>
                  <a:gd name="connsiteY144" fmla="*/ 6521 h 10001"/>
                  <a:gd name="connsiteX145" fmla="*/ 9230 w 10000"/>
                  <a:gd name="connsiteY145" fmla="*/ 6980 h 10001"/>
                  <a:gd name="connsiteX146" fmla="*/ 9296 w 10000"/>
                  <a:gd name="connsiteY146" fmla="*/ 7481 h 10001"/>
                  <a:gd name="connsiteX147" fmla="*/ 9345 w 10000"/>
                  <a:gd name="connsiteY147" fmla="*/ 7940 h 10001"/>
                  <a:gd name="connsiteX148" fmla="*/ 9345 w 10000"/>
                  <a:gd name="connsiteY148" fmla="*/ 8358 h 10001"/>
                  <a:gd name="connsiteX149" fmla="*/ 9345 w 10000"/>
                  <a:gd name="connsiteY149" fmla="*/ 8690 h 10001"/>
                  <a:gd name="connsiteX150" fmla="*/ 9345 w 10000"/>
                  <a:gd name="connsiteY150" fmla="*/ 8941 h 10001"/>
                  <a:gd name="connsiteX151" fmla="*/ 9311 w 10000"/>
                  <a:gd name="connsiteY151" fmla="*/ 9149 h 10001"/>
                  <a:gd name="connsiteX152" fmla="*/ 9311 w 10000"/>
                  <a:gd name="connsiteY152" fmla="*/ 9316 h 10001"/>
                  <a:gd name="connsiteX153" fmla="*/ 9311 w 10000"/>
                  <a:gd name="connsiteY153" fmla="*/ 9359 h 10001"/>
                  <a:gd name="connsiteX154" fmla="*/ 9361 w 10000"/>
                  <a:gd name="connsiteY154" fmla="*/ 9359 h 10001"/>
                  <a:gd name="connsiteX155" fmla="*/ 9478 w 10000"/>
                  <a:gd name="connsiteY155" fmla="*/ 9442 h 10001"/>
                  <a:gd name="connsiteX156" fmla="*/ 9628 w 10000"/>
                  <a:gd name="connsiteY156" fmla="*/ 9545 h 10001"/>
                  <a:gd name="connsiteX157" fmla="*/ 9974 w 10000"/>
                  <a:gd name="connsiteY157" fmla="*/ 10001 h 10001"/>
                  <a:gd name="connsiteX158" fmla="*/ 9030 w 10000"/>
                  <a:gd name="connsiteY158" fmla="*/ 2685 h 10001"/>
                  <a:gd name="connsiteX159" fmla="*/ 5119 w 10000"/>
                  <a:gd name="connsiteY159" fmla="*/ 2 h 10001"/>
                  <a:gd name="connsiteX160" fmla="*/ 1470 w 10000"/>
                  <a:gd name="connsiteY160" fmla="*/ 2204 h 10001"/>
                  <a:gd name="connsiteX0" fmla="*/ 1470 w 10000"/>
                  <a:gd name="connsiteY0" fmla="*/ 2204 h 10001"/>
                  <a:gd name="connsiteX1" fmla="*/ 142 w 10000"/>
                  <a:gd name="connsiteY1" fmla="*/ 9603 h 10001"/>
                  <a:gd name="connsiteX2" fmla="*/ 937 w 10000"/>
                  <a:gd name="connsiteY2" fmla="*/ 8861 h 10001"/>
                  <a:gd name="connsiteX3" fmla="*/ 1878 w 10000"/>
                  <a:gd name="connsiteY3" fmla="*/ 4488 h 10001"/>
                  <a:gd name="connsiteX4" fmla="*/ 2035 w 10000"/>
                  <a:gd name="connsiteY4" fmla="*/ 6147 h 10001"/>
                  <a:gd name="connsiteX5" fmla="*/ 2035 w 10000"/>
                  <a:gd name="connsiteY5" fmla="*/ 6083 h 10001"/>
                  <a:gd name="connsiteX6" fmla="*/ 2035 w 10000"/>
                  <a:gd name="connsiteY6" fmla="*/ 5938 h 10001"/>
                  <a:gd name="connsiteX7" fmla="*/ 2087 w 10000"/>
                  <a:gd name="connsiteY7" fmla="*/ 5688 h 10001"/>
                  <a:gd name="connsiteX8" fmla="*/ 2104 w 10000"/>
                  <a:gd name="connsiteY8" fmla="*/ 5375 h 10001"/>
                  <a:gd name="connsiteX9" fmla="*/ 2219 w 10000"/>
                  <a:gd name="connsiteY9" fmla="*/ 5040 h 10001"/>
                  <a:gd name="connsiteX10" fmla="*/ 2318 w 10000"/>
                  <a:gd name="connsiteY10" fmla="*/ 4749 h 10001"/>
                  <a:gd name="connsiteX11" fmla="*/ 2534 w 10000"/>
                  <a:gd name="connsiteY11" fmla="*/ 4437 h 10001"/>
                  <a:gd name="connsiteX12" fmla="*/ 2767 w 10000"/>
                  <a:gd name="connsiteY12" fmla="*/ 4187 h 10001"/>
                  <a:gd name="connsiteX13" fmla="*/ 2884 w 10000"/>
                  <a:gd name="connsiteY13" fmla="*/ 4144 h 10001"/>
                  <a:gd name="connsiteX14" fmla="*/ 2899 w 10000"/>
                  <a:gd name="connsiteY14" fmla="*/ 4144 h 10001"/>
                  <a:gd name="connsiteX15" fmla="*/ 2967 w 10000"/>
                  <a:gd name="connsiteY15" fmla="*/ 4187 h 10001"/>
                  <a:gd name="connsiteX16" fmla="*/ 2967 w 10000"/>
                  <a:gd name="connsiteY16" fmla="*/ 4271 h 10001"/>
                  <a:gd name="connsiteX17" fmla="*/ 2933 w 10000"/>
                  <a:gd name="connsiteY17" fmla="*/ 4582 h 10001"/>
                  <a:gd name="connsiteX18" fmla="*/ 2899 w 10000"/>
                  <a:gd name="connsiteY18" fmla="*/ 4916 h 10001"/>
                  <a:gd name="connsiteX19" fmla="*/ 2899 w 10000"/>
                  <a:gd name="connsiteY19" fmla="*/ 5145 h 10001"/>
                  <a:gd name="connsiteX20" fmla="*/ 2967 w 10000"/>
                  <a:gd name="connsiteY20" fmla="*/ 5375 h 10001"/>
                  <a:gd name="connsiteX21" fmla="*/ 3032 w 10000"/>
                  <a:gd name="connsiteY21" fmla="*/ 5772 h 10001"/>
                  <a:gd name="connsiteX22" fmla="*/ 3114 w 10000"/>
                  <a:gd name="connsiteY22" fmla="*/ 5938 h 10001"/>
                  <a:gd name="connsiteX23" fmla="*/ 3149 w 10000"/>
                  <a:gd name="connsiteY23" fmla="*/ 6105 h 10001"/>
                  <a:gd name="connsiteX24" fmla="*/ 3198 w 10000"/>
                  <a:gd name="connsiteY24" fmla="*/ 6187 h 10001"/>
                  <a:gd name="connsiteX25" fmla="*/ 3198 w 10000"/>
                  <a:gd name="connsiteY25" fmla="*/ 6208 h 10001"/>
                  <a:gd name="connsiteX26" fmla="*/ 3198 w 10000"/>
                  <a:gd name="connsiteY26" fmla="*/ 6147 h 10001"/>
                  <a:gd name="connsiteX27" fmla="*/ 3198 w 10000"/>
                  <a:gd name="connsiteY27" fmla="*/ 6041 h 10001"/>
                  <a:gd name="connsiteX28" fmla="*/ 3166 w 10000"/>
                  <a:gd name="connsiteY28" fmla="*/ 5855 h 10001"/>
                  <a:gd name="connsiteX29" fmla="*/ 3166 w 10000"/>
                  <a:gd name="connsiteY29" fmla="*/ 5603 h 10001"/>
                  <a:gd name="connsiteX30" fmla="*/ 3198 w 10000"/>
                  <a:gd name="connsiteY30" fmla="*/ 5354 h 10001"/>
                  <a:gd name="connsiteX31" fmla="*/ 3281 w 10000"/>
                  <a:gd name="connsiteY31" fmla="*/ 5040 h 10001"/>
                  <a:gd name="connsiteX32" fmla="*/ 3364 w 10000"/>
                  <a:gd name="connsiteY32" fmla="*/ 4749 h 10001"/>
                  <a:gd name="connsiteX33" fmla="*/ 3514 w 10000"/>
                  <a:gd name="connsiteY33" fmla="*/ 4479 h 10001"/>
                  <a:gd name="connsiteX34" fmla="*/ 3631 w 10000"/>
                  <a:gd name="connsiteY34" fmla="*/ 4354 h 10001"/>
                  <a:gd name="connsiteX35" fmla="*/ 3765 w 10000"/>
                  <a:gd name="connsiteY35" fmla="*/ 4144 h 10001"/>
                  <a:gd name="connsiteX36" fmla="*/ 4029 w 10000"/>
                  <a:gd name="connsiteY36" fmla="*/ 3771 h 10001"/>
                  <a:gd name="connsiteX37" fmla="*/ 4161 w 10000"/>
                  <a:gd name="connsiteY37" fmla="*/ 3603 h 10001"/>
                  <a:gd name="connsiteX38" fmla="*/ 4227 w 10000"/>
                  <a:gd name="connsiteY38" fmla="*/ 3478 h 10001"/>
                  <a:gd name="connsiteX39" fmla="*/ 4309 w 10000"/>
                  <a:gd name="connsiteY39" fmla="*/ 3374 h 10001"/>
                  <a:gd name="connsiteX40" fmla="*/ 4343 w 10000"/>
                  <a:gd name="connsiteY40" fmla="*/ 3353 h 10001"/>
                  <a:gd name="connsiteX41" fmla="*/ 4309 w 10000"/>
                  <a:gd name="connsiteY41" fmla="*/ 3374 h 10001"/>
                  <a:gd name="connsiteX42" fmla="*/ 4260 w 10000"/>
                  <a:gd name="connsiteY42" fmla="*/ 3478 h 10001"/>
                  <a:gd name="connsiteX43" fmla="*/ 4161 w 10000"/>
                  <a:gd name="connsiteY43" fmla="*/ 3645 h 10001"/>
                  <a:gd name="connsiteX44" fmla="*/ 4078 w 10000"/>
                  <a:gd name="connsiteY44" fmla="*/ 3853 h 10001"/>
                  <a:gd name="connsiteX45" fmla="*/ 3961 w 10000"/>
                  <a:gd name="connsiteY45" fmla="*/ 4104 h 10001"/>
                  <a:gd name="connsiteX46" fmla="*/ 3862 w 10000"/>
                  <a:gd name="connsiteY46" fmla="*/ 4376 h 10001"/>
                  <a:gd name="connsiteX47" fmla="*/ 3780 w 10000"/>
                  <a:gd name="connsiteY47" fmla="*/ 4687 h 10001"/>
                  <a:gd name="connsiteX48" fmla="*/ 3729 w 10000"/>
                  <a:gd name="connsiteY48" fmla="*/ 4980 h 10001"/>
                  <a:gd name="connsiteX49" fmla="*/ 3696 w 10000"/>
                  <a:gd name="connsiteY49" fmla="*/ 5375 h 10001"/>
                  <a:gd name="connsiteX50" fmla="*/ 3729 w 10000"/>
                  <a:gd name="connsiteY50" fmla="*/ 5708 h 10001"/>
                  <a:gd name="connsiteX51" fmla="*/ 3812 w 10000"/>
                  <a:gd name="connsiteY51" fmla="*/ 5980 h 10001"/>
                  <a:gd name="connsiteX52" fmla="*/ 3911 w 10000"/>
                  <a:gd name="connsiteY52" fmla="*/ 6147 h 10001"/>
                  <a:gd name="connsiteX53" fmla="*/ 4029 w 10000"/>
                  <a:gd name="connsiteY53" fmla="*/ 6272 h 10001"/>
                  <a:gd name="connsiteX54" fmla="*/ 4128 w 10000"/>
                  <a:gd name="connsiteY54" fmla="*/ 6376 h 10001"/>
                  <a:gd name="connsiteX55" fmla="*/ 4178 w 10000"/>
                  <a:gd name="connsiteY55" fmla="*/ 6418 h 10001"/>
                  <a:gd name="connsiteX56" fmla="*/ 4211 w 10000"/>
                  <a:gd name="connsiteY56" fmla="*/ 6418 h 10001"/>
                  <a:gd name="connsiteX57" fmla="*/ 4211 w 10000"/>
                  <a:gd name="connsiteY57" fmla="*/ 6376 h 10001"/>
                  <a:gd name="connsiteX58" fmla="*/ 4178 w 10000"/>
                  <a:gd name="connsiteY58" fmla="*/ 6252 h 10001"/>
                  <a:gd name="connsiteX59" fmla="*/ 4161 w 10000"/>
                  <a:gd name="connsiteY59" fmla="*/ 6105 h 10001"/>
                  <a:gd name="connsiteX60" fmla="*/ 4128 w 10000"/>
                  <a:gd name="connsiteY60" fmla="*/ 5876 h 10001"/>
                  <a:gd name="connsiteX61" fmla="*/ 4128 w 10000"/>
                  <a:gd name="connsiteY61" fmla="*/ 5645 h 10001"/>
                  <a:gd name="connsiteX62" fmla="*/ 4161 w 10000"/>
                  <a:gd name="connsiteY62" fmla="*/ 5354 h 10001"/>
                  <a:gd name="connsiteX63" fmla="*/ 4178 w 10000"/>
                  <a:gd name="connsiteY63" fmla="*/ 5040 h 10001"/>
                  <a:gd name="connsiteX64" fmla="*/ 4293 w 10000"/>
                  <a:gd name="connsiteY64" fmla="*/ 4749 h 10001"/>
                  <a:gd name="connsiteX65" fmla="*/ 4394 w 10000"/>
                  <a:gd name="connsiteY65" fmla="*/ 4437 h 10001"/>
                  <a:gd name="connsiteX66" fmla="*/ 4526 w 10000"/>
                  <a:gd name="connsiteY66" fmla="*/ 4208 h 10001"/>
                  <a:gd name="connsiteX67" fmla="*/ 4625 w 10000"/>
                  <a:gd name="connsiteY67" fmla="*/ 4019 h 10001"/>
                  <a:gd name="connsiteX68" fmla="*/ 4760 w 10000"/>
                  <a:gd name="connsiteY68" fmla="*/ 3853 h 10001"/>
                  <a:gd name="connsiteX69" fmla="*/ 4875 w 10000"/>
                  <a:gd name="connsiteY69" fmla="*/ 3706 h 10001"/>
                  <a:gd name="connsiteX70" fmla="*/ 4974 w 10000"/>
                  <a:gd name="connsiteY70" fmla="*/ 3603 h 10001"/>
                  <a:gd name="connsiteX71" fmla="*/ 5110 w 10000"/>
                  <a:gd name="connsiteY71" fmla="*/ 3540 h 10001"/>
                  <a:gd name="connsiteX72" fmla="*/ 5194 w 10000"/>
                  <a:gd name="connsiteY72" fmla="*/ 3540 h 10001"/>
                  <a:gd name="connsiteX73" fmla="*/ 5277 w 10000"/>
                  <a:gd name="connsiteY73" fmla="*/ 3603 h 10001"/>
                  <a:gd name="connsiteX74" fmla="*/ 5358 w 10000"/>
                  <a:gd name="connsiteY74" fmla="*/ 3706 h 10001"/>
                  <a:gd name="connsiteX75" fmla="*/ 5410 w 10000"/>
                  <a:gd name="connsiteY75" fmla="*/ 3853 h 10001"/>
                  <a:gd name="connsiteX76" fmla="*/ 5443 w 10000"/>
                  <a:gd name="connsiteY76" fmla="*/ 4042 h 10001"/>
                  <a:gd name="connsiteX77" fmla="*/ 5510 w 10000"/>
                  <a:gd name="connsiteY77" fmla="*/ 4541 h 10001"/>
                  <a:gd name="connsiteX78" fmla="*/ 5543 w 10000"/>
                  <a:gd name="connsiteY78" fmla="*/ 5103 h 10001"/>
                  <a:gd name="connsiteX79" fmla="*/ 5576 w 10000"/>
                  <a:gd name="connsiteY79" fmla="*/ 5688 h 10001"/>
                  <a:gd name="connsiteX80" fmla="*/ 5576 w 10000"/>
                  <a:gd name="connsiteY80" fmla="*/ 5938 h 10001"/>
                  <a:gd name="connsiteX81" fmla="*/ 5576 w 10000"/>
                  <a:gd name="connsiteY81" fmla="*/ 6147 h 10001"/>
                  <a:gd name="connsiteX82" fmla="*/ 5543 w 10000"/>
                  <a:gd name="connsiteY82" fmla="*/ 6354 h 10001"/>
                  <a:gd name="connsiteX83" fmla="*/ 5543 w 10000"/>
                  <a:gd name="connsiteY83" fmla="*/ 6481 h 10001"/>
                  <a:gd name="connsiteX84" fmla="*/ 5543 w 10000"/>
                  <a:gd name="connsiteY84" fmla="*/ 6584 h 10001"/>
                  <a:gd name="connsiteX85" fmla="*/ 5543 w 10000"/>
                  <a:gd name="connsiteY85" fmla="*/ 6605 h 10001"/>
                  <a:gd name="connsiteX86" fmla="*/ 6173 w 10000"/>
                  <a:gd name="connsiteY86" fmla="*/ 3186 h 10001"/>
                  <a:gd name="connsiteX87" fmla="*/ 6207 w 10000"/>
                  <a:gd name="connsiteY87" fmla="*/ 3249 h 10001"/>
                  <a:gd name="connsiteX88" fmla="*/ 6239 w 10000"/>
                  <a:gd name="connsiteY88" fmla="*/ 3353 h 10001"/>
                  <a:gd name="connsiteX89" fmla="*/ 6288 w 10000"/>
                  <a:gd name="connsiteY89" fmla="*/ 3518 h 10001"/>
                  <a:gd name="connsiteX90" fmla="*/ 6339 w 10000"/>
                  <a:gd name="connsiteY90" fmla="*/ 3749 h 10001"/>
                  <a:gd name="connsiteX91" fmla="*/ 6387 w 10000"/>
                  <a:gd name="connsiteY91" fmla="*/ 3979 h 10001"/>
                  <a:gd name="connsiteX92" fmla="*/ 6471 w 10000"/>
                  <a:gd name="connsiteY92" fmla="*/ 4271 h 10001"/>
                  <a:gd name="connsiteX93" fmla="*/ 6556 w 10000"/>
                  <a:gd name="connsiteY93" fmla="*/ 4916 h 10001"/>
                  <a:gd name="connsiteX94" fmla="*/ 6573 w 10000"/>
                  <a:gd name="connsiteY94" fmla="*/ 5249 h 10001"/>
                  <a:gd name="connsiteX95" fmla="*/ 6573 w 10000"/>
                  <a:gd name="connsiteY95" fmla="*/ 5521 h 10001"/>
                  <a:gd name="connsiteX96" fmla="*/ 6573 w 10000"/>
                  <a:gd name="connsiteY96" fmla="*/ 5750 h 10001"/>
                  <a:gd name="connsiteX97" fmla="*/ 6556 w 10000"/>
                  <a:gd name="connsiteY97" fmla="*/ 5938 h 10001"/>
                  <a:gd name="connsiteX98" fmla="*/ 6521 w 10000"/>
                  <a:gd name="connsiteY98" fmla="*/ 6105 h 10001"/>
                  <a:gd name="connsiteX99" fmla="*/ 6506 w 10000"/>
                  <a:gd name="connsiteY99" fmla="*/ 6208 h 10001"/>
                  <a:gd name="connsiteX100" fmla="*/ 6471 w 10000"/>
                  <a:gd name="connsiteY100" fmla="*/ 6272 h 10001"/>
                  <a:gd name="connsiteX101" fmla="*/ 6471 w 10000"/>
                  <a:gd name="connsiteY101" fmla="*/ 6314 h 10001"/>
                  <a:gd name="connsiteX102" fmla="*/ 6471 w 10000"/>
                  <a:gd name="connsiteY102" fmla="*/ 6272 h 10001"/>
                  <a:gd name="connsiteX103" fmla="*/ 6556 w 10000"/>
                  <a:gd name="connsiteY103" fmla="*/ 6208 h 10001"/>
                  <a:gd name="connsiteX104" fmla="*/ 6638 w 10000"/>
                  <a:gd name="connsiteY104" fmla="*/ 6083 h 10001"/>
                  <a:gd name="connsiteX105" fmla="*/ 6703 w 10000"/>
                  <a:gd name="connsiteY105" fmla="*/ 5917 h 10001"/>
                  <a:gd name="connsiteX106" fmla="*/ 6904 w 10000"/>
                  <a:gd name="connsiteY106" fmla="*/ 5542 h 10001"/>
                  <a:gd name="connsiteX107" fmla="*/ 7083 w 10000"/>
                  <a:gd name="connsiteY107" fmla="*/ 5103 h 10001"/>
                  <a:gd name="connsiteX108" fmla="*/ 7102 w 10000"/>
                  <a:gd name="connsiteY108" fmla="*/ 4938 h 10001"/>
                  <a:gd name="connsiteX109" fmla="*/ 7135 w 10000"/>
                  <a:gd name="connsiteY109" fmla="*/ 4749 h 10001"/>
                  <a:gd name="connsiteX110" fmla="*/ 7135 w 10000"/>
                  <a:gd name="connsiteY110" fmla="*/ 4437 h 10001"/>
                  <a:gd name="connsiteX111" fmla="*/ 7083 w 10000"/>
                  <a:gd name="connsiteY111" fmla="*/ 4271 h 10001"/>
                  <a:gd name="connsiteX112" fmla="*/ 7051 w 10000"/>
                  <a:gd name="connsiteY112" fmla="*/ 4249 h 10001"/>
                  <a:gd name="connsiteX113" fmla="*/ 7051 w 10000"/>
                  <a:gd name="connsiteY113" fmla="*/ 4208 h 10001"/>
                  <a:gd name="connsiteX114" fmla="*/ 7083 w 10000"/>
                  <a:gd name="connsiteY114" fmla="*/ 4249 h 10001"/>
                  <a:gd name="connsiteX115" fmla="*/ 7135 w 10000"/>
                  <a:gd name="connsiteY115" fmla="*/ 4354 h 10001"/>
                  <a:gd name="connsiteX116" fmla="*/ 7219 w 10000"/>
                  <a:gd name="connsiteY116" fmla="*/ 4479 h 10001"/>
                  <a:gd name="connsiteX117" fmla="*/ 7318 w 10000"/>
                  <a:gd name="connsiteY117" fmla="*/ 4645 h 10001"/>
                  <a:gd name="connsiteX118" fmla="*/ 7503 w 10000"/>
                  <a:gd name="connsiteY118" fmla="*/ 4916 h 10001"/>
                  <a:gd name="connsiteX119" fmla="*/ 7568 w 10000"/>
                  <a:gd name="connsiteY119" fmla="*/ 5040 h 10001"/>
                  <a:gd name="connsiteX120" fmla="*/ 7584 w 10000"/>
                  <a:gd name="connsiteY120" fmla="*/ 5083 h 10001"/>
                  <a:gd name="connsiteX121" fmla="*/ 7635 w 10000"/>
                  <a:gd name="connsiteY121" fmla="*/ 5584 h 10001"/>
                  <a:gd name="connsiteX122" fmla="*/ 7667 w 10000"/>
                  <a:gd name="connsiteY122" fmla="*/ 6041 h 10001"/>
                  <a:gd name="connsiteX123" fmla="*/ 7667 w 10000"/>
                  <a:gd name="connsiteY123" fmla="*/ 6252 h 10001"/>
                  <a:gd name="connsiteX124" fmla="*/ 7699 w 10000"/>
                  <a:gd name="connsiteY124" fmla="*/ 6439 h 10001"/>
                  <a:gd name="connsiteX125" fmla="*/ 7715 w 10000"/>
                  <a:gd name="connsiteY125" fmla="*/ 6544 h 10001"/>
                  <a:gd name="connsiteX126" fmla="*/ 7750 w 10000"/>
                  <a:gd name="connsiteY126" fmla="*/ 6584 h 10001"/>
                  <a:gd name="connsiteX127" fmla="*/ 7750 w 10000"/>
                  <a:gd name="connsiteY127" fmla="*/ 6544 h 10001"/>
                  <a:gd name="connsiteX128" fmla="*/ 7800 w 10000"/>
                  <a:gd name="connsiteY128" fmla="*/ 6481 h 10001"/>
                  <a:gd name="connsiteX129" fmla="*/ 7851 w 10000"/>
                  <a:gd name="connsiteY129" fmla="*/ 6376 h 10001"/>
                  <a:gd name="connsiteX130" fmla="*/ 7900 w 10000"/>
                  <a:gd name="connsiteY130" fmla="*/ 6252 h 10001"/>
                  <a:gd name="connsiteX131" fmla="*/ 8033 w 10000"/>
                  <a:gd name="connsiteY131" fmla="*/ 5917 h 10001"/>
                  <a:gd name="connsiteX132" fmla="*/ 8114 w 10000"/>
                  <a:gd name="connsiteY132" fmla="*/ 5478 h 10001"/>
                  <a:gd name="connsiteX133" fmla="*/ 8148 w 10000"/>
                  <a:gd name="connsiteY133" fmla="*/ 5312 h 10001"/>
                  <a:gd name="connsiteX134" fmla="*/ 8148 w 10000"/>
                  <a:gd name="connsiteY134" fmla="*/ 5186 h 10001"/>
                  <a:gd name="connsiteX135" fmla="*/ 8098 w 10000"/>
                  <a:gd name="connsiteY135" fmla="*/ 4980 h 10001"/>
                  <a:gd name="connsiteX136" fmla="*/ 8033 w 10000"/>
                  <a:gd name="connsiteY136" fmla="*/ 4874 h 10001"/>
                  <a:gd name="connsiteX137" fmla="*/ 8016 w 10000"/>
                  <a:gd name="connsiteY137" fmla="*/ 4855 h 10001"/>
                  <a:gd name="connsiteX138" fmla="*/ 8148 w 10000"/>
                  <a:gd name="connsiteY138" fmla="*/ 5040 h 10001"/>
                  <a:gd name="connsiteX139" fmla="*/ 8297 w 10000"/>
                  <a:gd name="connsiteY139" fmla="*/ 5207 h 10001"/>
                  <a:gd name="connsiteX140" fmla="*/ 8499 w 10000"/>
                  <a:gd name="connsiteY140" fmla="*/ 5375 h 10001"/>
                  <a:gd name="connsiteX141" fmla="*/ 8682 w 10000"/>
                  <a:gd name="connsiteY141" fmla="*/ 5584 h 10001"/>
                  <a:gd name="connsiteX142" fmla="*/ 8831 w 10000"/>
                  <a:gd name="connsiteY142" fmla="*/ 5855 h 10001"/>
                  <a:gd name="connsiteX143" fmla="*/ 8996 w 10000"/>
                  <a:gd name="connsiteY143" fmla="*/ 6147 h 10001"/>
                  <a:gd name="connsiteX144" fmla="*/ 9129 w 10000"/>
                  <a:gd name="connsiteY144" fmla="*/ 6521 h 10001"/>
                  <a:gd name="connsiteX145" fmla="*/ 9230 w 10000"/>
                  <a:gd name="connsiteY145" fmla="*/ 6980 h 10001"/>
                  <a:gd name="connsiteX146" fmla="*/ 9296 w 10000"/>
                  <a:gd name="connsiteY146" fmla="*/ 7481 h 10001"/>
                  <a:gd name="connsiteX147" fmla="*/ 9345 w 10000"/>
                  <a:gd name="connsiteY147" fmla="*/ 7940 h 10001"/>
                  <a:gd name="connsiteX148" fmla="*/ 9345 w 10000"/>
                  <a:gd name="connsiteY148" fmla="*/ 8358 h 10001"/>
                  <a:gd name="connsiteX149" fmla="*/ 9345 w 10000"/>
                  <a:gd name="connsiteY149" fmla="*/ 8690 h 10001"/>
                  <a:gd name="connsiteX150" fmla="*/ 9345 w 10000"/>
                  <a:gd name="connsiteY150" fmla="*/ 8941 h 10001"/>
                  <a:gd name="connsiteX151" fmla="*/ 9311 w 10000"/>
                  <a:gd name="connsiteY151" fmla="*/ 9149 h 10001"/>
                  <a:gd name="connsiteX152" fmla="*/ 9311 w 10000"/>
                  <a:gd name="connsiteY152" fmla="*/ 9316 h 10001"/>
                  <a:gd name="connsiteX153" fmla="*/ 9311 w 10000"/>
                  <a:gd name="connsiteY153" fmla="*/ 9359 h 10001"/>
                  <a:gd name="connsiteX154" fmla="*/ 9361 w 10000"/>
                  <a:gd name="connsiteY154" fmla="*/ 9359 h 10001"/>
                  <a:gd name="connsiteX155" fmla="*/ 9478 w 10000"/>
                  <a:gd name="connsiteY155" fmla="*/ 9442 h 10001"/>
                  <a:gd name="connsiteX156" fmla="*/ 9628 w 10000"/>
                  <a:gd name="connsiteY156" fmla="*/ 9545 h 10001"/>
                  <a:gd name="connsiteX157" fmla="*/ 9974 w 10000"/>
                  <a:gd name="connsiteY157" fmla="*/ 10001 h 10001"/>
                  <a:gd name="connsiteX158" fmla="*/ 9030 w 10000"/>
                  <a:gd name="connsiteY158" fmla="*/ 2685 h 10001"/>
                  <a:gd name="connsiteX159" fmla="*/ 5119 w 10000"/>
                  <a:gd name="connsiteY159" fmla="*/ 2 h 10001"/>
                  <a:gd name="connsiteX160" fmla="*/ 1470 w 10000"/>
                  <a:gd name="connsiteY160" fmla="*/ 2204 h 10001"/>
                  <a:gd name="connsiteX0" fmla="*/ 1408 w 10006"/>
                  <a:gd name="connsiteY0" fmla="*/ 2248 h 10003"/>
                  <a:gd name="connsiteX1" fmla="*/ 148 w 10006"/>
                  <a:gd name="connsiteY1" fmla="*/ 9605 h 10003"/>
                  <a:gd name="connsiteX2" fmla="*/ 943 w 10006"/>
                  <a:gd name="connsiteY2" fmla="*/ 8863 h 10003"/>
                  <a:gd name="connsiteX3" fmla="*/ 1884 w 10006"/>
                  <a:gd name="connsiteY3" fmla="*/ 4490 h 10003"/>
                  <a:gd name="connsiteX4" fmla="*/ 2041 w 10006"/>
                  <a:gd name="connsiteY4" fmla="*/ 6149 h 10003"/>
                  <a:gd name="connsiteX5" fmla="*/ 2041 w 10006"/>
                  <a:gd name="connsiteY5" fmla="*/ 6085 h 10003"/>
                  <a:gd name="connsiteX6" fmla="*/ 2041 w 10006"/>
                  <a:gd name="connsiteY6" fmla="*/ 5940 h 10003"/>
                  <a:gd name="connsiteX7" fmla="*/ 2093 w 10006"/>
                  <a:gd name="connsiteY7" fmla="*/ 5690 h 10003"/>
                  <a:gd name="connsiteX8" fmla="*/ 2110 w 10006"/>
                  <a:gd name="connsiteY8" fmla="*/ 5377 h 10003"/>
                  <a:gd name="connsiteX9" fmla="*/ 2225 w 10006"/>
                  <a:gd name="connsiteY9" fmla="*/ 5042 h 10003"/>
                  <a:gd name="connsiteX10" fmla="*/ 2324 w 10006"/>
                  <a:gd name="connsiteY10" fmla="*/ 4751 h 10003"/>
                  <a:gd name="connsiteX11" fmla="*/ 2540 w 10006"/>
                  <a:gd name="connsiteY11" fmla="*/ 4439 h 10003"/>
                  <a:gd name="connsiteX12" fmla="*/ 2773 w 10006"/>
                  <a:gd name="connsiteY12" fmla="*/ 4189 h 10003"/>
                  <a:gd name="connsiteX13" fmla="*/ 2890 w 10006"/>
                  <a:gd name="connsiteY13" fmla="*/ 4146 h 10003"/>
                  <a:gd name="connsiteX14" fmla="*/ 2905 w 10006"/>
                  <a:gd name="connsiteY14" fmla="*/ 4146 h 10003"/>
                  <a:gd name="connsiteX15" fmla="*/ 2973 w 10006"/>
                  <a:gd name="connsiteY15" fmla="*/ 4189 h 10003"/>
                  <a:gd name="connsiteX16" fmla="*/ 2973 w 10006"/>
                  <a:gd name="connsiteY16" fmla="*/ 4273 h 10003"/>
                  <a:gd name="connsiteX17" fmla="*/ 2939 w 10006"/>
                  <a:gd name="connsiteY17" fmla="*/ 4584 h 10003"/>
                  <a:gd name="connsiteX18" fmla="*/ 2905 w 10006"/>
                  <a:gd name="connsiteY18" fmla="*/ 4918 h 10003"/>
                  <a:gd name="connsiteX19" fmla="*/ 2905 w 10006"/>
                  <a:gd name="connsiteY19" fmla="*/ 5147 h 10003"/>
                  <a:gd name="connsiteX20" fmla="*/ 2973 w 10006"/>
                  <a:gd name="connsiteY20" fmla="*/ 5377 h 10003"/>
                  <a:gd name="connsiteX21" fmla="*/ 3038 w 10006"/>
                  <a:gd name="connsiteY21" fmla="*/ 5774 h 10003"/>
                  <a:gd name="connsiteX22" fmla="*/ 3120 w 10006"/>
                  <a:gd name="connsiteY22" fmla="*/ 5940 h 10003"/>
                  <a:gd name="connsiteX23" fmla="*/ 3155 w 10006"/>
                  <a:gd name="connsiteY23" fmla="*/ 6107 h 10003"/>
                  <a:gd name="connsiteX24" fmla="*/ 3204 w 10006"/>
                  <a:gd name="connsiteY24" fmla="*/ 6189 h 10003"/>
                  <a:gd name="connsiteX25" fmla="*/ 3204 w 10006"/>
                  <a:gd name="connsiteY25" fmla="*/ 6210 h 10003"/>
                  <a:gd name="connsiteX26" fmla="*/ 3204 w 10006"/>
                  <a:gd name="connsiteY26" fmla="*/ 6149 h 10003"/>
                  <a:gd name="connsiteX27" fmla="*/ 3204 w 10006"/>
                  <a:gd name="connsiteY27" fmla="*/ 6043 h 10003"/>
                  <a:gd name="connsiteX28" fmla="*/ 3172 w 10006"/>
                  <a:gd name="connsiteY28" fmla="*/ 5857 h 10003"/>
                  <a:gd name="connsiteX29" fmla="*/ 3172 w 10006"/>
                  <a:gd name="connsiteY29" fmla="*/ 5605 h 10003"/>
                  <a:gd name="connsiteX30" fmla="*/ 3204 w 10006"/>
                  <a:gd name="connsiteY30" fmla="*/ 5356 h 10003"/>
                  <a:gd name="connsiteX31" fmla="*/ 3287 w 10006"/>
                  <a:gd name="connsiteY31" fmla="*/ 5042 h 10003"/>
                  <a:gd name="connsiteX32" fmla="*/ 3370 w 10006"/>
                  <a:gd name="connsiteY32" fmla="*/ 4751 h 10003"/>
                  <a:gd name="connsiteX33" fmla="*/ 3520 w 10006"/>
                  <a:gd name="connsiteY33" fmla="*/ 4481 h 10003"/>
                  <a:gd name="connsiteX34" fmla="*/ 3637 w 10006"/>
                  <a:gd name="connsiteY34" fmla="*/ 4356 h 10003"/>
                  <a:gd name="connsiteX35" fmla="*/ 3771 w 10006"/>
                  <a:gd name="connsiteY35" fmla="*/ 4146 h 10003"/>
                  <a:gd name="connsiteX36" fmla="*/ 4035 w 10006"/>
                  <a:gd name="connsiteY36" fmla="*/ 3773 h 10003"/>
                  <a:gd name="connsiteX37" fmla="*/ 4167 w 10006"/>
                  <a:gd name="connsiteY37" fmla="*/ 3605 h 10003"/>
                  <a:gd name="connsiteX38" fmla="*/ 4233 w 10006"/>
                  <a:gd name="connsiteY38" fmla="*/ 3480 h 10003"/>
                  <a:gd name="connsiteX39" fmla="*/ 4315 w 10006"/>
                  <a:gd name="connsiteY39" fmla="*/ 3376 h 10003"/>
                  <a:gd name="connsiteX40" fmla="*/ 4349 w 10006"/>
                  <a:gd name="connsiteY40" fmla="*/ 3355 h 10003"/>
                  <a:gd name="connsiteX41" fmla="*/ 4315 w 10006"/>
                  <a:gd name="connsiteY41" fmla="*/ 3376 h 10003"/>
                  <a:gd name="connsiteX42" fmla="*/ 4266 w 10006"/>
                  <a:gd name="connsiteY42" fmla="*/ 3480 h 10003"/>
                  <a:gd name="connsiteX43" fmla="*/ 4167 w 10006"/>
                  <a:gd name="connsiteY43" fmla="*/ 3647 h 10003"/>
                  <a:gd name="connsiteX44" fmla="*/ 4084 w 10006"/>
                  <a:gd name="connsiteY44" fmla="*/ 3855 h 10003"/>
                  <a:gd name="connsiteX45" fmla="*/ 3967 w 10006"/>
                  <a:gd name="connsiteY45" fmla="*/ 4106 h 10003"/>
                  <a:gd name="connsiteX46" fmla="*/ 3868 w 10006"/>
                  <a:gd name="connsiteY46" fmla="*/ 4378 h 10003"/>
                  <a:gd name="connsiteX47" fmla="*/ 3786 w 10006"/>
                  <a:gd name="connsiteY47" fmla="*/ 4689 h 10003"/>
                  <a:gd name="connsiteX48" fmla="*/ 3735 w 10006"/>
                  <a:gd name="connsiteY48" fmla="*/ 4982 h 10003"/>
                  <a:gd name="connsiteX49" fmla="*/ 3702 w 10006"/>
                  <a:gd name="connsiteY49" fmla="*/ 5377 h 10003"/>
                  <a:gd name="connsiteX50" fmla="*/ 3735 w 10006"/>
                  <a:gd name="connsiteY50" fmla="*/ 5710 h 10003"/>
                  <a:gd name="connsiteX51" fmla="*/ 3818 w 10006"/>
                  <a:gd name="connsiteY51" fmla="*/ 5982 h 10003"/>
                  <a:gd name="connsiteX52" fmla="*/ 3917 w 10006"/>
                  <a:gd name="connsiteY52" fmla="*/ 6149 h 10003"/>
                  <a:gd name="connsiteX53" fmla="*/ 4035 w 10006"/>
                  <a:gd name="connsiteY53" fmla="*/ 6274 h 10003"/>
                  <a:gd name="connsiteX54" fmla="*/ 4134 w 10006"/>
                  <a:gd name="connsiteY54" fmla="*/ 6378 h 10003"/>
                  <a:gd name="connsiteX55" fmla="*/ 4184 w 10006"/>
                  <a:gd name="connsiteY55" fmla="*/ 6420 h 10003"/>
                  <a:gd name="connsiteX56" fmla="*/ 4217 w 10006"/>
                  <a:gd name="connsiteY56" fmla="*/ 6420 h 10003"/>
                  <a:gd name="connsiteX57" fmla="*/ 4217 w 10006"/>
                  <a:gd name="connsiteY57" fmla="*/ 6378 h 10003"/>
                  <a:gd name="connsiteX58" fmla="*/ 4184 w 10006"/>
                  <a:gd name="connsiteY58" fmla="*/ 6254 h 10003"/>
                  <a:gd name="connsiteX59" fmla="*/ 4167 w 10006"/>
                  <a:gd name="connsiteY59" fmla="*/ 6107 h 10003"/>
                  <a:gd name="connsiteX60" fmla="*/ 4134 w 10006"/>
                  <a:gd name="connsiteY60" fmla="*/ 5878 h 10003"/>
                  <a:gd name="connsiteX61" fmla="*/ 4134 w 10006"/>
                  <a:gd name="connsiteY61" fmla="*/ 5647 h 10003"/>
                  <a:gd name="connsiteX62" fmla="*/ 4167 w 10006"/>
                  <a:gd name="connsiteY62" fmla="*/ 5356 h 10003"/>
                  <a:gd name="connsiteX63" fmla="*/ 4184 w 10006"/>
                  <a:gd name="connsiteY63" fmla="*/ 5042 h 10003"/>
                  <a:gd name="connsiteX64" fmla="*/ 4299 w 10006"/>
                  <a:gd name="connsiteY64" fmla="*/ 4751 h 10003"/>
                  <a:gd name="connsiteX65" fmla="*/ 4400 w 10006"/>
                  <a:gd name="connsiteY65" fmla="*/ 4439 h 10003"/>
                  <a:gd name="connsiteX66" fmla="*/ 4532 w 10006"/>
                  <a:gd name="connsiteY66" fmla="*/ 4210 h 10003"/>
                  <a:gd name="connsiteX67" fmla="*/ 4631 w 10006"/>
                  <a:gd name="connsiteY67" fmla="*/ 4021 h 10003"/>
                  <a:gd name="connsiteX68" fmla="*/ 4766 w 10006"/>
                  <a:gd name="connsiteY68" fmla="*/ 3855 h 10003"/>
                  <a:gd name="connsiteX69" fmla="*/ 4881 w 10006"/>
                  <a:gd name="connsiteY69" fmla="*/ 3708 h 10003"/>
                  <a:gd name="connsiteX70" fmla="*/ 4980 w 10006"/>
                  <a:gd name="connsiteY70" fmla="*/ 3605 h 10003"/>
                  <a:gd name="connsiteX71" fmla="*/ 5116 w 10006"/>
                  <a:gd name="connsiteY71" fmla="*/ 3542 h 10003"/>
                  <a:gd name="connsiteX72" fmla="*/ 5200 w 10006"/>
                  <a:gd name="connsiteY72" fmla="*/ 3542 h 10003"/>
                  <a:gd name="connsiteX73" fmla="*/ 5283 w 10006"/>
                  <a:gd name="connsiteY73" fmla="*/ 3605 h 10003"/>
                  <a:gd name="connsiteX74" fmla="*/ 5364 w 10006"/>
                  <a:gd name="connsiteY74" fmla="*/ 3708 h 10003"/>
                  <a:gd name="connsiteX75" fmla="*/ 5416 w 10006"/>
                  <a:gd name="connsiteY75" fmla="*/ 3855 h 10003"/>
                  <a:gd name="connsiteX76" fmla="*/ 5449 w 10006"/>
                  <a:gd name="connsiteY76" fmla="*/ 4044 h 10003"/>
                  <a:gd name="connsiteX77" fmla="*/ 5516 w 10006"/>
                  <a:gd name="connsiteY77" fmla="*/ 4543 h 10003"/>
                  <a:gd name="connsiteX78" fmla="*/ 5549 w 10006"/>
                  <a:gd name="connsiteY78" fmla="*/ 5105 h 10003"/>
                  <a:gd name="connsiteX79" fmla="*/ 5582 w 10006"/>
                  <a:gd name="connsiteY79" fmla="*/ 5690 h 10003"/>
                  <a:gd name="connsiteX80" fmla="*/ 5582 w 10006"/>
                  <a:gd name="connsiteY80" fmla="*/ 5940 h 10003"/>
                  <a:gd name="connsiteX81" fmla="*/ 5582 w 10006"/>
                  <a:gd name="connsiteY81" fmla="*/ 6149 h 10003"/>
                  <a:gd name="connsiteX82" fmla="*/ 5549 w 10006"/>
                  <a:gd name="connsiteY82" fmla="*/ 6356 h 10003"/>
                  <a:gd name="connsiteX83" fmla="*/ 5549 w 10006"/>
                  <a:gd name="connsiteY83" fmla="*/ 6483 h 10003"/>
                  <a:gd name="connsiteX84" fmla="*/ 5549 w 10006"/>
                  <a:gd name="connsiteY84" fmla="*/ 6586 h 10003"/>
                  <a:gd name="connsiteX85" fmla="*/ 5549 w 10006"/>
                  <a:gd name="connsiteY85" fmla="*/ 6607 h 10003"/>
                  <a:gd name="connsiteX86" fmla="*/ 6179 w 10006"/>
                  <a:gd name="connsiteY86" fmla="*/ 3188 h 10003"/>
                  <a:gd name="connsiteX87" fmla="*/ 6213 w 10006"/>
                  <a:gd name="connsiteY87" fmla="*/ 3251 h 10003"/>
                  <a:gd name="connsiteX88" fmla="*/ 6245 w 10006"/>
                  <a:gd name="connsiteY88" fmla="*/ 3355 h 10003"/>
                  <a:gd name="connsiteX89" fmla="*/ 6294 w 10006"/>
                  <a:gd name="connsiteY89" fmla="*/ 3520 h 10003"/>
                  <a:gd name="connsiteX90" fmla="*/ 6345 w 10006"/>
                  <a:gd name="connsiteY90" fmla="*/ 3751 h 10003"/>
                  <a:gd name="connsiteX91" fmla="*/ 6393 w 10006"/>
                  <a:gd name="connsiteY91" fmla="*/ 3981 h 10003"/>
                  <a:gd name="connsiteX92" fmla="*/ 6477 w 10006"/>
                  <a:gd name="connsiteY92" fmla="*/ 4273 h 10003"/>
                  <a:gd name="connsiteX93" fmla="*/ 6562 w 10006"/>
                  <a:gd name="connsiteY93" fmla="*/ 4918 h 10003"/>
                  <a:gd name="connsiteX94" fmla="*/ 6579 w 10006"/>
                  <a:gd name="connsiteY94" fmla="*/ 5251 h 10003"/>
                  <a:gd name="connsiteX95" fmla="*/ 6579 w 10006"/>
                  <a:gd name="connsiteY95" fmla="*/ 5523 h 10003"/>
                  <a:gd name="connsiteX96" fmla="*/ 6579 w 10006"/>
                  <a:gd name="connsiteY96" fmla="*/ 5752 h 10003"/>
                  <a:gd name="connsiteX97" fmla="*/ 6562 w 10006"/>
                  <a:gd name="connsiteY97" fmla="*/ 5940 h 10003"/>
                  <a:gd name="connsiteX98" fmla="*/ 6527 w 10006"/>
                  <a:gd name="connsiteY98" fmla="*/ 6107 h 10003"/>
                  <a:gd name="connsiteX99" fmla="*/ 6512 w 10006"/>
                  <a:gd name="connsiteY99" fmla="*/ 6210 h 10003"/>
                  <a:gd name="connsiteX100" fmla="*/ 6477 w 10006"/>
                  <a:gd name="connsiteY100" fmla="*/ 6274 h 10003"/>
                  <a:gd name="connsiteX101" fmla="*/ 6477 w 10006"/>
                  <a:gd name="connsiteY101" fmla="*/ 6316 h 10003"/>
                  <a:gd name="connsiteX102" fmla="*/ 6477 w 10006"/>
                  <a:gd name="connsiteY102" fmla="*/ 6274 h 10003"/>
                  <a:gd name="connsiteX103" fmla="*/ 6562 w 10006"/>
                  <a:gd name="connsiteY103" fmla="*/ 6210 h 10003"/>
                  <a:gd name="connsiteX104" fmla="*/ 6644 w 10006"/>
                  <a:gd name="connsiteY104" fmla="*/ 6085 h 10003"/>
                  <a:gd name="connsiteX105" fmla="*/ 6709 w 10006"/>
                  <a:gd name="connsiteY105" fmla="*/ 5919 h 10003"/>
                  <a:gd name="connsiteX106" fmla="*/ 6910 w 10006"/>
                  <a:gd name="connsiteY106" fmla="*/ 5544 h 10003"/>
                  <a:gd name="connsiteX107" fmla="*/ 7089 w 10006"/>
                  <a:gd name="connsiteY107" fmla="*/ 5105 h 10003"/>
                  <a:gd name="connsiteX108" fmla="*/ 7108 w 10006"/>
                  <a:gd name="connsiteY108" fmla="*/ 4940 h 10003"/>
                  <a:gd name="connsiteX109" fmla="*/ 7141 w 10006"/>
                  <a:gd name="connsiteY109" fmla="*/ 4751 h 10003"/>
                  <a:gd name="connsiteX110" fmla="*/ 7141 w 10006"/>
                  <a:gd name="connsiteY110" fmla="*/ 4439 h 10003"/>
                  <a:gd name="connsiteX111" fmla="*/ 7089 w 10006"/>
                  <a:gd name="connsiteY111" fmla="*/ 4273 h 10003"/>
                  <a:gd name="connsiteX112" fmla="*/ 7057 w 10006"/>
                  <a:gd name="connsiteY112" fmla="*/ 4251 h 10003"/>
                  <a:gd name="connsiteX113" fmla="*/ 7057 w 10006"/>
                  <a:gd name="connsiteY113" fmla="*/ 4210 h 10003"/>
                  <a:gd name="connsiteX114" fmla="*/ 7089 w 10006"/>
                  <a:gd name="connsiteY114" fmla="*/ 4251 h 10003"/>
                  <a:gd name="connsiteX115" fmla="*/ 7141 w 10006"/>
                  <a:gd name="connsiteY115" fmla="*/ 4356 h 10003"/>
                  <a:gd name="connsiteX116" fmla="*/ 7225 w 10006"/>
                  <a:gd name="connsiteY116" fmla="*/ 4481 h 10003"/>
                  <a:gd name="connsiteX117" fmla="*/ 7324 w 10006"/>
                  <a:gd name="connsiteY117" fmla="*/ 4647 h 10003"/>
                  <a:gd name="connsiteX118" fmla="*/ 7509 w 10006"/>
                  <a:gd name="connsiteY118" fmla="*/ 4918 h 10003"/>
                  <a:gd name="connsiteX119" fmla="*/ 7574 w 10006"/>
                  <a:gd name="connsiteY119" fmla="*/ 5042 h 10003"/>
                  <a:gd name="connsiteX120" fmla="*/ 7590 w 10006"/>
                  <a:gd name="connsiteY120" fmla="*/ 5085 h 10003"/>
                  <a:gd name="connsiteX121" fmla="*/ 7641 w 10006"/>
                  <a:gd name="connsiteY121" fmla="*/ 5586 h 10003"/>
                  <a:gd name="connsiteX122" fmla="*/ 7673 w 10006"/>
                  <a:gd name="connsiteY122" fmla="*/ 6043 h 10003"/>
                  <a:gd name="connsiteX123" fmla="*/ 7673 w 10006"/>
                  <a:gd name="connsiteY123" fmla="*/ 6254 h 10003"/>
                  <a:gd name="connsiteX124" fmla="*/ 7705 w 10006"/>
                  <a:gd name="connsiteY124" fmla="*/ 6441 h 10003"/>
                  <a:gd name="connsiteX125" fmla="*/ 7721 w 10006"/>
                  <a:gd name="connsiteY125" fmla="*/ 6546 h 10003"/>
                  <a:gd name="connsiteX126" fmla="*/ 7756 w 10006"/>
                  <a:gd name="connsiteY126" fmla="*/ 6586 h 10003"/>
                  <a:gd name="connsiteX127" fmla="*/ 7756 w 10006"/>
                  <a:gd name="connsiteY127" fmla="*/ 6546 h 10003"/>
                  <a:gd name="connsiteX128" fmla="*/ 7806 w 10006"/>
                  <a:gd name="connsiteY128" fmla="*/ 6483 h 10003"/>
                  <a:gd name="connsiteX129" fmla="*/ 7857 w 10006"/>
                  <a:gd name="connsiteY129" fmla="*/ 6378 h 10003"/>
                  <a:gd name="connsiteX130" fmla="*/ 7906 w 10006"/>
                  <a:gd name="connsiteY130" fmla="*/ 6254 h 10003"/>
                  <a:gd name="connsiteX131" fmla="*/ 8039 w 10006"/>
                  <a:gd name="connsiteY131" fmla="*/ 5919 h 10003"/>
                  <a:gd name="connsiteX132" fmla="*/ 8120 w 10006"/>
                  <a:gd name="connsiteY132" fmla="*/ 5480 h 10003"/>
                  <a:gd name="connsiteX133" fmla="*/ 8154 w 10006"/>
                  <a:gd name="connsiteY133" fmla="*/ 5314 h 10003"/>
                  <a:gd name="connsiteX134" fmla="*/ 8154 w 10006"/>
                  <a:gd name="connsiteY134" fmla="*/ 5188 h 10003"/>
                  <a:gd name="connsiteX135" fmla="*/ 8104 w 10006"/>
                  <a:gd name="connsiteY135" fmla="*/ 4982 h 10003"/>
                  <a:gd name="connsiteX136" fmla="*/ 8039 w 10006"/>
                  <a:gd name="connsiteY136" fmla="*/ 4876 h 10003"/>
                  <a:gd name="connsiteX137" fmla="*/ 8022 w 10006"/>
                  <a:gd name="connsiteY137" fmla="*/ 4857 h 10003"/>
                  <a:gd name="connsiteX138" fmla="*/ 8154 w 10006"/>
                  <a:gd name="connsiteY138" fmla="*/ 5042 h 10003"/>
                  <a:gd name="connsiteX139" fmla="*/ 8303 w 10006"/>
                  <a:gd name="connsiteY139" fmla="*/ 5209 h 10003"/>
                  <a:gd name="connsiteX140" fmla="*/ 8505 w 10006"/>
                  <a:gd name="connsiteY140" fmla="*/ 5377 h 10003"/>
                  <a:gd name="connsiteX141" fmla="*/ 8688 w 10006"/>
                  <a:gd name="connsiteY141" fmla="*/ 5586 h 10003"/>
                  <a:gd name="connsiteX142" fmla="*/ 8837 w 10006"/>
                  <a:gd name="connsiteY142" fmla="*/ 5857 h 10003"/>
                  <a:gd name="connsiteX143" fmla="*/ 9002 w 10006"/>
                  <a:gd name="connsiteY143" fmla="*/ 6149 h 10003"/>
                  <a:gd name="connsiteX144" fmla="*/ 9135 w 10006"/>
                  <a:gd name="connsiteY144" fmla="*/ 6523 h 10003"/>
                  <a:gd name="connsiteX145" fmla="*/ 9236 w 10006"/>
                  <a:gd name="connsiteY145" fmla="*/ 6982 h 10003"/>
                  <a:gd name="connsiteX146" fmla="*/ 9302 w 10006"/>
                  <a:gd name="connsiteY146" fmla="*/ 7483 h 10003"/>
                  <a:gd name="connsiteX147" fmla="*/ 9351 w 10006"/>
                  <a:gd name="connsiteY147" fmla="*/ 7942 h 10003"/>
                  <a:gd name="connsiteX148" fmla="*/ 9351 w 10006"/>
                  <a:gd name="connsiteY148" fmla="*/ 8360 h 10003"/>
                  <a:gd name="connsiteX149" fmla="*/ 9351 w 10006"/>
                  <a:gd name="connsiteY149" fmla="*/ 8692 h 10003"/>
                  <a:gd name="connsiteX150" fmla="*/ 9351 w 10006"/>
                  <a:gd name="connsiteY150" fmla="*/ 8943 h 10003"/>
                  <a:gd name="connsiteX151" fmla="*/ 9317 w 10006"/>
                  <a:gd name="connsiteY151" fmla="*/ 9151 h 10003"/>
                  <a:gd name="connsiteX152" fmla="*/ 9317 w 10006"/>
                  <a:gd name="connsiteY152" fmla="*/ 9318 h 10003"/>
                  <a:gd name="connsiteX153" fmla="*/ 9317 w 10006"/>
                  <a:gd name="connsiteY153" fmla="*/ 9361 h 10003"/>
                  <a:gd name="connsiteX154" fmla="*/ 9367 w 10006"/>
                  <a:gd name="connsiteY154" fmla="*/ 9361 h 10003"/>
                  <a:gd name="connsiteX155" fmla="*/ 9484 w 10006"/>
                  <a:gd name="connsiteY155" fmla="*/ 9444 h 10003"/>
                  <a:gd name="connsiteX156" fmla="*/ 9634 w 10006"/>
                  <a:gd name="connsiteY156" fmla="*/ 9547 h 10003"/>
                  <a:gd name="connsiteX157" fmla="*/ 9980 w 10006"/>
                  <a:gd name="connsiteY157" fmla="*/ 10003 h 10003"/>
                  <a:gd name="connsiteX158" fmla="*/ 9036 w 10006"/>
                  <a:gd name="connsiteY158" fmla="*/ 2687 h 10003"/>
                  <a:gd name="connsiteX159" fmla="*/ 5125 w 10006"/>
                  <a:gd name="connsiteY159" fmla="*/ 4 h 10003"/>
                  <a:gd name="connsiteX160" fmla="*/ 1408 w 10006"/>
                  <a:gd name="connsiteY160" fmla="*/ 2248 h 10003"/>
                  <a:gd name="connsiteX0" fmla="*/ 1408 w 10006"/>
                  <a:gd name="connsiteY0" fmla="*/ 2248 h 10003"/>
                  <a:gd name="connsiteX1" fmla="*/ 148 w 10006"/>
                  <a:gd name="connsiteY1" fmla="*/ 9605 h 10003"/>
                  <a:gd name="connsiteX2" fmla="*/ 943 w 10006"/>
                  <a:gd name="connsiteY2" fmla="*/ 8863 h 10003"/>
                  <a:gd name="connsiteX3" fmla="*/ 1884 w 10006"/>
                  <a:gd name="connsiteY3" fmla="*/ 4490 h 10003"/>
                  <a:gd name="connsiteX4" fmla="*/ 2041 w 10006"/>
                  <a:gd name="connsiteY4" fmla="*/ 6149 h 10003"/>
                  <a:gd name="connsiteX5" fmla="*/ 2041 w 10006"/>
                  <a:gd name="connsiteY5" fmla="*/ 6085 h 10003"/>
                  <a:gd name="connsiteX6" fmla="*/ 2041 w 10006"/>
                  <a:gd name="connsiteY6" fmla="*/ 5940 h 10003"/>
                  <a:gd name="connsiteX7" fmla="*/ 2093 w 10006"/>
                  <a:gd name="connsiteY7" fmla="*/ 5690 h 10003"/>
                  <a:gd name="connsiteX8" fmla="*/ 2110 w 10006"/>
                  <a:gd name="connsiteY8" fmla="*/ 5377 h 10003"/>
                  <a:gd name="connsiteX9" fmla="*/ 2225 w 10006"/>
                  <a:gd name="connsiteY9" fmla="*/ 5042 h 10003"/>
                  <a:gd name="connsiteX10" fmla="*/ 2324 w 10006"/>
                  <a:gd name="connsiteY10" fmla="*/ 4751 h 10003"/>
                  <a:gd name="connsiteX11" fmla="*/ 2540 w 10006"/>
                  <a:gd name="connsiteY11" fmla="*/ 4439 h 10003"/>
                  <a:gd name="connsiteX12" fmla="*/ 2773 w 10006"/>
                  <a:gd name="connsiteY12" fmla="*/ 4189 h 10003"/>
                  <a:gd name="connsiteX13" fmla="*/ 2890 w 10006"/>
                  <a:gd name="connsiteY13" fmla="*/ 4146 h 10003"/>
                  <a:gd name="connsiteX14" fmla="*/ 2905 w 10006"/>
                  <a:gd name="connsiteY14" fmla="*/ 4146 h 10003"/>
                  <a:gd name="connsiteX15" fmla="*/ 2973 w 10006"/>
                  <a:gd name="connsiteY15" fmla="*/ 4189 h 10003"/>
                  <a:gd name="connsiteX16" fmla="*/ 2973 w 10006"/>
                  <a:gd name="connsiteY16" fmla="*/ 4273 h 10003"/>
                  <a:gd name="connsiteX17" fmla="*/ 2939 w 10006"/>
                  <a:gd name="connsiteY17" fmla="*/ 4584 h 10003"/>
                  <a:gd name="connsiteX18" fmla="*/ 2905 w 10006"/>
                  <a:gd name="connsiteY18" fmla="*/ 4918 h 10003"/>
                  <a:gd name="connsiteX19" fmla="*/ 2905 w 10006"/>
                  <a:gd name="connsiteY19" fmla="*/ 5147 h 10003"/>
                  <a:gd name="connsiteX20" fmla="*/ 2973 w 10006"/>
                  <a:gd name="connsiteY20" fmla="*/ 5377 h 10003"/>
                  <a:gd name="connsiteX21" fmla="*/ 3038 w 10006"/>
                  <a:gd name="connsiteY21" fmla="*/ 5774 h 10003"/>
                  <a:gd name="connsiteX22" fmla="*/ 3120 w 10006"/>
                  <a:gd name="connsiteY22" fmla="*/ 5940 h 10003"/>
                  <a:gd name="connsiteX23" fmla="*/ 3155 w 10006"/>
                  <a:gd name="connsiteY23" fmla="*/ 6107 h 10003"/>
                  <a:gd name="connsiteX24" fmla="*/ 3204 w 10006"/>
                  <a:gd name="connsiteY24" fmla="*/ 6189 h 10003"/>
                  <a:gd name="connsiteX25" fmla="*/ 3204 w 10006"/>
                  <a:gd name="connsiteY25" fmla="*/ 6210 h 10003"/>
                  <a:gd name="connsiteX26" fmla="*/ 3204 w 10006"/>
                  <a:gd name="connsiteY26" fmla="*/ 6149 h 10003"/>
                  <a:gd name="connsiteX27" fmla="*/ 3204 w 10006"/>
                  <a:gd name="connsiteY27" fmla="*/ 6043 h 10003"/>
                  <a:gd name="connsiteX28" fmla="*/ 3172 w 10006"/>
                  <a:gd name="connsiteY28" fmla="*/ 5857 h 10003"/>
                  <a:gd name="connsiteX29" fmla="*/ 3172 w 10006"/>
                  <a:gd name="connsiteY29" fmla="*/ 5605 h 10003"/>
                  <a:gd name="connsiteX30" fmla="*/ 3204 w 10006"/>
                  <a:gd name="connsiteY30" fmla="*/ 5356 h 10003"/>
                  <a:gd name="connsiteX31" fmla="*/ 3287 w 10006"/>
                  <a:gd name="connsiteY31" fmla="*/ 5042 h 10003"/>
                  <a:gd name="connsiteX32" fmla="*/ 3370 w 10006"/>
                  <a:gd name="connsiteY32" fmla="*/ 4751 h 10003"/>
                  <a:gd name="connsiteX33" fmla="*/ 3520 w 10006"/>
                  <a:gd name="connsiteY33" fmla="*/ 4481 h 10003"/>
                  <a:gd name="connsiteX34" fmla="*/ 3637 w 10006"/>
                  <a:gd name="connsiteY34" fmla="*/ 4356 h 10003"/>
                  <a:gd name="connsiteX35" fmla="*/ 3771 w 10006"/>
                  <a:gd name="connsiteY35" fmla="*/ 4146 h 10003"/>
                  <a:gd name="connsiteX36" fmla="*/ 4035 w 10006"/>
                  <a:gd name="connsiteY36" fmla="*/ 3773 h 10003"/>
                  <a:gd name="connsiteX37" fmla="*/ 4167 w 10006"/>
                  <a:gd name="connsiteY37" fmla="*/ 3605 h 10003"/>
                  <a:gd name="connsiteX38" fmla="*/ 4233 w 10006"/>
                  <a:gd name="connsiteY38" fmla="*/ 3480 h 10003"/>
                  <a:gd name="connsiteX39" fmla="*/ 4315 w 10006"/>
                  <a:gd name="connsiteY39" fmla="*/ 3376 h 10003"/>
                  <a:gd name="connsiteX40" fmla="*/ 4349 w 10006"/>
                  <a:gd name="connsiteY40" fmla="*/ 3355 h 10003"/>
                  <a:gd name="connsiteX41" fmla="*/ 4315 w 10006"/>
                  <a:gd name="connsiteY41" fmla="*/ 3376 h 10003"/>
                  <a:gd name="connsiteX42" fmla="*/ 4266 w 10006"/>
                  <a:gd name="connsiteY42" fmla="*/ 3480 h 10003"/>
                  <a:gd name="connsiteX43" fmla="*/ 4167 w 10006"/>
                  <a:gd name="connsiteY43" fmla="*/ 3647 h 10003"/>
                  <a:gd name="connsiteX44" fmla="*/ 4084 w 10006"/>
                  <a:gd name="connsiteY44" fmla="*/ 3855 h 10003"/>
                  <a:gd name="connsiteX45" fmla="*/ 3967 w 10006"/>
                  <a:gd name="connsiteY45" fmla="*/ 4106 h 10003"/>
                  <a:gd name="connsiteX46" fmla="*/ 3868 w 10006"/>
                  <a:gd name="connsiteY46" fmla="*/ 4378 h 10003"/>
                  <a:gd name="connsiteX47" fmla="*/ 3786 w 10006"/>
                  <a:gd name="connsiteY47" fmla="*/ 4689 h 10003"/>
                  <a:gd name="connsiteX48" fmla="*/ 3735 w 10006"/>
                  <a:gd name="connsiteY48" fmla="*/ 4982 h 10003"/>
                  <a:gd name="connsiteX49" fmla="*/ 3702 w 10006"/>
                  <a:gd name="connsiteY49" fmla="*/ 5377 h 10003"/>
                  <a:gd name="connsiteX50" fmla="*/ 3735 w 10006"/>
                  <a:gd name="connsiteY50" fmla="*/ 5710 h 10003"/>
                  <a:gd name="connsiteX51" fmla="*/ 3818 w 10006"/>
                  <a:gd name="connsiteY51" fmla="*/ 5982 h 10003"/>
                  <a:gd name="connsiteX52" fmla="*/ 3917 w 10006"/>
                  <a:gd name="connsiteY52" fmla="*/ 6149 h 10003"/>
                  <a:gd name="connsiteX53" fmla="*/ 4035 w 10006"/>
                  <a:gd name="connsiteY53" fmla="*/ 6274 h 10003"/>
                  <a:gd name="connsiteX54" fmla="*/ 4134 w 10006"/>
                  <a:gd name="connsiteY54" fmla="*/ 6378 h 10003"/>
                  <a:gd name="connsiteX55" fmla="*/ 4184 w 10006"/>
                  <a:gd name="connsiteY55" fmla="*/ 6420 h 10003"/>
                  <a:gd name="connsiteX56" fmla="*/ 4217 w 10006"/>
                  <a:gd name="connsiteY56" fmla="*/ 6420 h 10003"/>
                  <a:gd name="connsiteX57" fmla="*/ 4217 w 10006"/>
                  <a:gd name="connsiteY57" fmla="*/ 6378 h 10003"/>
                  <a:gd name="connsiteX58" fmla="*/ 4184 w 10006"/>
                  <a:gd name="connsiteY58" fmla="*/ 6254 h 10003"/>
                  <a:gd name="connsiteX59" fmla="*/ 4167 w 10006"/>
                  <a:gd name="connsiteY59" fmla="*/ 6107 h 10003"/>
                  <a:gd name="connsiteX60" fmla="*/ 4134 w 10006"/>
                  <a:gd name="connsiteY60" fmla="*/ 5878 h 10003"/>
                  <a:gd name="connsiteX61" fmla="*/ 4134 w 10006"/>
                  <a:gd name="connsiteY61" fmla="*/ 5647 h 10003"/>
                  <a:gd name="connsiteX62" fmla="*/ 4167 w 10006"/>
                  <a:gd name="connsiteY62" fmla="*/ 5356 h 10003"/>
                  <a:gd name="connsiteX63" fmla="*/ 4184 w 10006"/>
                  <a:gd name="connsiteY63" fmla="*/ 5042 h 10003"/>
                  <a:gd name="connsiteX64" fmla="*/ 4299 w 10006"/>
                  <a:gd name="connsiteY64" fmla="*/ 4751 h 10003"/>
                  <a:gd name="connsiteX65" fmla="*/ 4400 w 10006"/>
                  <a:gd name="connsiteY65" fmla="*/ 4439 h 10003"/>
                  <a:gd name="connsiteX66" fmla="*/ 4532 w 10006"/>
                  <a:gd name="connsiteY66" fmla="*/ 4210 h 10003"/>
                  <a:gd name="connsiteX67" fmla="*/ 4631 w 10006"/>
                  <a:gd name="connsiteY67" fmla="*/ 4021 h 10003"/>
                  <a:gd name="connsiteX68" fmla="*/ 4766 w 10006"/>
                  <a:gd name="connsiteY68" fmla="*/ 3855 h 10003"/>
                  <a:gd name="connsiteX69" fmla="*/ 4881 w 10006"/>
                  <a:gd name="connsiteY69" fmla="*/ 3708 h 10003"/>
                  <a:gd name="connsiteX70" fmla="*/ 4980 w 10006"/>
                  <a:gd name="connsiteY70" fmla="*/ 3605 h 10003"/>
                  <a:gd name="connsiteX71" fmla="*/ 5116 w 10006"/>
                  <a:gd name="connsiteY71" fmla="*/ 3542 h 10003"/>
                  <a:gd name="connsiteX72" fmla="*/ 5200 w 10006"/>
                  <a:gd name="connsiteY72" fmla="*/ 3542 h 10003"/>
                  <a:gd name="connsiteX73" fmla="*/ 5283 w 10006"/>
                  <a:gd name="connsiteY73" fmla="*/ 3605 h 10003"/>
                  <a:gd name="connsiteX74" fmla="*/ 5364 w 10006"/>
                  <a:gd name="connsiteY74" fmla="*/ 3708 h 10003"/>
                  <a:gd name="connsiteX75" fmla="*/ 5416 w 10006"/>
                  <a:gd name="connsiteY75" fmla="*/ 3855 h 10003"/>
                  <a:gd name="connsiteX76" fmla="*/ 5449 w 10006"/>
                  <a:gd name="connsiteY76" fmla="*/ 4044 h 10003"/>
                  <a:gd name="connsiteX77" fmla="*/ 5516 w 10006"/>
                  <a:gd name="connsiteY77" fmla="*/ 4543 h 10003"/>
                  <a:gd name="connsiteX78" fmla="*/ 5549 w 10006"/>
                  <a:gd name="connsiteY78" fmla="*/ 5105 h 10003"/>
                  <a:gd name="connsiteX79" fmla="*/ 5582 w 10006"/>
                  <a:gd name="connsiteY79" fmla="*/ 5690 h 10003"/>
                  <a:gd name="connsiteX80" fmla="*/ 5582 w 10006"/>
                  <a:gd name="connsiteY80" fmla="*/ 5940 h 10003"/>
                  <a:gd name="connsiteX81" fmla="*/ 5582 w 10006"/>
                  <a:gd name="connsiteY81" fmla="*/ 6149 h 10003"/>
                  <a:gd name="connsiteX82" fmla="*/ 5549 w 10006"/>
                  <a:gd name="connsiteY82" fmla="*/ 6356 h 10003"/>
                  <a:gd name="connsiteX83" fmla="*/ 5549 w 10006"/>
                  <a:gd name="connsiteY83" fmla="*/ 6483 h 10003"/>
                  <a:gd name="connsiteX84" fmla="*/ 5549 w 10006"/>
                  <a:gd name="connsiteY84" fmla="*/ 6586 h 10003"/>
                  <a:gd name="connsiteX85" fmla="*/ 5549 w 10006"/>
                  <a:gd name="connsiteY85" fmla="*/ 6607 h 10003"/>
                  <a:gd name="connsiteX86" fmla="*/ 6179 w 10006"/>
                  <a:gd name="connsiteY86" fmla="*/ 3188 h 10003"/>
                  <a:gd name="connsiteX87" fmla="*/ 6213 w 10006"/>
                  <a:gd name="connsiteY87" fmla="*/ 3251 h 10003"/>
                  <a:gd name="connsiteX88" fmla="*/ 6245 w 10006"/>
                  <a:gd name="connsiteY88" fmla="*/ 3355 h 10003"/>
                  <a:gd name="connsiteX89" fmla="*/ 6294 w 10006"/>
                  <a:gd name="connsiteY89" fmla="*/ 3520 h 10003"/>
                  <a:gd name="connsiteX90" fmla="*/ 6345 w 10006"/>
                  <a:gd name="connsiteY90" fmla="*/ 3751 h 10003"/>
                  <a:gd name="connsiteX91" fmla="*/ 6393 w 10006"/>
                  <a:gd name="connsiteY91" fmla="*/ 3981 h 10003"/>
                  <a:gd name="connsiteX92" fmla="*/ 6477 w 10006"/>
                  <a:gd name="connsiteY92" fmla="*/ 4273 h 10003"/>
                  <a:gd name="connsiteX93" fmla="*/ 6562 w 10006"/>
                  <a:gd name="connsiteY93" fmla="*/ 4918 h 10003"/>
                  <a:gd name="connsiteX94" fmla="*/ 6579 w 10006"/>
                  <a:gd name="connsiteY94" fmla="*/ 5251 h 10003"/>
                  <a:gd name="connsiteX95" fmla="*/ 6579 w 10006"/>
                  <a:gd name="connsiteY95" fmla="*/ 5523 h 10003"/>
                  <a:gd name="connsiteX96" fmla="*/ 6579 w 10006"/>
                  <a:gd name="connsiteY96" fmla="*/ 5752 h 10003"/>
                  <a:gd name="connsiteX97" fmla="*/ 6562 w 10006"/>
                  <a:gd name="connsiteY97" fmla="*/ 5940 h 10003"/>
                  <a:gd name="connsiteX98" fmla="*/ 6527 w 10006"/>
                  <a:gd name="connsiteY98" fmla="*/ 6107 h 10003"/>
                  <a:gd name="connsiteX99" fmla="*/ 6512 w 10006"/>
                  <a:gd name="connsiteY99" fmla="*/ 6210 h 10003"/>
                  <a:gd name="connsiteX100" fmla="*/ 6477 w 10006"/>
                  <a:gd name="connsiteY100" fmla="*/ 6274 h 10003"/>
                  <a:gd name="connsiteX101" fmla="*/ 6477 w 10006"/>
                  <a:gd name="connsiteY101" fmla="*/ 6316 h 10003"/>
                  <a:gd name="connsiteX102" fmla="*/ 6477 w 10006"/>
                  <a:gd name="connsiteY102" fmla="*/ 6274 h 10003"/>
                  <a:gd name="connsiteX103" fmla="*/ 6562 w 10006"/>
                  <a:gd name="connsiteY103" fmla="*/ 6210 h 10003"/>
                  <a:gd name="connsiteX104" fmla="*/ 6644 w 10006"/>
                  <a:gd name="connsiteY104" fmla="*/ 6085 h 10003"/>
                  <a:gd name="connsiteX105" fmla="*/ 6709 w 10006"/>
                  <a:gd name="connsiteY105" fmla="*/ 5919 h 10003"/>
                  <a:gd name="connsiteX106" fmla="*/ 6910 w 10006"/>
                  <a:gd name="connsiteY106" fmla="*/ 5544 h 10003"/>
                  <a:gd name="connsiteX107" fmla="*/ 7089 w 10006"/>
                  <a:gd name="connsiteY107" fmla="*/ 5105 h 10003"/>
                  <a:gd name="connsiteX108" fmla="*/ 7108 w 10006"/>
                  <a:gd name="connsiteY108" fmla="*/ 4940 h 10003"/>
                  <a:gd name="connsiteX109" fmla="*/ 7141 w 10006"/>
                  <a:gd name="connsiteY109" fmla="*/ 4751 h 10003"/>
                  <a:gd name="connsiteX110" fmla="*/ 7141 w 10006"/>
                  <a:gd name="connsiteY110" fmla="*/ 4439 h 10003"/>
                  <a:gd name="connsiteX111" fmla="*/ 7089 w 10006"/>
                  <a:gd name="connsiteY111" fmla="*/ 4273 h 10003"/>
                  <a:gd name="connsiteX112" fmla="*/ 7057 w 10006"/>
                  <a:gd name="connsiteY112" fmla="*/ 4251 h 10003"/>
                  <a:gd name="connsiteX113" fmla="*/ 7057 w 10006"/>
                  <a:gd name="connsiteY113" fmla="*/ 4210 h 10003"/>
                  <a:gd name="connsiteX114" fmla="*/ 7089 w 10006"/>
                  <a:gd name="connsiteY114" fmla="*/ 4251 h 10003"/>
                  <a:gd name="connsiteX115" fmla="*/ 7141 w 10006"/>
                  <a:gd name="connsiteY115" fmla="*/ 4356 h 10003"/>
                  <a:gd name="connsiteX116" fmla="*/ 7225 w 10006"/>
                  <a:gd name="connsiteY116" fmla="*/ 4481 h 10003"/>
                  <a:gd name="connsiteX117" fmla="*/ 7324 w 10006"/>
                  <a:gd name="connsiteY117" fmla="*/ 4647 h 10003"/>
                  <a:gd name="connsiteX118" fmla="*/ 7509 w 10006"/>
                  <a:gd name="connsiteY118" fmla="*/ 4918 h 10003"/>
                  <a:gd name="connsiteX119" fmla="*/ 7574 w 10006"/>
                  <a:gd name="connsiteY119" fmla="*/ 5042 h 10003"/>
                  <a:gd name="connsiteX120" fmla="*/ 7590 w 10006"/>
                  <a:gd name="connsiteY120" fmla="*/ 5085 h 10003"/>
                  <a:gd name="connsiteX121" fmla="*/ 7641 w 10006"/>
                  <a:gd name="connsiteY121" fmla="*/ 5586 h 10003"/>
                  <a:gd name="connsiteX122" fmla="*/ 7673 w 10006"/>
                  <a:gd name="connsiteY122" fmla="*/ 6043 h 10003"/>
                  <a:gd name="connsiteX123" fmla="*/ 7673 w 10006"/>
                  <a:gd name="connsiteY123" fmla="*/ 6254 h 10003"/>
                  <a:gd name="connsiteX124" fmla="*/ 7705 w 10006"/>
                  <a:gd name="connsiteY124" fmla="*/ 6441 h 10003"/>
                  <a:gd name="connsiteX125" fmla="*/ 7721 w 10006"/>
                  <a:gd name="connsiteY125" fmla="*/ 6546 h 10003"/>
                  <a:gd name="connsiteX126" fmla="*/ 7756 w 10006"/>
                  <a:gd name="connsiteY126" fmla="*/ 6586 h 10003"/>
                  <a:gd name="connsiteX127" fmla="*/ 7756 w 10006"/>
                  <a:gd name="connsiteY127" fmla="*/ 6546 h 10003"/>
                  <a:gd name="connsiteX128" fmla="*/ 7806 w 10006"/>
                  <a:gd name="connsiteY128" fmla="*/ 6483 h 10003"/>
                  <a:gd name="connsiteX129" fmla="*/ 7857 w 10006"/>
                  <a:gd name="connsiteY129" fmla="*/ 6378 h 10003"/>
                  <a:gd name="connsiteX130" fmla="*/ 7906 w 10006"/>
                  <a:gd name="connsiteY130" fmla="*/ 6254 h 10003"/>
                  <a:gd name="connsiteX131" fmla="*/ 8039 w 10006"/>
                  <a:gd name="connsiteY131" fmla="*/ 5919 h 10003"/>
                  <a:gd name="connsiteX132" fmla="*/ 8120 w 10006"/>
                  <a:gd name="connsiteY132" fmla="*/ 5480 h 10003"/>
                  <a:gd name="connsiteX133" fmla="*/ 8154 w 10006"/>
                  <a:gd name="connsiteY133" fmla="*/ 5314 h 10003"/>
                  <a:gd name="connsiteX134" fmla="*/ 8154 w 10006"/>
                  <a:gd name="connsiteY134" fmla="*/ 5188 h 10003"/>
                  <a:gd name="connsiteX135" fmla="*/ 8104 w 10006"/>
                  <a:gd name="connsiteY135" fmla="*/ 4982 h 10003"/>
                  <a:gd name="connsiteX136" fmla="*/ 8039 w 10006"/>
                  <a:gd name="connsiteY136" fmla="*/ 4876 h 10003"/>
                  <a:gd name="connsiteX137" fmla="*/ 8022 w 10006"/>
                  <a:gd name="connsiteY137" fmla="*/ 4857 h 10003"/>
                  <a:gd name="connsiteX138" fmla="*/ 8154 w 10006"/>
                  <a:gd name="connsiteY138" fmla="*/ 5042 h 10003"/>
                  <a:gd name="connsiteX139" fmla="*/ 8303 w 10006"/>
                  <a:gd name="connsiteY139" fmla="*/ 5209 h 10003"/>
                  <a:gd name="connsiteX140" fmla="*/ 8505 w 10006"/>
                  <a:gd name="connsiteY140" fmla="*/ 5377 h 10003"/>
                  <a:gd name="connsiteX141" fmla="*/ 8688 w 10006"/>
                  <a:gd name="connsiteY141" fmla="*/ 5586 h 10003"/>
                  <a:gd name="connsiteX142" fmla="*/ 8837 w 10006"/>
                  <a:gd name="connsiteY142" fmla="*/ 5857 h 10003"/>
                  <a:gd name="connsiteX143" fmla="*/ 9002 w 10006"/>
                  <a:gd name="connsiteY143" fmla="*/ 6149 h 10003"/>
                  <a:gd name="connsiteX144" fmla="*/ 9135 w 10006"/>
                  <a:gd name="connsiteY144" fmla="*/ 6523 h 10003"/>
                  <a:gd name="connsiteX145" fmla="*/ 9236 w 10006"/>
                  <a:gd name="connsiteY145" fmla="*/ 6982 h 10003"/>
                  <a:gd name="connsiteX146" fmla="*/ 9302 w 10006"/>
                  <a:gd name="connsiteY146" fmla="*/ 7483 h 10003"/>
                  <a:gd name="connsiteX147" fmla="*/ 9351 w 10006"/>
                  <a:gd name="connsiteY147" fmla="*/ 7942 h 10003"/>
                  <a:gd name="connsiteX148" fmla="*/ 9351 w 10006"/>
                  <a:gd name="connsiteY148" fmla="*/ 8360 h 10003"/>
                  <a:gd name="connsiteX149" fmla="*/ 9351 w 10006"/>
                  <a:gd name="connsiteY149" fmla="*/ 8692 h 10003"/>
                  <a:gd name="connsiteX150" fmla="*/ 9351 w 10006"/>
                  <a:gd name="connsiteY150" fmla="*/ 8943 h 10003"/>
                  <a:gd name="connsiteX151" fmla="*/ 9317 w 10006"/>
                  <a:gd name="connsiteY151" fmla="*/ 9151 h 10003"/>
                  <a:gd name="connsiteX152" fmla="*/ 9317 w 10006"/>
                  <a:gd name="connsiteY152" fmla="*/ 9318 h 10003"/>
                  <a:gd name="connsiteX153" fmla="*/ 9317 w 10006"/>
                  <a:gd name="connsiteY153" fmla="*/ 9361 h 10003"/>
                  <a:gd name="connsiteX154" fmla="*/ 9367 w 10006"/>
                  <a:gd name="connsiteY154" fmla="*/ 9361 h 10003"/>
                  <a:gd name="connsiteX155" fmla="*/ 9484 w 10006"/>
                  <a:gd name="connsiteY155" fmla="*/ 9444 h 10003"/>
                  <a:gd name="connsiteX156" fmla="*/ 9634 w 10006"/>
                  <a:gd name="connsiteY156" fmla="*/ 9547 h 10003"/>
                  <a:gd name="connsiteX157" fmla="*/ 9980 w 10006"/>
                  <a:gd name="connsiteY157" fmla="*/ 10003 h 10003"/>
                  <a:gd name="connsiteX158" fmla="*/ 9036 w 10006"/>
                  <a:gd name="connsiteY158" fmla="*/ 2687 h 10003"/>
                  <a:gd name="connsiteX159" fmla="*/ 5125 w 10006"/>
                  <a:gd name="connsiteY159" fmla="*/ 4 h 10003"/>
                  <a:gd name="connsiteX160" fmla="*/ 1408 w 10006"/>
                  <a:gd name="connsiteY160" fmla="*/ 2248 h 10003"/>
                  <a:gd name="connsiteX0" fmla="*/ 1408 w 10006"/>
                  <a:gd name="connsiteY0" fmla="*/ 2246 h 10001"/>
                  <a:gd name="connsiteX1" fmla="*/ 148 w 10006"/>
                  <a:gd name="connsiteY1" fmla="*/ 9603 h 10001"/>
                  <a:gd name="connsiteX2" fmla="*/ 943 w 10006"/>
                  <a:gd name="connsiteY2" fmla="*/ 8861 h 10001"/>
                  <a:gd name="connsiteX3" fmla="*/ 1884 w 10006"/>
                  <a:gd name="connsiteY3" fmla="*/ 4488 h 10001"/>
                  <a:gd name="connsiteX4" fmla="*/ 2041 w 10006"/>
                  <a:gd name="connsiteY4" fmla="*/ 6147 h 10001"/>
                  <a:gd name="connsiteX5" fmla="*/ 2041 w 10006"/>
                  <a:gd name="connsiteY5" fmla="*/ 6083 h 10001"/>
                  <a:gd name="connsiteX6" fmla="*/ 2041 w 10006"/>
                  <a:gd name="connsiteY6" fmla="*/ 5938 h 10001"/>
                  <a:gd name="connsiteX7" fmla="*/ 2093 w 10006"/>
                  <a:gd name="connsiteY7" fmla="*/ 5688 h 10001"/>
                  <a:gd name="connsiteX8" fmla="*/ 2110 w 10006"/>
                  <a:gd name="connsiteY8" fmla="*/ 5375 h 10001"/>
                  <a:gd name="connsiteX9" fmla="*/ 2225 w 10006"/>
                  <a:gd name="connsiteY9" fmla="*/ 5040 h 10001"/>
                  <a:gd name="connsiteX10" fmla="*/ 2324 w 10006"/>
                  <a:gd name="connsiteY10" fmla="*/ 4749 h 10001"/>
                  <a:gd name="connsiteX11" fmla="*/ 2540 w 10006"/>
                  <a:gd name="connsiteY11" fmla="*/ 4437 h 10001"/>
                  <a:gd name="connsiteX12" fmla="*/ 2773 w 10006"/>
                  <a:gd name="connsiteY12" fmla="*/ 4187 h 10001"/>
                  <a:gd name="connsiteX13" fmla="*/ 2890 w 10006"/>
                  <a:gd name="connsiteY13" fmla="*/ 4144 h 10001"/>
                  <a:gd name="connsiteX14" fmla="*/ 2905 w 10006"/>
                  <a:gd name="connsiteY14" fmla="*/ 4144 h 10001"/>
                  <a:gd name="connsiteX15" fmla="*/ 2973 w 10006"/>
                  <a:gd name="connsiteY15" fmla="*/ 4187 h 10001"/>
                  <a:gd name="connsiteX16" fmla="*/ 2973 w 10006"/>
                  <a:gd name="connsiteY16" fmla="*/ 4271 h 10001"/>
                  <a:gd name="connsiteX17" fmla="*/ 2939 w 10006"/>
                  <a:gd name="connsiteY17" fmla="*/ 4582 h 10001"/>
                  <a:gd name="connsiteX18" fmla="*/ 2905 w 10006"/>
                  <a:gd name="connsiteY18" fmla="*/ 4916 h 10001"/>
                  <a:gd name="connsiteX19" fmla="*/ 2905 w 10006"/>
                  <a:gd name="connsiteY19" fmla="*/ 5145 h 10001"/>
                  <a:gd name="connsiteX20" fmla="*/ 2973 w 10006"/>
                  <a:gd name="connsiteY20" fmla="*/ 5375 h 10001"/>
                  <a:gd name="connsiteX21" fmla="*/ 3038 w 10006"/>
                  <a:gd name="connsiteY21" fmla="*/ 5772 h 10001"/>
                  <a:gd name="connsiteX22" fmla="*/ 3120 w 10006"/>
                  <a:gd name="connsiteY22" fmla="*/ 5938 h 10001"/>
                  <a:gd name="connsiteX23" fmla="*/ 3155 w 10006"/>
                  <a:gd name="connsiteY23" fmla="*/ 6105 h 10001"/>
                  <a:gd name="connsiteX24" fmla="*/ 3204 w 10006"/>
                  <a:gd name="connsiteY24" fmla="*/ 6187 h 10001"/>
                  <a:gd name="connsiteX25" fmla="*/ 3204 w 10006"/>
                  <a:gd name="connsiteY25" fmla="*/ 6208 h 10001"/>
                  <a:gd name="connsiteX26" fmla="*/ 3204 w 10006"/>
                  <a:gd name="connsiteY26" fmla="*/ 6147 h 10001"/>
                  <a:gd name="connsiteX27" fmla="*/ 3204 w 10006"/>
                  <a:gd name="connsiteY27" fmla="*/ 6041 h 10001"/>
                  <a:gd name="connsiteX28" fmla="*/ 3172 w 10006"/>
                  <a:gd name="connsiteY28" fmla="*/ 5855 h 10001"/>
                  <a:gd name="connsiteX29" fmla="*/ 3172 w 10006"/>
                  <a:gd name="connsiteY29" fmla="*/ 5603 h 10001"/>
                  <a:gd name="connsiteX30" fmla="*/ 3204 w 10006"/>
                  <a:gd name="connsiteY30" fmla="*/ 5354 h 10001"/>
                  <a:gd name="connsiteX31" fmla="*/ 3287 w 10006"/>
                  <a:gd name="connsiteY31" fmla="*/ 5040 h 10001"/>
                  <a:gd name="connsiteX32" fmla="*/ 3370 w 10006"/>
                  <a:gd name="connsiteY32" fmla="*/ 4749 h 10001"/>
                  <a:gd name="connsiteX33" fmla="*/ 3520 w 10006"/>
                  <a:gd name="connsiteY33" fmla="*/ 4479 h 10001"/>
                  <a:gd name="connsiteX34" fmla="*/ 3637 w 10006"/>
                  <a:gd name="connsiteY34" fmla="*/ 4354 h 10001"/>
                  <a:gd name="connsiteX35" fmla="*/ 3771 w 10006"/>
                  <a:gd name="connsiteY35" fmla="*/ 4144 h 10001"/>
                  <a:gd name="connsiteX36" fmla="*/ 4035 w 10006"/>
                  <a:gd name="connsiteY36" fmla="*/ 3771 h 10001"/>
                  <a:gd name="connsiteX37" fmla="*/ 4167 w 10006"/>
                  <a:gd name="connsiteY37" fmla="*/ 3603 h 10001"/>
                  <a:gd name="connsiteX38" fmla="*/ 4233 w 10006"/>
                  <a:gd name="connsiteY38" fmla="*/ 3478 h 10001"/>
                  <a:gd name="connsiteX39" fmla="*/ 4315 w 10006"/>
                  <a:gd name="connsiteY39" fmla="*/ 3374 h 10001"/>
                  <a:gd name="connsiteX40" fmla="*/ 4349 w 10006"/>
                  <a:gd name="connsiteY40" fmla="*/ 3353 h 10001"/>
                  <a:gd name="connsiteX41" fmla="*/ 4315 w 10006"/>
                  <a:gd name="connsiteY41" fmla="*/ 3374 h 10001"/>
                  <a:gd name="connsiteX42" fmla="*/ 4266 w 10006"/>
                  <a:gd name="connsiteY42" fmla="*/ 3478 h 10001"/>
                  <a:gd name="connsiteX43" fmla="*/ 4167 w 10006"/>
                  <a:gd name="connsiteY43" fmla="*/ 3645 h 10001"/>
                  <a:gd name="connsiteX44" fmla="*/ 4084 w 10006"/>
                  <a:gd name="connsiteY44" fmla="*/ 3853 h 10001"/>
                  <a:gd name="connsiteX45" fmla="*/ 3967 w 10006"/>
                  <a:gd name="connsiteY45" fmla="*/ 4104 h 10001"/>
                  <a:gd name="connsiteX46" fmla="*/ 3868 w 10006"/>
                  <a:gd name="connsiteY46" fmla="*/ 4376 h 10001"/>
                  <a:gd name="connsiteX47" fmla="*/ 3786 w 10006"/>
                  <a:gd name="connsiteY47" fmla="*/ 4687 h 10001"/>
                  <a:gd name="connsiteX48" fmla="*/ 3735 w 10006"/>
                  <a:gd name="connsiteY48" fmla="*/ 4980 h 10001"/>
                  <a:gd name="connsiteX49" fmla="*/ 3702 w 10006"/>
                  <a:gd name="connsiteY49" fmla="*/ 5375 h 10001"/>
                  <a:gd name="connsiteX50" fmla="*/ 3735 w 10006"/>
                  <a:gd name="connsiteY50" fmla="*/ 5708 h 10001"/>
                  <a:gd name="connsiteX51" fmla="*/ 3818 w 10006"/>
                  <a:gd name="connsiteY51" fmla="*/ 5980 h 10001"/>
                  <a:gd name="connsiteX52" fmla="*/ 3917 w 10006"/>
                  <a:gd name="connsiteY52" fmla="*/ 6147 h 10001"/>
                  <a:gd name="connsiteX53" fmla="*/ 4035 w 10006"/>
                  <a:gd name="connsiteY53" fmla="*/ 6272 h 10001"/>
                  <a:gd name="connsiteX54" fmla="*/ 4134 w 10006"/>
                  <a:gd name="connsiteY54" fmla="*/ 6376 h 10001"/>
                  <a:gd name="connsiteX55" fmla="*/ 4184 w 10006"/>
                  <a:gd name="connsiteY55" fmla="*/ 6418 h 10001"/>
                  <a:gd name="connsiteX56" fmla="*/ 4217 w 10006"/>
                  <a:gd name="connsiteY56" fmla="*/ 6418 h 10001"/>
                  <a:gd name="connsiteX57" fmla="*/ 4217 w 10006"/>
                  <a:gd name="connsiteY57" fmla="*/ 6376 h 10001"/>
                  <a:gd name="connsiteX58" fmla="*/ 4184 w 10006"/>
                  <a:gd name="connsiteY58" fmla="*/ 6252 h 10001"/>
                  <a:gd name="connsiteX59" fmla="*/ 4167 w 10006"/>
                  <a:gd name="connsiteY59" fmla="*/ 6105 h 10001"/>
                  <a:gd name="connsiteX60" fmla="*/ 4134 w 10006"/>
                  <a:gd name="connsiteY60" fmla="*/ 5876 h 10001"/>
                  <a:gd name="connsiteX61" fmla="*/ 4134 w 10006"/>
                  <a:gd name="connsiteY61" fmla="*/ 5645 h 10001"/>
                  <a:gd name="connsiteX62" fmla="*/ 4167 w 10006"/>
                  <a:gd name="connsiteY62" fmla="*/ 5354 h 10001"/>
                  <a:gd name="connsiteX63" fmla="*/ 4184 w 10006"/>
                  <a:gd name="connsiteY63" fmla="*/ 5040 h 10001"/>
                  <a:gd name="connsiteX64" fmla="*/ 4299 w 10006"/>
                  <a:gd name="connsiteY64" fmla="*/ 4749 h 10001"/>
                  <a:gd name="connsiteX65" fmla="*/ 4400 w 10006"/>
                  <a:gd name="connsiteY65" fmla="*/ 4437 h 10001"/>
                  <a:gd name="connsiteX66" fmla="*/ 4532 w 10006"/>
                  <a:gd name="connsiteY66" fmla="*/ 4208 h 10001"/>
                  <a:gd name="connsiteX67" fmla="*/ 4631 w 10006"/>
                  <a:gd name="connsiteY67" fmla="*/ 4019 h 10001"/>
                  <a:gd name="connsiteX68" fmla="*/ 4766 w 10006"/>
                  <a:gd name="connsiteY68" fmla="*/ 3853 h 10001"/>
                  <a:gd name="connsiteX69" fmla="*/ 4881 w 10006"/>
                  <a:gd name="connsiteY69" fmla="*/ 3706 h 10001"/>
                  <a:gd name="connsiteX70" fmla="*/ 4980 w 10006"/>
                  <a:gd name="connsiteY70" fmla="*/ 3603 h 10001"/>
                  <a:gd name="connsiteX71" fmla="*/ 5116 w 10006"/>
                  <a:gd name="connsiteY71" fmla="*/ 3540 h 10001"/>
                  <a:gd name="connsiteX72" fmla="*/ 5200 w 10006"/>
                  <a:gd name="connsiteY72" fmla="*/ 3540 h 10001"/>
                  <a:gd name="connsiteX73" fmla="*/ 5283 w 10006"/>
                  <a:gd name="connsiteY73" fmla="*/ 3603 h 10001"/>
                  <a:gd name="connsiteX74" fmla="*/ 5364 w 10006"/>
                  <a:gd name="connsiteY74" fmla="*/ 3706 h 10001"/>
                  <a:gd name="connsiteX75" fmla="*/ 5416 w 10006"/>
                  <a:gd name="connsiteY75" fmla="*/ 3853 h 10001"/>
                  <a:gd name="connsiteX76" fmla="*/ 5449 w 10006"/>
                  <a:gd name="connsiteY76" fmla="*/ 4042 h 10001"/>
                  <a:gd name="connsiteX77" fmla="*/ 5516 w 10006"/>
                  <a:gd name="connsiteY77" fmla="*/ 4541 h 10001"/>
                  <a:gd name="connsiteX78" fmla="*/ 5549 w 10006"/>
                  <a:gd name="connsiteY78" fmla="*/ 5103 h 10001"/>
                  <a:gd name="connsiteX79" fmla="*/ 5582 w 10006"/>
                  <a:gd name="connsiteY79" fmla="*/ 5688 h 10001"/>
                  <a:gd name="connsiteX80" fmla="*/ 5582 w 10006"/>
                  <a:gd name="connsiteY80" fmla="*/ 5938 h 10001"/>
                  <a:gd name="connsiteX81" fmla="*/ 5582 w 10006"/>
                  <a:gd name="connsiteY81" fmla="*/ 6147 h 10001"/>
                  <a:gd name="connsiteX82" fmla="*/ 5549 w 10006"/>
                  <a:gd name="connsiteY82" fmla="*/ 6354 h 10001"/>
                  <a:gd name="connsiteX83" fmla="*/ 5549 w 10006"/>
                  <a:gd name="connsiteY83" fmla="*/ 6481 h 10001"/>
                  <a:gd name="connsiteX84" fmla="*/ 5549 w 10006"/>
                  <a:gd name="connsiteY84" fmla="*/ 6584 h 10001"/>
                  <a:gd name="connsiteX85" fmla="*/ 5549 w 10006"/>
                  <a:gd name="connsiteY85" fmla="*/ 6605 h 10001"/>
                  <a:gd name="connsiteX86" fmla="*/ 6179 w 10006"/>
                  <a:gd name="connsiteY86" fmla="*/ 3186 h 10001"/>
                  <a:gd name="connsiteX87" fmla="*/ 6213 w 10006"/>
                  <a:gd name="connsiteY87" fmla="*/ 3249 h 10001"/>
                  <a:gd name="connsiteX88" fmla="*/ 6245 w 10006"/>
                  <a:gd name="connsiteY88" fmla="*/ 3353 h 10001"/>
                  <a:gd name="connsiteX89" fmla="*/ 6294 w 10006"/>
                  <a:gd name="connsiteY89" fmla="*/ 3518 h 10001"/>
                  <a:gd name="connsiteX90" fmla="*/ 6345 w 10006"/>
                  <a:gd name="connsiteY90" fmla="*/ 3749 h 10001"/>
                  <a:gd name="connsiteX91" fmla="*/ 6393 w 10006"/>
                  <a:gd name="connsiteY91" fmla="*/ 3979 h 10001"/>
                  <a:gd name="connsiteX92" fmla="*/ 6477 w 10006"/>
                  <a:gd name="connsiteY92" fmla="*/ 4271 h 10001"/>
                  <a:gd name="connsiteX93" fmla="*/ 6562 w 10006"/>
                  <a:gd name="connsiteY93" fmla="*/ 4916 h 10001"/>
                  <a:gd name="connsiteX94" fmla="*/ 6579 w 10006"/>
                  <a:gd name="connsiteY94" fmla="*/ 5249 h 10001"/>
                  <a:gd name="connsiteX95" fmla="*/ 6579 w 10006"/>
                  <a:gd name="connsiteY95" fmla="*/ 5521 h 10001"/>
                  <a:gd name="connsiteX96" fmla="*/ 6579 w 10006"/>
                  <a:gd name="connsiteY96" fmla="*/ 5750 h 10001"/>
                  <a:gd name="connsiteX97" fmla="*/ 6562 w 10006"/>
                  <a:gd name="connsiteY97" fmla="*/ 5938 h 10001"/>
                  <a:gd name="connsiteX98" fmla="*/ 6527 w 10006"/>
                  <a:gd name="connsiteY98" fmla="*/ 6105 h 10001"/>
                  <a:gd name="connsiteX99" fmla="*/ 6512 w 10006"/>
                  <a:gd name="connsiteY99" fmla="*/ 6208 h 10001"/>
                  <a:gd name="connsiteX100" fmla="*/ 6477 w 10006"/>
                  <a:gd name="connsiteY100" fmla="*/ 6272 h 10001"/>
                  <a:gd name="connsiteX101" fmla="*/ 6477 w 10006"/>
                  <a:gd name="connsiteY101" fmla="*/ 6314 h 10001"/>
                  <a:gd name="connsiteX102" fmla="*/ 6477 w 10006"/>
                  <a:gd name="connsiteY102" fmla="*/ 6272 h 10001"/>
                  <a:gd name="connsiteX103" fmla="*/ 6562 w 10006"/>
                  <a:gd name="connsiteY103" fmla="*/ 6208 h 10001"/>
                  <a:gd name="connsiteX104" fmla="*/ 6644 w 10006"/>
                  <a:gd name="connsiteY104" fmla="*/ 6083 h 10001"/>
                  <a:gd name="connsiteX105" fmla="*/ 6709 w 10006"/>
                  <a:gd name="connsiteY105" fmla="*/ 5917 h 10001"/>
                  <a:gd name="connsiteX106" fmla="*/ 6910 w 10006"/>
                  <a:gd name="connsiteY106" fmla="*/ 5542 h 10001"/>
                  <a:gd name="connsiteX107" fmla="*/ 7089 w 10006"/>
                  <a:gd name="connsiteY107" fmla="*/ 5103 h 10001"/>
                  <a:gd name="connsiteX108" fmla="*/ 7108 w 10006"/>
                  <a:gd name="connsiteY108" fmla="*/ 4938 h 10001"/>
                  <a:gd name="connsiteX109" fmla="*/ 7141 w 10006"/>
                  <a:gd name="connsiteY109" fmla="*/ 4749 h 10001"/>
                  <a:gd name="connsiteX110" fmla="*/ 7141 w 10006"/>
                  <a:gd name="connsiteY110" fmla="*/ 4437 h 10001"/>
                  <a:gd name="connsiteX111" fmla="*/ 7089 w 10006"/>
                  <a:gd name="connsiteY111" fmla="*/ 4271 h 10001"/>
                  <a:gd name="connsiteX112" fmla="*/ 7057 w 10006"/>
                  <a:gd name="connsiteY112" fmla="*/ 4249 h 10001"/>
                  <a:gd name="connsiteX113" fmla="*/ 7057 w 10006"/>
                  <a:gd name="connsiteY113" fmla="*/ 4208 h 10001"/>
                  <a:gd name="connsiteX114" fmla="*/ 7089 w 10006"/>
                  <a:gd name="connsiteY114" fmla="*/ 4249 h 10001"/>
                  <a:gd name="connsiteX115" fmla="*/ 7141 w 10006"/>
                  <a:gd name="connsiteY115" fmla="*/ 4354 h 10001"/>
                  <a:gd name="connsiteX116" fmla="*/ 7225 w 10006"/>
                  <a:gd name="connsiteY116" fmla="*/ 4479 h 10001"/>
                  <a:gd name="connsiteX117" fmla="*/ 7324 w 10006"/>
                  <a:gd name="connsiteY117" fmla="*/ 4645 h 10001"/>
                  <a:gd name="connsiteX118" fmla="*/ 7509 w 10006"/>
                  <a:gd name="connsiteY118" fmla="*/ 4916 h 10001"/>
                  <a:gd name="connsiteX119" fmla="*/ 7574 w 10006"/>
                  <a:gd name="connsiteY119" fmla="*/ 5040 h 10001"/>
                  <a:gd name="connsiteX120" fmla="*/ 7590 w 10006"/>
                  <a:gd name="connsiteY120" fmla="*/ 5083 h 10001"/>
                  <a:gd name="connsiteX121" fmla="*/ 7641 w 10006"/>
                  <a:gd name="connsiteY121" fmla="*/ 5584 h 10001"/>
                  <a:gd name="connsiteX122" fmla="*/ 7673 w 10006"/>
                  <a:gd name="connsiteY122" fmla="*/ 6041 h 10001"/>
                  <a:gd name="connsiteX123" fmla="*/ 7673 w 10006"/>
                  <a:gd name="connsiteY123" fmla="*/ 6252 h 10001"/>
                  <a:gd name="connsiteX124" fmla="*/ 7705 w 10006"/>
                  <a:gd name="connsiteY124" fmla="*/ 6439 h 10001"/>
                  <a:gd name="connsiteX125" fmla="*/ 7721 w 10006"/>
                  <a:gd name="connsiteY125" fmla="*/ 6544 h 10001"/>
                  <a:gd name="connsiteX126" fmla="*/ 7756 w 10006"/>
                  <a:gd name="connsiteY126" fmla="*/ 6584 h 10001"/>
                  <a:gd name="connsiteX127" fmla="*/ 7756 w 10006"/>
                  <a:gd name="connsiteY127" fmla="*/ 6544 h 10001"/>
                  <a:gd name="connsiteX128" fmla="*/ 7806 w 10006"/>
                  <a:gd name="connsiteY128" fmla="*/ 6481 h 10001"/>
                  <a:gd name="connsiteX129" fmla="*/ 7857 w 10006"/>
                  <a:gd name="connsiteY129" fmla="*/ 6376 h 10001"/>
                  <a:gd name="connsiteX130" fmla="*/ 7906 w 10006"/>
                  <a:gd name="connsiteY130" fmla="*/ 6252 h 10001"/>
                  <a:gd name="connsiteX131" fmla="*/ 8039 w 10006"/>
                  <a:gd name="connsiteY131" fmla="*/ 5917 h 10001"/>
                  <a:gd name="connsiteX132" fmla="*/ 8120 w 10006"/>
                  <a:gd name="connsiteY132" fmla="*/ 5478 h 10001"/>
                  <a:gd name="connsiteX133" fmla="*/ 8154 w 10006"/>
                  <a:gd name="connsiteY133" fmla="*/ 5312 h 10001"/>
                  <a:gd name="connsiteX134" fmla="*/ 8154 w 10006"/>
                  <a:gd name="connsiteY134" fmla="*/ 5186 h 10001"/>
                  <a:gd name="connsiteX135" fmla="*/ 8104 w 10006"/>
                  <a:gd name="connsiteY135" fmla="*/ 4980 h 10001"/>
                  <a:gd name="connsiteX136" fmla="*/ 8039 w 10006"/>
                  <a:gd name="connsiteY136" fmla="*/ 4874 h 10001"/>
                  <a:gd name="connsiteX137" fmla="*/ 8022 w 10006"/>
                  <a:gd name="connsiteY137" fmla="*/ 4855 h 10001"/>
                  <a:gd name="connsiteX138" fmla="*/ 8154 w 10006"/>
                  <a:gd name="connsiteY138" fmla="*/ 5040 h 10001"/>
                  <a:gd name="connsiteX139" fmla="*/ 8303 w 10006"/>
                  <a:gd name="connsiteY139" fmla="*/ 5207 h 10001"/>
                  <a:gd name="connsiteX140" fmla="*/ 8505 w 10006"/>
                  <a:gd name="connsiteY140" fmla="*/ 5375 h 10001"/>
                  <a:gd name="connsiteX141" fmla="*/ 8688 w 10006"/>
                  <a:gd name="connsiteY141" fmla="*/ 5584 h 10001"/>
                  <a:gd name="connsiteX142" fmla="*/ 8837 w 10006"/>
                  <a:gd name="connsiteY142" fmla="*/ 5855 h 10001"/>
                  <a:gd name="connsiteX143" fmla="*/ 9002 w 10006"/>
                  <a:gd name="connsiteY143" fmla="*/ 6147 h 10001"/>
                  <a:gd name="connsiteX144" fmla="*/ 9135 w 10006"/>
                  <a:gd name="connsiteY144" fmla="*/ 6521 h 10001"/>
                  <a:gd name="connsiteX145" fmla="*/ 9236 w 10006"/>
                  <a:gd name="connsiteY145" fmla="*/ 6980 h 10001"/>
                  <a:gd name="connsiteX146" fmla="*/ 9302 w 10006"/>
                  <a:gd name="connsiteY146" fmla="*/ 7481 h 10001"/>
                  <a:gd name="connsiteX147" fmla="*/ 9351 w 10006"/>
                  <a:gd name="connsiteY147" fmla="*/ 7940 h 10001"/>
                  <a:gd name="connsiteX148" fmla="*/ 9351 w 10006"/>
                  <a:gd name="connsiteY148" fmla="*/ 8358 h 10001"/>
                  <a:gd name="connsiteX149" fmla="*/ 9351 w 10006"/>
                  <a:gd name="connsiteY149" fmla="*/ 8690 h 10001"/>
                  <a:gd name="connsiteX150" fmla="*/ 9351 w 10006"/>
                  <a:gd name="connsiteY150" fmla="*/ 8941 h 10001"/>
                  <a:gd name="connsiteX151" fmla="*/ 9317 w 10006"/>
                  <a:gd name="connsiteY151" fmla="*/ 9149 h 10001"/>
                  <a:gd name="connsiteX152" fmla="*/ 9317 w 10006"/>
                  <a:gd name="connsiteY152" fmla="*/ 9316 h 10001"/>
                  <a:gd name="connsiteX153" fmla="*/ 9317 w 10006"/>
                  <a:gd name="connsiteY153" fmla="*/ 9359 h 10001"/>
                  <a:gd name="connsiteX154" fmla="*/ 9367 w 10006"/>
                  <a:gd name="connsiteY154" fmla="*/ 9359 h 10001"/>
                  <a:gd name="connsiteX155" fmla="*/ 9484 w 10006"/>
                  <a:gd name="connsiteY155" fmla="*/ 9442 h 10001"/>
                  <a:gd name="connsiteX156" fmla="*/ 9634 w 10006"/>
                  <a:gd name="connsiteY156" fmla="*/ 9545 h 10001"/>
                  <a:gd name="connsiteX157" fmla="*/ 9980 w 10006"/>
                  <a:gd name="connsiteY157" fmla="*/ 10001 h 10001"/>
                  <a:gd name="connsiteX158" fmla="*/ 9036 w 10006"/>
                  <a:gd name="connsiteY158" fmla="*/ 2685 h 10001"/>
                  <a:gd name="connsiteX159" fmla="*/ 5125 w 10006"/>
                  <a:gd name="connsiteY159" fmla="*/ 2 h 10001"/>
                  <a:gd name="connsiteX160" fmla="*/ 1408 w 10006"/>
                  <a:gd name="connsiteY160" fmla="*/ 2246 h 10001"/>
                  <a:gd name="connsiteX0" fmla="*/ 1408 w 10006"/>
                  <a:gd name="connsiteY0" fmla="*/ 2225 h 9980"/>
                  <a:gd name="connsiteX1" fmla="*/ 148 w 10006"/>
                  <a:gd name="connsiteY1" fmla="*/ 9582 h 9980"/>
                  <a:gd name="connsiteX2" fmla="*/ 943 w 10006"/>
                  <a:gd name="connsiteY2" fmla="*/ 8840 h 9980"/>
                  <a:gd name="connsiteX3" fmla="*/ 1884 w 10006"/>
                  <a:gd name="connsiteY3" fmla="*/ 4467 h 9980"/>
                  <a:gd name="connsiteX4" fmla="*/ 2041 w 10006"/>
                  <a:gd name="connsiteY4" fmla="*/ 6126 h 9980"/>
                  <a:gd name="connsiteX5" fmla="*/ 2041 w 10006"/>
                  <a:gd name="connsiteY5" fmla="*/ 6062 h 9980"/>
                  <a:gd name="connsiteX6" fmla="*/ 2041 w 10006"/>
                  <a:gd name="connsiteY6" fmla="*/ 5917 h 9980"/>
                  <a:gd name="connsiteX7" fmla="*/ 2093 w 10006"/>
                  <a:gd name="connsiteY7" fmla="*/ 5667 h 9980"/>
                  <a:gd name="connsiteX8" fmla="*/ 2110 w 10006"/>
                  <a:gd name="connsiteY8" fmla="*/ 5354 h 9980"/>
                  <a:gd name="connsiteX9" fmla="*/ 2225 w 10006"/>
                  <a:gd name="connsiteY9" fmla="*/ 5019 h 9980"/>
                  <a:gd name="connsiteX10" fmla="*/ 2324 w 10006"/>
                  <a:gd name="connsiteY10" fmla="*/ 4728 h 9980"/>
                  <a:gd name="connsiteX11" fmla="*/ 2540 w 10006"/>
                  <a:gd name="connsiteY11" fmla="*/ 4416 h 9980"/>
                  <a:gd name="connsiteX12" fmla="*/ 2773 w 10006"/>
                  <a:gd name="connsiteY12" fmla="*/ 4166 h 9980"/>
                  <a:gd name="connsiteX13" fmla="*/ 2890 w 10006"/>
                  <a:gd name="connsiteY13" fmla="*/ 4123 h 9980"/>
                  <a:gd name="connsiteX14" fmla="*/ 2905 w 10006"/>
                  <a:gd name="connsiteY14" fmla="*/ 4123 h 9980"/>
                  <a:gd name="connsiteX15" fmla="*/ 2973 w 10006"/>
                  <a:gd name="connsiteY15" fmla="*/ 4166 h 9980"/>
                  <a:gd name="connsiteX16" fmla="*/ 2973 w 10006"/>
                  <a:gd name="connsiteY16" fmla="*/ 4250 h 9980"/>
                  <a:gd name="connsiteX17" fmla="*/ 2939 w 10006"/>
                  <a:gd name="connsiteY17" fmla="*/ 4561 h 9980"/>
                  <a:gd name="connsiteX18" fmla="*/ 2905 w 10006"/>
                  <a:gd name="connsiteY18" fmla="*/ 4895 h 9980"/>
                  <a:gd name="connsiteX19" fmla="*/ 2905 w 10006"/>
                  <a:gd name="connsiteY19" fmla="*/ 5124 h 9980"/>
                  <a:gd name="connsiteX20" fmla="*/ 2973 w 10006"/>
                  <a:gd name="connsiteY20" fmla="*/ 5354 h 9980"/>
                  <a:gd name="connsiteX21" fmla="*/ 3038 w 10006"/>
                  <a:gd name="connsiteY21" fmla="*/ 5751 h 9980"/>
                  <a:gd name="connsiteX22" fmla="*/ 3120 w 10006"/>
                  <a:gd name="connsiteY22" fmla="*/ 5917 h 9980"/>
                  <a:gd name="connsiteX23" fmla="*/ 3155 w 10006"/>
                  <a:gd name="connsiteY23" fmla="*/ 6084 h 9980"/>
                  <a:gd name="connsiteX24" fmla="*/ 3204 w 10006"/>
                  <a:gd name="connsiteY24" fmla="*/ 6166 h 9980"/>
                  <a:gd name="connsiteX25" fmla="*/ 3204 w 10006"/>
                  <a:gd name="connsiteY25" fmla="*/ 6187 h 9980"/>
                  <a:gd name="connsiteX26" fmla="*/ 3204 w 10006"/>
                  <a:gd name="connsiteY26" fmla="*/ 6126 h 9980"/>
                  <a:gd name="connsiteX27" fmla="*/ 3204 w 10006"/>
                  <a:gd name="connsiteY27" fmla="*/ 6020 h 9980"/>
                  <a:gd name="connsiteX28" fmla="*/ 3172 w 10006"/>
                  <a:gd name="connsiteY28" fmla="*/ 5834 h 9980"/>
                  <a:gd name="connsiteX29" fmla="*/ 3172 w 10006"/>
                  <a:gd name="connsiteY29" fmla="*/ 5582 h 9980"/>
                  <a:gd name="connsiteX30" fmla="*/ 3204 w 10006"/>
                  <a:gd name="connsiteY30" fmla="*/ 5333 h 9980"/>
                  <a:gd name="connsiteX31" fmla="*/ 3287 w 10006"/>
                  <a:gd name="connsiteY31" fmla="*/ 5019 h 9980"/>
                  <a:gd name="connsiteX32" fmla="*/ 3370 w 10006"/>
                  <a:gd name="connsiteY32" fmla="*/ 4728 h 9980"/>
                  <a:gd name="connsiteX33" fmla="*/ 3520 w 10006"/>
                  <a:gd name="connsiteY33" fmla="*/ 4458 h 9980"/>
                  <a:gd name="connsiteX34" fmla="*/ 3637 w 10006"/>
                  <a:gd name="connsiteY34" fmla="*/ 4333 h 9980"/>
                  <a:gd name="connsiteX35" fmla="*/ 3771 w 10006"/>
                  <a:gd name="connsiteY35" fmla="*/ 4123 h 9980"/>
                  <a:gd name="connsiteX36" fmla="*/ 4035 w 10006"/>
                  <a:gd name="connsiteY36" fmla="*/ 3750 h 9980"/>
                  <a:gd name="connsiteX37" fmla="*/ 4167 w 10006"/>
                  <a:gd name="connsiteY37" fmla="*/ 3582 h 9980"/>
                  <a:gd name="connsiteX38" fmla="*/ 4233 w 10006"/>
                  <a:gd name="connsiteY38" fmla="*/ 3457 h 9980"/>
                  <a:gd name="connsiteX39" fmla="*/ 4315 w 10006"/>
                  <a:gd name="connsiteY39" fmla="*/ 3353 h 9980"/>
                  <a:gd name="connsiteX40" fmla="*/ 4349 w 10006"/>
                  <a:gd name="connsiteY40" fmla="*/ 3332 h 9980"/>
                  <a:gd name="connsiteX41" fmla="*/ 4315 w 10006"/>
                  <a:gd name="connsiteY41" fmla="*/ 3353 h 9980"/>
                  <a:gd name="connsiteX42" fmla="*/ 4266 w 10006"/>
                  <a:gd name="connsiteY42" fmla="*/ 3457 h 9980"/>
                  <a:gd name="connsiteX43" fmla="*/ 4167 w 10006"/>
                  <a:gd name="connsiteY43" fmla="*/ 3624 h 9980"/>
                  <a:gd name="connsiteX44" fmla="*/ 4084 w 10006"/>
                  <a:gd name="connsiteY44" fmla="*/ 3832 h 9980"/>
                  <a:gd name="connsiteX45" fmla="*/ 3967 w 10006"/>
                  <a:gd name="connsiteY45" fmla="*/ 4083 h 9980"/>
                  <a:gd name="connsiteX46" fmla="*/ 3868 w 10006"/>
                  <a:gd name="connsiteY46" fmla="*/ 4355 h 9980"/>
                  <a:gd name="connsiteX47" fmla="*/ 3786 w 10006"/>
                  <a:gd name="connsiteY47" fmla="*/ 4666 h 9980"/>
                  <a:gd name="connsiteX48" fmla="*/ 3735 w 10006"/>
                  <a:gd name="connsiteY48" fmla="*/ 4959 h 9980"/>
                  <a:gd name="connsiteX49" fmla="*/ 3702 w 10006"/>
                  <a:gd name="connsiteY49" fmla="*/ 5354 h 9980"/>
                  <a:gd name="connsiteX50" fmla="*/ 3735 w 10006"/>
                  <a:gd name="connsiteY50" fmla="*/ 5687 h 9980"/>
                  <a:gd name="connsiteX51" fmla="*/ 3818 w 10006"/>
                  <a:gd name="connsiteY51" fmla="*/ 5959 h 9980"/>
                  <a:gd name="connsiteX52" fmla="*/ 3917 w 10006"/>
                  <a:gd name="connsiteY52" fmla="*/ 6126 h 9980"/>
                  <a:gd name="connsiteX53" fmla="*/ 4035 w 10006"/>
                  <a:gd name="connsiteY53" fmla="*/ 6251 h 9980"/>
                  <a:gd name="connsiteX54" fmla="*/ 4134 w 10006"/>
                  <a:gd name="connsiteY54" fmla="*/ 6355 h 9980"/>
                  <a:gd name="connsiteX55" fmla="*/ 4184 w 10006"/>
                  <a:gd name="connsiteY55" fmla="*/ 6397 h 9980"/>
                  <a:gd name="connsiteX56" fmla="*/ 4217 w 10006"/>
                  <a:gd name="connsiteY56" fmla="*/ 6397 h 9980"/>
                  <a:gd name="connsiteX57" fmla="*/ 4217 w 10006"/>
                  <a:gd name="connsiteY57" fmla="*/ 6355 h 9980"/>
                  <a:gd name="connsiteX58" fmla="*/ 4184 w 10006"/>
                  <a:gd name="connsiteY58" fmla="*/ 6231 h 9980"/>
                  <a:gd name="connsiteX59" fmla="*/ 4167 w 10006"/>
                  <a:gd name="connsiteY59" fmla="*/ 6084 h 9980"/>
                  <a:gd name="connsiteX60" fmla="*/ 4134 w 10006"/>
                  <a:gd name="connsiteY60" fmla="*/ 5855 h 9980"/>
                  <a:gd name="connsiteX61" fmla="*/ 4134 w 10006"/>
                  <a:gd name="connsiteY61" fmla="*/ 5624 h 9980"/>
                  <a:gd name="connsiteX62" fmla="*/ 4167 w 10006"/>
                  <a:gd name="connsiteY62" fmla="*/ 5333 h 9980"/>
                  <a:gd name="connsiteX63" fmla="*/ 4184 w 10006"/>
                  <a:gd name="connsiteY63" fmla="*/ 5019 h 9980"/>
                  <a:gd name="connsiteX64" fmla="*/ 4299 w 10006"/>
                  <a:gd name="connsiteY64" fmla="*/ 4728 h 9980"/>
                  <a:gd name="connsiteX65" fmla="*/ 4400 w 10006"/>
                  <a:gd name="connsiteY65" fmla="*/ 4416 h 9980"/>
                  <a:gd name="connsiteX66" fmla="*/ 4532 w 10006"/>
                  <a:gd name="connsiteY66" fmla="*/ 4187 h 9980"/>
                  <a:gd name="connsiteX67" fmla="*/ 4631 w 10006"/>
                  <a:gd name="connsiteY67" fmla="*/ 3998 h 9980"/>
                  <a:gd name="connsiteX68" fmla="*/ 4766 w 10006"/>
                  <a:gd name="connsiteY68" fmla="*/ 3832 h 9980"/>
                  <a:gd name="connsiteX69" fmla="*/ 4881 w 10006"/>
                  <a:gd name="connsiteY69" fmla="*/ 3685 h 9980"/>
                  <a:gd name="connsiteX70" fmla="*/ 4980 w 10006"/>
                  <a:gd name="connsiteY70" fmla="*/ 3582 h 9980"/>
                  <a:gd name="connsiteX71" fmla="*/ 5116 w 10006"/>
                  <a:gd name="connsiteY71" fmla="*/ 3519 h 9980"/>
                  <a:gd name="connsiteX72" fmla="*/ 5200 w 10006"/>
                  <a:gd name="connsiteY72" fmla="*/ 3519 h 9980"/>
                  <a:gd name="connsiteX73" fmla="*/ 5283 w 10006"/>
                  <a:gd name="connsiteY73" fmla="*/ 3582 h 9980"/>
                  <a:gd name="connsiteX74" fmla="*/ 5364 w 10006"/>
                  <a:gd name="connsiteY74" fmla="*/ 3685 h 9980"/>
                  <a:gd name="connsiteX75" fmla="*/ 5416 w 10006"/>
                  <a:gd name="connsiteY75" fmla="*/ 3832 h 9980"/>
                  <a:gd name="connsiteX76" fmla="*/ 5449 w 10006"/>
                  <a:gd name="connsiteY76" fmla="*/ 4021 h 9980"/>
                  <a:gd name="connsiteX77" fmla="*/ 5516 w 10006"/>
                  <a:gd name="connsiteY77" fmla="*/ 4520 h 9980"/>
                  <a:gd name="connsiteX78" fmla="*/ 5549 w 10006"/>
                  <a:gd name="connsiteY78" fmla="*/ 5082 h 9980"/>
                  <a:gd name="connsiteX79" fmla="*/ 5582 w 10006"/>
                  <a:gd name="connsiteY79" fmla="*/ 5667 h 9980"/>
                  <a:gd name="connsiteX80" fmla="*/ 5582 w 10006"/>
                  <a:gd name="connsiteY80" fmla="*/ 5917 h 9980"/>
                  <a:gd name="connsiteX81" fmla="*/ 5582 w 10006"/>
                  <a:gd name="connsiteY81" fmla="*/ 6126 h 9980"/>
                  <a:gd name="connsiteX82" fmla="*/ 5549 w 10006"/>
                  <a:gd name="connsiteY82" fmla="*/ 6333 h 9980"/>
                  <a:gd name="connsiteX83" fmla="*/ 5549 w 10006"/>
                  <a:gd name="connsiteY83" fmla="*/ 6460 h 9980"/>
                  <a:gd name="connsiteX84" fmla="*/ 5549 w 10006"/>
                  <a:gd name="connsiteY84" fmla="*/ 6563 h 9980"/>
                  <a:gd name="connsiteX85" fmla="*/ 5549 w 10006"/>
                  <a:gd name="connsiteY85" fmla="*/ 6584 h 9980"/>
                  <a:gd name="connsiteX86" fmla="*/ 6179 w 10006"/>
                  <a:gd name="connsiteY86" fmla="*/ 3165 h 9980"/>
                  <a:gd name="connsiteX87" fmla="*/ 6213 w 10006"/>
                  <a:gd name="connsiteY87" fmla="*/ 3228 h 9980"/>
                  <a:gd name="connsiteX88" fmla="*/ 6245 w 10006"/>
                  <a:gd name="connsiteY88" fmla="*/ 3332 h 9980"/>
                  <a:gd name="connsiteX89" fmla="*/ 6294 w 10006"/>
                  <a:gd name="connsiteY89" fmla="*/ 3497 h 9980"/>
                  <a:gd name="connsiteX90" fmla="*/ 6345 w 10006"/>
                  <a:gd name="connsiteY90" fmla="*/ 3728 h 9980"/>
                  <a:gd name="connsiteX91" fmla="*/ 6393 w 10006"/>
                  <a:gd name="connsiteY91" fmla="*/ 3958 h 9980"/>
                  <a:gd name="connsiteX92" fmla="*/ 6477 w 10006"/>
                  <a:gd name="connsiteY92" fmla="*/ 4250 h 9980"/>
                  <a:gd name="connsiteX93" fmla="*/ 6562 w 10006"/>
                  <a:gd name="connsiteY93" fmla="*/ 4895 h 9980"/>
                  <a:gd name="connsiteX94" fmla="*/ 6579 w 10006"/>
                  <a:gd name="connsiteY94" fmla="*/ 5228 h 9980"/>
                  <a:gd name="connsiteX95" fmla="*/ 6579 w 10006"/>
                  <a:gd name="connsiteY95" fmla="*/ 5500 h 9980"/>
                  <a:gd name="connsiteX96" fmla="*/ 6579 w 10006"/>
                  <a:gd name="connsiteY96" fmla="*/ 5729 h 9980"/>
                  <a:gd name="connsiteX97" fmla="*/ 6562 w 10006"/>
                  <a:gd name="connsiteY97" fmla="*/ 5917 h 9980"/>
                  <a:gd name="connsiteX98" fmla="*/ 6527 w 10006"/>
                  <a:gd name="connsiteY98" fmla="*/ 6084 h 9980"/>
                  <a:gd name="connsiteX99" fmla="*/ 6512 w 10006"/>
                  <a:gd name="connsiteY99" fmla="*/ 6187 h 9980"/>
                  <a:gd name="connsiteX100" fmla="*/ 6477 w 10006"/>
                  <a:gd name="connsiteY100" fmla="*/ 6251 h 9980"/>
                  <a:gd name="connsiteX101" fmla="*/ 6477 w 10006"/>
                  <a:gd name="connsiteY101" fmla="*/ 6293 h 9980"/>
                  <a:gd name="connsiteX102" fmla="*/ 6477 w 10006"/>
                  <a:gd name="connsiteY102" fmla="*/ 6251 h 9980"/>
                  <a:gd name="connsiteX103" fmla="*/ 6562 w 10006"/>
                  <a:gd name="connsiteY103" fmla="*/ 6187 h 9980"/>
                  <a:gd name="connsiteX104" fmla="*/ 6644 w 10006"/>
                  <a:gd name="connsiteY104" fmla="*/ 6062 h 9980"/>
                  <a:gd name="connsiteX105" fmla="*/ 6709 w 10006"/>
                  <a:gd name="connsiteY105" fmla="*/ 5896 h 9980"/>
                  <a:gd name="connsiteX106" fmla="*/ 6910 w 10006"/>
                  <a:gd name="connsiteY106" fmla="*/ 5521 h 9980"/>
                  <a:gd name="connsiteX107" fmla="*/ 7089 w 10006"/>
                  <a:gd name="connsiteY107" fmla="*/ 5082 h 9980"/>
                  <a:gd name="connsiteX108" fmla="*/ 7108 w 10006"/>
                  <a:gd name="connsiteY108" fmla="*/ 4917 h 9980"/>
                  <a:gd name="connsiteX109" fmla="*/ 7141 w 10006"/>
                  <a:gd name="connsiteY109" fmla="*/ 4728 h 9980"/>
                  <a:gd name="connsiteX110" fmla="*/ 7141 w 10006"/>
                  <a:gd name="connsiteY110" fmla="*/ 4416 h 9980"/>
                  <a:gd name="connsiteX111" fmla="*/ 7089 w 10006"/>
                  <a:gd name="connsiteY111" fmla="*/ 4250 h 9980"/>
                  <a:gd name="connsiteX112" fmla="*/ 7057 w 10006"/>
                  <a:gd name="connsiteY112" fmla="*/ 4228 h 9980"/>
                  <a:gd name="connsiteX113" fmla="*/ 7057 w 10006"/>
                  <a:gd name="connsiteY113" fmla="*/ 4187 h 9980"/>
                  <a:gd name="connsiteX114" fmla="*/ 7089 w 10006"/>
                  <a:gd name="connsiteY114" fmla="*/ 4228 h 9980"/>
                  <a:gd name="connsiteX115" fmla="*/ 7141 w 10006"/>
                  <a:gd name="connsiteY115" fmla="*/ 4333 h 9980"/>
                  <a:gd name="connsiteX116" fmla="*/ 7225 w 10006"/>
                  <a:gd name="connsiteY116" fmla="*/ 4458 h 9980"/>
                  <a:gd name="connsiteX117" fmla="*/ 7324 w 10006"/>
                  <a:gd name="connsiteY117" fmla="*/ 4624 h 9980"/>
                  <a:gd name="connsiteX118" fmla="*/ 7509 w 10006"/>
                  <a:gd name="connsiteY118" fmla="*/ 4895 h 9980"/>
                  <a:gd name="connsiteX119" fmla="*/ 7574 w 10006"/>
                  <a:gd name="connsiteY119" fmla="*/ 5019 h 9980"/>
                  <a:gd name="connsiteX120" fmla="*/ 7590 w 10006"/>
                  <a:gd name="connsiteY120" fmla="*/ 5062 h 9980"/>
                  <a:gd name="connsiteX121" fmla="*/ 7641 w 10006"/>
                  <a:gd name="connsiteY121" fmla="*/ 5563 h 9980"/>
                  <a:gd name="connsiteX122" fmla="*/ 7673 w 10006"/>
                  <a:gd name="connsiteY122" fmla="*/ 6020 h 9980"/>
                  <a:gd name="connsiteX123" fmla="*/ 7673 w 10006"/>
                  <a:gd name="connsiteY123" fmla="*/ 6231 h 9980"/>
                  <a:gd name="connsiteX124" fmla="*/ 7705 w 10006"/>
                  <a:gd name="connsiteY124" fmla="*/ 6418 h 9980"/>
                  <a:gd name="connsiteX125" fmla="*/ 7721 w 10006"/>
                  <a:gd name="connsiteY125" fmla="*/ 6523 h 9980"/>
                  <a:gd name="connsiteX126" fmla="*/ 7756 w 10006"/>
                  <a:gd name="connsiteY126" fmla="*/ 6563 h 9980"/>
                  <a:gd name="connsiteX127" fmla="*/ 7756 w 10006"/>
                  <a:gd name="connsiteY127" fmla="*/ 6523 h 9980"/>
                  <a:gd name="connsiteX128" fmla="*/ 7806 w 10006"/>
                  <a:gd name="connsiteY128" fmla="*/ 6460 h 9980"/>
                  <a:gd name="connsiteX129" fmla="*/ 7857 w 10006"/>
                  <a:gd name="connsiteY129" fmla="*/ 6355 h 9980"/>
                  <a:gd name="connsiteX130" fmla="*/ 7906 w 10006"/>
                  <a:gd name="connsiteY130" fmla="*/ 6231 h 9980"/>
                  <a:gd name="connsiteX131" fmla="*/ 8039 w 10006"/>
                  <a:gd name="connsiteY131" fmla="*/ 5896 h 9980"/>
                  <a:gd name="connsiteX132" fmla="*/ 8120 w 10006"/>
                  <a:gd name="connsiteY132" fmla="*/ 5457 h 9980"/>
                  <a:gd name="connsiteX133" fmla="*/ 8154 w 10006"/>
                  <a:gd name="connsiteY133" fmla="*/ 5291 h 9980"/>
                  <a:gd name="connsiteX134" fmla="*/ 8154 w 10006"/>
                  <a:gd name="connsiteY134" fmla="*/ 5165 h 9980"/>
                  <a:gd name="connsiteX135" fmla="*/ 8104 w 10006"/>
                  <a:gd name="connsiteY135" fmla="*/ 4959 h 9980"/>
                  <a:gd name="connsiteX136" fmla="*/ 8039 w 10006"/>
                  <a:gd name="connsiteY136" fmla="*/ 4853 h 9980"/>
                  <a:gd name="connsiteX137" fmla="*/ 8022 w 10006"/>
                  <a:gd name="connsiteY137" fmla="*/ 4834 h 9980"/>
                  <a:gd name="connsiteX138" fmla="*/ 8154 w 10006"/>
                  <a:gd name="connsiteY138" fmla="*/ 5019 h 9980"/>
                  <a:gd name="connsiteX139" fmla="*/ 8303 w 10006"/>
                  <a:gd name="connsiteY139" fmla="*/ 5186 h 9980"/>
                  <a:gd name="connsiteX140" fmla="*/ 8505 w 10006"/>
                  <a:gd name="connsiteY140" fmla="*/ 5354 h 9980"/>
                  <a:gd name="connsiteX141" fmla="*/ 8688 w 10006"/>
                  <a:gd name="connsiteY141" fmla="*/ 5563 h 9980"/>
                  <a:gd name="connsiteX142" fmla="*/ 8837 w 10006"/>
                  <a:gd name="connsiteY142" fmla="*/ 5834 h 9980"/>
                  <a:gd name="connsiteX143" fmla="*/ 9002 w 10006"/>
                  <a:gd name="connsiteY143" fmla="*/ 6126 h 9980"/>
                  <a:gd name="connsiteX144" fmla="*/ 9135 w 10006"/>
                  <a:gd name="connsiteY144" fmla="*/ 6500 h 9980"/>
                  <a:gd name="connsiteX145" fmla="*/ 9236 w 10006"/>
                  <a:gd name="connsiteY145" fmla="*/ 6959 h 9980"/>
                  <a:gd name="connsiteX146" fmla="*/ 9302 w 10006"/>
                  <a:gd name="connsiteY146" fmla="*/ 7460 h 9980"/>
                  <a:gd name="connsiteX147" fmla="*/ 9351 w 10006"/>
                  <a:gd name="connsiteY147" fmla="*/ 7919 h 9980"/>
                  <a:gd name="connsiteX148" fmla="*/ 9351 w 10006"/>
                  <a:gd name="connsiteY148" fmla="*/ 8337 h 9980"/>
                  <a:gd name="connsiteX149" fmla="*/ 9351 w 10006"/>
                  <a:gd name="connsiteY149" fmla="*/ 8669 h 9980"/>
                  <a:gd name="connsiteX150" fmla="*/ 9351 w 10006"/>
                  <a:gd name="connsiteY150" fmla="*/ 8920 h 9980"/>
                  <a:gd name="connsiteX151" fmla="*/ 9317 w 10006"/>
                  <a:gd name="connsiteY151" fmla="*/ 9128 h 9980"/>
                  <a:gd name="connsiteX152" fmla="*/ 9317 w 10006"/>
                  <a:gd name="connsiteY152" fmla="*/ 9295 h 9980"/>
                  <a:gd name="connsiteX153" fmla="*/ 9317 w 10006"/>
                  <a:gd name="connsiteY153" fmla="*/ 9338 h 9980"/>
                  <a:gd name="connsiteX154" fmla="*/ 9367 w 10006"/>
                  <a:gd name="connsiteY154" fmla="*/ 9338 h 9980"/>
                  <a:gd name="connsiteX155" fmla="*/ 9484 w 10006"/>
                  <a:gd name="connsiteY155" fmla="*/ 9421 h 9980"/>
                  <a:gd name="connsiteX156" fmla="*/ 9634 w 10006"/>
                  <a:gd name="connsiteY156" fmla="*/ 9524 h 9980"/>
                  <a:gd name="connsiteX157" fmla="*/ 9980 w 10006"/>
                  <a:gd name="connsiteY157" fmla="*/ 9980 h 9980"/>
                  <a:gd name="connsiteX158" fmla="*/ 9036 w 10006"/>
                  <a:gd name="connsiteY158" fmla="*/ 2664 h 9980"/>
                  <a:gd name="connsiteX159" fmla="*/ 5150 w 10006"/>
                  <a:gd name="connsiteY159" fmla="*/ 2 h 9980"/>
                  <a:gd name="connsiteX160" fmla="*/ 1408 w 10006"/>
                  <a:gd name="connsiteY160" fmla="*/ 2225 h 9980"/>
                  <a:gd name="connsiteX0" fmla="*/ 1385 w 10003"/>
                  <a:gd name="connsiteY0" fmla="*/ 2231 h 10002"/>
                  <a:gd name="connsiteX1" fmla="*/ 151 w 10003"/>
                  <a:gd name="connsiteY1" fmla="*/ 9603 h 10002"/>
                  <a:gd name="connsiteX2" fmla="*/ 945 w 10003"/>
                  <a:gd name="connsiteY2" fmla="*/ 8860 h 10002"/>
                  <a:gd name="connsiteX3" fmla="*/ 1886 w 10003"/>
                  <a:gd name="connsiteY3" fmla="*/ 4478 h 10002"/>
                  <a:gd name="connsiteX4" fmla="*/ 2043 w 10003"/>
                  <a:gd name="connsiteY4" fmla="*/ 6140 h 10002"/>
                  <a:gd name="connsiteX5" fmla="*/ 2043 w 10003"/>
                  <a:gd name="connsiteY5" fmla="*/ 6076 h 10002"/>
                  <a:gd name="connsiteX6" fmla="*/ 2043 w 10003"/>
                  <a:gd name="connsiteY6" fmla="*/ 5931 h 10002"/>
                  <a:gd name="connsiteX7" fmla="*/ 2095 w 10003"/>
                  <a:gd name="connsiteY7" fmla="*/ 5680 h 10002"/>
                  <a:gd name="connsiteX8" fmla="*/ 2112 w 10003"/>
                  <a:gd name="connsiteY8" fmla="*/ 5367 h 10002"/>
                  <a:gd name="connsiteX9" fmla="*/ 2227 w 10003"/>
                  <a:gd name="connsiteY9" fmla="*/ 5031 h 10002"/>
                  <a:gd name="connsiteX10" fmla="*/ 2326 w 10003"/>
                  <a:gd name="connsiteY10" fmla="*/ 4739 h 10002"/>
                  <a:gd name="connsiteX11" fmla="*/ 2541 w 10003"/>
                  <a:gd name="connsiteY11" fmla="*/ 4427 h 10002"/>
                  <a:gd name="connsiteX12" fmla="*/ 2774 w 10003"/>
                  <a:gd name="connsiteY12" fmla="*/ 4176 h 10002"/>
                  <a:gd name="connsiteX13" fmla="*/ 2891 w 10003"/>
                  <a:gd name="connsiteY13" fmla="*/ 4133 h 10002"/>
                  <a:gd name="connsiteX14" fmla="*/ 2906 w 10003"/>
                  <a:gd name="connsiteY14" fmla="*/ 4133 h 10002"/>
                  <a:gd name="connsiteX15" fmla="*/ 2974 w 10003"/>
                  <a:gd name="connsiteY15" fmla="*/ 4176 h 10002"/>
                  <a:gd name="connsiteX16" fmla="*/ 2974 w 10003"/>
                  <a:gd name="connsiteY16" fmla="*/ 4261 h 10002"/>
                  <a:gd name="connsiteX17" fmla="*/ 2940 w 10003"/>
                  <a:gd name="connsiteY17" fmla="*/ 4572 h 10002"/>
                  <a:gd name="connsiteX18" fmla="*/ 2906 w 10003"/>
                  <a:gd name="connsiteY18" fmla="*/ 4907 h 10002"/>
                  <a:gd name="connsiteX19" fmla="*/ 2906 w 10003"/>
                  <a:gd name="connsiteY19" fmla="*/ 5136 h 10002"/>
                  <a:gd name="connsiteX20" fmla="*/ 2974 w 10003"/>
                  <a:gd name="connsiteY20" fmla="*/ 5367 h 10002"/>
                  <a:gd name="connsiteX21" fmla="*/ 3039 w 10003"/>
                  <a:gd name="connsiteY21" fmla="*/ 5765 h 10002"/>
                  <a:gd name="connsiteX22" fmla="*/ 3121 w 10003"/>
                  <a:gd name="connsiteY22" fmla="*/ 5931 h 10002"/>
                  <a:gd name="connsiteX23" fmla="*/ 3156 w 10003"/>
                  <a:gd name="connsiteY23" fmla="*/ 6098 h 10002"/>
                  <a:gd name="connsiteX24" fmla="*/ 3205 w 10003"/>
                  <a:gd name="connsiteY24" fmla="*/ 6180 h 10002"/>
                  <a:gd name="connsiteX25" fmla="*/ 3205 w 10003"/>
                  <a:gd name="connsiteY25" fmla="*/ 6201 h 10002"/>
                  <a:gd name="connsiteX26" fmla="*/ 3205 w 10003"/>
                  <a:gd name="connsiteY26" fmla="*/ 6140 h 10002"/>
                  <a:gd name="connsiteX27" fmla="*/ 3205 w 10003"/>
                  <a:gd name="connsiteY27" fmla="*/ 6034 h 10002"/>
                  <a:gd name="connsiteX28" fmla="*/ 3173 w 10003"/>
                  <a:gd name="connsiteY28" fmla="*/ 5848 h 10002"/>
                  <a:gd name="connsiteX29" fmla="*/ 3173 w 10003"/>
                  <a:gd name="connsiteY29" fmla="*/ 5595 h 10002"/>
                  <a:gd name="connsiteX30" fmla="*/ 3205 w 10003"/>
                  <a:gd name="connsiteY30" fmla="*/ 5346 h 10002"/>
                  <a:gd name="connsiteX31" fmla="*/ 3288 w 10003"/>
                  <a:gd name="connsiteY31" fmla="*/ 5031 h 10002"/>
                  <a:gd name="connsiteX32" fmla="*/ 3371 w 10003"/>
                  <a:gd name="connsiteY32" fmla="*/ 4739 h 10002"/>
                  <a:gd name="connsiteX33" fmla="*/ 3521 w 10003"/>
                  <a:gd name="connsiteY33" fmla="*/ 4469 h 10002"/>
                  <a:gd name="connsiteX34" fmla="*/ 3638 w 10003"/>
                  <a:gd name="connsiteY34" fmla="*/ 4344 h 10002"/>
                  <a:gd name="connsiteX35" fmla="*/ 3772 w 10003"/>
                  <a:gd name="connsiteY35" fmla="*/ 4133 h 10002"/>
                  <a:gd name="connsiteX36" fmla="*/ 4036 w 10003"/>
                  <a:gd name="connsiteY36" fmla="*/ 3760 h 10002"/>
                  <a:gd name="connsiteX37" fmla="*/ 4168 w 10003"/>
                  <a:gd name="connsiteY37" fmla="*/ 3591 h 10002"/>
                  <a:gd name="connsiteX38" fmla="*/ 4233 w 10003"/>
                  <a:gd name="connsiteY38" fmla="*/ 3466 h 10002"/>
                  <a:gd name="connsiteX39" fmla="*/ 4315 w 10003"/>
                  <a:gd name="connsiteY39" fmla="*/ 3362 h 10002"/>
                  <a:gd name="connsiteX40" fmla="*/ 4349 w 10003"/>
                  <a:gd name="connsiteY40" fmla="*/ 3341 h 10002"/>
                  <a:gd name="connsiteX41" fmla="*/ 4315 w 10003"/>
                  <a:gd name="connsiteY41" fmla="*/ 3362 h 10002"/>
                  <a:gd name="connsiteX42" fmla="*/ 4266 w 10003"/>
                  <a:gd name="connsiteY42" fmla="*/ 3466 h 10002"/>
                  <a:gd name="connsiteX43" fmla="*/ 4168 w 10003"/>
                  <a:gd name="connsiteY43" fmla="*/ 3633 h 10002"/>
                  <a:gd name="connsiteX44" fmla="*/ 4085 w 10003"/>
                  <a:gd name="connsiteY44" fmla="*/ 3842 h 10002"/>
                  <a:gd name="connsiteX45" fmla="*/ 3968 w 10003"/>
                  <a:gd name="connsiteY45" fmla="*/ 4093 h 10002"/>
                  <a:gd name="connsiteX46" fmla="*/ 3869 w 10003"/>
                  <a:gd name="connsiteY46" fmla="*/ 4366 h 10002"/>
                  <a:gd name="connsiteX47" fmla="*/ 3787 w 10003"/>
                  <a:gd name="connsiteY47" fmla="*/ 4677 h 10002"/>
                  <a:gd name="connsiteX48" fmla="*/ 3736 w 10003"/>
                  <a:gd name="connsiteY48" fmla="*/ 4971 h 10002"/>
                  <a:gd name="connsiteX49" fmla="*/ 3703 w 10003"/>
                  <a:gd name="connsiteY49" fmla="*/ 5367 h 10002"/>
                  <a:gd name="connsiteX50" fmla="*/ 3736 w 10003"/>
                  <a:gd name="connsiteY50" fmla="*/ 5700 h 10002"/>
                  <a:gd name="connsiteX51" fmla="*/ 3819 w 10003"/>
                  <a:gd name="connsiteY51" fmla="*/ 5973 h 10002"/>
                  <a:gd name="connsiteX52" fmla="*/ 3918 w 10003"/>
                  <a:gd name="connsiteY52" fmla="*/ 6140 h 10002"/>
                  <a:gd name="connsiteX53" fmla="*/ 4036 w 10003"/>
                  <a:gd name="connsiteY53" fmla="*/ 6266 h 10002"/>
                  <a:gd name="connsiteX54" fmla="*/ 4135 w 10003"/>
                  <a:gd name="connsiteY54" fmla="*/ 6370 h 10002"/>
                  <a:gd name="connsiteX55" fmla="*/ 4184 w 10003"/>
                  <a:gd name="connsiteY55" fmla="*/ 6412 h 10002"/>
                  <a:gd name="connsiteX56" fmla="*/ 4217 w 10003"/>
                  <a:gd name="connsiteY56" fmla="*/ 6412 h 10002"/>
                  <a:gd name="connsiteX57" fmla="*/ 4217 w 10003"/>
                  <a:gd name="connsiteY57" fmla="*/ 6370 h 10002"/>
                  <a:gd name="connsiteX58" fmla="*/ 4184 w 10003"/>
                  <a:gd name="connsiteY58" fmla="*/ 6245 h 10002"/>
                  <a:gd name="connsiteX59" fmla="*/ 4168 w 10003"/>
                  <a:gd name="connsiteY59" fmla="*/ 6098 h 10002"/>
                  <a:gd name="connsiteX60" fmla="*/ 4135 w 10003"/>
                  <a:gd name="connsiteY60" fmla="*/ 5869 h 10002"/>
                  <a:gd name="connsiteX61" fmla="*/ 4135 w 10003"/>
                  <a:gd name="connsiteY61" fmla="*/ 5637 h 10002"/>
                  <a:gd name="connsiteX62" fmla="*/ 4168 w 10003"/>
                  <a:gd name="connsiteY62" fmla="*/ 5346 h 10002"/>
                  <a:gd name="connsiteX63" fmla="*/ 4184 w 10003"/>
                  <a:gd name="connsiteY63" fmla="*/ 5031 h 10002"/>
                  <a:gd name="connsiteX64" fmla="*/ 4299 w 10003"/>
                  <a:gd name="connsiteY64" fmla="*/ 4739 h 10002"/>
                  <a:gd name="connsiteX65" fmla="*/ 4400 w 10003"/>
                  <a:gd name="connsiteY65" fmla="*/ 4427 h 10002"/>
                  <a:gd name="connsiteX66" fmla="*/ 4532 w 10003"/>
                  <a:gd name="connsiteY66" fmla="*/ 4197 h 10002"/>
                  <a:gd name="connsiteX67" fmla="*/ 4631 w 10003"/>
                  <a:gd name="connsiteY67" fmla="*/ 4008 h 10002"/>
                  <a:gd name="connsiteX68" fmla="*/ 4766 w 10003"/>
                  <a:gd name="connsiteY68" fmla="*/ 3842 h 10002"/>
                  <a:gd name="connsiteX69" fmla="*/ 4881 w 10003"/>
                  <a:gd name="connsiteY69" fmla="*/ 3694 h 10002"/>
                  <a:gd name="connsiteX70" fmla="*/ 4980 w 10003"/>
                  <a:gd name="connsiteY70" fmla="*/ 3591 h 10002"/>
                  <a:gd name="connsiteX71" fmla="*/ 5116 w 10003"/>
                  <a:gd name="connsiteY71" fmla="*/ 3528 h 10002"/>
                  <a:gd name="connsiteX72" fmla="*/ 5200 w 10003"/>
                  <a:gd name="connsiteY72" fmla="*/ 3528 h 10002"/>
                  <a:gd name="connsiteX73" fmla="*/ 5283 w 10003"/>
                  <a:gd name="connsiteY73" fmla="*/ 3591 h 10002"/>
                  <a:gd name="connsiteX74" fmla="*/ 5364 w 10003"/>
                  <a:gd name="connsiteY74" fmla="*/ 3694 h 10002"/>
                  <a:gd name="connsiteX75" fmla="*/ 5416 w 10003"/>
                  <a:gd name="connsiteY75" fmla="*/ 3842 h 10002"/>
                  <a:gd name="connsiteX76" fmla="*/ 5449 w 10003"/>
                  <a:gd name="connsiteY76" fmla="*/ 4031 h 10002"/>
                  <a:gd name="connsiteX77" fmla="*/ 5516 w 10003"/>
                  <a:gd name="connsiteY77" fmla="*/ 4531 h 10002"/>
                  <a:gd name="connsiteX78" fmla="*/ 5549 w 10003"/>
                  <a:gd name="connsiteY78" fmla="*/ 5094 h 10002"/>
                  <a:gd name="connsiteX79" fmla="*/ 5582 w 10003"/>
                  <a:gd name="connsiteY79" fmla="*/ 5680 h 10002"/>
                  <a:gd name="connsiteX80" fmla="*/ 5582 w 10003"/>
                  <a:gd name="connsiteY80" fmla="*/ 5931 h 10002"/>
                  <a:gd name="connsiteX81" fmla="*/ 5582 w 10003"/>
                  <a:gd name="connsiteY81" fmla="*/ 6140 h 10002"/>
                  <a:gd name="connsiteX82" fmla="*/ 5549 w 10003"/>
                  <a:gd name="connsiteY82" fmla="*/ 6348 h 10002"/>
                  <a:gd name="connsiteX83" fmla="*/ 5549 w 10003"/>
                  <a:gd name="connsiteY83" fmla="*/ 6475 h 10002"/>
                  <a:gd name="connsiteX84" fmla="*/ 5549 w 10003"/>
                  <a:gd name="connsiteY84" fmla="*/ 6578 h 10002"/>
                  <a:gd name="connsiteX85" fmla="*/ 5549 w 10003"/>
                  <a:gd name="connsiteY85" fmla="*/ 6599 h 10002"/>
                  <a:gd name="connsiteX86" fmla="*/ 6178 w 10003"/>
                  <a:gd name="connsiteY86" fmla="*/ 3173 h 10002"/>
                  <a:gd name="connsiteX87" fmla="*/ 6212 w 10003"/>
                  <a:gd name="connsiteY87" fmla="*/ 3236 h 10002"/>
                  <a:gd name="connsiteX88" fmla="*/ 6244 w 10003"/>
                  <a:gd name="connsiteY88" fmla="*/ 3341 h 10002"/>
                  <a:gd name="connsiteX89" fmla="*/ 6293 w 10003"/>
                  <a:gd name="connsiteY89" fmla="*/ 3506 h 10002"/>
                  <a:gd name="connsiteX90" fmla="*/ 6344 w 10003"/>
                  <a:gd name="connsiteY90" fmla="*/ 3737 h 10002"/>
                  <a:gd name="connsiteX91" fmla="*/ 6392 w 10003"/>
                  <a:gd name="connsiteY91" fmla="*/ 3968 h 10002"/>
                  <a:gd name="connsiteX92" fmla="*/ 6476 w 10003"/>
                  <a:gd name="connsiteY92" fmla="*/ 4261 h 10002"/>
                  <a:gd name="connsiteX93" fmla="*/ 6561 w 10003"/>
                  <a:gd name="connsiteY93" fmla="*/ 4907 h 10002"/>
                  <a:gd name="connsiteX94" fmla="*/ 6578 w 10003"/>
                  <a:gd name="connsiteY94" fmla="*/ 5240 h 10002"/>
                  <a:gd name="connsiteX95" fmla="*/ 6578 w 10003"/>
                  <a:gd name="connsiteY95" fmla="*/ 5513 h 10002"/>
                  <a:gd name="connsiteX96" fmla="*/ 6578 w 10003"/>
                  <a:gd name="connsiteY96" fmla="*/ 5742 h 10002"/>
                  <a:gd name="connsiteX97" fmla="*/ 6561 w 10003"/>
                  <a:gd name="connsiteY97" fmla="*/ 5931 h 10002"/>
                  <a:gd name="connsiteX98" fmla="*/ 6526 w 10003"/>
                  <a:gd name="connsiteY98" fmla="*/ 6098 h 10002"/>
                  <a:gd name="connsiteX99" fmla="*/ 6511 w 10003"/>
                  <a:gd name="connsiteY99" fmla="*/ 6201 h 10002"/>
                  <a:gd name="connsiteX100" fmla="*/ 6476 w 10003"/>
                  <a:gd name="connsiteY100" fmla="*/ 6266 h 10002"/>
                  <a:gd name="connsiteX101" fmla="*/ 6476 w 10003"/>
                  <a:gd name="connsiteY101" fmla="*/ 6308 h 10002"/>
                  <a:gd name="connsiteX102" fmla="*/ 6476 w 10003"/>
                  <a:gd name="connsiteY102" fmla="*/ 6266 h 10002"/>
                  <a:gd name="connsiteX103" fmla="*/ 6561 w 10003"/>
                  <a:gd name="connsiteY103" fmla="*/ 6201 h 10002"/>
                  <a:gd name="connsiteX104" fmla="*/ 6643 w 10003"/>
                  <a:gd name="connsiteY104" fmla="*/ 6076 h 10002"/>
                  <a:gd name="connsiteX105" fmla="*/ 6708 w 10003"/>
                  <a:gd name="connsiteY105" fmla="*/ 5910 h 10002"/>
                  <a:gd name="connsiteX106" fmla="*/ 6909 w 10003"/>
                  <a:gd name="connsiteY106" fmla="*/ 5534 h 10002"/>
                  <a:gd name="connsiteX107" fmla="*/ 7088 w 10003"/>
                  <a:gd name="connsiteY107" fmla="*/ 5094 h 10002"/>
                  <a:gd name="connsiteX108" fmla="*/ 7107 w 10003"/>
                  <a:gd name="connsiteY108" fmla="*/ 4929 h 10002"/>
                  <a:gd name="connsiteX109" fmla="*/ 7140 w 10003"/>
                  <a:gd name="connsiteY109" fmla="*/ 4739 h 10002"/>
                  <a:gd name="connsiteX110" fmla="*/ 7140 w 10003"/>
                  <a:gd name="connsiteY110" fmla="*/ 4427 h 10002"/>
                  <a:gd name="connsiteX111" fmla="*/ 7088 w 10003"/>
                  <a:gd name="connsiteY111" fmla="*/ 4261 h 10002"/>
                  <a:gd name="connsiteX112" fmla="*/ 7056 w 10003"/>
                  <a:gd name="connsiteY112" fmla="*/ 4238 h 10002"/>
                  <a:gd name="connsiteX113" fmla="*/ 7056 w 10003"/>
                  <a:gd name="connsiteY113" fmla="*/ 4197 h 10002"/>
                  <a:gd name="connsiteX114" fmla="*/ 7088 w 10003"/>
                  <a:gd name="connsiteY114" fmla="*/ 4238 h 10002"/>
                  <a:gd name="connsiteX115" fmla="*/ 7140 w 10003"/>
                  <a:gd name="connsiteY115" fmla="*/ 4344 h 10002"/>
                  <a:gd name="connsiteX116" fmla="*/ 7224 w 10003"/>
                  <a:gd name="connsiteY116" fmla="*/ 4469 h 10002"/>
                  <a:gd name="connsiteX117" fmla="*/ 7323 w 10003"/>
                  <a:gd name="connsiteY117" fmla="*/ 4635 h 10002"/>
                  <a:gd name="connsiteX118" fmla="*/ 7507 w 10003"/>
                  <a:gd name="connsiteY118" fmla="*/ 4907 h 10002"/>
                  <a:gd name="connsiteX119" fmla="*/ 7572 w 10003"/>
                  <a:gd name="connsiteY119" fmla="*/ 5031 h 10002"/>
                  <a:gd name="connsiteX120" fmla="*/ 7588 w 10003"/>
                  <a:gd name="connsiteY120" fmla="*/ 5074 h 10002"/>
                  <a:gd name="connsiteX121" fmla="*/ 7639 w 10003"/>
                  <a:gd name="connsiteY121" fmla="*/ 5576 h 10002"/>
                  <a:gd name="connsiteX122" fmla="*/ 7671 w 10003"/>
                  <a:gd name="connsiteY122" fmla="*/ 6034 h 10002"/>
                  <a:gd name="connsiteX123" fmla="*/ 7671 w 10003"/>
                  <a:gd name="connsiteY123" fmla="*/ 6245 h 10002"/>
                  <a:gd name="connsiteX124" fmla="*/ 7703 w 10003"/>
                  <a:gd name="connsiteY124" fmla="*/ 6433 h 10002"/>
                  <a:gd name="connsiteX125" fmla="*/ 7719 w 10003"/>
                  <a:gd name="connsiteY125" fmla="*/ 6538 h 10002"/>
                  <a:gd name="connsiteX126" fmla="*/ 7754 w 10003"/>
                  <a:gd name="connsiteY126" fmla="*/ 6578 h 10002"/>
                  <a:gd name="connsiteX127" fmla="*/ 7754 w 10003"/>
                  <a:gd name="connsiteY127" fmla="*/ 6538 h 10002"/>
                  <a:gd name="connsiteX128" fmla="*/ 7804 w 10003"/>
                  <a:gd name="connsiteY128" fmla="*/ 6475 h 10002"/>
                  <a:gd name="connsiteX129" fmla="*/ 7855 w 10003"/>
                  <a:gd name="connsiteY129" fmla="*/ 6370 h 10002"/>
                  <a:gd name="connsiteX130" fmla="*/ 7904 w 10003"/>
                  <a:gd name="connsiteY130" fmla="*/ 6245 h 10002"/>
                  <a:gd name="connsiteX131" fmla="*/ 8037 w 10003"/>
                  <a:gd name="connsiteY131" fmla="*/ 5910 h 10002"/>
                  <a:gd name="connsiteX132" fmla="*/ 8118 w 10003"/>
                  <a:gd name="connsiteY132" fmla="*/ 5470 h 10002"/>
                  <a:gd name="connsiteX133" fmla="*/ 8152 w 10003"/>
                  <a:gd name="connsiteY133" fmla="*/ 5304 h 10002"/>
                  <a:gd name="connsiteX134" fmla="*/ 8152 w 10003"/>
                  <a:gd name="connsiteY134" fmla="*/ 5177 h 10002"/>
                  <a:gd name="connsiteX135" fmla="*/ 8102 w 10003"/>
                  <a:gd name="connsiteY135" fmla="*/ 4971 h 10002"/>
                  <a:gd name="connsiteX136" fmla="*/ 8037 w 10003"/>
                  <a:gd name="connsiteY136" fmla="*/ 4865 h 10002"/>
                  <a:gd name="connsiteX137" fmla="*/ 8020 w 10003"/>
                  <a:gd name="connsiteY137" fmla="*/ 4846 h 10002"/>
                  <a:gd name="connsiteX138" fmla="*/ 8152 w 10003"/>
                  <a:gd name="connsiteY138" fmla="*/ 5031 h 10002"/>
                  <a:gd name="connsiteX139" fmla="*/ 8301 w 10003"/>
                  <a:gd name="connsiteY139" fmla="*/ 5198 h 10002"/>
                  <a:gd name="connsiteX140" fmla="*/ 8503 w 10003"/>
                  <a:gd name="connsiteY140" fmla="*/ 5367 h 10002"/>
                  <a:gd name="connsiteX141" fmla="*/ 8686 w 10003"/>
                  <a:gd name="connsiteY141" fmla="*/ 5576 h 10002"/>
                  <a:gd name="connsiteX142" fmla="*/ 8835 w 10003"/>
                  <a:gd name="connsiteY142" fmla="*/ 5848 h 10002"/>
                  <a:gd name="connsiteX143" fmla="*/ 9000 w 10003"/>
                  <a:gd name="connsiteY143" fmla="*/ 6140 h 10002"/>
                  <a:gd name="connsiteX144" fmla="*/ 9133 w 10003"/>
                  <a:gd name="connsiteY144" fmla="*/ 6515 h 10002"/>
                  <a:gd name="connsiteX145" fmla="*/ 9233 w 10003"/>
                  <a:gd name="connsiteY145" fmla="*/ 6975 h 10002"/>
                  <a:gd name="connsiteX146" fmla="*/ 9299 w 10003"/>
                  <a:gd name="connsiteY146" fmla="*/ 7477 h 10002"/>
                  <a:gd name="connsiteX147" fmla="*/ 9348 w 10003"/>
                  <a:gd name="connsiteY147" fmla="*/ 7937 h 10002"/>
                  <a:gd name="connsiteX148" fmla="*/ 9348 w 10003"/>
                  <a:gd name="connsiteY148" fmla="*/ 8356 h 10002"/>
                  <a:gd name="connsiteX149" fmla="*/ 9348 w 10003"/>
                  <a:gd name="connsiteY149" fmla="*/ 8688 h 10002"/>
                  <a:gd name="connsiteX150" fmla="*/ 9348 w 10003"/>
                  <a:gd name="connsiteY150" fmla="*/ 8940 h 10002"/>
                  <a:gd name="connsiteX151" fmla="*/ 9314 w 10003"/>
                  <a:gd name="connsiteY151" fmla="*/ 9148 h 10002"/>
                  <a:gd name="connsiteX152" fmla="*/ 9314 w 10003"/>
                  <a:gd name="connsiteY152" fmla="*/ 9316 h 10002"/>
                  <a:gd name="connsiteX153" fmla="*/ 9314 w 10003"/>
                  <a:gd name="connsiteY153" fmla="*/ 9359 h 10002"/>
                  <a:gd name="connsiteX154" fmla="*/ 9364 w 10003"/>
                  <a:gd name="connsiteY154" fmla="*/ 9359 h 10002"/>
                  <a:gd name="connsiteX155" fmla="*/ 9481 w 10003"/>
                  <a:gd name="connsiteY155" fmla="*/ 9442 h 10002"/>
                  <a:gd name="connsiteX156" fmla="*/ 9631 w 10003"/>
                  <a:gd name="connsiteY156" fmla="*/ 9545 h 10002"/>
                  <a:gd name="connsiteX157" fmla="*/ 9977 w 10003"/>
                  <a:gd name="connsiteY157" fmla="*/ 10002 h 10002"/>
                  <a:gd name="connsiteX158" fmla="*/ 9034 w 10003"/>
                  <a:gd name="connsiteY158" fmla="*/ 2671 h 10002"/>
                  <a:gd name="connsiteX159" fmla="*/ 5150 w 10003"/>
                  <a:gd name="connsiteY159" fmla="*/ 4 h 10002"/>
                  <a:gd name="connsiteX160" fmla="*/ 1385 w 10003"/>
                  <a:gd name="connsiteY160" fmla="*/ 2231 h 10002"/>
                  <a:gd name="connsiteX0" fmla="*/ 1385 w 10003"/>
                  <a:gd name="connsiteY0" fmla="*/ 2228 h 9999"/>
                  <a:gd name="connsiteX1" fmla="*/ 151 w 10003"/>
                  <a:gd name="connsiteY1" fmla="*/ 9600 h 9999"/>
                  <a:gd name="connsiteX2" fmla="*/ 945 w 10003"/>
                  <a:gd name="connsiteY2" fmla="*/ 8857 h 9999"/>
                  <a:gd name="connsiteX3" fmla="*/ 1886 w 10003"/>
                  <a:gd name="connsiteY3" fmla="*/ 4475 h 9999"/>
                  <a:gd name="connsiteX4" fmla="*/ 2043 w 10003"/>
                  <a:gd name="connsiteY4" fmla="*/ 6137 h 9999"/>
                  <a:gd name="connsiteX5" fmla="*/ 2043 w 10003"/>
                  <a:gd name="connsiteY5" fmla="*/ 6073 h 9999"/>
                  <a:gd name="connsiteX6" fmla="*/ 2043 w 10003"/>
                  <a:gd name="connsiteY6" fmla="*/ 5928 h 9999"/>
                  <a:gd name="connsiteX7" fmla="*/ 2095 w 10003"/>
                  <a:gd name="connsiteY7" fmla="*/ 5677 h 9999"/>
                  <a:gd name="connsiteX8" fmla="*/ 2112 w 10003"/>
                  <a:gd name="connsiteY8" fmla="*/ 5364 h 9999"/>
                  <a:gd name="connsiteX9" fmla="*/ 2227 w 10003"/>
                  <a:gd name="connsiteY9" fmla="*/ 5028 h 9999"/>
                  <a:gd name="connsiteX10" fmla="*/ 2326 w 10003"/>
                  <a:gd name="connsiteY10" fmla="*/ 4736 h 9999"/>
                  <a:gd name="connsiteX11" fmla="*/ 2541 w 10003"/>
                  <a:gd name="connsiteY11" fmla="*/ 4424 h 9999"/>
                  <a:gd name="connsiteX12" fmla="*/ 2774 w 10003"/>
                  <a:gd name="connsiteY12" fmla="*/ 4173 h 9999"/>
                  <a:gd name="connsiteX13" fmla="*/ 2891 w 10003"/>
                  <a:gd name="connsiteY13" fmla="*/ 4130 h 9999"/>
                  <a:gd name="connsiteX14" fmla="*/ 2906 w 10003"/>
                  <a:gd name="connsiteY14" fmla="*/ 4130 h 9999"/>
                  <a:gd name="connsiteX15" fmla="*/ 2974 w 10003"/>
                  <a:gd name="connsiteY15" fmla="*/ 4173 h 9999"/>
                  <a:gd name="connsiteX16" fmla="*/ 2974 w 10003"/>
                  <a:gd name="connsiteY16" fmla="*/ 4258 h 9999"/>
                  <a:gd name="connsiteX17" fmla="*/ 2940 w 10003"/>
                  <a:gd name="connsiteY17" fmla="*/ 4569 h 9999"/>
                  <a:gd name="connsiteX18" fmla="*/ 2906 w 10003"/>
                  <a:gd name="connsiteY18" fmla="*/ 4904 h 9999"/>
                  <a:gd name="connsiteX19" fmla="*/ 2906 w 10003"/>
                  <a:gd name="connsiteY19" fmla="*/ 5133 h 9999"/>
                  <a:gd name="connsiteX20" fmla="*/ 2974 w 10003"/>
                  <a:gd name="connsiteY20" fmla="*/ 5364 h 9999"/>
                  <a:gd name="connsiteX21" fmla="*/ 3039 w 10003"/>
                  <a:gd name="connsiteY21" fmla="*/ 5762 h 9999"/>
                  <a:gd name="connsiteX22" fmla="*/ 3121 w 10003"/>
                  <a:gd name="connsiteY22" fmla="*/ 5928 h 9999"/>
                  <a:gd name="connsiteX23" fmla="*/ 3156 w 10003"/>
                  <a:gd name="connsiteY23" fmla="*/ 6095 h 9999"/>
                  <a:gd name="connsiteX24" fmla="*/ 3205 w 10003"/>
                  <a:gd name="connsiteY24" fmla="*/ 6177 h 9999"/>
                  <a:gd name="connsiteX25" fmla="*/ 3205 w 10003"/>
                  <a:gd name="connsiteY25" fmla="*/ 6198 h 9999"/>
                  <a:gd name="connsiteX26" fmla="*/ 3205 w 10003"/>
                  <a:gd name="connsiteY26" fmla="*/ 6137 h 9999"/>
                  <a:gd name="connsiteX27" fmla="*/ 3205 w 10003"/>
                  <a:gd name="connsiteY27" fmla="*/ 6031 h 9999"/>
                  <a:gd name="connsiteX28" fmla="*/ 3173 w 10003"/>
                  <a:gd name="connsiteY28" fmla="*/ 5845 h 9999"/>
                  <a:gd name="connsiteX29" fmla="*/ 3173 w 10003"/>
                  <a:gd name="connsiteY29" fmla="*/ 5592 h 9999"/>
                  <a:gd name="connsiteX30" fmla="*/ 3205 w 10003"/>
                  <a:gd name="connsiteY30" fmla="*/ 5343 h 9999"/>
                  <a:gd name="connsiteX31" fmla="*/ 3288 w 10003"/>
                  <a:gd name="connsiteY31" fmla="*/ 5028 h 9999"/>
                  <a:gd name="connsiteX32" fmla="*/ 3371 w 10003"/>
                  <a:gd name="connsiteY32" fmla="*/ 4736 h 9999"/>
                  <a:gd name="connsiteX33" fmla="*/ 3521 w 10003"/>
                  <a:gd name="connsiteY33" fmla="*/ 4466 h 9999"/>
                  <a:gd name="connsiteX34" fmla="*/ 3638 w 10003"/>
                  <a:gd name="connsiteY34" fmla="*/ 4341 h 9999"/>
                  <a:gd name="connsiteX35" fmla="*/ 3772 w 10003"/>
                  <a:gd name="connsiteY35" fmla="*/ 4130 h 9999"/>
                  <a:gd name="connsiteX36" fmla="*/ 4036 w 10003"/>
                  <a:gd name="connsiteY36" fmla="*/ 3757 h 9999"/>
                  <a:gd name="connsiteX37" fmla="*/ 4168 w 10003"/>
                  <a:gd name="connsiteY37" fmla="*/ 3588 h 9999"/>
                  <a:gd name="connsiteX38" fmla="*/ 4233 w 10003"/>
                  <a:gd name="connsiteY38" fmla="*/ 3463 h 9999"/>
                  <a:gd name="connsiteX39" fmla="*/ 4315 w 10003"/>
                  <a:gd name="connsiteY39" fmla="*/ 3359 h 9999"/>
                  <a:gd name="connsiteX40" fmla="*/ 4349 w 10003"/>
                  <a:gd name="connsiteY40" fmla="*/ 3338 h 9999"/>
                  <a:gd name="connsiteX41" fmla="*/ 4315 w 10003"/>
                  <a:gd name="connsiteY41" fmla="*/ 3359 h 9999"/>
                  <a:gd name="connsiteX42" fmla="*/ 4266 w 10003"/>
                  <a:gd name="connsiteY42" fmla="*/ 3463 h 9999"/>
                  <a:gd name="connsiteX43" fmla="*/ 4168 w 10003"/>
                  <a:gd name="connsiteY43" fmla="*/ 3630 h 9999"/>
                  <a:gd name="connsiteX44" fmla="*/ 4085 w 10003"/>
                  <a:gd name="connsiteY44" fmla="*/ 3839 h 9999"/>
                  <a:gd name="connsiteX45" fmla="*/ 3968 w 10003"/>
                  <a:gd name="connsiteY45" fmla="*/ 4090 h 9999"/>
                  <a:gd name="connsiteX46" fmla="*/ 3869 w 10003"/>
                  <a:gd name="connsiteY46" fmla="*/ 4363 h 9999"/>
                  <a:gd name="connsiteX47" fmla="*/ 3787 w 10003"/>
                  <a:gd name="connsiteY47" fmla="*/ 4674 h 9999"/>
                  <a:gd name="connsiteX48" fmla="*/ 3736 w 10003"/>
                  <a:gd name="connsiteY48" fmla="*/ 4968 h 9999"/>
                  <a:gd name="connsiteX49" fmla="*/ 3703 w 10003"/>
                  <a:gd name="connsiteY49" fmla="*/ 5364 h 9999"/>
                  <a:gd name="connsiteX50" fmla="*/ 3736 w 10003"/>
                  <a:gd name="connsiteY50" fmla="*/ 5697 h 9999"/>
                  <a:gd name="connsiteX51" fmla="*/ 3819 w 10003"/>
                  <a:gd name="connsiteY51" fmla="*/ 5970 h 9999"/>
                  <a:gd name="connsiteX52" fmla="*/ 3918 w 10003"/>
                  <a:gd name="connsiteY52" fmla="*/ 6137 h 9999"/>
                  <a:gd name="connsiteX53" fmla="*/ 4036 w 10003"/>
                  <a:gd name="connsiteY53" fmla="*/ 6263 h 9999"/>
                  <a:gd name="connsiteX54" fmla="*/ 4135 w 10003"/>
                  <a:gd name="connsiteY54" fmla="*/ 6367 h 9999"/>
                  <a:gd name="connsiteX55" fmla="*/ 4184 w 10003"/>
                  <a:gd name="connsiteY55" fmla="*/ 6409 h 9999"/>
                  <a:gd name="connsiteX56" fmla="*/ 4217 w 10003"/>
                  <a:gd name="connsiteY56" fmla="*/ 6409 h 9999"/>
                  <a:gd name="connsiteX57" fmla="*/ 4217 w 10003"/>
                  <a:gd name="connsiteY57" fmla="*/ 6367 h 9999"/>
                  <a:gd name="connsiteX58" fmla="*/ 4184 w 10003"/>
                  <a:gd name="connsiteY58" fmla="*/ 6242 h 9999"/>
                  <a:gd name="connsiteX59" fmla="*/ 4168 w 10003"/>
                  <a:gd name="connsiteY59" fmla="*/ 6095 h 9999"/>
                  <a:gd name="connsiteX60" fmla="*/ 4135 w 10003"/>
                  <a:gd name="connsiteY60" fmla="*/ 5866 h 9999"/>
                  <a:gd name="connsiteX61" fmla="*/ 4135 w 10003"/>
                  <a:gd name="connsiteY61" fmla="*/ 5634 h 9999"/>
                  <a:gd name="connsiteX62" fmla="*/ 4168 w 10003"/>
                  <a:gd name="connsiteY62" fmla="*/ 5343 h 9999"/>
                  <a:gd name="connsiteX63" fmla="*/ 4184 w 10003"/>
                  <a:gd name="connsiteY63" fmla="*/ 5028 h 9999"/>
                  <a:gd name="connsiteX64" fmla="*/ 4299 w 10003"/>
                  <a:gd name="connsiteY64" fmla="*/ 4736 h 9999"/>
                  <a:gd name="connsiteX65" fmla="*/ 4400 w 10003"/>
                  <a:gd name="connsiteY65" fmla="*/ 4424 h 9999"/>
                  <a:gd name="connsiteX66" fmla="*/ 4532 w 10003"/>
                  <a:gd name="connsiteY66" fmla="*/ 4194 h 9999"/>
                  <a:gd name="connsiteX67" fmla="*/ 4631 w 10003"/>
                  <a:gd name="connsiteY67" fmla="*/ 4005 h 9999"/>
                  <a:gd name="connsiteX68" fmla="*/ 4766 w 10003"/>
                  <a:gd name="connsiteY68" fmla="*/ 3839 h 9999"/>
                  <a:gd name="connsiteX69" fmla="*/ 4881 w 10003"/>
                  <a:gd name="connsiteY69" fmla="*/ 3691 h 9999"/>
                  <a:gd name="connsiteX70" fmla="*/ 4980 w 10003"/>
                  <a:gd name="connsiteY70" fmla="*/ 3588 h 9999"/>
                  <a:gd name="connsiteX71" fmla="*/ 5116 w 10003"/>
                  <a:gd name="connsiteY71" fmla="*/ 3525 h 9999"/>
                  <a:gd name="connsiteX72" fmla="*/ 5200 w 10003"/>
                  <a:gd name="connsiteY72" fmla="*/ 3525 h 9999"/>
                  <a:gd name="connsiteX73" fmla="*/ 5283 w 10003"/>
                  <a:gd name="connsiteY73" fmla="*/ 3588 h 9999"/>
                  <a:gd name="connsiteX74" fmla="*/ 5364 w 10003"/>
                  <a:gd name="connsiteY74" fmla="*/ 3691 h 9999"/>
                  <a:gd name="connsiteX75" fmla="*/ 5416 w 10003"/>
                  <a:gd name="connsiteY75" fmla="*/ 3839 h 9999"/>
                  <a:gd name="connsiteX76" fmla="*/ 5449 w 10003"/>
                  <a:gd name="connsiteY76" fmla="*/ 4028 h 9999"/>
                  <a:gd name="connsiteX77" fmla="*/ 5516 w 10003"/>
                  <a:gd name="connsiteY77" fmla="*/ 4528 h 9999"/>
                  <a:gd name="connsiteX78" fmla="*/ 5549 w 10003"/>
                  <a:gd name="connsiteY78" fmla="*/ 5091 h 9999"/>
                  <a:gd name="connsiteX79" fmla="*/ 5582 w 10003"/>
                  <a:gd name="connsiteY79" fmla="*/ 5677 h 9999"/>
                  <a:gd name="connsiteX80" fmla="*/ 5582 w 10003"/>
                  <a:gd name="connsiteY80" fmla="*/ 5928 h 9999"/>
                  <a:gd name="connsiteX81" fmla="*/ 5582 w 10003"/>
                  <a:gd name="connsiteY81" fmla="*/ 6137 h 9999"/>
                  <a:gd name="connsiteX82" fmla="*/ 5549 w 10003"/>
                  <a:gd name="connsiteY82" fmla="*/ 6345 h 9999"/>
                  <a:gd name="connsiteX83" fmla="*/ 5549 w 10003"/>
                  <a:gd name="connsiteY83" fmla="*/ 6472 h 9999"/>
                  <a:gd name="connsiteX84" fmla="*/ 5549 w 10003"/>
                  <a:gd name="connsiteY84" fmla="*/ 6575 h 9999"/>
                  <a:gd name="connsiteX85" fmla="*/ 5549 w 10003"/>
                  <a:gd name="connsiteY85" fmla="*/ 6596 h 9999"/>
                  <a:gd name="connsiteX86" fmla="*/ 6178 w 10003"/>
                  <a:gd name="connsiteY86" fmla="*/ 3170 h 9999"/>
                  <a:gd name="connsiteX87" fmla="*/ 6212 w 10003"/>
                  <a:gd name="connsiteY87" fmla="*/ 3233 h 9999"/>
                  <a:gd name="connsiteX88" fmla="*/ 6244 w 10003"/>
                  <a:gd name="connsiteY88" fmla="*/ 3338 h 9999"/>
                  <a:gd name="connsiteX89" fmla="*/ 6293 w 10003"/>
                  <a:gd name="connsiteY89" fmla="*/ 3503 h 9999"/>
                  <a:gd name="connsiteX90" fmla="*/ 6344 w 10003"/>
                  <a:gd name="connsiteY90" fmla="*/ 3734 h 9999"/>
                  <a:gd name="connsiteX91" fmla="*/ 6392 w 10003"/>
                  <a:gd name="connsiteY91" fmla="*/ 3965 h 9999"/>
                  <a:gd name="connsiteX92" fmla="*/ 6476 w 10003"/>
                  <a:gd name="connsiteY92" fmla="*/ 4258 h 9999"/>
                  <a:gd name="connsiteX93" fmla="*/ 6561 w 10003"/>
                  <a:gd name="connsiteY93" fmla="*/ 4904 h 9999"/>
                  <a:gd name="connsiteX94" fmla="*/ 6578 w 10003"/>
                  <a:gd name="connsiteY94" fmla="*/ 5237 h 9999"/>
                  <a:gd name="connsiteX95" fmla="*/ 6578 w 10003"/>
                  <a:gd name="connsiteY95" fmla="*/ 5510 h 9999"/>
                  <a:gd name="connsiteX96" fmla="*/ 6578 w 10003"/>
                  <a:gd name="connsiteY96" fmla="*/ 5739 h 9999"/>
                  <a:gd name="connsiteX97" fmla="*/ 6561 w 10003"/>
                  <a:gd name="connsiteY97" fmla="*/ 5928 h 9999"/>
                  <a:gd name="connsiteX98" fmla="*/ 6526 w 10003"/>
                  <a:gd name="connsiteY98" fmla="*/ 6095 h 9999"/>
                  <a:gd name="connsiteX99" fmla="*/ 6511 w 10003"/>
                  <a:gd name="connsiteY99" fmla="*/ 6198 h 9999"/>
                  <a:gd name="connsiteX100" fmla="*/ 6476 w 10003"/>
                  <a:gd name="connsiteY100" fmla="*/ 6263 h 9999"/>
                  <a:gd name="connsiteX101" fmla="*/ 6476 w 10003"/>
                  <a:gd name="connsiteY101" fmla="*/ 6305 h 9999"/>
                  <a:gd name="connsiteX102" fmla="*/ 6476 w 10003"/>
                  <a:gd name="connsiteY102" fmla="*/ 6263 h 9999"/>
                  <a:gd name="connsiteX103" fmla="*/ 6561 w 10003"/>
                  <a:gd name="connsiteY103" fmla="*/ 6198 h 9999"/>
                  <a:gd name="connsiteX104" fmla="*/ 6643 w 10003"/>
                  <a:gd name="connsiteY104" fmla="*/ 6073 h 9999"/>
                  <a:gd name="connsiteX105" fmla="*/ 6708 w 10003"/>
                  <a:gd name="connsiteY105" fmla="*/ 5907 h 9999"/>
                  <a:gd name="connsiteX106" fmla="*/ 6909 w 10003"/>
                  <a:gd name="connsiteY106" fmla="*/ 5531 h 9999"/>
                  <a:gd name="connsiteX107" fmla="*/ 7088 w 10003"/>
                  <a:gd name="connsiteY107" fmla="*/ 5091 h 9999"/>
                  <a:gd name="connsiteX108" fmla="*/ 7107 w 10003"/>
                  <a:gd name="connsiteY108" fmla="*/ 4926 h 9999"/>
                  <a:gd name="connsiteX109" fmla="*/ 7140 w 10003"/>
                  <a:gd name="connsiteY109" fmla="*/ 4736 h 9999"/>
                  <a:gd name="connsiteX110" fmla="*/ 7140 w 10003"/>
                  <a:gd name="connsiteY110" fmla="*/ 4424 h 9999"/>
                  <a:gd name="connsiteX111" fmla="*/ 7088 w 10003"/>
                  <a:gd name="connsiteY111" fmla="*/ 4258 h 9999"/>
                  <a:gd name="connsiteX112" fmla="*/ 7056 w 10003"/>
                  <a:gd name="connsiteY112" fmla="*/ 4235 h 9999"/>
                  <a:gd name="connsiteX113" fmla="*/ 7056 w 10003"/>
                  <a:gd name="connsiteY113" fmla="*/ 4194 h 9999"/>
                  <a:gd name="connsiteX114" fmla="*/ 7088 w 10003"/>
                  <a:gd name="connsiteY114" fmla="*/ 4235 h 9999"/>
                  <a:gd name="connsiteX115" fmla="*/ 7140 w 10003"/>
                  <a:gd name="connsiteY115" fmla="*/ 4341 h 9999"/>
                  <a:gd name="connsiteX116" fmla="*/ 7224 w 10003"/>
                  <a:gd name="connsiteY116" fmla="*/ 4466 h 9999"/>
                  <a:gd name="connsiteX117" fmla="*/ 7323 w 10003"/>
                  <a:gd name="connsiteY117" fmla="*/ 4632 h 9999"/>
                  <a:gd name="connsiteX118" fmla="*/ 7507 w 10003"/>
                  <a:gd name="connsiteY118" fmla="*/ 4904 h 9999"/>
                  <a:gd name="connsiteX119" fmla="*/ 7572 w 10003"/>
                  <a:gd name="connsiteY119" fmla="*/ 5028 h 9999"/>
                  <a:gd name="connsiteX120" fmla="*/ 7588 w 10003"/>
                  <a:gd name="connsiteY120" fmla="*/ 5071 h 9999"/>
                  <a:gd name="connsiteX121" fmla="*/ 7639 w 10003"/>
                  <a:gd name="connsiteY121" fmla="*/ 5573 h 9999"/>
                  <a:gd name="connsiteX122" fmla="*/ 7671 w 10003"/>
                  <a:gd name="connsiteY122" fmla="*/ 6031 h 9999"/>
                  <a:gd name="connsiteX123" fmla="*/ 7671 w 10003"/>
                  <a:gd name="connsiteY123" fmla="*/ 6242 h 9999"/>
                  <a:gd name="connsiteX124" fmla="*/ 7703 w 10003"/>
                  <a:gd name="connsiteY124" fmla="*/ 6430 h 9999"/>
                  <a:gd name="connsiteX125" fmla="*/ 7719 w 10003"/>
                  <a:gd name="connsiteY125" fmla="*/ 6535 h 9999"/>
                  <a:gd name="connsiteX126" fmla="*/ 7754 w 10003"/>
                  <a:gd name="connsiteY126" fmla="*/ 6575 h 9999"/>
                  <a:gd name="connsiteX127" fmla="*/ 7754 w 10003"/>
                  <a:gd name="connsiteY127" fmla="*/ 6535 h 9999"/>
                  <a:gd name="connsiteX128" fmla="*/ 7804 w 10003"/>
                  <a:gd name="connsiteY128" fmla="*/ 6472 h 9999"/>
                  <a:gd name="connsiteX129" fmla="*/ 7855 w 10003"/>
                  <a:gd name="connsiteY129" fmla="*/ 6367 h 9999"/>
                  <a:gd name="connsiteX130" fmla="*/ 7904 w 10003"/>
                  <a:gd name="connsiteY130" fmla="*/ 6242 h 9999"/>
                  <a:gd name="connsiteX131" fmla="*/ 8037 w 10003"/>
                  <a:gd name="connsiteY131" fmla="*/ 5907 h 9999"/>
                  <a:gd name="connsiteX132" fmla="*/ 8118 w 10003"/>
                  <a:gd name="connsiteY132" fmla="*/ 5467 h 9999"/>
                  <a:gd name="connsiteX133" fmla="*/ 8152 w 10003"/>
                  <a:gd name="connsiteY133" fmla="*/ 5301 h 9999"/>
                  <a:gd name="connsiteX134" fmla="*/ 8152 w 10003"/>
                  <a:gd name="connsiteY134" fmla="*/ 5174 h 9999"/>
                  <a:gd name="connsiteX135" fmla="*/ 8102 w 10003"/>
                  <a:gd name="connsiteY135" fmla="*/ 4968 h 9999"/>
                  <a:gd name="connsiteX136" fmla="*/ 8037 w 10003"/>
                  <a:gd name="connsiteY136" fmla="*/ 4862 h 9999"/>
                  <a:gd name="connsiteX137" fmla="*/ 8020 w 10003"/>
                  <a:gd name="connsiteY137" fmla="*/ 4843 h 9999"/>
                  <a:gd name="connsiteX138" fmla="*/ 8152 w 10003"/>
                  <a:gd name="connsiteY138" fmla="*/ 5028 h 9999"/>
                  <a:gd name="connsiteX139" fmla="*/ 8301 w 10003"/>
                  <a:gd name="connsiteY139" fmla="*/ 5195 h 9999"/>
                  <a:gd name="connsiteX140" fmla="*/ 8503 w 10003"/>
                  <a:gd name="connsiteY140" fmla="*/ 5364 h 9999"/>
                  <a:gd name="connsiteX141" fmla="*/ 8686 w 10003"/>
                  <a:gd name="connsiteY141" fmla="*/ 5573 h 9999"/>
                  <a:gd name="connsiteX142" fmla="*/ 8835 w 10003"/>
                  <a:gd name="connsiteY142" fmla="*/ 5845 h 9999"/>
                  <a:gd name="connsiteX143" fmla="*/ 9000 w 10003"/>
                  <a:gd name="connsiteY143" fmla="*/ 6137 h 9999"/>
                  <a:gd name="connsiteX144" fmla="*/ 9133 w 10003"/>
                  <a:gd name="connsiteY144" fmla="*/ 6512 h 9999"/>
                  <a:gd name="connsiteX145" fmla="*/ 9233 w 10003"/>
                  <a:gd name="connsiteY145" fmla="*/ 6972 h 9999"/>
                  <a:gd name="connsiteX146" fmla="*/ 9299 w 10003"/>
                  <a:gd name="connsiteY146" fmla="*/ 7474 h 9999"/>
                  <a:gd name="connsiteX147" fmla="*/ 9348 w 10003"/>
                  <a:gd name="connsiteY147" fmla="*/ 7934 h 9999"/>
                  <a:gd name="connsiteX148" fmla="*/ 9348 w 10003"/>
                  <a:gd name="connsiteY148" fmla="*/ 8353 h 9999"/>
                  <a:gd name="connsiteX149" fmla="*/ 9348 w 10003"/>
                  <a:gd name="connsiteY149" fmla="*/ 8685 h 9999"/>
                  <a:gd name="connsiteX150" fmla="*/ 9348 w 10003"/>
                  <a:gd name="connsiteY150" fmla="*/ 8937 h 9999"/>
                  <a:gd name="connsiteX151" fmla="*/ 9314 w 10003"/>
                  <a:gd name="connsiteY151" fmla="*/ 9145 h 9999"/>
                  <a:gd name="connsiteX152" fmla="*/ 9314 w 10003"/>
                  <a:gd name="connsiteY152" fmla="*/ 9313 h 9999"/>
                  <a:gd name="connsiteX153" fmla="*/ 9314 w 10003"/>
                  <a:gd name="connsiteY153" fmla="*/ 9356 h 9999"/>
                  <a:gd name="connsiteX154" fmla="*/ 9364 w 10003"/>
                  <a:gd name="connsiteY154" fmla="*/ 9356 h 9999"/>
                  <a:gd name="connsiteX155" fmla="*/ 9481 w 10003"/>
                  <a:gd name="connsiteY155" fmla="*/ 9439 h 9999"/>
                  <a:gd name="connsiteX156" fmla="*/ 9631 w 10003"/>
                  <a:gd name="connsiteY156" fmla="*/ 9542 h 9999"/>
                  <a:gd name="connsiteX157" fmla="*/ 9977 w 10003"/>
                  <a:gd name="connsiteY157" fmla="*/ 9999 h 9999"/>
                  <a:gd name="connsiteX158" fmla="*/ 9034 w 10003"/>
                  <a:gd name="connsiteY158" fmla="*/ 2668 h 9999"/>
                  <a:gd name="connsiteX159" fmla="*/ 5150 w 10003"/>
                  <a:gd name="connsiteY159" fmla="*/ 1 h 9999"/>
                  <a:gd name="connsiteX160" fmla="*/ 1385 w 10003"/>
                  <a:gd name="connsiteY160" fmla="*/ 2228 h 9999"/>
                  <a:gd name="connsiteX0" fmla="*/ 1385 w 10000"/>
                  <a:gd name="connsiteY0" fmla="*/ 2228 h 10000"/>
                  <a:gd name="connsiteX1" fmla="*/ 151 w 10000"/>
                  <a:gd name="connsiteY1" fmla="*/ 9601 h 10000"/>
                  <a:gd name="connsiteX2" fmla="*/ 945 w 10000"/>
                  <a:gd name="connsiteY2" fmla="*/ 8858 h 10000"/>
                  <a:gd name="connsiteX3" fmla="*/ 1885 w 10000"/>
                  <a:gd name="connsiteY3" fmla="*/ 4475 h 10000"/>
                  <a:gd name="connsiteX4" fmla="*/ 2042 w 10000"/>
                  <a:gd name="connsiteY4" fmla="*/ 6138 h 10000"/>
                  <a:gd name="connsiteX5" fmla="*/ 2042 w 10000"/>
                  <a:gd name="connsiteY5" fmla="*/ 6074 h 10000"/>
                  <a:gd name="connsiteX6" fmla="*/ 2042 w 10000"/>
                  <a:gd name="connsiteY6" fmla="*/ 5929 h 10000"/>
                  <a:gd name="connsiteX7" fmla="*/ 2094 w 10000"/>
                  <a:gd name="connsiteY7" fmla="*/ 5678 h 10000"/>
                  <a:gd name="connsiteX8" fmla="*/ 2111 w 10000"/>
                  <a:gd name="connsiteY8" fmla="*/ 5365 h 10000"/>
                  <a:gd name="connsiteX9" fmla="*/ 2226 w 10000"/>
                  <a:gd name="connsiteY9" fmla="*/ 5029 h 10000"/>
                  <a:gd name="connsiteX10" fmla="*/ 2325 w 10000"/>
                  <a:gd name="connsiteY10" fmla="*/ 4736 h 10000"/>
                  <a:gd name="connsiteX11" fmla="*/ 2540 w 10000"/>
                  <a:gd name="connsiteY11" fmla="*/ 4424 h 10000"/>
                  <a:gd name="connsiteX12" fmla="*/ 2773 w 10000"/>
                  <a:gd name="connsiteY12" fmla="*/ 4173 h 10000"/>
                  <a:gd name="connsiteX13" fmla="*/ 2890 w 10000"/>
                  <a:gd name="connsiteY13" fmla="*/ 4130 h 10000"/>
                  <a:gd name="connsiteX14" fmla="*/ 2905 w 10000"/>
                  <a:gd name="connsiteY14" fmla="*/ 4130 h 10000"/>
                  <a:gd name="connsiteX15" fmla="*/ 2973 w 10000"/>
                  <a:gd name="connsiteY15" fmla="*/ 4173 h 10000"/>
                  <a:gd name="connsiteX16" fmla="*/ 2973 w 10000"/>
                  <a:gd name="connsiteY16" fmla="*/ 4258 h 10000"/>
                  <a:gd name="connsiteX17" fmla="*/ 2939 w 10000"/>
                  <a:gd name="connsiteY17" fmla="*/ 4569 h 10000"/>
                  <a:gd name="connsiteX18" fmla="*/ 2905 w 10000"/>
                  <a:gd name="connsiteY18" fmla="*/ 4904 h 10000"/>
                  <a:gd name="connsiteX19" fmla="*/ 2905 w 10000"/>
                  <a:gd name="connsiteY19" fmla="*/ 5134 h 10000"/>
                  <a:gd name="connsiteX20" fmla="*/ 2973 w 10000"/>
                  <a:gd name="connsiteY20" fmla="*/ 5365 h 10000"/>
                  <a:gd name="connsiteX21" fmla="*/ 3038 w 10000"/>
                  <a:gd name="connsiteY21" fmla="*/ 5763 h 10000"/>
                  <a:gd name="connsiteX22" fmla="*/ 3120 w 10000"/>
                  <a:gd name="connsiteY22" fmla="*/ 5929 h 10000"/>
                  <a:gd name="connsiteX23" fmla="*/ 3155 w 10000"/>
                  <a:gd name="connsiteY23" fmla="*/ 6096 h 10000"/>
                  <a:gd name="connsiteX24" fmla="*/ 3204 w 10000"/>
                  <a:gd name="connsiteY24" fmla="*/ 6178 h 10000"/>
                  <a:gd name="connsiteX25" fmla="*/ 3204 w 10000"/>
                  <a:gd name="connsiteY25" fmla="*/ 6199 h 10000"/>
                  <a:gd name="connsiteX26" fmla="*/ 3204 w 10000"/>
                  <a:gd name="connsiteY26" fmla="*/ 6138 h 10000"/>
                  <a:gd name="connsiteX27" fmla="*/ 3204 w 10000"/>
                  <a:gd name="connsiteY27" fmla="*/ 6032 h 10000"/>
                  <a:gd name="connsiteX28" fmla="*/ 3172 w 10000"/>
                  <a:gd name="connsiteY28" fmla="*/ 5846 h 10000"/>
                  <a:gd name="connsiteX29" fmla="*/ 3172 w 10000"/>
                  <a:gd name="connsiteY29" fmla="*/ 5593 h 10000"/>
                  <a:gd name="connsiteX30" fmla="*/ 3204 w 10000"/>
                  <a:gd name="connsiteY30" fmla="*/ 5344 h 10000"/>
                  <a:gd name="connsiteX31" fmla="*/ 3287 w 10000"/>
                  <a:gd name="connsiteY31" fmla="*/ 5029 h 10000"/>
                  <a:gd name="connsiteX32" fmla="*/ 3370 w 10000"/>
                  <a:gd name="connsiteY32" fmla="*/ 4736 h 10000"/>
                  <a:gd name="connsiteX33" fmla="*/ 3520 w 10000"/>
                  <a:gd name="connsiteY33" fmla="*/ 4466 h 10000"/>
                  <a:gd name="connsiteX34" fmla="*/ 3637 w 10000"/>
                  <a:gd name="connsiteY34" fmla="*/ 4341 h 10000"/>
                  <a:gd name="connsiteX35" fmla="*/ 3771 w 10000"/>
                  <a:gd name="connsiteY35" fmla="*/ 4130 h 10000"/>
                  <a:gd name="connsiteX36" fmla="*/ 4035 w 10000"/>
                  <a:gd name="connsiteY36" fmla="*/ 3757 h 10000"/>
                  <a:gd name="connsiteX37" fmla="*/ 4167 w 10000"/>
                  <a:gd name="connsiteY37" fmla="*/ 3588 h 10000"/>
                  <a:gd name="connsiteX38" fmla="*/ 4232 w 10000"/>
                  <a:gd name="connsiteY38" fmla="*/ 3463 h 10000"/>
                  <a:gd name="connsiteX39" fmla="*/ 4314 w 10000"/>
                  <a:gd name="connsiteY39" fmla="*/ 3359 h 10000"/>
                  <a:gd name="connsiteX40" fmla="*/ 4348 w 10000"/>
                  <a:gd name="connsiteY40" fmla="*/ 3338 h 10000"/>
                  <a:gd name="connsiteX41" fmla="*/ 4314 w 10000"/>
                  <a:gd name="connsiteY41" fmla="*/ 3359 h 10000"/>
                  <a:gd name="connsiteX42" fmla="*/ 4265 w 10000"/>
                  <a:gd name="connsiteY42" fmla="*/ 3463 h 10000"/>
                  <a:gd name="connsiteX43" fmla="*/ 4167 w 10000"/>
                  <a:gd name="connsiteY43" fmla="*/ 3630 h 10000"/>
                  <a:gd name="connsiteX44" fmla="*/ 4084 w 10000"/>
                  <a:gd name="connsiteY44" fmla="*/ 3839 h 10000"/>
                  <a:gd name="connsiteX45" fmla="*/ 3967 w 10000"/>
                  <a:gd name="connsiteY45" fmla="*/ 4090 h 10000"/>
                  <a:gd name="connsiteX46" fmla="*/ 3868 w 10000"/>
                  <a:gd name="connsiteY46" fmla="*/ 4363 h 10000"/>
                  <a:gd name="connsiteX47" fmla="*/ 3786 w 10000"/>
                  <a:gd name="connsiteY47" fmla="*/ 4674 h 10000"/>
                  <a:gd name="connsiteX48" fmla="*/ 3735 w 10000"/>
                  <a:gd name="connsiteY48" fmla="*/ 4968 h 10000"/>
                  <a:gd name="connsiteX49" fmla="*/ 3702 w 10000"/>
                  <a:gd name="connsiteY49" fmla="*/ 5365 h 10000"/>
                  <a:gd name="connsiteX50" fmla="*/ 3735 w 10000"/>
                  <a:gd name="connsiteY50" fmla="*/ 5698 h 10000"/>
                  <a:gd name="connsiteX51" fmla="*/ 3818 w 10000"/>
                  <a:gd name="connsiteY51" fmla="*/ 5971 h 10000"/>
                  <a:gd name="connsiteX52" fmla="*/ 3917 w 10000"/>
                  <a:gd name="connsiteY52" fmla="*/ 6138 h 10000"/>
                  <a:gd name="connsiteX53" fmla="*/ 4035 w 10000"/>
                  <a:gd name="connsiteY53" fmla="*/ 6264 h 10000"/>
                  <a:gd name="connsiteX54" fmla="*/ 4134 w 10000"/>
                  <a:gd name="connsiteY54" fmla="*/ 6368 h 10000"/>
                  <a:gd name="connsiteX55" fmla="*/ 4183 w 10000"/>
                  <a:gd name="connsiteY55" fmla="*/ 6410 h 10000"/>
                  <a:gd name="connsiteX56" fmla="*/ 4216 w 10000"/>
                  <a:gd name="connsiteY56" fmla="*/ 6410 h 10000"/>
                  <a:gd name="connsiteX57" fmla="*/ 4216 w 10000"/>
                  <a:gd name="connsiteY57" fmla="*/ 6368 h 10000"/>
                  <a:gd name="connsiteX58" fmla="*/ 4183 w 10000"/>
                  <a:gd name="connsiteY58" fmla="*/ 6243 h 10000"/>
                  <a:gd name="connsiteX59" fmla="*/ 4167 w 10000"/>
                  <a:gd name="connsiteY59" fmla="*/ 6096 h 10000"/>
                  <a:gd name="connsiteX60" fmla="*/ 4134 w 10000"/>
                  <a:gd name="connsiteY60" fmla="*/ 5867 h 10000"/>
                  <a:gd name="connsiteX61" fmla="*/ 4134 w 10000"/>
                  <a:gd name="connsiteY61" fmla="*/ 5635 h 10000"/>
                  <a:gd name="connsiteX62" fmla="*/ 4167 w 10000"/>
                  <a:gd name="connsiteY62" fmla="*/ 5344 h 10000"/>
                  <a:gd name="connsiteX63" fmla="*/ 4183 w 10000"/>
                  <a:gd name="connsiteY63" fmla="*/ 5029 h 10000"/>
                  <a:gd name="connsiteX64" fmla="*/ 4298 w 10000"/>
                  <a:gd name="connsiteY64" fmla="*/ 4736 h 10000"/>
                  <a:gd name="connsiteX65" fmla="*/ 4399 w 10000"/>
                  <a:gd name="connsiteY65" fmla="*/ 4424 h 10000"/>
                  <a:gd name="connsiteX66" fmla="*/ 4531 w 10000"/>
                  <a:gd name="connsiteY66" fmla="*/ 4194 h 10000"/>
                  <a:gd name="connsiteX67" fmla="*/ 4630 w 10000"/>
                  <a:gd name="connsiteY67" fmla="*/ 4005 h 10000"/>
                  <a:gd name="connsiteX68" fmla="*/ 4765 w 10000"/>
                  <a:gd name="connsiteY68" fmla="*/ 3839 h 10000"/>
                  <a:gd name="connsiteX69" fmla="*/ 4880 w 10000"/>
                  <a:gd name="connsiteY69" fmla="*/ 3691 h 10000"/>
                  <a:gd name="connsiteX70" fmla="*/ 4979 w 10000"/>
                  <a:gd name="connsiteY70" fmla="*/ 3588 h 10000"/>
                  <a:gd name="connsiteX71" fmla="*/ 5114 w 10000"/>
                  <a:gd name="connsiteY71" fmla="*/ 3525 h 10000"/>
                  <a:gd name="connsiteX72" fmla="*/ 5198 w 10000"/>
                  <a:gd name="connsiteY72" fmla="*/ 3525 h 10000"/>
                  <a:gd name="connsiteX73" fmla="*/ 5281 w 10000"/>
                  <a:gd name="connsiteY73" fmla="*/ 3588 h 10000"/>
                  <a:gd name="connsiteX74" fmla="*/ 5362 w 10000"/>
                  <a:gd name="connsiteY74" fmla="*/ 3691 h 10000"/>
                  <a:gd name="connsiteX75" fmla="*/ 5414 w 10000"/>
                  <a:gd name="connsiteY75" fmla="*/ 3839 h 10000"/>
                  <a:gd name="connsiteX76" fmla="*/ 5447 w 10000"/>
                  <a:gd name="connsiteY76" fmla="*/ 4028 h 10000"/>
                  <a:gd name="connsiteX77" fmla="*/ 5514 w 10000"/>
                  <a:gd name="connsiteY77" fmla="*/ 4528 h 10000"/>
                  <a:gd name="connsiteX78" fmla="*/ 5547 w 10000"/>
                  <a:gd name="connsiteY78" fmla="*/ 5092 h 10000"/>
                  <a:gd name="connsiteX79" fmla="*/ 5580 w 10000"/>
                  <a:gd name="connsiteY79" fmla="*/ 5678 h 10000"/>
                  <a:gd name="connsiteX80" fmla="*/ 5580 w 10000"/>
                  <a:gd name="connsiteY80" fmla="*/ 5929 h 10000"/>
                  <a:gd name="connsiteX81" fmla="*/ 5580 w 10000"/>
                  <a:gd name="connsiteY81" fmla="*/ 6138 h 10000"/>
                  <a:gd name="connsiteX82" fmla="*/ 5547 w 10000"/>
                  <a:gd name="connsiteY82" fmla="*/ 6346 h 10000"/>
                  <a:gd name="connsiteX83" fmla="*/ 5547 w 10000"/>
                  <a:gd name="connsiteY83" fmla="*/ 6473 h 10000"/>
                  <a:gd name="connsiteX84" fmla="*/ 5547 w 10000"/>
                  <a:gd name="connsiteY84" fmla="*/ 6576 h 10000"/>
                  <a:gd name="connsiteX85" fmla="*/ 5547 w 10000"/>
                  <a:gd name="connsiteY85" fmla="*/ 6597 h 10000"/>
                  <a:gd name="connsiteX86" fmla="*/ 6176 w 10000"/>
                  <a:gd name="connsiteY86" fmla="*/ 3170 h 10000"/>
                  <a:gd name="connsiteX87" fmla="*/ 6210 w 10000"/>
                  <a:gd name="connsiteY87" fmla="*/ 3233 h 10000"/>
                  <a:gd name="connsiteX88" fmla="*/ 6242 w 10000"/>
                  <a:gd name="connsiteY88" fmla="*/ 3338 h 10000"/>
                  <a:gd name="connsiteX89" fmla="*/ 6291 w 10000"/>
                  <a:gd name="connsiteY89" fmla="*/ 3503 h 10000"/>
                  <a:gd name="connsiteX90" fmla="*/ 6342 w 10000"/>
                  <a:gd name="connsiteY90" fmla="*/ 3734 h 10000"/>
                  <a:gd name="connsiteX91" fmla="*/ 6390 w 10000"/>
                  <a:gd name="connsiteY91" fmla="*/ 3965 h 10000"/>
                  <a:gd name="connsiteX92" fmla="*/ 6474 w 10000"/>
                  <a:gd name="connsiteY92" fmla="*/ 4258 h 10000"/>
                  <a:gd name="connsiteX93" fmla="*/ 6559 w 10000"/>
                  <a:gd name="connsiteY93" fmla="*/ 4904 h 10000"/>
                  <a:gd name="connsiteX94" fmla="*/ 6576 w 10000"/>
                  <a:gd name="connsiteY94" fmla="*/ 5238 h 10000"/>
                  <a:gd name="connsiteX95" fmla="*/ 6576 w 10000"/>
                  <a:gd name="connsiteY95" fmla="*/ 5511 h 10000"/>
                  <a:gd name="connsiteX96" fmla="*/ 6576 w 10000"/>
                  <a:gd name="connsiteY96" fmla="*/ 5740 h 10000"/>
                  <a:gd name="connsiteX97" fmla="*/ 6559 w 10000"/>
                  <a:gd name="connsiteY97" fmla="*/ 5929 h 10000"/>
                  <a:gd name="connsiteX98" fmla="*/ 6524 w 10000"/>
                  <a:gd name="connsiteY98" fmla="*/ 6096 h 10000"/>
                  <a:gd name="connsiteX99" fmla="*/ 6509 w 10000"/>
                  <a:gd name="connsiteY99" fmla="*/ 6199 h 10000"/>
                  <a:gd name="connsiteX100" fmla="*/ 6474 w 10000"/>
                  <a:gd name="connsiteY100" fmla="*/ 6264 h 10000"/>
                  <a:gd name="connsiteX101" fmla="*/ 6474 w 10000"/>
                  <a:gd name="connsiteY101" fmla="*/ 6306 h 10000"/>
                  <a:gd name="connsiteX102" fmla="*/ 6474 w 10000"/>
                  <a:gd name="connsiteY102" fmla="*/ 6264 h 10000"/>
                  <a:gd name="connsiteX103" fmla="*/ 6559 w 10000"/>
                  <a:gd name="connsiteY103" fmla="*/ 6199 h 10000"/>
                  <a:gd name="connsiteX104" fmla="*/ 6641 w 10000"/>
                  <a:gd name="connsiteY104" fmla="*/ 6074 h 10000"/>
                  <a:gd name="connsiteX105" fmla="*/ 6706 w 10000"/>
                  <a:gd name="connsiteY105" fmla="*/ 5908 h 10000"/>
                  <a:gd name="connsiteX106" fmla="*/ 6907 w 10000"/>
                  <a:gd name="connsiteY106" fmla="*/ 5532 h 10000"/>
                  <a:gd name="connsiteX107" fmla="*/ 7086 w 10000"/>
                  <a:gd name="connsiteY107" fmla="*/ 5092 h 10000"/>
                  <a:gd name="connsiteX108" fmla="*/ 7105 w 10000"/>
                  <a:gd name="connsiteY108" fmla="*/ 4926 h 10000"/>
                  <a:gd name="connsiteX109" fmla="*/ 7138 w 10000"/>
                  <a:gd name="connsiteY109" fmla="*/ 4736 h 10000"/>
                  <a:gd name="connsiteX110" fmla="*/ 7138 w 10000"/>
                  <a:gd name="connsiteY110" fmla="*/ 4424 h 10000"/>
                  <a:gd name="connsiteX111" fmla="*/ 7086 w 10000"/>
                  <a:gd name="connsiteY111" fmla="*/ 4258 h 10000"/>
                  <a:gd name="connsiteX112" fmla="*/ 7054 w 10000"/>
                  <a:gd name="connsiteY112" fmla="*/ 4235 h 10000"/>
                  <a:gd name="connsiteX113" fmla="*/ 7054 w 10000"/>
                  <a:gd name="connsiteY113" fmla="*/ 4194 h 10000"/>
                  <a:gd name="connsiteX114" fmla="*/ 7086 w 10000"/>
                  <a:gd name="connsiteY114" fmla="*/ 4235 h 10000"/>
                  <a:gd name="connsiteX115" fmla="*/ 7138 w 10000"/>
                  <a:gd name="connsiteY115" fmla="*/ 4341 h 10000"/>
                  <a:gd name="connsiteX116" fmla="*/ 7222 w 10000"/>
                  <a:gd name="connsiteY116" fmla="*/ 4466 h 10000"/>
                  <a:gd name="connsiteX117" fmla="*/ 7321 w 10000"/>
                  <a:gd name="connsiteY117" fmla="*/ 4632 h 10000"/>
                  <a:gd name="connsiteX118" fmla="*/ 7505 w 10000"/>
                  <a:gd name="connsiteY118" fmla="*/ 4904 h 10000"/>
                  <a:gd name="connsiteX119" fmla="*/ 7570 w 10000"/>
                  <a:gd name="connsiteY119" fmla="*/ 5029 h 10000"/>
                  <a:gd name="connsiteX120" fmla="*/ 7586 w 10000"/>
                  <a:gd name="connsiteY120" fmla="*/ 5072 h 10000"/>
                  <a:gd name="connsiteX121" fmla="*/ 7637 w 10000"/>
                  <a:gd name="connsiteY121" fmla="*/ 5574 h 10000"/>
                  <a:gd name="connsiteX122" fmla="*/ 7669 w 10000"/>
                  <a:gd name="connsiteY122" fmla="*/ 6032 h 10000"/>
                  <a:gd name="connsiteX123" fmla="*/ 7669 w 10000"/>
                  <a:gd name="connsiteY123" fmla="*/ 6243 h 10000"/>
                  <a:gd name="connsiteX124" fmla="*/ 7701 w 10000"/>
                  <a:gd name="connsiteY124" fmla="*/ 6431 h 10000"/>
                  <a:gd name="connsiteX125" fmla="*/ 7717 w 10000"/>
                  <a:gd name="connsiteY125" fmla="*/ 6536 h 10000"/>
                  <a:gd name="connsiteX126" fmla="*/ 7752 w 10000"/>
                  <a:gd name="connsiteY126" fmla="*/ 6576 h 10000"/>
                  <a:gd name="connsiteX127" fmla="*/ 7752 w 10000"/>
                  <a:gd name="connsiteY127" fmla="*/ 6536 h 10000"/>
                  <a:gd name="connsiteX128" fmla="*/ 7802 w 10000"/>
                  <a:gd name="connsiteY128" fmla="*/ 6473 h 10000"/>
                  <a:gd name="connsiteX129" fmla="*/ 7853 w 10000"/>
                  <a:gd name="connsiteY129" fmla="*/ 6368 h 10000"/>
                  <a:gd name="connsiteX130" fmla="*/ 7902 w 10000"/>
                  <a:gd name="connsiteY130" fmla="*/ 6243 h 10000"/>
                  <a:gd name="connsiteX131" fmla="*/ 8035 w 10000"/>
                  <a:gd name="connsiteY131" fmla="*/ 5908 h 10000"/>
                  <a:gd name="connsiteX132" fmla="*/ 8116 w 10000"/>
                  <a:gd name="connsiteY132" fmla="*/ 5468 h 10000"/>
                  <a:gd name="connsiteX133" fmla="*/ 8150 w 10000"/>
                  <a:gd name="connsiteY133" fmla="*/ 5302 h 10000"/>
                  <a:gd name="connsiteX134" fmla="*/ 8150 w 10000"/>
                  <a:gd name="connsiteY134" fmla="*/ 5175 h 10000"/>
                  <a:gd name="connsiteX135" fmla="*/ 8100 w 10000"/>
                  <a:gd name="connsiteY135" fmla="*/ 4968 h 10000"/>
                  <a:gd name="connsiteX136" fmla="*/ 8035 w 10000"/>
                  <a:gd name="connsiteY136" fmla="*/ 4862 h 10000"/>
                  <a:gd name="connsiteX137" fmla="*/ 8018 w 10000"/>
                  <a:gd name="connsiteY137" fmla="*/ 4843 h 10000"/>
                  <a:gd name="connsiteX138" fmla="*/ 8150 w 10000"/>
                  <a:gd name="connsiteY138" fmla="*/ 5029 h 10000"/>
                  <a:gd name="connsiteX139" fmla="*/ 8299 w 10000"/>
                  <a:gd name="connsiteY139" fmla="*/ 5196 h 10000"/>
                  <a:gd name="connsiteX140" fmla="*/ 8500 w 10000"/>
                  <a:gd name="connsiteY140" fmla="*/ 5365 h 10000"/>
                  <a:gd name="connsiteX141" fmla="*/ 8683 w 10000"/>
                  <a:gd name="connsiteY141" fmla="*/ 5574 h 10000"/>
                  <a:gd name="connsiteX142" fmla="*/ 8832 w 10000"/>
                  <a:gd name="connsiteY142" fmla="*/ 5846 h 10000"/>
                  <a:gd name="connsiteX143" fmla="*/ 8997 w 10000"/>
                  <a:gd name="connsiteY143" fmla="*/ 6138 h 10000"/>
                  <a:gd name="connsiteX144" fmla="*/ 9130 w 10000"/>
                  <a:gd name="connsiteY144" fmla="*/ 6513 h 10000"/>
                  <a:gd name="connsiteX145" fmla="*/ 9230 w 10000"/>
                  <a:gd name="connsiteY145" fmla="*/ 6973 h 10000"/>
                  <a:gd name="connsiteX146" fmla="*/ 9296 w 10000"/>
                  <a:gd name="connsiteY146" fmla="*/ 7475 h 10000"/>
                  <a:gd name="connsiteX147" fmla="*/ 9345 w 10000"/>
                  <a:gd name="connsiteY147" fmla="*/ 7935 h 10000"/>
                  <a:gd name="connsiteX148" fmla="*/ 9345 w 10000"/>
                  <a:gd name="connsiteY148" fmla="*/ 8354 h 10000"/>
                  <a:gd name="connsiteX149" fmla="*/ 9345 w 10000"/>
                  <a:gd name="connsiteY149" fmla="*/ 8686 h 10000"/>
                  <a:gd name="connsiteX150" fmla="*/ 9345 w 10000"/>
                  <a:gd name="connsiteY150" fmla="*/ 8938 h 10000"/>
                  <a:gd name="connsiteX151" fmla="*/ 9311 w 10000"/>
                  <a:gd name="connsiteY151" fmla="*/ 9146 h 10000"/>
                  <a:gd name="connsiteX152" fmla="*/ 9311 w 10000"/>
                  <a:gd name="connsiteY152" fmla="*/ 9314 h 10000"/>
                  <a:gd name="connsiteX153" fmla="*/ 9311 w 10000"/>
                  <a:gd name="connsiteY153" fmla="*/ 9357 h 10000"/>
                  <a:gd name="connsiteX154" fmla="*/ 9361 w 10000"/>
                  <a:gd name="connsiteY154" fmla="*/ 9357 h 10000"/>
                  <a:gd name="connsiteX155" fmla="*/ 9478 w 10000"/>
                  <a:gd name="connsiteY155" fmla="*/ 9440 h 10000"/>
                  <a:gd name="connsiteX156" fmla="*/ 9628 w 10000"/>
                  <a:gd name="connsiteY156" fmla="*/ 9543 h 10000"/>
                  <a:gd name="connsiteX157" fmla="*/ 9974 w 10000"/>
                  <a:gd name="connsiteY157" fmla="*/ 10000 h 10000"/>
                  <a:gd name="connsiteX158" fmla="*/ 9031 w 10000"/>
                  <a:gd name="connsiteY158" fmla="*/ 2668 h 10000"/>
                  <a:gd name="connsiteX159" fmla="*/ 5148 w 10000"/>
                  <a:gd name="connsiteY159" fmla="*/ 1 h 10000"/>
                  <a:gd name="connsiteX160" fmla="*/ 1385 w 10000"/>
                  <a:gd name="connsiteY160"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110 w 10068"/>
                  <a:gd name="connsiteY4" fmla="*/ 6138 h 10000"/>
                  <a:gd name="connsiteX5" fmla="*/ 2110 w 10068"/>
                  <a:gd name="connsiteY5" fmla="*/ 6074 h 10000"/>
                  <a:gd name="connsiteX6" fmla="*/ 2110 w 10068"/>
                  <a:gd name="connsiteY6" fmla="*/ 5929 h 10000"/>
                  <a:gd name="connsiteX7" fmla="*/ 2162 w 10068"/>
                  <a:gd name="connsiteY7" fmla="*/ 5678 h 10000"/>
                  <a:gd name="connsiteX8" fmla="*/ 2179 w 10068"/>
                  <a:gd name="connsiteY8" fmla="*/ 5365 h 10000"/>
                  <a:gd name="connsiteX9" fmla="*/ 2294 w 10068"/>
                  <a:gd name="connsiteY9" fmla="*/ 5029 h 10000"/>
                  <a:gd name="connsiteX10" fmla="*/ 2393 w 10068"/>
                  <a:gd name="connsiteY10" fmla="*/ 4736 h 10000"/>
                  <a:gd name="connsiteX11" fmla="*/ 2608 w 10068"/>
                  <a:gd name="connsiteY11" fmla="*/ 4424 h 10000"/>
                  <a:gd name="connsiteX12" fmla="*/ 2841 w 10068"/>
                  <a:gd name="connsiteY12" fmla="*/ 4173 h 10000"/>
                  <a:gd name="connsiteX13" fmla="*/ 2958 w 10068"/>
                  <a:gd name="connsiteY13" fmla="*/ 4130 h 10000"/>
                  <a:gd name="connsiteX14" fmla="*/ 2973 w 10068"/>
                  <a:gd name="connsiteY14" fmla="*/ 4130 h 10000"/>
                  <a:gd name="connsiteX15" fmla="*/ 3041 w 10068"/>
                  <a:gd name="connsiteY15" fmla="*/ 4173 h 10000"/>
                  <a:gd name="connsiteX16" fmla="*/ 3041 w 10068"/>
                  <a:gd name="connsiteY16" fmla="*/ 4258 h 10000"/>
                  <a:gd name="connsiteX17" fmla="*/ 3007 w 10068"/>
                  <a:gd name="connsiteY17" fmla="*/ 4569 h 10000"/>
                  <a:gd name="connsiteX18" fmla="*/ 2973 w 10068"/>
                  <a:gd name="connsiteY18" fmla="*/ 4904 h 10000"/>
                  <a:gd name="connsiteX19" fmla="*/ 2973 w 10068"/>
                  <a:gd name="connsiteY19" fmla="*/ 5134 h 10000"/>
                  <a:gd name="connsiteX20" fmla="*/ 3041 w 10068"/>
                  <a:gd name="connsiteY20" fmla="*/ 5365 h 10000"/>
                  <a:gd name="connsiteX21" fmla="*/ 3106 w 10068"/>
                  <a:gd name="connsiteY21" fmla="*/ 5763 h 10000"/>
                  <a:gd name="connsiteX22" fmla="*/ 3188 w 10068"/>
                  <a:gd name="connsiteY22" fmla="*/ 5929 h 10000"/>
                  <a:gd name="connsiteX23" fmla="*/ 3223 w 10068"/>
                  <a:gd name="connsiteY23" fmla="*/ 6096 h 10000"/>
                  <a:gd name="connsiteX24" fmla="*/ 3272 w 10068"/>
                  <a:gd name="connsiteY24" fmla="*/ 6178 h 10000"/>
                  <a:gd name="connsiteX25" fmla="*/ 3272 w 10068"/>
                  <a:gd name="connsiteY25" fmla="*/ 6199 h 10000"/>
                  <a:gd name="connsiteX26" fmla="*/ 3272 w 10068"/>
                  <a:gd name="connsiteY26" fmla="*/ 6138 h 10000"/>
                  <a:gd name="connsiteX27" fmla="*/ 3272 w 10068"/>
                  <a:gd name="connsiteY27" fmla="*/ 6032 h 10000"/>
                  <a:gd name="connsiteX28" fmla="*/ 3240 w 10068"/>
                  <a:gd name="connsiteY28" fmla="*/ 5846 h 10000"/>
                  <a:gd name="connsiteX29" fmla="*/ 3240 w 10068"/>
                  <a:gd name="connsiteY29" fmla="*/ 5593 h 10000"/>
                  <a:gd name="connsiteX30" fmla="*/ 3272 w 10068"/>
                  <a:gd name="connsiteY30" fmla="*/ 5344 h 10000"/>
                  <a:gd name="connsiteX31" fmla="*/ 3355 w 10068"/>
                  <a:gd name="connsiteY31" fmla="*/ 5029 h 10000"/>
                  <a:gd name="connsiteX32" fmla="*/ 3438 w 10068"/>
                  <a:gd name="connsiteY32" fmla="*/ 4736 h 10000"/>
                  <a:gd name="connsiteX33" fmla="*/ 3588 w 10068"/>
                  <a:gd name="connsiteY33" fmla="*/ 4466 h 10000"/>
                  <a:gd name="connsiteX34" fmla="*/ 3705 w 10068"/>
                  <a:gd name="connsiteY34" fmla="*/ 4341 h 10000"/>
                  <a:gd name="connsiteX35" fmla="*/ 3839 w 10068"/>
                  <a:gd name="connsiteY35" fmla="*/ 4130 h 10000"/>
                  <a:gd name="connsiteX36" fmla="*/ 4103 w 10068"/>
                  <a:gd name="connsiteY36" fmla="*/ 3757 h 10000"/>
                  <a:gd name="connsiteX37" fmla="*/ 4235 w 10068"/>
                  <a:gd name="connsiteY37" fmla="*/ 3588 h 10000"/>
                  <a:gd name="connsiteX38" fmla="*/ 4300 w 10068"/>
                  <a:gd name="connsiteY38" fmla="*/ 3463 h 10000"/>
                  <a:gd name="connsiteX39" fmla="*/ 4382 w 10068"/>
                  <a:gd name="connsiteY39" fmla="*/ 3359 h 10000"/>
                  <a:gd name="connsiteX40" fmla="*/ 4416 w 10068"/>
                  <a:gd name="connsiteY40" fmla="*/ 3338 h 10000"/>
                  <a:gd name="connsiteX41" fmla="*/ 4382 w 10068"/>
                  <a:gd name="connsiteY41" fmla="*/ 3359 h 10000"/>
                  <a:gd name="connsiteX42" fmla="*/ 4333 w 10068"/>
                  <a:gd name="connsiteY42" fmla="*/ 3463 h 10000"/>
                  <a:gd name="connsiteX43" fmla="*/ 4235 w 10068"/>
                  <a:gd name="connsiteY43" fmla="*/ 3630 h 10000"/>
                  <a:gd name="connsiteX44" fmla="*/ 4152 w 10068"/>
                  <a:gd name="connsiteY44" fmla="*/ 3839 h 10000"/>
                  <a:gd name="connsiteX45" fmla="*/ 4035 w 10068"/>
                  <a:gd name="connsiteY45" fmla="*/ 4090 h 10000"/>
                  <a:gd name="connsiteX46" fmla="*/ 3936 w 10068"/>
                  <a:gd name="connsiteY46" fmla="*/ 4363 h 10000"/>
                  <a:gd name="connsiteX47" fmla="*/ 3854 w 10068"/>
                  <a:gd name="connsiteY47" fmla="*/ 4674 h 10000"/>
                  <a:gd name="connsiteX48" fmla="*/ 3803 w 10068"/>
                  <a:gd name="connsiteY48" fmla="*/ 4968 h 10000"/>
                  <a:gd name="connsiteX49" fmla="*/ 3770 w 10068"/>
                  <a:gd name="connsiteY49" fmla="*/ 5365 h 10000"/>
                  <a:gd name="connsiteX50" fmla="*/ 3803 w 10068"/>
                  <a:gd name="connsiteY50" fmla="*/ 5698 h 10000"/>
                  <a:gd name="connsiteX51" fmla="*/ 3886 w 10068"/>
                  <a:gd name="connsiteY51" fmla="*/ 5971 h 10000"/>
                  <a:gd name="connsiteX52" fmla="*/ 3985 w 10068"/>
                  <a:gd name="connsiteY52" fmla="*/ 6138 h 10000"/>
                  <a:gd name="connsiteX53" fmla="*/ 4103 w 10068"/>
                  <a:gd name="connsiteY53" fmla="*/ 6264 h 10000"/>
                  <a:gd name="connsiteX54" fmla="*/ 4202 w 10068"/>
                  <a:gd name="connsiteY54" fmla="*/ 6368 h 10000"/>
                  <a:gd name="connsiteX55" fmla="*/ 4251 w 10068"/>
                  <a:gd name="connsiteY55" fmla="*/ 6410 h 10000"/>
                  <a:gd name="connsiteX56" fmla="*/ 4284 w 10068"/>
                  <a:gd name="connsiteY56" fmla="*/ 6410 h 10000"/>
                  <a:gd name="connsiteX57" fmla="*/ 4284 w 10068"/>
                  <a:gd name="connsiteY57" fmla="*/ 6368 h 10000"/>
                  <a:gd name="connsiteX58" fmla="*/ 4251 w 10068"/>
                  <a:gd name="connsiteY58" fmla="*/ 6243 h 10000"/>
                  <a:gd name="connsiteX59" fmla="*/ 4235 w 10068"/>
                  <a:gd name="connsiteY59" fmla="*/ 6096 h 10000"/>
                  <a:gd name="connsiteX60" fmla="*/ 4202 w 10068"/>
                  <a:gd name="connsiteY60" fmla="*/ 5867 h 10000"/>
                  <a:gd name="connsiteX61" fmla="*/ 4202 w 10068"/>
                  <a:gd name="connsiteY61" fmla="*/ 5635 h 10000"/>
                  <a:gd name="connsiteX62" fmla="*/ 4235 w 10068"/>
                  <a:gd name="connsiteY62" fmla="*/ 5344 h 10000"/>
                  <a:gd name="connsiteX63" fmla="*/ 4251 w 10068"/>
                  <a:gd name="connsiteY63" fmla="*/ 5029 h 10000"/>
                  <a:gd name="connsiteX64" fmla="*/ 4366 w 10068"/>
                  <a:gd name="connsiteY64" fmla="*/ 4736 h 10000"/>
                  <a:gd name="connsiteX65" fmla="*/ 4467 w 10068"/>
                  <a:gd name="connsiteY65" fmla="*/ 4424 h 10000"/>
                  <a:gd name="connsiteX66" fmla="*/ 4599 w 10068"/>
                  <a:gd name="connsiteY66" fmla="*/ 4194 h 10000"/>
                  <a:gd name="connsiteX67" fmla="*/ 4698 w 10068"/>
                  <a:gd name="connsiteY67" fmla="*/ 4005 h 10000"/>
                  <a:gd name="connsiteX68" fmla="*/ 4833 w 10068"/>
                  <a:gd name="connsiteY68" fmla="*/ 3839 h 10000"/>
                  <a:gd name="connsiteX69" fmla="*/ 4948 w 10068"/>
                  <a:gd name="connsiteY69" fmla="*/ 3691 h 10000"/>
                  <a:gd name="connsiteX70" fmla="*/ 5047 w 10068"/>
                  <a:gd name="connsiteY70" fmla="*/ 3588 h 10000"/>
                  <a:gd name="connsiteX71" fmla="*/ 5182 w 10068"/>
                  <a:gd name="connsiteY71" fmla="*/ 3525 h 10000"/>
                  <a:gd name="connsiteX72" fmla="*/ 5266 w 10068"/>
                  <a:gd name="connsiteY72" fmla="*/ 3525 h 10000"/>
                  <a:gd name="connsiteX73" fmla="*/ 5349 w 10068"/>
                  <a:gd name="connsiteY73" fmla="*/ 3588 h 10000"/>
                  <a:gd name="connsiteX74" fmla="*/ 5430 w 10068"/>
                  <a:gd name="connsiteY74" fmla="*/ 3691 h 10000"/>
                  <a:gd name="connsiteX75" fmla="*/ 5482 w 10068"/>
                  <a:gd name="connsiteY75" fmla="*/ 3839 h 10000"/>
                  <a:gd name="connsiteX76" fmla="*/ 5515 w 10068"/>
                  <a:gd name="connsiteY76" fmla="*/ 4028 h 10000"/>
                  <a:gd name="connsiteX77" fmla="*/ 5582 w 10068"/>
                  <a:gd name="connsiteY77" fmla="*/ 4528 h 10000"/>
                  <a:gd name="connsiteX78" fmla="*/ 5615 w 10068"/>
                  <a:gd name="connsiteY78" fmla="*/ 5092 h 10000"/>
                  <a:gd name="connsiteX79" fmla="*/ 5648 w 10068"/>
                  <a:gd name="connsiteY79" fmla="*/ 5678 h 10000"/>
                  <a:gd name="connsiteX80" fmla="*/ 5648 w 10068"/>
                  <a:gd name="connsiteY80" fmla="*/ 5929 h 10000"/>
                  <a:gd name="connsiteX81" fmla="*/ 5648 w 10068"/>
                  <a:gd name="connsiteY81" fmla="*/ 6138 h 10000"/>
                  <a:gd name="connsiteX82" fmla="*/ 5615 w 10068"/>
                  <a:gd name="connsiteY82" fmla="*/ 6346 h 10000"/>
                  <a:gd name="connsiteX83" fmla="*/ 5615 w 10068"/>
                  <a:gd name="connsiteY83" fmla="*/ 6473 h 10000"/>
                  <a:gd name="connsiteX84" fmla="*/ 5615 w 10068"/>
                  <a:gd name="connsiteY84" fmla="*/ 6576 h 10000"/>
                  <a:gd name="connsiteX85" fmla="*/ 5615 w 10068"/>
                  <a:gd name="connsiteY85" fmla="*/ 6597 h 10000"/>
                  <a:gd name="connsiteX86" fmla="*/ 6244 w 10068"/>
                  <a:gd name="connsiteY86" fmla="*/ 3170 h 10000"/>
                  <a:gd name="connsiteX87" fmla="*/ 6278 w 10068"/>
                  <a:gd name="connsiteY87" fmla="*/ 3233 h 10000"/>
                  <a:gd name="connsiteX88" fmla="*/ 6310 w 10068"/>
                  <a:gd name="connsiteY88" fmla="*/ 3338 h 10000"/>
                  <a:gd name="connsiteX89" fmla="*/ 6359 w 10068"/>
                  <a:gd name="connsiteY89" fmla="*/ 3503 h 10000"/>
                  <a:gd name="connsiteX90" fmla="*/ 6410 w 10068"/>
                  <a:gd name="connsiteY90" fmla="*/ 3734 h 10000"/>
                  <a:gd name="connsiteX91" fmla="*/ 6458 w 10068"/>
                  <a:gd name="connsiteY91" fmla="*/ 3965 h 10000"/>
                  <a:gd name="connsiteX92" fmla="*/ 6542 w 10068"/>
                  <a:gd name="connsiteY92" fmla="*/ 4258 h 10000"/>
                  <a:gd name="connsiteX93" fmla="*/ 6627 w 10068"/>
                  <a:gd name="connsiteY93" fmla="*/ 4904 h 10000"/>
                  <a:gd name="connsiteX94" fmla="*/ 6644 w 10068"/>
                  <a:gd name="connsiteY94" fmla="*/ 5238 h 10000"/>
                  <a:gd name="connsiteX95" fmla="*/ 6644 w 10068"/>
                  <a:gd name="connsiteY95" fmla="*/ 5511 h 10000"/>
                  <a:gd name="connsiteX96" fmla="*/ 6644 w 10068"/>
                  <a:gd name="connsiteY96" fmla="*/ 5740 h 10000"/>
                  <a:gd name="connsiteX97" fmla="*/ 6627 w 10068"/>
                  <a:gd name="connsiteY97" fmla="*/ 5929 h 10000"/>
                  <a:gd name="connsiteX98" fmla="*/ 6592 w 10068"/>
                  <a:gd name="connsiteY98" fmla="*/ 6096 h 10000"/>
                  <a:gd name="connsiteX99" fmla="*/ 6577 w 10068"/>
                  <a:gd name="connsiteY99" fmla="*/ 6199 h 10000"/>
                  <a:gd name="connsiteX100" fmla="*/ 6542 w 10068"/>
                  <a:gd name="connsiteY100" fmla="*/ 6264 h 10000"/>
                  <a:gd name="connsiteX101" fmla="*/ 6542 w 10068"/>
                  <a:gd name="connsiteY101" fmla="*/ 6306 h 10000"/>
                  <a:gd name="connsiteX102" fmla="*/ 6542 w 10068"/>
                  <a:gd name="connsiteY102" fmla="*/ 6264 h 10000"/>
                  <a:gd name="connsiteX103" fmla="*/ 6627 w 10068"/>
                  <a:gd name="connsiteY103" fmla="*/ 6199 h 10000"/>
                  <a:gd name="connsiteX104" fmla="*/ 6709 w 10068"/>
                  <a:gd name="connsiteY104" fmla="*/ 6074 h 10000"/>
                  <a:gd name="connsiteX105" fmla="*/ 6774 w 10068"/>
                  <a:gd name="connsiteY105" fmla="*/ 5908 h 10000"/>
                  <a:gd name="connsiteX106" fmla="*/ 6975 w 10068"/>
                  <a:gd name="connsiteY106" fmla="*/ 5532 h 10000"/>
                  <a:gd name="connsiteX107" fmla="*/ 7154 w 10068"/>
                  <a:gd name="connsiteY107" fmla="*/ 5092 h 10000"/>
                  <a:gd name="connsiteX108" fmla="*/ 7173 w 10068"/>
                  <a:gd name="connsiteY108" fmla="*/ 4926 h 10000"/>
                  <a:gd name="connsiteX109" fmla="*/ 7206 w 10068"/>
                  <a:gd name="connsiteY109" fmla="*/ 4736 h 10000"/>
                  <a:gd name="connsiteX110" fmla="*/ 7206 w 10068"/>
                  <a:gd name="connsiteY110" fmla="*/ 4424 h 10000"/>
                  <a:gd name="connsiteX111" fmla="*/ 7154 w 10068"/>
                  <a:gd name="connsiteY111" fmla="*/ 4258 h 10000"/>
                  <a:gd name="connsiteX112" fmla="*/ 7122 w 10068"/>
                  <a:gd name="connsiteY112" fmla="*/ 4235 h 10000"/>
                  <a:gd name="connsiteX113" fmla="*/ 7122 w 10068"/>
                  <a:gd name="connsiteY113" fmla="*/ 4194 h 10000"/>
                  <a:gd name="connsiteX114" fmla="*/ 7154 w 10068"/>
                  <a:gd name="connsiteY114" fmla="*/ 4235 h 10000"/>
                  <a:gd name="connsiteX115" fmla="*/ 7206 w 10068"/>
                  <a:gd name="connsiteY115" fmla="*/ 4341 h 10000"/>
                  <a:gd name="connsiteX116" fmla="*/ 7290 w 10068"/>
                  <a:gd name="connsiteY116" fmla="*/ 4466 h 10000"/>
                  <a:gd name="connsiteX117" fmla="*/ 7389 w 10068"/>
                  <a:gd name="connsiteY117" fmla="*/ 4632 h 10000"/>
                  <a:gd name="connsiteX118" fmla="*/ 7573 w 10068"/>
                  <a:gd name="connsiteY118" fmla="*/ 4904 h 10000"/>
                  <a:gd name="connsiteX119" fmla="*/ 7638 w 10068"/>
                  <a:gd name="connsiteY119" fmla="*/ 5029 h 10000"/>
                  <a:gd name="connsiteX120" fmla="*/ 7654 w 10068"/>
                  <a:gd name="connsiteY120" fmla="*/ 5072 h 10000"/>
                  <a:gd name="connsiteX121" fmla="*/ 7705 w 10068"/>
                  <a:gd name="connsiteY121" fmla="*/ 5574 h 10000"/>
                  <a:gd name="connsiteX122" fmla="*/ 7737 w 10068"/>
                  <a:gd name="connsiteY122" fmla="*/ 6032 h 10000"/>
                  <a:gd name="connsiteX123" fmla="*/ 7737 w 10068"/>
                  <a:gd name="connsiteY123" fmla="*/ 6243 h 10000"/>
                  <a:gd name="connsiteX124" fmla="*/ 7769 w 10068"/>
                  <a:gd name="connsiteY124" fmla="*/ 6431 h 10000"/>
                  <a:gd name="connsiteX125" fmla="*/ 7785 w 10068"/>
                  <a:gd name="connsiteY125" fmla="*/ 6536 h 10000"/>
                  <a:gd name="connsiteX126" fmla="*/ 7820 w 10068"/>
                  <a:gd name="connsiteY126" fmla="*/ 6576 h 10000"/>
                  <a:gd name="connsiteX127" fmla="*/ 7820 w 10068"/>
                  <a:gd name="connsiteY127" fmla="*/ 6536 h 10000"/>
                  <a:gd name="connsiteX128" fmla="*/ 7870 w 10068"/>
                  <a:gd name="connsiteY128" fmla="*/ 6473 h 10000"/>
                  <a:gd name="connsiteX129" fmla="*/ 7921 w 10068"/>
                  <a:gd name="connsiteY129" fmla="*/ 6368 h 10000"/>
                  <a:gd name="connsiteX130" fmla="*/ 7970 w 10068"/>
                  <a:gd name="connsiteY130" fmla="*/ 6243 h 10000"/>
                  <a:gd name="connsiteX131" fmla="*/ 8103 w 10068"/>
                  <a:gd name="connsiteY131" fmla="*/ 5908 h 10000"/>
                  <a:gd name="connsiteX132" fmla="*/ 8184 w 10068"/>
                  <a:gd name="connsiteY132" fmla="*/ 5468 h 10000"/>
                  <a:gd name="connsiteX133" fmla="*/ 8218 w 10068"/>
                  <a:gd name="connsiteY133" fmla="*/ 5302 h 10000"/>
                  <a:gd name="connsiteX134" fmla="*/ 8218 w 10068"/>
                  <a:gd name="connsiteY134" fmla="*/ 5175 h 10000"/>
                  <a:gd name="connsiteX135" fmla="*/ 8168 w 10068"/>
                  <a:gd name="connsiteY135" fmla="*/ 4968 h 10000"/>
                  <a:gd name="connsiteX136" fmla="*/ 8103 w 10068"/>
                  <a:gd name="connsiteY136" fmla="*/ 4862 h 10000"/>
                  <a:gd name="connsiteX137" fmla="*/ 8086 w 10068"/>
                  <a:gd name="connsiteY137" fmla="*/ 4843 h 10000"/>
                  <a:gd name="connsiteX138" fmla="*/ 8218 w 10068"/>
                  <a:gd name="connsiteY138" fmla="*/ 5029 h 10000"/>
                  <a:gd name="connsiteX139" fmla="*/ 8367 w 10068"/>
                  <a:gd name="connsiteY139" fmla="*/ 5196 h 10000"/>
                  <a:gd name="connsiteX140" fmla="*/ 8568 w 10068"/>
                  <a:gd name="connsiteY140" fmla="*/ 5365 h 10000"/>
                  <a:gd name="connsiteX141" fmla="*/ 8751 w 10068"/>
                  <a:gd name="connsiteY141" fmla="*/ 5574 h 10000"/>
                  <a:gd name="connsiteX142" fmla="*/ 8900 w 10068"/>
                  <a:gd name="connsiteY142" fmla="*/ 5846 h 10000"/>
                  <a:gd name="connsiteX143" fmla="*/ 9065 w 10068"/>
                  <a:gd name="connsiteY143" fmla="*/ 6138 h 10000"/>
                  <a:gd name="connsiteX144" fmla="*/ 9198 w 10068"/>
                  <a:gd name="connsiteY144" fmla="*/ 6513 h 10000"/>
                  <a:gd name="connsiteX145" fmla="*/ 9298 w 10068"/>
                  <a:gd name="connsiteY145" fmla="*/ 6973 h 10000"/>
                  <a:gd name="connsiteX146" fmla="*/ 9364 w 10068"/>
                  <a:gd name="connsiteY146" fmla="*/ 7475 h 10000"/>
                  <a:gd name="connsiteX147" fmla="*/ 9413 w 10068"/>
                  <a:gd name="connsiteY147" fmla="*/ 7935 h 10000"/>
                  <a:gd name="connsiteX148" fmla="*/ 9413 w 10068"/>
                  <a:gd name="connsiteY148" fmla="*/ 8354 h 10000"/>
                  <a:gd name="connsiteX149" fmla="*/ 9413 w 10068"/>
                  <a:gd name="connsiteY149" fmla="*/ 8686 h 10000"/>
                  <a:gd name="connsiteX150" fmla="*/ 9413 w 10068"/>
                  <a:gd name="connsiteY150" fmla="*/ 8938 h 10000"/>
                  <a:gd name="connsiteX151" fmla="*/ 9379 w 10068"/>
                  <a:gd name="connsiteY151" fmla="*/ 9146 h 10000"/>
                  <a:gd name="connsiteX152" fmla="*/ 9379 w 10068"/>
                  <a:gd name="connsiteY152" fmla="*/ 9314 h 10000"/>
                  <a:gd name="connsiteX153" fmla="*/ 9379 w 10068"/>
                  <a:gd name="connsiteY153" fmla="*/ 9357 h 10000"/>
                  <a:gd name="connsiteX154" fmla="*/ 9429 w 10068"/>
                  <a:gd name="connsiteY154" fmla="*/ 9357 h 10000"/>
                  <a:gd name="connsiteX155" fmla="*/ 9546 w 10068"/>
                  <a:gd name="connsiteY155" fmla="*/ 9440 h 10000"/>
                  <a:gd name="connsiteX156" fmla="*/ 9696 w 10068"/>
                  <a:gd name="connsiteY156" fmla="*/ 9543 h 10000"/>
                  <a:gd name="connsiteX157" fmla="*/ 10042 w 10068"/>
                  <a:gd name="connsiteY157" fmla="*/ 10000 h 10000"/>
                  <a:gd name="connsiteX158" fmla="*/ 9099 w 10068"/>
                  <a:gd name="connsiteY158" fmla="*/ 2668 h 10000"/>
                  <a:gd name="connsiteX159" fmla="*/ 5216 w 10068"/>
                  <a:gd name="connsiteY159" fmla="*/ 1 h 10000"/>
                  <a:gd name="connsiteX160" fmla="*/ 1453 w 10068"/>
                  <a:gd name="connsiteY160"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110 w 10068"/>
                  <a:gd name="connsiteY4" fmla="*/ 6138 h 10000"/>
                  <a:gd name="connsiteX5" fmla="*/ 2110 w 10068"/>
                  <a:gd name="connsiteY5" fmla="*/ 5929 h 10000"/>
                  <a:gd name="connsiteX6" fmla="*/ 2162 w 10068"/>
                  <a:gd name="connsiteY6" fmla="*/ 5678 h 10000"/>
                  <a:gd name="connsiteX7" fmla="*/ 2179 w 10068"/>
                  <a:gd name="connsiteY7" fmla="*/ 5365 h 10000"/>
                  <a:gd name="connsiteX8" fmla="*/ 2294 w 10068"/>
                  <a:gd name="connsiteY8" fmla="*/ 5029 h 10000"/>
                  <a:gd name="connsiteX9" fmla="*/ 2393 w 10068"/>
                  <a:gd name="connsiteY9" fmla="*/ 4736 h 10000"/>
                  <a:gd name="connsiteX10" fmla="*/ 2608 w 10068"/>
                  <a:gd name="connsiteY10" fmla="*/ 4424 h 10000"/>
                  <a:gd name="connsiteX11" fmla="*/ 2841 w 10068"/>
                  <a:gd name="connsiteY11" fmla="*/ 4173 h 10000"/>
                  <a:gd name="connsiteX12" fmla="*/ 2958 w 10068"/>
                  <a:gd name="connsiteY12" fmla="*/ 4130 h 10000"/>
                  <a:gd name="connsiteX13" fmla="*/ 2973 w 10068"/>
                  <a:gd name="connsiteY13" fmla="*/ 4130 h 10000"/>
                  <a:gd name="connsiteX14" fmla="*/ 3041 w 10068"/>
                  <a:gd name="connsiteY14" fmla="*/ 4173 h 10000"/>
                  <a:gd name="connsiteX15" fmla="*/ 3041 w 10068"/>
                  <a:gd name="connsiteY15" fmla="*/ 4258 h 10000"/>
                  <a:gd name="connsiteX16" fmla="*/ 3007 w 10068"/>
                  <a:gd name="connsiteY16" fmla="*/ 4569 h 10000"/>
                  <a:gd name="connsiteX17" fmla="*/ 2973 w 10068"/>
                  <a:gd name="connsiteY17" fmla="*/ 4904 h 10000"/>
                  <a:gd name="connsiteX18" fmla="*/ 2973 w 10068"/>
                  <a:gd name="connsiteY18" fmla="*/ 5134 h 10000"/>
                  <a:gd name="connsiteX19" fmla="*/ 3041 w 10068"/>
                  <a:gd name="connsiteY19" fmla="*/ 5365 h 10000"/>
                  <a:gd name="connsiteX20" fmla="*/ 3106 w 10068"/>
                  <a:gd name="connsiteY20" fmla="*/ 5763 h 10000"/>
                  <a:gd name="connsiteX21" fmla="*/ 3188 w 10068"/>
                  <a:gd name="connsiteY21" fmla="*/ 5929 h 10000"/>
                  <a:gd name="connsiteX22" fmla="*/ 3223 w 10068"/>
                  <a:gd name="connsiteY22" fmla="*/ 6096 h 10000"/>
                  <a:gd name="connsiteX23" fmla="*/ 3272 w 10068"/>
                  <a:gd name="connsiteY23" fmla="*/ 6178 h 10000"/>
                  <a:gd name="connsiteX24" fmla="*/ 3272 w 10068"/>
                  <a:gd name="connsiteY24" fmla="*/ 6199 h 10000"/>
                  <a:gd name="connsiteX25" fmla="*/ 3272 w 10068"/>
                  <a:gd name="connsiteY25" fmla="*/ 6138 h 10000"/>
                  <a:gd name="connsiteX26" fmla="*/ 3272 w 10068"/>
                  <a:gd name="connsiteY26" fmla="*/ 6032 h 10000"/>
                  <a:gd name="connsiteX27" fmla="*/ 3240 w 10068"/>
                  <a:gd name="connsiteY27" fmla="*/ 5846 h 10000"/>
                  <a:gd name="connsiteX28" fmla="*/ 3240 w 10068"/>
                  <a:gd name="connsiteY28" fmla="*/ 5593 h 10000"/>
                  <a:gd name="connsiteX29" fmla="*/ 3272 w 10068"/>
                  <a:gd name="connsiteY29" fmla="*/ 5344 h 10000"/>
                  <a:gd name="connsiteX30" fmla="*/ 3355 w 10068"/>
                  <a:gd name="connsiteY30" fmla="*/ 5029 h 10000"/>
                  <a:gd name="connsiteX31" fmla="*/ 3438 w 10068"/>
                  <a:gd name="connsiteY31" fmla="*/ 4736 h 10000"/>
                  <a:gd name="connsiteX32" fmla="*/ 3588 w 10068"/>
                  <a:gd name="connsiteY32" fmla="*/ 4466 h 10000"/>
                  <a:gd name="connsiteX33" fmla="*/ 3705 w 10068"/>
                  <a:gd name="connsiteY33" fmla="*/ 4341 h 10000"/>
                  <a:gd name="connsiteX34" fmla="*/ 3839 w 10068"/>
                  <a:gd name="connsiteY34" fmla="*/ 4130 h 10000"/>
                  <a:gd name="connsiteX35" fmla="*/ 4103 w 10068"/>
                  <a:gd name="connsiteY35" fmla="*/ 3757 h 10000"/>
                  <a:gd name="connsiteX36" fmla="*/ 4235 w 10068"/>
                  <a:gd name="connsiteY36" fmla="*/ 3588 h 10000"/>
                  <a:gd name="connsiteX37" fmla="*/ 4300 w 10068"/>
                  <a:gd name="connsiteY37" fmla="*/ 3463 h 10000"/>
                  <a:gd name="connsiteX38" fmla="*/ 4382 w 10068"/>
                  <a:gd name="connsiteY38" fmla="*/ 3359 h 10000"/>
                  <a:gd name="connsiteX39" fmla="*/ 4416 w 10068"/>
                  <a:gd name="connsiteY39" fmla="*/ 3338 h 10000"/>
                  <a:gd name="connsiteX40" fmla="*/ 4382 w 10068"/>
                  <a:gd name="connsiteY40" fmla="*/ 3359 h 10000"/>
                  <a:gd name="connsiteX41" fmla="*/ 4333 w 10068"/>
                  <a:gd name="connsiteY41" fmla="*/ 3463 h 10000"/>
                  <a:gd name="connsiteX42" fmla="*/ 4235 w 10068"/>
                  <a:gd name="connsiteY42" fmla="*/ 3630 h 10000"/>
                  <a:gd name="connsiteX43" fmla="*/ 4152 w 10068"/>
                  <a:gd name="connsiteY43" fmla="*/ 3839 h 10000"/>
                  <a:gd name="connsiteX44" fmla="*/ 4035 w 10068"/>
                  <a:gd name="connsiteY44" fmla="*/ 4090 h 10000"/>
                  <a:gd name="connsiteX45" fmla="*/ 3936 w 10068"/>
                  <a:gd name="connsiteY45" fmla="*/ 4363 h 10000"/>
                  <a:gd name="connsiteX46" fmla="*/ 3854 w 10068"/>
                  <a:gd name="connsiteY46" fmla="*/ 4674 h 10000"/>
                  <a:gd name="connsiteX47" fmla="*/ 3803 w 10068"/>
                  <a:gd name="connsiteY47" fmla="*/ 4968 h 10000"/>
                  <a:gd name="connsiteX48" fmla="*/ 3770 w 10068"/>
                  <a:gd name="connsiteY48" fmla="*/ 5365 h 10000"/>
                  <a:gd name="connsiteX49" fmla="*/ 3803 w 10068"/>
                  <a:gd name="connsiteY49" fmla="*/ 5698 h 10000"/>
                  <a:gd name="connsiteX50" fmla="*/ 3886 w 10068"/>
                  <a:gd name="connsiteY50" fmla="*/ 5971 h 10000"/>
                  <a:gd name="connsiteX51" fmla="*/ 3985 w 10068"/>
                  <a:gd name="connsiteY51" fmla="*/ 6138 h 10000"/>
                  <a:gd name="connsiteX52" fmla="*/ 4103 w 10068"/>
                  <a:gd name="connsiteY52" fmla="*/ 6264 h 10000"/>
                  <a:gd name="connsiteX53" fmla="*/ 4202 w 10068"/>
                  <a:gd name="connsiteY53" fmla="*/ 6368 h 10000"/>
                  <a:gd name="connsiteX54" fmla="*/ 4251 w 10068"/>
                  <a:gd name="connsiteY54" fmla="*/ 6410 h 10000"/>
                  <a:gd name="connsiteX55" fmla="*/ 4284 w 10068"/>
                  <a:gd name="connsiteY55" fmla="*/ 6410 h 10000"/>
                  <a:gd name="connsiteX56" fmla="*/ 4284 w 10068"/>
                  <a:gd name="connsiteY56" fmla="*/ 6368 h 10000"/>
                  <a:gd name="connsiteX57" fmla="*/ 4251 w 10068"/>
                  <a:gd name="connsiteY57" fmla="*/ 6243 h 10000"/>
                  <a:gd name="connsiteX58" fmla="*/ 4235 w 10068"/>
                  <a:gd name="connsiteY58" fmla="*/ 6096 h 10000"/>
                  <a:gd name="connsiteX59" fmla="*/ 4202 w 10068"/>
                  <a:gd name="connsiteY59" fmla="*/ 5867 h 10000"/>
                  <a:gd name="connsiteX60" fmla="*/ 4202 w 10068"/>
                  <a:gd name="connsiteY60" fmla="*/ 5635 h 10000"/>
                  <a:gd name="connsiteX61" fmla="*/ 4235 w 10068"/>
                  <a:gd name="connsiteY61" fmla="*/ 5344 h 10000"/>
                  <a:gd name="connsiteX62" fmla="*/ 4251 w 10068"/>
                  <a:gd name="connsiteY62" fmla="*/ 5029 h 10000"/>
                  <a:gd name="connsiteX63" fmla="*/ 4366 w 10068"/>
                  <a:gd name="connsiteY63" fmla="*/ 4736 h 10000"/>
                  <a:gd name="connsiteX64" fmla="*/ 4467 w 10068"/>
                  <a:gd name="connsiteY64" fmla="*/ 4424 h 10000"/>
                  <a:gd name="connsiteX65" fmla="*/ 4599 w 10068"/>
                  <a:gd name="connsiteY65" fmla="*/ 4194 h 10000"/>
                  <a:gd name="connsiteX66" fmla="*/ 4698 w 10068"/>
                  <a:gd name="connsiteY66" fmla="*/ 4005 h 10000"/>
                  <a:gd name="connsiteX67" fmla="*/ 4833 w 10068"/>
                  <a:gd name="connsiteY67" fmla="*/ 3839 h 10000"/>
                  <a:gd name="connsiteX68" fmla="*/ 4948 w 10068"/>
                  <a:gd name="connsiteY68" fmla="*/ 3691 h 10000"/>
                  <a:gd name="connsiteX69" fmla="*/ 5047 w 10068"/>
                  <a:gd name="connsiteY69" fmla="*/ 3588 h 10000"/>
                  <a:gd name="connsiteX70" fmla="*/ 5182 w 10068"/>
                  <a:gd name="connsiteY70" fmla="*/ 3525 h 10000"/>
                  <a:gd name="connsiteX71" fmla="*/ 5266 w 10068"/>
                  <a:gd name="connsiteY71" fmla="*/ 3525 h 10000"/>
                  <a:gd name="connsiteX72" fmla="*/ 5349 w 10068"/>
                  <a:gd name="connsiteY72" fmla="*/ 3588 h 10000"/>
                  <a:gd name="connsiteX73" fmla="*/ 5430 w 10068"/>
                  <a:gd name="connsiteY73" fmla="*/ 3691 h 10000"/>
                  <a:gd name="connsiteX74" fmla="*/ 5482 w 10068"/>
                  <a:gd name="connsiteY74" fmla="*/ 3839 h 10000"/>
                  <a:gd name="connsiteX75" fmla="*/ 5515 w 10068"/>
                  <a:gd name="connsiteY75" fmla="*/ 4028 h 10000"/>
                  <a:gd name="connsiteX76" fmla="*/ 5582 w 10068"/>
                  <a:gd name="connsiteY76" fmla="*/ 4528 h 10000"/>
                  <a:gd name="connsiteX77" fmla="*/ 5615 w 10068"/>
                  <a:gd name="connsiteY77" fmla="*/ 5092 h 10000"/>
                  <a:gd name="connsiteX78" fmla="*/ 5648 w 10068"/>
                  <a:gd name="connsiteY78" fmla="*/ 5678 h 10000"/>
                  <a:gd name="connsiteX79" fmla="*/ 5648 w 10068"/>
                  <a:gd name="connsiteY79" fmla="*/ 5929 h 10000"/>
                  <a:gd name="connsiteX80" fmla="*/ 5648 w 10068"/>
                  <a:gd name="connsiteY80" fmla="*/ 6138 h 10000"/>
                  <a:gd name="connsiteX81" fmla="*/ 5615 w 10068"/>
                  <a:gd name="connsiteY81" fmla="*/ 6346 h 10000"/>
                  <a:gd name="connsiteX82" fmla="*/ 5615 w 10068"/>
                  <a:gd name="connsiteY82" fmla="*/ 6473 h 10000"/>
                  <a:gd name="connsiteX83" fmla="*/ 5615 w 10068"/>
                  <a:gd name="connsiteY83" fmla="*/ 6576 h 10000"/>
                  <a:gd name="connsiteX84" fmla="*/ 5615 w 10068"/>
                  <a:gd name="connsiteY84" fmla="*/ 6597 h 10000"/>
                  <a:gd name="connsiteX85" fmla="*/ 6244 w 10068"/>
                  <a:gd name="connsiteY85" fmla="*/ 3170 h 10000"/>
                  <a:gd name="connsiteX86" fmla="*/ 6278 w 10068"/>
                  <a:gd name="connsiteY86" fmla="*/ 3233 h 10000"/>
                  <a:gd name="connsiteX87" fmla="*/ 6310 w 10068"/>
                  <a:gd name="connsiteY87" fmla="*/ 3338 h 10000"/>
                  <a:gd name="connsiteX88" fmla="*/ 6359 w 10068"/>
                  <a:gd name="connsiteY88" fmla="*/ 3503 h 10000"/>
                  <a:gd name="connsiteX89" fmla="*/ 6410 w 10068"/>
                  <a:gd name="connsiteY89" fmla="*/ 3734 h 10000"/>
                  <a:gd name="connsiteX90" fmla="*/ 6458 w 10068"/>
                  <a:gd name="connsiteY90" fmla="*/ 3965 h 10000"/>
                  <a:gd name="connsiteX91" fmla="*/ 6542 w 10068"/>
                  <a:gd name="connsiteY91" fmla="*/ 4258 h 10000"/>
                  <a:gd name="connsiteX92" fmla="*/ 6627 w 10068"/>
                  <a:gd name="connsiteY92" fmla="*/ 4904 h 10000"/>
                  <a:gd name="connsiteX93" fmla="*/ 6644 w 10068"/>
                  <a:gd name="connsiteY93" fmla="*/ 5238 h 10000"/>
                  <a:gd name="connsiteX94" fmla="*/ 6644 w 10068"/>
                  <a:gd name="connsiteY94" fmla="*/ 5511 h 10000"/>
                  <a:gd name="connsiteX95" fmla="*/ 6644 w 10068"/>
                  <a:gd name="connsiteY95" fmla="*/ 5740 h 10000"/>
                  <a:gd name="connsiteX96" fmla="*/ 6627 w 10068"/>
                  <a:gd name="connsiteY96" fmla="*/ 5929 h 10000"/>
                  <a:gd name="connsiteX97" fmla="*/ 6592 w 10068"/>
                  <a:gd name="connsiteY97" fmla="*/ 6096 h 10000"/>
                  <a:gd name="connsiteX98" fmla="*/ 6577 w 10068"/>
                  <a:gd name="connsiteY98" fmla="*/ 6199 h 10000"/>
                  <a:gd name="connsiteX99" fmla="*/ 6542 w 10068"/>
                  <a:gd name="connsiteY99" fmla="*/ 6264 h 10000"/>
                  <a:gd name="connsiteX100" fmla="*/ 6542 w 10068"/>
                  <a:gd name="connsiteY100" fmla="*/ 6306 h 10000"/>
                  <a:gd name="connsiteX101" fmla="*/ 6542 w 10068"/>
                  <a:gd name="connsiteY101" fmla="*/ 6264 h 10000"/>
                  <a:gd name="connsiteX102" fmla="*/ 6627 w 10068"/>
                  <a:gd name="connsiteY102" fmla="*/ 6199 h 10000"/>
                  <a:gd name="connsiteX103" fmla="*/ 6709 w 10068"/>
                  <a:gd name="connsiteY103" fmla="*/ 6074 h 10000"/>
                  <a:gd name="connsiteX104" fmla="*/ 6774 w 10068"/>
                  <a:gd name="connsiteY104" fmla="*/ 5908 h 10000"/>
                  <a:gd name="connsiteX105" fmla="*/ 6975 w 10068"/>
                  <a:gd name="connsiteY105" fmla="*/ 5532 h 10000"/>
                  <a:gd name="connsiteX106" fmla="*/ 7154 w 10068"/>
                  <a:gd name="connsiteY106" fmla="*/ 5092 h 10000"/>
                  <a:gd name="connsiteX107" fmla="*/ 7173 w 10068"/>
                  <a:gd name="connsiteY107" fmla="*/ 4926 h 10000"/>
                  <a:gd name="connsiteX108" fmla="*/ 7206 w 10068"/>
                  <a:gd name="connsiteY108" fmla="*/ 4736 h 10000"/>
                  <a:gd name="connsiteX109" fmla="*/ 7206 w 10068"/>
                  <a:gd name="connsiteY109" fmla="*/ 4424 h 10000"/>
                  <a:gd name="connsiteX110" fmla="*/ 7154 w 10068"/>
                  <a:gd name="connsiteY110" fmla="*/ 4258 h 10000"/>
                  <a:gd name="connsiteX111" fmla="*/ 7122 w 10068"/>
                  <a:gd name="connsiteY111" fmla="*/ 4235 h 10000"/>
                  <a:gd name="connsiteX112" fmla="*/ 7122 w 10068"/>
                  <a:gd name="connsiteY112" fmla="*/ 4194 h 10000"/>
                  <a:gd name="connsiteX113" fmla="*/ 7154 w 10068"/>
                  <a:gd name="connsiteY113" fmla="*/ 4235 h 10000"/>
                  <a:gd name="connsiteX114" fmla="*/ 7206 w 10068"/>
                  <a:gd name="connsiteY114" fmla="*/ 4341 h 10000"/>
                  <a:gd name="connsiteX115" fmla="*/ 7290 w 10068"/>
                  <a:gd name="connsiteY115" fmla="*/ 4466 h 10000"/>
                  <a:gd name="connsiteX116" fmla="*/ 7389 w 10068"/>
                  <a:gd name="connsiteY116" fmla="*/ 4632 h 10000"/>
                  <a:gd name="connsiteX117" fmla="*/ 7573 w 10068"/>
                  <a:gd name="connsiteY117" fmla="*/ 4904 h 10000"/>
                  <a:gd name="connsiteX118" fmla="*/ 7638 w 10068"/>
                  <a:gd name="connsiteY118" fmla="*/ 5029 h 10000"/>
                  <a:gd name="connsiteX119" fmla="*/ 7654 w 10068"/>
                  <a:gd name="connsiteY119" fmla="*/ 5072 h 10000"/>
                  <a:gd name="connsiteX120" fmla="*/ 7705 w 10068"/>
                  <a:gd name="connsiteY120" fmla="*/ 5574 h 10000"/>
                  <a:gd name="connsiteX121" fmla="*/ 7737 w 10068"/>
                  <a:gd name="connsiteY121" fmla="*/ 6032 h 10000"/>
                  <a:gd name="connsiteX122" fmla="*/ 7737 w 10068"/>
                  <a:gd name="connsiteY122" fmla="*/ 6243 h 10000"/>
                  <a:gd name="connsiteX123" fmla="*/ 7769 w 10068"/>
                  <a:gd name="connsiteY123" fmla="*/ 6431 h 10000"/>
                  <a:gd name="connsiteX124" fmla="*/ 7785 w 10068"/>
                  <a:gd name="connsiteY124" fmla="*/ 6536 h 10000"/>
                  <a:gd name="connsiteX125" fmla="*/ 7820 w 10068"/>
                  <a:gd name="connsiteY125" fmla="*/ 6576 h 10000"/>
                  <a:gd name="connsiteX126" fmla="*/ 7820 w 10068"/>
                  <a:gd name="connsiteY126" fmla="*/ 6536 h 10000"/>
                  <a:gd name="connsiteX127" fmla="*/ 7870 w 10068"/>
                  <a:gd name="connsiteY127" fmla="*/ 6473 h 10000"/>
                  <a:gd name="connsiteX128" fmla="*/ 7921 w 10068"/>
                  <a:gd name="connsiteY128" fmla="*/ 6368 h 10000"/>
                  <a:gd name="connsiteX129" fmla="*/ 7970 w 10068"/>
                  <a:gd name="connsiteY129" fmla="*/ 6243 h 10000"/>
                  <a:gd name="connsiteX130" fmla="*/ 8103 w 10068"/>
                  <a:gd name="connsiteY130" fmla="*/ 5908 h 10000"/>
                  <a:gd name="connsiteX131" fmla="*/ 8184 w 10068"/>
                  <a:gd name="connsiteY131" fmla="*/ 5468 h 10000"/>
                  <a:gd name="connsiteX132" fmla="*/ 8218 w 10068"/>
                  <a:gd name="connsiteY132" fmla="*/ 5302 h 10000"/>
                  <a:gd name="connsiteX133" fmla="*/ 8218 w 10068"/>
                  <a:gd name="connsiteY133" fmla="*/ 5175 h 10000"/>
                  <a:gd name="connsiteX134" fmla="*/ 8168 w 10068"/>
                  <a:gd name="connsiteY134" fmla="*/ 4968 h 10000"/>
                  <a:gd name="connsiteX135" fmla="*/ 8103 w 10068"/>
                  <a:gd name="connsiteY135" fmla="*/ 4862 h 10000"/>
                  <a:gd name="connsiteX136" fmla="*/ 8086 w 10068"/>
                  <a:gd name="connsiteY136" fmla="*/ 4843 h 10000"/>
                  <a:gd name="connsiteX137" fmla="*/ 8218 w 10068"/>
                  <a:gd name="connsiteY137" fmla="*/ 5029 h 10000"/>
                  <a:gd name="connsiteX138" fmla="*/ 8367 w 10068"/>
                  <a:gd name="connsiteY138" fmla="*/ 5196 h 10000"/>
                  <a:gd name="connsiteX139" fmla="*/ 8568 w 10068"/>
                  <a:gd name="connsiteY139" fmla="*/ 5365 h 10000"/>
                  <a:gd name="connsiteX140" fmla="*/ 8751 w 10068"/>
                  <a:gd name="connsiteY140" fmla="*/ 5574 h 10000"/>
                  <a:gd name="connsiteX141" fmla="*/ 8900 w 10068"/>
                  <a:gd name="connsiteY141" fmla="*/ 5846 h 10000"/>
                  <a:gd name="connsiteX142" fmla="*/ 9065 w 10068"/>
                  <a:gd name="connsiteY142" fmla="*/ 6138 h 10000"/>
                  <a:gd name="connsiteX143" fmla="*/ 9198 w 10068"/>
                  <a:gd name="connsiteY143" fmla="*/ 6513 h 10000"/>
                  <a:gd name="connsiteX144" fmla="*/ 9298 w 10068"/>
                  <a:gd name="connsiteY144" fmla="*/ 6973 h 10000"/>
                  <a:gd name="connsiteX145" fmla="*/ 9364 w 10068"/>
                  <a:gd name="connsiteY145" fmla="*/ 7475 h 10000"/>
                  <a:gd name="connsiteX146" fmla="*/ 9413 w 10068"/>
                  <a:gd name="connsiteY146" fmla="*/ 7935 h 10000"/>
                  <a:gd name="connsiteX147" fmla="*/ 9413 w 10068"/>
                  <a:gd name="connsiteY147" fmla="*/ 8354 h 10000"/>
                  <a:gd name="connsiteX148" fmla="*/ 9413 w 10068"/>
                  <a:gd name="connsiteY148" fmla="*/ 8686 h 10000"/>
                  <a:gd name="connsiteX149" fmla="*/ 9413 w 10068"/>
                  <a:gd name="connsiteY149" fmla="*/ 8938 h 10000"/>
                  <a:gd name="connsiteX150" fmla="*/ 9379 w 10068"/>
                  <a:gd name="connsiteY150" fmla="*/ 9146 h 10000"/>
                  <a:gd name="connsiteX151" fmla="*/ 9379 w 10068"/>
                  <a:gd name="connsiteY151" fmla="*/ 9314 h 10000"/>
                  <a:gd name="connsiteX152" fmla="*/ 9379 w 10068"/>
                  <a:gd name="connsiteY152" fmla="*/ 9357 h 10000"/>
                  <a:gd name="connsiteX153" fmla="*/ 9429 w 10068"/>
                  <a:gd name="connsiteY153" fmla="*/ 9357 h 10000"/>
                  <a:gd name="connsiteX154" fmla="*/ 9546 w 10068"/>
                  <a:gd name="connsiteY154" fmla="*/ 9440 h 10000"/>
                  <a:gd name="connsiteX155" fmla="*/ 9696 w 10068"/>
                  <a:gd name="connsiteY155" fmla="*/ 9543 h 10000"/>
                  <a:gd name="connsiteX156" fmla="*/ 10042 w 10068"/>
                  <a:gd name="connsiteY156" fmla="*/ 10000 h 10000"/>
                  <a:gd name="connsiteX157" fmla="*/ 9099 w 10068"/>
                  <a:gd name="connsiteY157" fmla="*/ 2668 h 10000"/>
                  <a:gd name="connsiteX158" fmla="*/ 5216 w 10068"/>
                  <a:gd name="connsiteY158" fmla="*/ 1 h 10000"/>
                  <a:gd name="connsiteX159" fmla="*/ 1453 w 10068"/>
                  <a:gd name="connsiteY159"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110 w 10068"/>
                  <a:gd name="connsiteY4" fmla="*/ 6138 h 10000"/>
                  <a:gd name="connsiteX5" fmla="*/ 2162 w 10068"/>
                  <a:gd name="connsiteY5" fmla="*/ 5678 h 10000"/>
                  <a:gd name="connsiteX6" fmla="*/ 2179 w 10068"/>
                  <a:gd name="connsiteY6" fmla="*/ 5365 h 10000"/>
                  <a:gd name="connsiteX7" fmla="*/ 2294 w 10068"/>
                  <a:gd name="connsiteY7" fmla="*/ 5029 h 10000"/>
                  <a:gd name="connsiteX8" fmla="*/ 2393 w 10068"/>
                  <a:gd name="connsiteY8" fmla="*/ 4736 h 10000"/>
                  <a:gd name="connsiteX9" fmla="*/ 2608 w 10068"/>
                  <a:gd name="connsiteY9" fmla="*/ 4424 h 10000"/>
                  <a:gd name="connsiteX10" fmla="*/ 2841 w 10068"/>
                  <a:gd name="connsiteY10" fmla="*/ 4173 h 10000"/>
                  <a:gd name="connsiteX11" fmla="*/ 2958 w 10068"/>
                  <a:gd name="connsiteY11" fmla="*/ 4130 h 10000"/>
                  <a:gd name="connsiteX12" fmla="*/ 2973 w 10068"/>
                  <a:gd name="connsiteY12" fmla="*/ 4130 h 10000"/>
                  <a:gd name="connsiteX13" fmla="*/ 3041 w 10068"/>
                  <a:gd name="connsiteY13" fmla="*/ 4173 h 10000"/>
                  <a:gd name="connsiteX14" fmla="*/ 3041 w 10068"/>
                  <a:gd name="connsiteY14" fmla="*/ 4258 h 10000"/>
                  <a:gd name="connsiteX15" fmla="*/ 3007 w 10068"/>
                  <a:gd name="connsiteY15" fmla="*/ 4569 h 10000"/>
                  <a:gd name="connsiteX16" fmla="*/ 2973 w 10068"/>
                  <a:gd name="connsiteY16" fmla="*/ 4904 h 10000"/>
                  <a:gd name="connsiteX17" fmla="*/ 2973 w 10068"/>
                  <a:gd name="connsiteY17" fmla="*/ 5134 h 10000"/>
                  <a:gd name="connsiteX18" fmla="*/ 3041 w 10068"/>
                  <a:gd name="connsiteY18" fmla="*/ 5365 h 10000"/>
                  <a:gd name="connsiteX19" fmla="*/ 3106 w 10068"/>
                  <a:gd name="connsiteY19" fmla="*/ 5763 h 10000"/>
                  <a:gd name="connsiteX20" fmla="*/ 3188 w 10068"/>
                  <a:gd name="connsiteY20" fmla="*/ 5929 h 10000"/>
                  <a:gd name="connsiteX21" fmla="*/ 3223 w 10068"/>
                  <a:gd name="connsiteY21" fmla="*/ 6096 h 10000"/>
                  <a:gd name="connsiteX22" fmla="*/ 3272 w 10068"/>
                  <a:gd name="connsiteY22" fmla="*/ 6178 h 10000"/>
                  <a:gd name="connsiteX23" fmla="*/ 3272 w 10068"/>
                  <a:gd name="connsiteY23" fmla="*/ 6199 h 10000"/>
                  <a:gd name="connsiteX24" fmla="*/ 3272 w 10068"/>
                  <a:gd name="connsiteY24" fmla="*/ 6138 h 10000"/>
                  <a:gd name="connsiteX25" fmla="*/ 3272 w 10068"/>
                  <a:gd name="connsiteY25" fmla="*/ 6032 h 10000"/>
                  <a:gd name="connsiteX26" fmla="*/ 3240 w 10068"/>
                  <a:gd name="connsiteY26" fmla="*/ 5846 h 10000"/>
                  <a:gd name="connsiteX27" fmla="*/ 3240 w 10068"/>
                  <a:gd name="connsiteY27" fmla="*/ 5593 h 10000"/>
                  <a:gd name="connsiteX28" fmla="*/ 3272 w 10068"/>
                  <a:gd name="connsiteY28" fmla="*/ 5344 h 10000"/>
                  <a:gd name="connsiteX29" fmla="*/ 3355 w 10068"/>
                  <a:gd name="connsiteY29" fmla="*/ 5029 h 10000"/>
                  <a:gd name="connsiteX30" fmla="*/ 3438 w 10068"/>
                  <a:gd name="connsiteY30" fmla="*/ 4736 h 10000"/>
                  <a:gd name="connsiteX31" fmla="*/ 3588 w 10068"/>
                  <a:gd name="connsiteY31" fmla="*/ 4466 h 10000"/>
                  <a:gd name="connsiteX32" fmla="*/ 3705 w 10068"/>
                  <a:gd name="connsiteY32" fmla="*/ 4341 h 10000"/>
                  <a:gd name="connsiteX33" fmla="*/ 3839 w 10068"/>
                  <a:gd name="connsiteY33" fmla="*/ 4130 h 10000"/>
                  <a:gd name="connsiteX34" fmla="*/ 4103 w 10068"/>
                  <a:gd name="connsiteY34" fmla="*/ 3757 h 10000"/>
                  <a:gd name="connsiteX35" fmla="*/ 4235 w 10068"/>
                  <a:gd name="connsiteY35" fmla="*/ 3588 h 10000"/>
                  <a:gd name="connsiteX36" fmla="*/ 4300 w 10068"/>
                  <a:gd name="connsiteY36" fmla="*/ 3463 h 10000"/>
                  <a:gd name="connsiteX37" fmla="*/ 4382 w 10068"/>
                  <a:gd name="connsiteY37" fmla="*/ 3359 h 10000"/>
                  <a:gd name="connsiteX38" fmla="*/ 4416 w 10068"/>
                  <a:gd name="connsiteY38" fmla="*/ 3338 h 10000"/>
                  <a:gd name="connsiteX39" fmla="*/ 4382 w 10068"/>
                  <a:gd name="connsiteY39" fmla="*/ 3359 h 10000"/>
                  <a:gd name="connsiteX40" fmla="*/ 4333 w 10068"/>
                  <a:gd name="connsiteY40" fmla="*/ 3463 h 10000"/>
                  <a:gd name="connsiteX41" fmla="*/ 4235 w 10068"/>
                  <a:gd name="connsiteY41" fmla="*/ 3630 h 10000"/>
                  <a:gd name="connsiteX42" fmla="*/ 4152 w 10068"/>
                  <a:gd name="connsiteY42" fmla="*/ 3839 h 10000"/>
                  <a:gd name="connsiteX43" fmla="*/ 4035 w 10068"/>
                  <a:gd name="connsiteY43" fmla="*/ 4090 h 10000"/>
                  <a:gd name="connsiteX44" fmla="*/ 3936 w 10068"/>
                  <a:gd name="connsiteY44" fmla="*/ 4363 h 10000"/>
                  <a:gd name="connsiteX45" fmla="*/ 3854 w 10068"/>
                  <a:gd name="connsiteY45" fmla="*/ 4674 h 10000"/>
                  <a:gd name="connsiteX46" fmla="*/ 3803 w 10068"/>
                  <a:gd name="connsiteY46" fmla="*/ 4968 h 10000"/>
                  <a:gd name="connsiteX47" fmla="*/ 3770 w 10068"/>
                  <a:gd name="connsiteY47" fmla="*/ 5365 h 10000"/>
                  <a:gd name="connsiteX48" fmla="*/ 3803 w 10068"/>
                  <a:gd name="connsiteY48" fmla="*/ 5698 h 10000"/>
                  <a:gd name="connsiteX49" fmla="*/ 3886 w 10068"/>
                  <a:gd name="connsiteY49" fmla="*/ 5971 h 10000"/>
                  <a:gd name="connsiteX50" fmla="*/ 3985 w 10068"/>
                  <a:gd name="connsiteY50" fmla="*/ 6138 h 10000"/>
                  <a:gd name="connsiteX51" fmla="*/ 4103 w 10068"/>
                  <a:gd name="connsiteY51" fmla="*/ 6264 h 10000"/>
                  <a:gd name="connsiteX52" fmla="*/ 4202 w 10068"/>
                  <a:gd name="connsiteY52" fmla="*/ 6368 h 10000"/>
                  <a:gd name="connsiteX53" fmla="*/ 4251 w 10068"/>
                  <a:gd name="connsiteY53" fmla="*/ 6410 h 10000"/>
                  <a:gd name="connsiteX54" fmla="*/ 4284 w 10068"/>
                  <a:gd name="connsiteY54" fmla="*/ 6410 h 10000"/>
                  <a:gd name="connsiteX55" fmla="*/ 4284 w 10068"/>
                  <a:gd name="connsiteY55" fmla="*/ 6368 h 10000"/>
                  <a:gd name="connsiteX56" fmla="*/ 4251 w 10068"/>
                  <a:gd name="connsiteY56" fmla="*/ 6243 h 10000"/>
                  <a:gd name="connsiteX57" fmla="*/ 4235 w 10068"/>
                  <a:gd name="connsiteY57" fmla="*/ 6096 h 10000"/>
                  <a:gd name="connsiteX58" fmla="*/ 4202 w 10068"/>
                  <a:gd name="connsiteY58" fmla="*/ 5867 h 10000"/>
                  <a:gd name="connsiteX59" fmla="*/ 4202 w 10068"/>
                  <a:gd name="connsiteY59" fmla="*/ 5635 h 10000"/>
                  <a:gd name="connsiteX60" fmla="*/ 4235 w 10068"/>
                  <a:gd name="connsiteY60" fmla="*/ 5344 h 10000"/>
                  <a:gd name="connsiteX61" fmla="*/ 4251 w 10068"/>
                  <a:gd name="connsiteY61" fmla="*/ 5029 h 10000"/>
                  <a:gd name="connsiteX62" fmla="*/ 4366 w 10068"/>
                  <a:gd name="connsiteY62" fmla="*/ 4736 h 10000"/>
                  <a:gd name="connsiteX63" fmla="*/ 4467 w 10068"/>
                  <a:gd name="connsiteY63" fmla="*/ 4424 h 10000"/>
                  <a:gd name="connsiteX64" fmla="*/ 4599 w 10068"/>
                  <a:gd name="connsiteY64" fmla="*/ 4194 h 10000"/>
                  <a:gd name="connsiteX65" fmla="*/ 4698 w 10068"/>
                  <a:gd name="connsiteY65" fmla="*/ 4005 h 10000"/>
                  <a:gd name="connsiteX66" fmla="*/ 4833 w 10068"/>
                  <a:gd name="connsiteY66" fmla="*/ 3839 h 10000"/>
                  <a:gd name="connsiteX67" fmla="*/ 4948 w 10068"/>
                  <a:gd name="connsiteY67" fmla="*/ 3691 h 10000"/>
                  <a:gd name="connsiteX68" fmla="*/ 5047 w 10068"/>
                  <a:gd name="connsiteY68" fmla="*/ 3588 h 10000"/>
                  <a:gd name="connsiteX69" fmla="*/ 5182 w 10068"/>
                  <a:gd name="connsiteY69" fmla="*/ 3525 h 10000"/>
                  <a:gd name="connsiteX70" fmla="*/ 5266 w 10068"/>
                  <a:gd name="connsiteY70" fmla="*/ 3525 h 10000"/>
                  <a:gd name="connsiteX71" fmla="*/ 5349 w 10068"/>
                  <a:gd name="connsiteY71" fmla="*/ 3588 h 10000"/>
                  <a:gd name="connsiteX72" fmla="*/ 5430 w 10068"/>
                  <a:gd name="connsiteY72" fmla="*/ 3691 h 10000"/>
                  <a:gd name="connsiteX73" fmla="*/ 5482 w 10068"/>
                  <a:gd name="connsiteY73" fmla="*/ 3839 h 10000"/>
                  <a:gd name="connsiteX74" fmla="*/ 5515 w 10068"/>
                  <a:gd name="connsiteY74" fmla="*/ 4028 h 10000"/>
                  <a:gd name="connsiteX75" fmla="*/ 5582 w 10068"/>
                  <a:gd name="connsiteY75" fmla="*/ 4528 h 10000"/>
                  <a:gd name="connsiteX76" fmla="*/ 5615 w 10068"/>
                  <a:gd name="connsiteY76" fmla="*/ 5092 h 10000"/>
                  <a:gd name="connsiteX77" fmla="*/ 5648 w 10068"/>
                  <a:gd name="connsiteY77" fmla="*/ 5678 h 10000"/>
                  <a:gd name="connsiteX78" fmla="*/ 5648 w 10068"/>
                  <a:gd name="connsiteY78" fmla="*/ 5929 h 10000"/>
                  <a:gd name="connsiteX79" fmla="*/ 5648 w 10068"/>
                  <a:gd name="connsiteY79" fmla="*/ 6138 h 10000"/>
                  <a:gd name="connsiteX80" fmla="*/ 5615 w 10068"/>
                  <a:gd name="connsiteY80" fmla="*/ 6346 h 10000"/>
                  <a:gd name="connsiteX81" fmla="*/ 5615 w 10068"/>
                  <a:gd name="connsiteY81" fmla="*/ 6473 h 10000"/>
                  <a:gd name="connsiteX82" fmla="*/ 5615 w 10068"/>
                  <a:gd name="connsiteY82" fmla="*/ 6576 h 10000"/>
                  <a:gd name="connsiteX83" fmla="*/ 5615 w 10068"/>
                  <a:gd name="connsiteY83" fmla="*/ 6597 h 10000"/>
                  <a:gd name="connsiteX84" fmla="*/ 6244 w 10068"/>
                  <a:gd name="connsiteY84" fmla="*/ 3170 h 10000"/>
                  <a:gd name="connsiteX85" fmla="*/ 6278 w 10068"/>
                  <a:gd name="connsiteY85" fmla="*/ 3233 h 10000"/>
                  <a:gd name="connsiteX86" fmla="*/ 6310 w 10068"/>
                  <a:gd name="connsiteY86" fmla="*/ 3338 h 10000"/>
                  <a:gd name="connsiteX87" fmla="*/ 6359 w 10068"/>
                  <a:gd name="connsiteY87" fmla="*/ 3503 h 10000"/>
                  <a:gd name="connsiteX88" fmla="*/ 6410 w 10068"/>
                  <a:gd name="connsiteY88" fmla="*/ 3734 h 10000"/>
                  <a:gd name="connsiteX89" fmla="*/ 6458 w 10068"/>
                  <a:gd name="connsiteY89" fmla="*/ 3965 h 10000"/>
                  <a:gd name="connsiteX90" fmla="*/ 6542 w 10068"/>
                  <a:gd name="connsiteY90" fmla="*/ 4258 h 10000"/>
                  <a:gd name="connsiteX91" fmla="*/ 6627 w 10068"/>
                  <a:gd name="connsiteY91" fmla="*/ 4904 h 10000"/>
                  <a:gd name="connsiteX92" fmla="*/ 6644 w 10068"/>
                  <a:gd name="connsiteY92" fmla="*/ 5238 h 10000"/>
                  <a:gd name="connsiteX93" fmla="*/ 6644 w 10068"/>
                  <a:gd name="connsiteY93" fmla="*/ 5511 h 10000"/>
                  <a:gd name="connsiteX94" fmla="*/ 6644 w 10068"/>
                  <a:gd name="connsiteY94" fmla="*/ 5740 h 10000"/>
                  <a:gd name="connsiteX95" fmla="*/ 6627 w 10068"/>
                  <a:gd name="connsiteY95" fmla="*/ 5929 h 10000"/>
                  <a:gd name="connsiteX96" fmla="*/ 6592 w 10068"/>
                  <a:gd name="connsiteY96" fmla="*/ 6096 h 10000"/>
                  <a:gd name="connsiteX97" fmla="*/ 6577 w 10068"/>
                  <a:gd name="connsiteY97" fmla="*/ 6199 h 10000"/>
                  <a:gd name="connsiteX98" fmla="*/ 6542 w 10068"/>
                  <a:gd name="connsiteY98" fmla="*/ 6264 h 10000"/>
                  <a:gd name="connsiteX99" fmla="*/ 6542 w 10068"/>
                  <a:gd name="connsiteY99" fmla="*/ 6306 h 10000"/>
                  <a:gd name="connsiteX100" fmla="*/ 6542 w 10068"/>
                  <a:gd name="connsiteY100" fmla="*/ 6264 h 10000"/>
                  <a:gd name="connsiteX101" fmla="*/ 6627 w 10068"/>
                  <a:gd name="connsiteY101" fmla="*/ 6199 h 10000"/>
                  <a:gd name="connsiteX102" fmla="*/ 6709 w 10068"/>
                  <a:gd name="connsiteY102" fmla="*/ 6074 h 10000"/>
                  <a:gd name="connsiteX103" fmla="*/ 6774 w 10068"/>
                  <a:gd name="connsiteY103" fmla="*/ 5908 h 10000"/>
                  <a:gd name="connsiteX104" fmla="*/ 6975 w 10068"/>
                  <a:gd name="connsiteY104" fmla="*/ 5532 h 10000"/>
                  <a:gd name="connsiteX105" fmla="*/ 7154 w 10068"/>
                  <a:gd name="connsiteY105" fmla="*/ 5092 h 10000"/>
                  <a:gd name="connsiteX106" fmla="*/ 7173 w 10068"/>
                  <a:gd name="connsiteY106" fmla="*/ 4926 h 10000"/>
                  <a:gd name="connsiteX107" fmla="*/ 7206 w 10068"/>
                  <a:gd name="connsiteY107" fmla="*/ 4736 h 10000"/>
                  <a:gd name="connsiteX108" fmla="*/ 7206 w 10068"/>
                  <a:gd name="connsiteY108" fmla="*/ 4424 h 10000"/>
                  <a:gd name="connsiteX109" fmla="*/ 7154 w 10068"/>
                  <a:gd name="connsiteY109" fmla="*/ 4258 h 10000"/>
                  <a:gd name="connsiteX110" fmla="*/ 7122 w 10068"/>
                  <a:gd name="connsiteY110" fmla="*/ 4235 h 10000"/>
                  <a:gd name="connsiteX111" fmla="*/ 7122 w 10068"/>
                  <a:gd name="connsiteY111" fmla="*/ 4194 h 10000"/>
                  <a:gd name="connsiteX112" fmla="*/ 7154 w 10068"/>
                  <a:gd name="connsiteY112" fmla="*/ 4235 h 10000"/>
                  <a:gd name="connsiteX113" fmla="*/ 7206 w 10068"/>
                  <a:gd name="connsiteY113" fmla="*/ 4341 h 10000"/>
                  <a:gd name="connsiteX114" fmla="*/ 7290 w 10068"/>
                  <a:gd name="connsiteY114" fmla="*/ 4466 h 10000"/>
                  <a:gd name="connsiteX115" fmla="*/ 7389 w 10068"/>
                  <a:gd name="connsiteY115" fmla="*/ 4632 h 10000"/>
                  <a:gd name="connsiteX116" fmla="*/ 7573 w 10068"/>
                  <a:gd name="connsiteY116" fmla="*/ 4904 h 10000"/>
                  <a:gd name="connsiteX117" fmla="*/ 7638 w 10068"/>
                  <a:gd name="connsiteY117" fmla="*/ 5029 h 10000"/>
                  <a:gd name="connsiteX118" fmla="*/ 7654 w 10068"/>
                  <a:gd name="connsiteY118" fmla="*/ 5072 h 10000"/>
                  <a:gd name="connsiteX119" fmla="*/ 7705 w 10068"/>
                  <a:gd name="connsiteY119" fmla="*/ 5574 h 10000"/>
                  <a:gd name="connsiteX120" fmla="*/ 7737 w 10068"/>
                  <a:gd name="connsiteY120" fmla="*/ 6032 h 10000"/>
                  <a:gd name="connsiteX121" fmla="*/ 7737 w 10068"/>
                  <a:gd name="connsiteY121" fmla="*/ 6243 h 10000"/>
                  <a:gd name="connsiteX122" fmla="*/ 7769 w 10068"/>
                  <a:gd name="connsiteY122" fmla="*/ 6431 h 10000"/>
                  <a:gd name="connsiteX123" fmla="*/ 7785 w 10068"/>
                  <a:gd name="connsiteY123" fmla="*/ 6536 h 10000"/>
                  <a:gd name="connsiteX124" fmla="*/ 7820 w 10068"/>
                  <a:gd name="connsiteY124" fmla="*/ 6576 h 10000"/>
                  <a:gd name="connsiteX125" fmla="*/ 7820 w 10068"/>
                  <a:gd name="connsiteY125" fmla="*/ 6536 h 10000"/>
                  <a:gd name="connsiteX126" fmla="*/ 7870 w 10068"/>
                  <a:gd name="connsiteY126" fmla="*/ 6473 h 10000"/>
                  <a:gd name="connsiteX127" fmla="*/ 7921 w 10068"/>
                  <a:gd name="connsiteY127" fmla="*/ 6368 h 10000"/>
                  <a:gd name="connsiteX128" fmla="*/ 7970 w 10068"/>
                  <a:gd name="connsiteY128" fmla="*/ 6243 h 10000"/>
                  <a:gd name="connsiteX129" fmla="*/ 8103 w 10068"/>
                  <a:gd name="connsiteY129" fmla="*/ 5908 h 10000"/>
                  <a:gd name="connsiteX130" fmla="*/ 8184 w 10068"/>
                  <a:gd name="connsiteY130" fmla="*/ 5468 h 10000"/>
                  <a:gd name="connsiteX131" fmla="*/ 8218 w 10068"/>
                  <a:gd name="connsiteY131" fmla="*/ 5302 h 10000"/>
                  <a:gd name="connsiteX132" fmla="*/ 8218 w 10068"/>
                  <a:gd name="connsiteY132" fmla="*/ 5175 h 10000"/>
                  <a:gd name="connsiteX133" fmla="*/ 8168 w 10068"/>
                  <a:gd name="connsiteY133" fmla="*/ 4968 h 10000"/>
                  <a:gd name="connsiteX134" fmla="*/ 8103 w 10068"/>
                  <a:gd name="connsiteY134" fmla="*/ 4862 h 10000"/>
                  <a:gd name="connsiteX135" fmla="*/ 8086 w 10068"/>
                  <a:gd name="connsiteY135" fmla="*/ 4843 h 10000"/>
                  <a:gd name="connsiteX136" fmla="*/ 8218 w 10068"/>
                  <a:gd name="connsiteY136" fmla="*/ 5029 h 10000"/>
                  <a:gd name="connsiteX137" fmla="*/ 8367 w 10068"/>
                  <a:gd name="connsiteY137" fmla="*/ 5196 h 10000"/>
                  <a:gd name="connsiteX138" fmla="*/ 8568 w 10068"/>
                  <a:gd name="connsiteY138" fmla="*/ 5365 h 10000"/>
                  <a:gd name="connsiteX139" fmla="*/ 8751 w 10068"/>
                  <a:gd name="connsiteY139" fmla="*/ 5574 h 10000"/>
                  <a:gd name="connsiteX140" fmla="*/ 8900 w 10068"/>
                  <a:gd name="connsiteY140" fmla="*/ 5846 h 10000"/>
                  <a:gd name="connsiteX141" fmla="*/ 9065 w 10068"/>
                  <a:gd name="connsiteY141" fmla="*/ 6138 h 10000"/>
                  <a:gd name="connsiteX142" fmla="*/ 9198 w 10068"/>
                  <a:gd name="connsiteY142" fmla="*/ 6513 h 10000"/>
                  <a:gd name="connsiteX143" fmla="*/ 9298 w 10068"/>
                  <a:gd name="connsiteY143" fmla="*/ 6973 h 10000"/>
                  <a:gd name="connsiteX144" fmla="*/ 9364 w 10068"/>
                  <a:gd name="connsiteY144" fmla="*/ 7475 h 10000"/>
                  <a:gd name="connsiteX145" fmla="*/ 9413 w 10068"/>
                  <a:gd name="connsiteY145" fmla="*/ 7935 h 10000"/>
                  <a:gd name="connsiteX146" fmla="*/ 9413 w 10068"/>
                  <a:gd name="connsiteY146" fmla="*/ 8354 h 10000"/>
                  <a:gd name="connsiteX147" fmla="*/ 9413 w 10068"/>
                  <a:gd name="connsiteY147" fmla="*/ 8686 h 10000"/>
                  <a:gd name="connsiteX148" fmla="*/ 9413 w 10068"/>
                  <a:gd name="connsiteY148" fmla="*/ 8938 h 10000"/>
                  <a:gd name="connsiteX149" fmla="*/ 9379 w 10068"/>
                  <a:gd name="connsiteY149" fmla="*/ 9146 h 10000"/>
                  <a:gd name="connsiteX150" fmla="*/ 9379 w 10068"/>
                  <a:gd name="connsiteY150" fmla="*/ 9314 h 10000"/>
                  <a:gd name="connsiteX151" fmla="*/ 9379 w 10068"/>
                  <a:gd name="connsiteY151" fmla="*/ 9357 h 10000"/>
                  <a:gd name="connsiteX152" fmla="*/ 9429 w 10068"/>
                  <a:gd name="connsiteY152" fmla="*/ 9357 h 10000"/>
                  <a:gd name="connsiteX153" fmla="*/ 9546 w 10068"/>
                  <a:gd name="connsiteY153" fmla="*/ 9440 h 10000"/>
                  <a:gd name="connsiteX154" fmla="*/ 9696 w 10068"/>
                  <a:gd name="connsiteY154" fmla="*/ 9543 h 10000"/>
                  <a:gd name="connsiteX155" fmla="*/ 10042 w 10068"/>
                  <a:gd name="connsiteY155" fmla="*/ 10000 h 10000"/>
                  <a:gd name="connsiteX156" fmla="*/ 9099 w 10068"/>
                  <a:gd name="connsiteY156" fmla="*/ 2668 h 10000"/>
                  <a:gd name="connsiteX157" fmla="*/ 5216 w 10068"/>
                  <a:gd name="connsiteY157" fmla="*/ 1 h 10000"/>
                  <a:gd name="connsiteX158" fmla="*/ 1453 w 10068"/>
                  <a:gd name="connsiteY158"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162 w 10068"/>
                  <a:gd name="connsiteY5" fmla="*/ 5678 h 10000"/>
                  <a:gd name="connsiteX6" fmla="*/ 2179 w 10068"/>
                  <a:gd name="connsiteY6" fmla="*/ 5365 h 10000"/>
                  <a:gd name="connsiteX7" fmla="*/ 2294 w 10068"/>
                  <a:gd name="connsiteY7" fmla="*/ 5029 h 10000"/>
                  <a:gd name="connsiteX8" fmla="*/ 2393 w 10068"/>
                  <a:gd name="connsiteY8" fmla="*/ 4736 h 10000"/>
                  <a:gd name="connsiteX9" fmla="*/ 2608 w 10068"/>
                  <a:gd name="connsiteY9" fmla="*/ 4424 h 10000"/>
                  <a:gd name="connsiteX10" fmla="*/ 2841 w 10068"/>
                  <a:gd name="connsiteY10" fmla="*/ 4173 h 10000"/>
                  <a:gd name="connsiteX11" fmla="*/ 2958 w 10068"/>
                  <a:gd name="connsiteY11" fmla="*/ 4130 h 10000"/>
                  <a:gd name="connsiteX12" fmla="*/ 2973 w 10068"/>
                  <a:gd name="connsiteY12" fmla="*/ 4130 h 10000"/>
                  <a:gd name="connsiteX13" fmla="*/ 3041 w 10068"/>
                  <a:gd name="connsiteY13" fmla="*/ 4173 h 10000"/>
                  <a:gd name="connsiteX14" fmla="*/ 3041 w 10068"/>
                  <a:gd name="connsiteY14" fmla="*/ 4258 h 10000"/>
                  <a:gd name="connsiteX15" fmla="*/ 3007 w 10068"/>
                  <a:gd name="connsiteY15" fmla="*/ 4569 h 10000"/>
                  <a:gd name="connsiteX16" fmla="*/ 2973 w 10068"/>
                  <a:gd name="connsiteY16" fmla="*/ 4904 h 10000"/>
                  <a:gd name="connsiteX17" fmla="*/ 2973 w 10068"/>
                  <a:gd name="connsiteY17" fmla="*/ 5134 h 10000"/>
                  <a:gd name="connsiteX18" fmla="*/ 3041 w 10068"/>
                  <a:gd name="connsiteY18" fmla="*/ 5365 h 10000"/>
                  <a:gd name="connsiteX19" fmla="*/ 3106 w 10068"/>
                  <a:gd name="connsiteY19" fmla="*/ 5763 h 10000"/>
                  <a:gd name="connsiteX20" fmla="*/ 3188 w 10068"/>
                  <a:gd name="connsiteY20" fmla="*/ 5929 h 10000"/>
                  <a:gd name="connsiteX21" fmla="*/ 3223 w 10068"/>
                  <a:gd name="connsiteY21" fmla="*/ 6096 h 10000"/>
                  <a:gd name="connsiteX22" fmla="*/ 3272 w 10068"/>
                  <a:gd name="connsiteY22" fmla="*/ 6178 h 10000"/>
                  <a:gd name="connsiteX23" fmla="*/ 3272 w 10068"/>
                  <a:gd name="connsiteY23" fmla="*/ 6199 h 10000"/>
                  <a:gd name="connsiteX24" fmla="*/ 3272 w 10068"/>
                  <a:gd name="connsiteY24" fmla="*/ 6138 h 10000"/>
                  <a:gd name="connsiteX25" fmla="*/ 3272 w 10068"/>
                  <a:gd name="connsiteY25" fmla="*/ 6032 h 10000"/>
                  <a:gd name="connsiteX26" fmla="*/ 3240 w 10068"/>
                  <a:gd name="connsiteY26" fmla="*/ 5846 h 10000"/>
                  <a:gd name="connsiteX27" fmla="*/ 3240 w 10068"/>
                  <a:gd name="connsiteY27" fmla="*/ 5593 h 10000"/>
                  <a:gd name="connsiteX28" fmla="*/ 3272 w 10068"/>
                  <a:gd name="connsiteY28" fmla="*/ 5344 h 10000"/>
                  <a:gd name="connsiteX29" fmla="*/ 3355 w 10068"/>
                  <a:gd name="connsiteY29" fmla="*/ 5029 h 10000"/>
                  <a:gd name="connsiteX30" fmla="*/ 3438 w 10068"/>
                  <a:gd name="connsiteY30" fmla="*/ 4736 h 10000"/>
                  <a:gd name="connsiteX31" fmla="*/ 3588 w 10068"/>
                  <a:gd name="connsiteY31" fmla="*/ 4466 h 10000"/>
                  <a:gd name="connsiteX32" fmla="*/ 3705 w 10068"/>
                  <a:gd name="connsiteY32" fmla="*/ 4341 h 10000"/>
                  <a:gd name="connsiteX33" fmla="*/ 3839 w 10068"/>
                  <a:gd name="connsiteY33" fmla="*/ 4130 h 10000"/>
                  <a:gd name="connsiteX34" fmla="*/ 4103 w 10068"/>
                  <a:gd name="connsiteY34" fmla="*/ 3757 h 10000"/>
                  <a:gd name="connsiteX35" fmla="*/ 4235 w 10068"/>
                  <a:gd name="connsiteY35" fmla="*/ 3588 h 10000"/>
                  <a:gd name="connsiteX36" fmla="*/ 4300 w 10068"/>
                  <a:gd name="connsiteY36" fmla="*/ 3463 h 10000"/>
                  <a:gd name="connsiteX37" fmla="*/ 4382 w 10068"/>
                  <a:gd name="connsiteY37" fmla="*/ 3359 h 10000"/>
                  <a:gd name="connsiteX38" fmla="*/ 4416 w 10068"/>
                  <a:gd name="connsiteY38" fmla="*/ 3338 h 10000"/>
                  <a:gd name="connsiteX39" fmla="*/ 4382 w 10068"/>
                  <a:gd name="connsiteY39" fmla="*/ 3359 h 10000"/>
                  <a:gd name="connsiteX40" fmla="*/ 4333 w 10068"/>
                  <a:gd name="connsiteY40" fmla="*/ 3463 h 10000"/>
                  <a:gd name="connsiteX41" fmla="*/ 4235 w 10068"/>
                  <a:gd name="connsiteY41" fmla="*/ 3630 h 10000"/>
                  <a:gd name="connsiteX42" fmla="*/ 4152 w 10068"/>
                  <a:gd name="connsiteY42" fmla="*/ 3839 h 10000"/>
                  <a:gd name="connsiteX43" fmla="*/ 4035 w 10068"/>
                  <a:gd name="connsiteY43" fmla="*/ 4090 h 10000"/>
                  <a:gd name="connsiteX44" fmla="*/ 3936 w 10068"/>
                  <a:gd name="connsiteY44" fmla="*/ 4363 h 10000"/>
                  <a:gd name="connsiteX45" fmla="*/ 3854 w 10068"/>
                  <a:gd name="connsiteY45" fmla="*/ 4674 h 10000"/>
                  <a:gd name="connsiteX46" fmla="*/ 3803 w 10068"/>
                  <a:gd name="connsiteY46" fmla="*/ 4968 h 10000"/>
                  <a:gd name="connsiteX47" fmla="*/ 3770 w 10068"/>
                  <a:gd name="connsiteY47" fmla="*/ 5365 h 10000"/>
                  <a:gd name="connsiteX48" fmla="*/ 3803 w 10068"/>
                  <a:gd name="connsiteY48" fmla="*/ 5698 h 10000"/>
                  <a:gd name="connsiteX49" fmla="*/ 3886 w 10068"/>
                  <a:gd name="connsiteY49" fmla="*/ 5971 h 10000"/>
                  <a:gd name="connsiteX50" fmla="*/ 3985 w 10068"/>
                  <a:gd name="connsiteY50" fmla="*/ 6138 h 10000"/>
                  <a:gd name="connsiteX51" fmla="*/ 4103 w 10068"/>
                  <a:gd name="connsiteY51" fmla="*/ 6264 h 10000"/>
                  <a:gd name="connsiteX52" fmla="*/ 4202 w 10068"/>
                  <a:gd name="connsiteY52" fmla="*/ 6368 h 10000"/>
                  <a:gd name="connsiteX53" fmla="*/ 4251 w 10068"/>
                  <a:gd name="connsiteY53" fmla="*/ 6410 h 10000"/>
                  <a:gd name="connsiteX54" fmla="*/ 4284 w 10068"/>
                  <a:gd name="connsiteY54" fmla="*/ 6410 h 10000"/>
                  <a:gd name="connsiteX55" fmla="*/ 4284 w 10068"/>
                  <a:gd name="connsiteY55" fmla="*/ 6368 h 10000"/>
                  <a:gd name="connsiteX56" fmla="*/ 4251 w 10068"/>
                  <a:gd name="connsiteY56" fmla="*/ 6243 h 10000"/>
                  <a:gd name="connsiteX57" fmla="*/ 4235 w 10068"/>
                  <a:gd name="connsiteY57" fmla="*/ 6096 h 10000"/>
                  <a:gd name="connsiteX58" fmla="*/ 4202 w 10068"/>
                  <a:gd name="connsiteY58" fmla="*/ 5867 h 10000"/>
                  <a:gd name="connsiteX59" fmla="*/ 4202 w 10068"/>
                  <a:gd name="connsiteY59" fmla="*/ 5635 h 10000"/>
                  <a:gd name="connsiteX60" fmla="*/ 4235 w 10068"/>
                  <a:gd name="connsiteY60" fmla="*/ 5344 h 10000"/>
                  <a:gd name="connsiteX61" fmla="*/ 4251 w 10068"/>
                  <a:gd name="connsiteY61" fmla="*/ 5029 h 10000"/>
                  <a:gd name="connsiteX62" fmla="*/ 4366 w 10068"/>
                  <a:gd name="connsiteY62" fmla="*/ 4736 h 10000"/>
                  <a:gd name="connsiteX63" fmla="*/ 4467 w 10068"/>
                  <a:gd name="connsiteY63" fmla="*/ 4424 h 10000"/>
                  <a:gd name="connsiteX64" fmla="*/ 4599 w 10068"/>
                  <a:gd name="connsiteY64" fmla="*/ 4194 h 10000"/>
                  <a:gd name="connsiteX65" fmla="*/ 4698 w 10068"/>
                  <a:gd name="connsiteY65" fmla="*/ 4005 h 10000"/>
                  <a:gd name="connsiteX66" fmla="*/ 4833 w 10068"/>
                  <a:gd name="connsiteY66" fmla="*/ 3839 h 10000"/>
                  <a:gd name="connsiteX67" fmla="*/ 4948 w 10068"/>
                  <a:gd name="connsiteY67" fmla="*/ 3691 h 10000"/>
                  <a:gd name="connsiteX68" fmla="*/ 5047 w 10068"/>
                  <a:gd name="connsiteY68" fmla="*/ 3588 h 10000"/>
                  <a:gd name="connsiteX69" fmla="*/ 5182 w 10068"/>
                  <a:gd name="connsiteY69" fmla="*/ 3525 h 10000"/>
                  <a:gd name="connsiteX70" fmla="*/ 5266 w 10068"/>
                  <a:gd name="connsiteY70" fmla="*/ 3525 h 10000"/>
                  <a:gd name="connsiteX71" fmla="*/ 5349 w 10068"/>
                  <a:gd name="connsiteY71" fmla="*/ 3588 h 10000"/>
                  <a:gd name="connsiteX72" fmla="*/ 5430 w 10068"/>
                  <a:gd name="connsiteY72" fmla="*/ 3691 h 10000"/>
                  <a:gd name="connsiteX73" fmla="*/ 5482 w 10068"/>
                  <a:gd name="connsiteY73" fmla="*/ 3839 h 10000"/>
                  <a:gd name="connsiteX74" fmla="*/ 5515 w 10068"/>
                  <a:gd name="connsiteY74" fmla="*/ 4028 h 10000"/>
                  <a:gd name="connsiteX75" fmla="*/ 5582 w 10068"/>
                  <a:gd name="connsiteY75" fmla="*/ 4528 h 10000"/>
                  <a:gd name="connsiteX76" fmla="*/ 5615 w 10068"/>
                  <a:gd name="connsiteY76" fmla="*/ 5092 h 10000"/>
                  <a:gd name="connsiteX77" fmla="*/ 5648 w 10068"/>
                  <a:gd name="connsiteY77" fmla="*/ 5678 h 10000"/>
                  <a:gd name="connsiteX78" fmla="*/ 5648 w 10068"/>
                  <a:gd name="connsiteY78" fmla="*/ 5929 h 10000"/>
                  <a:gd name="connsiteX79" fmla="*/ 5648 w 10068"/>
                  <a:gd name="connsiteY79" fmla="*/ 6138 h 10000"/>
                  <a:gd name="connsiteX80" fmla="*/ 5615 w 10068"/>
                  <a:gd name="connsiteY80" fmla="*/ 6346 h 10000"/>
                  <a:gd name="connsiteX81" fmla="*/ 5615 w 10068"/>
                  <a:gd name="connsiteY81" fmla="*/ 6473 h 10000"/>
                  <a:gd name="connsiteX82" fmla="*/ 5615 w 10068"/>
                  <a:gd name="connsiteY82" fmla="*/ 6576 h 10000"/>
                  <a:gd name="connsiteX83" fmla="*/ 5615 w 10068"/>
                  <a:gd name="connsiteY83" fmla="*/ 6597 h 10000"/>
                  <a:gd name="connsiteX84" fmla="*/ 6244 w 10068"/>
                  <a:gd name="connsiteY84" fmla="*/ 3170 h 10000"/>
                  <a:gd name="connsiteX85" fmla="*/ 6278 w 10068"/>
                  <a:gd name="connsiteY85" fmla="*/ 3233 h 10000"/>
                  <a:gd name="connsiteX86" fmla="*/ 6310 w 10068"/>
                  <a:gd name="connsiteY86" fmla="*/ 3338 h 10000"/>
                  <a:gd name="connsiteX87" fmla="*/ 6359 w 10068"/>
                  <a:gd name="connsiteY87" fmla="*/ 3503 h 10000"/>
                  <a:gd name="connsiteX88" fmla="*/ 6410 w 10068"/>
                  <a:gd name="connsiteY88" fmla="*/ 3734 h 10000"/>
                  <a:gd name="connsiteX89" fmla="*/ 6458 w 10068"/>
                  <a:gd name="connsiteY89" fmla="*/ 3965 h 10000"/>
                  <a:gd name="connsiteX90" fmla="*/ 6542 w 10068"/>
                  <a:gd name="connsiteY90" fmla="*/ 4258 h 10000"/>
                  <a:gd name="connsiteX91" fmla="*/ 6627 w 10068"/>
                  <a:gd name="connsiteY91" fmla="*/ 4904 h 10000"/>
                  <a:gd name="connsiteX92" fmla="*/ 6644 w 10068"/>
                  <a:gd name="connsiteY92" fmla="*/ 5238 h 10000"/>
                  <a:gd name="connsiteX93" fmla="*/ 6644 w 10068"/>
                  <a:gd name="connsiteY93" fmla="*/ 5511 h 10000"/>
                  <a:gd name="connsiteX94" fmla="*/ 6644 w 10068"/>
                  <a:gd name="connsiteY94" fmla="*/ 5740 h 10000"/>
                  <a:gd name="connsiteX95" fmla="*/ 6627 w 10068"/>
                  <a:gd name="connsiteY95" fmla="*/ 5929 h 10000"/>
                  <a:gd name="connsiteX96" fmla="*/ 6592 w 10068"/>
                  <a:gd name="connsiteY96" fmla="*/ 6096 h 10000"/>
                  <a:gd name="connsiteX97" fmla="*/ 6577 w 10068"/>
                  <a:gd name="connsiteY97" fmla="*/ 6199 h 10000"/>
                  <a:gd name="connsiteX98" fmla="*/ 6542 w 10068"/>
                  <a:gd name="connsiteY98" fmla="*/ 6264 h 10000"/>
                  <a:gd name="connsiteX99" fmla="*/ 6542 w 10068"/>
                  <a:gd name="connsiteY99" fmla="*/ 6306 h 10000"/>
                  <a:gd name="connsiteX100" fmla="*/ 6542 w 10068"/>
                  <a:gd name="connsiteY100" fmla="*/ 6264 h 10000"/>
                  <a:gd name="connsiteX101" fmla="*/ 6627 w 10068"/>
                  <a:gd name="connsiteY101" fmla="*/ 6199 h 10000"/>
                  <a:gd name="connsiteX102" fmla="*/ 6709 w 10068"/>
                  <a:gd name="connsiteY102" fmla="*/ 6074 h 10000"/>
                  <a:gd name="connsiteX103" fmla="*/ 6774 w 10068"/>
                  <a:gd name="connsiteY103" fmla="*/ 5908 h 10000"/>
                  <a:gd name="connsiteX104" fmla="*/ 6975 w 10068"/>
                  <a:gd name="connsiteY104" fmla="*/ 5532 h 10000"/>
                  <a:gd name="connsiteX105" fmla="*/ 7154 w 10068"/>
                  <a:gd name="connsiteY105" fmla="*/ 5092 h 10000"/>
                  <a:gd name="connsiteX106" fmla="*/ 7173 w 10068"/>
                  <a:gd name="connsiteY106" fmla="*/ 4926 h 10000"/>
                  <a:gd name="connsiteX107" fmla="*/ 7206 w 10068"/>
                  <a:gd name="connsiteY107" fmla="*/ 4736 h 10000"/>
                  <a:gd name="connsiteX108" fmla="*/ 7206 w 10068"/>
                  <a:gd name="connsiteY108" fmla="*/ 4424 h 10000"/>
                  <a:gd name="connsiteX109" fmla="*/ 7154 w 10068"/>
                  <a:gd name="connsiteY109" fmla="*/ 4258 h 10000"/>
                  <a:gd name="connsiteX110" fmla="*/ 7122 w 10068"/>
                  <a:gd name="connsiteY110" fmla="*/ 4235 h 10000"/>
                  <a:gd name="connsiteX111" fmla="*/ 7122 w 10068"/>
                  <a:gd name="connsiteY111" fmla="*/ 4194 h 10000"/>
                  <a:gd name="connsiteX112" fmla="*/ 7154 w 10068"/>
                  <a:gd name="connsiteY112" fmla="*/ 4235 h 10000"/>
                  <a:gd name="connsiteX113" fmla="*/ 7206 w 10068"/>
                  <a:gd name="connsiteY113" fmla="*/ 4341 h 10000"/>
                  <a:gd name="connsiteX114" fmla="*/ 7290 w 10068"/>
                  <a:gd name="connsiteY114" fmla="*/ 4466 h 10000"/>
                  <a:gd name="connsiteX115" fmla="*/ 7389 w 10068"/>
                  <a:gd name="connsiteY115" fmla="*/ 4632 h 10000"/>
                  <a:gd name="connsiteX116" fmla="*/ 7573 w 10068"/>
                  <a:gd name="connsiteY116" fmla="*/ 4904 h 10000"/>
                  <a:gd name="connsiteX117" fmla="*/ 7638 w 10068"/>
                  <a:gd name="connsiteY117" fmla="*/ 5029 h 10000"/>
                  <a:gd name="connsiteX118" fmla="*/ 7654 w 10068"/>
                  <a:gd name="connsiteY118" fmla="*/ 5072 h 10000"/>
                  <a:gd name="connsiteX119" fmla="*/ 7705 w 10068"/>
                  <a:gd name="connsiteY119" fmla="*/ 5574 h 10000"/>
                  <a:gd name="connsiteX120" fmla="*/ 7737 w 10068"/>
                  <a:gd name="connsiteY120" fmla="*/ 6032 h 10000"/>
                  <a:gd name="connsiteX121" fmla="*/ 7737 w 10068"/>
                  <a:gd name="connsiteY121" fmla="*/ 6243 h 10000"/>
                  <a:gd name="connsiteX122" fmla="*/ 7769 w 10068"/>
                  <a:gd name="connsiteY122" fmla="*/ 6431 h 10000"/>
                  <a:gd name="connsiteX123" fmla="*/ 7785 w 10068"/>
                  <a:gd name="connsiteY123" fmla="*/ 6536 h 10000"/>
                  <a:gd name="connsiteX124" fmla="*/ 7820 w 10068"/>
                  <a:gd name="connsiteY124" fmla="*/ 6576 h 10000"/>
                  <a:gd name="connsiteX125" fmla="*/ 7820 w 10068"/>
                  <a:gd name="connsiteY125" fmla="*/ 6536 h 10000"/>
                  <a:gd name="connsiteX126" fmla="*/ 7870 w 10068"/>
                  <a:gd name="connsiteY126" fmla="*/ 6473 h 10000"/>
                  <a:gd name="connsiteX127" fmla="*/ 7921 w 10068"/>
                  <a:gd name="connsiteY127" fmla="*/ 6368 h 10000"/>
                  <a:gd name="connsiteX128" fmla="*/ 7970 w 10068"/>
                  <a:gd name="connsiteY128" fmla="*/ 6243 h 10000"/>
                  <a:gd name="connsiteX129" fmla="*/ 8103 w 10068"/>
                  <a:gd name="connsiteY129" fmla="*/ 5908 h 10000"/>
                  <a:gd name="connsiteX130" fmla="*/ 8184 w 10068"/>
                  <a:gd name="connsiteY130" fmla="*/ 5468 h 10000"/>
                  <a:gd name="connsiteX131" fmla="*/ 8218 w 10068"/>
                  <a:gd name="connsiteY131" fmla="*/ 5302 h 10000"/>
                  <a:gd name="connsiteX132" fmla="*/ 8218 w 10068"/>
                  <a:gd name="connsiteY132" fmla="*/ 5175 h 10000"/>
                  <a:gd name="connsiteX133" fmla="*/ 8168 w 10068"/>
                  <a:gd name="connsiteY133" fmla="*/ 4968 h 10000"/>
                  <a:gd name="connsiteX134" fmla="*/ 8103 w 10068"/>
                  <a:gd name="connsiteY134" fmla="*/ 4862 h 10000"/>
                  <a:gd name="connsiteX135" fmla="*/ 8086 w 10068"/>
                  <a:gd name="connsiteY135" fmla="*/ 4843 h 10000"/>
                  <a:gd name="connsiteX136" fmla="*/ 8218 w 10068"/>
                  <a:gd name="connsiteY136" fmla="*/ 5029 h 10000"/>
                  <a:gd name="connsiteX137" fmla="*/ 8367 w 10068"/>
                  <a:gd name="connsiteY137" fmla="*/ 5196 h 10000"/>
                  <a:gd name="connsiteX138" fmla="*/ 8568 w 10068"/>
                  <a:gd name="connsiteY138" fmla="*/ 5365 h 10000"/>
                  <a:gd name="connsiteX139" fmla="*/ 8751 w 10068"/>
                  <a:gd name="connsiteY139" fmla="*/ 5574 h 10000"/>
                  <a:gd name="connsiteX140" fmla="*/ 8900 w 10068"/>
                  <a:gd name="connsiteY140" fmla="*/ 5846 h 10000"/>
                  <a:gd name="connsiteX141" fmla="*/ 9065 w 10068"/>
                  <a:gd name="connsiteY141" fmla="*/ 6138 h 10000"/>
                  <a:gd name="connsiteX142" fmla="*/ 9198 w 10068"/>
                  <a:gd name="connsiteY142" fmla="*/ 6513 h 10000"/>
                  <a:gd name="connsiteX143" fmla="*/ 9298 w 10068"/>
                  <a:gd name="connsiteY143" fmla="*/ 6973 h 10000"/>
                  <a:gd name="connsiteX144" fmla="*/ 9364 w 10068"/>
                  <a:gd name="connsiteY144" fmla="*/ 7475 h 10000"/>
                  <a:gd name="connsiteX145" fmla="*/ 9413 w 10068"/>
                  <a:gd name="connsiteY145" fmla="*/ 7935 h 10000"/>
                  <a:gd name="connsiteX146" fmla="*/ 9413 w 10068"/>
                  <a:gd name="connsiteY146" fmla="*/ 8354 h 10000"/>
                  <a:gd name="connsiteX147" fmla="*/ 9413 w 10068"/>
                  <a:gd name="connsiteY147" fmla="*/ 8686 h 10000"/>
                  <a:gd name="connsiteX148" fmla="*/ 9413 w 10068"/>
                  <a:gd name="connsiteY148" fmla="*/ 8938 h 10000"/>
                  <a:gd name="connsiteX149" fmla="*/ 9379 w 10068"/>
                  <a:gd name="connsiteY149" fmla="*/ 9146 h 10000"/>
                  <a:gd name="connsiteX150" fmla="*/ 9379 w 10068"/>
                  <a:gd name="connsiteY150" fmla="*/ 9314 h 10000"/>
                  <a:gd name="connsiteX151" fmla="*/ 9379 w 10068"/>
                  <a:gd name="connsiteY151" fmla="*/ 9357 h 10000"/>
                  <a:gd name="connsiteX152" fmla="*/ 9429 w 10068"/>
                  <a:gd name="connsiteY152" fmla="*/ 9357 h 10000"/>
                  <a:gd name="connsiteX153" fmla="*/ 9546 w 10068"/>
                  <a:gd name="connsiteY153" fmla="*/ 9440 h 10000"/>
                  <a:gd name="connsiteX154" fmla="*/ 9696 w 10068"/>
                  <a:gd name="connsiteY154" fmla="*/ 9543 h 10000"/>
                  <a:gd name="connsiteX155" fmla="*/ 10042 w 10068"/>
                  <a:gd name="connsiteY155" fmla="*/ 10000 h 10000"/>
                  <a:gd name="connsiteX156" fmla="*/ 9099 w 10068"/>
                  <a:gd name="connsiteY156" fmla="*/ 2668 h 10000"/>
                  <a:gd name="connsiteX157" fmla="*/ 5216 w 10068"/>
                  <a:gd name="connsiteY157" fmla="*/ 1 h 10000"/>
                  <a:gd name="connsiteX158" fmla="*/ 1453 w 10068"/>
                  <a:gd name="connsiteY158"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179 w 10068"/>
                  <a:gd name="connsiteY5" fmla="*/ 5365 h 10000"/>
                  <a:gd name="connsiteX6" fmla="*/ 2294 w 10068"/>
                  <a:gd name="connsiteY6" fmla="*/ 5029 h 10000"/>
                  <a:gd name="connsiteX7" fmla="*/ 2393 w 10068"/>
                  <a:gd name="connsiteY7" fmla="*/ 4736 h 10000"/>
                  <a:gd name="connsiteX8" fmla="*/ 2608 w 10068"/>
                  <a:gd name="connsiteY8" fmla="*/ 4424 h 10000"/>
                  <a:gd name="connsiteX9" fmla="*/ 2841 w 10068"/>
                  <a:gd name="connsiteY9" fmla="*/ 4173 h 10000"/>
                  <a:gd name="connsiteX10" fmla="*/ 2958 w 10068"/>
                  <a:gd name="connsiteY10" fmla="*/ 4130 h 10000"/>
                  <a:gd name="connsiteX11" fmla="*/ 2973 w 10068"/>
                  <a:gd name="connsiteY11" fmla="*/ 4130 h 10000"/>
                  <a:gd name="connsiteX12" fmla="*/ 3041 w 10068"/>
                  <a:gd name="connsiteY12" fmla="*/ 4173 h 10000"/>
                  <a:gd name="connsiteX13" fmla="*/ 3041 w 10068"/>
                  <a:gd name="connsiteY13" fmla="*/ 4258 h 10000"/>
                  <a:gd name="connsiteX14" fmla="*/ 3007 w 10068"/>
                  <a:gd name="connsiteY14" fmla="*/ 4569 h 10000"/>
                  <a:gd name="connsiteX15" fmla="*/ 2973 w 10068"/>
                  <a:gd name="connsiteY15" fmla="*/ 4904 h 10000"/>
                  <a:gd name="connsiteX16" fmla="*/ 2973 w 10068"/>
                  <a:gd name="connsiteY16" fmla="*/ 5134 h 10000"/>
                  <a:gd name="connsiteX17" fmla="*/ 3041 w 10068"/>
                  <a:gd name="connsiteY17" fmla="*/ 5365 h 10000"/>
                  <a:gd name="connsiteX18" fmla="*/ 3106 w 10068"/>
                  <a:gd name="connsiteY18" fmla="*/ 5763 h 10000"/>
                  <a:gd name="connsiteX19" fmla="*/ 3188 w 10068"/>
                  <a:gd name="connsiteY19" fmla="*/ 5929 h 10000"/>
                  <a:gd name="connsiteX20" fmla="*/ 3223 w 10068"/>
                  <a:gd name="connsiteY20" fmla="*/ 6096 h 10000"/>
                  <a:gd name="connsiteX21" fmla="*/ 3272 w 10068"/>
                  <a:gd name="connsiteY21" fmla="*/ 6178 h 10000"/>
                  <a:gd name="connsiteX22" fmla="*/ 3272 w 10068"/>
                  <a:gd name="connsiteY22" fmla="*/ 6199 h 10000"/>
                  <a:gd name="connsiteX23" fmla="*/ 3272 w 10068"/>
                  <a:gd name="connsiteY23" fmla="*/ 6138 h 10000"/>
                  <a:gd name="connsiteX24" fmla="*/ 3272 w 10068"/>
                  <a:gd name="connsiteY24" fmla="*/ 6032 h 10000"/>
                  <a:gd name="connsiteX25" fmla="*/ 3240 w 10068"/>
                  <a:gd name="connsiteY25" fmla="*/ 5846 h 10000"/>
                  <a:gd name="connsiteX26" fmla="*/ 3240 w 10068"/>
                  <a:gd name="connsiteY26" fmla="*/ 5593 h 10000"/>
                  <a:gd name="connsiteX27" fmla="*/ 3272 w 10068"/>
                  <a:gd name="connsiteY27" fmla="*/ 5344 h 10000"/>
                  <a:gd name="connsiteX28" fmla="*/ 3355 w 10068"/>
                  <a:gd name="connsiteY28" fmla="*/ 5029 h 10000"/>
                  <a:gd name="connsiteX29" fmla="*/ 3438 w 10068"/>
                  <a:gd name="connsiteY29" fmla="*/ 4736 h 10000"/>
                  <a:gd name="connsiteX30" fmla="*/ 3588 w 10068"/>
                  <a:gd name="connsiteY30" fmla="*/ 4466 h 10000"/>
                  <a:gd name="connsiteX31" fmla="*/ 3705 w 10068"/>
                  <a:gd name="connsiteY31" fmla="*/ 4341 h 10000"/>
                  <a:gd name="connsiteX32" fmla="*/ 3839 w 10068"/>
                  <a:gd name="connsiteY32" fmla="*/ 4130 h 10000"/>
                  <a:gd name="connsiteX33" fmla="*/ 4103 w 10068"/>
                  <a:gd name="connsiteY33" fmla="*/ 3757 h 10000"/>
                  <a:gd name="connsiteX34" fmla="*/ 4235 w 10068"/>
                  <a:gd name="connsiteY34" fmla="*/ 3588 h 10000"/>
                  <a:gd name="connsiteX35" fmla="*/ 4300 w 10068"/>
                  <a:gd name="connsiteY35" fmla="*/ 3463 h 10000"/>
                  <a:gd name="connsiteX36" fmla="*/ 4382 w 10068"/>
                  <a:gd name="connsiteY36" fmla="*/ 3359 h 10000"/>
                  <a:gd name="connsiteX37" fmla="*/ 4416 w 10068"/>
                  <a:gd name="connsiteY37" fmla="*/ 3338 h 10000"/>
                  <a:gd name="connsiteX38" fmla="*/ 4382 w 10068"/>
                  <a:gd name="connsiteY38" fmla="*/ 3359 h 10000"/>
                  <a:gd name="connsiteX39" fmla="*/ 4333 w 10068"/>
                  <a:gd name="connsiteY39" fmla="*/ 3463 h 10000"/>
                  <a:gd name="connsiteX40" fmla="*/ 4235 w 10068"/>
                  <a:gd name="connsiteY40" fmla="*/ 3630 h 10000"/>
                  <a:gd name="connsiteX41" fmla="*/ 4152 w 10068"/>
                  <a:gd name="connsiteY41" fmla="*/ 3839 h 10000"/>
                  <a:gd name="connsiteX42" fmla="*/ 4035 w 10068"/>
                  <a:gd name="connsiteY42" fmla="*/ 4090 h 10000"/>
                  <a:gd name="connsiteX43" fmla="*/ 3936 w 10068"/>
                  <a:gd name="connsiteY43" fmla="*/ 4363 h 10000"/>
                  <a:gd name="connsiteX44" fmla="*/ 3854 w 10068"/>
                  <a:gd name="connsiteY44" fmla="*/ 4674 h 10000"/>
                  <a:gd name="connsiteX45" fmla="*/ 3803 w 10068"/>
                  <a:gd name="connsiteY45" fmla="*/ 4968 h 10000"/>
                  <a:gd name="connsiteX46" fmla="*/ 3770 w 10068"/>
                  <a:gd name="connsiteY46" fmla="*/ 5365 h 10000"/>
                  <a:gd name="connsiteX47" fmla="*/ 3803 w 10068"/>
                  <a:gd name="connsiteY47" fmla="*/ 5698 h 10000"/>
                  <a:gd name="connsiteX48" fmla="*/ 3886 w 10068"/>
                  <a:gd name="connsiteY48" fmla="*/ 5971 h 10000"/>
                  <a:gd name="connsiteX49" fmla="*/ 3985 w 10068"/>
                  <a:gd name="connsiteY49" fmla="*/ 6138 h 10000"/>
                  <a:gd name="connsiteX50" fmla="*/ 4103 w 10068"/>
                  <a:gd name="connsiteY50" fmla="*/ 6264 h 10000"/>
                  <a:gd name="connsiteX51" fmla="*/ 4202 w 10068"/>
                  <a:gd name="connsiteY51" fmla="*/ 6368 h 10000"/>
                  <a:gd name="connsiteX52" fmla="*/ 4251 w 10068"/>
                  <a:gd name="connsiteY52" fmla="*/ 6410 h 10000"/>
                  <a:gd name="connsiteX53" fmla="*/ 4284 w 10068"/>
                  <a:gd name="connsiteY53" fmla="*/ 6410 h 10000"/>
                  <a:gd name="connsiteX54" fmla="*/ 4284 w 10068"/>
                  <a:gd name="connsiteY54" fmla="*/ 6368 h 10000"/>
                  <a:gd name="connsiteX55" fmla="*/ 4251 w 10068"/>
                  <a:gd name="connsiteY55" fmla="*/ 6243 h 10000"/>
                  <a:gd name="connsiteX56" fmla="*/ 4235 w 10068"/>
                  <a:gd name="connsiteY56" fmla="*/ 6096 h 10000"/>
                  <a:gd name="connsiteX57" fmla="*/ 4202 w 10068"/>
                  <a:gd name="connsiteY57" fmla="*/ 5867 h 10000"/>
                  <a:gd name="connsiteX58" fmla="*/ 4202 w 10068"/>
                  <a:gd name="connsiteY58" fmla="*/ 5635 h 10000"/>
                  <a:gd name="connsiteX59" fmla="*/ 4235 w 10068"/>
                  <a:gd name="connsiteY59" fmla="*/ 5344 h 10000"/>
                  <a:gd name="connsiteX60" fmla="*/ 4251 w 10068"/>
                  <a:gd name="connsiteY60" fmla="*/ 5029 h 10000"/>
                  <a:gd name="connsiteX61" fmla="*/ 4366 w 10068"/>
                  <a:gd name="connsiteY61" fmla="*/ 4736 h 10000"/>
                  <a:gd name="connsiteX62" fmla="*/ 4467 w 10068"/>
                  <a:gd name="connsiteY62" fmla="*/ 4424 h 10000"/>
                  <a:gd name="connsiteX63" fmla="*/ 4599 w 10068"/>
                  <a:gd name="connsiteY63" fmla="*/ 4194 h 10000"/>
                  <a:gd name="connsiteX64" fmla="*/ 4698 w 10068"/>
                  <a:gd name="connsiteY64" fmla="*/ 4005 h 10000"/>
                  <a:gd name="connsiteX65" fmla="*/ 4833 w 10068"/>
                  <a:gd name="connsiteY65" fmla="*/ 3839 h 10000"/>
                  <a:gd name="connsiteX66" fmla="*/ 4948 w 10068"/>
                  <a:gd name="connsiteY66" fmla="*/ 3691 h 10000"/>
                  <a:gd name="connsiteX67" fmla="*/ 5047 w 10068"/>
                  <a:gd name="connsiteY67" fmla="*/ 3588 h 10000"/>
                  <a:gd name="connsiteX68" fmla="*/ 5182 w 10068"/>
                  <a:gd name="connsiteY68" fmla="*/ 3525 h 10000"/>
                  <a:gd name="connsiteX69" fmla="*/ 5266 w 10068"/>
                  <a:gd name="connsiteY69" fmla="*/ 3525 h 10000"/>
                  <a:gd name="connsiteX70" fmla="*/ 5349 w 10068"/>
                  <a:gd name="connsiteY70" fmla="*/ 3588 h 10000"/>
                  <a:gd name="connsiteX71" fmla="*/ 5430 w 10068"/>
                  <a:gd name="connsiteY71" fmla="*/ 3691 h 10000"/>
                  <a:gd name="connsiteX72" fmla="*/ 5482 w 10068"/>
                  <a:gd name="connsiteY72" fmla="*/ 3839 h 10000"/>
                  <a:gd name="connsiteX73" fmla="*/ 5515 w 10068"/>
                  <a:gd name="connsiteY73" fmla="*/ 4028 h 10000"/>
                  <a:gd name="connsiteX74" fmla="*/ 5582 w 10068"/>
                  <a:gd name="connsiteY74" fmla="*/ 4528 h 10000"/>
                  <a:gd name="connsiteX75" fmla="*/ 5615 w 10068"/>
                  <a:gd name="connsiteY75" fmla="*/ 5092 h 10000"/>
                  <a:gd name="connsiteX76" fmla="*/ 5648 w 10068"/>
                  <a:gd name="connsiteY76" fmla="*/ 5678 h 10000"/>
                  <a:gd name="connsiteX77" fmla="*/ 5648 w 10068"/>
                  <a:gd name="connsiteY77" fmla="*/ 5929 h 10000"/>
                  <a:gd name="connsiteX78" fmla="*/ 5648 w 10068"/>
                  <a:gd name="connsiteY78" fmla="*/ 6138 h 10000"/>
                  <a:gd name="connsiteX79" fmla="*/ 5615 w 10068"/>
                  <a:gd name="connsiteY79" fmla="*/ 6346 h 10000"/>
                  <a:gd name="connsiteX80" fmla="*/ 5615 w 10068"/>
                  <a:gd name="connsiteY80" fmla="*/ 6473 h 10000"/>
                  <a:gd name="connsiteX81" fmla="*/ 5615 w 10068"/>
                  <a:gd name="connsiteY81" fmla="*/ 6576 h 10000"/>
                  <a:gd name="connsiteX82" fmla="*/ 5615 w 10068"/>
                  <a:gd name="connsiteY82" fmla="*/ 6597 h 10000"/>
                  <a:gd name="connsiteX83" fmla="*/ 6244 w 10068"/>
                  <a:gd name="connsiteY83" fmla="*/ 3170 h 10000"/>
                  <a:gd name="connsiteX84" fmla="*/ 6278 w 10068"/>
                  <a:gd name="connsiteY84" fmla="*/ 3233 h 10000"/>
                  <a:gd name="connsiteX85" fmla="*/ 6310 w 10068"/>
                  <a:gd name="connsiteY85" fmla="*/ 3338 h 10000"/>
                  <a:gd name="connsiteX86" fmla="*/ 6359 w 10068"/>
                  <a:gd name="connsiteY86" fmla="*/ 3503 h 10000"/>
                  <a:gd name="connsiteX87" fmla="*/ 6410 w 10068"/>
                  <a:gd name="connsiteY87" fmla="*/ 3734 h 10000"/>
                  <a:gd name="connsiteX88" fmla="*/ 6458 w 10068"/>
                  <a:gd name="connsiteY88" fmla="*/ 3965 h 10000"/>
                  <a:gd name="connsiteX89" fmla="*/ 6542 w 10068"/>
                  <a:gd name="connsiteY89" fmla="*/ 4258 h 10000"/>
                  <a:gd name="connsiteX90" fmla="*/ 6627 w 10068"/>
                  <a:gd name="connsiteY90" fmla="*/ 4904 h 10000"/>
                  <a:gd name="connsiteX91" fmla="*/ 6644 w 10068"/>
                  <a:gd name="connsiteY91" fmla="*/ 5238 h 10000"/>
                  <a:gd name="connsiteX92" fmla="*/ 6644 w 10068"/>
                  <a:gd name="connsiteY92" fmla="*/ 5511 h 10000"/>
                  <a:gd name="connsiteX93" fmla="*/ 6644 w 10068"/>
                  <a:gd name="connsiteY93" fmla="*/ 5740 h 10000"/>
                  <a:gd name="connsiteX94" fmla="*/ 6627 w 10068"/>
                  <a:gd name="connsiteY94" fmla="*/ 5929 h 10000"/>
                  <a:gd name="connsiteX95" fmla="*/ 6592 w 10068"/>
                  <a:gd name="connsiteY95" fmla="*/ 6096 h 10000"/>
                  <a:gd name="connsiteX96" fmla="*/ 6577 w 10068"/>
                  <a:gd name="connsiteY96" fmla="*/ 6199 h 10000"/>
                  <a:gd name="connsiteX97" fmla="*/ 6542 w 10068"/>
                  <a:gd name="connsiteY97" fmla="*/ 6264 h 10000"/>
                  <a:gd name="connsiteX98" fmla="*/ 6542 w 10068"/>
                  <a:gd name="connsiteY98" fmla="*/ 6306 h 10000"/>
                  <a:gd name="connsiteX99" fmla="*/ 6542 w 10068"/>
                  <a:gd name="connsiteY99" fmla="*/ 6264 h 10000"/>
                  <a:gd name="connsiteX100" fmla="*/ 6627 w 10068"/>
                  <a:gd name="connsiteY100" fmla="*/ 6199 h 10000"/>
                  <a:gd name="connsiteX101" fmla="*/ 6709 w 10068"/>
                  <a:gd name="connsiteY101" fmla="*/ 6074 h 10000"/>
                  <a:gd name="connsiteX102" fmla="*/ 6774 w 10068"/>
                  <a:gd name="connsiteY102" fmla="*/ 5908 h 10000"/>
                  <a:gd name="connsiteX103" fmla="*/ 6975 w 10068"/>
                  <a:gd name="connsiteY103" fmla="*/ 5532 h 10000"/>
                  <a:gd name="connsiteX104" fmla="*/ 7154 w 10068"/>
                  <a:gd name="connsiteY104" fmla="*/ 5092 h 10000"/>
                  <a:gd name="connsiteX105" fmla="*/ 7173 w 10068"/>
                  <a:gd name="connsiteY105" fmla="*/ 4926 h 10000"/>
                  <a:gd name="connsiteX106" fmla="*/ 7206 w 10068"/>
                  <a:gd name="connsiteY106" fmla="*/ 4736 h 10000"/>
                  <a:gd name="connsiteX107" fmla="*/ 7206 w 10068"/>
                  <a:gd name="connsiteY107" fmla="*/ 4424 h 10000"/>
                  <a:gd name="connsiteX108" fmla="*/ 7154 w 10068"/>
                  <a:gd name="connsiteY108" fmla="*/ 4258 h 10000"/>
                  <a:gd name="connsiteX109" fmla="*/ 7122 w 10068"/>
                  <a:gd name="connsiteY109" fmla="*/ 4235 h 10000"/>
                  <a:gd name="connsiteX110" fmla="*/ 7122 w 10068"/>
                  <a:gd name="connsiteY110" fmla="*/ 4194 h 10000"/>
                  <a:gd name="connsiteX111" fmla="*/ 7154 w 10068"/>
                  <a:gd name="connsiteY111" fmla="*/ 4235 h 10000"/>
                  <a:gd name="connsiteX112" fmla="*/ 7206 w 10068"/>
                  <a:gd name="connsiteY112" fmla="*/ 4341 h 10000"/>
                  <a:gd name="connsiteX113" fmla="*/ 7290 w 10068"/>
                  <a:gd name="connsiteY113" fmla="*/ 4466 h 10000"/>
                  <a:gd name="connsiteX114" fmla="*/ 7389 w 10068"/>
                  <a:gd name="connsiteY114" fmla="*/ 4632 h 10000"/>
                  <a:gd name="connsiteX115" fmla="*/ 7573 w 10068"/>
                  <a:gd name="connsiteY115" fmla="*/ 4904 h 10000"/>
                  <a:gd name="connsiteX116" fmla="*/ 7638 w 10068"/>
                  <a:gd name="connsiteY116" fmla="*/ 5029 h 10000"/>
                  <a:gd name="connsiteX117" fmla="*/ 7654 w 10068"/>
                  <a:gd name="connsiteY117" fmla="*/ 5072 h 10000"/>
                  <a:gd name="connsiteX118" fmla="*/ 7705 w 10068"/>
                  <a:gd name="connsiteY118" fmla="*/ 5574 h 10000"/>
                  <a:gd name="connsiteX119" fmla="*/ 7737 w 10068"/>
                  <a:gd name="connsiteY119" fmla="*/ 6032 h 10000"/>
                  <a:gd name="connsiteX120" fmla="*/ 7737 w 10068"/>
                  <a:gd name="connsiteY120" fmla="*/ 6243 h 10000"/>
                  <a:gd name="connsiteX121" fmla="*/ 7769 w 10068"/>
                  <a:gd name="connsiteY121" fmla="*/ 6431 h 10000"/>
                  <a:gd name="connsiteX122" fmla="*/ 7785 w 10068"/>
                  <a:gd name="connsiteY122" fmla="*/ 6536 h 10000"/>
                  <a:gd name="connsiteX123" fmla="*/ 7820 w 10068"/>
                  <a:gd name="connsiteY123" fmla="*/ 6576 h 10000"/>
                  <a:gd name="connsiteX124" fmla="*/ 7820 w 10068"/>
                  <a:gd name="connsiteY124" fmla="*/ 6536 h 10000"/>
                  <a:gd name="connsiteX125" fmla="*/ 7870 w 10068"/>
                  <a:gd name="connsiteY125" fmla="*/ 6473 h 10000"/>
                  <a:gd name="connsiteX126" fmla="*/ 7921 w 10068"/>
                  <a:gd name="connsiteY126" fmla="*/ 6368 h 10000"/>
                  <a:gd name="connsiteX127" fmla="*/ 7970 w 10068"/>
                  <a:gd name="connsiteY127" fmla="*/ 6243 h 10000"/>
                  <a:gd name="connsiteX128" fmla="*/ 8103 w 10068"/>
                  <a:gd name="connsiteY128" fmla="*/ 5908 h 10000"/>
                  <a:gd name="connsiteX129" fmla="*/ 8184 w 10068"/>
                  <a:gd name="connsiteY129" fmla="*/ 5468 h 10000"/>
                  <a:gd name="connsiteX130" fmla="*/ 8218 w 10068"/>
                  <a:gd name="connsiteY130" fmla="*/ 5302 h 10000"/>
                  <a:gd name="connsiteX131" fmla="*/ 8218 w 10068"/>
                  <a:gd name="connsiteY131" fmla="*/ 5175 h 10000"/>
                  <a:gd name="connsiteX132" fmla="*/ 8168 w 10068"/>
                  <a:gd name="connsiteY132" fmla="*/ 4968 h 10000"/>
                  <a:gd name="connsiteX133" fmla="*/ 8103 w 10068"/>
                  <a:gd name="connsiteY133" fmla="*/ 4862 h 10000"/>
                  <a:gd name="connsiteX134" fmla="*/ 8086 w 10068"/>
                  <a:gd name="connsiteY134" fmla="*/ 4843 h 10000"/>
                  <a:gd name="connsiteX135" fmla="*/ 8218 w 10068"/>
                  <a:gd name="connsiteY135" fmla="*/ 5029 h 10000"/>
                  <a:gd name="connsiteX136" fmla="*/ 8367 w 10068"/>
                  <a:gd name="connsiteY136" fmla="*/ 5196 h 10000"/>
                  <a:gd name="connsiteX137" fmla="*/ 8568 w 10068"/>
                  <a:gd name="connsiteY137" fmla="*/ 5365 h 10000"/>
                  <a:gd name="connsiteX138" fmla="*/ 8751 w 10068"/>
                  <a:gd name="connsiteY138" fmla="*/ 5574 h 10000"/>
                  <a:gd name="connsiteX139" fmla="*/ 8900 w 10068"/>
                  <a:gd name="connsiteY139" fmla="*/ 5846 h 10000"/>
                  <a:gd name="connsiteX140" fmla="*/ 9065 w 10068"/>
                  <a:gd name="connsiteY140" fmla="*/ 6138 h 10000"/>
                  <a:gd name="connsiteX141" fmla="*/ 9198 w 10068"/>
                  <a:gd name="connsiteY141" fmla="*/ 6513 h 10000"/>
                  <a:gd name="connsiteX142" fmla="*/ 9298 w 10068"/>
                  <a:gd name="connsiteY142" fmla="*/ 6973 h 10000"/>
                  <a:gd name="connsiteX143" fmla="*/ 9364 w 10068"/>
                  <a:gd name="connsiteY143" fmla="*/ 7475 h 10000"/>
                  <a:gd name="connsiteX144" fmla="*/ 9413 w 10068"/>
                  <a:gd name="connsiteY144" fmla="*/ 7935 h 10000"/>
                  <a:gd name="connsiteX145" fmla="*/ 9413 w 10068"/>
                  <a:gd name="connsiteY145" fmla="*/ 8354 h 10000"/>
                  <a:gd name="connsiteX146" fmla="*/ 9413 w 10068"/>
                  <a:gd name="connsiteY146" fmla="*/ 8686 h 10000"/>
                  <a:gd name="connsiteX147" fmla="*/ 9413 w 10068"/>
                  <a:gd name="connsiteY147" fmla="*/ 8938 h 10000"/>
                  <a:gd name="connsiteX148" fmla="*/ 9379 w 10068"/>
                  <a:gd name="connsiteY148" fmla="*/ 9146 h 10000"/>
                  <a:gd name="connsiteX149" fmla="*/ 9379 w 10068"/>
                  <a:gd name="connsiteY149" fmla="*/ 9314 h 10000"/>
                  <a:gd name="connsiteX150" fmla="*/ 9379 w 10068"/>
                  <a:gd name="connsiteY150" fmla="*/ 9357 h 10000"/>
                  <a:gd name="connsiteX151" fmla="*/ 9429 w 10068"/>
                  <a:gd name="connsiteY151" fmla="*/ 9357 h 10000"/>
                  <a:gd name="connsiteX152" fmla="*/ 9546 w 10068"/>
                  <a:gd name="connsiteY152" fmla="*/ 9440 h 10000"/>
                  <a:gd name="connsiteX153" fmla="*/ 9696 w 10068"/>
                  <a:gd name="connsiteY153" fmla="*/ 9543 h 10000"/>
                  <a:gd name="connsiteX154" fmla="*/ 10042 w 10068"/>
                  <a:gd name="connsiteY154" fmla="*/ 10000 h 10000"/>
                  <a:gd name="connsiteX155" fmla="*/ 9099 w 10068"/>
                  <a:gd name="connsiteY155" fmla="*/ 2668 h 10000"/>
                  <a:gd name="connsiteX156" fmla="*/ 5216 w 10068"/>
                  <a:gd name="connsiteY156" fmla="*/ 1 h 10000"/>
                  <a:gd name="connsiteX157" fmla="*/ 1453 w 10068"/>
                  <a:gd name="connsiteY157"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179 w 10068"/>
                  <a:gd name="connsiteY5" fmla="*/ 5365 h 10000"/>
                  <a:gd name="connsiteX6" fmla="*/ 2294 w 10068"/>
                  <a:gd name="connsiteY6" fmla="*/ 5029 h 10000"/>
                  <a:gd name="connsiteX7" fmla="*/ 2393 w 10068"/>
                  <a:gd name="connsiteY7" fmla="*/ 4736 h 10000"/>
                  <a:gd name="connsiteX8" fmla="*/ 2608 w 10068"/>
                  <a:gd name="connsiteY8" fmla="*/ 4424 h 10000"/>
                  <a:gd name="connsiteX9" fmla="*/ 2841 w 10068"/>
                  <a:gd name="connsiteY9" fmla="*/ 4173 h 10000"/>
                  <a:gd name="connsiteX10" fmla="*/ 2958 w 10068"/>
                  <a:gd name="connsiteY10" fmla="*/ 4130 h 10000"/>
                  <a:gd name="connsiteX11" fmla="*/ 3041 w 10068"/>
                  <a:gd name="connsiteY11" fmla="*/ 4173 h 10000"/>
                  <a:gd name="connsiteX12" fmla="*/ 3041 w 10068"/>
                  <a:gd name="connsiteY12" fmla="*/ 4258 h 10000"/>
                  <a:gd name="connsiteX13" fmla="*/ 3007 w 10068"/>
                  <a:gd name="connsiteY13" fmla="*/ 4569 h 10000"/>
                  <a:gd name="connsiteX14" fmla="*/ 2973 w 10068"/>
                  <a:gd name="connsiteY14" fmla="*/ 4904 h 10000"/>
                  <a:gd name="connsiteX15" fmla="*/ 2973 w 10068"/>
                  <a:gd name="connsiteY15" fmla="*/ 5134 h 10000"/>
                  <a:gd name="connsiteX16" fmla="*/ 3041 w 10068"/>
                  <a:gd name="connsiteY16" fmla="*/ 5365 h 10000"/>
                  <a:gd name="connsiteX17" fmla="*/ 3106 w 10068"/>
                  <a:gd name="connsiteY17" fmla="*/ 5763 h 10000"/>
                  <a:gd name="connsiteX18" fmla="*/ 3188 w 10068"/>
                  <a:gd name="connsiteY18" fmla="*/ 5929 h 10000"/>
                  <a:gd name="connsiteX19" fmla="*/ 3223 w 10068"/>
                  <a:gd name="connsiteY19" fmla="*/ 6096 h 10000"/>
                  <a:gd name="connsiteX20" fmla="*/ 3272 w 10068"/>
                  <a:gd name="connsiteY20" fmla="*/ 6178 h 10000"/>
                  <a:gd name="connsiteX21" fmla="*/ 3272 w 10068"/>
                  <a:gd name="connsiteY21" fmla="*/ 6199 h 10000"/>
                  <a:gd name="connsiteX22" fmla="*/ 3272 w 10068"/>
                  <a:gd name="connsiteY22" fmla="*/ 6138 h 10000"/>
                  <a:gd name="connsiteX23" fmla="*/ 3272 w 10068"/>
                  <a:gd name="connsiteY23" fmla="*/ 6032 h 10000"/>
                  <a:gd name="connsiteX24" fmla="*/ 3240 w 10068"/>
                  <a:gd name="connsiteY24" fmla="*/ 5846 h 10000"/>
                  <a:gd name="connsiteX25" fmla="*/ 3240 w 10068"/>
                  <a:gd name="connsiteY25" fmla="*/ 5593 h 10000"/>
                  <a:gd name="connsiteX26" fmla="*/ 3272 w 10068"/>
                  <a:gd name="connsiteY26" fmla="*/ 5344 h 10000"/>
                  <a:gd name="connsiteX27" fmla="*/ 3355 w 10068"/>
                  <a:gd name="connsiteY27" fmla="*/ 5029 h 10000"/>
                  <a:gd name="connsiteX28" fmla="*/ 3438 w 10068"/>
                  <a:gd name="connsiteY28" fmla="*/ 4736 h 10000"/>
                  <a:gd name="connsiteX29" fmla="*/ 3588 w 10068"/>
                  <a:gd name="connsiteY29" fmla="*/ 4466 h 10000"/>
                  <a:gd name="connsiteX30" fmla="*/ 3705 w 10068"/>
                  <a:gd name="connsiteY30" fmla="*/ 4341 h 10000"/>
                  <a:gd name="connsiteX31" fmla="*/ 3839 w 10068"/>
                  <a:gd name="connsiteY31" fmla="*/ 4130 h 10000"/>
                  <a:gd name="connsiteX32" fmla="*/ 4103 w 10068"/>
                  <a:gd name="connsiteY32" fmla="*/ 3757 h 10000"/>
                  <a:gd name="connsiteX33" fmla="*/ 4235 w 10068"/>
                  <a:gd name="connsiteY33" fmla="*/ 3588 h 10000"/>
                  <a:gd name="connsiteX34" fmla="*/ 4300 w 10068"/>
                  <a:gd name="connsiteY34" fmla="*/ 3463 h 10000"/>
                  <a:gd name="connsiteX35" fmla="*/ 4382 w 10068"/>
                  <a:gd name="connsiteY35" fmla="*/ 3359 h 10000"/>
                  <a:gd name="connsiteX36" fmla="*/ 4416 w 10068"/>
                  <a:gd name="connsiteY36" fmla="*/ 3338 h 10000"/>
                  <a:gd name="connsiteX37" fmla="*/ 4382 w 10068"/>
                  <a:gd name="connsiteY37" fmla="*/ 3359 h 10000"/>
                  <a:gd name="connsiteX38" fmla="*/ 4333 w 10068"/>
                  <a:gd name="connsiteY38" fmla="*/ 3463 h 10000"/>
                  <a:gd name="connsiteX39" fmla="*/ 4235 w 10068"/>
                  <a:gd name="connsiteY39" fmla="*/ 3630 h 10000"/>
                  <a:gd name="connsiteX40" fmla="*/ 4152 w 10068"/>
                  <a:gd name="connsiteY40" fmla="*/ 3839 h 10000"/>
                  <a:gd name="connsiteX41" fmla="*/ 4035 w 10068"/>
                  <a:gd name="connsiteY41" fmla="*/ 4090 h 10000"/>
                  <a:gd name="connsiteX42" fmla="*/ 3936 w 10068"/>
                  <a:gd name="connsiteY42" fmla="*/ 4363 h 10000"/>
                  <a:gd name="connsiteX43" fmla="*/ 3854 w 10068"/>
                  <a:gd name="connsiteY43" fmla="*/ 4674 h 10000"/>
                  <a:gd name="connsiteX44" fmla="*/ 3803 w 10068"/>
                  <a:gd name="connsiteY44" fmla="*/ 4968 h 10000"/>
                  <a:gd name="connsiteX45" fmla="*/ 3770 w 10068"/>
                  <a:gd name="connsiteY45" fmla="*/ 5365 h 10000"/>
                  <a:gd name="connsiteX46" fmla="*/ 3803 w 10068"/>
                  <a:gd name="connsiteY46" fmla="*/ 5698 h 10000"/>
                  <a:gd name="connsiteX47" fmla="*/ 3886 w 10068"/>
                  <a:gd name="connsiteY47" fmla="*/ 5971 h 10000"/>
                  <a:gd name="connsiteX48" fmla="*/ 3985 w 10068"/>
                  <a:gd name="connsiteY48" fmla="*/ 6138 h 10000"/>
                  <a:gd name="connsiteX49" fmla="*/ 4103 w 10068"/>
                  <a:gd name="connsiteY49" fmla="*/ 6264 h 10000"/>
                  <a:gd name="connsiteX50" fmla="*/ 4202 w 10068"/>
                  <a:gd name="connsiteY50" fmla="*/ 6368 h 10000"/>
                  <a:gd name="connsiteX51" fmla="*/ 4251 w 10068"/>
                  <a:gd name="connsiteY51" fmla="*/ 6410 h 10000"/>
                  <a:gd name="connsiteX52" fmla="*/ 4284 w 10068"/>
                  <a:gd name="connsiteY52" fmla="*/ 6410 h 10000"/>
                  <a:gd name="connsiteX53" fmla="*/ 4284 w 10068"/>
                  <a:gd name="connsiteY53" fmla="*/ 6368 h 10000"/>
                  <a:gd name="connsiteX54" fmla="*/ 4251 w 10068"/>
                  <a:gd name="connsiteY54" fmla="*/ 6243 h 10000"/>
                  <a:gd name="connsiteX55" fmla="*/ 4235 w 10068"/>
                  <a:gd name="connsiteY55" fmla="*/ 6096 h 10000"/>
                  <a:gd name="connsiteX56" fmla="*/ 4202 w 10068"/>
                  <a:gd name="connsiteY56" fmla="*/ 5867 h 10000"/>
                  <a:gd name="connsiteX57" fmla="*/ 4202 w 10068"/>
                  <a:gd name="connsiteY57" fmla="*/ 5635 h 10000"/>
                  <a:gd name="connsiteX58" fmla="*/ 4235 w 10068"/>
                  <a:gd name="connsiteY58" fmla="*/ 5344 h 10000"/>
                  <a:gd name="connsiteX59" fmla="*/ 4251 w 10068"/>
                  <a:gd name="connsiteY59" fmla="*/ 5029 h 10000"/>
                  <a:gd name="connsiteX60" fmla="*/ 4366 w 10068"/>
                  <a:gd name="connsiteY60" fmla="*/ 4736 h 10000"/>
                  <a:gd name="connsiteX61" fmla="*/ 4467 w 10068"/>
                  <a:gd name="connsiteY61" fmla="*/ 4424 h 10000"/>
                  <a:gd name="connsiteX62" fmla="*/ 4599 w 10068"/>
                  <a:gd name="connsiteY62" fmla="*/ 4194 h 10000"/>
                  <a:gd name="connsiteX63" fmla="*/ 4698 w 10068"/>
                  <a:gd name="connsiteY63" fmla="*/ 4005 h 10000"/>
                  <a:gd name="connsiteX64" fmla="*/ 4833 w 10068"/>
                  <a:gd name="connsiteY64" fmla="*/ 3839 h 10000"/>
                  <a:gd name="connsiteX65" fmla="*/ 4948 w 10068"/>
                  <a:gd name="connsiteY65" fmla="*/ 3691 h 10000"/>
                  <a:gd name="connsiteX66" fmla="*/ 5047 w 10068"/>
                  <a:gd name="connsiteY66" fmla="*/ 3588 h 10000"/>
                  <a:gd name="connsiteX67" fmla="*/ 5182 w 10068"/>
                  <a:gd name="connsiteY67" fmla="*/ 3525 h 10000"/>
                  <a:gd name="connsiteX68" fmla="*/ 5266 w 10068"/>
                  <a:gd name="connsiteY68" fmla="*/ 3525 h 10000"/>
                  <a:gd name="connsiteX69" fmla="*/ 5349 w 10068"/>
                  <a:gd name="connsiteY69" fmla="*/ 3588 h 10000"/>
                  <a:gd name="connsiteX70" fmla="*/ 5430 w 10068"/>
                  <a:gd name="connsiteY70" fmla="*/ 3691 h 10000"/>
                  <a:gd name="connsiteX71" fmla="*/ 5482 w 10068"/>
                  <a:gd name="connsiteY71" fmla="*/ 3839 h 10000"/>
                  <a:gd name="connsiteX72" fmla="*/ 5515 w 10068"/>
                  <a:gd name="connsiteY72" fmla="*/ 4028 h 10000"/>
                  <a:gd name="connsiteX73" fmla="*/ 5582 w 10068"/>
                  <a:gd name="connsiteY73" fmla="*/ 4528 h 10000"/>
                  <a:gd name="connsiteX74" fmla="*/ 5615 w 10068"/>
                  <a:gd name="connsiteY74" fmla="*/ 5092 h 10000"/>
                  <a:gd name="connsiteX75" fmla="*/ 5648 w 10068"/>
                  <a:gd name="connsiteY75" fmla="*/ 5678 h 10000"/>
                  <a:gd name="connsiteX76" fmla="*/ 5648 w 10068"/>
                  <a:gd name="connsiteY76" fmla="*/ 5929 h 10000"/>
                  <a:gd name="connsiteX77" fmla="*/ 5648 w 10068"/>
                  <a:gd name="connsiteY77" fmla="*/ 6138 h 10000"/>
                  <a:gd name="connsiteX78" fmla="*/ 5615 w 10068"/>
                  <a:gd name="connsiteY78" fmla="*/ 6346 h 10000"/>
                  <a:gd name="connsiteX79" fmla="*/ 5615 w 10068"/>
                  <a:gd name="connsiteY79" fmla="*/ 6473 h 10000"/>
                  <a:gd name="connsiteX80" fmla="*/ 5615 w 10068"/>
                  <a:gd name="connsiteY80" fmla="*/ 6576 h 10000"/>
                  <a:gd name="connsiteX81" fmla="*/ 5615 w 10068"/>
                  <a:gd name="connsiteY81" fmla="*/ 6597 h 10000"/>
                  <a:gd name="connsiteX82" fmla="*/ 6244 w 10068"/>
                  <a:gd name="connsiteY82" fmla="*/ 3170 h 10000"/>
                  <a:gd name="connsiteX83" fmla="*/ 6278 w 10068"/>
                  <a:gd name="connsiteY83" fmla="*/ 3233 h 10000"/>
                  <a:gd name="connsiteX84" fmla="*/ 6310 w 10068"/>
                  <a:gd name="connsiteY84" fmla="*/ 3338 h 10000"/>
                  <a:gd name="connsiteX85" fmla="*/ 6359 w 10068"/>
                  <a:gd name="connsiteY85" fmla="*/ 3503 h 10000"/>
                  <a:gd name="connsiteX86" fmla="*/ 6410 w 10068"/>
                  <a:gd name="connsiteY86" fmla="*/ 3734 h 10000"/>
                  <a:gd name="connsiteX87" fmla="*/ 6458 w 10068"/>
                  <a:gd name="connsiteY87" fmla="*/ 3965 h 10000"/>
                  <a:gd name="connsiteX88" fmla="*/ 6542 w 10068"/>
                  <a:gd name="connsiteY88" fmla="*/ 4258 h 10000"/>
                  <a:gd name="connsiteX89" fmla="*/ 6627 w 10068"/>
                  <a:gd name="connsiteY89" fmla="*/ 4904 h 10000"/>
                  <a:gd name="connsiteX90" fmla="*/ 6644 w 10068"/>
                  <a:gd name="connsiteY90" fmla="*/ 5238 h 10000"/>
                  <a:gd name="connsiteX91" fmla="*/ 6644 w 10068"/>
                  <a:gd name="connsiteY91" fmla="*/ 5511 h 10000"/>
                  <a:gd name="connsiteX92" fmla="*/ 6644 w 10068"/>
                  <a:gd name="connsiteY92" fmla="*/ 5740 h 10000"/>
                  <a:gd name="connsiteX93" fmla="*/ 6627 w 10068"/>
                  <a:gd name="connsiteY93" fmla="*/ 5929 h 10000"/>
                  <a:gd name="connsiteX94" fmla="*/ 6592 w 10068"/>
                  <a:gd name="connsiteY94" fmla="*/ 6096 h 10000"/>
                  <a:gd name="connsiteX95" fmla="*/ 6577 w 10068"/>
                  <a:gd name="connsiteY95" fmla="*/ 6199 h 10000"/>
                  <a:gd name="connsiteX96" fmla="*/ 6542 w 10068"/>
                  <a:gd name="connsiteY96" fmla="*/ 6264 h 10000"/>
                  <a:gd name="connsiteX97" fmla="*/ 6542 w 10068"/>
                  <a:gd name="connsiteY97" fmla="*/ 6306 h 10000"/>
                  <a:gd name="connsiteX98" fmla="*/ 6542 w 10068"/>
                  <a:gd name="connsiteY98" fmla="*/ 6264 h 10000"/>
                  <a:gd name="connsiteX99" fmla="*/ 6627 w 10068"/>
                  <a:gd name="connsiteY99" fmla="*/ 6199 h 10000"/>
                  <a:gd name="connsiteX100" fmla="*/ 6709 w 10068"/>
                  <a:gd name="connsiteY100" fmla="*/ 6074 h 10000"/>
                  <a:gd name="connsiteX101" fmla="*/ 6774 w 10068"/>
                  <a:gd name="connsiteY101" fmla="*/ 5908 h 10000"/>
                  <a:gd name="connsiteX102" fmla="*/ 6975 w 10068"/>
                  <a:gd name="connsiteY102" fmla="*/ 5532 h 10000"/>
                  <a:gd name="connsiteX103" fmla="*/ 7154 w 10068"/>
                  <a:gd name="connsiteY103" fmla="*/ 5092 h 10000"/>
                  <a:gd name="connsiteX104" fmla="*/ 7173 w 10068"/>
                  <a:gd name="connsiteY104" fmla="*/ 4926 h 10000"/>
                  <a:gd name="connsiteX105" fmla="*/ 7206 w 10068"/>
                  <a:gd name="connsiteY105" fmla="*/ 4736 h 10000"/>
                  <a:gd name="connsiteX106" fmla="*/ 7206 w 10068"/>
                  <a:gd name="connsiteY106" fmla="*/ 4424 h 10000"/>
                  <a:gd name="connsiteX107" fmla="*/ 7154 w 10068"/>
                  <a:gd name="connsiteY107" fmla="*/ 4258 h 10000"/>
                  <a:gd name="connsiteX108" fmla="*/ 7122 w 10068"/>
                  <a:gd name="connsiteY108" fmla="*/ 4235 h 10000"/>
                  <a:gd name="connsiteX109" fmla="*/ 7122 w 10068"/>
                  <a:gd name="connsiteY109" fmla="*/ 4194 h 10000"/>
                  <a:gd name="connsiteX110" fmla="*/ 7154 w 10068"/>
                  <a:gd name="connsiteY110" fmla="*/ 4235 h 10000"/>
                  <a:gd name="connsiteX111" fmla="*/ 7206 w 10068"/>
                  <a:gd name="connsiteY111" fmla="*/ 4341 h 10000"/>
                  <a:gd name="connsiteX112" fmla="*/ 7290 w 10068"/>
                  <a:gd name="connsiteY112" fmla="*/ 4466 h 10000"/>
                  <a:gd name="connsiteX113" fmla="*/ 7389 w 10068"/>
                  <a:gd name="connsiteY113" fmla="*/ 4632 h 10000"/>
                  <a:gd name="connsiteX114" fmla="*/ 7573 w 10068"/>
                  <a:gd name="connsiteY114" fmla="*/ 4904 h 10000"/>
                  <a:gd name="connsiteX115" fmla="*/ 7638 w 10068"/>
                  <a:gd name="connsiteY115" fmla="*/ 5029 h 10000"/>
                  <a:gd name="connsiteX116" fmla="*/ 7654 w 10068"/>
                  <a:gd name="connsiteY116" fmla="*/ 5072 h 10000"/>
                  <a:gd name="connsiteX117" fmla="*/ 7705 w 10068"/>
                  <a:gd name="connsiteY117" fmla="*/ 5574 h 10000"/>
                  <a:gd name="connsiteX118" fmla="*/ 7737 w 10068"/>
                  <a:gd name="connsiteY118" fmla="*/ 6032 h 10000"/>
                  <a:gd name="connsiteX119" fmla="*/ 7737 w 10068"/>
                  <a:gd name="connsiteY119" fmla="*/ 6243 h 10000"/>
                  <a:gd name="connsiteX120" fmla="*/ 7769 w 10068"/>
                  <a:gd name="connsiteY120" fmla="*/ 6431 h 10000"/>
                  <a:gd name="connsiteX121" fmla="*/ 7785 w 10068"/>
                  <a:gd name="connsiteY121" fmla="*/ 6536 h 10000"/>
                  <a:gd name="connsiteX122" fmla="*/ 7820 w 10068"/>
                  <a:gd name="connsiteY122" fmla="*/ 6576 h 10000"/>
                  <a:gd name="connsiteX123" fmla="*/ 7820 w 10068"/>
                  <a:gd name="connsiteY123" fmla="*/ 6536 h 10000"/>
                  <a:gd name="connsiteX124" fmla="*/ 7870 w 10068"/>
                  <a:gd name="connsiteY124" fmla="*/ 6473 h 10000"/>
                  <a:gd name="connsiteX125" fmla="*/ 7921 w 10068"/>
                  <a:gd name="connsiteY125" fmla="*/ 6368 h 10000"/>
                  <a:gd name="connsiteX126" fmla="*/ 7970 w 10068"/>
                  <a:gd name="connsiteY126" fmla="*/ 6243 h 10000"/>
                  <a:gd name="connsiteX127" fmla="*/ 8103 w 10068"/>
                  <a:gd name="connsiteY127" fmla="*/ 5908 h 10000"/>
                  <a:gd name="connsiteX128" fmla="*/ 8184 w 10068"/>
                  <a:gd name="connsiteY128" fmla="*/ 5468 h 10000"/>
                  <a:gd name="connsiteX129" fmla="*/ 8218 w 10068"/>
                  <a:gd name="connsiteY129" fmla="*/ 5302 h 10000"/>
                  <a:gd name="connsiteX130" fmla="*/ 8218 w 10068"/>
                  <a:gd name="connsiteY130" fmla="*/ 5175 h 10000"/>
                  <a:gd name="connsiteX131" fmla="*/ 8168 w 10068"/>
                  <a:gd name="connsiteY131" fmla="*/ 4968 h 10000"/>
                  <a:gd name="connsiteX132" fmla="*/ 8103 w 10068"/>
                  <a:gd name="connsiteY132" fmla="*/ 4862 h 10000"/>
                  <a:gd name="connsiteX133" fmla="*/ 8086 w 10068"/>
                  <a:gd name="connsiteY133" fmla="*/ 4843 h 10000"/>
                  <a:gd name="connsiteX134" fmla="*/ 8218 w 10068"/>
                  <a:gd name="connsiteY134" fmla="*/ 5029 h 10000"/>
                  <a:gd name="connsiteX135" fmla="*/ 8367 w 10068"/>
                  <a:gd name="connsiteY135" fmla="*/ 5196 h 10000"/>
                  <a:gd name="connsiteX136" fmla="*/ 8568 w 10068"/>
                  <a:gd name="connsiteY136" fmla="*/ 5365 h 10000"/>
                  <a:gd name="connsiteX137" fmla="*/ 8751 w 10068"/>
                  <a:gd name="connsiteY137" fmla="*/ 5574 h 10000"/>
                  <a:gd name="connsiteX138" fmla="*/ 8900 w 10068"/>
                  <a:gd name="connsiteY138" fmla="*/ 5846 h 10000"/>
                  <a:gd name="connsiteX139" fmla="*/ 9065 w 10068"/>
                  <a:gd name="connsiteY139" fmla="*/ 6138 h 10000"/>
                  <a:gd name="connsiteX140" fmla="*/ 9198 w 10068"/>
                  <a:gd name="connsiteY140" fmla="*/ 6513 h 10000"/>
                  <a:gd name="connsiteX141" fmla="*/ 9298 w 10068"/>
                  <a:gd name="connsiteY141" fmla="*/ 6973 h 10000"/>
                  <a:gd name="connsiteX142" fmla="*/ 9364 w 10068"/>
                  <a:gd name="connsiteY142" fmla="*/ 7475 h 10000"/>
                  <a:gd name="connsiteX143" fmla="*/ 9413 w 10068"/>
                  <a:gd name="connsiteY143" fmla="*/ 7935 h 10000"/>
                  <a:gd name="connsiteX144" fmla="*/ 9413 w 10068"/>
                  <a:gd name="connsiteY144" fmla="*/ 8354 h 10000"/>
                  <a:gd name="connsiteX145" fmla="*/ 9413 w 10068"/>
                  <a:gd name="connsiteY145" fmla="*/ 8686 h 10000"/>
                  <a:gd name="connsiteX146" fmla="*/ 9413 w 10068"/>
                  <a:gd name="connsiteY146" fmla="*/ 8938 h 10000"/>
                  <a:gd name="connsiteX147" fmla="*/ 9379 w 10068"/>
                  <a:gd name="connsiteY147" fmla="*/ 9146 h 10000"/>
                  <a:gd name="connsiteX148" fmla="*/ 9379 w 10068"/>
                  <a:gd name="connsiteY148" fmla="*/ 9314 h 10000"/>
                  <a:gd name="connsiteX149" fmla="*/ 9379 w 10068"/>
                  <a:gd name="connsiteY149" fmla="*/ 9357 h 10000"/>
                  <a:gd name="connsiteX150" fmla="*/ 9429 w 10068"/>
                  <a:gd name="connsiteY150" fmla="*/ 9357 h 10000"/>
                  <a:gd name="connsiteX151" fmla="*/ 9546 w 10068"/>
                  <a:gd name="connsiteY151" fmla="*/ 9440 h 10000"/>
                  <a:gd name="connsiteX152" fmla="*/ 9696 w 10068"/>
                  <a:gd name="connsiteY152" fmla="*/ 9543 h 10000"/>
                  <a:gd name="connsiteX153" fmla="*/ 10042 w 10068"/>
                  <a:gd name="connsiteY153" fmla="*/ 10000 h 10000"/>
                  <a:gd name="connsiteX154" fmla="*/ 9099 w 10068"/>
                  <a:gd name="connsiteY154" fmla="*/ 2668 h 10000"/>
                  <a:gd name="connsiteX155" fmla="*/ 5216 w 10068"/>
                  <a:gd name="connsiteY155" fmla="*/ 1 h 10000"/>
                  <a:gd name="connsiteX156" fmla="*/ 1453 w 10068"/>
                  <a:gd name="connsiteY156"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179 w 10068"/>
                  <a:gd name="connsiteY5" fmla="*/ 5365 h 10000"/>
                  <a:gd name="connsiteX6" fmla="*/ 2294 w 10068"/>
                  <a:gd name="connsiteY6" fmla="*/ 5029 h 10000"/>
                  <a:gd name="connsiteX7" fmla="*/ 2393 w 10068"/>
                  <a:gd name="connsiteY7" fmla="*/ 4736 h 10000"/>
                  <a:gd name="connsiteX8" fmla="*/ 2608 w 10068"/>
                  <a:gd name="connsiteY8" fmla="*/ 4424 h 10000"/>
                  <a:gd name="connsiteX9" fmla="*/ 2841 w 10068"/>
                  <a:gd name="connsiteY9" fmla="*/ 4173 h 10000"/>
                  <a:gd name="connsiteX10" fmla="*/ 2950 w 10068"/>
                  <a:gd name="connsiteY10" fmla="*/ 4056 h 10000"/>
                  <a:gd name="connsiteX11" fmla="*/ 3041 w 10068"/>
                  <a:gd name="connsiteY11" fmla="*/ 4173 h 10000"/>
                  <a:gd name="connsiteX12" fmla="*/ 3041 w 10068"/>
                  <a:gd name="connsiteY12" fmla="*/ 4258 h 10000"/>
                  <a:gd name="connsiteX13" fmla="*/ 3007 w 10068"/>
                  <a:gd name="connsiteY13" fmla="*/ 4569 h 10000"/>
                  <a:gd name="connsiteX14" fmla="*/ 2973 w 10068"/>
                  <a:gd name="connsiteY14" fmla="*/ 4904 h 10000"/>
                  <a:gd name="connsiteX15" fmla="*/ 2973 w 10068"/>
                  <a:gd name="connsiteY15" fmla="*/ 5134 h 10000"/>
                  <a:gd name="connsiteX16" fmla="*/ 3041 w 10068"/>
                  <a:gd name="connsiteY16" fmla="*/ 5365 h 10000"/>
                  <a:gd name="connsiteX17" fmla="*/ 3106 w 10068"/>
                  <a:gd name="connsiteY17" fmla="*/ 5763 h 10000"/>
                  <a:gd name="connsiteX18" fmla="*/ 3188 w 10068"/>
                  <a:gd name="connsiteY18" fmla="*/ 5929 h 10000"/>
                  <a:gd name="connsiteX19" fmla="*/ 3223 w 10068"/>
                  <a:gd name="connsiteY19" fmla="*/ 6096 h 10000"/>
                  <a:gd name="connsiteX20" fmla="*/ 3272 w 10068"/>
                  <a:gd name="connsiteY20" fmla="*/ 6178 h 10000"/>
                  <a:gd name="connsiteX21" fmla="*/ 3272 w 10068"/>
                  <a:gd name="connsiteY21" fmla="*/ 6199 h 10000"/>
                  <a:gd name="connsiteX22" fmla="*/ 3272 w 10068"/>
                  <a:gd name="connsiteY22" fmla="*/ 6138 h 10000"/>
                  <a:gd name="connsiteX23" fmla="*/ 3272 w 10068"/>
                  <a:gd name="connsiteY23" fmla="*/ 6032 h 10000"/>
                  <a:gd name="connsiteX24" fmla="*/ 3240 w 10068"/>
                  <a:gd name="connsiteY24" fmla="*/ 5846 h 10000"/>
                  <a:gd name="connsiteX25" fmla="*/ 3240 w 10068"/>
                  <a:gd name="connsiteY25" fmla="*/ 5593 h 10000"/>
                  <a:gd name="connsiteX26" fmla="*/ 3272 w 10068"/>
                  <a:gd name="connsiteY26" fmla="*/ 5344 h 10000"/>
                  <a:gd name="connsiteX27" fmla="*/ 3355 w 10068"/>
                  <a:gd name="connsiteY27" fmla="*/ 5029 h 10000"/>
                  <a:gd name="connsiteX28" fmla="*/ 3438 w 10068"/>
                  <a:gd name="connsiteY28" fmla="*/ 4736 h 10000"/>
                  <a:gd name="connsiteX29" fmla="*/ 3588 w 10068"/>
                  <a:gd name="connsiteY29" fmla="*/ 4466 h 10000"/>
                  <a:gd name="connsiteX30" fmla="*/ 3705 w 10068"/>
                  <a:gd name="connsiteY30" fmla="*/ 4341 h 10000"/>
                  <a:gd name="connsiteX31" fmla="*/ 3839 w 10068"/>
                  <a:gd name="connsiteY31" fmla="*/ 4130 h 10000"/>
                  <a:gd name="connsiteX32" fmla="*/ 4103 w 10068"/>
                  <a:gd name="connsiteY32" fmla="*/ 3757 h 10000"/>
                  <a:gd name="connsiteX33" fmla="*/ 4235 w 10068"/>
                  <a:gd name="connsiteY33" fmla="*/ 3588 h 10000"/>
                  <a:gd name="connsiteX34" fmla="*/ 4300 w 10068"/>
                  <a:gd name="connsiteY34" fmla="*/ 3463 h 10000"/>
                  <a:gd name="connsiteX35" fmla="*/ 4382 w 10068"/>
                  <a:gd name="connsiteY35" fmla="*/ 3359 h 10000"/>
                  <a:gd name="connsiteX36" fmla="*/ 4416 w 10068"/>
                  <a:gd name="connsiteY36" fmla="*/ 3338 h 10000"/>
                  <a:gd name="connsiteX37" fmla="*/ 4382 w 10068"/>
                  <a:gd name="connsiteY37" fmla="*/ 3359 h 10000"/>
                  <a:gd name="connsiteX38" fmla="*/ 4333 w 10068"/>
                  <a:gd name="connsiteY38" fmla="*/ 3463 h 10000"/>
                  <a:gd name="connsiteX39" fmla="*/ 4235 w 10068"/>
                  <a:gd name="connsiteY39" fmla="*/ 3630 h 10000"/>
                  <a:gd name="connsiteX40" fmla="*/ 4152 w 10068"/>
                  <a:gd name="connsiteY40" fmla="*/ 3839 h 10000"/>
                  <a:gd name="connsiteX41" fmla="*/ 4035 w 10068"/>
                  <a:gd name="connsiteY41" fmla="*/ 4090 h 10000"/>
                  <a:gd name="connsiteX42" fmla="*/ 3936 w 10068"/>
                  <a:gd name="connsiteY42" fmla="*/ 4363 h 10000"/>
                  <a:gd name="connsiteX43" fmla="*/ 3854 w 10068"/>
                  <a:gd name="connsiteY43" fmla="*/ 4674 h 10000"/>
                  <a:gd name="connsiteX44" fmla="*/ 3803 w 10068"/>
                  <a:gd name="connsiteY44" fmla="*/ 4968 h 10000"/>
                  <a:gd name="connsiteX45" fmla="*/ 3770 w 10068"/>
                  <a:gd name="connsiteY45" fmla="*/ 5365 h 10000"/>
                  <a:gd name="connsiteX46" fmla="*/ 3803 w 10068"/>
                  <a:gd name="connsiteY46" fmla="*/ 5698 h 10000"/>
                  <a:gd name="connsiteX47" fmla="*/ 3886 w 10068"/>
                  <a:gd name="connsiteY47" fmla="*/ 5971 h 10000"/>
                  <a:gd name="connsiteX48" fmla="*/ 3985 w 10068"/>
                  <a:gd name="connsiteY48" fmla="*/ 6138 h 10000"/>
                  <a:gd name="connsiteX49" fmla="*/ 4103 w 10068"/>
                  <a:gd name="connsiteY49" fmla="*/ 6264 h 10000"/>
                  <a:gd name="connsiteX50" fmla="*/ 4202 w 10068"/>
                  <a:gd name="connsiteY50" fmla="*/ 6368 h 10000"/>
                  <a:gd name="connsiteX51" fmla="*/ 4251 w 10068"/>
                  <a:gd name="connsiteY51" fmla="*/ 6410 h 10000"/>
                  <a:gd name="connsiteX52" fmla="*/ 4284 w 10068"/>
                  <a:gd name="connsiteY52" fmla="*/ 6410 h 10000"/>
                  <a:gd name="connsiteX53" fmla="*/ 4284 w 10068"/>
                  <a:gd name="connsiteY53" fmla="*/ 6368 h 10000"/>
                  <a:gd name="connsiteX54" fmla="*/ 4251 w 10068"/>
                  <a:gd name="connsiteY54" fmla="*/ 6243 h 10000"/>
                  <a:gd name="connsiteX55" fmla="*/ 4235 w 10068"/>
                  <a:gd name="connsiteY55" fmla="*/ 6096 h 10000"/>
                  <a:gd name="connsiteX56" fmla="*/ 4202 w 10068"/>
                  <a:gd name="connsiteY56" fmla="*/ 5867 h 10000"/>
                  <a:gd name="connsiteX57" fmla="*/ 4202 w 10068"/>
                  <a:gd name="connsiteY57" fmla="*/ 5635 h 10000"/>
                  <a:gd name="connsiteX58" fmla="*/ 4235 w 10068"/>
                  <a:gd name="connsiteY58" fmla="*/ 5344 h 10000"/>
                  <a:gd name="connsiteX59" fmla="*/ 4251 w 10068"/>
                  <a:gd name="connsiteY59" fmla="*/ 5029 h 10000"/>
                  <a:gd name="connsiteX60" fmla="*/ 4366 w 10068"/>
                  <a:gd name="connsiteY60" fmla="*/ 4736 h 10000"/>
                  <a:gd name="connsiteX61" fmla="*/ 4467 w 10068"/>
                  <a:gd name="connsiteY61" fmla="*/ 4424 h 10000"/>
                  <a:gd name="connsiteX62" fmla="*/ 4599 w 10068"/>
                  <a:gd name="connsiteY62" fmla="*/ 4194 h 10000"/>
                  <a:gd name="connsiteX63" fmla="*/ 4698 w 10068"/>
                  <a:gd name="connsiteY63" fmla="*/ 4005 h 10000"/>
                  <a:gd name="connsiteX64" fmla="*/ 4833 w 10068"/>
                  <a:gd name="connsiteY64" fmla="*/ 3839 h 10000"/>
                  <a:gd name="connsiteX65" fmla="*/ 4948 w 10068"/>
                  <a:gd name="connsiteY65" fmla="*/ 3691 h 10000"/>
                  <a:gd name="connsiteX66" fmla="*/ 5047 w 10068"/>
                  <a:gd name="connsiteY66" fmla="*/ 3588 h 10000"/>
                  <a:gd name="connsiteX67" fmla="*/ 5182 w 10068"/>
                  <a:gd name="connsiteY67" fmla="*/ 3525 h 10000"/>
                  <a:gd name="connsiteX68" fmla="*/ 5266 w 10068"/>
                  <a:gd name="connsiteY68" fmla="*/ 3525 h 10000"/>
                  <a:gd name="connsiteX69" fmla="*/ 5349 w 10068"/>
                  <a:gd name="connsiteY69" fmla="*/ 3588 h 10000"/>
                  <a:gd name="connsiteX70" fmla="*/ 5430 w 10068"/>
                  <a:gd name="connsiteY70" fmla="*/ 3691 h 10000"/>
                  <a:gd name="connsiteX71" fmla="*/ 5482 w 10068"/>
                  <a:gd name="connsiteY71" fmla="*/ 3839 h 10000"/>
                  <a:gd name="connsiteX72" fmla="*/ 5515 w 10068"/>
                  <a:gd name="connsiteY72" fmla="*/ 4028 h 10000"/>
                  <a:gd name="connsiteX73" fmla="*/ 5582 w 10068"/>
                  <a:gd name="connsiteY73" fmla="*/ 4528 h 10000"/>
                  <a:gd name="connsiteX74" fmla="*/ 5615 w 10068"/>
                  <a:gd name="connsiteY74" fmla="*/ 5092 h 10000"/>
                  <a:gd name="connsiteX75" fmla="*/ 5648 w 10068"/>
                  <a:gd name="connsiteY75" fmla="*/ 5678 h 10000"/>
                  <a:gd name="connsiteX76" fmla="*/ 5648 w 10068"/>
                  <a:gd name="connsiteY76" fmla="*/ 5929 h 10000"/>
                  <a:gd name="connsiteX77" fmla="*/ 5648 w 10068"/>
                  <a:gd name="connsiteY77" fmla="*/ 6138 h 10000"/>
                  <a:gd name="connsiteX78" fmla="*/ 5615 w 10068"/>
                  <a:gd name="connsiteY78" fmla="*/ 6346 h 10000"/>
                  <a:gd name="connsiteX79" fmla="*/ 5615 w 10068"/>
                  <a:gd name="connsiteY79" fmla="*/ 6473 h 10000"/>
                  <a:gd name="connsiteX80" fmla="*/ 5615 w 10068"/>
                  <a:gd name="connsiteY80" fmla="*/ 6576 h 10000"/>
                  <a:gd name="connsiteX81" fmla="*/ 5615 w 10068"/>
                  <a:gd name="connsiteY81" fmla="*/ 6597 h 10000"/>
                  <a:gd name="connsiteX82" fmla="*/ 6244 w 10068"/>
                  <a:gd name="connsiteY82" fmla="*/ 3170 h 10000"/>
                  <a:gd name="connsiteX83" fmla="*/ 6278 w 10068"/>
                  <a:gd name="connsiteY83" fmla="*/ 3233 h 10000"/>
                  <a:gd name="connsiteX84" fmla="*/ 6310 w 10068"/>
                  <a:gd name="connsiteY84" fmla="*/ 3338 h 10000"/>
                  <a:gd name="connsiteX85" fmla="*/ 6359 w 10068"/>
                  <a:gd name="connsiteY85" fmla="*/ 3503 h 10000"/>
                  <a:gd name="connsiteX86" fmla="*/ 6410 w 10068"/>
                  <a:gd name="connsiteY86" fmla="*/ 3734 h 10000"/>
                  <a:gd name="connsiteX87" fmla="*/ 6458 w 10068"/>
                  <a:gd name="connsiteY87" fmla="*/ 3965 h 10000"/>
                  <a:gd name="connsiteX88" fmla="*/ 6542 w 10068"/>
                  <a:gd name="connsiteY88" fmla="*/ 4258 h 10000"/>
                  <a:gd name="connsiteX89" fmla="*/ 6627 w 10068"/>
                  <a:gd name="connsiteY89" fmla="*/ 4904 h 10000"/>
                  <a:gd name="connsiteX90" fmla="*/ 6644 w 10068"/>
                  <a:gd name="connsiteY90" fmla="*/ 5238 h 10000"/>
                  <a:gd name="connsiteX91" fmla="*/ 6644 w 10068"/>
                  <a:gd name="connsiteY91" fmla="*/ 5511 h 10000"/>
                  <a:gd name="connsiteX92" fmla="*/ 6644 w 10068"/>
                  <a:gd name="connsiteY92" fmla="*/ 5740 h 10000"/>
                  <a:gd name="connsiteX93" fmla="*/ 6627 w 10068"/>
                  <a:gd name="connsiteY93" fmla="*/ 5929 h 10000"/>
                  <a:gd name="connsiteX94" fmla="*/ 6592 w 10068"/>
                  <a:gd name="connsiteY94" fmla="*/ 6096 h 10000"/>
                  <a:gd name="connsiteX95" fmla="*/ 6577 w 10068"/>
                  <a:gd name="connsiteY95" fmla="*/ 6199 h 10000"/>
                  <a:gd name="connsiteX96" fmla="*/ 6542 w 10068"/>
                  <a:gd name="connsiteY96" fmla="*/ 6264 h 10000"/>
                  <a:gd name="connsiteX97" fmla="*/ 6542 w 10068"/>
                  <a:gd name="connsiteY97" fmla="*/ 6306 h 10000"/>
                  <a:gd name="connsiteX98" fmla="*/ 6542 w 10068"/>
                  <a:gd name="connsiteY98" fmla="*/ 6264 h 10000"/>
                  <a:gd name="connsiteX99" fmla="*/ 6627 w 10068"/>
                  <a:gd name="connsiteY99" fmla="*/ 6199 h 10000"/>
                  <a:gd name="connsiteX100" fmla="*/ 6709 w 10068"/>
                  <a:gd name="connsiteY100" fmla="*/ 6074 h 10000"/>
                  <a:gd name="connsiteX101" fmla="*/ 6774 w 10068"/>
                  <a:gd name="connsiteY101" fmla="*/ 5908 h 10000"/>
                  <a:gd name="connsiteX102" fmla="*/ 6975 w 10068"/>
                  <a:gd name="connsiteY102" fmla="*/ 5532 h 10000"/>
                  <a:gd name="connsiteX103" fmla="*/ 7154 w 10068"/>
                  <a:gd name="connsiteY103" fmla="*/ 5092 h 10000"/>
                  <a:gd name="connsiteX104" fmla="*/ 7173 w 10068"/>
                  <a:gd name="connsiteY104" fmla="*/ 4926 h 10000"/>
                  <a:gd name="connsiteX105" fmla="*/ 7206 w 10068"/>
                  <a:gd name="connsiteY105" fmla="*/ 4736 h 10000"/>
                  <a:gd name="connsiteX106" fmla="*/ 7206 w 10068"/>
                  <a:gd name="connsiteY106" fmla="*/ 4424 h 10000"/>
                  <a:gd name="connsiteX107" fmla="*/ 7154 w 10068"/>
                  <a:gd name="connsiteY107" fmla="*/ 4258 h 10000"/>
                  <a:gd name="connsiteX108" fmla="*/ 7122 w 10068"/>
                  <a:gd name="connsiteY108" fmla="*/ 4235 h 10000"/>
                  <a:gd name="connsiteX109" fmla="*/ 7122 w 10068"/>
                  <a:gd name="connsiteY109" fmla="*/ 4194 h 10000"/>
                  <a:gd name="connsiteX110" fmla="*/ 7154 w 10068"/>
                  <a:gd name="connsiteY110" fmla="*/ 4235 h 10000"/>
                  <a:gd name="connsiteX111" fmla="*/ 7206 w 10068"/>
                  <a:gd name="connsiteY111" fmla="*/ 4341 h 10000"/>
                  <a:gd name="connsiteX112" fmla="*/ 7290 w 10068"/>
                  <a:gd name="connsiteY112" fmla="*/ 4466 h 10000"/>
                  <a:gd name="connsiteX113" fmla="*/ 7389 w 10068"/>
                  <a:gd name="connsiteY113" fmla="*/ 4632 h 10000"/>
                  <a:gd name="connsiteX114" fmla="*/ 7573 w 10068"/>
                  <a:gd name="connsiteY114" fmla="*/ 4904 h 10000"/>
                  <a:gd name="connsiteX115" fmla="*/ 7638 w 10068"/>
                  <a:gd name="connsiteY115" fmla="*/ 5029 h 10000"/>
                  <a:gd name="connsiteX116" fmla="*/ 7654 w 10068"/>
                  <a:gd name="connsiteY116" fmla="*/ 5072 h 10000"/>
                  <a:gd name="connsiteX117" fmla="*/ 7705 w 10068"/>
                  <a:gd name="connsiteY117" fmla="*/ 5574 h 10000"/>
                  <a:gd name="connsiteX118" fmla="*/ 7737 w 10068"/>
                  <a:gd name="connsiteY118" fmla="*/ 6032 h 10000"/>
                  <a:gd name="connsiteX119" fmla="*/ 7737 w 10068"/>
                  <a:gd name="connsiteY119" fmla="*/ 6243 h 10000"/>
                  <a:gd name="connsiteX120" fmla="*/ 7769 w 10068"/>
                  <a:gd name="connsiteY120" fmla="*/ 6431 h 10000"/>
                  <a:gd name="connsiteX121" fmla="*/ 7785 w 10068"/>
                  <a:gd name="connsiteY121" fmla="*/ 6536 h 10000"/>
                  <a:gd name="connsiteX122" fmla="*/ 7820 w 10068"/>
                  <a:gd name="connsiteY122" fmla="*/ 6576 h 10000"/>
                  <a:gd name="connsiteX123" fmla="*/ 7820 w 10068"/>
                  <a:gd name="connsiteY123" fmla="*/ 6536 h 10000"/>
                  <a:gd name="connsiteX124" fmla="*/ 7870 w 10068"/>
                  <a:gd name="connsiteY124" fmla="*/ 6473 h 10000"/>
                  <a:gd name="connsiteX125" fmla="*/ 7921 w 10068"/>
                  <a:gd name="connsiteY125" fmla="*/ 6368 h 10000"/>
                  <a:gd name="connsiteX126" fmla="*/ 7970 w 10068"/>
                  <a:gd name="connsiteY126" fmla="*/ 6243 h 10000"/>
                  <a:gd name="connsiteX127" fmla="*/ 8103 w 10068"/>
                  <a:gd name="connsiteY127" fmla="*/ 5908 h 10000"/>
                  <a:gd name="connsiteX128" fmla="*/ 8184 w 10068"/>
                  <a:gd name="connsiteY128" fmla="*/ 5468 h 10000"/>
                  <a:gd name="connsiteX129" fmla="*/ 8218 w 10068"/>
                  <a:gd name="connsiteY129" fmla="*/ 5302 h 10000"/>
                  <a:gd name="connsiteX130" fmla="*/ 8218 w 10068"/>
                  <a:gd name="connsiteY130" fmla="*/ 5175 h 10000"/>
                  <a:gd name="connsiteX131" fmla="*/ 8168 w 10068"/>
                  <a:gd name="connsiteY131" fmla="*/ 4968 h 10000"/>
                  <a:gd name="connsiteX132" fmla="*/ 8103 w 10068"/>
                  <a:gd name="connsiteY132" fmla="*/ 4862 h 10000"/>
                  <a:gd name="connsiteX133" fmla="*/ 8086 w 10068"/>
                  <a:gd name="connsiteY133" fmla="*/ 4843 h 10000"/>
                  <a:gd name="connsiteX134" fmla="*/ 8218 w 10068"/>
                  <a:gd name="connsiteY134" fmla="*/ 5029 h 10000"/>
                  <a:gd name="connsiteX135" fmla="*/ 8367 w 10068"/>
                  <a:gd name="connsiteY135" fmla="*/ 5196 h 10000"/>
                  <a:gd name="connsiteX136" fmla="*/ 8568 w 10068"/>
                  <a:gd name="connsiteY136" fmla="*/ 5365 h 10000"/>
                  <a:gd name="connsiteX137" fmla="*/ 8751 w 10068"/>
                  <a:gd name="connsiteY137" fmla="*/ 5574 h 10000"/>
                  <a:gd name="connsiteX138" fmla="*/ 8900 w 10068"/>
                  <a:gd name="connsiteY138" fmla="*/ 5846 h 10000"/>
                  <a:gd name="connsiteX139" fmla="*/ 9065 w 10068"/>
                  <a:gd name="connsiteY139" fmla="*/ 6138 h 10000"/>
                  <a:gd name="connsiteX140" fmla="*/ 9198 w 10068"/>
                  <a:gd name="connsiteY140" fmla="*/ 6513 h 10000"/>
                  <a:gd name="connsiteX141" fmla="*/ 9298 w 10068"/>
                  <a:gd name="connsiteY141" fmla="*/ 6973 h 10000"/>
                  <a:gd name="connsiteX142" fmla="*/ 9364 w 10068"/>
                  <a:gd name="connsiteY142" fmla="*/ 7475 h 10000"/>
                  <a:gd name="connsiteX143" fmla="*/ 9413 w 10068"/>
                  <a:gd name="connsiteY143" fmla="*/ 7935 h 10000"/>
                  <a:gd name="connsiteX144" fmla="*/ 9413 w 10068"/>
                  <a:gd name="connsiteY144" fmla="*/ 8354 h 10000"/>
                  <a:gd name="connsiteX145" fmla="*/ 9413 w 10068"/>
                  <a:gd name="connsiteY145" fmla="*/ 8686 h 10000"/>
                  <a:gd name="connsiteX146" fmla="*/ 9413 w 10068"/>
                  <a:gd name="connsiteY146" fmla="*/ 8938 h 10000"/>
                  <a:gd name="connsiteX147" fmla="*/ 9379 w 10068"/>
                  <a:gd name="connsiteY147" fmla="*/ 9146 h 10000"/>
                  <a:gd name="connsiteX148" fmla="*/ 9379 w 10068"/>
                  <a:gd name="connsiteY148" fmla="*/ 9314 h 10000"/>
                  <a:gd name="connsiteX149" fmla="*/ 9379 w 10068"/>
                  <a:gd name="connsiteY149" fmla="*/ 9357 h 10000"/>
                  <a:gd name="connsiteX150" fmla="*/ 9429 w 10068"/>
                  <a:gd name="connsiteY150" fmla="*/ 9357 h 10000"/>
                  <a:gd name="connsiteX151" fmla="*/ 9546 w 10068"/>
                  <a:gd name="connsiteY151" fmla="*/ 9440 h 10000"/>
                  <a:gd name="connsiteX152" fmla="*/ 9696 w 10068"/>
                  <a:gd name="connsiteY152" fmla="*/ 9543 h 10000"/>
                  <a:gd name="connsiteX153" fmla="*/ 10042 w 10068"/>
                  <a:gd name="connsiteY153" fmla="*/ 10000 h 10000"/>
                  <a:gd name="connsiteX154" fmla="*/ 9099 w 10068"/>
                  <a:gd name="connsiteY154" fmla="*/ 2668 h 10000"/>
                  <a:gd name="connsiteX155" fmla="*/ 5216 w 10068"/>
                  <a:gd name="connsiteY155" fmla="*/ 1 h 10000"/>
                  <a:gd name="connsiteX156" fmla="*/ 1453 w 10068"/>
                  <a:gd name="connsiteY156"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179 w 10068"/>
                  <a:gd name="connsiteY5" fmla="*/ 5365 h 10000"/>
                  <a:gd name="connsiteX6" fmla="*/ 2294 w 10068"/>
                  <a:gd name="connsiteY6" fmla="*/ 5029 h 10000"/>
                  <a:gd name="connsiteX7" fmla="*/ 2393 w 10068"/>
                  <a:gd name="connsiteY7" fmla="*/ 4736 h 10000"/>
                  <a:gd name="connsiteX8" fmla="*/ 2608 w 10068"/>
                  <a:gd name="connsiteY8" fmla="*/ 4424 h 10000"/>
                  <a:gd name="connsiteX9" fmla="*/ 2950 w 10068"/>
                  <a:gd name="connsiteY9" fmla="*/ 4056 h 10000"/>
                  <a:gd name="connsiteX10" fmla="*/ 3041 w 10068"/>
                  <a:gd name="connsiteY10" fmla="*/ 4173 h 10000"/>
                  <a:gd name="connsiteX11" fmla="*/ 3041 w 10068"/>
                  <a:gd name="connsiteY11" fmla="*/ 4258 h 10000"/>
                  <a:gd name="connsiteX12" fmla="*/ 3007 w 10068"/>
                  <a:gd name="connsiteY12" fmla="*/ 4569 h 10000"/>
                  <a:gd name="connsiteX13" fmla="*/ 2973 w 10068"/>
                  <a:gd name="connsiteY13" fmla="*/ 4904 h 10000"/>
                  <a:gd name="connsiteX14" fmla="*/ 2973 w 10068"/>
                  <a:gd name="connsiteY14" fmla="*/ 5134 h 10000"/>
                  <a:gd name="connsiteX15" fmla="*/ 3041 w 10068"/>
                  <a:gd name="connsiteY15" fmla="*/ 5365 h 10000"/>
                  <a:gd name="connsiteX16" fmla="*/ 3106 w 10068"/>
                  <a:gd name="connsiteY16" fmla="*/ 5763 h 10000"/>
                  <a:gd name="connsiteX17" fmla="*/ 3188 w 10068"/>
                  <a:gd name="connsiteY17" fmla="*/ 5929 h 10000"/>
                  <a:gd name="connsiteX18" fmla="*/ 3223 w 10068"/>
                  <a:gd name="connsiteY18" fmla="*/ 6096 h 10000"/>
                  <a:gd name="connsiteX19" fmla="*/ 3272 w 10068"/>
                  <a:gd name="connsiteY19" fmla="*/ 6178 h 10000"/>
                  <a:gd name="connsiteX20" fmla="*/ 3272 w 10068"/>
                  <a:gd name="connsiteY20" fmla="*/ 6199 h 10000"/>
                  <a:gd name="connsiteX21" fmla="*/ 3272 w 10068"/>
                  <a:gd name="connsiteY21" fmla="*/ 6138 h 10000"/>
                  <a:gd name="connsiteX22" fmla="*/ 3272 w 10068"/>
                  <a:gd name="connsiteY22" fmla="*/ 6032 h 10000"/>
                  <a:gd name="connsiteX23" fmla="*/ 3240 w 10068"/>
                  <a:gd name="connsiteY23" fmla="*/ 5846 h 10000"/>
                  <a:gd name="connsiteX24" fmla="*/ 3240 w 10068"/>
                  <a:gd name="connsiteY24" fmla="*/ 5593 h 10000"/>
                  <a:gd name="connsiteX25" fmla="*/ 3272 w 10068"/>
                  <a:gd name="connsiteY25" fmla="*/ 5344 h 10000"/>
                  <a:gd name="connsiteX26" fmla="*/ 3355 w 10068"/>
                  <a:gd name="connsiteY26" fmla="*/ 5029 h 10000"/>
                  <a:gd name="connsiteX27" fmla="*/ 3438 w 10068"/>
                  <a:gd name="connsiteY27" fmla="*/ 4736 h 10000"/>
                  <a:gd name="connsiteX28" fmla="*/ 3588 w 10068"/>
                  <a:gd name="connsiteY28" fmla="*/ 4466 h 10000"/>
                  <a:gd name="connsiteX29" fmla="*/ 3705 w 10068"/>
                  <a:gd name="connsiteY29" fmla="*/ 4341 h 10000"/>
                  <a:gd name="connsiteX30" fmla="*/ 3839 w 10068"/>
                  <a:gd name="connsiteY30" fmla="*/ 4130 h 10000"/>
                  <a:gd name="connsiteX31" fmla="*/ 4103 w 10068"/>
                  <a:gd name="connsiteY31" fmla="*/ 3757 h 10000"/>
                  <a:gd name="connsiteX32" fmla="*/ 4235 w 10068"/>
                  <a:gd name="connsiteY32" fmla="*/ 3588 h 10000"/>
                  <a:gd name="connsiteX33" fmla="*/ 4300 w 10068"/>
                  <a:gd name="connsiteY33" fmla="*/ 3463 h 10000"/>
                  <a:gd name="connsiteX34" fmla="*/ 4382 w 10068"/>
                  <a:gd name="connsiteY34" fmla="*/ 3359 h 10000"/>
                  <a:gd name="connsiteX35" fmla="*/ 4416 w 10068"/>
                  <a:gd name="connsiteY35" fmla="*/ 3338 h 10000"/>
                  <a:gd name="connsiteX36" fmla="*/ 4382 w 10068"/>
                  <a:gd name="connsiteY36" fmla="*/ 3359 h 10000"/>
                  <a:gd name="connsiteX37" fmla="*/ 4333 w 10068"/>
                  <a:gd name="connsiteY37" fmla="*/ 3463 h 10000"/>
                  <a:gd name="connsiteX38" fmla="*/ 4235 w 10068"/>
                  <a:gd name="connsiteY38" fmla="*/ 3630 h 10000"/>
                  <a:gd name="connsiteX39" fmla="*/ 4152 w 10068"/>
                  <a:gd name="connsiteY39" fmla="*/ 3839 h 10000"/>
                  <a:gd name="connsiteX40" fmla="*/ 4035 w 10068"/>
                  <a:gd name="connsiteY40" fmla="*/ 4090 h 10000"/>
                  <a:gd name="connsiteX41" fmla="*/ 3936 w 10068"/>
                  <a:gd name="connsiteY41" fmla="*/ 4363 h 10000"/>
                  <a:gd name="connsiteX42" fmla="*/ 3854 w 10068"/>
                  <a:gd name="connsiteY42" fmla="*/ 4674 h 10000"/>
                  <a:gd name="connsiteX43" fmla="*/ 3803 w 10068"/>
                  <a:gd name="connsiteY43" fmla="*/ 4968 h 10000"/>
                  <a:gd name="connsiteX44" fmla="*/ 3770 w 10068"/>
                  <a:gd name="connsiteY44" fmla="*/ 5365 h 10000"/>
                  <a:gd name="connsiteX45" fmla="*/ 3803 w 10068"/>
                  <a:gd name="connsiteY45" fmla="*/ 5698 h 10000"/>
                  <a:gd name="connsiteX46" fmla="*/ 3886 w 10068"/>
                  <a:gd name="connsiteY46" fmla="*/ 5971 h 10000"/>
                  <a:gd name="connsiteX47" fmla="*/ 3985 w 10068"/>
                  <a:gd name="connsiteY47" fmla="*/ 6138 h 10000"/>
                  <a:gd name="connsiteX48" fmla="*/ 4103 w 10068"/>
                  <a:gd name="connsiteY48" fmla="*/ 6264 h 10000"/>
                  <a:gd name="connsiteX49" fmla="*/ 4202 w 10068"/>
                  <a:gd name="connsiteY49" fmla="*/ 6368 h 10000"/>
                  <a:gd name="connsiteX50" fmla="*/ 4251 w 10068"/>
                  <a:gd name="connsiteY50" fmla="*/ 6410 h 10000"/>
                  <a:gd name="connsiteX51" fmla="*/ 4284 w 10068"/>
                  <a:gd name="connsiteY51" fmla="*/ 6410 h 10000"/>
                  <a:gd name="connsiteX52" fmla="*/ 4284 w 10068"/>
                  <a:gd name="connsiteY52" fmla="*/ 6368 h 10000"/>
                  <a:gd name="connsiteX53" fmla="*/ 4251 w 10068"/>
                  <a:gd name="connsiteY53" fmla="*/ 6243 h 10000"/>
                  <a:gd name="connsiteX54" fmla="*/ 4235 w 10068"/>
                  <a:gd name="connsiteY54" fmla="*/ 6096 h 10000"/>
                  <a:gd name="connsiteX55" fmla="*/ 4202 w 10068"/>
                  <a:gd name="connsiteY55" fmla="*/ 5867 h 10000"/>
                  <a:gd name="connsiteX56" fmla="*/ 4202 w 10068"/>
                  <a:gd name="connsiteY56" fmla="*/ 5635 h 10000"/>
                  <a:gd name="connsiteX57" fmla="*/ 4235 w 10068"/>
                  <a:gd name="connsiteY57" fmla="*/ 5344 h 10000"/>
                  <a:gd name="connsiteX58" fmla="*/ 4251 w 10068"/>
                  <a:gd name="connsiteY58" fmla="*/ 5029 h 10000"/>
                  <a:gd name="connsiteX59" fmla="*/ 4366 w 10068"/>
                  <a:gd name="connsiteY59" fmla="*/ 4736 h 10000"/>
                  <a:gd name="connsiteX60" fmla="*/ 4467 w 10068"/>
                  <a:gd name="connsiteY60" fmla="*/ 4424 h 10000"/>
                  <a:gd name="connsiteX61" fmla="*/ 4599 w 10068"/>
                  <a:gd name="connsiteY61" fmla="*/ 4194 h 10000"/>
                  <a:gd name="connsiteX62" fmla="*/ 4698 w 10068"/>
                  <a:gd name="connsiteY62" fmla="*/ 4005 h 10000"/>
                  <a:gd name="connsiteX63" fmla="*/ 4833 w 10068"/>
                  <a:gd name="connsiteY63" fmla="*/ 3839 h 10000"/>
                  <a:gd name="connsiteX64" fmla="*/ 4948 w 10068"/>
                  <a:gd name="connsiteY64" fmla="*/ 3691 h 10000"/>
                  <a:gd name="connsiteX65" fmla="*/ 5047 w 10068"/>
                  <a:gd name="connsiteY65" fmla="*/ 3588 h 10000"/>
                  <a:gd name="connsiteX66" fmla="*/ 5182 w 10068"/>
                  <a:gd name="connsiteY66" fmla="*/ 3525 h 10000"/>
                  <a:gd name="connsiteX67" fmla="*/ 5266 w 10068"/>
                  <a:gd name="connsiteY67" fmla="*/ 3525 h 10000"/>
                  <a:gd name="connsiteX68" fmla="*/ 5349 w 10068"/>
                  <a:gd name="connsiteY68" fmla="*/ 3588 h 10000"/>
                  <a:gd name="connsiteX69" fmla="*/ 5430 w 10068"/>
                  <a:gd name="connsiteY69" fmla="*/ 3691 h 10000"/>
                  <a:gd name="connsiteX70" fmla="*/ 5482 w 10068"/>
                  <a:gd name="connsiteY70" fmla="*/ 3839 h 10000"/>
                  <a:gd name="connsiteX71" fmla="*/ 5515 w 10068"/>
                  <a:gd name="connsiteY71" fmla="*/ 4028 h 10000"/>
                  <a:gd name="connsiteX72" fmla="*/ 5582 w 10068"/>
                  <a:gd name="connsiteY72" fmla="*/ 4528 h 10000"/>
                  <a:gd name="connsiteX73" fmla="*/ 5615 w 10068"/>
                  <a:gd name="connsiteY73" fmla="*/ 5092 h 10000"/>
                  <a:gd name="connsiteX74" fmla="*/ 5648 w 10068"/>
                  <a:gd name="connsiteY74" fmla="*/ 5678 h 10000"/>
                  <a:gd name="connsiteX75" fmla="*/ 5648 w 10068"/>
                  <a:gd name="connsiteY75" fmla="*/ 5929 h 10000"/>
                  <a:gd name="connsiteX76" fmla="*/ 5648 w 10068"/>
                  <a:gd name="connsiteY76" fmla="*/ 6138 h 10000"/>
                  <a:gd name="connsiteX77" fmla="*/ 5615 w 10068"/>
                  <a:gd name="connsiteY77" fmla="*/ 6346 h 10000"/>
                  <a:gd name="connsiteX78" fmla="*/ 5615 w 10068"/>
                  <a:gd name="connsiteY78" fmla="*/ 6473 h 10000"/>
                  <a:gd name="connsiteX79" fmla="*/ 5615 w 10068"/>
                  <a:gd name="connsiteY79" fmla="*/ 6576 h 10000"/>
                  <a:gd name="connsiteX80" fmla="*/ 5615 w 10068"/>
                  <a:gd name="connsiteY80" fmla="*/ 6597 h 10000"/>
                  <a:gd name="connsiteX81" fmla="*/ 6244 w 10068"/>
                  <a:gd name="connsiteY81" fmla="*/ 3170 h 10000"/>
                  <a:gd name="connsiteX82" fmla="*/ 6278 w 10068"/>
                  <a:gd name="connsiteY82" fmla="*/ 3233 h 10000"/>
                  <a:gd name="connsiteX83" fmla="*/ 6310 w 10068"/>
                  <a:gd name="connsiteY83" fmla="*/ 3338 h 10000"/>
                  <a:gd name="connsiteX84" fmla="*/ 6359 w 10068"/>
                  <a:gd name="connsiteY84" fmla="*/ 3503 h 10000"/>
                  <a:gd name="connsiteX85" fmla="*/ 6410 w 10068"/>
                  <a:gd name="connsiteY85" fmla="*/ 3734 h 10000"/>
                  <a:gd name="connsiteX86" fmla="*/ 6458 w 10068"/>
                  <a:gd name="connsiteY86" fmla="*/ 3965 h 10000"/>
                  <a:gd name="connsiteX87" fmla="*/ 6542 w 10068"/>
                  <a:gd name="connsiteY87" fmla="*/ 4258 h 10000"/>
                  <a:gd name="connsiteX88" fmla="*/ 6627 w 10068"/>
                  <a:gd name="connsiteY88" fmla="*/ 4904 h 10000"/>
                  <a:gd name="connsiteX89" fmla="*/ 6644 w 10068"/>
                  <a:gd name="connsiteY89" fmla="*/ 5238 h 10000"/>
                  <a:gd name="connsiteX90" fmla="*/ 6644 w 10068"/>
                  <a:gd name="connsiteY90" fmla="*/ 5511 h 10000"/>
                  <a:gd name="connsiteX91" fmla="*/ 6644 w 10068"/>
                  <a:gd name="connsiteY91" fmla="*/ 5740 h 10000"/>
                  <a:gd name="connsiteX92" fmla="*/ 6627 w 10068"/>
                  <a:gd name="connsiteY92" fmla="*/ 5929 h 10000"/>
                  <a:gd name="connsiteX93" fmla="*/ 6592 w 10068"/>
                  <a:gd name="connsiteY93" fmla="*/ 6096 h 10000"/>
                  <a:gd name="connsiteX94" fmla="*/ 6577 w 10068"/>
                  <a:gd name="connsiteY94" fmla="*/ 6199 h 10000"/>
                  <a:gd name="connsiteX95" fmla="*/ 6542 w 10068"/>
                  <a:gd name="connsiteY95" fmla="*/ 6264 h 10000"/>
                  <a:gd name="connsiteX96" fmla="*/ 6542 w 10068"/>
                  <a:gd name="connsiteY96" fmla="*/ 6306 h 10000"/>
                  <a:gd name="connsiteX97" fmla="*/ 6542 w 10068"/>
                  <a:gd name="connsiteY97" fmla="*/ 6264 h 10000"/>
                  <a:gd name="connsiteX98" fmla="*/ 6627 w 10068"/>
                  <a:gd name="connsiteY98" fmla="*/ 6199 h 10000"/>
                  <a:gd name="connsiteX99" fmla="*/ 6709 w 10068"/>
                  <a:gd name="connsiteY99" fmla="*/ 6074 h 10000"/>
                  <a:gd name="connsiteX100" fmla="*/ 6774 w 10068"/>
                  <a:gd name="connsiteY100" fmla="*/ 5908 h 10000"/>
                  <a:gd name="connsiteX101" fmla="*/ 6975 w 10068"/>
                  <a:gd name="connsiteY101" fmla="*/ 5532 h 10000"/>
                  <a:gd name="connsiteX102" fmla="*/ 7154 w 10068"/>
                  <a:gd name="connsiteY102" fmla="*/ 5092 h 10000"/>
                  <a:gd name="connsiteX103" fmla="*/ 7173 w 10068"/>
                  <a:gd name="connsiteY103" fmla="*/ 4926 h 10000"/>
                  <a:gd name="connsiteX104" fmla="*/ 7206 w 10068"/>
                  <a:gd name="connsiteY104" fmla="*/ 4736 h 10000"/>
                  <a:gd name="connsiteX105" fmla="*/ 7206 w 10068"/>
                  <a:gd name="connsiteY105" fmla="*/ 4424 h 10000"/>
                  <a:gd name="connsiteX106" fmla="*/ 7154 w 10068"/>
                  <a:gd name="connsiteY106" fmla="*/ 4258 h 10000"/>
                  <a:gd name="connsiteX107" fmla="*/ 7122 w 10068"/>
                  <a:gd name="connsiteY107" fmla="*/ 4235 h 10000"/>
                  <a:gd name="connsiteX108" fmla="*/ 7122 w 10068"/>
                  <a:gd name="connsiteY108" fmla="*/ 4194 h 10000"/>
                  <a:gd name="connsiteX109" fmla="*/ 7154 w 10068"/>
                  <a:gd name="connsiteY109" fmla="*/ 4235 h 10000"/>
                  <a:gd name="connsiteX110" fmla="*/ 7206 w 10068"/>
                  <a:gd name="connsiteY110" fmla="*/ 4341 h 10000"/>
                  <a:gd name="connsiteX111" fmla="*/ 7290 w 10068"/>
                  <a:gd name="connsiteY111" fmla="*/ 4466 h 10000"/>
                  <a:gd name="connsiteX112" fmla="*/ 7389 w 10068"/>
                  <a:gd name="connsiteY112" fmla="*/ 4632 h 10000"/>
                  <a:gd name="connsiteX113" fmla="*/ 7573 w 10068"/>
                  <a:gd name="connsiteY113" fmla="*/ 4904 h 10000"/>
                  <a:gd name="connsiteX114" fmla="*/ 7638 w 10068"/>
                  <a:gd name="connsiteY114" fmla="*/ 5029 h 10000"/>
                  <a:gd name="connsiteX115" fmla="*/ 7654 w 10068"/>
                  <a:gd name="connsiteY115" fmla="*/ 5072 h 10000"/>
                  <a:gd name="connsiteX116" fmla="*/ 7705 w 10068"/>
                  <a:gd name="connsiteY116" fmla="*/ 5574 h 10000"/>
                  <a:gd name="connsiteX117" fmla="*/ 7737 w 10068"/>
                  <a:gd name="connsiteY117" fmla="*/ 6032 h 10000"/>
                  <a:gd name="connsiteX118" fmla="*/ 7737 w 10068"/>
                  <a:gd name="connsiteY118" fmla="*/ 6243 h 10000"/>
                  <a:gd name="connsiteX119" fmla="*/ 7769 w 10068"/>
                  <a:gd name="connsiteY119" fmla="*/ 6431 h 10000"/>
                  <a:gd name="connsiteX120" fmla="*/ 7785 w 10068"/>
                  <a:gd name="connsiteY120" fmla="*/ 6536 h 10000"/>
                  <a:gd name="connsiteX121" fmla="*/ 7820 w 10068"/>
                  <a:gd name="connsiteY121" fmla="*/ 6576 h 10000"/>
                  <a:gd name="connsiteX122" fmla="*/ 7820 w 10068"/>
                  <a:gd name="connsiteY122" fmla="*/ 6536 h 10000"/>
                  <a:gd name="connsiteX123" fmla="*/ 7870 w 10068"/>
                  <a:gd name="connsiteY123" fmla="*/ 6473 h 10000"/>
                  <a:gd name="connsiteX124" fmla="*/ 7921 w 10068"/>
                  <a:gd name="connsiteY124" fmla="*/ 6368 h 10000"/>
                  <a:gd name="connsiteX125" fmla="*/ 7970 w 10068"/>
                  <a:gd name="connsiteY125" fmla="*/ 6243 h 10000"/>
                  <a:gd name="connsiteX126" fmla="*/ 8103 w 10068"/>
                  <a:gd name="connsiteY126" fmla="*/ 5908 h 10000"/>
                  <a:gd name="connsiteX127" fmla="*/ 8184 w 10068"/>
                  <a:gd name="connsiteY127" fmla="*/ 5468 h 10000"/>
                  <a:gd name="connsiteX128" fmla="*/ 8218 w 10068"/>
                  <a:gd name="connsiteY128" fmla="*/ 5302 h 10000"/>
                  <a:gd name="connsiteX129" fmla="*/ 8218 w 10068"/>
                  <a:gd name="connsiteY129" fmla="*/ 5175 h 10000"/>
                  <a:gd name="connsiteX130" fmla="*/ 8168 w 10068"/>
                  <a:gd name="connsiteY130" fmla="*/ 4968 h 10000"/>
                  <a:gd name="connsiteX131" fmla="*/ 8103 w 10068"/>
                  <a:gd name="connsiteY131" fmla="*/ 4862 h 10000"/>
                  <a:gd name="connsiteX132" fmla="*/ 8086 w 10068"/>
                  <a:gd name="connsiteY132" fmla="*/ 4843 h 10000"/>
                  <a:gd name="connsiteX133" fmla="*/ 8218 w 10068"/>
                  <a:gd name="connsiteY133" fmla="*/ 5029 h 10000"/>
                  <a:gd name="connsiteX134" fmla="*/ 8367 w 10068"/>
                  <a:gd name="connsiteY134" fmla="*/ 5196 h 10000"/>
                  <a:gd name="connsiteX135" fmla="*/ 8568 w 10068"/>
                  <a:gd name="connsiteY135" fmla="*/ 5365 h 10000"/>
                  <a:gd name="connsiteX136" fmla="*/ 8751 w 10068"/>
                  <a:gd name="connsiteY136" fmla="*/ 5574 h 10000"/>
                  <a:gd name="connsiteX137" fmla="*/ 8900 w 10068"/>
                  <a:gd name="connsiteY137" fmla="*/ 5846 h 10000"/>
                  <a:gd name="connsiteX138" fmla="*/ 9065 w 10068"/>
                  <a:gd name="connsiteY138" fmla="*/ 6138 h 10000"/>
                  <a:gd name="connsiteX139" fmla="*/ 9198 w 10068"/>
                  <a:gd name="connsiteY139" fmla="*/ 6513 h 10000"/>
                  <a:gd name="connsiteX140" fmla="*/ 9298 w 10068"/>
                  <a:gd name="connsiteY140" fmla="*/ 6973 h 10000"/>
                  <a:gd name="connsiteX141" fmla="*/ 9364 w 10068"/>
                  <a:gd name="connsiteY141" fmla="*/ 7475 h 10000"/>
                  <a:gd name="connsiteX142" fmla="*/ 9413 w 10068"/>
                  <a:gd name="connsiteY142" fmla="*/ 7935 h 10000"/>
                  <a:gd name="connsiteX143" fmla="*/ 9413 w 10068"/>
                  <a:gd name="connsiteY143" fmla="*/ 8354 h 10000"/>
                  <a:gd name="connsiteX144" fmla="*/ 9413 w 10068"/>
                  <a:gd name="connsiteY144" fmla="*/ 8686 h 10000"/>
                  <a:gd name="connsiteX145" fmla="*/ 9413 w 10068"/>
                  <a:gd name="connsiteY145" fmla="*/ 8938 h 10000"/>
                  <a:gd name="connsiteX146" fmla="*/ 9379 w 10068"/>
                  <a:gd name="connsiteY146" fmla="*/ 9146 h 10000"/>
                  <a:gd name="connsiteX147" fmla="*/ 9379 w 10068"/>
                  <a:gd name="connsiteY147" fmla="*/ 9314 h 10000"/>
                  <a:gd name="connsiteX148" fmla="*/ 9379 w 10068"/>
                  <a:gd name="connsiteY148" fmla="*/ 9357 h 10000"/>
                  <a:gd name="connsiteX149" fmla="*/ 9429 w 10068"/>
                  <a:gd name="connsiteY149" fmla="*/ 9357 h 10000"/>
                  <a:gd name="connsiteX150" fmla="*/ 9546 w 10068"/>
                  <a:gd name="connsiteY150" fmla="*/ 9440 h 10000"/>
                  <a:gd name="connsiteX151" fmla="*/ 9696 w 10068"/>
                  <a:gd name="connsiteY151" fmla="*/ 9543 h 10000"/>
                  <a:gd name="connsiteX152" fmla="*/ 10042 w 10068"/>
                  <a:gd name="connsiteY152" fmla="*/ 10000 h 10000"/>
                  <a:gd name="connsiteX153" fmla="*/ 9099 w 10068"/>
                  <a:gd name="connsiteY153" fmla="*/ 2668 h 10000"/>
                  <a:gd name="connsiteX154" fmla="*/ 5216 w 10068"/>
                  <a:gd name="connsiteY154" fmla="*/ 1 h 10000"/>
                  <a:gd name="connsiteX155" fmla="*/ 1453 w 10068"/>
                  <a:gd name="connsiteY155"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179 w 10068"/>
                  <a:gd name="connsiteY5" fmla="*/ 5365 h 10000"/>
                  <a:gd name="connsiteX6" fmla="*/ 2294 w 10068"/>
                  <a:gd name="connsiteY6" fmla="*/ 5029 h 10000"/>
                  <a:gd name="connsiteX7" fmla="*/ 2393 w 10068"/>
                  <a:gd name="connsiteY7" fmla="*/ 4736 h 10000"/>
                  <a:gd name="connsiteX8" fmla="*/ 2950 w 10068"/>
                  <a:gd name="connsiteY8" fmla="*/ 4056 h 10000"/>
                  <a:gd name="connsiteX9" fmla="*/ 3041 w 10068"/>
                  <a:gd name="connsiteY9" fmla="*/ 4173 h 10000"/>
                  <a:gd name="connsiteX10" fmla="*/ 3041 w 10068"/>
                  <a:gd name="connsiteY10" fmla="*/ 4258 h 10000"/>
                  <a:gd name="connsiteX11" fmla="*/ 3007 w 10068"/>
                  <a:gd name="connsiteY11" fmla="*/ 4569 h 10000"/>
                  <a:gd name="connsiteX12" fmla="*/ 2973 w 10068"/>
                  <a:gd name="connsiteY12" fmla="*/ 4904 h 10000"/>
                  <a:gd name="connsiteX13" fmla="*/ 2973 w 10068"/>
                  <a:gd name="connsiteY13" fmla="*/ 5134 h 10000"/>
                  <a:gd name="connsiteX14" fmla="*/ 3041 w 10068"/>
                  <a:gd name="connsiteY14" fmla="*/ 5365 h 10000"/>
                  <a:gd name="connsiteX15" fmla="*/ 3106 w 10068"/>
                  <a:gd name="connsiteY15" fmla="*/ 5763 h 10000"/>
                  <a:gd name="connsiteX16" fmla="*/ 3188 w 10068"/>
                  <a:gd name="connsiteY16" fmla="*/ 5929 h 10000"/>
                  <a:gd name="connsiteX17" fmla="*/ 3223 w 10068"/>
                  <a:gd name="connsiteY17" fmla="*/ 6096 h 10000"/>
                  <a:gd name="connsiteX18" fmla="*/ 3272 w 10068"/>
                  <a:gd name="connsiteY18" fmla="*/ 6178 h 10000"/>
                  <a:gd name="connsiteX19" fmla="*/ 3272 w 10068"/>
                  <a:gd name="connsiteY19" fmla="*/ 6199 h 10000"/>
                  <a:gd name="connsiteX20" fmla="*/ 3272 w 10068"/>
                  <a:gd name="connsiteY20" fmla="*/ 6138 h 10000"/>
                  <a:gd name="connsiteX21" fmla="*/ 3272 w 10068"/>
                  <a:gd name="connsiteY21" fmla="*/ 6032 h 10000"/>
                  <a:gd name="connsiteX22" fmla="*/ 3240 w 10068"/>
                  <a:gd name="connsiteY22" fmla="*/ 5846 h 10000"/>
                  <a:gd name="connsiteX23" fmla="*/ 3240 w 10068"/>
                  <a:gd name="connsiteY23" fmla="*/ 5593 h 10000"/>
                  <a:gd name="connsiteX24" fmla="*/ 3272 w 10068"/>
                  <a:gd name="connsiteY24" fmla="*/ 5344 h 10000"/>
                  <a:gd name="connsiteX25" fmla="*/ 3355 w 10068"/>
                  <a:gd name="connsiteY25" fmla="*/ 5029 h 10000"/>
                  <a:gd name="connsiteX26" fmla="*/ 3438 w 10068"/>
                  <a:gd name="connsiteY26" fmla="*/ 4736 h 10000"/>
                  <a:gd name="connsiteX27" fmla="*/ 3588 w 10068"/>
                  <a:gd name="connsiteY27" fmla="*/ 4466 h 10000"/>
                  <a:gd name="connsiteX28" fmla="*/ 3705 w 10068"/>
                  <a:gd name="connsiteY28" fmla="*/ 4341 h 10000"/>
                  <a:gd name="connsiteX29" fmla="*/ 3839 w 10068"/>
                  <a:gd name="connsiteY29" fmla="*/ 4130 h 10000"/>
                  <a:gd name="connsiteX30" fmla="*/ 4103 w 10068"/>
                  <a:gd name="connsiteY30" fmla="*/ 3757 h 10000"/>
                  <a:gd name="connsiteX31" fmla="*/ 4235 w 10068"/>
                  <a:gd name="connsiteY31" fmla="*/ 3588 h 10000"/>
                  <a:gd name="connsiteX32" fmla="*/ 4300 w 10068"/>
                  <a:gd name="connsiteY32" fmla="*/ 3463 h 10000"/>
                  <a:gd name="connsiteX33" fmla="*/ 4382 w 10068"/>
                  <a:gd name="connsiteY33" fmla="*/ 3359 h 10000"/>
                  <a:gd name="connsiteX34" fmla="*/ 4416 w 10068"/>
                  <a:gd name="connsiteY34" fmla="*/ 3338 h 10000"/>
                  <a:gd name="connsiteX35" fmla="*/ 4382 w 10068"/>
                  <a:gd name="connsiteY35" fmla="*/ 3359 h 10000"/>
                  <a:gd name="connsiteX36" fmla="*/ 4333 w 10068"/>
                  <a:gd name="connsiteY36" fmla="*/ 3463 h 10000"/>
                  <a:gd name="connsiteX37" fmla="*/ 4235 w 10068"/>
                  <a:gd name="connsiteY37" fmla="*/ 3630 h 10000"/>
                  <a:gd name="connsiteX38" fmla="*/ 4152 w 10068"/>
                  <a:gd name="connsiteY38" fmla="*/ 3839 h 10000"/>
                  <a:gd name="connsiteX39" fmla="*/ 4035 w 10068"/>
                  <a:gd name="connsiteY39" fmla="*/ 4090 h 10000"/>
                  <a:gd name="connsiteX40" fmla="*/ 3936 w 10068"/>
                  <a:gd name="connsiteY40" fmla="*/ 4363 h 10000"/>
                  <a:gd name="connsiteX41" fmla="*/ 3854 w 10068"/>
                  <a:gd name="connsiteY41" fmla="*/ 4674 h 10000"/>
                  <a:gd name="connsiteX42" fmla="*/ 3803 w 10068"/>
                  <a:gd name="connsiteY42" fmla="*/ 4968 h 10000"/>
                  <a:gd name="connsiteX43" fmla="*/ 3770 w 10068"/>
                  <a:gd name="connsiteY43" fmla="*/ 5365 h 10000"/>
                  <a:gd name="connsiteX44" fmla="*/ 3803 w 10068"/>
                  <a:gd name="connsiteY44" fmla="*/ 5698 h 10000"/>
                  <a:gd name="connsiteX45" fmla="*/ 3886 w 10068"/>
                  <a:gd name="connsiteY45" fmla="*/ 5971 h 10000"/>
                  <a:gd name="connsiteX46" fmla="*/ 3985 w 10068"/>
                  <a:gd name="connsiteY46" fmla="*/ 6138 h 10000"/>
                  <a:gd name="connsiteX47" fmla="*/ 4103 w 10068"/>
                  <a:gd name="connsiteY47" fmla="*/ 6264 h 10000"/>
                  <a:gd name="connsiteX48" fmla="*/ 4202 w 10068"/>
                  <a:gd name="connsiteY48" fmla="*/ 6368 h 10000"/>
                  <a:gd name="connsiteX49" fmla="*/ 4251 w 10068"/>
                  <a:gd name="connsiteY49" fmla="*/ 6410 h 10000"/>
                  <a:gd name="connsiteX50" fmla="*/ 4284 w 10068"/>
                  <a:gd name="connsiteY50" fmla="*/ 6410 h 10000"/>
                  <a:gd name="connsiteX51" fmla="*/ 4284 w 10068"/>
                  <a:gd name="connsiteY51" fmla="*/ 6368 h 10000"/>
                  <a:gd name="connsiteX52" fmla="*/ 4251 w 10068"/>
                  <a:gd name="connsiteY52" fmla="*/ 6243 h 10000"/>
                  <a:gd name="connsiteX53" fmla="*/ 4235 w 10068"/>
                  <a:gd name="connsiteY53" fmla="*/ 6096 h 10000"/>
                  <a:gd name="connsiteX54" fmla="*/ 4202 w 10068"/>
                  <a:gd name="connsiteY54" fmla="*/ 5867 h 10000"/>
                  <a:gd name="connsiteX55" fmla="*/ 4202 w 10068"/>
                  <a:gd name="connsiteY55" fmla="*/ 5635 h 10000"/>
                  <a:gd name="connsiteX56" fmla="*/ 4235 w 10068"/>
                  <a:gd name="connsiteY56" fmla="*/ 5344 h 10000"/>
                  <a:gd name="connsiteX57" fmla="*/ 4251 w 10068"/>
                  <a:gd name="connsiteY57" fmla="*/ 5029 h 10000"/>
                  <a:gd name="connsiteX58" fmla="*/ 4366 w 10068"/>
                  <a:gd name="connsiteY58" fmla="*/ 4736 h 10000"/>
                  <a:gd name="connsiteX59" fmla="*/ 4467 w 10068"/>
                  <a:gd name="connsiteY59" fmla="*/ 4424 h 10000"/>
                  <a:gd name="connsiteX60" fmla="*/ 4599 w 10068"/>
                  <a:gd name="connsiteY60" fmla="*/ 4194 h 10000"/>
                  <a:gd name="connsiteX61" fmla="*/ 4698 w 10068"/>
                  <a:gd name="connsiteY61" fmla="*/ 4005 h 10000"/>
                  <a:gd name="connsiteX62" fmla="*/ 4833 w 10068"/>
                  <a:gd name="connsiteY62" fmla="*/ 3839 h 10000"/>
                  <a:gd name="connsiteX63" fmla="*/ 4948 w 10068"/>
                  <a:gd name="connsiteY63" fmla="*/ 3691 h 10000"/>
                  <a:gd name="connsiteX64" fmla="*/ 5047 w 10068"/>
                  <a:gd name="connsiteY64" fmla="*/ 3588 h 10000"/>
                  <a:gd name="connsiteX65" fmla="*/ 5182 w 10068"/>
                  <a:gd name="connsiteY65" fmla="*/ 3525 h 10000"/>
                  <a:gd name="connsiteX66" fmla="*/ 5266 w 10068"/>
                  <a:gd name="connsiteY66" fmla="*/ 3525 h 10000"/>
                  <a:gd name="connsiteX67" fmla="*/ 5349 w 10068"/>
                  <a:gd name="connsiteY67" fmla="*/ 3588 h 10000"/>
                  <a:gd name="connsiteX68" fmla="*/ 5430 w 10068"/>
                  <a:gd name="connsiteY68" fmla="*/ 3691 h 10000"/>
                  <a:gd name="connsiteX69" fmla="*/ 5482 w 10068"/>
                  <a:gd name="connsiteY69" fmla="*/ 3839 h 10000"/>
                  <a:gd name="connsiteX70" fmla="*/ 5515 w 10068"/>
                  <a:gd name="connsiteY70" fmla="*/ 4028 h 10000"/>
                  <a:gd name="connsiteX71" fmla="*/ 5582 w 10068"/>
                  <a:gd name="connsiteY71" fmla="*/ 4528 h 10000"/>
                  <a:gd name="connsiteX72" fmla="*/ 5615 w 10068"/>
                  <a:gd name="connsiteY72" fmla="*/ 5092 h 10000"/>
                  <a:gd name="connsiteX73" fmla="*/ 5648 w 10068"/>
                  <a:gd name="connsiteY73" fmla="*/ 5678 h 10000"/>
                  <a:gd name="connsiteX74" fmla="*/ 5648 w 10068"/>
                  <a:gd name="connsiteY74" fmla="*/ 5929 h 10000"/>
                  <a:gd name="connsiteX75" fmla="*/ 5648 w 10068"/>
                  <a:gd name="connsiteY75" fmla="*/ 6138 h 10000"/>
                  <a:gd name="connsiteX76" fmla="*/ 5615 w 10068"/>
                  <a:gd name="connsiteY76" fmla="*/ 6346 h 10000"/>
                  <a:gd name="connsiteX77" fmla="*/ 5615 w 10068"/>
                  <a:gd name="connsiteY77" fmla="*/ 6473 h 10000"/>
                  <a:gd name="connsiteX78" fmla="*/ 5615 w 10068"/>
                  <a:gd name="connsiteY78" fmla="*/ 6576 h 10000"/>
                  <a:gd name="connsiteX79" fmla="*/ 5615 w 10068"/>
                  <a:gd name="connsiteY79" fmla="*/ 6597 h 10000"/>
                  <a:gd name="connsiteX80" fmla="*/ 6244 w 10068"/>
                  <a:gd name="connsiteY80" fmla="*/ 3170 h 10000"/>
                  <a:gd name="connsiteX81" fmla="*/ 6278 w 10068"/>
                  <a:gd name="connsiteY81" fmla="*/ 3233 h 10000"/>
                  <a:gd name="connsiteX82" fmla="*/ 6310 w 10068"/>
                  <a:gd name="connsiteY82" fmla="*/ 3338 h 10000"/>
                  <a:gd name="connsiteX83" fmla="*/ 6359 w 10068"/>
                  <a:gd name="connsiteY83" fmla="*/ 3503 h 10000"/>
                  <a:gd name="connsiteX84" fmla="*/ 6410 w 10068"/>
                  <a:gd name="connsiteY84" fmla="*/ 3734 h 10000"/>
                  <a:gd name="connsiteX85" fmla="*/ 6458 w 10068"/>
                  <a:gd name="connsiteY85" fmla="*/ 3965 h 10000"/>
                  <a:gd name="connsiteX86" fmla="*/ 6542 w 10068"/>
                  <a:gd name="connsiteY86" fmla="*/ 4258 h 10000"/>
                  <a:gd name="connsiteX87" fmla="*/ 6627 w 10068"/>
                  <a:gd name="connsiteY87" fmla="*/ 4904 h 10000"/>
                  <a:gd name="connsiteX88" fmla="*/ 6644 w 10068"/>
                  <a:gd name="connsiteY88" fmla="*/ 5238 h 10000"/>
                  <a:gd name="connsiteX89" fmla="*/ 6644 w 10068"/>
                  <a:gd name="connsiteY89" fmla="*/ 5511 h 10000"/>
                  <a:gd name="connsiteX90" fmla="*/ 6644 w 10068"/>
                  <a:gd name="connsiteY90" fmla="*/ 5740 h 10000"/>
                  <a:gd name="connsiteX91" fmla="*/ 6627 w 10068"/>
                  <a:gd name="connsiteY91" fmla="*/ 5929 h 10000"/>
                  <a:gd name="connsiteX92" fmla="*/ 6592 w 10068"/>
                  <a:gd name="connsiteY92" fmla="*/ 6096 h 10000"/>
                  <a:gd name="connsiteX93" fmla="*/ 6577 w 10068"/>
                  <a:gd name="connsiteY93" fmla="*/ 6199 h 10000"/>
                  <a:gd name="connsiteX94" fmla="*/ 6542 w 10068"/>
                  <a:gd name="connsiteY94" fmla="*/ 6264 h 10000"/>
                  <a:gd name="connsiteX95" fmla="*/ 6542 w 10068"/>
                  <a:gd name="connsiteY95" fmla="*/ 6306 h 10000"/>
                  <a:gd name="connsiteX96" fmla="*/ 6542 w 10068"/>
                  <a:gd name="connsiteY96" fmla="*/ 6264 h 10000"/>
                  <a:gd name="connsiteX97" fmla="*/ 6627 w 10068"/>
                  <a:gd name="connsiteY97" fmla="*/ 6199 h 10000"/>
                  <a:gd name="connsiteX98" fmla="*/ 6709 w 10068"/>
                  <a:gd name="connsiteY98" fmla="*/ 6074 h 10000"/>
                  <a:gd name="connsiteX99" fmla="*/ 6774 w 10068"/>
                  <a:gd name="connsiteY99" fmla="*/ 5908 h 10000"/>
                  <a:gd name="connsiteX100" fmla="*/ 6975 w 10068"/>
                  <a:gd name="connsiteY100" fmla="*/ 5532 h 10000"/>
                  <a:gd name="connsiteX101" fmla="*/ 7154 w 10068"/>
                  <a:gd name="connsiteY101" fmla="*/ 5092 h 10000"/>
                  <a:gd name="connsiteX102" fmla="*/ 7173 w 10068"/>
                  <a:gd name="connsiteY102" fmla="*/ 4926 h 10000"/>
                  <a:gd name="connsiteX103" fmla="*/ 7206 w 10068"/>
                  <a:gd name="connsiteY103" fmla="*/ 4736 h 10000"/>
                  <a:gd name="connsiteX104" fmla="*/ 7206 w 10068"/>
                  <a:gd name="connsiteY104" fmla="*/ 4424 h 10000"/>
                  <a:gd name="connsiteX105" fmla="*/ 7154 w 10068"/>
                  <a:gd name="connsiteY105" fmla="*/ 4258 h 10000"/>
                  <a:gd name="connsiteX106" fmla="*/ 7122 w 10068"/>
                  <a:gd name="connsiteY106" fmla="*/ 4235 h 10000"/>
                  <a:gd name="connsiteX107" fmla="*/ 7122 w 10068"/>
                  <a:gd name="connsiteY107" fmla="*/ 4194 h 10000"/>
                  <a:gd name="connsiteX108" fmla="*/ 7154 w 10068"/>
                  <a:gd name="connsiteY108" fmla="*/ 4235 h 10000"/>
                  <a:gd name="connsiteX109" fmla="*/ 7206 w 10068"/>
                  <a:gd name="connsiteY109" fmla="*/ 4341 h 10000"/>
                  <a:gd name="connsiteX110" fmla="*/ 7290 w 10068"/>
                  <a:gd name="connsiteY110" fmla="*/ 4466 h 10000"/>
                  <a:gd name="connsiteX111" fmla="*/ 7389 w 10068"/>
                  <a:gd name="connsiteY111" fmla="*/ 4632 h 10000"/>
                  <a:gd name="connsiteX112" fmla="*/ 7573 w 10068"/>
                  <a:gd name="connsiteY112" fmla="*/ 4904 h 10000"/>
                  <a:gd name="connsiteX113" fmla="*/ 7638 w 10068"/>
                  <a:gd name="connsiteY113" fmla="*/ 5029 h 10000"/>
                  <a:gd name="connsiteX114" fmla="*/ 7654 w 10068"/>
                  <a:gd name="connsiteY114" fmla="*/ 5072 h 10000"/>
                  <a:gd name="connsiteX115" fmla="*/ 7705 w 10068"/>
                  <a:gd name="connsiteY115" fmla="*/ 5574 h 10000"/>
                  <a:gd name="connsiteX116" fmla="*/ 7737 w 10068"/>
                  <a:gd name="connsiteY116" fmla="*/ 6032 h 10000"/>
                  <a:gd name="connsiteX117" fmla="*/ 7737 w 10068"/>
                  <a:gd name="connsiteY117" fmla="*/ 6243 h 10000"/>
                  <a:gd name="connsiteX118" fmla="*/ 7769 w 10068"/>
                  <a:gd name="connsiteY118" fmla="*/ 6431 h 10000"/>
                  <a:gd name="connsiteX119" fmla="*/ 7785 w 10068"/>
                  <a:gd name="connsiteY119" fmla="*/ 6536 h 10000"/>
                  <a:gd name="connsiteX120" fmla="*/ 7820 w 10068"/>
                  <a:gd name="connsiteY120" fmla="*/ 6576 h 10000"/>
                  <a:gd name="connsiteX121" fmla="*/ 7820 w 10068"/>
                  <a:gd name="connsiteY121" fmla="*/ 6536 h 10000"/>
                  <a:gd name="connsiteX122" fmla="*/ 7870 w 10068"/>
                  <a:gd name="connsiteY122" fmla="*/ 6473 h 10000"/>
                  <a:gd name="connsiteX123" fmla="*/ 7921 w 10068"/>
                  <a:gd name="connsiteY123" fmla="*/ 6368 h 10000"/>
                  <a:gd name="connsiteX124" fmla="*/ 7970 w 10068"/>
                  <a:gd name="connsiteY124" fmla="*/ 6243 h 10000"/>
                  <a:gd name="connsiteX125" fmla="*/ 8103 w 10068"/>
                  <a:gd name="connsiteY125" fmla="*/ 5908 h 10000"/>
                  <a:gd name="connsiteX126" fmla="*/ 8184 w 10068"/>
                  <a:gd name="connsiteY126" fmla="*/ 5468 h 10000"/>
                  <a:gd name="connsiteX127" fmla="*/ 8218 w 10068"/>
                  <a:gd name="connsiteY127" fmla="*/ 5302 h 10000"/>
                  <a:gd name="connsiteX128" fmla="*/ 8218 w 10068"/>
                  <a:gd name="connsiteY128" fmla="*/ 5175 h 10000"/>
                  <a:gd name="connsiteX129" fmla="*/ 8168 w 10068"/>
                  <a:gd name="connsiteY129" fmla="*/ 4968 h 10000"/>
                  <a:gd name="connsiteX130" fmla="*/ 8103 w 10068"/>
                  <a:gd name="connsiteY130" fmla="*/ 4862 h 10000"/>
                  <a:gd name="connsiteX131" fmla="*/ 8086 w 10068"/>
                  <a:gd name="connsiteY131" fmla="*/ 4843 h 10000"/>
                  <a:gd name="connsiteX132" fmla="*/ 8218 w 10068"/>
                  <a:gd name="connsiteY132" fmla="*/ 5029 h 10000"/>
                  <a:gd name="connsiteX133" fmla="*/ 8367 w 10068"/>
                  <a:gd name="connsiteY133" fmla="*/ 5196 h 10000"/>
                  <a:gd name="connsiteX134" fmla="*/ 8568 w 10068"/>
                  <a:gd name="connsiteY134" fmla="*/ 5365 h 10000"/>
                  <a:gd name="connsiteX135" fmla="*/ 8751 w 10068"/>
                  <a:gd name="connsiteY135" fmla="*/ 5574 h 10000"/>
                  <a:gd name="connsiteX136" fmla="*/ 8900 w 10068"/>
                  <a:gd name="connsiteY136" fmla="*/ 5846 h 10000"/>
                  <a:gd name="connsiteX137" fmla="*/ 9065 w 10068"/>
                  <a:gd name="connsiteY137" fmla="*/ 6138 h 10000"/>
                  <a:gd name="connsiteX138" fmla="*/ 9198 w 10068"/>
                  <a:gd name="connsiteY138" fmla="*/ 6513 h 10000"/>
                  <a:gd name="connsiteX139" fmla="*/ 9298 w 10068"/>
                  <a:gd name="connsiteY139" fmla="*/ 6973 h 10000"/>
                  <a:gd name="connsiteX140" fmla="*/ 9364 w 10068"/>
                  <a:gd name="connsiteY140" fmla="*/ 7475 h 10000"/>
                  <a:gd name="connsiteX141" fmla="*/ 9413 w 10068"/>
                  <a:gd name="connsiteY141" fmla="*/ 7935 h 10000"/>
                  <a:gd name="connsiteX142" fmla="*/ 9413 w 10068"/>
                  <a:gd name="connsiteY142" fmla="*/ 8354 h 10000"/>
                  <a:gd name="connsiteX143" fmla="*/ 9413 w 10068"/>
                  <a:gd name="connsiteY143" fmla="*/ 8686 h 10000"/>
                  <a:gd name="connsiteX144" fmla="*/ 9413 w 10068"/>
                  <a:gd name="connsiteY144" fmla="*/ 8938 h 10000"/>
                  <a:gd name="connsiteX145" fmla="*/ 9379 w 10068"/>
                  <a:gd name="connsiteY145" fmla="*/ 9146 h 10000"/>
                  <a:gd name="connsiteX146" fmla="*/ 9379 w 10068"/>
                  <a:gd name="connsiteY146" fmla="*/ 9314 h 10000"/>
                  <a:gd name="connsiteX147" fmla="*/ 9379 w 10068"/>
                  <a:gd name="connsiteY147" fmla="*/ 9357 h 10000"/>
                  <a:gd name="connsiteX148" fmla="*/ 9429 w 10068"/>
                  <a:gd name="connsiteY148" fmla="*/ 9357 h 10000"/>
                  <a:gd name="connsiteX149" fmla="*/ 9546 w 10068"/>
                  <a:gd name="connsiteY149" fmla="*/ 9440 h 10000"/>
                  <a:gd name="connsiteX150" fmla="*/ 9696 w 10068"/>
                  <a:gd name="connsiteY150" fmla="*/ 9543 h 10000"/>
                  <a:gd name="connsiteX151" fmla="*/ 10042 w 10068"/>
                  <a:gd name="connsiteY151" fmla="*/ 10000 h 10000"/>
                  <a:gd name="connsiteX152" fmla="*/ 9099 w 10068"/>
                  <a:gd name="connsiteY152" fmla="*/ 2668 h 10000"/>
                  <a:gd name="connsiteX153" fmla="*/ 5216 w 10068"/>
                  <a:gd name="connsiteY153" fmla="*/ 1 h 10000"/>
                  <a:gd name="connsiteX154" fmla="*/ 1453 w 10068"/>
                  <a:gd name="connsiteY154"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294 w 10068"/>
                  <a:gd name="connsiteY5" fmla="*/ 5029 h 10000"/>
                  <a:gd name="connsiteX6" fmla="*/ 2393 w 10068"/>
                  <a:gd name="connsiteY6" fmla="*/ 4736 h 10000"/>
                  <a:gd name="connsiteX7" fmla="*/ 2950 w 10068"/>
                  <a:gd name="connsiteY7" fmla="*/ 4056 h 10000"/>
                  <a:gd name="connsiteX8" fmla="*/ 3041 w 10068"/>
                  <a:gd name="connsiteY8" fmla="*/ 4173 h 10000"/>
                  <a:gd name="connsiteX9" fmla="*/ 3041 w 10068"/>
                  <a:gd name="connsiteY9" fmla="*/ 4258 h 10000"/>
                  <a:gd name="connsiteX10" fmla="*/ 3007 w 10068"/>
                  <a:gd name="connsiteY10" fmla="*/ 4569 h 10000"/>
                  <a:gd name="connsiteX11" fmla="*/ 2973 w 10068"/>
                  <a:gd name="connsiteY11" fmla="*/ 4904 h 10000"/>
                  <a:gd name="connsiteX12" fmla="*/ 2973 w 10068"/>
                  <a:gd name="connsiteY12" fmla="*/ 5134 h 10000"/>
                  <a:gd name="connsiteX13" fmla="*/ 3041 w 10068"/>
                  <a:gd name="connsiteY13" fmla="*/ 5365 h 10000"/>
                  <a:gd name="connsiteX14" fmla="*/ 3106 w 10068"/>
                  <a:gd name="connsiteY14" fmla="*/ 5763 h 10000"/>
                  <a:gd name="connsiteX15" fmla="*/ 3188 w 10068"/>
                  <a:gd name="connsiteY15" fmla="*/ 5929 h 10000"/>
                  <a:gd name="connsiteX16" fmla="*/ 3223 w 10068"/>
                  <a:gd name="connsiteY16" fmla="*/ 6096 h 10000"/>
                  <a:gd name="connsiteX17" fmla="*/ 3272 w 10068"/>
                  <a:gd name="connsiteY17" fmla="*/ 6178 h 10000"/>
                  <a:gd name="connsiteX18" fmla="*/ 3272 w 10068"/>
                  <a:gd name="connsiteY18" fmla="*/ 6199 h 10000"/>
                  <a:gd name="connsiteX19" fmla="*/ 3272 w 10068"/>
                  <a:gd name="connsiteY19" fmla="*/ 6138 h 10000"/>
                  <a:gd name="connsiteX20" fmla="*/ 3272 w 10068"/>
                  <a:gd name="connsiteY20" fmla="*/ 6032 h 10000"/>
                  <a:gd name="connsiteX21" fmla="*/ 3240 w 10068"/>
                  <a:gd name="connsiteY21" fmla="*/ 5846 h 10000"/>
                  <a:gd name="connsiteX22" fmla="*/ 3240 w 10068"/>
                  <a:gd name="connsiteY22" fmla="*/ 5593 h 10000"/>
                  <a:gd name="connsiteX23" fmla="*/ 3272 w 10068"/>
                  <a:gd name="connsiteY23" fmla="*/ 5344 h 10000"/>
                  <a:gd name="connsiteX24" fmla="*/ 3355 w 10068"/>
                  <a:gd name="connsiteY24" fmla="*/ 5029 h 10000"/>
                  <a:gd name="connsiteX25" fmla="*/ 3438 w 10068"/>
                  <a:gd name="connsiteY25" fmla="*/ 4736 h 10000"/>
                  <a:gd name="connsiteX26" fmla="*/ 3588 w 10068"/>
                  <a:gd name="connsiteY26" fmla="*/ 4466 h 10000"/>
                  <a:gd name="connsiteX27" fmla="*/ 3705 w 10068"/>
                  <a:gd name="connsiteY27" fmla="*/ 4341 h 10000"/>
                  <a:gd name="connsiteX28" fmla="*/ 3839 w 10068"/>
                  <a:gd name="connsiteY28" fmla="*/ 4130 h 10000"/>
                  <a:gd name="connsiteX29" fmla="*/ 4103 w 10068"/>
                  <a:gd name="connsiteY29" fmla="*/ 3757 h 10000"/>
                  <a:gd name="connsiteX30" fmla="*/ 4235 w 10068"/>
                  <a:gd name="connsiteY30" fmla="*/ 3588 h 10000"/>
                  <a:gd name="connsiteX31" fmla="*/ 4300 w 10068"/>
                  <a:gd name="connsiteY31" fmla="*/ 3463 h 10000"/>
                  <a:gd name="connsiteX32" fmla="*/ 4382 w 10068"/>
                  <a:gd name="connsiteY32" fmla="*/ 3359 h 10000"/>
                  <a:gd name="connsiteX33" fmla="*/ 4416 w 10068"/>
                  <a:gd name="connsiteY33" fmla="*/ 3338 h 10000"/>
                  <a:gd name="connsiteX34" fmla="*/ 4382 w 10068"/>
                  <a:gd name="connsiteY34" fmla="*/ 3359 h 10000"/>
                  <a:gd name="connsiteX35" fmla="*/ 4333 w 10068"/>
                  <a:gd name="connsiteY35" fmla="*/ 3463 h 10000"/>
                  <a:gd name="connsiteX36" fmla="*/ 4235 w 10068"/>
                  <a:gd name="connsiteY36" fmla="*/ 3630 h 10000"/>
                  <a:gd name="connsiteX37" fmla="*/ 4152 w 10068"/>
                  <a:gd name="connsiteY37" fmla="*/ 3839 h 10000"/>
                  <a:gd name="connsiteX38" fmla="*/ 4035 w 10068"/>
                  <a:gd name="connsiteY38" fmla="*/ 4090 h 10000"/>
                  <a:gd name="connsiteX39" fmla="*/ 3936 w 10068"/>
                  <a:gd name="connsiteY39" fmla="*/ 4363 h 10000"/>
                  <a:gd name="connsiteX40" fmla="*/ 3854 w 10068"/>
                  <a:gd name="connsiteY40" fmla="*/ 4674 h 10000"/>
                  <a:gd name="connsiteX41" fmla="*/ 3803 w 10068"/>
                  <a:gd name="connsiteY41" fmla="*/ 4968 h 10000"/>
                  <a:gd name="connsiteX42" fmla="*/ 3770 w 10068"/>
                  <a:gd name="connsiteY42" fmla="*/ 5365 h 10000"/>
                  <a:gd name="connsiteX43" fmla="*/ 3803 w 10068"/>
                  <a:gd name="connsiteY43" fmla="*/ 5698 h 10000"/>
                  <a:gd name="connsiteX44" fmla="*/ 3886 w 10068"/>
                  <a:gd name="connsiteY44" fmla="*/ 5971 h 10000"/>
                  <a:gd name="connsiteX45" fmla="*/ 3985 w 10068"/>
                  <a:gd name="connsiteY45" fmla="*/ 6138 h 10000"/>
                  <a:gd name="connsiteX46" fmla="*/ 4103 w 10068"/>
                  <a:gd name="connsiteY46" fmla="*/ 6264 h 10000"/>
                  <a:gd name="connsiteX47" fmla="*/ 4202 w 10068"/>
                  <a:gd name="connsiteY47" fmla="*/ 6368 h 10000"/>
                  <a:gd name="connsiteX48" fmla="*/ 4251 w 10068"/>
                  <a:gd name="connsiteY48" fmla="*/ 6410 h 10000"/>
                  <a:gd name="connsiteX49" fmla="*/ 4284 w 10068"/>
                  <a:gd name="connsiteY49" fmla="*/ 6410 h 10000"/>
                  <a:gd name="connsiteX50" fmla="*/ 4284 w 10068"/>
                  <a:gd name="connsiteY50" fmla="*/ 6368 h 10000"/>
                  <a:gd name="connsiteX51" fmla="*/ 4251 w 10068"/>
                  <a:gd name="connsiteY51" fmla="*/ 6243 h 10000"/>
                  <a:gd name="connsiteX52" fmla="*/ 4235 w 10068"/>
                  <a:gd name="connsiteY52" fmla="*/ 6096 h 10000"/>
                  <a:gd name="connsiteX53" fmla="*/ 4202 w 10068"/>
                  <a:gd name="connsiteY53" fmla="*/ 5867 h 10000"/>
                  <a:gd name="connsiteX54" fmla="*/ 4202 w 10068"/>
                  <a:gd name="connsiteY54" fmla="*/ 5635 h 10000"/>
                  <a:gd name="connsiteX55" fmla="*/ 4235 w 10068"/>
                  <a:gd name="connsiteY55" fmla="*/ 5344 h 10000"/>
                  <a:gd name="connsiteX56" fmla="*/ 4251 w 10068"/>
                  <a:gd name="connsiteY56" fmla="*/ 5029 h 10000"/>
                  <a:gd name="connsiteX57" fmla="*/ 4366 w 10068"/>
                  <a:gd name="connsiteY57" fmla="*/ 4736 h 10000"/>
                  <a:gd name="connsiteX58" fmla="*/ 4467 w 10068"/>
                  <a:gd name="connsiteY58" fmla="*/ 4424 h 10000"/>
                  <a:gd name="connsiteX59" fmla="*/ 4599 w 10068"/>
                  <a:gd name="connsiteY59" fmla="*/ 4194 h 10000"/>
                  <a:gd name="connsiteX60" fmla="*/ 4698 w 10068"/>
                  <a:gd name="connsiteY60" fmla="*/ 4005 h 10000"/>
                  <a:gd name="connsiteX61" fmla="*/ 4833 w 10068"/>
                  <a:gd name="connsiteY61" fmla="*/ 3839 h 10000"/>
                  <a:gd name="connsiteX62" fmla="*/ 4948 w 10068"/>
                  <a:gd name="connsiteY62" fmla="*/ 3691 h 10000"/>
                  <a:gd name="connsiteX63" fmla="*/ 5047 w 10068"/>
                  <a:gd name="connsiteY63" fmla="*/ 3588 h 10000"/>
                  <a:gd name="connsiteX64" fmla="*/ 5182 w 10068"/>
                  <a:gd name="connsiteY64" fmla="*/ 3525 h 10000"/>
                  <a:gd name="connsiteX65" fmla="*/ 5266 w 10068"/>
                  <a:gd name="connsiteY65" fmla="*/ 3525 h 10000"/>
                  <a:gd name="connsiteX66" fmla="*/ 5349 w 10068"/>
                  <a:gd name="connsiteY66" fmla="*/ 3588 h 10000"/>
                  <a:gd name="connsiteX67" fmla="*/ 5430 w 10068"/>
                  <a:gd name="connsiteY67" fmla="*/ 3691 h 10000"/>
                  <a:gd name="connsiteX68" fmla="*/ 5482 w 10068"/>
                  <a:gd name="connsiteY68" fmla="*/ 3839 h 10000"/>
                  <a:gd name="connsiteX69" fmla="*/ 5515 w 10068"/>
                  <a:gd name="connsiteY69" fmla="*/ 4028 h 10000"/>
                  <a:gd name="connsiteX70" fmla="*/ 5582 w 10068"/>
                  <a:gd name="connsiteY70" fmla="*/ 4528 h 10000"/>
                  <a:gd name="connsiteX71" fmla="*/ 5615 w 10068"/>
                  <a:gd name="connsiteY71" fmla="*/ 5092 h 10000"/>
                  <a:gd name="connsiteX72" fmla="*/ 5648 w 10068"/>
                  <a:gd name="connsiteY72" fmla="*/ 5678 h 10000"/>
                  <a:gd name="connsiteX73" fmla="*/ 5648 w 10068"/>
                  <a:gd name="connsiteY73" fmla="*/ 5929 h 10000"/>
                  <a:gd name="connsiteX74" fmla="*/ 5648 w 10068"/>
                  <a:gd name="connsiteY74" fmla="*/ 6138 h 10000"/>
                  <a:gd name="connsiteX75" fmla="*/ 5615 w 10068"/>
                  <a:gd name="connsiteY75" fmla="*/ 6346 h 10000"/>
                  <a:gd name="connsiteX76" fmla="*/ 5615 w 10068"/>
                  <a:gd name="connsiteY76" fmla="*/ 6473 h 10000"/>
                  <a:gd name="connsiteX77" fmla="*/ 5615 w 10068"/>
                  <a:gd name="connsiteY77" fmla="*/ 6576 h 10000"/>
                  <a:gd name="connsiteX78" fmla="*/ 5615 w 10068"/>
                  <a:gd name="connsiteY78" fmla="*/ 6597 h 10000"/>
                  <a:gd name="connsiteX79" fmla="*/ 6244 w 10068"/>
                  <a:gd name="connsiteY79" fmla="*/ 3170 h 10000"/>
                  <a:gd name="connsiteX80" fmla="*/ 6278 w 10068"/>
                  <a:gd name="connsiteY80" fmla="*/ 3233 h 10000"/>
                  <a:gd name="connsiteX81" fmla="*/ 6310 w 10068"/>
                  <a:gd name="connsiteY81" fmla="*/ 3338 h 10000"/>
                  <a:gd name="connsiteX82" fmla="*/ 6359 w 10068"/>
                  <a:gd name="connsiteY82" fmla="*/ 3503 h 10000"/>
                  <a:gd name="connsiteX83" fmla="*/ 6410 w 10068"/>
                  <a:gd name="connsiteY83" fmla="*/ 3734 h 10000"/>
                  <a:gd name="connsiteX84" fmla="*/ 6458 w 10068"/>
                  <a:gd name="connsiteY84" fmla="*/ 3965 h 10000"/>
                  <a:gd name="connsiteX85" fmla="*/ 6542 w 10068"/>
                  <a:gd name="connsiteY85" fmla="*/ 4258 h 10000"/>
                  <a:gd name="connsiteX86" fmla="*/ 6627 w 10068"/>
                  <a:gd name="connsiteY86" fmla="*/ 4904 h 10000"/>
                  <a:gd name="connsiteX87" fmla="*/ 6644 w 10068"/>
                  <a:gd name="connsiteY87" fmla="*/ 5238 h 10000"/>
                  <a:gd name="connsiteX88" fmla="*/ 6644 w 10068"/>
                  <a:gd name="connsiteY88" fmla="*/ 5511 h 10000"/>
                  <a:gd name="connsiteX89" fmla="*/ 6644 w 10068"/>
                  <a:gd name="connsiteY89" fmla="*/ 5740 h 10000"/>
                  <a:gd name="connsiteX90" fmla="*/ 6627 w 10068"/>
                  <a:gd name="connsiteY90" fmla="*/ 5929 h 10000"/>
                  <a:gd name="connsiteX91" fmla="*/ 6592 w 10068"/>
                  <a:gd name="connsiteY91" fmla="*/ 6096 h 10000"/>
                  <a:gd name="connsiteX92" fmla="*/ 6577 w 10068"/>
                  <a:gd name="connsiteY92" fmla="*/ 6199 h 10000"/>
                  <a:gd name="connsiteX93" fmla="*/ 6542 w 10068"/>
                  <a:gd name="connsiteY93" fmla="*/ 6264 h 10000"/>
                  <a:gd name="connsiteX94" fmla="*/ 6542 w 10068"/>
                  <a:gd name="connsiteY94" fmla="*/ 6306 h 10000"/>
                  <a:gd name="connsiteX95" fmla="*/ 6542 w 10068"/>
                  <a:gd name="connsiteY95" fmla="*/ 6264 h 10000"/>
                  <a:gd name="connsiteX96" fmla="*/ 6627 w 10068"/>
                  <a:gd name="connsiteY96" fmla="*/ 6199 h 10000"/>
                  <a:gd name="connsiteX97" fmla="*/ 6709 w 10068"/>
                  <a:gd name="connsiteY97" fmla="*/ 6074 h 10000"/>
                  <a:gd name="connsiteX98" fmla="*/ 6774 w 10068"/>
                  <a:gd name="connsiteY98" fmla="*/ 5908 h 10000"/>
                  <a:gd name="connsiteX99" fmla="*/ 6975 w 10068"/>
                  <a:gd name="connsiteY99" fmla="*/ 5532 h 10000"/>
                  <a:gd name="connsiteX100" fmla="*/ 7154 w 10068"/>
                  <a:gd name="connsiteY100" fmla="*/ 5092 h 10000"/>
                  <a:gd name="connsiteX101" fmla="*/ 7173 w 10068"/>
                  <a:gd name="connsiteY101" fmla="*/ 4926 h 10000"/>
                  <a:gd name="connsiteX102" fmla="*/ 7206 w 10068"/>
                  <a:gd name="connsiteY102" fmla="*/ 4736 h 10000"/>
                  <a:gd name="connsiteX103" fmla="*/ 7206 w 10068"/>
                  <a:gd name="connsiteY103" fmla="*/ 4424 h 10000"/>
                  <a:gd name="connsiteX104" fmla="*/ 7154 w 10068"/>
                  <a:gd name="connsiteY104" fmla="*/ 4258 h 10000"/>
                  <a:gd name="connsiteX105" fmla="*/ 7122 w 10068"/>
                  <a:gd name="connsiteY105" fmla="*/ 4235 h 10000"/>
                  <a:gd name="connsiteX106" fmla="*/ 7122 w 10068"/>
                  <a:gd name="connsiteY106" fmla="*/ 4194 h 10000"/>
                  <a:gd name="connsiteX107" fmla="*/ 7154 w 10068"/>
                  <a:gd name="connsiteY107" fmla="*/ 4235 h 10000"/>
                  <a:gd name="connsiteX108" fmla="*/ 7206 w 10068"/>
                  <a:gd name="connsiteY108" fmla="*/ 4341 h 10000"/>
                  <a:gd name="connsiteX109" fmla="*/ 7290 w 10068"/>
                  <a:gd name="connsiteY109" fmla="*/ 4466 h 10000"/>
                  <a:gd name="connsiteX110" fmla="*/ 7389 w 10068"/>
                  <a:gd name="connsiteY110" fmla="*/ 4632 h 10000"/>
                  <a:gd name="connsiteX111" fmla="*/ 7573 w 10068"/>
                  <a:gd name="connsiteY111" fmla="*/ 4904 h 10000"/>
                  <a:gd name="connsiteX112" fmla="*/ 7638 w 10068"/>
                  <a:gd name="connsiteY112" fmla="*/ 5029 h 10000"/>
                  <a:gd name="connsiteX113" fmla="*/ 7654 w 10068"/>
                  <a:gd name="connsiteY113" fmla="*/ 5072 h 10000"/>
                  <a:gd name="connsiteX114" fmla="*/ 7705 w 10068"/>
                  <a:gd name="connsiteY114" fmla="*/ 5574 h 10000"/>
                  <a:gd name="connsiteX115" fmla="*/ 7737 w 10068"/>
                  <a:gd name="connsiteY115" fmla="*/ 6032 h 10000"/>
                  <a:gd name="connsiteX116" fmla="*/ 7737 w 10068"/>
                  <a:gd name="connsiteY116" fmla="*/ 6243 h 10000"/>
                  <a:gd name="connsiteX117" fmla="*/ 7769 w 10068"/>
                  <a:gd name="connsiteY117" fmla="*/ 6431 h 10000"/>
                  <a:gd name="connsiteX118" fmla="*/ 7785 w 10068"/>
                  <a:gd name="connsiteY118" fmla="*/ 6536 h 10000"/>
                  <a:gd name="connsiteX119" fmla="*/ 7820 w 10068"/>
                  <a:gd name="connsiteY119" fmla="*/ 6576 h 10000"/>
                  <a:gd name="connsiteX120" fmla="*/ 7820 w 10068"/>
                  <a:gd name="connsiteY120" fmla="*/ 6536 h 10000"/>
                  <a:gd name="connsiteX121" fmla="*/ 7870 w 10068"/>
                  <a:gd name="connsiteY121" fmla="*/ 6473 h 10000"/>
                  <a:gd name="connsiteX122" fmla="*/ 7921 w 10068"/>
                  <a:gd name="connsiteY122" fmla="*/ 6368 h 10000"/>
                  <a:gd name="connsiteX123" fmla="*/ 7970 w 10068"/>
                  <a:gd name="connsiteY123" fmla="*/ 6243 h 10000"/>
                  <a:gd name="connsiteX124" fmla="*/ 8103 w 10068"/>
                  <a:gd name="connsiteY124" fmla="*/ 5908 h 10000"/>
                  <a:gd name="connsiteX125" fmla="*/ 8184 w 10068"/>
                  <a:gd name="connsiteY125" fmla="*/ 5468 h 10000"/>
                  <a:gd name="connsiteX126" fmla="*/ 8218 w 10068"/>
                  <a:gd name="connsiteY126" fmla="*/ 5302 h 10000"/>
                  <a:gd name="connsiteX127" fmla="*/ 8218 w 10068"/>
                  <a:gd name="connsiteY127" fmla="*/ 5175 h 10000"/>
                  <a:gd name="connsiteX128" fmla="*/ 8168 w 10068"/>
                  <a:gd name="connsiteY128" fmla="*/ 4968 h 10000"/>
                  <a:gd name="connsiteX129" fmla="*/ 8103 w 10068"/>
                  <a:gd name="connsiteY129" fmla="*/ 4862 h 10000"/>
                  <a:gd name="connsiteX130" fmla="*/ 8086 w 10068"/>
                  <a:gd name="connsiteY130" fmla="*/ 4843 h 10000"/>
                  <a:gd name="connsiteX131" fmla="*/ 8218 w 10068"/>
                  <a:gd name="connsiteY131" fmla="*/ 5029 h 10000"/>
                  <a:gd name="connsiteX132" fmla="*/ 8367 w 10068"/>
                  <a:gd name="connsiteY132" fmla="*/ 5196 h 10000"/>
                  <a:gd name="connsiteX133" fmla="*/ 8568 w 10068"/>
                  <a:gd name="connsiteY133" fmla="*/ 5365 h 10000"/>
                  <a:gd name="connsiteX134" fmla="*/ 8751 w 10068"/>
                  <a:gd name="connsiteY134" fmla="*/ 5574 h 10000"/>
                  <a:gd name="connsiteX135" fmla="*/ 8900 w 10068"/>
                  <a:gd name="connsiteY135" fmla="*/ 5846 h 10000"/>
                  <a:gd name="connsiteX136" fmla="*/ 9065 w 10068"/>
                  <a:gd name="connsiteY136" fmla="*/ 6138 h 10000"/>
                  <a:gd name="connsiteX137" fmla="*/ 9198 w 10068"/>
                  <a:gd name="connsiteY137" fmla="*/ 6513 h 10000"/>
                  <a:gd name="connsiteX138" fmla="*/ 9298 w 10068"/>
                  <a:gd name="connsiteY138" fmla="*/ 6973 h 10000"/>
                  <a:gd name="connsiteX139" fmla="*/ 9364 w 10068"/>
                  <a:gd name="connsiteY139" fmla="*/ 7475 h 10000"/>
                  <a:gd name="connsiteX140" fmla="*/ 9413 w 10068"/>
                  <a:gd name="connsiteY140" fmla="*/ 7935 h 10000"/>
                  <a:gd name="connsiteX141" fmla="*/ 9413 w 10068"/>
                  <a:gd name="connsiteY141" fmla="*/ 8354 h 10000"/>
                  <a:gd name="connsiteX142" fmla="*/ 9413 w 10068"/>
                  <a:gd name="connsiteY142" fmla="*/ 8686 h 10000"/>
                  <a:gd name="connsiteX143" fmla="*/ 9413 w 10068"/>
                  <a:gd name="connsiteY143" fmla="*/ 8938 h 10000"/>
                  <a:gd name="connsiteX144" fmla="*/ 9379 w 10068"/>
                  <a:gd name="connsiteY144" fmla="*/ 9146 h 10000"/>
                  <a:gd name="connsiteX145" fmla="*/ 9379 w 10068"/>
                  <a:gd name="connsiteY145" fmla="*/ 9314 h 10000"/>
                  <a:gd name="connsiteX146" fmla="*/ 9379 w 10068"/>
                  <a:gd name="connsiteY146" fmla="*/ 9357 h 10000"/>
                  <a:gd name="connsiteX147" fmla="*/ 9429 w 10068"/>
                  <a:gd name="connsiteY147" fmla="*/ 9357 h 10000"/>
                  <a:gd name="connsiteX148" fmla="*/ 9546 w 10068"/>
                  <a:gd name="connsiteY148" fmla="*/ 9440 h 10000"/>
                  <a:gd name="connsiteX149" fmla="*/ 9696 w 10068"/>
                  <a:gd name="connsiteY149" fmla="*/ 9543 h 10000"/>
                  <a:gd name="connsiteX150" fmla="*/ 10042 w 10068"/>
                  <a:gd name="connsiteY150" fmla="*/ 10000 h 10000"/>
                  <a:gd name="connsiteX151" fmla="*/ 9099 w 10068"/>
                  <a:gd name="connsiteY151" fmla="*/ 2668 h 10000"/>
                  <a:gd name="connsiteX152" fmla="*/ 5216 w 10068"/>
                  <a:gd name="connsiteY152" fmla="*/ 1 h 10000"/>
                  <a:gd name="connsiteX153" fmla="*/ 1453 w 10068"/>
                  <a:gd name="connsiteY153"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294 w 10068"/>
                  <a:gd name="connsiteY5" fmla="*/ 5029 h 10000"/>
                  <a:gd name="connsiteX6" fmla="*/ 2950 w 10068"/>
                  <a:gd name="connsiteY6" fmla="*/ 4056 h 10000"/>
                  <a:gd name="connsiteX7" fmla="*/ 3041 w 10068"/>
                  <a:gd name="connsiteY7" fmla="*/ 4173 h 10000"/>
                  <a:gd name="connsiteX8" fmla="*/ 3041 w 10068"/>
                  <a:gd name="connsiteY8" fmla="*/ 4258 h 10000"/>
                  <a:gd name="connsiteX9" fmla="*/ 3007 w 10068"/>
                  <a:gd name="connsiteY9" fmla="*/ 4569 h 10000"/>
                  <a:gd name="connsiteX10" fmla="*/ 2973 w 10068"/>
                  <a:gd name="connsiteY10" fmla="*/ 4904 h 10000"/>
                  <a:gd name="connsiteX11" fmla="*/ 2973 w 10068"/>
                  <a:gd name="connsiteY11" fmla="*/ 5134 h 10000"/>
                  <a:gd name="connsiteX12" fmla="*/ 3041 w 10068"/>
                  <a:gd name="connsiteY12" fmla="*/ 5365 h 10000"/>
                  <a:gd name="connsiteX13" fmla="*/ 3106 w 10068"/>
                  <a:gd name="connsiteY13" fmla="*/ 5763 h 10000"/>
                  <a:gd name="connsiteX14" fmla="*/ 3188 w 10068"/>
                  <a:gd name="connsiteY14" fmla="*/ 5929 h 10000"/>
                  <a:gd name="connsiteX15" fmla="*/ 3223 w 10068"/>
                  <a:gd name="connsiteY15" fmla="*/ 6096 h 10000"/>
                  <a:gd name="connsiteX16" fmla="*/ 3272 w 10068"/>
                  <a:gd name="connsiteY16" fmla="*/ 6178 h 10000"/>
                  <a:gd name="connsiteX17" fmla="*/ 3272 w 10068"/>
                  <a:gd name="connsiteY17" fmla="*/ 6199 h 10000"/>
                  <a:gd name="connsiteX18" fmla="*/ 3272 w 10068"/>
                  <a:gd name="connsiteY18" fmla="*/ 6138 h 10000"/>
                  <a:gd name="connsiteX19" fmla="*/ 3272 w 10068"/>
                  <a:gd name="connsiteY19" fmla="*/ 6032 h 10000"/>
                  <a:gd name="connsiteX20" fmla="*/ 3240 w 10068"/>
                  <a:gd name="connsiteY20" fmla="*/ 5846 h 10000"/>
                  <a:gd name="connsiteX21" fmla="*/ 3240 w 10068"/>
                  <a:gd name="connsiteY21" fmla="*/ 5593 h 10000"/>
                  <a:gd name="connsiteX22" fmla="*/ 3272 w 10068"/>
                  <a:gd name="connsiteY22" fmla="*/ 5344 h 10000"/>
                  <a:gd name="connsiteX23" fmla="*/ 3355 w 10068"/>
                  <a:gd name="connsiteY23" fmla="*/ 5029 h 10000"/>
                  <a:gd name="connsiteX24" fmla="*/ 3438 w 10068"/>
                  <a:gd name="connsiteY24" fmla="*/ 4736 h 10000"/>
                  <a:gd name="connsiteX25" fmla="*/ 3588 w 10068"/>
                  <a:gd name="connsiteY25" fmla="*/ 4466 h 10000"/>
                  <a:gd name="connsiteX26" fmla="*/ 3705 w 10068"/>
                  <a:gd name="connsiteY26" fmla="*/ 4341 h 10000"/>
                  <a:gd name="connsiteX27" fmla="*/ 3839 w 10068"/>
                  <a:gd name="connsiteY27" fmla="*/ 4130 h 10000"/>
                  <a:gd name="connsiteX28" fmla="*/ 4103 w 10068"/>
                  <a:gd name="connsiteY28" fmla="*/ 3757 h 10000"/>
                  <a:gd name="connsiteX29" fmla="*/ 4235 w 10068"/>
                  <a:gd name="connsiteY29" fmla="*/ 3588 h 10000"/>
                  <a:gd name="connsiteX30" fmla="*/ 4300 w 10068"/>
                  <a:gd name="connsiteY30" fmla="*/ 3463 h 10000"/>
                  <a:gd name="connsiteX31" fmla="*/ 4382 w 10068"/>
                  <a:gd name="connsiteY31" fmla="*/ 3359 h 10000"/>
                  <a:gd name="connsiteX32" fmla="*/ 4416 w 10068"/>
                  <a:gd name="connsiteY32" fmla="*/ 3338 h 10000"/>
                  <a:gd name="connsiteX33" fmla="*/ 4382 w 10068"/>
                  <a:gd name="connsiteY33" fmla="*/ 3359 h 10000"/>
                  <a:gd name="connsiteX34" fmla="*/ 4333 w 10068"/>
                  <a:gd name="connsiteY34" fmla="*/ 3463 h 10000"/>
                  <a:gd name="connsiteX35" fmla="*/ 4235 w 10068"/>
                  <a:gd name="connsiteY35" fmla="*/ 3630 h 10000"/>
                  <a:gd name="connsiteX36" fmla="*/ 4152 w 10068"/>
                  <a:gd name="connsiteY36" fmla="*/ 3839 h 10000"/>
                  <a:gd name="connsiteX37" fmla="*/ 4035 w 10068"/>
                  <a:gd name="connsiteY37" fmla="*/ 4090 h 10000"/>
                  <a:gd name="connsiteX38" fmla="*/ 3936 w 10068"/>
                  <a:gd name="connsiteY38" fmla="*/ 4363 h 10000"/>
                  <a:gd name="connsiteX39" fmla="*/ 3854 w 10068"/>
                  <a:gd name="connsiteY39" fmla="*/ 4674 h 10000"/>
                  <a:gd name="connsiteX40" fmla="*/ 3803 w 10068"/>
                  <a:gd name="connsiteY40" fmla="*/ 4968 h 10000"/>
                  <a:gd name="connsiteX41" fmla="*/ 3770 w 10068"/>
                  <a:gd name="connsiteY41" fmla="*/ 5365 h 10000"/>
                  <a:gd name="connsiteX42" fmla="*/ 3803 w 10068"/>
                  <a:gd name="connsiteY42" fmla="*/ 5698 h 10000"/>
                  <a:gd name="connsiteX43" fmla="*/ 3886 w 10068"/>
                  <a:gd name="connsiteY43" fmla="*/ 5971 h 10000"/>
                  <a:gd name="connsiteX44" fmla="*/ 3985 w 10068"/>
                  <a:gd name="connsiteY44" fmla="*/ 6138 h 10000"/>
                  <a:gd name="connsiteX45" fmla="*/ 4103 w 10068"/>
                  <a:gd name="connsiteY45" fmla="*/ 6264 h 10000"/>
                  <a:gd name="connsiteX46" fmla="*/ 4202 w 10068"/>
                  <a:gd name="connsiteY46" fmla="*/ 6368 h 10000"/>
                  <a:gd name="connsiteX47" fmla="*/ 4251 w 10068"/>
                  <a:gd name="connsiteY47" fmla="*/ 6410 h 10000"/>
                  <a:gd name="connsiteX48" fmla="*/ 4284 w 10068"/>
                  <a:gd name="connsiteY48" fmla="*/ 6410 h 10000"/>
                  <a:gd name="connsiteX49" fmla="*/ 4284 w 10068"/>
                  <a:gd name="connsiteY49" fmla="*/ 6368 h 10000"/>
                  <a:gd name="connsiteX50" fmla="*/ 4251 w 10068"/>
                  <a:gd name="connsiteY50" fmla="*/ 6243 h 10000"/>
                  <a:gd name="connsiteX51" fmla="*/ 4235 w 10068"/>
                  <a:gd name="connsiteY51" fmla="*/ 6096 h 10000"/>
                  <a:gd name="connsiteX52" fmla="*/ 4202 w 10068"/>
                  <a:gd name="connsiteY52" fmla="*/ 5867 h 10000"/>
                  <a:gd name="connsiteX53" fmla="*/ 4202 w 10068"/>
                  <a:gd name="connsiteY53" fmla="*/ 5635 h 10000"/>
                  <a:gd name="connsiteX54" fmla="*/ 4235 w 10068"/>
                  <a:gd name="connsiteY54" fmla="*/ 5344 h 10000"/>
                  <a:gd name="connsiteX55" fmla="*/ 4251 w 10068"/>
                  <a:gd name="connsiteY55" fmla="*/ 5029 h 10000"/>
                  <a:gd name="connsiteX56" fmla="*/ 4366 w 10068"/>
                  <a:gd name="connsiteY56" fmla="*/ 4736 h 10000"/>
                  <a:gd name="connsiteX57" fmla="*/ 4467 w 10068"/>
                  <a:gd name="connsiteY57" fmla="*/ 4424 h 10000"/>
                  <a:gd name="connsiteX58" fmla="*/ 4599 w 10068"/>
                  <a:gd name="connsiteY58" fmla="*/ 4194 h 10000"/>
                  <a:gd name="connsiteX59" fmla="*/ 4698 w 10068"/>
                  <a:gd name="connsiteY59" fmla="*/ 4005 h 10000"/>
                  <a:gd name="connsiteX60" fmla="*/ 4833 w 10068"/>
                  <a:gd name="connsiteY60" fmla="*/ 3839 h 10000"/>
                  <a:gd name="connsiteX61" fmla="*/ 4948 w 10068"/>
                  <a:gd name="connsiteY61" fmla="*/ 3691 h 10000"/>
                  <a:gd name="connsiteX62" fmla="*/ 5047 w 10068"/>
                  <a:gd name="connsiteY62" fmla="*/ 3588 h 10000"/>
                  <a:gd name="connsiteX63" fmla="*/ 5182 w 10068"/>
                  <a:gd name="connsiteY63" fmla="*/ 3525 h 10000"/>
                  <a:gd name="connsiteX64" fmla="*/ 5266 w 10068"/>
                  <a:gd name="connsiteY64" fmla="*/ 3525 h 10000"/>
                  <a:gd name="connsiteX65" fmla="*/ 5349 w 10068"/>
                  <a:gd name="connsiteY65" fmla="*/ 3588 h 10000"/>
                  <a:gd name="connsiteX66" fmla="*/ 5430 w 10068"/>
                  <a:gd name="connsiteY66" fmla="*/ 3691 h 10000"/>
                  <a:gd name="connsiteX67" fmla="*/ 5482 w 10068"/>
                  <a:gd name="connsiteY67" fmla="*/ 3839 h 10000"/>
                  <a:gd name="connsiteX68" fmla="*/ 5515 w 10068"/>
                  <a:gd name="connsiteY68" fmla="*/ 4028 h 10000"/>
                  <a:gd name="connsiteX69" fmla="*/ 5582 w 10068"/>
                  <a:gd name="connsiteY69" fmla="*/ 4528 h 10000"/>
                  <a:gd name="connsiteX70" fmla="*/ 5615 w 10068"/>
                  <a:gd name="connsiteY70" fmla="*/ 5092 h 10000"/>
                  <a:gd name="connsiteX71" fmla="*/ 5648 w 10068"/>
                  <a:gd name="connsiteY71" fmla="*/ 5678 h 10000"/>
                  <a:gd name="connsiteX72" fmla="*/ 5648 w 10068"/>
                  <a:gd name="connsiteY72" fmla="*/ 5929 h 10000"/>
                  <a:gd name="connsiteX73" fmla="*/ 5648 w 10068"/>
                  <a:gd name="connsiteY73" fmla="*/ 6138 h 10000"/>
                  <a:gd name="connsiteX74" fmla="*/ 5615 w 10068"/>
                  <a:gd name="connsiteY74" fmla="*/ 6346 h 10000"/>
                  <a:gd name="connsiteX75" fmla="*/ 5615 w 10068"/>
                  <a:gd name="connsiteY75" fmla="*/ 6473 h 10000"/>
                  <a:gd name="connsiteX76" fmla="*/ 5615 w 10068"/>
                  <a:gd name="connsiteY76" fmla="*/ 6576 h 10000"/>
                  <a:gd name="connsiteX77" fmla="*/ 5615 w 10068"/>
                  <a:gd name="connsiteY77" fmla="*/ 6597 h 10000"/>
                  <a:gd name="connsiteX78" fmla="*/ 6244 w 10068"/>
                  <a:gd name="connsiteY78" fmla="*/ 3170 h 10000"/>
                  <a:gd name="connsiteX79" fmla="*/ 6278 w 10068"/>
                  <a:gd name="connsiteY79" fmla="*/ 3233 h 10000"/>
                  <a:gd name="connsiteX80" fmla="*/ 6310 w 10068"/>
                  <a:gd name="connsiteY80" fmla="*/ 3338 h 10000"/>
                  <a:gd name="connsiteX81" fmla="*/ 6359 w 10068"/>
                  <a:gd name="connsiteY81" fmla="*/ 3503 h 10000"/>
                  <a:gd name="connsiteX82" fmla="*/ 6410 w 10068"/>
                  <a:gd name="connsiteY82" fmla="*/ 3734 h 10000"/>
                  <a:gd name="connsiteX83" fmla="*/ 6458 w 10068"/>
                  <a:gd name="connsiteY83" fmla="*/ 3965 h 10000"/>
                  <a:gd name="connsiteX84" fmla="*/ 6542 w 10068"/>
                  <a:gd name="connsiteY84" fmla="*/ 4258 h 10000"/>
                  <a:gd name="connsiteX85" fmla="*/ 6627 w 10068"/>
                  <a:gd name="connsiteY85" fmla="*/ 4904 h 10000"/>
                  <a:gd name="connsiteX86" fmla="*/ 6644 w 10068"/>
                  <a:gd name="connsiteY86" fmla="*/ 5238 h 10000"/>
                  <a:gd name="connsiteX87" fmla="*/ 6644 w 10068"/>
                  <a:gd name="connsiteY87" fmla="*/ 5511 h 10000"/>
                  <a:gd name="connsiteX88" fmla="*/ 6644 w 10068"/>
                  <a:gd name="connsiteY88" fmla="*/ 5740 h 10000"/>
                  <a:gd name="connsiteX89" fmla="*/ 6627 w 10068"/>
                  <a:gd name="connsiteY89" fmla="*/ 5929 h 10000"/>
                  <a:gd name="connsiteX90" fmla="*/ 6592 w 10068"/>
                  <a:gd name="connsiteY90" fmla="*/ 6096 h 10000"/>
                  <a:gd name="connsiteX91" fmla="*/ 6577 w 10068"/>
                  <a:gd name="connsiteY91" fmla="*/ 6199 h 10000"/>
                  <a:gd name="connsiteX92" fmla="*/ 6542 w 10068"/>
                  <a:gd name="connsiteY92" fmla="*/ 6264 h 10000"/>
                  <a:gd name="connsiteX93" fmla="*/ 6542 w 10068"/>
                  <a:gd name="connsiteY93" fmla="*/ 6306 h 10000"/>
                  <a:gd name="connsiteX94" fmla="*/ 6542 w 10068"/>
                  <a:gd name="connsiteY94" fmla="*/ 6264 h 10000"/>
                  <a:gd name="connsiteX95" fmla="*/ 6627 w 10068"/>
                  <a:gd name="connsiteY95" fmla="*/ 6199 h 10000"/>
                  <a:gd name="connsiteX96" fmla="*/ 6709 w 10068"/>
                  <a:gd name="connsiteY96" fmla="*/ 6074 h 10000"/>
                  <a:gd name="connsiteX97" fmla="*/ 6774 w 10068"/>
                  <a:gd name="connsiteY97" fmla="*/ 5908 h 10000"/>
                  <a:gd name="connsiteX98" fmla="*/ 6975 w 10068"/>
                  <a:gd name="connsiteY98" fmla="*/ 5532 h 10000"/>
                  <a:gd name="connsiteX99" fmla="*/ 7154 w 10068"/>
                  <a:gd name="connsiteY99" fmla="*/ 5092 h 10000"/>
                  <a:gd name="connsiteX100" fmla="*/ 7173 w 10068"/>
                  <a:gd name="connsiteY100" fmla="*/ 4926 h 10000"/>
                  <a:gd name="connsiteX101" fmla="*/ 7206 w 10068"/>
                  <a:gd name="connsiteY101" fmla="*/ 4736 h 10000"/>
                  <a:gd name="connsiteX102" fmla="*/ 7206 w 10068"/>
                  <a:gd name="connsiteY102" fmla="*/ 4424 h 10000"/>
                  <a:gd name="connsiteX103" fmla="*/ 7154 w 10068"/>
                  <a:gd name="connsiteY103" fmla="*/ 4258 h 10000"/>
                  <a:gd name="connsiteX104" fmla="*/ 7122 w 10068"/>
                  <a:gd name="connsiteY104" fmla="*/ 4235 h 10000"/>
                  <a:gd name="connsiteX105" fmla="*/ 7122 w 10068"/>
                  <a:gd name="connsiteY105" fmla="*/ 4194 h 10000"/>
                  <a:gd name="connsiteX106" fmla="*/ 7154 w 10068"/>
                  <a:gd name="connsiteY106" fmla="*/ 4235 h 10000"/>
                  <a:gd name="connsiteX107" fmla="*/ 7206 w 10068"/>
                  <a:gd name="connsiteY107" fmla="*/ 4341 h 10000"/>
                  <a:gd name="connsiteX108" fmla="*/ 7290 w 10068"/>
                  <a:gd name="connsiteY108" fmla="*/ 4466 h 10000"/>
                  <a:gd name="connsiteX109" fmla="*/ 7389 w 10068"/>
                  <a:gd name="connsiteY109" fmla="*/ 4632 h 10000"/>
                  <a:gd name="connsiteX110" fmla="*/ 7573 w 10068"/>
                  <a:gd name="connsiteY110" fmla="*/ 4904 h 10000"/>
                  <a:gd name="connsiteX111" fmla="*/ 7638 w 10068"/>
                  <a:gd name="connsiteY111" fmla="*/ 5029 h 10000"/>
                  <a:gd name="connsiteX112" fmla="*/ 7654 w 10068"/>
                  <a:gd name="connsiteY112" fmla="*/ 5072 h 10000"/>
                  <a:gd name="connsiteX113" fmla="*/ 7705 w 10068"/>
                  <a:gd name="connsiteY113" fmla="*/ 5574 h 10000"/>
                  <a:gd name="connsiteX114" fmla="*/ 7737 w 10068"/>
                  <a:gd name="connsiteY114" fmla="*/ 6032 h 10000"/>
                  <a:gd name="connsiteX115" fmla="*/ 7737 w 10068"/>
                  <a:gd name="connsiteY115" fmla="*/ 6243 h 10000"/>
                  <a:gd name="connsiteX116" fmla="*/ 7769 w 10068"/>
                  <a:gd name="connsiteY116" fmla="*/ 6431 h 10000"/>
                  <a:gd name="connsiteX117" fmla="*/ 7785 w 10068"/>
                  <a:gd name="connsiteY117" fmla="*/ 6536 h 10000"/>
                  <a:gd name="connsiteX118" fmla="*/ 7820 w 10068"/>
                  <a:gd name="connsiteY118" fmla="*/ 6576 h 10000"/>
                  <a:gd name="connsiteX119" fmla="*/ 7820 w 10068"/>
                  <a:gd name="connsiteY119" fmla="*/ 6536 h 10000"/>
                  <a:gd name="connsiteX120" fmla="*/ 7870 w 10068"/>
                  <a:gd name="connsiteY120" fmla="*/ 6473 h 10000"/>
                  <a:gd name="connsiteX121" fmla="*/ 7921 w 10068"/>
                  <a:gd name="connsiteY121" fmla="*/ 6368 h 10000"/>
                  <a:gd name="connsiteX122" fmla="*/ 7970 w 10068"/>
                  <a:gd name="connsiteY122" fmla="*/ 6243 h 10000"/>
                  <a:gd name="connsiteX123" fmla="*/ 8103 w 10068"/>
                  <a:gd name="connsiteY123" fmla="*/ 5908 h 10000"/>
                  <a:gd name="connsiteX124" fmla="*/ 8184 w 10068"/>
                  <a:gd name="connsiteY124" fmla="*/ 5468 h 10000"/>
                  <a:gd name="connsiteX125" fmla="*/ 8218 w 10068"/>
                  <a:gd name="connsiteY125" fmla="*/ 5302 h 10000"/>
                  <a:gd name="connsiteX126" fmla="*/ 8218 w 10068"/>
                  <a:gd name="connsiteY126" fmla="*/ 5175 h 10000"/>
                  <a:gd name="connsiteX127" fmla="*/ 8168 w 10068"/>
                  <a:gd name="connsiteY127" fmla="*/ 4968 h 10000"/>
                  <a:gd name="connsiteX128" fmla="*/ 8103 w 10068"/>
                  <a:gd name="connsiteY128" fmla="*/ 4862 h 10000"/>
                  <a:gd name="connsiteX129" fmla="*/ 8086 w 10068"/>
                  <a:gd name="connsiteY129" fmla="*/ 4843 h 10000"/>
                  <a:gd name="connsiteX130" fmla="*/ 8218 w 10068"/>
                  <a:gd name="connsiteY130" fmla="*/ 5029 h 10000"/>
                  <a:gd name="connsiteX131" fmla="*/ 8367 w 10068"/>
                  <a:gd name="connsiteY131" fmla="*/ 5196 h 10000"/>
                  <a:gd name="connsiteX132" fmla="*/ 8568 w 10068"/>
                  <a:gd name="connsiteY132" fmla="*/ 5365 h 10000"/>
                  <a:gd name="connsiteX133" fmla="*/ 8751 w 10068"/>
                  <a:gd name="connsiteY133" fmla="*/ 5574 h 10000"/>
                  <a:gd name="connsiteX134" fmla="*/ 8900 w 10068"/>
                  <a:gd name="connsiteY134" fmla="*/ 5846 h 10000"/>
                  <a:gd name="connsiteX135" fmla="*/ 9065 w 10068"/>
                  <a:gd name="connsiteY135" fmla="*/ 6138 h 10000"/>
                  <a:gd name="connsiteX136" fmla="*/ 9198 w 10068"/>
                  <a:gd name="connsiteY136" fmla="*/ 6513 h 10000"/>
                  <a:gd name="connsiteX137" fmla="*/ 9298 w 10068"/>
                  <a:gd name="connsiteY137" fmla="*/ 6973 h 10000"/>
                  <a:gd name="connsiteX138" fmla="*/ 9364 w 10068"/>
                  <a:gd name="connsiteY138" fmla="*/ 7475 h 10000"/>
                  <a:gd name="connsiteX139" fmla="*/ 9413 w 10068"/>
                  <a:gd name="connsiteY139" fmla="*/ 7935 h 10000"/>
                  <a:gd name="connsiteX140" fmla="*/ 9413 w 10068"/>
                  <a:gd name="connsiteY140" fmla="*/ 8354 h 10000"/>
                  <a:gd name="connsiteX141" fmla="*/ 9413 w 10068"/>
                  <a:gd name="connsiteY141" fmla="*/ 8686 h 10000"/>
                  <a:gd name="connsiteX142" fmla="*/ 9413 w 10068"/>
                  <a:gd name="connsiteY142" fmla="*/ 8938 h 10000"/>
                  <a:gd name="connsiteX143" fmla="*/ 9379 w 10068"/>
                  <a:gd name="connsiteY143" fmla="*/ 9146 h 10000"/>
                  <a:gd name="connsiteX144" fmla="*/ 9379 w 10068"/>
                  <a:gd name="connsiteY144" fmla="*/ 9314 h 10000"/>
                  <a:gd name="connsiteX145" fmla="*/ 9379 w 10068"/>
                  <a:gd name="connsiteY145" fmla="*/ 9357 h 10000"/>
                  <a:gd name="connsiteX146" fmla="*/ 9429 w 10068"/>
                  <a:gd name="connsiteY146" fmla="*/ 9357 h 10000"/>
                  <a:gd name="connsiteX147" fmla="*/ 9546 w 10068"/>
                  <a:gd name="connsiteY147" fmla="*/ 9440 h 10000"/>
                  <a:gd name="connsiteX148" fmla="*/ 9696 w 10068"/>
                  <a:gd name="connsiteY148" fmla="*/ 9543 h 10000"/>
                  <a:gd name="connsiteX149" fmla="*/ 10042 w 10068"/>
                  <a:gd name="connsiteY149" fmla="*/ 10000 h 10000"/>
                  <a:gd name="connsiteX150" fmla="*/ 9099 w 10068"/>
                  <a:gd name="connsiteY150" fmla="*/ 2668 h 10000"/>
                  <a:gd name="connsiteX151" fmla="*/ 5216 w 10068"/>
                  <a:gd name="connsiteY151" fmla="*/ 1 h 10000"/>
                  <a:gd name="connsiteX152" fmla="*/ 1453 w 10068"/>
                  <a:gd name="connsiteY152"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50 w 10068"/>
                  <a:gd name="connsiteY5" fmla="*/ 4056 h 10000"/>
                  <a:gd name="connsiteX6" fmla="*/ 3041 w 10068"/>
                  <a:gd name="connsiteY6" fmla="*/ 4173 h 10000"/>
                  <a:gd name="connsiteX7" fmla="*/ 3041 w 10068"/>
                  <a:gd name="connsiteY7" fmla="*/ 4258 h 10000"/>
                  <a:gd name="connsiteX8" fmla="*/ 3007 w 10068"/>
                  <a:gd name="connsiteY8" fmla="*/ 4569 h 10000"/>
                  <a:gd name="connsiteX9" fmla="*/ 2973 w 10068"/>
                  <a:gd name="connsiteY9" fmla="*/ 4904 h 10000"/>
                  <a:gd name="connsiteX10" fmla="*/ 2973 w 10068"/>
                  <a:gd name="connsiteY10" fmla="*/ 5134 h 10000"/>
                  <a:gd name="connsiteX11" fmla="*/ 3041 w 10068"/>
                  <a:gd name="connsiteY11" fmla="*/ 5365 h 10000"/>
                  <a:gd name="connsiteX12" fmla="*/ 3106 w 10068"/>
                  <a:gd name="connsiteY12" fmla="*/ 5763 h 10000"/>
                  <a:gd name="connsiteX13" fmla="*/ 3188 w 10068"/>
                  <a:gd name="connsiteY13" fmla="*/ 5929 h 10000"/>
                  <a:gd name="connsiteX14" fmla="*/ 3223 w 10068"/>
                  <a:gd name="connsiteY14" fmla="*/ 6096 h 10000"/>
                  <a:gd name="connsiteX15" fmla="*/ 3272 w 10068"/>
                  <a:gd name="connsiteY15" fmla="*/ 6178 h 10000"/>
                  <a:gd name="connsiteX16" fmla="*/ 3272 w 10068"/>
                  <a:gd name="connsiteY16" fmla="*/ 6199 h 10000"/>
                  <a:gd name="connsiteX17" fmla="*/ 3272 w 10068"/>
                  <a:gd name="connsiteY17" fmla="*/ 6138 h 10000"/>
                  <a:gd name="connsiteX18" fmla="*/ 3272 w 10068"/>
                  <a:gd name="connsiteY18" fmla="*/ 6032 h 10000"/>
                  <a:gd name="connsiteX19" fmla="*/ 3240 w 10068"/>
                  <a:gd name="connsiteY19" fmla="*/ 5846 h 10000"/>
                  <a:gd name="connsiteX20" fmla="*/ 3240 w 10068"/>
                  <a:gd name="connsiteY20" fmla="*/ 5593 h 10000"/>
                  <a:gd name="connsiteX21" fmla="*/ 3272 w 10068"/>
                  <a:gd name="connsiteY21" fmla="*/ 5344 h 10000"/>
                  <a:gd name="connsiteX22" fmla="*/ 3355 w 10068"/>
                  <a:gd name="connsiteY22" fmla="*/ 5029 h 10000"/>
                  <a:gd name="connsiteX23" fmla="*/ 3438 w 10068"/>
                  <a:gd name="connsiteY23" fmla="*/ 4736 h 10000"/>
                  <a:gd name="connsiteX24" fmla="*/ 3588 w 10068"/>
                  <a:gd name="connsiteY24" fmla="*/ 4466 h 10000"/>
                  <a:gd name="connsiteX25" fmla="*/ 3705 w 10068"/>
                  <a:gd name="connsiteY25" fmla="*/ 4341 h 10000"/>
                  <a:gd name="connsiteX26" fmla="*/ 3839 w 10068"/>
                  <a:gd name="connsiteY26" fmla="*/ 4130 h 10000"/>
                  <a:gd name="connsiteX27" fmla="*/ 4103 w 10068"/>
                  <a:gd name="connsiteY27" fmla="*/ 3757 h 10000"/>
                  <a:gd name="connsiteX28" fmla="*/ 4235 w 10068"/>
                  <a:gd name="connsiteY28" fmla="*/ 3588 h 10000"/>
                  <a:gd name="connsiteX29" fmla="*/ 4300 w 10068"/>
                  <a:gd name="connsiteY29" fmla="*/ 3463 h 10000"/>
                  <a:gd name="connsiteX30" fmla="*/ 4382 w 10068"/>
                  <a:gd name="connsiteY30" fmla="*/ 3359 h 10000"/>
                  <a:gd name="connsiteX31" fmla="*/ 4416 w 10068"/>
                  <a:gd name="connsiteY31" fmla="*/ 3338 h 10000"/>
                  <a:gd name="connsiteX32" fmla="*/ 4382 w 10068"/>
                  <a:gd name="connsiteY32" fmla="*/ 3359 h 10000"/>
                  <a:gd name="connsiteX33" fmla="*/ 4333 w 10068"/>
                  <a:gd name="connsiteY33" fmla="*/ 3463 h 10000"/>
                  <a:gd name="connsiteX34" fmla="*/ 4235 w 10068"/>
                  <a:gd name="connsiteY34" fmla="*/ 3630 h 10000"/>
                  <a:gd name="connsiteX35" fmla="*/ 4152 w 10068"/>
                  <a:gd name="connsiteY35" fmla="*/ 3839 h 10000"/>
                  <a:gd name="connsiteX36" fmla="*/ 4035 w 10068"/>
                  <a:gd name="connsiteY36" fmla="*/ 4090 h 10000"/>
                  <a:gd name="connsiteX37" fmla="*/ 3936 w 10068"/>
                  <a:gd name="connsiteY37" fmla="*/ 4363 h 10000"/>
                  <a:gd name="connsiteX38" fmla="*/ 3854 w 10068"/>
                  <a:gd name="connsiteY38" fmla="*/ 4674 h 10000"/>
                  <a:gd name="connsiteX39" fmla="*/ 3803 w 10068"/>
                  <a:gd name="connsiteY39" fmla="*/ 4968 h 10000"/>
                  <a:gd name="connsiteX40" fmla="*/ 3770 w 10068"/>
                  <a:gd name="connsiteY40" fmla="*/ 5365 h 10000"/>
                  <a:gd name="connsiteX41" fmla="*/ 3803 w 10068"/>
                  <a:gd name="connsiteY41" fmla="*/ 5698 h 10000"/>
                  <a:gd name="connsiteX42" fmla="*/ 3886 w 10068"/>
                  <a:gd name="connsiteY42" fmla="*/ 5971 h 10000"/>
                  <a:gd name="connsiteX43" fmla="*/ 3985 w 10068"/>
                  <a:gd name="connsiteY43" fmla="*/ 6138 h 10000"/>
                  <a:gd name="connsiteX44" fmla="*/ 4103 w 10068"/>
                  <a:gd name="connsiteY44" fmla="*/ 6264 h 10000"/>
                  <a:gd name="connsiteX45" fmla="*/ 4202 w 10068"/>
                  <a:gd name="connsiteY45" fmla="*/ 6368 h 10000"/>
                  <a:gd name="connsiteX46" fmla="*/ 4251 w 10068"/>
                  <a:gd name="connsiteY46" fmla="*/ 6410 h 10000"/>
                  <a:gd name="connsiteX47" fmla="*/ 4284 w 10068"/>
                  <a:gd name="connsiteY47" fmla="*/ 6410 h 10000"/>
                  <a:gd name="connsiteX48" fmla="*/ 4284 w 10068"/>
                  <a:gd name="connsiteY48" fmla="*/ 6368 h 10000"/>
                  <a:gd name="connsiteX49" fmla="*/ 4251 w 10068"/>
                  <a:gd name="connsiteY49" fmla="*/ 6243 h 10000"/>
                  <a:gd name="connsiteX50" fmla="*/ 4235 w 10068"/>
                  <a:gd name="connsiteY50" fmla="*/ 6096 h 10000"/>
                  <a:gd name="connsiteX51" fmla="*/ 4202 w 10068"/>
                  <a:gd name="connsiteY51" fmla="*/ 5867 h 10000"/>
                  <a:gd name="connsiteX52" fmla="*/ 4202 w 10068"/>
                  <a:gd name="connsiteY52" fmla="*/ 5635 h 10000"/>
                  <a:gd name="connsiteX53" fmla="*/ 4235 w 10068"/>
                  <a:gd name="connsiteY53" fmla="*/ 5344 h 10000"/>
                  <a:gd name="connsiteX54" fmla="*/ 4251 w 10068"/>
                  <a:gd name="connsiteY54" fmla="*/ 5029 h 10000"/>
                  <a:gd name="connsiteX55" fmla="*/ 4366 w 10068"/>
                  <a:gd name="connsiteY55" fmla="*/ 4736 h 10000"/>
                  <a:gd name="connsiteX56" fmla="*/ 4467 w 10068"/>
                  <a:gd name="connsiteY56" fmla="*/ 4424 h 10000"/>
                  <a:gd name="connsiteX57" fmla="*/ 4599 w 10068"/>
                  <a:gd name="connsiteY57" fmla="*/ 4194 h 10000"/>
                  <a:gd name="connsiteX58" fmla="*/ 4698 w 10068"/>
                  <a:gd name="connsiteY58" fmla="*/ 4005 h 10000"/>
                  <a:gd name="connsiteX59" fmla="*/ 4833 w 10068"/>
                  <a:gd name="connsiteY59" fmla="*/ 3839 h 10000"/>
                  <a:gd name="connsiteX60" fmla="*/ 4948 w 10068"/>
                  <a:gd name="connsiteY60" fmla="*/ 3691 h 10000"/>
                  <a:gd name="connsiteX61" fmla="*/ 5047 w 10068"/>
                  <a:gd name="connsiteY61" fmla="*/ 3588 h 10000"/>
                  <a:gd name="connsiteX62" fmla="*/ 5182 w 10068"/>
                  <a:gd name="connsiteY62" fmla="*/ 3525 h 10000"/>
                  <a:gd name="connsiteX63" fmla="*/ 5266 w 10068"/>
                  <a:gd name="connsiteY63" fmla="*/ 3525 h 10000"/>
                  <a:gd name="connsiteX64" fmla="*/ 5349 w 10068"/>
                  <a:gd name="connsiteY64" fmla="*/ 3588 h 10000"/>
                  <a:gd name="connsiteX65" fmla="*/ 5430 w 10068"/>
                  <a:gd name="connsiteY65" fmla="*/ 3691 h 10000"/>
                  <a:gd name="connsiteX66" fmla="*/ 5482 w 10068"/>
                  <a:gd name="connsiteY66" fmla="*/ 3839 h 10000"/>
                  <a:gd name="connsiteX67" fmla="*/ 5515 w 10068"/>
                  <a:gd name="connsiteY67" fmla="*/ 4028 h 10000"/>
                  <a:gd name="connsiteX68" fmla="*/ 5582 w 10068"/>
                  <a:gd name="connsiteY68" fmla="*/ 4528 h 10000"/>
                  <a:gd name="connsiteX69" fmla="*/ 5615 w 10068"/>
                  <a:gd name="connsiteY69" fmla="*/ 5092 h 10000"/>
                  <a:gd name="connsiteX70" fmla="*/ 5648 w 10068"/>
                  <a:gd name="connsiteY70" fmla="*/ 5678 h 10000"/>
                  <a:gd name="connsiteX71" fmla="*/ 5648 w 10068"/>
                  <a:gd name="connsiteY71" fmla="*/ 5929 h 10000"/>
                  <a:gd name="connsiteX72" fmla="*/ 5648 w 10068"/>
                  <a:gd name="connsiteY72" fmla="*/ 6138 h 10000"/>
                  <a:gd name="connsiteX73" fmla="*/ 5615 w 10068"/>
                  <a:gd name="connsiteY73" fmla="*/ 6346 h 10000"/>
                  <a:gd name="connsiteX74" fmla="*/ 5615 w 10068"/>
                  <a:gd name="connsiteY74" fmla="*/ 6473 h 10000"/>
                  <a:gd name="connsiteX75" fmla="*/ 5615 w 10068"/>
                  <a:gd name="connsiteY75" fmla="*/ 6576 h 10000"/>
                  <a:gd name="connsiteX76" fmla="*/ 5615 w 10068"/>
                  <a:gd name="connsiteY76" fmla="*/ 6597 h 10000"/>
                  <a:gd name="connsiteX77" fmla="*/ 6244 w 10068"/>
                  <a:gd name="connsiteY77" fmla="*/ 3170 h 10000"/>
                  <a:gd name="connsiteX78" fmla="*/ 6278 w 10068"/>
                  <a:gd name="connsiteY78" fmla="*/ 3233 h 10000"/>
                  <a:gd name="connsiteX79" fmla="*/ 6310 w 10068"/>
                  <a:gd name="connsiteY79" fmla="*/ 3338 h 10000"/>
                  <a:gd name="connsiteX80" fmla="*/ 6359 w 10068"/>
                  <a:gd name="connsiteY80" fmla="*/ 3503 h 10000"/>
                  <a:gd name="connsiteX81" fmla="*/ 6410 w 10068"/>
                  <a:gd name="connsiteY81" fmla="*/ 3734 h 10000"/>
                  <a:gd name="connsiteX82" fmla="*/ 6458 w 10068"/>
                  <a:gd name="connsiteY82" fmla="*/ 3965 h 10000"/>
                  <a:gd name="connsiteX83" fmla="*/ 6542 w 10068"/>
                  <a:gd name="connsiteY83" fmla="*/ 4258 h 10000"/>
                  <a:gd name="connsiteX84" fmla="*/ 6627 w 10068"/>
                  <a:gd name="connsiteY84" fmla="*/ 4904 h 10000"/>
                  <a:gd name="connsiteX85" fmla="*/ 6644 w 10068"/>
                  <a:gd name="connsiteY85" fmla="*/ 5238 h 10000"/>
                  <a:gd name="connsiteX86" fmla="*/ 6644 w 10068"/>
                  <a:gd name="connsiteY86" fmla="*/ 5511 h 10000"/>
                  <a:gd name="connsiteX87" fmla="*/ 6644 w 10068"/>
                  <a:gd name="connsiteY87" fmla="*/ 5740 h 10000"/>
                  <a:gd name="connsiteX88" fmla="*/ 6627 w 10068"/>
                  <a:gd name="connsiteY88" fmla="*/ 5929 h 10000"/>
                  <a:gd name="connsiteX89" fmla="*/ 6592 w 10068"/>
                  <a:gd name="connsiteY89" fmla="*/ 6096 h 10000"/>
                  <a:gd name="connsiteX90" fmla="*/ 6577 w 10068"/>
                  <a:gd name="connsiteY90" fmla="*/ 6199 h 10000"/>
                  <a:gd name="connsiteX91" fmla="*/ 6542 w 10068"/>
                  <a:gd name="connsiteY91" fmla="*/ 6264 h 10000"/>
                  <a:gd name="connsiteX92" fmla="*/ 6542 w 10068"/>
                  <a:gd name="connsiteY92" fmla="*/ 6306 h 10000"/>
                  <a:gd name="connsiteX93" fmla="*/ 6542 w 10068"/>
                  <a:gd name="connsiteY93" fmla="*/ 6264 h 10000"/>
                  <a:gd name="connsiteX94" fmla="*/ 6627 w 10068"/>
                  <a:gd name="connsiteY94" fmla="*/ 6199 h 10000"/>
                  <a:gd name="connsiteX95" fmla="*/ 6709 w 10068"/>
                  <a:gd name="connsiteY95" fmla="*/ 6074 h 10000"/>
                  <a:gd name="connsiteX96" fmla="*/ 6774 w 10068"/>
                  <a:gd name="connsiteY96" fmla="*/ 5908 h 10000"/>
                  <a:gd name="connsiteX97" fmla="*/ 6975 w 10068"/>
                  <a:gd name="connsiteY97" fmla="*/ 5532 h 10000"/>
                  <a:gd name="connsiteX98" fmla="*/ 7154 w 10068"/>
                  <a:gd name="connsiteY98" fmla="*/ 5092 h 10000"/>
                  <a:gd name="connsiteX99" fmla="*/ 7173 w 10068"/>
                  <a:gd name="connsiteY99" fmla="*/ 4926 h 10000"/>
                  <a:gd name="connsiteX100" fmla="*/ 7206 w 10068"/>
                  <a:gd name="connsiteY100" fmla="*/ 4736 h 10000"/>
                  <a:gd name="connsiteX101" fmla="*/ 7206 w 10068"/>
                  <a:gd name="connsiteY101" fmla="*/ 4424 h 10000"/>
                  <a:gd name="connsiteX102" fmla="*/ 7154 w 10068"/>
                  <a:gd name="connsiteY102" fmla="*/ 4258 h 10000"/>
                  <a:gd name="connsiteX103" fmla="*/ 7122 w 10068"/>
                  <a:gd name="connsiteY103" fmla="*/ 4235 h 10000"/>
                  <a:gd name="connsiteX104" fmla="*/ 7122 w 10068"/>
                  <a:gd name="connsiteY104" fmla="*/ 4194 h 10000"/>
                  <a:gd name="connsiteX105" fmla="*/ 7154 w 10068"/>
                  <a:gd name="connsiteY105" fmla="*/ 4235 h 10000"/>
                  <a:gd name="connsiteX106" fmla="*/ 7206 w 10068"/>
                  <a:gd name="connsiteY106" fmla="*/ 4341 h 10000"/>
                  <a:gd name="connsiteX107" fmla="*/ 7290 w 10068"/>
                  <a:gd name="connsiteY107" fmla="*/ 4466 h 10000"/>
                  <a:gd name="connsiteX108" fmla="*/ 7389 w 10068"/>
                  <a:gd name="connsiteY108" fmla="*/ 4632 h 10000"/>
                  <a:gd name="connsiteX109" fmla="*/ 7573 w 10068"/>
                  <a:gd name="connsiteY109" fmla="*/ 4904 h 10000"/>
                  <a:gd name="connsiteX110" fmla="*/ 7638 w 10068"/>
                  <a:gd name="connsiteY110" fmla="*/ 5029 h 10000"/>
                  <a:gd name="connsiteX111" fmla="*/ 7654 w 10068"/>
                  <a:gd name="connsiteY111" fmla="*/ 5072 h 10000"/>
                  <a:gd name="connsiteX112" fmla="*/ 7705 w 10068"/>
                  <a:gd name="connsiteY112" fmla="*/ 5574 h 10000"/>
                  <a:gd name="connsiteX113" fmla="*/ 7737 w 10068"/>
                  <a:gd name="connsiteY113" fmla="*/ 6032 h 10000"/>
                  <a:gd name="connsiteX114" fmla="*/ 7737 w 10068"/>
                  <a:gd name="connsiteY114" fmla="*/ 6243 h 10000"/>
                  <a:gd name="connsiteX115" fmla="*/ 7769 w 10068"/>
                  <a:gd name="connsiteY115" fmla="*/ 6431 h 10000"/>
                  <a:gd name="connsiteX116" fmla="*/ 7785 w 10068"/>
                  <a:gd name="connsiteY116" fmla="*/ 6536 h 10000"/>
                  <a:gd name="connsiteX117" fmla="*/ 7820 w 10068"/>
                  <a:gd name="connsiteY117" fmla="*/ 6576 h 10000"/>
                  <a:gd name="connsiteX118" fmla="*/ 7820 w 10068"/>
                  <a:gd name="connsiteY118" fmla="*/ 6536 h 10000"/>
                  <a:gd name="connsiteX119" fmla="*/ 7870 w 10068"/>
                  <a:gd name="connsiteY119" fmla="*/ 6473 h 10000"/>
                  <a:gd name="connsiteX120" fmla="*/ 7921 w 10068"/>
                  <a:gd name="connsiteY120" fmla="*/ 6368 h 10000"/>
                  <a:gd name="connsiteX121" fmla="*/ 7970 w 10068"/>
                  <a:gd name="connsiteY121" fmla="*/ 6243 h 10000"/>
                  <a:gd name="connsiteX122" fmla="*/ 8103 w 10068"/>
                  <a:gd name="connsiteY122" fmla="*/ 5908 h 10000"/>
                  <a:gd name="connsiteX123" fmla="*/ 8184 w 10068"/>
                  <a:gd name="connsiteY123" fmla="*/ 5468 h 10000"/>
                  <a:gd name="connsiteX124" fmla="*/ 8218 w 10068"/>
                  <a:gd name="connsiteY124" fmla="*/ 5302 h 10000"/>
                  <a:gd name="connsiteX125" fmla="*/ 8218 w 10068"/>
                  <a:gd name="connsiteY125" fmla="*/ 5175 h 10000"/>
                  <a:gd name="connsiteX126" fmla="*/ 8168 w 10068"/>
                  <a:gd name="connsiteY126" fmla="*/ 4968 h 10000"/>
                  <a:gd name="connsiteX127" fmla="*/ 8103 w 10068"/>
                  <a:gd name="connsiteY127" fmla="*/ 4862 h 10000"/>
                  <a:gd name="connsiteX128" fmla="*/ 8086 w 10068"/>
                  <a:gd name="connsiteY128" fmla="*/ 4843 h 10000"/>
                  <a:gd name="connsiteX129" fmla="*/ 8218 w 10068"/>
                  <a:gd name="connsiteY129" fmla="*/ 5029 h 10000"/>
                  <a:gd name="connsiteX130" fmla="*/ 8367 w 10068"/>
                  <a:gd name="connsiteY130" fmla="*/ 5196 h 10000"/>
                  <a:gd name="connsiteX131" fmla="*/ 8568 w 10068"/>
                  <a:gd name="connsiteY131" fmla="*/ 5365 h 10000"/>
                  <a:gd name="connsiteX132" fmla="*/ 8751 w 10068"/>
                  <a:gd name="connsiteY132" fmla="*/ 5574 h 10000"/>
                  <a:gd name="connsiteX133" fmla="*/ 8900 w 10068"/>
                  <a:gd name="connsiteY133" fmla="*/ 5846 h 10000"/>
                  <a:gd name="connsiteX134" fmla="*/ 9065 w 10068"/>
                  <a:gd name="connsiteY134" fmla="*/ 6138 h 10000"/>
                  <a:gd name="connsiteX135" fmla="*/ 9198 w 10068"/>
                  <a:gd name="connsiteY135" fmla="*/ 6513 h 10000"/>
                  <a:gd name="connsiteX136" fmla="*/ 9298 w 10068"/>
                  <a:gd name="connsiteY136" fmla="*/ 6973 h 10000"/>
                  <a:gd name="connsiteX137" fmla="*/ 9364 w 10068"/>
                  <a:gd name="connsiteY137" fmla="*/ 7475 h 10000"/>
                  <a:gd name="connsiteX138" fmla="*/ 9413 w 10068"/>
                  <a:gd name="connsiteY138" fmla="*/ 7935 h 10000"/>
                  <a:gd name="connsiteX139" fmla="*/ 9413 w 10068"/>
                  <a:gd name="connsiteY139" fmla="*/ 8354 h 10000"/>
                  <a:gd name="connsiteX140" fmla="*/ 9413 w 10068"/>
                  <a:gd name="connsiteY140" fmla="*/ 8686 h 10000"/>
                  <a:gd name="connsiteX141" fmla="*/ 9413 w 10068"/>
                  <a:gd name="connsiteY141" fmla="*/ 8938 h 10000"/>
                  <a:gd name="connsiteX142" fmla="*/ 9379 w 10068"/>
                  <a:gd name="connsiteY142" fmla="*/ 9146 h 10000"/>
                  <a:gd name="connsiteX143" fmla="*/ 9379 w 10068"/>
                  <a:gd name="connsiteY143" fmla="*/ 9314 h 10000"/>
                  <a:gd name="connsiteX144" fmla="*/ 9379 w 10068"/>
                  <a:gd name="connsiteY144" fmla="*/ 9357 h 10000"/>
                  <a:gd name="connsiteX145" fmla="*/ 9429 w 10068"/>
                  <a:gd name="connsiteY145" fmla="*/ 9357 h 10000"/>
                  <a:gd name="connsiteX146" fmla="*/ 9546 w 10068"/>
                  <a:gd name="connsiteY146" fmla="*/ 9440 h 10000"/>
                  <a:gd name="connsiteX147" fmla="*/ 9696 w 10068"/>
                  <a:gd name="connsiteY147" fmla="*/ 9543 h 10000"/>
                  <a:gd name="connsiteX148" fmla="*/ 10042 w 10068"/>
                  <a:gd name="connsiteY148" fmla="*/ 10000 h 10000"/>
                  <a:gd name="connsiteX149" fmla="*/ 9099 w 10068"/>
                  <a:gd name="connsiteY149" fmla="*/ 2668 h 10000"/>
                  <a:gd name="connsiteX150" fmla="*/ 5216 w 10068"/>
                  <a:gd name="connsiteY150" fmla="*/ 1 h 10000"/>
                  <a:gd name="connsiteX151" fmla="*/ 1453 w 10068"/>
                  <a:gd name="connsiteY151"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50 w 10068"/>
                  <a:gd name="connsiteY5" fmla="*/ 4056 h 10000"/>
                  <a:gd name="connsiteX6" fmla="*/ 3041 w 10068"/>
                  <a:gd name="connsiteY6" fmla="*/ 4173 h 10000"/>
                  <a:gd name="connsiteX7" fmla="*/ 3041 w 10068"/>
                  <a:gd name="connsiteY7" fmla="*/ 4258 h 10000"/>
                  <a:gd name="connsiteX8" fmla="*/ 3007 w 10068"/>
                  <a:gd name="connsiteY8" fmla="*/ 4569 h 10000"/>
                  <a:gd name="connsiteX9" fmla="*/ 2973 w 10068"/>
                  <a:gd name="connsiteY9" fmla="*/ 4904 h 10000"/>
                  <a:gd name="connsiteX10" fmla="*/ 2973 w 10068"/>
                  <a:gd name="connsiteY10" fmla="*/ 5134 h 10000"/>
                  <a:gd name="connsiteX11" fmla="*/ 3041 w 10068"/>
                  <a:gd name="connsiteY11" fmla="*/ 5365 h 10000"/>
                  <a:gd name="connsiteX12" fmla="*/ 3106 w 10068"/>
                  <a:gd name="connsiteY12" fmla="*/ 5763 h 10000"/>
                  <a:gd name="connsiteX13" fmla="*/ 3188 w 10068"/>
                  <a:gd name="connsiteY13" fmla="*/ 5929 h 10000"/>
                  <a:gd name="connsiteX14" fmla="*/ 3223 w 10068"/>
                  <a:gd name="connsiteY14" fmla="*/ 6096 h 10000"/>
                  <a:gd name="connsiteX15" fmla="*/ 3272 w 10068"/>
                  <a:gd name="connsiteY15" fmla="*/ 6178 h 10000"/>
                  <a:gd name="connsiteX16" fmla="*/ 3272 w 10068"/>
                  <a:gd name="connsiteY16" fmla="*/ 6199 h 10000"/>
                  <a:gd name="connsiteX17" fmla="*/ 3272 w 10068"/>
                  <a:gd name="connsiteY17" fmla="*/ 6138 h 10000"/>
                  <a:gd name="connsiteX18" fmla="*/ 3272 w 10068"/>
                  <a:gd name="connsiteY18" fmla="*/ 6032 h 10000"/>
                  <a:gd name="connsiteX19" fmla="*/ 3240 w 10068"/>
                  <a:gd name="connsiteY19" fmla="*/ 5846 h 10000"/>
                  <a:gd name="connsiteX20" fmla="*/ 3240 w 10068"/>
                  <a:gd name="connsiteY20" fmla="*/ 5593 h 10000"/>
                  <a:gd name="connsiteX21" fmla="*/ 3272 w 10068"/>
                  <a:gd name="connsiteY21" fmla="*/ 5344 h 10000"/>
                  <a:gd name="connsiteX22" fmla="*/ 3355 w 10068"/>
                  <a:gd name="connsiteY22" fmla="*/ 5029 h 10000"/>
                  <a:gd name="connsiteX23" fmla="*/ 3438 w 10068"/>
                  <a:gd name="connsiteY23" fmla="*/ 4736 h 10000"/>
                  <a:gd name="connsiteX24" fmla="*/ 3588 w 10068"/>
                  <a:gd name="connsiteY24" fmla="*/ 4466 h 10000"/>
                  <a:gd name="connsiteX25" fmla="*/ 3705 w 10068"/>
                  <a:gd name="connsiteY25" fmla="*/ 4341 h 10000"/>
                  <a:gd name="connsiteX26" fmla="*/ 3839 w 10068"/>
                  <a:gd name="connsiteY26" fmla="*/ 4130 h 10000"/>
                  <a:gd name="connsiteX27" fmla="*/ 4103 w 10068"/>
                  <a:gd name="connsiteY27" fmla="*/ 3757 h 10000"/>
                  <a:gd name="connsiteX28" fmla="*/ 4235 w 10068"/>
                  <a:gd name="connsiteY28" fmla="*/ 3588 h 10000"/>
                  <a:gd name="connsiteX29" fmla="*/ 4300 w 10068"/>
                  <a:gd name="connsiteY29" fmla="*/ 3463 h 10000"/>
                  <a:gd name="connsiteX30" fmla="*/ 4382 w 10068"/>
                  <a:gd name="connsiteY30" fmla="*/ 3359 h 10000"/>
                  <a:gd name="connsiteX31" fmla="*/ 4416 w 10068"/>
                  <a:gd name="connsiteY31" fmla="*/ 3338 h 10000"/>
                  <a:gd name="connsiteX32" fmla="*/ 4382 w 10068"/>
                  <a:gd name="connsiteY32" fmla="*/ 3359 h 10000"/>
                  <a:gd name="connsiteX33" fmla="*/ 4333 w 10068"/>
                  <a:gd name="connsiteY33" fmla="*/ 3463 h 10000"/>
                  <a:gd name="connsiteX34" fmla="*/ 4235 w 10068"/>
                  <a:gd name="connsiteY34" fmla="*/ 3630 h 10000"/>
                  <a:gd name="connsiteX35" fmla="*/ 4152 w 10068"/>
                  <a:gd name="connsiteY35" fmla="*/ 3839 h 10000"/>
                  <a:gd name="connsiteX36" fmla="*/ 4035 w 10068"/>
                  <a:gd name="connsiteY36" fmla="*/ 4090 h 10000"/>
                  <a:gd name="connsiteX37" fmla="*/ 3936 w 10068"/>
                  <a:gd name="connsiteY37" fmla="*/ 4363 h 10000"/>
                  <a:gd name="connsiteX38" fmla="*/ 3854 w 10068"/>
                  <a:gd name="connsiteY38" fmla="*/ 4674 h 10000"/>
                  <a:gd name="connsiteX39" fmla="*/ 3803 w 10068"/>
                  <a:gd name="connsiteY39" fmla="*/ 4968 h 10000"/>
                  <a:gd name="connsiteX40" fmla="*/ 3770 w 10068"/>
                  <a:gd name="connsiteY40" fmla="*/ 5365 h 10000"/>
                  <a:gd name="connsiteX41" fmla="*/ 3803 w 10068"/>
                  <a:gd name="connsiteY41" fmla="*/ 5698 h 10000"/>
                  <a:gd name="connsiteX42" fmla="*/ 3886 w 10068"/>
                  <a:gd name="connsiteY42" fmla="*/ 5971 h 10000"/>
                  <a:gd name="connsiteX43" fmla="*/ 3985 w 10068"/>
                  <a:gd name="connsiteY43" fmla="*/ 6138 h 10000"/>
                  <a:gd name="connsiteX44" fmla="*/ 4103 w 10068"/>
                  <a:gd name="connsiteY44" fmla="*/ 6264 h 10000"/>
                  <a:gd name="connsiteX45" fmla="*/ 4202 w 10068"/>
                  <a:gd name="connsiteY45" fmla="*/ 6368 h 10000"/>
                  <a:gd name="connsiteX46" fmla="*/ 4251 w 10068"/>
                  <a:gd name="connsiteY46" fmla="*/ 6410 h 10000"/>
                  <a:gd name="connsiteX47" fmla="*/ 4284 w 10068"/>
                  <a:gd name="connsiteY47" fmla="*/ 6410 h 10000"/>
                  <a:gd name="connsiteX48" fmla="*/ 4284 w 10068"/>
                  <a:gd name="connsiteY48" fmla="*/ 6368 h 10000"/>
                  <a:gd name="connsiteX49" fmla="*/ 4251 w 10068"/>
                  <a:gd name="connsiteY49" fmla="*/ 6243 h 10000"/>
                  <a:gd name="connsiteX50" fmla="*/ 4235 w 10068"/>
                  <a:gd name="connsiteY50" fmla="*/ 6096 h 10000"/>
                  <a:gd name="connsiteX51" fmla="*/ 4202 w 10068"/>
                  <a:gd name="connsiteY51" fmla="*/ 5867 h 10000"/>
                  <a:gd name="connsiteX52" fmla="*/ 4202 w 10068"/>
                  <a:gd name="connsiteY52" fmla="*/ 5635 h 10000"/>
                  <a:gd name="connsiteX53" fmla="*/ 4235 w 10068"/>
                  <a:gd name="connsiteY53" fmla="*/ 5344 h 10000"/>
                  <a:gd name="connsiteX54" fmla="*/ 4251 w 10068"/>
                  <a:gd name="connsiteY54" fmla="*/ 5029 h 10000"/>
                  <a:gd name="connsiteX55" fmla="*/ 4366 w 10068"/>
                  <a:gd name="connsiteY55" fmla="*/ 4736 h 10000"/>
                  <a:gd name="connsiteX56" fmla="*/ 4467 w 10068"/>
                  <a:gd name="connsiteY56" fmla="*/ 4424 h 10000"/>
                  <a:gd name="connsiteX57" fmla="*/ 4599 w 10068"/>
                  <a:gd name="connsiteY57" fmla="*/ 4194 h 10000"/>
                  <a:gd name="connsiteX58" fmla="*/ 4698 w 10068"/>
                  <a:gd name="connsiteY58" fmla="*/ 4005 h 10000"/>
                  <a:gd name="connsiteX59" fmla="*/ 4833 w 10068"/>
                  <a:gd name="connsiteY59" fmla="*/ 3839 h 10000"/>
                  <a:gd name="connsiteX60" fmla="*/ 4948 w 10068"/>
                  <a:gd name="connsiteY60" fmla="*/ 3691 h 10000"/>
                  <a:gd name="connsiteX61" fmla="*/ 5047 w 10068"/>
                  <a:gd name="connsiteY61" fmla="*/ 3588 h 10000"/>
                  <a:gd name="connsiteX62" fmla="*/ 5182 w 10068"/>
                  <a:gd name="connsiteY62" fmla="*/ 3525 h 10000"/>
                  <a:gd name="connsiteX63" fmla="*/ 5266 w 10068"/>
                  <a:gd name="connsiteY63" fmla="*/ 3525 h 10000"/>
                  <a:gd name="connsiteX64" fmla="*/ 5349 w 10068"/>
                  <a:gd name="connsiteY64" fmla="*/ 3588 h 10000"/>
                  <a:gd name="connsiteX65" fmla="*/ 5430 w 10068"/>
                  <a:gd name="connsiteY65" fmla="*/ 3691 h 10000"/>
                  <a:gd name="connsiteX66" fmla="*/ 5482 w 10068"/>
                  <a:gd name="connsiteY66" fmla="*/ 3839 h 10000"/>
                  <a:gd name="connsiteX67" fmla="*/ 5515 w 10068"/>
                  <a:gd name="connsiteY67" fmla="*/ 4028 h 10000"/>
                  <a:gd name="connsiteX68" fmla="*/ 5582 w 10068"/>
                  <a:gd name="connsiteY68" fmla="*/ 4528 h 10000"/>
                  <a:gd name="connsiteX69" fmla="*/ 5615 w 10068"/>
                  <a:gd name="connsiteY69" fmla="*/ 5092 h 10000"/>
                  <a:gd name="connsiteX70" fmla="*/ 5648 w 10068"/>
                  <a:gd name="connsiteY70" fmla="*/ 5678 h 10000"/>
                  <a:gd name="connsiteX71" fmla="*/ 5648 w 10068"/>
                  <a:gd name="connsiteY71" fmla="*/ 5929 h 10000"/>
                  <a:gd name="connsiteX72" fmla="*/ 5648 w 10068"/>
                  <a:gd name="connsiteY72" fmla="*/ 6138 h 10000"/>
                  <a:gd name="connsiteX73" fmla="*/ 5615 w 10068"/>
                  <a:gd name="connsiteY73" fmla="*/ 6346 h 10000"/>
                  <a:gd name="connsiteX74" fmla="*/ 5615 w 10068"/>
                  <a:gd name="connsiteY74" fmla="*/ 6473 h 10000"/>
                  <a:gd name="connsiteX75" fmla="*/ 5615 w 10068"/>
                  <a:gd name="connsiteY75" fmla="*/ 6576 h 10000"/>
                  <a:gd name="connsiteX76" fmla="*/ 5615 w 10068"/>
                  <a:gd name="connsiteY76" fmla="*/ 6597 h 10000"/>
                  <a:gd name="connsiteX77" fmla="*/ 6244 w 10068"/>
                  <a:gd name="connsiteY77" fmla="*/ 3170 h 10000"/>
                  <a:gd name="connsiteX78" fmla="*/ 6278 w 10068"/>
                  <a:gd name="connsiteY78" fmla="*/ 3233 h 10000"/>
                  <a:gd name="connsiteX79" fmla="*/ 6310 w 10068"/>
                  <a:gd name="connsiteY79" fmla="*/ 3338 h 10000"/>
                  <a:gd name="connsiteX80" fmla="*/ 6359 w 10068"/>
                  <a:gd name="connsiteY80" fmla="*/ 3503 h 10000"/>
                  <a:gd name="connsiteX81" fmla="*/ 6410 w 10068"/>
                  <a:gd name="connsiteY81" fmla="*/ 3734 h 10000"/>
                  <a:gd name="connsiteX82" fmla="*/ 6458 w 10068"/>
                  <a:gd name="connsiteY82" fmla="*/ 3965 h 10000"/>
                  <a:gd name="connsiteX83" fmla="*/ 6542 w 10068"/>
                  <a:gd name="connsiteY83" fmla="*/ 4258 h 10000"/>
                  <a:gd name="connsiteX84" fmla="*/ 6627 w 10068"/>
                  <a:gd name="connsiteY84" fmla="*/ 4904 h 10000"/>
                  <a:gd name="connsiteX85" fmla="*/ 6644 w 10068"/>
                  <a:gd name="connsiteY85" fmla="*/ 5238 h 10000"/>
                  <a:gd name="connsiteX86" fmla="*/ 6644 w 10068"/>
                  <a:gd name="connsiteY86" fmla="*/ 5511 h 10000"/>
                  <a:gd name="connsiteX87" fmla="*/ 6644 w 10068"/>
                  <a:gd name="connsiteY87" fmla="*/ 5740 h 10000"/>
                  <a:gd name="connsiteX88" fmla="*/ 6627 w 10068"/>
                  <a:gd name="connsiteY88" fmla="*/ 5929 h 10000"/>
                  <a:gd name="connsiteX89" fmla="*/ 6592 w 10068"/>
                  <a:gd name="connsiteY89" fmla="*/ 6096 h 10000"/>
                  <a:gd name="connsiteX90" fmla="*/ 6577 w 10068"/>
                  <a:gd name="connsiteY90" fmla="*/ 6199 h 10000"/>
                  <a:gd name="connsiteX91" fmla="*/ 6542 w 10068"/>
                  <a:gd name="connsiteY91" fmla="*/ 6264 h 10000"/>
                  <a:gd name="connsiteX92" fmla="*/ 6542 w 10068"/>
                  <a:gd name="connsiteY92" fmla="*/ 6306 h 10000"/>
                  <a:gd name="connsiteX93" fmla="*/ 6542 w 10068"/>
                  <a:gd name="connsiteY93" fmla="*/ 6264 h 10000"/>
                  <a:gd name="connsiteX94" fmla="*/ 6627 w 10068"/>
                  <a:gd name="connsiteY94" fmla="*/ 6199 h 10000"/>
                  <a:gd name="connsiteX95" fmla="*/ 6709 w 10068"/>
                  <a:gd name="connsiteY95" fmla="*/ 6074 h 10000"/>
                  <a:gd name="connsiteX96" fmla="*/ 6774 w 10068"/>
                  <a:gd name="connsiteY96" fmla="*/ 5908 h 10000"/>
                  <a:gd name="connsiteX97" fmla="*/ 6975 w 10068"/>
                  <a:gd name="connsiteY97" fmla="*/ 5532 h 10000"/>
                  <a:gd name="connsiteX98" fmla="*/ 7154 w 10068"/>
                  <a:gd name="connsiteY98" fmla="*/ 5092 h 10000"/>
                  <a:gd name="connsiteX99" fmla="*/ 7173 w 10068"/>
                  <a:gd name="connsiteY99" fmla="*/ 4926 h 10000"/>
                  <a:gd name="connsiteX100" fmla="*/ 7206 w 10068"/>
                  <a:gd name="connsiteY100" fmla="*/ 4736 h 10000"/>
                  <a:gd name="connsiteX101" fmla="*/ 7206 w 10068"/>
                  <a:gd name="connsiteY101" fmla="*/ 4424 h 10000"/>
                  <a:gd name="connsiteX102" fmla="*/ 7154 w 10068"/>
                  <a:gd name="connsiteY102" fmla="*/ 4258 h 10000"/>
                  <a:gd name="connsiteX103" fmla="*/ 7122 w 10068"/>
                  <a:gd name="connsiteY103" fmla="*/ 4235 h 10000"/>
                  <a:gd name="connsiteX104" fmla="*/ 7122 w 10068"/>
                  <a:gd name="connsiteY104" fmla="*/ 4194 h 10000"/>
                  <a:gd name="connsiteX105" fmla="*/ 7154 w 10068"/>
                  <a:gd name="connsiteY105" fmla="*/ 4235 h 10000"/>
                  <a:gd name="connsiteX106" fmla="*/ 7206 w 10068"/>
                  <a:gd name="connsiteY106" fmla="*/ 4341 h 10000"/>
                  <a:gd name="connsiteX107" fmla="*/ 7290 w 10068"/>
                  <a:gd name="connsiteY107" fmla="*/ 4466 h 10000"/>
                  <a:gd name="connsiteX108" fmla="*/ 7389 w 10068"/>
                  <a:gd name="connsiteY108" fmla="*/ 4632 h 10000"/>
                  <a:gd name="connsiteX109" fmla="*/ 7573 w 10068"/>
                  <a:gd name="connsiteY109" fmla="*/ 4904 h 10000"/>
                  <a:gd name="connsiteX110" fmla="*/ 7638 w 10068"/>
                  <a:gd name="connsiteY110" fmla="*/ 5029 h 10000"/>
                  <a:gd name="connsiteX111" fmla="*/ 7654 w 10068"/>
                  <a:gd name="connsiteY111" fmla="*/ 5072 h 10000"/>
                  <a:gd name="connsiteX112" fmla="*/ 7705 w 10068"/>
                  <a:gd name="connsiteY112" fmla="*/ 5574 h 10000"/>
                  <a:gd name="connsiteX113" fmla="*/ 7737 w 10068"/>
                  <a:gd name="connsiteY113" fmla="*/ 6032 h 10000"/>
                  <a:gd name="connsiteX114" fmla="*/ 7737 w 10068"/>
                  <a:gd name="connsiteY114" fmla="*/ 6243 h 10000"/>
                  <a:gd name="connsiteX115" fmla="*/ 7769 w 10068"/>
                  <a:gd name="connsiteY115" fmla="*/ 6431 h 10000"/>
                  <a:gd name="connsiteX116" fmla="*/ 7785 w 10068"/>
                  <a:gd name="connsiteY116" fmla="*/ 6536 h 10000"/>
                  <a:gd name="connsiteX117" fmla="*/ 7820 w 10068"/>
                  <a:gd name="connsiteY117" fmla="*/ 6576 h 10000"/>
                  <a:gd name="connsiteX118" fmla="*/ 7820 w 10068"/>
                  <a:gd name="connsiteY118" fmla="*/ 6536 h 10000"/>
                  <a:gd name="connsiteX119" fmla="*/ 7870 w 10068"/>
                  <a:gd name="connsiteY119" fmla="*/ 6473 h 10000"/>
                  <a:gd name="connsiteX120" fmla="*/ 7921 w 10068"/>
                  <a:gd name="connsiteY120" fmla="*/ 6368 h 10000"/>
                  <a:gd name="connsiteX121" fmla="*/ 7970 w 10068"/>
                  <a:gd name="connsiteY121" fmla="*/ 6243 h 10000"/>
                  <a:gd name="connsiteX122" fmla="*/ 8103 w 10068"/>
                  <a:gd name="connsiteY122" fmla="*/ 5908 h 10000"/>
                  <a:gd name="connsiteX123" fmla="*/ 8184 w 10068"/>
                  <a:gd name="connsiteY123" fmla="*/ 5468 h 10000"/>
                  <a:gd name="connsiteX124" fmla="*/ 8218 w 10068"/>
                  <a:gd name="connsiteY124" fmla="*/ 5302 h 10000"/>
                  <a:gd name="connsiteX125" fmla="*/ 8218 w 10068"/>
                  <a:gd name="connsiteY125" fmla="*/ 5175 h 10000"/>
                  <a:gd name="connsiteX126" fmla="*/ 8168 w 10068"/>
                  <a:gd name="connsiteY126" fmla="*/ 4968 h 10000"/>
                  <a:gd name="connsiteX127" fmla="*/ 8103 w 10068"/>
                  <a:gd name="connsiteY127" fmla="*/ 4862 h 10000"/>
                  <a:gd name="connsiteX128" fmla="*/ 8086 w 10068"/>
                  <a:gd name="connsiteY128" fmla="*/ 4843 h 10000"/>
                  <a:gd name="connsiteX129" fmla="*/ 8218 w 10068"/>
                  <a:gd name="connsiteY129" fmla="*/ 5029 h 10000"/>
                  <a:gd name="connsiteX130" fmla="*/ 8367 w 10068"/>
                  <a:gd name="connsiteY130" fmla="*/ 5196 h 10000"/>
                  <a:gd name="connsiteX131" fmla="*/ 8568 w 10068"/>
                  <a:gd name="connsiteY131" fmla="*/ 5365 h 10000"/>
                  <a:gd name="connsiteX132" fmla="*/ 8751 w 10068"/>
                  <a:gd name="connsiteY132" fmla="*/ 5574 h 10000"/>
                  <a:gd name="connsiteX133" fmla="*/ 8900 w 10068"/>
                  <a:gd name="connsiteY133" fmla="*/ 5846 h 10000"/>
                  <a:gd name="connsiteX134" fmla="*/ 9065 w 10068"/>
                  <a:gd name="connsiteY134" fmla="*/ 6138 h 10000"/>
                  <a:gd name="connsiteX135" fmla="*/ 9198 w 10068"/>
                  <a:gd name="connsiteY135" fmla="*/ 6513 h 10000"/>
                  <a:gd name="connsiteX136" fmla="*/ 9298 w 10068"/>
                  <a:gd name="connsiteY136" fmla="*/ 6973 h 10000"/>
                  <a:gd name="connsiteX137" fmla="*/ 9364 w 10068"/>
                  <a:gd name="connsiteY137" fmla="*/ 7475 h 10000"/>
                  <a:gd name="connsiteX138" fmla="*/ 9413 w 10068"/>
                  <a:gd name="connsiteY138" fmla="*/ 7935 h 10000"/>
                  <a:gd name="connsiteX139" fmla="*/ 9413 w 10068"/>
                  <a:gd name="connsiteY139" fmla="*/ 8354 h 10000"/>
                  <a:gd name="connsiteX140" fmla="*/ 9413 w 10068"/>
                  <a:gd name="connsiteY140" fmla="*/ 8686 h 10000"/>
                  <a:gd name="connsiteX141" fmla="*/ 9413 w 10068"/>
                  <a:gd name="connsiteY141" fmla="*/ 8938 h 10000"/>
                  <a:gd name="connsiteX142" fmla="*/ 9379 w 10068"/>
                  <a:gd name="connsiteY142" fmla="*/ 9146 h 10000"/>
                  <a:gd name="connsiteX143" fmla="*/ 9379 w 10068"/>
                  <a:gd name="connsiteY143" fmla="*/ 9314 h 10000"/>
                  <a:gd name="connsiteX144" fmla="*/ 9379 w 10068"/>
                  <a:gd name="connsiteY144" fmla="*/ 9357 h 10000"/>
                  <a:gd name="connsiteX145" fmla="*/ 9429 w 10068"/>
                  <a:gd name="connsiteY145" fmla="*/ 9357 h 10000"/>
                  <a:gd name="connsiteX146" fmla="*/ 9546 w 10068"/>
                  <a:gd name="connsiteY146" fmla="*/ 9440 h 10000"/>
                  <a:gd name="connsiteX147" fmla="*/ 9696 w 10068"/>
                  <a:gd name="connsiteY147" fmla="*/ 9543 h 10000"/>
                  <a:gd name="connsiteX148" fmla="*/ 10042 w 10068"/>
                  <a:gd name="connsiteY148" fmla="*/ 10000 h 10000"/>
                  <a:gd name="connsiteX149" fmla="*/ 9099 w 10068"/>
                  <a:gd name="connsiteY149" fmla="*/ 2668 h 10000"/>
                  <a:gd name="connsiteX150" fmla="*/ 5216 w 10068"/>
                  <a:gd name="connsiteY150" fmla="*/ 1 h 10000"/>
                  <a:gd name="connsiteX151" fmla="*/ 1453 w 10068"/>
                  <a:gd name="connsiteY151"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33 w 10068"/>
                  <a:gd name="connsiteY5" fmla="*/ 4056 h 10000"/>
                  <a:gd name="connsiteX6" fmla="*/ 3041 w 10068"/>
                  <a:gd name="connsiteY6" fmla="*/ 4173 h 10000"/>
                  <a:gd name="connsiteX7" fmla="*/ 3041 w 10068"/>
                  <a:gd name="connsiteY7" fmla="*/ 4258 h 10000"/>
                  <a:gd name="connsiteX8" fmla="*/ 3007 w 10068"/>
                  <a:gd name="connsiteY8" fmla="*/ 4569 h 10000"/>
                  <a:gd name="connsiteX9" fmla="*/ 2973 w 10068"/>
                  <a:gd name="connsiteY9" fmla="*/ 4904 h 10000"/>
                  <a:gd name="connsiteX10" fmla="*/ 2973 w 10068"/>
                  <a:gd name="connsiteY10" fmla="*/ 5134 h 10000"/>
                  <a:gd name="connsiteX11" fmla="*/ 3041 w 10068"/>
                  <a:gd name="connsiteY11" fmla="*/ 5365 h 10000"/>
                  <a:gd name="connsiteX12" fmla="*/ 3106 w 10068"/>
                  <a:gd name="connsiteY12" fmla="*/ 5763 h 10000"/>
                  <a:gd name="connsiteX13" fmla="*/ 3188 w 10068"/>
                  <a:gd name="connsiteY13" fmla="*/ 5929 h 10000"/>
                  <a:gd name="connsiteX14" fmla="*/ 3223 w 10068"/>
                  <a:gd name="connsiteY14" fmla="*/ 6096 h 10000"/>
                  <a:gd name="connsiteX15" fmla="*/ 3272 w 10068"/>
                  <a:gd name="connsiteY15" fmla="*/ 6178 h 10000"/>
                  <a:gd name="connsiteX16" fmla="*/ 3272 w 10068"/>
                  <a:gd name="connsiteY16" fmla="*/ 6199 h 10000"/>
                  <a:gd name="connsiteX17" fmla="*/ 3272 w 10068"/>
                  <a:gd name="connsiteY17" fmla="*/ 6138 h 10000"/>
                  <a:gd name="connsiteX18" fmla="*/ 3272 w 10068"/>
                  <a:gd name="connsiteY18" fmla="*/ 6032 h 10000"/>
                  <a:gd name="connsiteX19" fmla="*/ 3240 w 10068"/>
                  <a:gd name="connsiteY19" fmla="*/ 5846 h 10000"/>
                  <a:gd name="connsiteX20" fmla="*/ 3240 w 10068"/>
                  <a:gd name="connsiteY20" fmla="*/ 5593 h 10000"/>
                  <a:gd name="connsiteX21" fmla="*/ 3272 w 10068"/>
                  <a:gd name="connsiteY21" fmla="*/ 5344 h 10000"/>
                  <a:gd name="connsiteX22" fmla="*/ 3355 w 10068"/>
                  <a:gd name="connsiteY22" fmla="*/ 5029 h 10000"/>
                  <a:gd name="connsiteX23" fmla="*/ 3438 w 10068"/>
                  <a:gd name="connsiteY23" fmla="*/ 4736 h 10000"/>
                  <a:gd name="connsiteX24" fmla="*/ 3588 w 10068"/>
                  <a:gd name="connsiteY24" fmla="*/ 4466 h 10000"/>
                  <a:gd name="connsiteX25" fmla="*/ 3705 w 10068"/>
                  <a:gd name="connsiteY25" fmla="*/ 4341 h 10000"/>
                  <a:gd name="connsiteX26" fmla="*/ 3839 w 10068"/>
                  <a:gd name="connsiteY26" fmla="*/ 4130 h 10000"/>
                  <a:gd name="connsiteX27" fmla="*/ 4103 w 10068"/>
                  <a:gd name="connsiteY27" fmla="*/ 3757 h 10000"/>
                  <a:gd name="connsiteX28" fmla="*/ 4235 w 10068"/>
                  <a:gd name="connsiteY28" fmla="*/ 3588 h 10000"/>
                  <a:gd name="connsiteX29" fmla="*/ 4300 w 10068"/>
                  <a:gd name="connsiteY29" fmla="*/ 3463 h 10000"/>
                  <a:gd name="connsiteX30" fmla="*/ 4382 w 10068"/>
                  <a:gd name="connsiteY30" fmla="*/ 3359 h 10000"/>
                  <a:gd name="connsiteX31" fmla="*/ 4416 w 10068"/>
                  <a:gd name="connsiteY31" fmla="*/ 3338 h 10000"/>
                  <a:gd name="connsiteX32" fmla="*/ 4382 w 10068"/>
                  <a:gd name="connsiteY32" fmla="*/ 3359 h 10000"/>
                  <a:gd name="connsiteX33" fmla="*/ 4333 w 10068"/>
                  <a:gd name="connsiteY33" fmla="*/ 3463 h 10000"/>
                  <a:gd name="connsiteX34" fmla="*/ 4235 w 10068"/>
                  <a:gd name="connsiteY34" fmla="*/ 3630 h 10000"/>
                  <a:gd name="connsiteX35" fmla="*/ 4152 w 10068"/>
                  <a:gd name="connsiteY35" fmla="*/ 3839 h 10000"/>
                  <a:gd name="connsiteX36" fmla="*/ 4035 w 10068"/>
                  <a:gd name="connsiteY36" fmla="*/ 4090 h 10000"/>
                  <a:gd name="connsiteX37" fmla="*/ 3936 w 10068"/>
                  <a:gd name="connsiteY37" fmla="*/ 4363 h 10000"/>
                  <a:gd name="connsiteX38" fmla="*/ 3854 w 10068"/>
                  <a:gd name="connsiteY38" fmla="*/ 4674 h 10000"/>
                  <a:gd name="connsiteX39" fmla="*/ 3803 w 10068"/>
                  <a:gd name="connsiteY39" fmla="*/ 4968 h 10000"/>
                  <a:gd name="connsiteX40" fmla="*/ 3770 w 10068"/>
                  <a:gd name="connsiteY40" fmla="*/ 5365 h 10000"/>
                  <a:gd name="connsiteX41" fmla="*/ 3803 w 10068"/>
                  <a:gd name="connsiteY41" fmla="*/ 5698 h 10000"/>
                  <a:gd name="connsiteX42" fmla="*/ 3886 w 10068"/>
                  <a:gd name="connsiteY42" fmla="*/ 5971 h 10000"/>
                  <a:gd name="connsiteX43" fmla="*/ 3985 w 10068"/>
                  <a:gd name="connsiteY43" fmla="*/ 6138 h 10000"/>
                  <a:gd name="connsiteX44" fmla="*/ 4103 w 10068"/>
                  <a:gd name="connsiteY44" fmla="*/ 6264 h 10000"/>
                  <a:gd name="connsiteX45" fmla="*/ 4202 w 10068"/>
                  <a:gd name="connsiteY45" fmla="*/ 6368 h 10000"/>
                  <a:gd name="connsiteX46" fmla="*/ 4251 w 10068"/>
                  <a:gd name="connsiteY46" fmla="*/ 6410 h 10000"/>
                  <a:gd name="connsiteX47" fmla="*/ 4284 w 10068"/>
                  <a:gd name="connsiteY47" fmla="*/ 6410 h 10000"/>
                  <a:gd name="connsiteX48" fmla="*/ 4284 w 10068"/>
                  <a:gd name="connsiteY48" fmla="*/ 6368 h 10000"/>
                  <a:gd name="connsiteX49" fmla="*/ 4251 w 10068"/>
                  <a:gd name="connsiteY49" fmla="*/ 6243 h 10000"/>
                  <a:gd name="connsiteX50" fmla="*/ 4235 w 10068"/>
                  <a:gd name="connsiteY50" fmla="*/ 6096 h 10000"/>
                  <a:gd name="connsiteX51" fmla="*/ 4202 w 10068"/>
                  <a:gd name="connsiteY51" fmla="*/ 5867 h 10000"/>
                  <a:gd name="connsiteX52" fmla="*/ 4202 w 10068"/>
                  <a:gd name="connsiteY52" fmla="*/ 5635 h 10000"/>
                  <a:gd name="connsiteX53" fmla="*/ 4235 w 10068"/>
                  <a:gd name="connsiteY53" fmla="*/ 5344 h 10000"/>
                  <a:gd name="connsiteX54" fmla="*/ 4251 w 10068"/>
                  <a:gd name="connsiteY54" fmla="*/ 5029 h 10000"/>
                  <a:gd name="connsiteX55" fmla="*/ 4366 w 10068"/>
                  <a:gd name="connsiteY55" fmla="*/ 4736 h 10000"/>
                  <a:gd name="connsiteX56" fmla="*/ 4467 w 10068"/>
                  <a:gd name="connsiteY56" fmla="*/ 4424 h 10000"/>
                  <a:gd name="connsiteX57" fmla="*/ 4599 w 10068"/>
                  <a:gd name="connsiteY57" fmla="*/ 4194 h 10000"/>
                  <a:gd name="connsiteX58" fmla="*/ 4698 w 10068"/>
                  <a:gd name="connsiteY58" fmla="*/ 4005 h 10000"/>
                  <a:gd name="connsiteX59" fmla="*/ 4833 w 10068"/>
                  <a:gd name="connsiteY59" fmla="*/ 3839 h 10000"/>
                  <a:gd name="connsiteX60" fmla="*/ 4948 w 10068"/>
                  <a:gd name="connsiteY60" fmla="*/ 3691 h 10000"/>
                  <a:gd name="connsiteX61" fmla="*/ 5047 w 10068"/>
                  <a:gd name="connsiteY61" fmla="*/ 3588 h 10000"/>
                  <a:gd name="connsiteX62" fmla="*/ 5182 w 10068"/>
                  <a:gd name="connsiteY62" fmla="*/ 3525 h 10000"/>
                  <a:gd name="connsiteX63" fmla="*/ 5266 w 10068"/>
                  <a:gd name="connsiteY63" fmla="*/ 3525 h 10000"/>
                  <a:gd name="connsiteX64" fmla="*/ 5349 w 10068"/>
                  <a:gd name="connsiteY64" fmla="*/ 3588 h 10000"/>
                  <a:gd name="connsiteX65" fmla="*/ 5430 w 10068"/>
                  <a:gd name="connsiteY65" fmla="*/ 3691 h 10000"/>
                  <a:gd name="connsiteX66" fmla="*/ 5482 w 10068"/>
                  <a:gd name="connsiteY66" fmla="*/ 3839 h 10000"/>
                  <a:gd name="connsiteX67" fmla="*/ 5515 w 10068"/>
                  <a:gd name="connsiteY67" fmla="*/ 4028 h 10000"/>
                  <a:gd name="connsiteX68" fmla="*/ 5582 w 10068"/>
                  <a:gd name="connsiteY68" fmla="*/ 4528 h 10000"/>
                  <a:gd name="connsiteX69" fmla="*/ 5615 w 10068"/>
                  <a:gd name="connsiteY69" fmla="*/ 5092 h 10000"/>
                  <a:gd name="connsiteX70" fmla="*/ 5648 w 10068"/>
                  <a:gd name="connsiteY70" fmla="*/ 5678 h 10000"/>
                  <a:gd name="connsiteX71" fmla="*/ 5648 w 10068"/>
                  <a:gd name="connsiteY71" fmla="*/ 5929 h 10000"/>
                  <a:gd name="connsiteX72" fmla="*/ 5648 w 10068"/>
                  <a:gd name="connsiteY72" fmla="*/ 6138 h 10000"/>
                  <a:gd name="connsiteX73" fmla="*/ 5615 w 10068"/>
                  <a:gd name="connsiteY73" fmla="*/ 6346 h 10000"/>
                  <a:gd name="connsiteX74" fmla="*/ 5615 w 10068"/>
                  <a:gd name="connsiteY74" fmla="*/ 6473 h 10000"/>
                  <a:gd name="connsiteX75" fmla="*/ 5615 w 10068"/>
                  <a:gd name="connsiteY75" fmla="*/ 6576 h 10000"/>
                  <a:gd name="connsiteX76" fmla="*/ 5615 w 10068"/>
                  <a:gd name="connsiteY76" fmla="*/ 6597 h 10000"/>
                  <a:gd name="connsiteX77" fmla="*/ 6244 w 10068"/>
                  <a:gd name="connsiteY77" fmla="*/ 3170 h 10000"/>
                  <a:gd name="connsiteX78" fmla="*/ 6278 w 10068"/>
                  <a:gd name="connsiteY78" fmla="*/ 3233 h 10000"/>
                  <a:gd name="connsiteX79" fmla="*/ 6310 w 10068"/>
                  <a:gd name="connsiteY79" fmla="*/ 3338 h 10000"/>
                  <a:gd name="connsiteX80" fmla="*/ 6359 w 10068"/>
                  <a:gd name="connsiteY80" fmla="*/ 3503 h 10000"/>
                  <a:gd name="connsiteX81" fmla="*/ 6410 w 10068"/>
                  <a:gd name="connsiteY81" fmla="*/ 3734 h 10000"/>
                  <a:gd name="connsiteX82" fmla="*/ 6458 w 10068"/>
                  <a:gd name="connsiteY82" fmla="*/ 3965 h 10000"/>
                  <a:gd name="connsiteX83" fmla="*/ 6542 w 10068"/>
                  <a:gd name="connsiteY83" fmla="*/ 4258 h 10000"/>
                  <a:gd name="connsiteX84" fmla="*/ 6627 w 10068"/>
                  <a:gd name="connsiteY84" fmla="*/ 4904 h 10000"/>
                  <a:gd name="connsiteX85" fmla="*/ 6644 w 10068"/>
                  <a:gd name="connsiteY85" fmla="*/ 5238 h 10000"/>
                  <a:gd name="connsiteX86" fmla="*/ 6644 w 10068"/>
                  <a:gd name="connsiteY86" fmla="*/ 5511 h 10000"/>
                  <a:gd name="connsiteX87" fmla="*/ 6644 w 10068"/>
                  <a:gd name="connsiteY87" fmla="*/ 5740 h 10000"/>
                  <a:gd name="connsiteX88" fmla="*/ 6627 w 10068"/>
                  <a:gd name="connsiteY88" fmla="*/ 5929 h 10000"/>
                  <a:gd name="connsiteX89" fmla="*/ 6592 w 10068"/>
                  <a:gd name="connsiteY89" fmla="*/ 6096 h 10000"/>
                  <a:gd name="connsiteX90" fmla="*/ 6577 w 10068"/>
                  <a:gd name="connsiteY90" fmla="*/ 6199 h 10000"/>
                  <a:gd name="connsiteX91" fmla="*/ 6542 w 10068"/>
                  <a:gd name="connsiteY91" fmla="*/ 6264 h 10000"/>
                  <a:gd name="connsiteX92" fmla="*/ 6542 w 10068"/>
                  <a:gd name="connsiteY92" fmla="*/ 6306 h 10000"/>
                  <a:gd name="connsiteX93" fmla="*/ 6542 w 10068"/>
                  <a:gd name="connsiteY93" fmla="*/ 6264 h 10000"/>
                  <a:gd name="connsiteX94" fmla="*/ 6627 w 10068"/>
                  <a:gd name="connsiteY94" fmla="*/ 6199 h 10000"/>
                  <a:gd name="connsiteX95" fmla="*/ 6709 w 10068"/>
                  <a:gd name="connsiteY95" fmla="*/ 6074 h 10000"/>
                  <a:gd name="connsiteX96" fmla="*/ 6774 w 10068"/>
                  <a:gd name="connsiteY96" fmla="*/ 5908 h 10000"/>
                  <a:gd name="connsiteX97" fmla="*/ 6975 w 10068"/>
                  <a:gd name="connsiteY97" fmla="*/ 5532 h 10000"/>
                  <a:gd name="connsiteX98" fmla="*/ 7154 w 10068"/>
                  <a:gd name="connsiteY98" fmla="*/ 5092 h 10000"/>
                  <a:gd name="connsiteX99" fmla="*/ 7173 w 10068"/>
                  <a:gd name="connsiteY99" fmla="*/ 4926 h 10000"/>
                  <a:gd name="connsiteX100" fmla="*/ 7206 w 10068"/>
                  <a:gd name="connsiteY100" fmla="*/ 4736 h 10000"/>
                  <a:gd name="connsiteX101" fmla="*/ 7206 w 10068"/>
                  <a:gd name="connsiteY101" fmla="*/ 4424 h 10000"/>
                  <a:gd name="connsiteX102" fmla="*/ 7154 w 10068"/>
                  <a:gd name="connsiteY102" fmla="*/ 4258 h 10000"/>
                  <a:gd name="connsiteX103" fmla="*/ 7122 w 10068"/>
                  <a:gd name="connsiteY103" fmla="*/ 4235 h 10000"/>
                  <a:gd name="connsiteX104" fmla="*/ 7122 w 10068"/>
                  <a:gd name="connsiteY104" fmla="*/ 4194 h 10000"/>
                  <a:gd name="connsiteX105" fmla="*/ 7154 w 10068"/>
                  <a:gd name="connsiteY105" fmla="*/ 4235 h 10000"/>
                  <a:gd name="connsiteX106" fmla="*/ 7206 w 10068"/>
                  <a:gd name="connsiteY106" fmla="*/ 4341 h 10000"/>
                  <a:gd name="connsiteX107" fmla="*/ 7290 w 10068"/>
                  <a:gd name="connsiteY107" fmla="*/ 4466 h 10000"/>
                  <a:gd name="connsiteX108" fmla="*/ 7389 w 10068"/>
                  <a:gd name="connsiteY108" fmla="*/ 4632 h 10000"/>
                  <a:gd name="connsiteX109" fmla="*/ 7573 w 10068"/>
                  <a:gd name="connsiteY109" fmla="*/ 4904 h 10000"/>
                  <a:gd name="connsiteX110" fmla="*/ 7638 w 10068"/>
                  <a:gd name="connsiteY110" fmla="*/ 5029 h 10000"/>
                  <a:gd name="connsiteX111" fmla="*/ 7654 w 10068"/>
                  <a:gd name="connsiteY111" fmla="*/ 5072 h 10000"/>
                  <a:gd name="connsiteX112" fmla="*/ 7705 w 10068"/>
                  <a:gd name="connsiteY112" fmla="*/ 5574 h 10000"/>
                  <a:gd name="connsiteX113" fmla="*/ 7737 w 10068"/>
                  <a:gd name="connsiteY113" fmla="*/ 6032 h 10000"/>
                  <a:gd name="connsiteX114" fmla="*/ 7737 w 10068"/>
                  <a:gd name="connsiteY114" fmla="*/ 6243 h 10000"/>
                  <a:gd name="connsiteX115" fmla="*/ 7769 w 10068"/>
                  <a:gd name="connsiteY115" fmla="*/ 6431 h 10000"/>
                  <a:gd name="connsiteX116" fmla="*/ 7785 w 10068"/>
                  <a:gd name="connsiteY116" fmla="*/ 6536 h 10000"/>
                  <a:gd name="connsiteX117" fmla="*/ 7820 w 10068"/>
                  <a:gd name="connsiteY117" fmla="*/ 6576 h 10000"/>
                  <a:gd name="connsiteX118" fmla="*/ 7820 w 10068"/>
                  <a:gd name="connsiteY118" fmla="*/ 6536 h 10000"/>
                  <a:gd name="connsiteX119" fmla="*/ 7870 w 10068"/>
                  <a:gd name="connsiteY119" fmla="*/ 6473 h 10000"/>
                  <a:gd name="connsiteX120" fmla="*/ 7921 w 10068"/>
                  <a:gd name="connsiteY120" fmla="*/ 6368 h 10000"/>
                  <a:gd name="connsiteX121" fmla="*/ 7970 w 10068"/>
                  <a:gd name="connsiteY121" fmla="*/ 6243 h 10000"/>
                  <a:gd name="connsiteX122" fmla="*/ 8103 w 10068"/>
                  <a:gd name="connsiteY122" fmla="*/ 5908 h 10000"/>
                  <a:gd name="connsiteX123" fmla="*/ 8184 w 10068"/>
                  <a:gd name="connsiteY123" fmla="*/ 5468 h 10000"/>
                  <a:gd name="connsiteX124" fmla="*/ 8218 w 10068"/>
                  <a:gd name="connsiteY124" fmla="*/ 5302 h 10000"/>
                  <a:gd name="connsiteX125" fmla="*/ 8218 w 10068"/>
                  <a:gd name="connsiteY125" fmla="*/ 5175 h 10000"/>
                  <a:gd name="connsiteX126" fmla="*/ 8168 w 10068"/>
                  <a:gd name="connsiteY126" fmla="*/ 4968 h 10000"/>
                  <a:gd name="connsiteX127" fmla="*/ 8103 w 10068"/>
                  <a:gd name="connsiteY127" fmla="*/ 4862 h 10000"/>
                  <a:gd name="connsiteX128" fmla="*/ 8086 w 10068"/>
                  <a:gd name="connsiteY128" fmla="*/ 4843 h 10000"/>
                  <a:gd name="connsiteX129" fmla="*/ 8218 w 10068"/>
                  <a:gd name="connsiteY129" fmla="*/ 5029 h 10000"/>
                  <a:gd name="connsiteX130" fmla="*/ 8367 w 10068"/>
                  <a:gd name="connsiteY130" fmla="*/ 5196 h 10000"/>
                  <a:gd name="connsiteX131" fmla="*/ 8568 w 10068"/>
                  <a:gd name="connsiteY131" fmla="*/ 5365 h 10000"/>
                  <a:gd name="connsiteX132" fmla="*/ 8751 w 10068"/>
                  <a:gd name="connsiteY132" fmla="*/ 5574 h 10000"/>
                  <a:gd name="connsiteX133" fmla="*/ 8900 w 10068"/>
                  <a:gd name="connsiteY133" fmla="*/ 5846 h 10000"/>
                  <a:gd name="connsiteX134" fmla="*/ 9065 w 10068"/>
                  <a:gd name="connsiteY134" fmla="*/ 6138 h 10000"/>
                  <a:gd name="connsiteX135" fmla="*/ 9198 w 10068"/>
                  <a:gd name="connsiteY135" fmla="*/ 6513 h 10000"/>
                  <a:gd name="connsiteX136" fmla="*/ 9298 w 10068"/>
                  <a:gd name="connsiteY136" fmla="*/ 6973 h 10000"/>
                  <a:gd name="connsiteX137" fmla="*/ 9364 w 10068"/>
                  <a:gd name="connsiteY137" fmla="*/ 7475 h 10000"/>
                  <a:gd name="connsiteX138" fmla="*/ 9413 w 10068"/>
                  <a:gd name="connsiteY138" fmla="*/ 7935 h 10000"/>
                  <a:gd name="connsiteX139" fmla="*/ 9413 w 10068"/>
                  <a:gd name="connsiteY139" fmla="*/ 8354 h 10000"/>
                  <a:gd name="connsiteX140" fmla="*/ 9413 w 10068"/>
                  <a:gd name="connsiteY140" fmla="*/ 8686 h 10000"/>
                  <a:gd name="connsiteX141" fmla="*/ 9413 w 10068"/>
                  <a:gd name="connsiteY141" fmla="*/ 8938 h 10000"/>
                  <a:gd name="connsiteX142" fmla="*/ 9379 w 10068"/>
                  <a:gd name="connsiteY142" fmla="*/ 9146 h 10000"/>
                  <a:gd name="connsiteX143" fmla="*/ 9379 w 10068"/>
                  <a:gd name="connsiteY143" fmla="*/ 9314 h 10000"/>
                  <a:gd name="connsiteX144" fmla="*/ 9379 w 10068"/>
                  <a:gd name="connsiteY144" fmla="*/ 9357 h 10000"/>
                  <a:gd name="connsiteX145" fmla="*/ 9429 w 10068"/>
                  <a:gd name="connsiteY145" fmla="*/ 9357 h 10000"/>
                  <a:gd name="connsiteX146" fmla="*/ 9546 w 10068"/>
                  <a:gd name="connsiteY146" fmla="*/ 9440 h 10000"/>
                  <a:gd name="connsiteX147" fmla="*/ 9696 w 10068"/>
                  <a:gd name="connsiteY147" fmla="*/ 9543 h 10000"/>
                  <a:gd name="connsiteX148" fmla="*/ 10042 w 10068"/>
                  <a:gd name="connsiteY148" fmla="*/ 10000 h 10000"/>
                  <a:gd name="connsiteX149" fmla="*/ 9099 w 10068"/>
                  <a:gd name="connsiteY149" fmla="*/ 2668 h 10000"/>
                  <a:gd name="connsiteX150" fmla="*/ 5216 w 10068"/>
                  <a:gd name="connsiteY150" fmla="*/ 1 h 10000"/>
                  <a:gd name="connsiteX151" fmla="*/ 1453 w 10068"/>
                  <a:gd name="connsiteY151"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33 w 10068"/>
                  <a:gd name="connsiteY5" fmla="*/ 4056 h 10000"/>
                  <a:gd name="connsiteX6" fmla="*/ 3041 w 10068"/>
                  <a:gd name="connsiteY6" fmla="*/ 4173 h 10000"/>
                  <a:gd name="connsiteX7" fmla="*/ 3041 w 10068"/>
                  <a:gd name="connsiteY7" fmla="*/ 4258 h 10000"/>
                  <a:gd name="connsiteX8" fmla="*/ 3007 w 10068"/>
                  <a:gd name="connsiteY8" fmla="*/ 4569 h 10000"/>
                  <a:gd name="connsiteX9" fmla="*/ 2973 w 10068"/>
                  <a:gd name="connsiteY9" fmla="*/ 4904 h 10000"/>
                  <a:gd name="connsiteX10" fmla="*/ 2973 w 10068"/>
                  <a:gd name="connsiteY10" fmla="*/ 5134 h 10000"/>
                  <a:gd name="connsiteX11" fmla="*/ 3041 w 10068"/>
                  <a:gd name="connsiteY11" fmla="*/ 5365 h 10000"/>
                  <a:gd name="connsiteX12" fmla="*/ 3106 w 10068"/>
                  <a:gd name="connsiteY12" fmla="*/ 5763 h 10000"/>
                  <a:gd name="connsiteX13" fmla="*/ 3188 w 10068"/>
                  <a:gd name="connsiteY13" fmla="*/ 5929 h 10000"/>
                  <a:gd name="connsiteX14" fmla="*/ 3223 w 10068"/>
                  <a:gd name="connsiteY14" fmla="*/ 6096 h 10000"/>
                  <a:gd name="connsiteX15" fmla="*/ 3272 w 10068"/>
                  <a:gd name="connsiteY15" fmla="*/ 6178 h 10000"/>
                  <a:gd name="connsiteX16" fmla="*/ 3272 w 10068"/>
                  <a:gd name="connsiteY16" fmla="*/ 6199 h 10000"/>
                  <a:gd name="connsiteX17" fmla="*/ 3272 w 10068"/>
                  <a:gd name="connsiteY17" fmla="*/ 6138 h 10000"/>
                  <a:gd name="connsiteX18" fmla="*/ 3272 w 10068"/>
                  <a:gd name="connsiteY18" fmla="*/ 6032 h 10000"/>
                  <a:gd name="connsiteX19" fmla="*/ 3240 w 10068"/>
                  <a:gd name="connsiteY19" fmla="*/ 5846 h 10000"/>
                  <a:gd name="connsiteX20" fmla="*/ 3240 w 10068"/>
                  <a:gd name="connsiteY20" fmla="*/ 5593 h 10000"/>
                  <a:gd name="connsiteX21" fmla="*/ 3272 w 10068"/>
                  <a:gd name="connsiteY21" fmla="*/ 5344 h 10000"/>
                  <a:gd name="connsiteX22" fmla="*/ 3355 w 10068"/>
                  <a:gd name="connsiteY22" fmla="*/ 5029 h 10000"/>
                  <a:gd name="connsiteX23" fmla="*/ 3438 w 10068"/>
                  <a:gd name="connsiteY23" fmla="*/ 4736 h 10000"/>
                  <a:gd name="connsiteX24" fmla="*/ 3588 w 10068"/>
                  <a:gd name="connsiteY24" fmla="*/ 4466 h 10000"/>
                  <a:gd name="connsiteX25" fmla="*/ 3705 w 10068"/>
                  <a:gd name="connsiteY25" fmla="*/ 4341 h 10000"/>
                  <a:gd name="connsiteX26" fmla="*/ 3839 w 10068"/>
                  <a:gd name="connsiteY26" fmla="*/ 4130 h 10000"/>
                  <a:gd name="connsiteX27" fmla="*/ 4103 w 10068"/>
                  <a:gd name="connsiteY27" fmla="*/ 3757 h 10000"/>
                  <a:gd name="connsiteX28" fmla="*/ 4235 w 10068"/>
                  <a:gd name="connsiteY28" fmla="*/ 3588 h 10000"/>
                  <a:gd name="connsiteX29" fmla="*/ 4300 w 10068"/>
                  <a:gd name="connsiteY29" fmla="*/ 3463 h 10000"/>
                  <a:gd name="connsiteX30" fmla="*/ 4382 w 10068"/>
                  <a:gd name="connsiteY30" fmla="*/ 3359 h 10000"/>
                  <a:gd name="connsiteX31" fmla="*/ 4416 w 10068"/>
                  <a:gd name="connsiteY31" fmla="*/ 3338 h 10000"/>
                  <a:gd name="connsiteX32" fmla="*/ 4382 w 10068"/>
                  <a:gd name="connsiteY32" fmla="*/ 3359 h 10000"/>
                  <a:gd name="connsiteX33" fmla="*/ 4333 w 10068"/>
                  <a:gd name="connsiteY33" fmla="*/ 3463 h 10000"/>
                  <a:gd name="connsiteX34" fmla="*/ 4235 w 10068"/>
                  <a:gd name="connsiteY34" fmla="*/ 3630 h 10000"/>
                  <a:gd name="connsiteX35" fmla="*/ 4152 w 10068"/>
                  <a:gd name="connsiteY35" fmla="*/ 3839 h 10000"/>
                  <a:gd name="connsiteX36" fmla="*/ 4035 w 10068"/>
                  <a:gd name="connsiteY36" fmla="*/ 4090 h 10000"/>
                  <a:gd name="connsiteX37" fmla="*/ 3936 w 10068"/>
                  <a:gd name="connsiteY37" fmla="*/ 4363 h 10000"/>
                  <a:gd name="connsiteX38" fmla="*/ 3854 w 10068"/>
                  <a:gd name="connsiteY38" fmla="*/ 4674 h 10000"/>
                  <a:gd name="connsiteX39" fmla="*/ 3803 w 10068"/>
                  <a:gd name="connsiteY39" fmla="*/ 4968 h 10000"/>
                  <a:gd name="connsiteX40" fmla="*/ 3770 w 10068"/>
                  <a:gd name="connsiteY40" fmla="*/ 5365 h 10000"/>
                  <a:gd name="connsiteX41" fmla="*/ 3803 w 10068"/>
                  <a:gd name="connsiteY41" fmla="*/ 5698 h 10000"/>
                  <a:gd name="connsiteX42" fmla="*/ 3886 w 10068"/>
                  <a:gd name="connsiteY42" fmla="*/ 5971 h 10000"/>
                  <a:gd name="connsiteX43" fmla="*/ 3985 w 10068"/>
                  <a:gd name="connsiteY43" fmla="*/ 6138 h 10000"/>
                  <a:gd name="connsiteX44" fmla="*/ 4103 w 10068"/>
                  <a:gd name="connsiteY44" fmla="*/ 6264 h 10000"/>
                  <a:gd name="connsiteX45" fmla="*/ 4202 w 10068"/>
                  <a:gd name="connsiteY45" fmla="*/ 6368 h 10000"/>
                  <a:gd name="connsiteX46" fmla="*/ 4251 w 10068"/>
                  <a:gd name="connsiteY46" fmla="*/ 6410 h 10000"/>
                  <a:gd name="connsiteX47" fmla="*/ 4284 w 10068"/>
                  <a:gd name="connsiteY47" fmla="*/ 6410 h 10000"/>
                  <a:gd name="connsiteX48" fmla="*/ 4284 w 10068"/>
                  <a:gd name="connsiteY48" fmla="*/ 6368 h 10000"/>
                  <a:gd name="connsiteX49" fmla="*/ 4251 w 10068"/>
                  <a:gd name="connsiteY49" fmla="*/ 6243 h 10000"/>
                  <a:gd name="connsiteX50" fmla="*/ 4235 w 10068"/>
                  <a:gd name="connsiteY50" fmla="*/ 6096 h 10000"/>
                  <a:gd name="connsiteX51" fmla="*/ 4202 w 10068"/>
                  <a:gd name="connsiteY51" fmla="*/ 5867 h 10000"/>
                  <a:gd name="connsiteX52" fmla="*/ 4202 w 10068"/>
                  <a:gd name="connsiteY52" fmla="*/ 5635 h 10000"/>
                  <a:gd name="connsiteX53" fmla="*/ 4235 w 10068"/>
                  <a:gd name="connsiteY53" fmla="*/ 5344 h 10000"/>
                  <a:gd name="connsiteX54" fmla="*/ 4251 w 10068"/>
                  <a:gd name="connsiteY54" fmla="*/ 5029 h 10000"/>
                  <a:gd name="connsiteX55" fmla="*/ 4366 w 10068"/>
                  <a:gd name="connsiteY55" fmla="*/ 4736 h 10000"/>
                  <a:gd name="connsiteX56" fmla="*/ 4467 w 10068"/>
                  <a:gd name="connsiteY56" fmla="*/ 4424 h 10000"/>
                  <a:gd name="connsiteX57" fmla="*/ 4599 w 10068"/>
                  <a:gd name="connsiteY57" fmla="*/ 4194 h 10000"/>
                  <a:gd name="connsiteX58" fmla="*/ 4698 w 10068"/>
                  <a:gd name="connsiteY58" fmla="*/ 4005 h 10000"/>
                  <a:gd name="connsiteX59" fmla="*/ 4833 w 10068"/>
                  <a:gd name="connsiteY59" fmla="*/ 3839 h 10000"/>
                  <a:gd name="connsiteX60" fmla="*/ 4948 w 10068"/>
                  <a:gd name="connsiteY60" fmla="*/ 3691 h 10000"/>
                  <a:gd name="connsiteX61" fmla="*/ 5047 w 10068"/>
                  <a:gd name="connsiteY61" fmla="*/ 3588 h 10000"/>
                  <a:gd name="connsiteX62" fmla="*/ 5182 w 10068"/>
                  <a:gd name="connsiteY62" fmla="*/ 3525 h 10000"/>
                  <a:gd name="connsiteX63" fmla="*/ 5266 w 10068"/>
                  <a:gd name="connsiteY63" fmla="*/ 3525 h 10000"/>
                  <a:gd name="connsiteX64" fmla="*/ 5349 w 10068"/>
                  <a:gd name="connsiteY64" fmla="*/ 3588 h 10000"/>
                  <a:gd name="connsiteX65" fmla="*/ 5430 w 10068"/>
                  <a:gd name="connsiteY65" fmla="*/ 3691 h 10000"/>
                  <a:gd name="connsiteX66" fmla="*/ 5482 w 10068"/>
                  <a:gd name="connsiteY66" fmla="*/ 3839 h 10000"/>
                  <a:gd name="connsiteX67" fmla="*/ 5515 w 10068"/>
                  <a:gd name="connsiteY67" fmla="*/ 4028 h 10000"/>
                  <a:gd name="connsiteX68" fmla="*/ 5582 w 10068"/>
                  <a:gd name="connsiteY68" fmla="*/ 4528 h 10000"/>
                  <a:gd name="connsiteX69" fmla="*/ 5615 w 10068"/>
                  <a:gd name="connsiteY69" fmla="*/ 5092 h 10000"/>
                  <a:gd name="connsiteX70" fmla="*/ 5648 w 10068"/>
                  <a:gd name="connsiteY70" fmla="*/ 5678 h 10000"/>
                  <a:gd name="connsiteX71" fmla="*/ 5648 w 10068"/>
                  <a:gd name="connsiteY71" fmla="*/ 5929 h 10000"/>
                  <a:gd name="connsiteX72" fmla="*/ 5648 w 10068"/>
                  <a:gd name="connsiteY72" fmla="*/ 6138 h 10000"/>
                  <a:gd name="connsiteX73" fmla="*/ 5615 w 10068"/>
                  <a:gd name="connsiteY73" fmla="*/ 6346 h 10000"/>
                  <a:gd name="connsiteX74" fmla="*/ 5615 w 10068"/>
                  <a:gd name="connsiteY74" fmla="*/ 6473 h 10000"/>
                  <a:gd name="connsiteX75" fmla="*/ 5615 w 10068"/>
                  <a:gd name="connsiteY75" fmla="*/ 6576 h 10000"/>
                  <a:gd name="connsiteX76" fmla="*/ 5615 w 10068"/>
                  <a:gd name="connsiteY76" fmla="*/ 6597 h 10000"/>
                  <a:gd name="connsiteX77" fmla="*/ 6244 w 10068"/>
                  <a:gd name="connsiteY77" fmla="*/ 3170 h 10000"/>
                  <a:gd name="connsiteX78" fmla="*/ 6278 w 10068"/>
                  <a:gd name="connsiteY78" fmla="*/ 3233 h 10000"/>
                  <a:gd name="connsiteX79" fmla="*/ 6310 w 10068"/>
                  <a:gd name="connsiteY79" fmla="*/ 3338 h 10000"/>
                  <a:gd name="connsiteX80" fmla="*/ 6359 w 10068"/>
                  <a:gd name="connsiteY80" fmla="*/ 3503 h 10000"/>
                  <a:gd name="connsiteX81" fmla="*/ 6410 w 10068"/>
                  <a:gd name="connsiteY81" fmla="*/ 3734 h 10000"/>
                  <a:gd name="connsiteX82" fmla="*/ 6458 w 10068"/>
                  <a:gd name="connsiteY82" fmla="*/ 3965 h 10000"/>
                  <a:gd name="connsiteX83" fmla="*/ 6542 w 10068"/>
                  <a:gd name="connsiteY83" fmla="*/ 4258 h 10000"/>
                  <a:gd name="connsiteX84" fmla="*/ 6627 w 10068"/>
                  <a:gd name="connsiteY84" fmla="*/ 4904 h 10000"/>
                  <a:gd name="connsiteX85" fmla="*/ 6644 w 10068"/>
                  <a:gd name="connsiteY85" fmla="*/ 5238 h 10000"/>
                  <a:gd name="connsiteX86" fmla="*/ 6644 w 10068"/>
                  <a:gd name="connsiteY86" fmla="*/ 5511 h 10000"/>
                  <a:gd name="connsiteX87" fmla="*/ 6644 w 10068"/>
                  <a:gd name="connsiteY87" fmla="*/ 5740 h 10000"/>
                  <a:gd name="connsiteX88" fmla="*/ 6627 w 10068"/>
                  <a:gd name="connsiteY88" fmla="*/ 5929 h 10000"/>
                  <a:gd name="connsiteX89" fmla="*/ 6592 w 10068"/>
                  <a:gd name="connsiteY89" fmla="*/ 6096 h 10000"/>
                  <a:gd name="connsiteX90" fmla="*/ 6577 w 10068"/>
                  <a:gd name="connsiteY90" fmla="*/ 6199 h 10000"/>
                  <a:gd name="connsiteX91" fmla="*/ 6542 w 10068"/>
                  <a:gd name="connsiteY91" fmla="*/ 6264 h 10000"/>
                  <a:gd name="connsiteX92" fmla="*/ 6542 w 10068"/>
                  <a:gd name="connsiteY92" fmla="*/ 6306 h 10000"/>
                  <a:gd name="connsiteX93" fmla="*/ 6542 w 10068"/>
                  <a:gd name="connsiteY93" fmla="*/ 6264 h 10000"/>
                  <a:gd name="connsiteX94" fmla="*/ 6627 w 10068"/>
                  <a:gd name="connsiteY94" fmla="*/ 6199 h 10000"/>
                  <a:gd name="connsiteX95" fmla="*/ 6709 w 10068"/>
                  <a:gd name="connsiteY95" fmla="*/ 6074 h 10000"/>
                  <a:gd name="connsiteX96" fmla="*/ 6774 w 10068"/>
                  <a:gd name="connsiteY96" fmla="*/ 5908 h 10000"/>
                  <a:gd name="connsiteX97" fmla="*/ 6975 w 10068"/>
                  <a:gd name="connsiteY97" fmla="*/ 5532 h 10000"/>
                  <a:gd name="connsiteX98" fmla="*/ 7154 w 10068"/>
                  <a:gd name="connsiteY98" fmla="*/ 5092 h 10000"/>
                  <a:gd name="connsiteX99" fmla="*/ 7173 w 10068"/>
                  <a:gd name="connsiteY99" fmla="*/ 4926 h 10000"/>
                  <a:gd name="connsiteX100" fmla="*/ 7206 w 10068"/>
                  <a:gd name="connsiteY100" fmla="*/ 4736 h 10000"/>
                  <a:gd name="connsiteX101" fmla="*/ 7206 w 10068"/>
                  <a:gd name="connsiteY101" fmla="*/ 4424 h 10000"/>
                  <a:gd name="connsiteX102" fmla="*/ 7154 w 10068"/>
                  <a:gd name="connsiteY102" fmla="*/ 4258 h 10000"/>
                  <a:gd name="connsiteX103" fmla="*/ 7122 w 10068"/>
                  <a:gd name="connsiteY103" fmla="*/ 4235 h 10000"/>
                  <a:gd name="connsiteX104" fmla="*/ 7122 w 10068"/>
                  <a:gd name="connsiteY104" fmla="*/ 4194 h 10000"/>
                  <a:gd name="connsiteX105" fmla="*/ 7154 w 10068"/>
                  <a:gd name="connsiteY105" fmla="*/ 4235 h 10000"/>
                  <a:gd name="connsiteX106" fmla="*/ 7206 w 10068"/>
                  <a:gd name="connsiteY106" fmla="*/ 4341 h 10000"/>
                  <a:gd name="connsiteX107" fmla="*/ 7290 w 10068"/>
                  <a:gd name="connsiteY107" fmla="*/ 4466 h 10000"/>
                  <a:gd name="connsiteX108" fmla="*/ 7389 w 10068"/>
                  <a:gd name="connsiteY108" fmla="*/ 4632 h 10000"/>
                  <a:gd name="connsiteX109" fmla="*/ 7573 w 10068"/>
                  <a:gd name="connsiteY109" fmla="*/ 4904 h 10000"/>
                  <a:gd name="connsiteX110" fmla="*/ 7638 w 10068"/>
                  <a:gd name="connsiteY110" fmla="*/ 5029 h 10000"/>
                  <a:gd name="connsiteX111" fmla="*/ 7654 w 10068"/>
                  <a:gd name="connsiteY111" fmla="*/ 5072 h 10000"/>
                  <a:gd name="connsiteX112" fmla="*/ 7705 w 10068"/>
                  <a:gd name="connsiteY112" fmla="*/ 5574 h 10000"/>
                  <a:gd name="connsiteX113" fmla="*/ 7737 w 10068"/>
                  <a:gd name="connsiteY113" fmla="*/ 6032 h 10000"/>
                  <a:gd name="connsiteX114" fmla="*/ 7737 w 10068"/>
                  <a:gd name="connsiteY114" fmla="*/ 6243 h 10000"/>
                  <a:gd name="connsiteX115" fmla="*/ 7769 w 10068"/>
                  <a:gd name="connsiteY115" fmla="*/ 6431 h 10000"/>
                  <a:gd name="connsiteX116" fmla="*/ 7785 w 10068"/>
                  <a:gd name="connsiteY116" fmla="*/ 6536 h 10000"/>
                  <a:gd name="connsiteX117" fmla="*/ 7820 w 10068"/>
                  <a:gd name="connsiteY117" fmla="*/ 6576 h 10000"/>
                  <a:gd name="connsiteX118" fmla="*/ 7820 w 10068"/>
                  <a:gd name="connsiteY118" fmla="*/ 6536 h 10000"/>
                  <a:gd name="connsiteX119" fmla="*/ 7870 w 10068"/>
                  <a:gd name="connsiteY119" fmla="*/ 6473 h 10000"/>
                  <a:gd name="connsiteX120" fmla="*/ 7921 w 10068"/>
                  <a:gd name="connsiteY120" fmla="*/ 6368 h 10000"/>
                  <a:gd name="connsiteX121" fmla="*/ 7970 w 10068"/>
                  <a:gd name="connsiteY121" fmla="*/ 6243 h 10000"/>
                  <a:gd name="connsiteX122" fmla="*/ 8103 w 10068"/>
                  <a:gd name="connsiteY122" fmla="*/ 5908 h 10000"/>
                  <a:gd name="connsiteX123" fmla="*/ 8184 w 10068"/>
                  <a:gd name="connsiteY123" fmla="*/ 5468 h 10000"/>
                  <a:gd name="connsiteX124" fmla="*/ 8218 w 10068"/>
                  <a:gd name="connsiteY124" fmla="*/ 5302 h 10000"/>
                  <a:gd name="connsiteX125" fmla="*/ 8218 w 10068"/>
                  <a:gd name="connsiteY125" fmla="*/ 5175 h 10000"/>
                  <a:gd name="connsiteX126" fmla="*/ 8168 w 10068"/>
                  <a:gd name="connsiteY126" fmla="*/ 4968 h 10000"/>
                  <a:gd name="connsiteX127" fmla="*/ 8103 w 10068"/>
                  <a:gd name="connsiteY127" fmla="*/ 4862 h 10000"/>
                  <a:gd name="connsiteX128" fmla="*/ 8086 w 10068"/>
                  <a:gd name="connsiteY128" fmla="*/ 4843 h 10000"/>
                  <a:gd name="connsiteX129" fmla="*/ 8218 w 10068"/>
                  <a:gd name="connsiteY129" fmla="*/ 5029 h 10000"/>
                  <a:gd name="connsiteX130" fmla="*/ 8367 w 10068"/>
                  <a:gd name="connsiteY130" fmla="*/ 5196 h 10000"/>
                  <a:gd name="connsiteX131" fmla="*/ 8568 w 10068"/>
                  <a:gd name="connsiteY131" fmla="*/ 5365 h 10000"/>
                  <a:gd name="connsiteX132" fmla="*/ 8751 w 10068"/>
                  <a:gd name="connsiteY132" fmla="*/ 5574 h 10000"/>
                  <a:gd name="connsiteX133" fmla="*/ 8900 w 10068"/>
                  <a:gd name="connsiteY133" fmla="*/ 5846 h 10000"/>
                  <a:gd name="connsiteX134" fmla="*/ 9065 w 10068"/>
                  <a:gd name="connsiteY134" fmla="*/ 6138 h 10000"/>
                  <a:gd name="connsiteX135" fmla="*/ 9198 w 10068"/>
                  <a:gd name="connsiteY135" fmla="*/ 6513 h 10000"/>
                  <a:gd name="connsiteX136" fmla="*/ 9298 w 10068"/>
                  <a:gd name="connsiteY136" fmla="*/ 6973 h 10000"/>
                  <a:gd name="connsiteX137" fmla="*/ 9364 w 10068"/>
                  <a:gd name="connsiteY137" fmla="*/ 7475 h 10000"/>
                  <a:gd name="connsiteX138" fmla="*/ 9413 w 10068"/>
                  <a:gd name="connsiteY138" fmla="*/ 7935 h 10000"/>
                  <a:gd name="connsiteX139" fmla="*/ 9413 w 10068"/>
                  <a:gd name="connsiteY139" fmla="*/ 8354 h 10000"/>
                  <a:gd name="connsiteX140" fmla="*/ 9413 w 10068"/>
                  <a:gd name="connsiteY140" fmla="*/ 8686 h 10000"/>
                  <a:gd name="connsiteX141" fmla="*/ 9413 w 10068"/>
                  <a:gd name="connsiteY141" fmla="*/ 8938 h 10000"/>
                  <a:gd name="connsiteX142" fmla="*/ 9379 w 10068"/>
                  <a:gd name="connsiteY142" fmla="*/ 9146 h 10000"/>
                  <a:gd name="connsiteX143" fmla="*/ 9379 w 10068"/>
                  <a:gd name="connsiteY143" fmla="*/ 9314 h 10000"/>
                  <a:gd name="connsiteX144" fmla="*/ 9379 w 10068"/>
                  <a:gd name="connsiteY144" fmla="*/ 9357 h 10000"/>
                  <a:gd name="connsiteX145" fmla="*/ 9429 w 10068"/>
                  <a:gd name="connsiteY145" fmla="*/ 9357 h 10000"/>
                  <a:gd name="connsiteX146" fmla="*/ 9546 w 10068"/>
                  <a:gd name="connsiteY146" fmla="*/ 9440 h 10000"/>
                  <a:gd name="connsiteX147" fmla="*/ 9696 w 10068"/>
                  <a:gd name="connsiteY147" fmla="*/ 9543 h 10000"/>
                  <a:gd name="connsiteX148" fmla="*/ 10042 w 10068"/>
                  <a:gd name="connsiteY148" fmla="*/ 10000 h 10000"/>
                  <a:gd name="connsiteX149" fmla="*/ 9099 w 10068"/>
                  <a:gd name="connsiteY149" fmla="*/ 2668 h 10000"/>
                  <a:gd name="connsiteX150" fmla="*/ 5216 w 10068"/>
                  <a:gd name="connsiteY150" fmla="*/ 1 h 10000"/>
                  <a:gd name="connsiteX151" fmla="*/ 1453 w 10068"/>
                  <a:gd name="connsiteY151"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84 w 10068"/>
                  <a:gd name="connsiteY5" fmla="*/ 4035 h 10000"/>
                  <a:gd name="connsiteX6" fmla="*/ 3041 w 10068"/>
                  <a:gd name="connsiteY6" fmla="*/ 4173 h 10000"/>
                  <a:gd name="connsiteX7" fmla="*/ 3041 w 10068"/>
                  <a:gd name="connsiteY7" fmla="*/ 4258 h 10000"/>
                  <a:gd name="connsiteX8" fmla="*/ 3007 w 10068"/>
                  <a:gd name="connsiteY8" fmla="*/ 4569 h 10000"/>
                  <a:gd name="connsiteX9" fmla="*/ 2973 w 10068"/>
                  <a:gd name="connsiteY9" fmla="*/ 4904 h 10000"/>
                  <a:gd name="connsiteX10" fmla="*/ 2973 w 10068"/>
                  <a:gd name="connsiteY10" fmla="*/ 5134 h 10000"/>
                  <a:gd name="connsiteX11" fmla="*/ 3041 w 10068"/>
                  <a:gd name="connsiteY11" fmla="*/ 5365 h 10000"/>
                  <a:gd name="connsiteX12" fmla="*/ 3106 w 10068"/>
                  <a:gd name="connsiteY12" fmla="*/ 5763 h 10000"/>
                  <a:gd name="connsiteX13" fmla="*/ 3188 w 10068"/>
                  <a:gd name="connsiteY13" fmla="*/ 5929 h 10000"/>
                  <a:gd name="connsiteX14" fmla="*/ 3223 w 10068"/>
                  <a:gd name="connsiteY14" fmla="*/ 6096 h 10000"/>
                  <a:gd name="connsiteX15" fmla="*/ 3272 w 10068"/>
                  <a:gd name="connsiteY15" fmla="*/ 6178 h 10000"/>
                  <a:gd name="connsiteX16" fmla="*/ 3272 w 10068"/>
                  <a:gd name="connsiteY16" fmla="*/ 6199 h 10000"/>
                  <a:gd name="connsiteX17" fmla="*/ 3272 w 10068"/>
                  <a:gd name="connsiteY17" fmla="*/ 6138 h 10000"/>
                  <a:gd name="connsiteX18" fmla="*/ 3272 w 10068"/>
                  <a:gd name="connsiteY18" fmla="*/ 6032 h 10000"/>
                  <a:gd name="connsiteX19" fmla="*/ 3240 w 10068"/>
                  <a:gd name="connsiteY19" fmla="*/ 5846 h 10000"/>
                  <a:gd name="connsiteX20" fmla="*/ 3240 w 10068"/>
                  <a:gd name="connsiteY20" fmla="*/ 5593 h 10000"/>
                  <a:gd name="connsiteX21" fmla="*/ 3272 w 10068"/>
                  <a:gd name="connsiteY21" fmla="*/ 5344 h 10000"/>
                  <a:gd name="connsiteX22" fmla="*/ 3355 w 10068"/>
                  <a:gd name="connsiteY22" fmla="*/ 5029 h 10000"/>
                  <a:gd name="connsiteX23" fmla="*/ 3438 w 10068"/>
                  <a:gd name="connsiteY23" fmla="*/ 4736 h 10000"/>
                  <a:gd name="connsiteX24" fmla="*/ 3588 w 10068"/>
                  <a:gd name="connsiteY24" fmla="*/ 4466 h 10000"/>
                  <a:gd name="connsiteX25" fmla="*/ 3705 w 10068"/>
                  <a:gd name="connsiteY25" fmla="*/ 4341 h 10000"/>
                  <a:gd name="connsiteX26" fmla="*/ 3839 w 10068"/>
                  <a:gd name="connsiteY26" fmla="*/ 4130 h 10000"/>
                  <a:gd name="connsiteX27" fmla="*/ 4103 w 10068"/>
                  <a:gd name="connsiteY27" fmla="*/ 3757 h 10000"/>
                  <a:gd name="connsiteX28" fmla="*/ 4235 w 10068"/>
                  <a:gd name="connsiteY28" fmla="*/ 3588 h 10000"/>
                  <a:gd name="connsiteX29" fmla="*/ 4300 w 10068"/>
                  <a:gd name="connsiteY29" fmla="*/ 3463 h 10000"/>
                  <a:gd name="connsiteX30" fmla="*/ 4382 w 10068"/>
                  <a:gd name="connsiteY30" fmla="*/ 3359 h 10000"/>
                  <a:gd name="connsiteX31" fmla="*/ 4416 w 10068"/>
                  <a:gd name="connsiteY31" fmla="*/ 3338 h 10000"/>
                  <a:gd name="connsiteX32" fmla="*/ 4382 w 10068"/>
                  <a:gd name="connsiteY32" fmla="*/ 3359 h 10000"/>
                  <a:gd name="connsiteX33" fmla="*/ 4333 w 10068"/>
                  <a:gd name="connsiteY33" fmla="*/ 3463 h 10000"/>
                  <a:gd name="connsiteX34" fmla="*/ 4235 w 10068"/>
                  <a:gd name="connsiteY34" fmla="*/ 3630 h 10000"/>
                  <a:gd name="connsiteX35" fmla="*/ 4152 w 10068"/>
                  <a:gd name="connsiteY35" fmla="*/ 3839 h 10000"/>
                  <a:gd name="connsiteX36" fmla="*/ 4035 w 10068"/>
                  <a:gd name="connsiteY36" fmla="*/ 4090 h 10000"/>
                  <a:gd name="connsiteX37" fmla="*/ 3936 w 10068"/>
                  <a:gd name="connsiteY37" fmla="*/ 4363 h 10000"/>
                  <a:gd name="connsiteX38" fmla="*/ 3854 w 10068"/>
                  <a:gd name="connsiteY38" fmla="*/ 4674 h 10000"/>
                  <a:gd name="connsiteX39" fmla="*/ 3803 w 10068"/>
                  <a:gd name="connsiteY39" fmla="*/ 4968 h 10000"/>
                  <a:gd name="connsiteX40" fmla="*/ 3770 w 10068"/>
                  <a:gd name="connsiteY40" fmla="*/ 5365 h 10000"/>
                  <a:gd name="connsiteX41" fmla="*/ 3803 w 10068"/>
                  <a:gd name="connsiteY41" fmla="*/ 5698 h 10000"/>
                  <a:gd name="connsiteX42" fmla="*/ 3886 w 10068"/>
                  <a:gd name="connsiteY42" fmla="*/ 5971 h 10000"/>
                  <a:gd name="connsiteX43" fmla="*/ 3985 w 10068"/>
                  <a:gd name="connsiteY43" fmla="*/ 6138 h 10000"/>
                  <a:gd name="connsiteX44" fmla="*/ 4103 w 10068"/>
                  <a:gd name="connsiteY44" fmla="*/ 6264 h 10000"/>
                  <a:gd name="connsiteX45" fmla="*/ 4202 w 10068"/>
                  <a:gd name="connsiteY45" fmla="*/ 6368 h 10000"/>
                  <a:gd name="connsiteX46" fmla="*/ 4251 w 10068"/>
                  <a:gd name="connsiteY46" fmla="*/ 6410 h 10000"/>
                  <a:gd name="connsiteX47" fmla="*/ 4284 w 10068"/>
                  <a:gd name="connsiteY47" fmla="*/ 6410 h 10000"/>
                  <a:gd name="connsiteX48" fmla="*/ 4284 w 10068"/>
                  <a:gd name="connsiteY48" fmla="*/ 6368 h 10000"/>
                  <a:gd name="connsiteX49" fmla="*/ 4251 w 10068"/>
                  <a:gd name="connsiteY49" fmla="*/ 6243 h 10000"/>
                  <a:gd name="connsiteX50" fmla="*/ 4235 w 10068"/>
                  <a:gd name="connsiteY50" fmla="*/ 6096 h 10000"/>
                  <a:gd name="connsiteX51" fmla="*/ 4202 w 10068"/>
                  <a:gd name="connsiteY51" fmla="*/ 5867 h 10000"/>
                  <a:gd name="connsiteX52" fmla="*/ 4202 w 10068"/>
                  <a:gd name="connsiteY52" fmla="*/ 5635 h 10000"/>
                  <a:gd name="connsiteX53" fmla="*/ 4235 w 10068"/>
                  <a:gd name="connsiteY53" fmla="*/ 5344 h 10000"/>
                  <a:gd name="connsiteX54" fmla="*/ 4251 w 10068"/>
                  <a:gd name="connsiteY54" fmla="*/ 5029 h 10000"/>
                  <a:gd name="connsiteX55" fmla="*/ 4366 w 10068"/>
                  <a:gd name="connsiteY55" fmla="*/ 4736 h 10000"/>
                  <a:gd name="connsiteX56" fmla="*/ 4467 w 10068"/>
                  <a:gd name="connsiteY56" fmla="*/ 4424 h 10000"/>
                  <a:gd name="connsiteX57" fmla="*/ 4599 w 10068"/>
                  <a:gd name="connsiteY57" fmla="*/ 4194 h 10000"/>
                  <a:gd name="connsiteX58" fmla="*/ 4698 w 10068"/>
                  <a:gd name="connsiteY58" fmla="*/ 4005 h 10000"/>
                  <a:gd name="connsiteX59" fmla="*/ 4833 w 10068"/>
                  <a:gd name="connsiteY59" fmla="*/ 3839 h 10000"/>
                  <a:gd name="connsiteX60" fmla="*/ 4948 w 10068"/>
                  <a:gd name="connsiteY60" fmla="*/ 3691 h 10000"/>
                  <a:gd name="connsiteX61" fmla="*/ 5047 w 10068"/>
                  <a:gd name="connsiteY61" fmla="*/ 3588 h 10000"/>
                  <a:gd name="connsiteX62" fmla="*/ 5182 w 10068"/>
                  <a:gd name="connsiteY62" fmla="*/ 3525 h 10000"/>
                  <a:gd name="connsiteX63" fmla="*/ 5266 w 10068"/>
                  <a:gd name="connsiteY63" fmla="*/ 3525 h 10000"/>
                  <a:gd name="connsiteX64" fmla="*/ 5349 w 10068"/>
                  <a:gd name="connsiteY64" fmla="*/ 3588 h 10000"/>
                  <a:gd name="connsiteX65" fmla="*/ 5430 w 10068"/>
                  <a:gd name="connsiteY65" fmla="*/ 3691 h 10000"/>
                  <a:gd name="connsiteX66" fmla="*/ 5482 w 10068"/>
                  <a:gd name="connsiteY66" fmla="*/ 3839 h 10000"/>
                  <a:gd name="connsiteX67" fmla="*/ 5515 w 10068"/>
                  <a:gd name="connsiteY67" fmla="*/ 4028 h 10000"/>
                  <a:gd name="connsiteX68" fmla="*/ 5582 w 10068"/>
                  <a:gd name="connsiteY68" fmla="*/ 4528 h 10000"/>
                  <a:gd name="connsiteX69" fmla="*/ 5615 w 10068"/>
                  <a:gd name="connsiteY69" fmla="*/ 5092 h 10000"/>
                  <a:gd name="connsiteX70" fmla="*/ 5648 w 10068"/>
                  <a:gd name="connsiteY70" fmla="*/ 5678 h 10000"/>
                  <a:gd name="connsiteX71" fmla="*/ 5648 w 10068"/>
                  <a:gd name="connsiteY71" fmla="*/ 5929 h 10000"/>
                  <a:gd name="connsiteX72" fmla="*/ 5648 w 10068"/>
                  <a:gd name="connsiteY72" fmla="*/ 6138 h 10000"/>
                  <a:gd name="connsiteX73" fmla="*/ 5615 w 10068"/>
                  <a:gd name="connsiteY73" fmla="*/ 6346 h 10000"/>
                  <a:gd name="connsiteX74" fmla="*/ 5615 w 10068"/>
                  <a:gd name="connsiteY74" fmla="*/ 6473 h 10000"/>
                  <a:gd name="connsiteX75" fmla="*/ 5615 w 10068"/>
                  <a:gd name="connsiteY75" fmla="*/ 6576 h 10000"/>
                  <a:gd name="connsiteX76" fmla="*/ 5615 w 10068"/>
                  <a:gd name="connsiteY76" fmla="*/ 6597 h 10000"/>
                  <a:gd name="connsiteX77" fmla="*/ 6244 w 10068"/>
                  <a:gd name="connsiteY77" fmla="*/ 3170 h 10000"/>
                  <a:gd name="connsiteX78" fmla="*/ 6278 w 10068"/>
                  <a:gd name="connsiteY78" fmla="*/ 3233 h 10000"/>
                  <a:gd name="connsiteX79" fmla="*/ 6310 w 10068"/>
                  <a:gd name="connsiteY79" fmla="*/ 3338 h 10000"/>
                  <a:gd name="connsiteX80" fmla="*/ 6359 w 10068"/>
                  <a:gd name="connsiteY80" fmla="*/ 3503 h 10000"/>
                  <a:gd name="connsiteX81" fmla="*/ 6410 w 10068"/>
                  <a:gd name="connsiteY81" fmla="*/ 3734 h 10000"/>
                  <a:gd name="connsiteX82" fmla="*/ 6458 w 10068"/>
                  <a:gd name="connsiteY82" fmla="*/ 3965 h 10000"/>
                  <a:gd name="connsiteX83" fmla="*/ 6542 w 10068"/>
                  <a:gd name="connsiteY83" fmla="*/ 4258 h 10000"/>
                  <a:gd name="connsiteX84" fmla="*/ 6627 w 10068"/>
                  <a:gd name="connsiteY84" fmla="*/ 4904 h 10000"/>
                  <a:gd name="connsiteX85" fmla="*/ 6644 w 10068"/>
                  <a:gd name="connsiteY85" fmla="*/ 5238 h 10000"/>
                  <a:gd name="connsiteX86" fmla="*/ 6644 w 10068"/>
                  <a:gd name="connsiteY86" fmla="*/ 5511 h 10000"/>
                  <a:gd name="connsiteX87" fmla="*/ 6644 w 10068"/>
                  <a:gd name="connsiteY87" fmla="*/ 5740 h 10000"/>
                  <a:gd name="connsiteX88" fmla="*/ 6627 w 10068"/>
                  <a:gd name="connsiteY88" fmla="*/ 5929 h 10000"/>
                  <a:gd name="connsiteX89" fmla="*/ 6592 w 10068"/>
                  <a:gd name="connsiteY89" fmla="*/ 6096 h 10000"/>
                  <a:gd name="connsiteX90" fmla="*/ 6577 w 10068"/>
                  <a:gd name="connsiteY90" fmla="*/ 6199 h 10000"/>
                  <a:gd name="connsiteX91" fmla="*/ 6542 w 10068"/>
                  <a:gd name="connsiteY91" fmla="*/ 6264 h 10000"/>
                  <a:gd name="connsiteX92" fmla="*/ 6542 w 10068"/>
                  <a:gd name="connsiteY92" fmla="*/ 6306 h 10000"/>
                  <a:gd name="connsiteX93" fmla="*/ 6542 w 10068"/>
                  <a:gd name="connsiteY93" fmla="*/ 6264 h 10000"/>
                  <a:gd name="connsiteX94" fmla="*/ 6627 w 10068"/>
                  <a:gd name="connsiteY94" fmla="*/ 6199 h 10000"/>
                  <a:gd name="connsiteX95" fmla="*/ 6709 w 10068"/>
                  <a:gd name="connsiteY95" fmla="*/ 6074 h 10000"/>
                  <a:gd name="connsiteX96" fmla="*/ 6774 w 10068"/>
                  <a:gd name="connsiteY96" fmla="*/ 5908 h 10000"/>
                  <a:gd name="connsiteX97" fmla="*/ 6975 w 10068"/>
                  <a:gd name="connsiteY97" fmla="*/ 5532 h 10000"/>
                  <a:gd name="connsiteX98" fmla="*/ 7154 w 10068"/>
                  <a:gd name="connsiteY98" fmla="*/ 5092 h 10000"/>
                  <a:gd name="connsiteX99" fmla="*/ 7173 w 10068"/>
                  <a:gd name="connsiteY99" fmla="*/ 4926 h 10000"/>
                  <a:gd name="connsiteX100" fmla="*/ 7206 w 10068"/>
                  <a:gd name="connsiteY100" fmla="*/ 4736 h 10000"/>
                  <a:gd name="connsiteX101" fmla="*/ 7206 w 10068"/>
                  <a:gd name="connsiteY101" fmla="*/ 4424 h 10000"/>
                  <a:gd name="connsiteX102" fmla="*/ 7154 w 10068"/>
                  <a:gd name="connsiteY102" fmla="*/ 4258 h 10000"/>
                  <a:gd name="connsiteX103" fmla="*/ 7122 w 10068"/>
                  <a:gd name="connsiteY103" fmla="*/ 4235 h 10000"/>
                  <a:gd name="connsiteX104" fmla="*/ 7122 w 10068"/>
                  <a:gd name="connsiteY104" fmla="*/ 4194 h 10000"/>
                  <a:gd name="connsiteX105" fmla="*/ 7154 w 10068"/>
                  <a:gd name="connsiteY105" fmla="*/ 4235 h 10000"/>
                  <a:gd name="connsiteX106" fmla="*/ 7206 w 10068"/>
                  <a:gd name="connsiteY106" fmla="*/ 4341 h 10000"/>
                  <a:gd name="connsiteX107" fmla="*/ 7290 w 10068"/>
                  <a:gd name="connsiteY107" fmla="*/ 4466 h 10000"/>
                  <a:gd name="connsiteX108" fmla="*/ 7389 w 10068"/>
                  <a:gd name="connsiteY108" fmla="*/ 4632 h 10000"/>
                  <a:gd name="connsiteX109" fmla="*/ 7573 w 10068"/>
                  <a:gd name="connsiteY109" fmla="*/ 4904 h 10000"/>
                  <a:gd name="connsiteX110" fmla="*/ 7638 w 10068"/>
                  <a:gd name="connsiteY110" fmla="*/ 5029 h 10000"/>
                  <a:gd name="connsiteX111" fmla="*/ 7654 w 10068"/>
                  <a:gd name="connsiteY111" fmla="*/ 5072 h 10000"/>
                  <a:gd name="connsiteX112" fmla="*/ 7705 w 10068"/>
                  <a:gd name="connsiteY112" fmla="*/ 5574 h 10000"/>
                  <a:gd name="connsiteX113" fmla="*/ 7737 w 10068"/>
                  <a:gd name="connsiteY113" fmla="*/ 6032 h 10000"/>
                  <a:gd name="connsiteX114" fmla="*/ 7737 w 10068"/>
                  <a:gd name="connsiteY114" fmla="*/ 6243 h 10000"/>
                  <a:gd name="connsiteX115" fmla="*/ 7769 w 10068"/>
                  <a:gd name="connsiteY115" fmla="*/ 6431 h 10000"/>
                  <a:gd name="connsiteX116" fmla="*/ 7785 w 10068"/>
                  <a:gd name="connsiteY116" fmla="*/ 6536 h 10000"/>
                  <a:gd name="connsiteX117" fmla="*/ 7820 w 10068"/>
                  <a:gd name="connsiteY117" fmla="*/ 6576 h 10000"/>
                  <a:gd name="connsiteX118" fmla="*/ 7820 w 10068"/>
                  <a:gd name="connsiteY118" fmla="*/ 6536 h 10000"/>
                  <a:gd name="connsiteX119" fmla="*/ 7870 w 10068"/>
                  <a:gd name="connsiteY119" fmla="*/ 6473 h 10000"/>
                  <a:gd name="connsiteX120" fmla="*/ 7921 w 10068"/>
                  <a:gd name="connsiteY120" fmla="*/ 6368 h 10000"/>
                  <a:gd name="connsiteX121" fmla="*/ 7970 w 10068"/>
                  <a:gd name="connsiteY121" fmla="*/ 6243 h 10000"/>
                  <a:gd name="connsiteX122" fmla="*/ 8103 w 10068"/>
                  <a:gd name="connsiteY122" fmla="*/ 5908 h 10000"/>
                  <a:gd name="connsiteX123" fmla="*/ 8184 w 10068"/>
                  <a:gd name="connsiteY123" fmla="*/ 5468 h 10000"/>
                  <a:gd name="connsiteX124" fmla="*/ 8218 w 10068"/>
                  <a:gd name="connsiteY124" fmla="*/ 5302 h 10000"/>
                  <a:gd name="connsiteX125" fmla="*/ 8218 w 10068"/>
                  <a:gd name="connsiteY125" fmla="*/ 5175 h 10000"/>
                  <a:gd name="connsiteX126" fmla="*/ 8168 w 10068"/>
                  <a:gd name="connsiteY126" fmla="*/ 4968 h 10000"/>
                  <a:gd name="connsiteX127" fmla="*/ 8103 w 10068"/>
                  <a:gd name="connsiteY127" fmla="*/ 4862 h 10000"/>
                  <a:gd name="connsiteX128" fmla="*/ 8086 w 10068"/>
                  <a:gd name="connsiteY128" fmla="*/ 4843 h 10000"/>
                  <a:gd name="connsiteX129" fmla="*/ 8218 w 10068"/>
                  <a:gd name="connsiteY129" fmla="*/ 5029 h 10000"/>
                  <a:gd name="connsiteX130" fmla="*/ 8367 w 10068"/>
                  <a:gd name="connsiteY130" fmla="*/ 5196 h 10000"/>
                  <a:gd name="connsiteX131" fmla="*/ 8568 w 10068"/>
                  <a:gd name="connsiteY131" fmla="*/ 5365 h 10000"/>
                  <a:gd name="connsiteX132" fmla="*/ 8751 w 10068"/>
                  <a:gd name="connsiteY132" fmla="*/ 5574 h 10000"/>
                  <a:gd name="connsiteX133" fmla="*/ 8900 w 10068"/>
                  <a:gd name="connsiteY133" fmla="*/ 5846 h 10000"/>
                  <a:gd name="connsiteX134" fmla="*/ 9065 w 10068"/>
                  <a:gd name="connsiteY134" fmla="*/ 6138 h 10000"/>
                  <a:gd name="connsiteX135" fmla="*/ 9198 w 10068"/>
                  <a:gd name="connsiteY135" fmla="*/ 6513 h 10000"/>
                  <a:gd name="connsiteX136" fmla="*/ 9298 w 10068"/>
                  <a:gd name="connsiteY136" fmla="*/ 6973 h 10000"/>
                  <a:gd name="connsiteX137" fmla="*/ 9364 w 10068"/>
                  <a:gd name="connsiteY137" fmla="*/ 7475 h 10000"/>
                  <a:gd name="connsiteX138" fmla="*/ 9413 w 10068"/>
                  <a:gd name="connsiteY138" fmla="*/ 7935 h 10000"/>
                  <a:gd name="connsiteX139" fmla="*/ 9413 w 10068"/>
                  <a:gd name="connsiteY139" fmla="*/ 8354 h 10000"/>
                  <a:gd name="connsiteX140" fmla="*/ 9413 w 10068"/>
                  <a:gd name="connsiteY140" fmla="*/ 8686 h 10000"/>
                  <a:gd name="connsiteX141" fmla="*/ 9413 w 10068"/>
                  <a:gd name="connsiteY141" fmla="*/ 8938 h 10000"/>
                  <a:gd name="connsiteX142" fmla="*/ 9379 w 10068"/>
                  <a:gd name="connsiteY142" fmla="*/ 9146 h 10000"/>
                  <a:gd name="connsiteX143" fmla="*/ 9379 w 10068"/>
                  <a:gd name="connsiteY143" fmla="*/ 9314 h 10000"/>
                  <a:gd name="connsiteX144" fmla="*/ 9379 w 10068"/>
                  <a:gd name="connsiteY144" fmla="*/ 9357 h 10000"/>
                  <a:gd name="connsiteX145" fmla="*/ 9429 w 10068"/>
                  <a:gd name="connsiteY145" fmla="*/ 9357 h 10000"/>
                  <a:gd name="connsiteX146" fmla="*/ 9546 w 10068"/>
                  <a:gd name="connsiteY146" fmla="*/ 9440 h 10000"/>
                  <a:gd name="connsiteX147" fmla="*/ 9696 w 10068"/>
                  <a:gd name="connsiteY147" fmla="*/ 9543 h 10000"/>
                  <a:gd name="connsiteX148" fmla="*/ 10042 w 10068"/>
                  <a:gd name="connsiteY148" fmla="*/ 10000 h 10000"/>
                  <a:gd name="connsiteX149" fmla="*/ 9099 w 10068"/>
                  <a:gd name="connsiteY149" fmla="*/ 2668 h 10000"/>
                  <a:gd name="connsiteX150" fmla="*/ 5216 w 10068"/>
                  <a:gd name="connsiteY150" fmla="*/ 1 h 10000"/>
                  <a:gd name="connsiteX151" fmla="*/ 1453 w 10068"/>
                  <a:gd name="connsiteY151"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59 w 10068"/>
                  <a:gd name="connsiteY5" fmla="*/ 4056 h 10000"/>
                  <a:gd name="connsiteX6" fmla="*/ 3041 w 10068"/>
                  <a:gd name="connsiteY6" fmla="*/ 4173 h 10000"/>
                  <a:gd name="connsiteX7" fmla="*/ 3041 w 10068"/>
                  <a:gd name="connsiteY7" fmla="*/ 4258 h 10000"/>
                  <a:gd name="connsiteX8" fmla="*/ 3007 w 10068"/>
                  <a:gd name="connsiteY8" fmla="*/ 4569 h 10000"/>
                  <a:gd name="connsiteX9" fmla="*/ 2973 w 10068"/>
                  <a:gd name="connsiteY9" fmla="*/ 4904 h 10000"/>
                  <a:gd name="connsiteX10" fmla="*/ 2973 w 10068"/>
                  <a:gd name="connsiteY10" fmla="*/ 5134 h 10000"/>
                  <a:gd name="connsiteX11" fmla="*/ 3041 w 10068"/>
                  <a:gd name="connsiteY11" fmla="*/ 5365 h 10000"/>
                  <a:gd name="connsiteX12" fmla="*/ 3106 w 10068"/>
                  <a:gd name="connsiteY12" fmla="*/ 5763 h 10000"/>
                  <a:gd name="connsiteX13" fmla="*/ 3188 w 10068"/>
                  <a:gd name="connsiteY13" fmla="*/ 5929 h 10000"/>
                  <a:gd name="connsiteX14" fmla="*/ 3223 w 10068"/>
                  <a:gd name="connsiteY14" fmla="*/ 6096 h 10000"/>
                  <a:gd name="connsiteX15" fmla="*/ 3272 w 10068"/>
                  <a:gd name="connsiteY15" fmla="*/ 6178 h 10000"/>
                  <a:gd name="connsiteX16" fmla="*/ 3272 w 10068"/>
                  <a:gd name="connsiteY16" fmla="*/ 6199 h 10000"/>
                  <a:gd name="connsiteX17" fmla="*/ 3272 w 10068"/>
                  <a:gd name="connsiteY17" fmla="*/ 6138 h 10000"/>
                  <a:gd name="connsiteX18" fmla="*/ 3272 w 10068"/>
                  <a:gd name="connsiteY18" fmla="*/ 6032 h 10000"/>
                  <a:gd name="connsiteX19" fmla="*/ 3240 w 10068"/>
                  <a:gd name="connsiteY19" fmla="*/ 5846 h 10000"/>
                  <a:gd name="connsiteX20" fmla="*/ 3240 w 10068"/>
                  <a:gd name="connsiteY20" fmla="*/ 5593 h 10000"/>
                  <a:gd name="connsiteX21" fmla="*/ 3272 w 10068"/>
                  <a:gd name="connsiteY21" fmla="*/ 5344 h 10000"/>
                  <a:gd name="connsiteX22" fmla="*/ 3355 w 10068"/>
                  <a:gd name="connsiteY22" fmla="*/ 5029 h 10000"/>
                  <a:gd name="connsiteX23" fmla="*/ 3438 w 10068"/>
                  <a:gd name="connsiteY23" fmla="*/ 4736 h 10000"/>
                  <a:gd name="connsiteX24" fmla="*/ 3588 w 10068"/>
                  <a:gd name="connsiteY24" fmla="*/ 4466 h 10000"/>
                  <a:gd name="connsiteX25" fmla="*/ 3705 w 10068"/>
                  <a:gd name="connsiteY25" fmla="*/ 4341 h 10000"/>
                  <a:gd name="connsiteX26" fmla="*/ 3839 w 10068"/>
                  <a:gd name="connsiteY26" fmla="*/ 4130 h 10000"/>
                  <a:gd name="connsiteX27" fmla="*/ 4103 w 10068"/>
                  <a:gd name="connsiteY27" fmla="*/ 3757 h 10000"/>
                  <a:gd name="connsiteX28" fmla="*/ 4235 w 10068"/>
                  <a:gd name="connsiteY28" fmla="*/ 3588 h 10000"/>
                  <a:gd name="connsiteX29" fmla="*/ 4300 w 10068"/>
                  <a:gd name="connsiteY29" fmla="*/ 3463 h 10000"/>
                  <a:gd name="connsiteX30" fmla="*/ 4382 w 10068"/>
                  <a:gd name="connsiteY30" fmla="*/ 3359 h 10000"/>
                  <a:gd name="connsiteX31" fmla="*/ 4416 w 10068"/>
                  <a:gd name="connsiteY31" fmla="*/ 3338 h 10000"/>
                  <a:gd name="connsiteX32" fmla="*/ 4382 w 10068"/>
                  <a:gd name="connsiteY32" fmla="*/ 3359 h 10000"/>
                  <a:gd name="connsiteX33" fmla="*/ 4333 w 10068"/>
                  <a:gd name="connsiteY33" fmla="*/ 3463 h 10000"/>
                  <a:gd name="connsiteX34" fmla="*/ 4235 w 10068"/>
                  <a:gd name="connsiteY34" fmla="*/ 3630 h 10000"/>
                  <a:gd name="connsiteX35" fmla="*/ 4152 w 10068"/>
                  <a:gd name="connsiteY35" fmla="*/ 3839 h 10000"/>
                  <a:gd name="connsiteX36" fmla="*/ 4035 w 10068"/>
                  <a:gd name="connsiteY36" fmla="*/ 4090 h 10000"/>
                  <a:gd name="connsiteX37" fmla="*/ 3936 w 10068"/>
                  <a:gd name="connsiteY37" fmla="*/ 4363 h 10000"/>
                  <a:gd name="connsiteX38" fmla="*/ 3854 w 10068"/>
                  <a:gd name="connsiteY38" fmla="*/ 4674 h 10000"/>
                  <a:gd name="connsiteX39" fmla="*/ 3803 w 10068"/>
                  <a:gd name="connsiteY39" fmla="*/ 4968 h 10000"/>
                  <a:gd name="connsiteX40" fmla="*/ 3770 w 10068"/>
                  <a:gd name="connsiteY40" fmla="*/ 5365 h 10000"/>
                  <a:gd name="connsiteX41" fmla="*/ 3803 w 10068"/>
                  <a:gd name="connsiteY41" fmla="*/ 5698 h 10000"/>
                  <a:gd name="connsiteX42" fmla="*/ 3886 w 10068"/>
                  <a:gd name="connsiteY42" fmla="*/ 5971 h 10000"/>
                  <a:gd name="connsiteX43" fmla="*/ 3985 w 10068"/>
                  <a:gd name="connsiteY43" fmla="*/ 6138 h 10000"/>
                  <a:gd name="connsiteX44" fmla="*/ 4103 w 10068"/>
                  <a:gd name="connsiteY44" fmla="*/ 6264 h 10000"/>
                  <a:gd name="connsiteX45" fmla="*/ 4202 w 10068"/>
                  <a:gd name="connsiteY45" fmla="*/ 6368 h 10000"/>
                  <a:gd name="connsiteX46" fmla="*/ 4251 w 10068"/>
                  <a:gd name="connsiteY46" fmla="*/ 6410 h 10000"/>
                  <a:gd name="connsiteX47" fmla="*/ 4284 w 10068"/>
                  <a:gd name="connsiteY47" fmla="*/ 6410 h 10000"/>
                  <a:gd name="connsiteX48" fmla="*/ 4284 w 10068"/>
                  <a:gd name="connsiteY48" fmla="*/ 6368 h 10000"/>
                  <a:gd name="connsiteX49" fmla="*/ 4251 w 10068"/>
                  <a:gd name="connsiteY49" fmla="*/ 6243 h 10000"/>
                  <a:gd name="connsiteX50" fmla="*/ 4235 w 10068"/>
                  <a:gd name="connsiteY50" fmla="*/ 6096 h 10000"/>
                  <a:gd name="connsiteX51" fmla="*/ 4202 w 10068"/>
                  <a:gd name="connsiteY51" fmla="*/ 5867 h 10000"/>
                  <a:gd name="connsiteX52" fmla="*/ 4202 w 10068"/>
                  <a:gd name="connsiteY52" fmla="*/ 5635 h 10000"/>
                  <a:gd name="connsiteX53" fmla="*/ 4235 w 10068"/>
                  <a:gd name="connsiteY53" fmla="*/ 5344 h 10000"/>
                  <a:gd name="connsiteX54" fmla="*/ 4251 w 10068"/>
                  <a:gd name="connsiteY54" fmla="*/ 5029 h 10000"/>
                  <a:gd name="connsiteX55" fmla="*/ 4366 w 10068"/>
                  <a:gd name="connsiteY55" fmla="*/ 4736 h 10000"/>
                  <a:gd name="connsiteX56" fmla="*/ 4467 w 10068"/>
                  <a:gd name="connsiteY56" fmla="*/ 4424 h 10000"/>
                  <a:gd name="connsiteX57" fmla="*/ 4599 w 10068"/>
                  <a:gd name="connsiteY57" fmla="*/ 4194 h 10000"/>
                  <a:gd name="connsiteX58" fmla="*/ 4698 w 10068"/>
                  <a:gd name="connsiteY58" fmla="*/ 4005 h 10000"/>
                  <a:gd name="connsiteX59" fmla="*/ 4833 w 10068"/>
                  <a:gd name="connsiteY59" fmla="*/ 3839 h 10000"/>
                  <a:gd name="connsiteX60" fmla="*/ 4948 w 10068"/>
                  <a:gd name="connsiteY60" fmla="*/ 3691 h 10000"/>
                  <a:gd name="connsiteX61" fmla="*/ 5047 w 10068"/>
                  <a:gd name="connsiteY61" fmla="*/ 3588 h 10000"/>
                  <a:gd name="connsiteX62" fmla="*/ 5182 w 10068"/>
                  <a:gd name="connsiteY62" fmla="*/ 3525 h 10000"/>
                  <a:gd name="connsiteX63" fmla="*/ 5266 w 10068"/>
                  <a:gd name="connsiteY63" fmla="*/ 3525 h 10000"/>
                  <a:gd name="connsiteX64" fmla="*/ 5349 w 10068"/>
                  <a:gd name="connsiteY64" fmla="*/ 3588 h 10000"/>
                  <a:gd name="connsiteX65" fmla="*/ 5430 w 10068"/>
                  <a:gd name="connsiteY65" fmla="*/ 3691 h 10000"/>
                  <a:gd name="connsiteX66" fmla="*/ 5482 w 10068"/>
                  <a:gd name="connsiteY66" fmla="*/ 3839 h 10000"/>
                  <a:gd name="connsiteX67" fmla="*/ 5515 w 10068"/>
                  <a:gd name="connsiteY67" fmla="*/ 4028 h 10000"/>
                  <a:gd name="connsiteX68" fmla="*/ 5582 w 10068"/>
                  <a:gd name="connsiteY68" fmla="*/ 4528 h 10000"/>
                  <a:gd name="connsiteX69" fmla="*/ 5615 w 10068"/>
                  <a:gd name="connsiteY69" fmla="*/ 5092 h 10000"/>
                  <a:gd name="connsiteX70" fmla="*/ 5648 w 10068"/>
                  <a:gd name="connsiteY70" fmla="*/ 5678 h 10000"/>
                  <a:gd name="connsiteX71" fmla="*/ 5648 w 10068"/>
                  <a:gd name="connsiteY71" fmla="*/ 5929 h 10000"/>
                  <a:gd name="connsiteX72" fmla="*/ 5648 w 10068"/>
                  <a:gd name="connsiteY72" fmla="*/ 6138 h 10000"/>
                  <a:gd name="connsiteX73" fmla="*/ 5615 w 10068"/>
                  <a:gd name="connsiteY73" fmla="*/ 6346 h 10000"/>
                  <a:gd name="connsiteX74" fmla="*/ 5615 w 10068"/>
                  <a:gd name="connsiteY74" fmla="*/ 6473 h 10000"/>
                  <a:gd name="connsiteX75" fmla="*/ 5615 w 10068"/>
                  <a:gd name="connsiteY75" fmla="*/ 6576 h 10000"/>
                  <a:gd name="connsiteX76" fmla="*/ 5615 w 10068"/>
                  <a:gd name="connsiteY76" fmla="*/ 6597 h 10000"/>
                  <a:gd name="connsiteX77" fmla="*/ 6244 w 10068"/>
                  <a:gd name="connsiteY77" fmla="*/ 3170 h 10000"/>
                  <a:gd name="connsiteX78" fmla="*/ 6278 w 10068"/>
                  <a:gd name="connsiteY78" fmla="*/ 3233 h 10000"/>
                  <a:gd name="connsiteX79" fmla="*/ 6310 w 10068"/>
                  <a:gd name="connsiteY79" fmla="*/ 3338 h 10000"/>
                  <a:gd name="connsiteX80" fmla="*/ 6359 w 10068"/>
                  <a:gd name="connsiteY80" fmla="*/ 3503 h 10000"/>
                  <a:gd name="connsiteX81" fmla="*/ 6410 w 10068"/>
                  <a:gd name="connsiteY81" fmla="*/ 3734 h 10000"/>
                  <a:gd name="connsiteX82" fmla="*/ 6458 w 10068"/>
                  <a:gd name="connsiteY82" fmla="*/ 3965 h 10000"/>
                  <a:gd name="connsiteX83" fmla="*/ 6542 w 10068"/>
                  <a:gd name="connsiteY83" fmla="*/ 4258 h 10000"/>
                  <a:gd name="connsiteX84" fmla="*/ 6627 w 10068"/>
                  <a:gd name="connsiteY84" fmla="*/ 4904 h 10000"/>
                  <a:gd name="connsiteX85" fmla="*/ 6644 w 10068"/>
                  <a:gd name="connsiteY85" fmla="*/ 5238 h 10000"/>
                  <a:gd name="connsiteX86" fmla="*/ 6644 w 10068"/>
                  <a:gd name="connsiteY86" fmla="*/ 5511 h 10000"/>
                  <a:gd name="connsiteX87" fmla="*/ 6644 w 10068"/>
                  <a:gd name="connsiteY87" fmla="*/ 5740 h 10000"/>
                  <a:gd name="connsiteX88" fmla="*/ 6627 w 10068"/>
                  <a:gd name="connsiteY88" fmla="*/ 5929 h 10000"/>
                  <a:gd name="connsiteX89" fmla="*/ 6592 w 10068"/>
                  <a:gd name="connsiteY89" fmla="*/ 6096 h 10000"/>
                  <a:gd name="connsiteX90" fmla="*/ 6577 w 10068"/>
                  <a:gd name="connsiteY90" fmla="*/ 6199 h 10000"/>
                  <a:gd name="connsiteX91" fmla="*/ 6542 w 10068"/>
                  <a:gd name="connsiteY91" fmla="*/ 6264 h 10000"/>
                  <a:gd name="connsiteX92" fmla="*/ 6542 w 10068"/>
                  <a:gd name="connsiteY92" fmla="*/ 6306 h 10000"/>
                  <a:gd name="connsiteX93" fmla="*/ 6542 w 10068"/>
                  <a:gd name="connsiteY93" fmla="*/ 6264 h 10000"/>
                  <a:gd name="connsiteX94" fmla="*/ 6627 w 10068"/>
                  <a:gd name="connsiteY94" fmla="*/ 6199 h 10000"/>
                  <a:gd name="connsiteX95" fmla="*/ 6709 w 10068"/>
                  <a:gd name="connsiteY95" fmla="*/ 6074 h 10000"/>
                  <a:gd name="connsiteX96" fmla="*/ 6774 w 10068"/>
                  <a:gd name="connsiteY96" fmla="*/ 5908 h 10000"/>
                  <a:gd name="connsiteX97" fmla="*/ 6975 w 10068"/>
                  <a:gd name="connsiteY97" fmla="*/ 5532 h 10000"/>
                  <a:gd name="connsiteX98" fmla="*/ 7154 w 10068"/>
                  <a:gd name="connsiteY98" fmla="*/ 5092 h 10000"/>
                  <a:gd name="connsiteX99" fmla="*/ 7173 w 10068"/>
                  <a:gd name="connsiteY99" fmla="*/ 4926 h 10000"/>
                  <a:gd name="connsiteX100" fmla="*/ 7206 w 10068"/>
                  <a:gd name="connsiteY100" fmla="*/ 4736 h 10000"/>
                  <a:gd name="connsiteX101" fmla="*/ 7206 w 10068"/>
                  <a:gd name="connsiteY101" fmla="*/ 4424 h 10000"/>
                  <a:gd name="connsiteX102" fmla="*/ 7154 w 10068"/>
                  <a:gd name="connsiteY102" fmla="*/ 4258 h 10000"/>
                  <a:gd name="connsiteX103" fmla="*/ 7122 w 10068"/>
                  <a:gd name="connsiteY103" fmla="*/ 4235 h 10000"/>
                  <a:gd name="connsiteX104" fmla="*/ 7122 w 10068"/>
                  <a:gd name="connsiteY104" fmla="*/ 4194 h 10000"/>
                  <a:gd name="connsiteX105" fmla="*/ 7154 w 10068"/>
                  <a:gd name="connsiteY105" fmla="*/ 4235 h 10000"/>
                  <a:gd name="connsiteX106" fmla="*/ 7206 w 10068"/>
                  <a:gd name="connsiteY106" fmla="*/ 4341 h 10000"/>
                  <a:gd name="connsiteX107" fmla="*/ 7290 w 10068"/>
                  <a:gd name="connsiteY107" fmla="*/ 4466 h 10000"/>
                  <a:gd name="connsiteX108" fmla="*/ 7389 w 10068"/>
                  <a:gd name="connsiteY108" fmla="*/ 4632 h 10000"/>
                  <a:gd name="connsiteX109" fmla="*/ 7573 w 10068"/>
                  <a:gd name="connsiteY109" fmla="*/ 4904 h 10000"/>
                  <a:gd name="connsiteX110" fmla="*/ 7638 w 10068"/>
                  <a:gd name="connsiteY110" fmla="*/ 5029 h 10000"/>
                  <a:gd name="connsiteX111" fmla="*/ 7654 w 10068"/>
                  <a:gd name="connsiteY111" fmla="*/ 5072 h 10000"/>
                  <a:gd name="connsiteX112" fmla="*/ 7705 w 10068"/>
                  <a:gd name="connsiteY112" fmla="*/ 5574 h 10000"/>
                  <a:gd name="connsiteX113" fmla="*/ 7737 w 10068"/>
                  <a:gd name="connsiteY113" fmla="*/ 6032 h 10000"/>
                  <a:gd name="connsiteX114" fmla="*/ 7737 w 10068"/>
                  <a:gd name="connsiteY114" fmla="*/ 6243 h 10000"/>
                  <a:gd name="connsiteX115" fmla="*/ 7769 w 10068"/>
                  <a:gd name="connsiteY115" fmla="*/ 6431 h 10000"/>
                  <a:gd name="connsiteX116" fmla="*/ 7785 w 10068"/>
                  <a:gd name="connsiteY116" fmla="*/ 6536 h 10000"/>
                  <a:gd name="connsiteX117" fmla="*/ 7820 w 10068"/>
                  <a:gd name="connsiteY117" fmla="*/ 6576 h 10000"/>
                  <a:gd name="connsiteX118" fmla="*/ 7820 w 10068"/>
                  <a:gd name="connsiteY118" fmla="*/ 6536 h 10000"/>
                  <a:gd name="connsiteX119" fmla="*/ 7870 w 10068"/>
                  <a:gd name="connsiteY119" fmla="*/ 6473 h 10000"/>
                  <a:gd name="connsiteX120" fmla="*/ 7921 w 10068"/>
                  <a:gd name="connsiteY120" fmla="*/ 6368 h 10000"/>
                  <a:gd name="connsiteX121" fmla="*/ 7970 w 10068"/>
                  <a:gd name="connsiteY121" fmla="*/ 6243 h 10000"/>
                  <a:gd name="connsiteX122" fmla="*/ 8103 w 10068"/>
                  <a:gd name="connsiteY122" fmla="*/ 5908 h 10000"/>
                  <a:gd name="connsiteX123" fmla="*/ 8184 w 10068"/>
                  <a:gd name="connsiteY123" fmla="*/ 5468 h 10000"/>
                  <a:gd name="connsiteX124" fmla="*/ 8218 w 10068"/>
                  <a:gd name="connsiteY124" fmla="*/ 5302 h 10000"/>
                  <a:gd name="connsiteX125" fmla="*/ 8218 w 10068"/>
                  <a:gd name="connsiteY125" fmla="*/ 5175 h 10000"/>
                  <a:gd name="connsiteX126" fmla="*/ 8168 w 10068"/>
                  <a:gd name="connsiteY126" fmla="*/ 4968 h 10000"/>
                  <a:gd name="connsiteX127" fmla="*/ 8103 w 10068"/>
                  <a:gd name="connsiteY127" fmla="*/ 4862 h 10000"/>
                  <a:gd name="connsiteX128" fmla="*/ 8086 w 10068"/>
                  <a:gd name="connsiteY128" fmla="*/ 4843 h 10000"/>
                  <a:gd name="connsiteX129" fmla="*/ 8218 w 10068"/>
                  <a:gd name="connsiteY129" fmla="*/ 5029 h 10000"/>
                  <a:gd name="connsiteX130" fmla="*/ 8367 w 10068"/>
                  <a:gd name="connsiteY130" fmla="*/ 5196 h 10000"/>
                  <a:gd name="connsiteX131" fmla="*/ 8568 w 10068"/>
                  <a:gd name="connsiteY131" fmla="*/ 5365 h 10000"/>
                  <a:gd name="connsiteX132" fmla="*/ 8751 w 10068"/>
                  <a:gd name="connsiteY132" fmla="*/ 5574 h 10000"/>
                  <a:gd name="connsiteX133" fmla="*/ 8900 w 10068"/>
                  <a:gd name="connsiteY133" fmla="*/ 5846 h 10000"/>
                  <a:gd name="connsiteX134" fmla="*/ 9065 w 10068"/>
                  <a:gd name="connsiteY134" fmla="*/ 6138 h 10000"/>
                  <a:gd name="connsiteX135" fmla="*/ 9198 w 10068"/>
                  <a:gd name="connsiteY135" fmla="*/ 6513 h 10000"/>
                  <a:gd name="connsiteX136" fmla="*/ 9298 w 10068"/>
                  <a:gd name="connsiteY136" fmla="*/ 6973 h 10000"/>
                  <a:gd name="connsiteX137" fmla="*/ 9364 w 10068"/>
                  <a:gd name="connsiteY137" fmla="*/ 7475 h 10000"/>
                  <a:gd name="connsiteX138" fmla="*/ 9413 w 10068"/>
                  <a:gd name="connsiteY138" fmla="*/ 7935 h 10000"/>
                  <a:gd name="connsiteX139" fmla="*/ 9413 w 10068"/>
                  <a:gd name="connsiteY139" fmla="*/ 8354 h 10000"/>
                  <a:gd name="connsiteX140" fmla="*/ 9413 w 10068"/>
                  <a:gd name="connsiteY140" fmla="*/ 8686 h 10000"/>
                  <a:gd name="connsiteX141" fmla="*/ 9413 w 10068"/>
                  <a:gd name="connsiteY141" fmla="*/ 8938 h 10000"/>
                  <a:gd name="connsiteX142" fmla="*/ 9379 w 10068"/>
                  <a:gd name="connsiteY142" fmla="*/ 9146 h 10000"/>
                  <a:gd name="connsiteX143" fmla="*/ 9379 w 10068"/>
                  <a:gd name="connsiteY143" fmla="*/ 9314 h 10000"/>
                  <a:gd name="connsiteX144" fmla="*/ 9379 w 10068"/>
                  <a:gd name="connsiteY144" fmla="*/ 9357 h 10000"/>
                  <a:gd name="connsiteX145" fmla="*/ 9429 w 10068"/>
                  <a:gd name="connsiteY145" fmla="*/ 9357 h 10000"/>
                  <a:gd name="connsiteX146" fmla="*/ 9546 w 10068"/>
                  <a:gd name="connsiteY146" fmla="*/ 9440 h 10000"/>
                  <a:gd name="connsiteX147" fmla="*/ 9696 w 10068"/>
                  <a:gd name="connsiteY147" fmla="*/ 9543 h 10000"/>
                  <a:gd name="connsiteX148" fmla="*/ 10042 w 10068"/>
                  <a:gd name="connsiteY148" fmla="*/ 10000 h 10000"/>
                  <a:gd name="connsiteX149" fmla="*/ 9099 w 10068"/>
                  <a:gd name="connsiteY149" fmla="*/ 2668 h 10000"/>
                  <a:gd name="connsiteX150" fmla="*/ 5216 w 10068"/>
                  <a:gd name="connsiteY150" fmla="*/ 1 h 10000"/>
                  <a:gd name="connsiteX151" fmla="*/ 1453 w 10068"/>
                  <a:gd name="connsiteY151"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59 w 10068"/>
                  <a:gd name="connsiteY5" fmla="*/ 4056 h 10000"/>
                  <a:gd name="connsiteX6" fmla="*/ 3041 w 10068"/>
                  <a:gd name="connsiteY6" fmla="*/ 4258 h 10000"/>
                  <a:gd name="connsiteX7" fmla="*/ 3007 w 10068"/>
                  <a:gd name="connsiteY7" fmla="*/ 4569 h 10000"/>
                  <a:gd name="connsiteX8" fmla="*/ 2973 w 10068"/>
                  <a:gd name="connsiteY8" fmla="*/ 4904 h 10000"/>
                  <a:gd name="connsiteX9" fmla="*/ 2973 w 10068"/>
                  <a:gd name="connsiteY9" fmla="*/ 5134 h 10000"/>
                  <a:gd name="connsiteX10" fmla="*/ 3041 w 10068"/>
                  <a:gd name="connsiteY10" fmla="*/ 5365 h 10000"/>
                  <a:gd name="connsiteX11" fmla="*/ 3106 w 10068"/>
                  <a:gd name="connsiteY11" fmla="*/ 5763 h 10000"/>
                  <a:gd name="connsiteX12" fmla="*/ 3188 w 10068"/>
                  <a:gd name="connsiteY12" fmla="*/ 5929 h 10000"/>
                  <a:gd name="connsiteX13" fmla="*/ 3223 w 10068"/>
                  <a:gd name="connsiteY13" fmla="*/ 6096 h 10000"/>
                  <a:gd name="connsiteX14" fmla="*/ 3272 w 10068"/>
                  <a:gd name="connsiteY14" fmla="*/ 6178 h 10000"/>
                  <a:gd name="connsiteX15" fmla="*/ 3272 w 10068"/>
                  <a:gd name="connsiteY15" fmla="*/ 6199 h 10000"/>
                  <a:gd name="connsiteX16" fmla="*/ 3272 w 10068"/>
                  <a:gd name="connsiteY16" fmla="*/ 6138 h 10000"/>
                  <a:gd name="connsiteX17" fmla="*/ 3272 w 10068"/>
                  <a:gd name="connsiteY17" fmla="*/ 6032 h 10000"/>
                  <a:gd name="connsiteX18" fmla="*/ 3240 w 10068"/>
                  <a:gd name="connsiteY18" fmla="*/ 5846 h 10000"/>
                  <a:gd name="connsiteX19" fmla="*/ 3240 w 10068"/>
                  <a:gd name="connsiteY19" fmla="*/ 5593 h 10000"/>
                  <a:gd name="connsiteX20" fmla="*/ 3272 w 10068"/>
                  <a:gd name="connsiteY20" fmla="*/ 5344 h 10000"/>
                  <a:gd name="connsiteX21" fmla="*/ 3355 w 10068"/>
                  <a:gd name="connsiteY21" fmla="*/ 5029 h 10000"/>
                  <a:gd name="connsiteX22" fmla="*/ 3438 w 10068"/>
                  <a:gd name="connsiteY22" fmla="*/ 4736 h 10000"/>
                  <a:gd name="connsiteX23" fmla="*/ 3588 w 10068"/>
                  <a:gd name="connsiteY23" fmla="*/ 4466 h 10000"/>
                  <a:gd name="connsiteX24" fmla="*/ 3705 w 10068"/>
                  <a:gd name="connsiteY24" fmla="*/ 4341 h 10000"/>
                  <a:gd name="connsiteX25" fmla="*/ 3839 w 10068"/>
                  <a:gd name="connsiteY25" fmla="*/ 4130 h 10000"/>
                  <a:gd name="connsiteX26" fmla="*/ 4103 w 10068"/>
                  <a:gd name="connsiteY26" fmla="*/ 3757 h 10000"/>
                  <a:gd name="connsiteX27" fmla="*/ 4235 w 10068"/>
                  <a:gd name="connsiteY27" fmla="*/ 3588 h 10000"/>
                  <a:gd name="connsiteX28" fmla="*/ 4300 w 10068"/>
                  <a:gd name="connsiteY28" fmla="*/ 3463 h 10000"/>
                  <a:gd name="connsiteX29" fmla="*/ 4382 w 10068"/>
                  <a:gd name="connsiteY29" fmla="*/ 3359 h 10000"/>
                  <a:gd name="connsiteX30" fmla="*/ 4416 w 10068"/>
                  <a:gd name="connsiteY30" fmla="*/ 3338 h 10000"/>
                  <a:gd name="connsiteX31" fmla="*/ 4382 w 10068"/>
                  <a:gd name="connsiteY31" fmla="*/ 3359 h 10000"/>
                  <a:gd name="connsiteX32" fmla="*/ 4333 w 10068"/>
                  <a:gd name="connsiteY32" fmla="*/ 3463 h 10000"/>
                  <a:gd name="connsiteX33" fmla="*/ 4235 w 10068"/>
                  <a:gd name="connsiteY33" fmla="*/ 3630 h 10000"/>
                  <a:gd name="connsiteX34" fmla="*/ 4152 w 10068"/>
                  <a:gd name="connsiteY34" fmla="*/ 3839 h 10000"/>
                  <a:gd name="connsiteX35" fmla="*/ 4035 w 10068"/>
                  <a:gd name="connsiteY35" fmla="*/ 4090 h 10000"/>
                  <a:gd name="connsiteX36" fmla="*/ 3936 w 10068"/>
                  <a:gd name="connsiteY36" fmla="*/ 4363 h 10000"/>
                  <a:gd name="connsiteX37" fmla="*/ 3854 w 10068"/>
                  <a:gd name="connsiteY37" fmla="*/ 4674 h 10000"/>
                  <a:gd name="connsiteX38" fmla="*/ 3803 w 10068"/>
                  <a:gd name="connsiteY38" fmla="*/ 4968 h 10000"/>
                  <a:gd name="connsiteX39" fmla="*/ 3770 w 10068"/>
                  <a:gd name="connsiteY39" fmla="*/ 5365 h 10000"/>
                  <a:gd name="connsiteX40" fmla="*/ 3803 w 10068"/>
                  <a:gd name="connsiteY40" fmla="*/ 5698 h 10000"/>
                  <a:gd name="connsiteX41" fmla="*/ 3886 w 10068"/>
                  <a:gd name="connsiteY41" fmla="*/ 5971 h 10000"/>
                  <a:gd name="connsiteX42" fmla="*/ 3985 w 10068"/>
                  <a:gd name="connsiteY42" fmla="*/ 6138 h 10000"/>
                  <a:gd name="connsiteX43" fmla="*/ 4103 w 10068"/>
                  <a:gd name="connsiteY43" fmla="*/ 6264 h 10000"/>
                  <a:gd name="connsiteX44" fmla="*/ 4202 w 10068"/>
                  <a:gd name="connsiteY44" fmla="*/ 6368 h 10000"/>
                  <a:gd name="connsiteX45" fmla="*/ 4251 w 10068"/>
                  <a:gd name="connsiteY45" fmla="*/ 6410 h 10000"/>
                  <a:gd name="connsiteX46" fmla="*/ 4284 w 10068"/>
                  <a:gd name="connsiteY46" fmla="*/ 6410 h 10000"/>
                  <a:gd name="connsiteX47" fmla="*/ 4284 w 10068"/>
                  <a:gd name="connsiteY47" fmla="*/ 6368 h 10000"/>
                  <a:gd name="connsiteX48" fmla="*/ 4251 w 10068"/>
                  <a:gd name="connsiteY48" fmla="*/ 6243 h 10000"/>
                  <a:gd name="connsiteX49" fmla="*/ 4235 w 10068"/>
                  <a:gd name="connsiteY49" fmla="*/ 6096 h 10000"/>
                  <a:gd name="connsiteX50" fmla="*/ 4202 w 10068"/>
                  <a:gd name="connsiteY50" fmla="*/ 5867 h 10000"/>
                  <a:gd name="connsiteX51" fmla="*/ 4202 w 10068"/>
                  <a:gd name="connsiteY51" fmla="*/ 5635 h 10000"/>
                  <a:gd name="connsiteX52" fmla="*/ 4235 w 10068"/>
                  <a:gd name="connsiteY52" fmla="*/ 5344 h 10000"/>
                  <a:gd name="connsiteX53" fmla="*/ 4251 w 10068"/>
                  <a:gd name="connsiteY53" fmla="*/ 5029 h 10000"/>
                  <a:gd name="connsiteX54" fmla="*/ 4366 w 10068"/>
                  <a:gd name="connsiteY54" fmla="*/ 4736 h 10000"/>
                  <a:gd name="connsiteX55" fmla="*/ 4467 w 10068"/>
                  <a:gd name="connsiteY55" fmla="*/ 4424 h 10000"/>
                  <a:gd name="connsiteX56" fmla="*/ 4599 w 10068"/>
                  <a:gd name="connsiteY56" fmla="*/ 4194 h 10000"/>
                  <a:gd name="connsiteX57" fmla="*/ 4698 w 10068"/>
                  <a:gd name="connsiteY57" fmla="*/ 4005 h 10000"/>
                  <a:gd name="connsiteX58" fmla="*/ 4833 w 10068"/>
                  <a:gd name="connsiteY58" fmla="*/ 3839 h 10000"/>
                  <a:gd name="connsiteX59" fmla="*/ 4948 w 10068"/>
                  <a:gd name="connsiteY59" fmla="*/ 3691 h 10000"/>
                  <a:gd name="connsiteX60" fmla="*/ 5047 w 10068"/>
                  <a:gd name="connsiteY60" fmla="*/ 3588 h 10000"/>
                  <a:gd name="connsiteX61" fmla="*/ 5182 w 10068"/>
                  <a:gd name="connsiteY61" fmla="*/ 3525 h 10000"/>
                  <a:gd name="connsiteX62" fmla="*/ 5266 w 10068"/>
                  <a:gd name="connsiteY62" fmla="*/ 3525 h 10000"/>
                  <a:gd name="connsiteX63" fmla="*/ 5349 w 10068"/>
                  <a:gd name="connsiteY63" fmla="*/ 3588 h 10000"/>
                  <a:gd name="connsiteX64" fmla="*/ 5430 w 10068"/>
                  <a:gd name="connsiteY64" fmla="*/ 3691 h 10000"/>
                  <a:gd name="connsiteX65" fmla="*/ 5482 w 10068"/>
                  <a:gd name="connsiteY65" fmla="*/ 3839 h 10000"/>
                  <a:gd name="connsiteX66" fmla="*/ 5515 w 10068"/>
                  <a:gd name="connsiteY66" fmla="*/ 4028 h 10000"/>
                  <a:gd name="connsiteX67" fmla="*/ 5582 w 10068"/>
                  <a:gd name="connsiteY67" fmla="*/ 4528 h 10000"/>
                  <a:gd name="connsiteX68" fmla="*/ 5615 w 10068"/>
                  <a:gd name="connsiteY68" fmla="*/ 5092 h 10000"/>
                  <a:gd name="connsiteX69" fmla="*/ 5648 w 10068"/>
                  <a:gd name="connsiteY69" fmla="*/ 5678 h 10000"/>
                  <a:gd name="connsiteX70" fmla="*/ 5648 w 10068"/>
                  <a:gd name="connsiteY70" fmla="*/ 5929 h 10000"/>
                  <a:gd name="connsiteX71" fmla="*/ 5648 w 10068"/>
                  <a:gd name="connsiteY71" fmla="*/ 6138 h 10000"/>
                  <a:gd name="connsiteX72" fmla="*/ 5615 w 10068"/>
                  <a:gd name="connsiteY72" fmla="*/ 6346 h 10000"/>
                  <a:gd name="connsiteX73" fmla="*/ 5615 w 10068"/>
                  <a:gd name="connsiteY73" fmla="*/ 6473 h 10000"/>
                  <a:gd name="connsiteX74" fmla="*/ 5615 w 10068"/>
                  <a:gd name="connsiteY74" fmla="*/ 6576 h 10000"/>
                  <a:gd name="connsiteX75" fmla="*/ 5615 w 10068"/>
                  <a:gd name="connsiteY75" fmla="*/ 6597 h 10000"/>
                  <a:gd name="connsiteX76" fmla="*/ 6244 w 10068"/>
                  <a:gd name="connsiteY76" fmla="*/ 3170 h 10000"/>
                  <a:gd name="connsiteX77" fmla="*/ 6278 w 10068"/>
                  <a:gd name="connsiteY77" fmla="*/ 3233 h 10000"/>
                  <a:gd name="connsiteX78" fmla="*/ 6310 w 10068"/>
                  <a:gd name="connsiteY78" fmla="*/ 3338 h 10000"/>
                  <a:gd name="connsiteX79" fmla="*/ 6359 w 10068"/>
                  <a:gd name="connsiteY79" fmla="*/ 3503 h 10000"/>
                  <a:gd name="connsiteX80" fmla="*/ 6410 w 10068"/>
                  <a:gd name="connsiteY80" fmla="*/ 3734 h 10000"/>
                  <a:gd name="connsiteX81" fmla="*/ 6458 w 10068"/>
                  <a:gd name="connsiteY81" fmla="*/ 3965 h 10000"/>
                  <a:gd name="connsiteX82" fmla="*/ 6542 w 10068"/>
                  <a:gd name="connsiteY82" fmla="*/ 4258 h 10000"/>
                  <a:gd name="connsiteX83" fmla="*/ 6627 w 10068"/>
                  <a:gd name="connsiteY83" fmla="*/ 4904 h 10000"/>
                  <a:gd name="connsiteX84" fmla="*/ 6644 w 10068"/>
                  <a:gd name="connsiteY84" fmla="*/ 5238 h 10000"/>
                  <a:gd name="connsiteX85" fmla="*/ 6644 w 10068"/>
                  <a:gd name="connsiteY85" fmla="*/ 5511 h 10000"/>
                  <a:gd name="connsiteX86" fmla="*/ 6644 w 10068"/>
                  <a:gd name="connsiteY86" fmla="*/ 5740 h 10000"/>
                  <a:gd name="connsiteX87" fmla="*/ 6627 w 10068"/>
                  <a:gd name="connsiteY87" fmla="*/ 5929 h 10000"/>
                  <a:gd name="connsiteX88" fmla="*/ 6592 w 10068"/>
                  <a:gd name="connsiteY88" fmla="*/ 6096 h 10000"/>
                  <a:gd name="connsiteX89" fmla="*/ 6577 w 10068"/>
                  <a:gd name="connsiteY89" fmla="*/ 6199 h 10000"/>
                  <a:gd name="connsiteX90" fmla="*/ 6542 w 10068"/>
                  <a:gd name="connsiteY90" fmla="*/ 6264 h 10000"/>
                  <a:gd name="connsiteX91" fmla="*/ 6542 w 10068"/>
                  <a:gd name="connsiteY91" fmla="*/ 6306 h 10000"/>
                  <a:gd name="connsiteX92" fmla="*/ 6542 w 10068"/>
                  <a:gd name="connsiteY92" fmla="*/ 6264 h 10000"/>
                  <a:gd name="connsiteX93" fmla="*/ 6627 w 10068"/>
                  <a:gd name="connsiteY93" fmla="*/ 6199 h 10000"/>
                  <a:gd name="connsiteX94" fmla="*/ 6709 w 10068"/>
                  <a:gd name="connsiteY94" fmla="*/ 6074 h 10000"/>
                  <a:gd name="connsiteX95" fmla="*/ 6774 w 10068"/>
                  <a:gd name="connsiteY95" fmla="*/ 5908 h 10000"/>
                  <a:gd name="connsiteX96" fmla="*/ 6975 w 10068"/>
                  <a:gd name="connsiteY96" fmla="*/ 5532 h 10000"/>
                  <a:gd name="connsiteX97" fmla="*/ 7154 w 10068"/>
                  <a:gd name="connsiteY97" fmla="*/ 5092 h 10000"/>
                  <a:gd name="connsiteX98" fmla="*/ 7173 w 10068"/>
                  <a:gd name="connsiteY98" fmla="*/ 4926 h 10000"/>
                  <a:gd name="connsiteX99" fmla="*/ 7206 w 10068"/>
                  <a:gd name="connsiteY99" fmla="*/ 4736 h 10000"/>
                  <a:gd name="connsiteX100" fmla="*/ 7206 w 10068"/>
                  <a:gd name="connsiteY100" fmla="*/ 4424 h 10000"/>
                  <a:gd name="connsiteX101" fmla="*/ 7154 w 10068"/>
                  <a:gd name="connsiteY101" fmla="*/ 4258 h 10000"/>
                  <a:gd name="connsiteX102" fmla="*/ 7122 w 10068"/>
                  <a:gd name="connsiteY102" fmla="*/ 4235 h 10000"/>
                  <a:gd name="connsiteX103" fmla="*/ 7122 w 10068"/>
                  <a:gd name="connsiteY103" fmla="*/ 4194 h 10000"/>
                  <a:gd name="connsiteX104" fmla="*/ 7154 w 10068"/>
                  <a:gd name="connsiteY104" fmla="*/ 4235 h 10000"/>
                  <a:gd name="connsiteX105" fmla="*/ 7206 w 10068"/>
                  <a:gd name="connsiteY105" fmla="*/ 4341 h 10000"/>
                  <a:gd name="connsiteX106" fmla="*/ 7290 w 10068"/>
                  <a:gd name="connsiteY106" fmla="*/ 4466 h 10000"/>
                  <a:gd name="connsiteX107" fmla="*/ 7389 w 10068"/>
                  <a:gd name="connsiteY107" fmla="*/ 4632 h 10000"/>
                  <a:gd name="connsiteX108" fmla="*/ 7573 w 10068"/>
                  <a:gd name="connsiteY108" fmla="*/ 4904 h 10000"/>
                  <a:gd name="connsiteX109" fmla="*/ 7638 w 10068"/>
                  <a:gd name="connsiteY109" fmla="*/ 5029 h 10000"/>
                  <a:gd name="connsiteX110" fmla="*/ 7654 w 10068"/>
                  <a:gd name="connsiteY110" fmla="*/ 5072 h 10000"/>
                  <a:gd name="connsiteX111" fmla="*/ 7705 w 10068"/>
                  <a:gd name="connsiteY111" fmla="*/ 5574 h 10000"/>
                  <a:gd name="connsiteX112" fmla="*/ 7737 w 10068"/>
                  <a:gd name="connsiteY112" fmla="*/ 6032 h 10000"/>
                  <a:gd name="connsiteX113" fmla="*/ 7737 w 10068"/>
                  <a:gd name="connsiteY113" fmla="*/ 6243 h 10000"/>
                  <a:gd name="connsiteX114" fmla="*/ 7769 w 10068"/>
                  <a:gd name="connsiteY114" fmla="*/ 6431 h 10000"/>
                  <a:gd name="connsiteX115" fmla="*/ 7785 w 10068"/>
                  <a:gd name="connsiteY115" fmla="*/ 6536 h 10000"/>
                  <a:gd name="connsiteX116" fmla="*/ 7820 w 10068"/>
                  <a:gd name="connsiteY116" fmla="*/ 6576 h 10000"/>
                  <a:gd name="connsiteX117" fmla="*/ 7820 w 10068"/>
                  <a:gd name="connsiteY117" fmla="*/ 6536 h 10000"/>
                  <a:gd name="connsiteX118" fmla="*/ 7870 w 10068"/>
                  <a:gd name="connsiteY118" fmla="*/ 6473 h 10000"/>
                  <a:gd name="connsiteX119" fmla="*/ 7921 w 10068"/>
                  <a:gd name="connsiteY119" fmla="*/ 6368 h 10000"/>
                  <a:gd name="connsiteX120" fmla="*/ 7970 w 10068"/>
                  <a:gd name="connsiteY120" fmla="*/ 6243 h 10000"/>
                  <a:gd name="connsiteX121" fmla="*/ 8103 w 10068"/>
                  <a:gd name="connsiteY121" fmla="*/ 5908 h 10000"/>
                  <a:gd name="connsiteX122" fmla="*/ 8184 w 10068"/>
                  <a:gd name="connsiteY122" fmla="*/ 5468 h 10000"/>
                  <a:gd name="connsiteX123" fmla="*/ 8218 w 10068"/>
                  <a:gd name="connsiteY123" fmla="*/ 5302 h 10000"/>
                  <a:gd name="connsiteX124" fmla="*/ 8218 w 10068"/>
                  <a:gd name="connsiteY124" fmla="*/ 5175 h 10000"/>
                  <a:gd name="connsiteX125" fmla="*/ 8168 w 10068"/>
                  <a:gd name="connsiteY125" fmla="*/ 4968 h 10000"/>
                  <a:gd name="connsiteX126" fmla="*/ 8103 w 10068"/>
                  <a:gd name="connsiteY126" fmla="*/ 4862 h 10000"/>
                  <a:gd name="connsiteX127" fmla="*/ 8086 w 10068"/>
                  <a:gd name="connsiteY127" fmla="*/ 4843 h 10000"/>
                  <a:gd name="connsiteX128" fmla="*/ 8218 w 10068"/>
                  <a:gd name="connsiteY128" fmla="*/ 5029 h 10000"/>
                  <a:gd name="connsiteX129" fmla="*/ 8367 w 10068"/>
                  <a:gd name="connsiteY129" fmla="*/ 5196 h 10000"/>
                  <a:gd name="connsiteX130" fmla="*/ 8568 w 10068"/>
                  <a:gd name="connsiteY130" fmla="*/ 5365 h 10000"/>
                  <a:gd name="connsiteX131" fmla="*/ 8751 w 10068"/>
                  <a:gd name="connsiteY131" fmla="*/ 5574 h 10000"/>
                  <a:gd name="connsiteX132" fmla="*/ 8900 w 10068"/>
                  <a:gd name="connsiteY132" fmla="*/ 5846 h 10000"/>
                  <a:gd name="connsiteX133" fmla="*/ 9065 w 10068"/>
                  <a:gd name="connsiteY133" fmla="*/ 6138 h 10000"/>
                  <a:gd name="connsiteX134" fmla="*/ 9198 w 10068"/>
                  <a:gd name="connsiteY134" fmla="*/ 6513 h 10000"/>
                  <a:gd name="connsiteX135" fmla="*/ 9298 w 10068"/>
                  <a:gd name="connsiteY135" fmla="*/ 6973 h 10000"/>
                  <a:gd name="connsiteX136" fmla="*/ 9364 w 10068"/>
                  <a:gd name="connsiteY136" fmla="*/ 7475 h 10000"/>
                  <a:gd name="connsiteX137" fmla="*/ 9413 w 10068"/>
                  <a:gd name="connsiteY137" fmla="*/ 7935 h 10000"/>
                  <a:gd name="connsiteX138" fmla="*/ 9413 w 10068"/>
                  <a:gd name="connsiteY138" fmla="*/ 8354 h 10000"/>
                  <a:gd name="connsiteX139" fmla="*/ 9413 w 10068"/>
                  <a:gd name="connsiteY139" fmla="*/ 8686 h 10000"/>
                  <a:gd name="connsiteX140" fmla="*/ 9413 w 10068"/>
                  <a:gd name="connsiteY140" fmla="*/ 8938 h 10000"/>
                  <a:gd name="connsiteX141" fmla="*/ 9379 w 10068"/>
                  <a:gd name="connsiteY141" fmla="*/ 9146 h 10000"/>
                  <a:gd name="connsiteX142" fmla="*/ 9379 w 10068"/>
                  <a:gd name="connsiteY142" fmla="*/ 9314 h 10000"/>
                  <a:gd name="connsiteX143" fmla="*/ 9379 w 10068"/>
                  <a:gd name="connsiteY143" fmla="*/ 9357 h 10000"/>
                  <a:gd name="connsiteX144" fmla="*/ 9429 w 10068"/>
                  <a:gd name="connsiteY144" fmla="*/ 9357 h 10000"/>
                  <a:gd name="connsiteX145" fmla="*/ 9546 w 10068"/>
                  <a:gd name="connsiteY145" fmla="*/ 9440 h 10000"/>
                  <a:gd name="connsiteX146" fmla="*/ 9696 w 10068"/>
                  <a:gd name="connsiteY146" fmla="*/ 9543 h 10000"/>
                  <a:gd name="connsiteX147" fmla="*/ 10042 w 10068"/>
                  <a:gd name="connsiteY147" fmla="*/ 10000 h 10000"/>
                  <a:gd name="connsiteX148" fmla="*/ 9099 w 10068"/>
                  <a:gd name="connsiteY148" fmla="*/ 2668 h 10000"/>
                  <a:gd name="connsiteX149" fmla="*/ 5216 w 10068"/>
                  <a:gd name="connsiteY149" fmla="*/ 1 h 10000"/>
                  <a:gd name="connsiteX150" fmla="*/ 1453 w 10068"/>
                  <a:gd name="connsiteY150"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59 w 10068"/>
                  <a:gd name="connsiteY5" fmla="*/ 4056 h 10000"/>
                  <a:gd name="connsiteX6" fmla="*/ 3007 w 10068"/>
                  <a:gd name="connsiteY6" fmla="*/ 4569 h 10000"/>
                  <a:gd name="connsiteX7" fmla="*/ 2973 w 10068"/>
                  <a:gd name="connsiteY7" fmla="*/ 4904 h 10000"/>
                  <a:gd name="connsiteX8" fmla="*/ 2973 w 10068"/>
                  <a:gd name="connsiteY8" fmla="*/ 5134 h 10000"/>
                  <a:gd name="connsiteX9" fmla="*/ 3041 w 10068"/>
                  <a:gd name="connsiteY9" fmla="*/ 5365 h 10000"/>
                  <a:gd name="connsiteX10" fmla="*/ 3106 w 10068"/>
                  <a:gd name="connsiteY10" fmla="*/ 5763 h 10000"/>
                  <a:gd name="connsiteX11" fmla="*/ 3188 w 10068"/>
                  <a:gd name="connsiteY11" fmla="*/ 5929 h 10000"/>
                  <a:gd name="connsiteX12" fmla="*/ 3223 w 10068"/>
                  <a:gd name="connsiteY12" fmla="*/ 6096 h 10000"/>
                  <a:gd name="connsiteX13" fmla="*/ 3272 w 10068"/>
                  <a:gd name="connsiteY13" fmla="*/ 6178 h 10000"/>
                  <a:gd name="connsiteX14" fmla="*/ 3272 w 10068"/>
                  <a:gd name="connsiteY14" fmla="*/ 6199 h 10000"/>
                  <a:gd name="connsiteX15" fmla="*/ 3272 w 10068"/>
                  <a:gd name="connsiteY15" fmla="*/ 6138 h 10000"/>
                  <a:gd name="connsiteX16" fmla="*/ 3272 w 10068"/>
                  <a:gd name="connsiteY16" fmla="*/ 6032 h 10000"/>
                  <a:gd name="connsiteX17" fmla="*/ 3240 w 10068"/>
                  <a:gd name="connsiteY17" fmla="*/ 5846 h 10000"/>
                  <a:gd name="connsiteX18" fmla="*/ 3240 w 10068"/>
                  <a:gd name="connsiteY18" fmla="*/ 5593 h 10000"/>
                  <a:gd name="connsiteX19" fmla="*/ 3272 w 10068"/>
                  <a:gd name="connsiteY19" fmla="*/ 5344 h 10000"/>
                  <a:gd name="connsiteX20" fmla="*/ 3355 w 10068"/>
                  <a:gd name="connsiteY20" fmla="*/ 5029 h 10000"/>
                  <a:gd name="connsiteX21" fmla="*/ 3438 w 10068"/>
                  <a:gd name="connsiteY21" fmla="*/ 4736 h 10000"/>
                  <a:gd name="connsiteX22" fmla="*/ 3588 w 10068"/>
                  <a:gd name="connsiteY22" fmla="*/ 4466 h 10000"/>
                  <a:gd name="connsiteX23" fmla="*/ 3705 w 10068"/>
                  <a:gd name="connsiteY23" fmla="*/ 4341 h 10000"/>
                  <a:gd name="connsiteX24" fmla="*/ 3839 w 10068"/>
                  <a:gd name="connsiteY24" fmla="*/ 4130 h 10000"/>
                  <a:gd name="connsiteX25" fmla="*/ 4103 w 10068"/>
                  <a:gd name="connsiteY25" fmla="*/ 3757 h 10000"/>
                  <a:gd name="connsiteX26" fmla="*/ 4235 w 10068"/>
                  <a:gd name="connsiteY26" fmla="*/ 3588 h 10000"/>
                  <a:gd name="connsiteX27" fmla="*/ 4300 w 10068"/>
                  <a:gd name="connsiteY27" fmla="*/ 3463 h 10000"/>
                  <a:gd name="connsiteX28" fmla="*/ 4382 w 10068"/>
                  <a:gd name="connsiteY28" fmla="*/ 3359 h 10000"/>
                  <a:gd name="connsiteX29" fmla="*/ 4416 w 10068"/>
                  <a:gd name="connsiteY29" fmla="*/ 3338 h 10000"/>
                  <a:gd name="connsiteX30" fmla="*/ 4382 w 10068"/>
                  <a:gd name="connsiteY30" fmla="*/ 3359 h 10000"/>
                  <a:gd name="connsiteX31" fmla="*/ 4333 w 10068"/>
                  <a:gd name="connsiteY31" fmla="*/ 3463 h 10000"/>
                  <a:gd name="connsiteX32" fmla="*/ 4235 w 10068"/>
                  <a:gd name="connsiteY32" fmla="*/ 3630 h 10000"/>
                  <a:gd name="connsiteX33" fmla="*/ 4152 w 10068"/>
                  <a:gd name="connsiteY33" fmla="*/ 3839 h 10000"/>
                  <a:gd name="connsiteX34" fmla="*/ 4035 w 10068"/>
                  <a:gd name="connsiteY34" fmla="*/ 4090 h 10000"/>
                  <a:gd name="connsiteX35" fmla="*/ 3936 w 10068"/>
                  <a:gd name="connsiteY35" fmla="*/ 4363 h 10000"/>
                  <a:gd name="connsiteX36" fmla="*/ 3854 w 10068"/>
                  <a:gd name="connsiteY36" fmla="*/ 4674 h 10000"/>
                  <a:gd name="connsiteX37" fmla="*/ 3803 w 10068"/>
                  <a:gd name="connsiteY37" fmla="*/ 4968 h 10000"/>
                  <a:gd name="connsiteX38" fmla="*/ 3770 w 10068"/>
                  <a:gd name="connsiteY38" fmla="*/ 5365 h 10000"/>
                  <a:gd name="connsiteX39" fmla="*/ 3803 w 10068"/>
                  <a:gd name="connsiteY39" fmla="*/ 5698 h 10000"/>
                  <a:gd name="connsiteX40" fmla="*/ 3886 w 10068"/>
                  <a:gd name="connsiteY40" fmla="*/ 5971 h 10000"/>
                  <a:gd name="connsiteX41" fmla="*/ 3985 w 10068"/>
                  <a:gd name="connsiteY41" fmla="*/ 6138 h 10000"/>
                  <a:gd name="connsiteX42" fmla="*/ 4103 w 10068"/>
                  <a:gd name="connsiteY42" fmla="*/ 6264 h 10000"/>
                  <a:gd name="connsiteX43" fmla="*/ 4202 w 10068"/>
                  <a:gd name="connsiteY43" fmla="*/ 6368 h 10000"/>
                  <a:gd name="connsiteX44" fmla="*/ 4251 w 10068"/>
                  <a:gd name="connsiteY44" fmla="*/ 6410 h 10000"/>
                  <a:gd name="connsiteX45" fmla="*/ 4284 w 10068"/>
                  <a:gd name="connsiteY45" fmla="*/ 6410 h 10000"/>
                  <a:gd name="connsiteX46" fmla="*/ 4284 w 10068"/>
                  <a:gd name="connsiteY46" fmla="*/ 6368 h 10000"/>
                  <a:gd name="connsiteX47" fmla="*/ 4251 w 10068"/>
                  <a:gd name="connsiteY47" fmla="*/ 6243 h 10000"/>
                  <a:gd name="connsiteX48" fmla="*/ 4235 w 10068"/>
                  <a:gd name="connsiteY48" fmla="*/ 6096 h 10000"/>
                  <a:gd name="connsiteX49" fmla="*/ 4202 w 10068"/>
                  <a:gd name="connsiteY49" fmla="*/ 5867 h 10000"/>
                  <a:gd name="connsiteX50" fmla="*/ 4202 w 10068"/>
                  <a:gd name="connsiteY50" fmla="*/ 5635 h 10000"/>
                  <a:gd name="connsiteX51" fmla="*/ 4235 w 10068"/>
                  <a:gd name="connsiteY51" fmla="*/ 5344 h 10000"/>
                  <a:gd name="connsiteX52" fmla="*/ 4251 w 10068"/>
                  <a:gd name="connsiteY52" fmla="*/ 5029 h 10000"/>
                  <a:gd name="connsiteX53" fmla="*/ 4366 w 10068"/>
                  <a:gd name="connsiteY53" fmla="*/ 4736 h 10000"/>
                  <a:gd name="connsiteX54" fmla="*/ 4467 w 10068"/>
                  <a:gd name="connsiteY54" fmla="*/ 4424 h 10000"/>
                  <a:gd name="connsiteX55" fmla="*/ 4599 w 10068"/>
                  <a:gd name="connsiteY55" fmla="*/ 4194 h 10000"/>
                  <a:gd name="connsiteX56" fmla="*/ 4698 w 10068"/>
                  <a:gd name="connsiteY56" fmla="*/ 4005 h 10000"/>
                  <a:gd name="connsiteX57" fmla="*/ 4833 w 10068"/>
                  <a:gd name="connsiteY57" fmla="*/ 3839 h 10000"/>
                  <a:gd name="connsiteX58" fmla="*/ 4948 w 10068"/>
                  <a:gd name="connsiteY58" fmla="*/ 3691 h 10000"/>
                  <a:gd name="connsiteX59" fmla="*/ 5047 w 10068"/>
                  <a:gd name="connsiteY59" fmla="*/ 3588 h 10000"/>
                  <a:gd name="connsiteX60" fmla="*/ 5182 w 10068"/>
                  <a:gd name="connsiteY60" fmla="*/ 3525 h 10000"/>
                  <a:gd name="connsiteX61" fmla="*/ 5266 w 10068"/>
                  <a:gd name="connsiteY61" fmla="*/ 3525 h 10000"/>
                  <a:gd name="connsiteX62" fmla="*/ 5349 w 10068"/>
                  <a:gd name="connsiteY62" fmla="*/ 3588 h 10000"/>
                  <a:gd name="connsiteX63" fmla="*/ 5430 w 10068"/>
                  <a:gd name="connsiteY63" fmla="*/ 3691 h 10000"/>
                  <a:gd name="connsiteX64" fmla="*/ 5482 w 10068"/>
                  <a:gd name="connsiteY64" fmla="*/ 3839 h 10000"/>
                  <a:gd name="connsiteX65" fmla="*/ 5515 w 10068"/>
                  <a:gd name="connsiteY65" fmla="*/ 4028 h 10000"/>
                  <a:gd name="connsiteX66" fmla="*/ 5582 w 10068"/>
                  <a:gd name="connsiteY66" fmla="*/ 4528 h 10000"/>
                  <a:gd name="connsiteX67" fmla="*/ 5615 w 10068"/>
                  <a:gd name="connsiteY67" fmla="*/ 5092 h 10000"/>
                  <a:gd name="connsiteX68" fmla="*/ 5648 w 10068"/>
                  <a:gd name="connsiteY68" fmla="*/ 5678 h 10000"/>
                  <a:gd name="connsiteX69" fmla="*/ 5648 w 10068"/>
                  <a:gd name="connsiteY69" fmla="*/ 5929 h 10000"/>
                  <a:gd name="connsiteX70" fmla="*/ 5648 w 10068"/>
                  <a:gd name="connsiteY70" fmla="*/ 6138 h 10000"/>
                  <a:gd name="connsiteX71" fmla="*/ 5615 w 10068"/>
                  <a:gd name="connsiteY71" fmla="*/ 6346 h 10000"/>
                  <a:gd name="connsiteX72" fmla="*/ 5615 w 10068"/>
                  <a:gd name="connsiteY72" fmla="*/ 6473 h 10000"/>
                  <a:gd name="connsiteX73" fmla="*/ 5615 w 10068"/>
                  <a:gd name="connsiteY73" fmla="*/ 6576 h 10000"/>
                  <a:gd name="connsiteX74" fmla="*/ 5615 w 10068"/>
                  <a:gd name="connsiteY74" fmla="*/ 6597 h 10000"/>
                  <a:gd name="connsiteX75" fmla="*/ 6244 w 10068"/>
                  <a:gd name="connsiteY75" fmla="*/ 3170 h 10000"/>
                  <a:gd name="connsiteX76" fmla="*/ 6278 w 10068"/>
                  <a:gd name="connsiteY76" fmla="*/ 3233 h 10000"/>
                  <a:gd name="connsiteX77" fmla="*/ 6310 w 10068"/>
                  <a:gd name="connsiteY77" fmla="*/ 3338 h 10000"/>
                  <a:gd name="connsiteX78" fmla="*/ 6359 w 10068"/>
                  <a:gd name="connsiteY78" fmla="*/ 3503 h 10000"/>
                  <a:gd name="connsiteX79" fmla="*/ 6410 w 10068"/>
                  <a:gd name="connsiteY79" fmla="*/ 3734 h 10000"/>
                  <a:gd name="connsiteX80" fmla="*/ 6458 w 10068"/>
                  <a:gd name="connsiteY80" fmla="*/ 3965 h 10000"/>
                  <a:gd name="connsiteX81" fmla="*/ 6542 w 10068"/>
                  <a:gd name="connsiteY81" fmla="*/ 4258 h 10000"/>
                  <a:gd name="connsiteX82" fmla="*/ 6627 w 10068"/>
                  <a:gd name="connsiteY82" fmla="*/ 4904 h 10000"/>
                  <a:gd name="connsiteX83" fmla="*/ 6644 w 10068"/>
                  <a:gd name="connsiteY83" fmla="*/ 5238 h 10000"/>
                  <a:gd name="connsiteX84" fmla="*/ 6644 w 10068"/>
                  <a:gd name="connsiteY84" fmla="*/ 5511 h 10000"/>
                  <a:gd name="connsiteX85" fmla="*/ 6644 w 10068"/>
                  <a:gd name="connsiteY85" fmla="*/ 5740 h 10000"/>
                  <a:gd name="connsiteX86" fmla="*/ 6627 w 10068"/>
                  <a:gd name="connsiteY86" fmla="*/ 5929 h 10000"/>
                  <a:gd name="connsiteX87" fmla="*/ 6592 w 10068"/>
                  <a:gd name="connsiteY87" fmla="*/ 6096 h 10000"/>
                  <a:gd name="connsiteX88" fmla="*/ 6577 w 10068"/>
                  <a:gd name="connsiteY88" fmla="*/ 6199 h 10000"/>
                  <a:gd name="connsiteX89" fmla="*/ 6542 w 10068"/>
                  <a:gd name="connsiteY89" fmla="*/ 6264 h 10000"/>
                  <a:gd name="connsiteX90" fmla="*/ 6542 w 10068"/>
                  <a:gd name="connsiteY90" fmla="*/ 6306 h 10000"/>
                  <a:gd name="connsiteX91" fmla="*/ 6542 w 10068"/>
                  <a:gd name="connsiteY91" fmla="*/ 6264 h 10000"/>
                  <a:gd name="connsiteX92" fmla="*/ 6627 w 10068"/>
                  <a:gd name="connsiteY92" fmla="*/ 6199 h 10000"/>
                  <a:gd name="connsiteX93" fmla="*/ 6709 w 10068"/>
                  <a:gd name="connsiteY93" fmla="*/ 6074 h 10000"/>
                  <a:gd name="connsiteX94" fmla="*/ 6774 w 10068"/>
                  <a:gd name="connsiteY94" fmla="*/ 5908 h 10000"/>
                  <a:gd name="connsiteX95" fmla="*/ 6975 w 10068"/>
                  <a:gd name="connsiteY95" fmla="*/ 5532 h 10000"/>
                  <a:gd name="connsiteX96" fmla="*/ 7154 w 10068"/>
                  <a:gd name="connsiteY96" fmla="*/ 5092 h 10000"/>
                  <a:gd name="connsiteX97" fmla="*/ 7173 w 10068"/>
                  <a:gd name="connsiteY97" fmla="*/ 4926 h 10000"/>
                  <a:gd name="connsiteX98" fmla="*/ 7206 w 10068"/>
                  <a:gd name="connsiteY98" fmla="*/ 4736 h 10000"/>
                  <a:gd name="connsiteX99" fmla="*/ 7206 w 10068"/>
                  <a:gd name="connsiteY99" fmla="*/ 4424 h 10000"/>
                  <a:gd name="connsiteX100" fmla="*/ 7154 w 10068"/>
                  <a:gd name="connsiteY100" fmla="*/ 4258 h 10000"/>
                  <a:gd name="connsiteX101" fmla="*/ 7122 w 10068"/>
                  <a:gd name="connsiteY101" fmla="*/ 4235 h 10000"/>
                  <a:gd name="connsiteX102" fmla="*/ 7122 w 10068"/>
                  <a:gd name="connsiteY102" fmla="*/ 4194 h 10000"/>
                  <a:gd name="connsiteX103" fmla="*/ 7154 w 10068"/>
                  <a:gd name="connsiteY103" fmla="*/ 4235 h 10000"/>
                  <a:gd name="connsiteX104" fmla="*/ 7206 w 10068"/>
                  <a:gd name="connsiteY104" fmla="*/ 4341 h 10000"/>
                  <a:gd name="connsiteX105" fmla="*/ 7290 w 10068"/>
                  <a:gd name="connsiteY105" fmla="*/ 4466 h 10000"/>
                  <a:gd name="connsiteX106" fmla="*/ 7389 w 10068"/>
                  <a:gd name="connsiteY106" fmla="*/ 4632 h 10000"/>
                  <a:gd name="connsiteX107" fmla="*/ 7573 w 10068"/>
                  <a:gd name="connsiteY107" fmla="*/ 4904 h 10000"/>
                  <a:gd name="connsiteX108" fmla="*/ 7638 w 10068"/>
                  <a:gd name="connsiteY108" fmla="*/ 5029 h 10000"/>
                  <a:gd name="connsiteX109" fmla="*/ 7654 w 10068"/>
                  <a:gd name="connsiteY109" fmla="*/ 5072 h 10000"/>
                  <a:gd name="connsiteX110" fmla="*/ 7705 w 10068"/>
                  <a:gd name="connsiteY110" fmla="*/ 5574 h 10000"/>
                  <a:gd name="connsiteX111" fmla="*/ 7737 w 10068"/>
                  <a:gd name="connsiteY111" fmla="*/ 6032 h 10000"/>
                  <a:gd name="connsiteX112" fmla="*/ 7737 w 10068"/>
                  <a:gd name="connsiteY112" fmla="*/ 6243 h 10000"/>
                  <a:gd name="connsiteX113" fmla="*/ 7769 w 10068"/>
                  <a:gd name="connsiteY113" fmla="*/ 6431 h 10000"/>
                  <a:gd name="connsiteX114" fmla="*/ 7785 w 10068"/>
                  <a:gd name="connsiteY114" fmla="*/ 6536 h 10000"/>
                  <a:gd name="connsiteX115" fmla="*/ 7820 w 10068"/>
                  <a:gd name="connsiteY115" fmla="*/ 6576 h 10000"/>
                  <a:gd name="connsiteX116" fmla="*/ 7820 w 10068"/>
                  <a:gd name="connsiteY116" fmla="*/ 6536 h 10000"/>
                  <a:gd name="connsiteX117" fmla="*/ 7870 w 10068"/>
                  <a:gd name="connsiteY117" fmla="*/ 6473 h 10000"/>
                  <a:gd name="connsiteX118" fmla="*/ 7921 w 10068"/>
                  <a:gd name="connsiteY118" fmla="*/ 6368 h 10000"/>
                  <a:gd name="connsiteX119" fmla="*/ 7970 w 10068"/>
                  <a:gd name="connsiteY119" fmla="*/ 6243 h 10000"/>
                  <a:gd name="connsiteX120" fmla="*/ 8103 w 10068"/>
                  <a:gd name="connsiteY120" fmla="*/ 5908 h 10000"/>
                  <a:gd name="connsiteX121" fmla="*/ 8184 w 10068"/>
                  <a:gd name="connsiteY121" fmla="*/ 5468 h 10000"/>
                  <a:gd name="connsiteX122" fmla="*/ 8218 w 10068"/>
                  <a:gd name="connsiteY122" fmla="*/ 5302 h 10000"/>
                  <a:gd name="connsiteX123" fmla="*/ 8218 w 10068"/>
                  <a:gd name="connsiteY123" fmla="*/ 5175 h 10000"/>
                  <a:gd name="connsiteX124" fmla="*/ 8168 w 10068"/>
                  <a:gd name="connsiteY124" fmla="*/ 4968 h 10000"/>
                  <a:gd name="connsiteX125" fmla="*/ 8103 w 10068"/>
                  <a:gd name="connsiteY125" fmla="*/ 4862 h 10000"/>
                  <a:gd name="connsiteX126" fmla="*/ 8086 w 10068"/>
                  <a:gd name="connsiteY126" fmla="*/ 4843 h 10000"/>
                  <a:gd name="connsiteX127" fmla="*/ 8218 w 10068"/>
                  <a:gd name="connsiteY127" fmla="*/ 5029 h 10000"/>
                  <a:gd name="connsiteX128" fmla="*/ 8367 w 10068"/>
                  <a:gd name="connsiteY128" fmla="*/ 5196 h 10000"/>
                  <a:gd name="connsiteX129" fmla="*/ 8568 w 10068"/>
                  <a:gd name="connsiteY129" fmla="*/ 5365 h 10000"/>
                  <a:gd name="connsiteX130" fmla="*/ 8751 w 10068"/>
                  <a:gd name="connsiteY130" fmla="*/ 5574 h 10000"/>
                  <a:gd name="connsiteX131" fmla="*/ 8900 w 10068"/>
                  <a:gd name="connsiteY131" fmla="*/ 5846 h 10000"/>
                  <a:gd name="connsiteX132" fmla="*/ 9065 w 10068"/>
                  <a:gd name="connsiteY132" fmla="*/ 6138 h 10000"/>
                  <a:gd name="connsiteX133" fmla="*/ 9198 w 10068"/>
                  <a:gd name="connsiteY133" fmla="*/ 6513 h 10000"/>
                  <a:gd name="connsiteX134" fmla="*/ 9298 w 10068"/>
                  <a:gd name="connsiteY134" fmla="*/ 6973 h 10000"/>
                  <a:gd name="connsiteX135" fmla="*/ 9364 w 10068"/>
                  <a:gd name="connsiteY135" fmla="*/ 7475 h 10000"/>
                  <a:gd name="connsiteX136" fmla="*/ 9413 w 10068"/>
                  <a:gd name="connsiteY136" fmla="*/ 7935 h 10000"/>
                  <a:gd name="connsiteX137" fmla="*/ 9413 w 10068"/>
                  <a:gd name="connsiteY137" fmla="*/ 8354 h 10000"/>
                  <a:gd name="connsiteX138" fmla="*/ 9413 w 10068"/>
                  <a:gd name="connsiteY138" fmla="*/ 8686 h 10000"/>
                  <a:gd name="connsiteX139" fmla="*/ 9413 w 10068"/>
                  <a:gd name="connsiteY139" fmla="*/ 8938 h 10000"/>
                  <a:gd name="connsiteX140" fmla="*/ 9379 w 10068"/>
                  <a:gd name="connsiteY140" fmla="*/ 9146 h 10000"/>
                  <a:gd name="connsiteX141" fmla="*/ 9379 w 10068"/>
                  <a:gd name="connsiteY141" fmla="*/ 9314 h 10000"/>
                  <a:gd name="connsiteX142" fmla="*/ 9379 w 10068"/>
                  <a:gd name="connsiteY142" fmla="*/ 9357 h 10000"/>
                  <a:gd name="connsiteX143" fmla="*/ 9429 w 10068"/>
                  <a:gd name="connsiteY143" fmla="*/ 9357 h 10000"/>
                  <a:gd name="connsiteX144" fmla="*/ 9546 w 10068"/>
                  <a:gd name="connsiteY144" fmla="*/ 9440 h 10000"/>
                  <a:gd name="connsiteX145" fmla="*/ 9696 w 10068"/>
                  <a:gd name="connsiteY145" fmla="*/ 9543 h 10000"/>
                  <a:gd name="connsiteX146" fmla="*/ 10042 w 10068"/>
                  <a:gd name="connsiteY146" fmla="*/ 10000 h 10000"/>
                  <a:gd name="connsiteX147" fmla="*/ 9099 w 10068"/>
                  <a:gd name="connsiteY147" fmla="*/ 2668 h 10000"/>
                  <a:gd name="connsiteX148" fmla="*/ 5216 w 10068"/>
                  <a:gd name="connsiteY148" fmla="*/ 1 h 10000"/>
                  <a:gd name="connsiteX149" fmla="*/ 1453 w 10068"/>
                  <a:gd name="connsiteY149"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59 w 10068"/>
                  <a:gd name="connsiteY5" fmla="*/ 4056 h 10000"/>
                  <a:gd name="connsiteX6" fmla="*/ 2973 w 10068"/>
                  <a:gd name="connsiteY6" fmla="*/ 4904 h 10000"/>
                  <a:gd name="connsiteX7" fmla="*/ 2973 w 10068"/>
                  <a:gd name="connsiteY7" fmla="*/ 5134 h 10000"/>
                  <a:gd name="connsiteX8" fmla="*/ 3041 w 10068"/>
                  <a:gd name="connsiteY8" fmla="*/ 5365 h 10000"/>
                  <a:gd name="connsiteX9" fmla="*/ 3106 w 10068"/>
                  <a:gd name="connsiteY9" fmla="*/ 5763 h 10000"/>
                  <a:gd name="connsiteX10" fmla="*/ 3188 w 10068"/>
                  <a:gd name="connsiteY10" fmla="*/ 5929 h 10000"/>
                  <a:gd name="connsiteX11" fmla="*/ 3223 w 10068"/>
                  <a:gd name="connsiteY11" fmla="*/ 6096 h 10000"/>
                  <a:gd name="connsiteX12" fmla="*/ 3272 w 10068"/>
                  <a:gd name="connsiteY12" fmla="*/ 6178 h 10000"/>
                  <a:gd name="connsiteX13" fmla="*/ 3272 w 10068"/>
                  <a:gd name="connsiteY13" fmla="*/ 6199 h 10000"/>
                  <a:gd name="connsiteX14" fmla="*/ 3272 w 10068"/>
                  <a:gd name="connsiteY14" fmla="*/ 6138 h 10000"/>
                  <a:gd name="connsiteX15" fmla="*/ 3272 w 10068"/>
                  <a:gd name="connsiteY15" fmla="*/ 6032 h 10000"/>
                  <a:gd name="connsiteX16" fmla="*/ 3240 w 10068"/>
                  <a:gd name="connsiteY16" fmla="*/ 5846 h 10000"/>
                  <a:gd name="connsiteX17" fmla="*/ 3240 w 10068"/>
                  <a:gd name="connsiteY17" fmla="*/ 5593 h 10000"/>
                  <a:gd name="connsiteX18" fmla="*/ 3272 w 10068"/>
                  <a:gd name="connsiteY18" fmla="*/ 5344 h 10000"/>
                  <a:gd name="connsiteX19" fmla="*/ 3355 w 10068"/>
                  <a:gd name="connsiteY19" fmla="*/ 5029 h 10000"/>
                  <a:gd name="connsiteX20" fmla="*/ 3438 w 10068"/>
                  <a:gd name="connsiteY20" fmla="*/ 4736 h 10000"/>
                  <a:gd name="connsiteX21" fmla="*/ 3588 w 10068"/>
                  <a:gd name="connsiteY21" fmla="*/ 4466 h 10000"/>
                  <a:gd name="connsiteX22" fmla="*/ 3705 w 10068"/>
                  <a:gd name="connsiteY22" fmla="*/ 4341 h 10000"/>
                  <a:gd name="connsiteX23" fmla="*/ 3839 w 10068"/>
                  <a:gd name="connsiteY23" fmla="*/ 4130 h 10000"/>
                  <a:gd name="connsiteX24" fmla="*/ 4103 w 10068"/>
                  <a:gd name="connsiteY24" fmla="*/ 3757 h 10000"/>
                  <a:gd name="connsiteX25" fmla="*/ 4235 w 10068"/>
                  <a:gd name="connsiteY25" fmla="*/ 3588 h 10000"/>
                  <a:gd name="connsiteX26" fmla="*/ 4300 w 10068"/>
                  <a:gd name="connsiteY26" fmla="*/ 3463 h 10000"/>
                  <a:gd name="connsiteX27" fmla="*/ 4382 w 10068"/>
                  <a:gd name="connsiteY27" fmla="*/ 3359 h 10000"/>
                  <a:gd name="connsiteX28" fmla="*/ 4416 w 10068"/>
                  <a:gd name="connsiteY28" fmla="*/ 3338 h 10000"/>
                  <a:gd name="connsiteX29" fmla="*/ 4382 w 10068"/>
                  <a:gd name="connsiteY29" fmla="*/ 3359 h 10000"/>
                  <a:gd name="connsiteX30" fmla="*/ 4333 w 10068"/>
                  <a:gd name="connsiteY30" fmla="*/ 3463 h 10000"/>
                  <a:gd name="connsiteX31" fmla="*/ 4235 w 10068"/>
                  <a:gd name="connsiteY31" fmla="*/ 3630 h 10000"/>
                  <a:gd name="connsiteX32" fmla="*/ 4152 w 10068"/>
                  <a:gd name="connsiteY32" fmla="*/ 3839 h 10000"/>
                  <a:gd name="connsiteX33" fmla="*/ 4035 w 10068"/>
                  <a:gd name="connsiteY33" fmla="*/ 4090 h 10000"/>
                  <a:gd name="connsiteX34" fmla="*/ 3936 w 10068"/>
                  <a:gd name="connsiteY34" fmla="*/ 4363 h 10000"/>
                  <a:gd name="connsiteX35" fmla="*/ 3854 w 10068"/>
                  <a:gd name="connsiteY35" fmla="*/ 4674 h 10000"/>
                  <a:gd name="connsiteX36" fmla="*/ 3803 w 10068"/>
                  <a:gd name="connsiteY36" fmla="*/ 4968 h 10000"/>
                  <a:gd name="connsiteX37" fmla="*/ 3770 w 10068"/>
                  <a:gd name="connsiteY37" fmla="*/ 5365 h 10000"/>
                  <a:gd name="connsiteX38" fmla="*/ 3803 w 10068"/>
                  <a:gd name="connsiteY38" fmla="*/ 5698 h 10000"/>
                  <a:gd name="connsiteX39" fmla="*/ 3886 w 10068"/>
                  <a:gd name="connsiteY39" fmla="*/ 5971 h 10000"/>
                  <a:gd name="connsiteX40" fmla="*/ 3985 w 10068"/>
                  <a:gd name="connsiteY40" fmla="*/ 6138 h 10000"/>
                  <a:gd name="connsiteX41" fmla="*/ 4103 w 10068"/>
                  <a:gd name="connsiteY41" fmla="*/ 6264 h 10000"/>
                  <a:gd name="connsiteX42" fmla="*/ 4202 w 10068"/>
                  <a:gd name="connsiteY42" fmla="*/ 6368 h 10000"/>
                  <a:gd name="connsiteX43" fmla="*/ 4251 w 10068"/>
                  <a:gd name="connsiteY43" fmla="*/ 6410 h 10000"/>
                  <a:gd name="connsiteX44" fmla="*/ 4284 w 10068"/>
                  <a:gd name="connsiteY44" fmla="*/ 6410 h 10000"/>
                  <a:gd name="connsiteX45" fmla="*/ 4284 w 10068"/>
                  <a:gd name="connsiteY45" fmla="*/ 6368 h 10000"/>
                  <a:gd name="connsiteX46" fmla="*/ 4251 w 10068"/>
                  <a:gd name="connsiteY46" fmla="*/ 6243 h 10000"/>
                  <a:gd name="connsiteX47" fmla="*/ 4235 w 10068"/>
                  <a:gd name="connsiteY47" fmla="*/ 6096 h 10000"/>
                  <a:gd name="connsiteX48" fmla="*/ 4202 w 10068"/>
                  <a:gd name="connsiteY48" fmla="*/ 5867 h 10000"/>
                  <a:gd name="connsiteX49" fmla="*/ 4202 w 10068"/>
                  <a:gd name="connsiteY49" fmla="*/ 5635 h 10000"/>
                  <a:gd name="connsiteX50" fmla="*/ 4235 w 10068"/>
                  <a:gd name="connsiteY50" fmla="*/ 5344 h 10000"/>
                  <a:gd name="connsiteX51" fmla="*/ 4251 w 10068"/>
                  <a:gd name="connsiteY51" fmla="*/ 5029 h 10000"/>
                  <a:gd name="connsiteX52" fmla="*/ 4366 w 10068"/>
                  <a:gd name="connsiteY52" fmla="*/ 4736 h 10000"/>
                  <a:gd name="connsiteX53" fmla="*/ 4467 w 10068"/>
                  <a:gd name="connsiteY53" fmla="*/ 4424 h 10000"/>
                  <a:gd name="connsiteX54" fmla="*/ 4599 w 10068"/>
                  <a:gd name="connsiteY54" fmla="*/ 4194 h 10000"/>
                  <a:gd name="connsiteX55" fmla="*/ 4698 w 10068"/>
                  <a:gd name="connsiteY55" fmla="*/ 4005 h 10000"/>
                  <a:gd name="connsiteX56" fmla="*/ 4833 w 10068"/>
                  <a:gd name="connsiteY56" fmla="*/ 3839 h 10000"/>
                  <a:gd name="connsiteX57" fmla="*/ 4948 w 10068"/>
                  <a:gd name="connsiteY57" fmla="*/ 3691 h 10000"/>
                  <a:gd name="connsiteX58" fmla="*/ 5047 w 10068"/>
                  <a:gd name="connsiteY58" fmla="*/ 3588 h 10000"/>
                  <a:gd name="connsiteX59" fmla="*/ 5182 w 10068"/>
                  <a:gd name="connsiteY59" fmla="*/ 3525 h 10000"/>
                  <a:gd name="connsiteX60" fmla="*/ 5266 w 10068"/>
                  <a:gd name="connsiteY60" fmla="*/ 3525 h 10000"/>
                  <a:gd name="connsiteX61" fmla="*/ 5349 w 10068"/>
                  <a:gd name="connsiteY61" fmla="*/ 3588 h 10000"/>
                  <a:gd name="connsiteX62" fmla="*/ 5430 w 10068"/>
                  <a:gd name="connsiteY62" fmla="*/ 3691 h 10000"/>
                  <a:gd name="connsiteX63" fmla="*/ 5482 w 10068"/>
                  <a:gd name="connsiteY63" fmla="*/ 3839 h 10000"/>
                  <a:gd name="connsiteX64" fmla="*/ 5515 w 10068"/>
                  <a:gd name="connsiteY64" fmla="*/ 4028 h 10000"/>
                  <a:gd name="connsiteX65" fmla="*/ 5582 w 10068"/>
                  <a:gd name="connsiteY65" fmla="*/ 4528 h 10000"/>
                  <a:gd name="connsiteX66" fmla="*/ 5615 w 10068"/>
                  <a:gd name="connsiteY66" fmla="*/ 5092 h 10000"/>
                  <a:gd name="connsiteX67" fmla="*/ 5648 w 10068"/>
                  <a:gd name="connsiteY67" fmla="*/ 5678 h 10000"/>
                  <a:gd name="connsiteX68" fmla="*/ 5648 w 10068"/>
                  <a:gd name="connsiteY68" fmla="*/ 5929 h 10000"/>
                  <a:gd name="connsiteX69" fmla="*/ 5648 w 10068"/>
                  <a:gd name="connsiteY69" fmla="*/ 6138 h 10000"/>
                  <a:gd name="connsiteX70" fmla="*/ 5615 w 10068"/>
                  <a:gd name="connsiteY70" fmla="*/ 6346 h 10000"/>
                  <a:gd name="connsiteX71" fmla="*/ 5615 w 10068"/>
                  <a:gd name="connsiteY71" fmla="*/ 6473 h 10000"/>
                  <a:gd name="connsiteX72" fmla="*/ 5615 w 10068"/>
                  <a:gd name="connsiteY72" fmla="*/ 6576 h 10000"/>
                  <a:gd name="connsiteX73" fmla="*/ 5615 w 10068"/>
                  <a:gd name="connsiteY73" fmla="*/ 6597 h 10000"/>
                  <a:gd name="connsiteX74" fmla="*/ 6244 w 10068"/>
                  <a:gd name="connsiteY74" fmla="*/ 3170 h 10000"/>
                  <a:gd name="connsiteX75" fmla="*/ 6278 w 10068"/>
                  <a:gd name="connsiteY75" fmla="*/ 3233 h 10000"/>
                  <a:gd name="connsiteX76" fmla="*/ 6310 w 10068"/>
                  <a:gd name="connsiteY76" fmla="*/ 3338 h 10000"/>
                  <a:gd name="connsiteX77" fmla="*/ 6359 w 10068"/>
                  <a:gd name="connsiteY77" fmla="*/ 3503 h 10000"/>
                  <a:gd name="connsiteX78" fmla="*/ 6410 w 10068"/>
                  <a:gd name="connsiteY78" fmla="*/ 3734 h 10000"/>
                  <a:gd name="connsiteX79" fmla="*/ 6458 w 10068"/>
                  <a:gd name="connsiteY79" fmla="*/ 3965 h 10000"/>
                  <a:gd name="connsiteX80" fmla="*/ 6542 w 10068"/>
                  <a:gd name="connsiteY80" fmla="*/ 4258 h 10000"/>
                  <a:gd name="connsiteX81" fmla="*/ 6627 w 10068"/>
                  <a:gd name="connsiteY81" fmla="*/ 4904 h 10000"/>
                  <a:gd name="connsiteX82" fmla="*/ 6644 w 10068"/>
                  <a:gd name="connsiteY82" fmla="*/ 5238 h 10000"/>
                  <a:gd name="connsiteX83" fmla="*/ 6644 w 10068"/>
                  <a:gd name="connsiteY83" fmla="*/ 5511 h 10000"/>
                  <a:gd name="connsiteX84" fmla="*/ 6644 w 10068"/>
                  <a:gd name="connsiteY84" fmla="*/ 5740 h 10000"/>
                  <a:gd name="connsiteX85" fmla="*/ 6627 w 10068"/>
                  <a:gd name="connsiteY85" fmla="*/ 5929 h 10000"/>
                  <a:gd name="connsiteX86" fmla="*/ 6592 w 10068"/>
                  <a:gd name="connsiteY86" fmla="*/ 6096 h 10000"/>
                  <a:gd name="connsiteX87" fmla="*/ 6577 w 10068"/>
                  <a:gd name="connsiteY87" fmla="*/ 6199 h 10000"/>
                  <a:gd name="connsiteX88" fmla="*/ 6542 w 10068"/>
                  <a:gd name="connsiteY88" fmla="*/ 6264 h 10000"/>
                  <a:gd name="connsiteX89" fmla="*/ 6542 w 10068"/>
                  <a:gd name="connsiteY89" fmla="*/ 6306 h 10000"/>
                  <a:gd name="connsiteX90" fmla="*/ 6542 w 10068"/>
                  <a:gd name="connsiteY90" fmla="*/ 6264 h 10000"/>
                  <a:gd name="connsiteX91" fmla="*/ 6627 w 10068"/>
                  <a:gd name="connsiteY91" fmla="*/ 6199 h 10000"/>
                  <a:gd name="connsiteX92" fmla="*/ 6709 w 10068"/>
                  <a:gd name="connsiteY92" fmla="*/ 6074 h 10000"/>
                  <a:gd name="connsiteX93" fmla="*/ 6774 w 10068"/>
                  <a:gd name="connsiteY93" fmla="*/ 5908 h 10000"/>
                  <a:gd name="connsiteX94" fmla="*/ 6975 w 10068"/>
                  <a:gd name="connsiteY94" fmla="*/ 5532 h 10000"/>
                  <a:gd name="connsiteX95" fmla="*/ 7154 w 10068"/>
                  <a:gd name="connsiteY95" fmla="*/ 5092 h 10000"/>
                  <a:gd name="connsiteX96" fmla="*/ 7173 w 10068"/>
                  <a:gd name="connsiteY96" fmla="*/ 4926 h 10000"/>
                  <a:gd name="connsiteX97" fmla="*/ 7206 w 10068"/>
                  <a:gd name="connsiteY97" fmla="*/ 4736 h 10000"/>
                  <a:gd name="connsiteX98" fmla="*/ 7206 w 10068"/>
                  <a:gd name="connsiteY98" fmla="*/ 4424 h 10000"/>
                  <a:gd name="connsiteX99" fmla="*/ 7154 w 10068"/>
                  <a:gd name="connsiteY99" fmla="*/ 4258 h 10000"/>
                  <a:gd name="connsiteX100" fmla="*/ 7122 w 10068"/>
                  <a:gd name="connsiteY100" fmla="*/ 4235 h 10000"/>
                  <a:gd name="connsiteX101" fmla="*/ 7122 w 10068"/>
                  <a:gd name="connsiteY101" fmla="*/ 4194 h 10000"/>
                  <a:gd name="connsiteX102" fmla="*/ 7154 w 10068"/>
                  <a:gd name="connsiteY102" fmla="*/ 4235 h 10000"/>
                  <a:gd name="connsiteX103" fmla="*/ 7206 w 10068"/>
                  <a:gd name="connsiteY103" fmla="*/ 4341 h 10000"/>
                  <a:gd name="connsiteX104" fmla="*/ 7290 w 10068"/>
                  <a:gd name="connsiteY104" fmla="*/ 4466 h 10000"/>
                  <a:gd name="connsiteX105" fmla="*/ 7389 w 10068"/>
                  <a:gd name="connsiteY105" fmla="*/ 4632 h 10000"/>
                  <a:gd name="connsiteX106" fmla="*/ 7573 w 10068"/>
                  <a:gd name="connsiteY106" fmla="*/ 4904 h 10000"/>
                  <a:gd name="connsiteX107" fmla="*/ 7638 w 10068"/>
                  <a:gd name="connsiteY107" fmla="*/ 5029 h 10000"/>
                  <a:gd name="connsiteX108" fmla="*/ 7654 w 10068"/>
                  <a:gd name="connsiteY108" fmla="*/ 5072 h 10000"/>
                  <a:gd name="connsiteX109" fmla="*/ 7705 w 10068"/>
                  <a:gd name="connsiteY109" fmla="*/ 5574 h 10000"/>
                  <a:gd name="connsiteX110" fmla="*/ 7737 w 10068"/>
                  <a:gd name="connsiteY110" fmla="*/ 6032 h 10000"/>
                  <a:gd name="connsiteX111" fmla="*/ 7737 w 10068"/>
                  <a:gd name="connsiteY111" fmla="*/ 6243 h 10000"/>
                  <a:gd name="connsiteX112" fmla="*/ 7769 w 10068"/>
                  <a:gd name="connsiteY112" fmla="*/ 6431 h 10000"/>
                  <a:gd name="connsiteX113" fmla="*/ 7785 w 10068"/>
                  <a:gd name="connsiteY113" fmla="*/ 6536 h 10000"/>
                  <a:gd name="connsiteX114" fmla="*/ 7820 w 10068"/>
                  <a:gd name="connsiteY114" fmla="*/ 6576 h 10000"/>
                  <a:gd name="connsiteX115" fmla="*/ 7820 w 10068"/>
                  <a:gd name="connsiteY115" fmla="*/ 6536 h 10000"/>
                  <a:gd name="connsiteX116" fmla="*/ 7870 w 10068"/>
                  <a:gd name="connsiteY116" fmla="*/ 6473 h 10000"/>
                  <a:gd name="connsiteX117" fmla="*/ 7921 w 10068"/>
                  <a:gd name="connsiteY117" fmla="*/ 6368 h 10000"/>
                  <a:gd name="connsiteX118" fmla="*/ 7970 w 10068"/>
                  <a:gd name="connsiteY118" fmla="*/ 6243 h 10000"/>
                  <a:gd name="connsiteX119" fmla="*/ 8103 w 10068"/>
                  <a:gd name="connsiteY119" fmla="*/ 5908 h 10000"/>
                  <a:gd name="connsiteX120" fmla="*/ 8184 w 10068"/>
                  <a:gd name="connsiteY120" fmla="*/ 5468 h 10000"/>
                  <a:gd name="connsiteX121" fmla="*/ 8218 w 10068"/>
                  <a:gd name="connsiteY121" fmla="*/ 5302 h 10000"/>
                  <a:gd name="connsiteX122" fmla="*/ 8218 w 10068"/>
                  <a:gd name="connsiteY122" fmla="*/ 5175 h 10000"/>
                  <a:gd name="connsiteX123" fmla="*/ 8168 w 10068"/>
                  <a:gd name="connsiteY123" fmla="*/ 4968 h 10000"/>
                  <a:gd name="connsiteX124" fmla="*/ 8103 w 10068"/>
                  <a:gd name="connsiteY124" fmla="*/ 4862 h 10000"/>
                  <a:gd name="connsiteX125" fmla="*/ 8086 w 10068"/>
                  <a:gd name="connsiteY125" fmla="*/ 4843 h 10000"/>
                  <a:gd name="connsiteX126" fmla="*/ 8218 w 10068"/>
                  <a:gd name="connsiteY126" fmla="*/ 5029 h 10000"/>
                  <a:gd name="connsiteX127" fmla="*/ 8367 w 10068"/>
                  <a:gd name="connsiteY127" fmla="*/ 5196 h 10000"/>
                  <a:gd name="connsiteX128" fmla="*/ 8568 w 10068"/>
                  <a:gd name="connsiteY128" fmla="*/ 5365 h 10000"/>
                  <a:gd name="connsiteX129" fmla="*/ 8751 w 10068"/>
                  <a:gd name="connsiteY129" fmla="*/ 5574 h 10000"/>
                  <a:gd name="connsiteX130" fmla="*/ 8900 w 10068"/>
                  <a:gd name="connsiteY130" fmla="*/ 5846 h 10000"/>
                  <a:gd name="connsiteX131" fmla="*/ 9065 w 10068"/>
                  <a:gd name="connsiteY131" fmla="*/ 6138 h 10000"/>
                  <a:gd name="connsiteX132" fmla="*/ 9198 w 10068"/>
                  <a:gd name="connsiteY132" fmla="*/ 6513 h 10000"/>
                  <a:gd name="connsiteX133" fmla="*/ 9298 w 10068"/>
                  <a:gd name="connsiteY133" fmla="*/ 6973 h 10000"/>
                  <a:gd name="connsiteX134" fmla="*/ 9364 w 10068"/>
                  <a:gd name="connsiteY134" fmla="*/ 7475 h 10000"/>
                  <a:gd name="connsiteX135" fmla="*/ 9413 w 10068"/>
                  <a:gd name="connsiteY135" fmla="*/ 7935 h 10000"/>
                  <a:gd name="connsiteX136" fmla="*/ 9413 w 10068"/>
                  <a:gd name="connsiteY136" fmla="*/ 8354 h 10000"/>
                  <a:gd name="connsiteX137" fmla="*/ 9413 w 10068"/>
                  <a:gd name="connsiteY137" fmla="*/ 8686 h 10000"/>
                  <a:gd name="connsiteX138" fmla="*/ 9413 w 10068"/>
                  <a:gd name="connsiteY138" fmla="*/ 8938 h 10000"/>
                  <a:gd name="connsiteX139" fmla="*/ 9379 w 10068"/>
                  <a:gd name="connsiteY139" fmla="*/ 9146 h 10000"/>
                  <a:gd name="connsiteX140" fmla="*/ 9379 w 10068"/>
                  <a:gd name="connsiteY140" fmla="*/ 9314 h 10000"/>
                  <a:gd name="connsiteX141" fmla="*/ 9379 w 10068"/>
                  <a:gd name="connsiteY141" fmla="*/ 9357 h 10000"/>
                  <a:gd name="connsiteX142" fmla="*/ 9429 w 10068"/>
                  <a:gd name="connsiteY142" fmla="*/ 9357 h 10000"/>
                  <a:gd name="connsiteX143" fmla="*/ 9546 w 10068"/>
                  <a:gd name="connsiteY143" fmla="*/ 9440 h 10000"/>
                  <a:gd name="connsiteX144" fmla="*/ 9696 w 10068"/>
                  <a:gd name="connsiteY144" fmla="*/ 9543 h 10000"/>
                  <a:gd name="connsiteX145" fmla="*/ 10042 w 10068"/>
                  <a:gd name="connsiteY145" fmla="*/ 10000 h 10000"/>
                  <a:gd name="connsiteX146" fmla="*/ 9099 w 10068"/>
                  <a:gd name="connsiteY146" fmla="*/ 2668 h 10000"/>
                  <a:gd name="connsiteX147" fmla="*/ 5216 w 10068"/>
                  <a:gd name="connsiteY147" fmla="*/ 1 h 10000"/>
                  <a:gd name="connsiteX148" fmla="*/ 1453 w 10068"/>
                  <a:gd name="connsiteY148"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59 w 10068"/>
                  <a:gd name="connsiteY5" fmla="*/ 4056 h 10000"/>
                  <a:gd name="connsiteX6" fmla="*/ 2973 w 10068"/>
                  <a:gd name="connsiteY6" fmla="*/ 5134 h 10000"/>
                  <a:gd name="connsiteX7" fmla="*/ 3041 w 10068"/>
                  <a:gd name="connsiteY7" fmla="*/ 5365 h 10000"/>
                  <a:gd name="connsiteX8" fmla="*/ 3106 w 10068"/>
                  <a:gd name="connsiteY8" fmla="*/ 5763 h 10000"/>
                  <a:gd name="connsiteX9" fmla="*/ 3188 w 10068"/>
                  <a:gd name="connsiteY9" fmla="*/ 5929 h 10000"/>
                  <a:gd name="connsiteX10" fmla="*/ 3223 w 10068"/>
                  <a:gd name="connsiteY10" fmla="*/ 6096 h 10000"/>
                  <a:gd name="connsiteX11" fmla="*/ 3272 w 10068"/>
                  <a:gd name="connsiteY11" fmla="*/ 6178 h 10000"/>
                  <a:gd name="connsiteX12" fmla="*/ 3272 w 10068"/>
                  <a:gd name="connsiteY12" fmla="*/ 6199 h 10000"/>
                  <a:gd name="connsiteX13" fmla="*/ 3272 w 10068"/>
                  <a:gd name="connsiteY13" fmla="*/ 6138 h 10000"/>
                  <a:gd name="connsiteX14" fmla="*/ 3272 w 10068"/>
                  <a:gd name="connsiteY14" fmla="*/ 6032 h 10000"/>
                  <a:gd name="connsiteX15" fmla="*/ 3240 w 10068"/>
                  <a:gd name="connsiteY15" fmla="*/ 5846 h 10000"/>
                  <a:gd name="connsiteX16" fmla="*/ 3240 w 10068"/>
                  <a:gd name="connsiteY16" fmla="*/ 5593 h 10000"/>
                  <a:gd name="connsiteX17" fmla="*/ 3272 w 10068"/>
                  <a:gd name="connsiteY17" fmla="*/ 5344 h 10000"/>
                  <a:gd name="connsiteX18" fmla="*/ 3355 w 10068"/>
                  <a:gd name="connsiteY18" fmla="*/ 5029 h 10000"/>
                  <a:gd name="connsiteX19" fmla="*/ 3438 w 10068"/>
                  <a:gd name="connsiteY19" fmla="*/ 4736 h 10000"/>
                  <a:gd name="connsiteX20" fmla="*/ 3588 w 10068"/>
                  <a:gd name="connsiteY20" fmla="*/ 4466 h 10000"/>
                  <a:gd name="connsiteX21" fmla="*/ 3705 w 10068"/>
                  <a:gd name="connsiteY21" fmla="*/ 4341 h 10000"/>
                  <a:gd name="connsiteX22" fmla="*/ 3839 w 10068"/>
                  <a:gd name="connsiteY22" fmla="*/ 4130 h 10000"/>
                  <a:gd name="connsiteX23" fmla="*/ 4103 w 10068"/>
                  <a:gd name="connsiteY23" fmla="*/ 3757 h 10000"/>
                  <a:gd name="connsiteX24" fmla="*/ 4235 w 10068"/>
                  <a:gd name="connsiteY24" fmla="*/ 3588 h 10000"/>
                  <a:gd name="connsiteX25" fmla="*/ 4300 w 10068"/>
                  <a:gd name="connsiteY25" fmla="*/ 3463 h 10000"/>
                  <a:gd name="connsiteX26" fmla="*/ 4382 w 10068"/>
                  <a:gd name="connsiteY26" fmla="*/ 3359 h 10000"/>
                  <a:gd name="connsiteX27" fmla="*/ 4416 w 10068"/>
                  <a:gd name="connsiteY27" fmla="*/ 3338 h 10000"/>
                  <a:gd name="connsiteX28" fmla="*/ 4382 w 10068"/>
                  <a:gd name="connsiteY28" fmla="*/ 3359 h 10000"/>
                  <a:gd name="connsiteX29" fmla="*/ 4333 w 10068"/>
                  <a:gd name="connsiteY29" fmla="*/ 3463 h 10000"/>
                  <a:gd name="connsiteX30" fmla="*/ 4235 w 10068"/>
                  <a:gd name="connsiteY30" fmla="*/ 3630 h 10000"/>
                  <a:gd name="connsiteX31" fmla="*/ 4152 w 10068"/>
                  <a:gd name="connsiteY31" fmla="*/ 3839 h 10000"/>
                  <a:gd name="connsiteX32" fmla="*/ 4035 w 10068"/>
                  <a:gd name="connsiteY32" fmla="*/ 4090 h 10000"/>
                  <a:gd name="connsiteX33" fmla="*/ 3936 w 10068"/>
                  <a:gd name="connsiteY33" fmla="*/ 4363 h 10000"/>
                  <a:gd name="connsiteX34" fmla="*/ 3854 w 10068"/>
                  <a:gd name="connsiteY34" fmla="*/ 4674 h 10000"/>
                  <a:gd name="connsiteX35" fmla="*/ 3803 w 10068"/>
                  <a:gd name="connsiteY35" fmla="*/ 4968 h 10000"/>
                  <a:gd name="connsiteX36" fmla="*/ 3770 w 10068"/>
                  <a:gd name="connsiteY36" fmla="*/ 5365 h 10000"/>
                  <a:gd name="connsiteX37" fmla="*/ 3803 w 10068"/>
                  <a:gd name="connsiteY37" fmla="*/ 5698 h 10000"/>
                  <a:gd name="connsiteX38" fmla="*/ 3886 w 10068"/>
                  <a:gd name="connsiteY38" fmla="*/ 5971 h 10000"/>
                  <a:gd name="connsiteX39" fmla="*/ 3985 w 10068"/>
                  <a:gd name="connsiteY39" fmla="*/ 6138 h 10000"/>
                  <a:gd name="connsiteX40" fmla="*/ 4103 w 10068"/>
                  <a:gd name="connsiteY40" fmla="*/ 6264 h 10000"/>
                  <a:gd name="connsiteX41" fmla="*/ 4202 w 10068"/>
                  <a:gd name="connsiteY41" fmla="*/ 6368 h 10000"/>
                  <a:gd name="connsiteX42" fmla="*/ 4251 w 10068"/>
                  <a:gd name="connsiteY42" fmla="*/ 6410 h 10000"/>
                  <a:gd name="connsiteX43" fmla="*/ 4284 w 10068"/>
                  <a:gd name="connsiteY43" fmla="*/ 6410 h 10000"/>
                  <a:gd name="connsiteX44" fmla="*/ 4284 w 10068"/>
                  <a:gd name="connsiteY44" fmla="*/ 6368 h 10000"/>
                  <a:gd name="connsiteX45" fmla="*/ 4251 w 10068"/>
                  <a:gd name="connsiteY45" fmla="*/ 6243 h 10000"/>
                  <a:gd name="connsiteX46" fmla="*/ 4235 w 10068"/>
                  <a:gd name="connsiteY46" fmla="*/ 6096 h 10000"/>
                  <a:gd name="connsiteX47" fmla="*/ 4202 w 10068"/>
                  <a:gd name="connsiteY47" fmla="*/ 5867 h 10000"/>
                  <a:gd name="connsiteX48" fmla="*/ 4202 w 10068"/>
                  <a:gd name="connsiteY48" fmla="*/ 5635 h 10000"/>
                  <a:gd name="connsiteX49" fmla="*/ 4235 w 10068"/>
                  <a:gd name="connsiteY49" fmla="*/ 5344 h 10000"/>
                  <a:gd name="connsiteX50" fmla="*/ 4251 w 10068"/>
                  <a:gd name="connsiteY50" fmla="*/ 5029 h 10000"/>
                  <a:gd name="connsiteX51" fmla="*/ 4366 w 10068"/>
                  <a:gd name="connsiteY51" fmla="*/ 4736 h 10000"/>
                  <a:gd name="connsiteX52" fmla="*/ 4467 w 10068"/>
                  <a:gd name="connsiteY52" fmla="*/ 4424 h 10000"/>
                  <a:gd name="connsiteX53" fmla="*/ 4599 w 10068"/>
                  <a:gd name="connsiteY53" fmla="*/ 4194 h 10000"/>
                  <a:gd name="connsiteX54" fmla="*/ 4698 w 10068"/>
                  <a:gd name="connsiteY54" fmla="*/ 4005 h 10000"/>
                  <a:gd name="connsiteX55" fmla="*/ 4833 w 10068"/>
                  <a:gd name="connsiteY55" fmla="*/ 3839 h 10000"/>
                  <a:gd name="connsiteX56" fmla="*/ 4948 w 10068"/>
                  <a:gd name="connsiteY56" fmla="*/ 3691 h 10000"/>
                  <a:gd name="connsiteX57" fmla="*/ 5047 w 10068"/>
                  <a:gd name="connsiteY57" fmla="*/ 3588 h 10000"/>
                  <a:gd name="connsiteX58" fmla="*/ 5182 w 10068"/>
                  <a:gd name="connsiteY58" fmla="*/ 3525 h 10000"/>
                  <a:gd name="connsiteX59" fmla="*/ 5266 w 10068"/>
                  <a:gd name="connsiteY59" fmla="*/ 3525 h 10000"/>
                  <a:gd name="connsiteX60" fmla="*/ 5349 w 10068"/>
                  <a:gd name="connsiteY60" fmla="*/ 3588 h 10000"/>
                  <a:gd name="connsiteX61" fmla="*/ 5430 w 10068"/>
                  <a:gd name="connsiteY61" fmla="*/ 3691 h 10000"/>
                  <a:gd name="connsiteX62" fmla="*/ 5482 w 10068"/>
                  <a:gd name="connsiteY62" fmla="*/ 3839 h 10000"/>
                  <a:gd name="connsiteX63" fmla="*/ 5515 w 10068"/>
                  <a:gd name="connsiteY63" fmla="*/ 4028 h 10000"/>
                  <a:gd name="connsiteX64" fmla="*/ 5582 w 10068"/>
                  <a:gd name="connsiteY64" fmla="*/ 4528 h 10000"/>
                  <a:gd name="connsiteX65" fmla="*/ 5615 w 10068"/>
                  <a:gd name="connsiteY65" fmla="*/ 5092 h 10000"/>
                  <a:gd name="connsiteX66" fmla="*/ 5648 w 10068"/>
                  <a:gd name="connsiteY66" fmla="*/ 5678 h 10000"/>
                  <a:gd name="connsiteX67" fmla="*/ 5648 w 10068"/>
                  <a:gd name="connsiteY67" fmla="*/ 5929 h 10000"/>
                  <a:gd name="connsiteX68" fmla="*/ 5648 w 10068"/>
                  <a:gd name="connsiteY68" fmla="*/ 6138 h 10000"/>
                  <a:gd name="connsiteX69" fmla="*/ 5615 w 10068"/>
                  <a:gd name="connsiteY69" fmla="*/ 6346 h 10000"/>
                  <a:gd name="connsiteX70" fmla="*/ 5615 w 10068"/>
                  <a:gd name="connsiteY70" fmla="*/ 6473 h 10000"/>
                  <a:gd name="connsiteX71" fmla="*/ 5615 w 10068"/>
                  <a:gd name="connsiteY71" fmla="*/ 6576 h 10000"/>
                  <a:gd name="connsiteX72" fmla="*/ 5615 w 10068"/>
                  <a:gd name="connsiteY72" fmla="*/ 6597 h 10000"/>
                  <a:gd name="connsiteX73" fmla="*/ 6244 w 10068"/>
                  <a:gd name="connsiteY73" fmla="*/ 3170 h 10000"/>
                  <a:gd name="connsiteX74" fmla="*/ 6278 w 10068"/>
                  <a:gd name="connsiteY74" fmla="*/ 3233 h 10000"/>
                  <a:gd name="connsiteX75" fmla="*/ 6310 w 10068"/>
                  <a:gd name="connsiteY75" fmla="*/ 3338 h 10000"/>
                  <a:gd name="connsiteX76" fmla="*/ 6359 w 10068"/>
                  <a:gd name="connsiteY76" fmla="*/ 3503 h 10000"/>
                  <a:gd name="connsiteX77" fmla="*/ 6410 w 10068"/>
                  <a:gd name="connsiteY77" fmla="*/ 3734 h 10000"/>
                  <a:gd name="connsiteX78" fmla="*/ 6458 w 10068"/>
                  <a:gd name="connsiteY78" fmla="*/ 3965 h 10000"/>
                  <a:gd name="connsiteX79" fmla="*/ 6542 w 10068"/>
                  <a:gd name="connsiteY79" fmla="*/ 4258 h 10000"/>
                  <a:gd name="connsiteX80" fmla="*/ 6627 w 10068"/>
                  <a:gd name="connsiteY80" fmla="*/ 4904 h 10000"/>
                  <a:gd name="connsiteX81" fmla="*/ 6644 w 10068"/>
                  <a:gd name="connsiteY81" fmla="*/ 5238 h 10000"/>
                  <a:gd name="connsiteX82" fmla="*/ 6644 w 10068"/>
                  <a:gd name="connsiteY82" fmla="*/ 5511 h 10000"/>
                  <a:gd name="connsiteX83" fmla="*/ 6644 w 10068"/>
                  <a:gd name="connsiteY83" fmla="*/ 5740 h 10000"/>
                  <a:gd name="connsiteX84" fmla="*/ 6627 w 10068"/>
                  <a:gd name="connsiteY84" fmla="*/ 5929 h 10000"/>
                  <a:gd name="connsiteX85" fmla="*/ 6592 w 10068"/>
                  <a:gd name="connsiteY85" fmla="*/ 6096 h 10000"/>
                  <a:gd name="connsiteX86" fmla="*/ 6577 w 10068"/>
                  <a:gd name="connsiteY86" fmla="*/ 6199 h 10000"/>
                  <a:gd name="connsiteX87" fmla="*/ 6542 w 10068"/>
                  <a:gd name="connsiteY87" fmla="*/ 6264 h 10000"/>
                  <a:gd name="connsiteX88" fmla="*/ 6542 w 10068"/>
                  <a:gd name="connsiteY88" fmla="*/ 6306 h 10000"/>
                  <a:gd name="connsiteX89" fmla="*/ 6542 w 10068"/>
                  <a:gd name="connsiteY89" fmla="*/ 6264 h 10000"/>
                  <a:gd name="connsiteX90" fmla="*/ 6627 w 10068"/>
                  <a:gd name="connsiteY90" fmla="*/ 6199 h 10000"/>
                  <a:gd name="connsiteX91" fmla="*/ 6709 w 10068"/>
                  <a:gd name="connsiteY91" fmla="*/ 6074 h 10000"/>
                  <a:gd name="connsiteX92" fmla="*/ 6774 w 10068"/>
                  <a:gd name="connsiteY92" fmla="*/ 5908 h 10000"/>
                  <a:gd name="connsiteX93" fmla="*/ 6975 w 10068"/>
                  <a:gd name="connsiteY93" fmla="*/ 5532 h 10000"/>
                  <a:gd name="connsiteX94" fmla="*/ 7154 w 10068"/>
                  <a:gd name="connsiteY94" fmla="*/ 5092 h 10000"/>
                  <a:gd name="connsiteX95" fmla="*/ 7173 w 10068"/>
                  <a:gd name="connsiteY95" fmla="*/ 4926 h 10000"/>
                  <a:gd name="connsiteX96" fmla="*/ 7206 w 10068"/>
                  <a:gd name="connsiteY96" fmla="*/ 4736 h 10000"/>
                  <a:gd name="connsiteX97" fmla="*/ 7206 w 10068"/>
                  <a:gd name="connsiteY97" fmla="*/ 4424 h 10000"/>
                  <a:gd name="connsiteX98" fmla="*/ 7154 w 10068"/>
                  <a:gd name="connsiteY98" fmla="*/ 4258 h 10000"/>
                  <a:gd name="connsiteX99" fmla="*/ 7122 w 10068"/>
                  <a:gd name="connsiteY99" fmla="*/ 4235 h 10000"/>
                  <a:gd name="connsiteX100" fmla="*/ 7122 w 10068"/>
                  <a:gd name="connsiteY100" fmla="*/ 4194 h 10000"/>
                  <a:gd name="connsiteX101" fmla="*/ 7154 w 10068"/>
                  <a:gd name="connsiteY101" fmla="*/ 4235 h 10000"/>
                  <a:gd name="connsiteX102" fmla="*/ 7206 w 10068"/>
                  <a:gd name="connsiteY102" fmla="*/ 4341 h 10000"/>
                  <a:gd name="connsiteX103" fmla="*/ 7290 w 10068"/>
                  <a:gd name="connsiteY103" fmla="*/ 4466 h 10000"/>
                  <a:gd name="connsiteX104" fmla="*/ 7389 w 10068"/>
                  <a:gd name="connsiteY104" fmla="*/ 4632 h 10000"/>
                  <a:gd name="connsiteX105" fmla="*/ 7573 w 10068"/>
                  <a:gd name="connsiteY105" fmla="*/ 4904 h 10000"/>
                  <a:gd name="connsiteX106" fmla="*/ 7638 w 10068"/>
                  <a:gd name="connsiteY106" fmla="*/ 5029 h 10000"/>
                  <a:gd name="connsiteX107" fmla="*/ 7654 w 10068"/>
                  <a:gd name="connsiteY107" fmla="*/ 5072 h 10000"/>
                  <a:gd name="connsiteX108" fmla="*/ 7705 w 10068"/>
                  <a:gd name="connsiteY108" fmla="*/ 5574 h 10000"/>
                  <a:gd name="connsiteX109" fmla="*/ 7737 w 10068"/>
                  <a:gd name="connsiteY109" fmla="*/ 6032 h 10000"/>
                  <a:gd name="connsiteX110" fmla="*/ 7737 w 10068"/>
                  <a:gd name="connsiteY110" fmla="*/ 6243 h 10000"/>
                  <a:gd name="connsiteX111" fmla="*/ 7769 w 10068"/>
                  <a:gd name="connsiteY111" fmla="*/ 6431 h 10000"/>
                  <a:gd name="connsiteX112" fmla="*/ 7785 w 10068"/>
                  <a:gd name="connsiteY112" fmla="*/ 6536 h 10000"/>
                  <a:gd name="connsiteX113" fmla="*/ 7820 w 10068"/>
                  <a:gd name="connsiteY113" fmla="*/ 6576 h 10000"/>
                  <a:gd name="connsiteX114" fmla="*/ 7820 w 10068"/>
                  <a:gd name="connsiteY114" fmla="*/ 6536 h 10000"/>
                  <a:gd name="connsiteX115" fmla="*/ 7870 w 10068"/>
                  <a:gd name="connsiteY115" fmla="*/ 6473 h 10000"/>
                  <a:gd name="connsiteX116" fmla="*/ 7921 w 10068"/>
                  <a:gd name="connsiteY116" fmla="*/ 6368 h 10000"/>
                  <a:gd name="connsiteX117" fmla="*/ 7970 w 10068"/>
                  <a:gd name="connsiteY117" fmla="*/ 6243 h 10000"/>
                  <a:gd name="connsiteX118" fmla="*/ 8103 w 10068"/>
                  <a:gd name="connsiteY118" fmla="*/ 5908 h 10000"/>
                  <a:gd name="connsiteX119" fmla="*/ 8184 w 10068"/>
                  <a:gd name="connsiteY119" fmla="*/ 5468 h 10000"/>
                  <a:gd name="connsiteX120" fmla="*/ 8218 w 10068"/>
                  <a:gd name="connsiteY120" fmla="*/ 5302 h 10000"/>
                  <a:gd name="connsiteX121" fmla="*/ 8218 w 10068"/>
                  <a:gd name="connsiteY121" fmla="*/ 5175 h 10000"/>
                  <a:gd name="connsiteX122" fmla="*/ 8168 w 10068"/>
                  <a:gd name="connsiteY122" fmla="*/ 4968 h 10000"/>
                  <a:gd name="connsiteX123" fmla="*/ 8103 w 10068"/>
                  <a:gd name="connsiteY123" fmla="*/ 4862 h 10000"/>
                  <a:gd name="connsiteX124" fmla="*/ 8086 w 10068"/>
                  <a:gd name="connsiteY124" fmla="*/ 4843 h 10000"/>
                  <a:gd name="connsiteX125" fmla="*/ 8218 w 10068"/>
                  <a:gd name="connsiteY125" fmla="*/ 5029 h 10000"/>
                  <a:gd name="connsiteX126" fmla="*/ 8367 w 10068"/>
                  <a:gd name="connsiteY126" fmla="*/ 5196 h 10000"/>
                  <a:gd name="connsiteX127" fmla="*/ 8568 w 10068"/>
                  <a:gd name="connsiteY127" fmla="*/ 5365 h 10000"/>
                  <a:gd name="connsiteX128" fmla="*/ 8751 w 10068"/>
                  <a:gd name="connsiteY128" fmla="*/ 5574 h 10000"/>
                  <a:gd name="connsiteX129" fmla="*/ 8900 w 10068"/>
                  <a:gd name="connsiteY129" fmla="*/ 5846 h 10000"/>
                  <a:gd name="connsiteX130" fmla="*/ 9065 w 10068"/>
                  <a:gd name="connsiteY130" fmla="*/ 6138 h 10000"/>
                  <a:gd name="connsiteX131" fmla="*/ 9198 w 10068"/>
                  <a:gd name="connsiteY131" fmla="*/ 6513 h 10000"/>
                  <a:gd name="connsiteX132" fmla="*/ 9298 w 10068"/>
                  <a:gd name="connsiteY132" fmla="*/ 6973 h 10000"/>
                  <a:gd name="connsiteX133" fmla="*/ 9364 w 10068"/>
                  <a:gd name="connsiteY133" fmla="*/ 7475 h 10000"/>
                  <a:gd name="connsiteX134" fmla="*/ 9413 w 10068"/>
                  <a:gd name="connsiteY134" fmla="*/ 7935 h 10000"/>
                  <a:gd name="connsiteX135" fmla="*/ 9413 w 10068"/>
                  <a:gd name="connsiteY135" fmla="*/ 8354 h 10000"/>
                  <a:gd name="connsiteX136" fmla="*/ 9413 w 10068"/>
                  <a:gd name="connsiteY136" fmla="*/ 8686 h 10000"/>
                  <a:gd name="connsiteX137" fmla="*/ 9413 w 10068"/>
                  <a:gd name="connsiteY137" fmla="*/ 8938 h 10000"/>
                  <a:gd name="connsiteX138" fmla="*/ 9379 w 10068"/>
                  <a:gd name="connsiteY138" fmla="*/ 9146 h 10000"/>
                  <a:gd name="connsiteX139" fmla="*/ 9379 w 10068"/>
                  <a:gd name="connsiteY139" fmla="*/ 9314 h 10000"/>
                  <a:gd name="connsiteX140" fmla="*/ 9379 w 10068"/>
                  <a:gd name="connsiteY140" fmla="*/ 9357 h 10000"/>
                  <a:gd name="connsiteX141" fmla="*/ 9429 w 10068"/>
                  <a:gd name="connsiteY141" fmla="*/ 9357 h 10000"/>
                  <a:gd name="connsiteX142" fmla="*/ 9546 w 10068"/>
                  <a:gd name="connsiteY142" fmla="*/ 9440 h 10000"/>
                  <a:gd name="connsiteX143" fmla="*/ 9696 w 10068"/>
                  <a:gd name="connsiteY143" fmla="*/ 9543 h 10000"/>
                  <a:gd name="connsiteX144" fmla="*/ 10042 w 10068"/>
                  <a:gd name="connsiteY144" fmla="*/ 10000 h 10000"/>
                  <a:gd name="connsiteX145" fmla="*/ 9099 w 10068"/>
                  <a:gd name="connsiteY145" fmla="*/ 2668 h 10000"/>
                  <a:gd name="connsiteX146" fmla="*/ 5216 w 10068"/>
                  <a:gd name="connsiteY146" fmla="*/ 1 h 10000"/>
                  <a:gd name="connsiteX147" fmla="*/ 1453 w 10068"/>
                  <a:gd name="connsiteY147"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59 w 10068"/>
                  <a:gd name="connsiteY5" fmla="*/ 4056 h 10000"/>
                  <a:gd name="connsiteX6" fmla="*/ 3041 w 10068"/>
                  <a:gd name="connsiteY6" fmla="*/ 5365 h 10000"/>
                  <a:gd name="connsiteX7" fmla="*/ 3106 w 10068"/>
                  <a:gd name="connsiteY7" fmla="*/ 5763 h 10000"/>
                  <a:gd name="connsiteX8" fmla="*/ 3188 w 10068"/>
                  <a:gd name="connsiteY8" fmla="*/ 5929 h 10000"/>
                  <a:gd name="connsiteX9" fmla="*/ 3223 w 10068"/>
                  <a:gd name="connsiteY9" fmla="*/ 6096 h 10000"/>
                  <a:gd name="connsiteX10" fmla="*/ 3272 w 10068"/>
                  <a:gd name="connsiteY10" fmla="*/ 6178 h 10000"/>
                  <a:gd name="connsiteX11" fmla="*/ 3272 w 10068"/>
                  <a:gd name="connsiteY11" fmla="*/ 6199 h 10000"/>
                  <a:gd name="connsiteX12" fmla="*/ 3272 w 10068"/>
                  <a:gd name="connsiteY12" fmla="*/ 6138 h 10000"/>
                  <a:gd name="connsiteX13" fmla="*/ 3272 w 10068"/>
                  <a:gd name="connsiteY13" fmla="*/ 6032 h 10000"/>
                  <a:gd name="connsiteX14" fmla="*/ 3240 w 10068"/>
                  <a:gd name="connsiteY14" fmla="*/ 5846 h 10000"/>
                  <a:gd name="connsiteX15" fmla="*/ 3240 w 10068"/>
                  <a:gd name="connsiteY15" fmla="*/ 5593 h 10000"/>
                  <a:gd name="connsiteX16" fmla="*/ 3272 w 10068"/>
                  <a:gd name="connsiteY16" fmla="*/ 5344 h 10000"/>
                  <a:gd name="connsiteX17" fmla="*/ 3355 w 10068"/>
                  <a:gd name="connsiteY17" fmla="*/ 5029 h 10000"/>
                  <a:gd name="connsiteX18" fmla="*/ 3438 w 10068"/>
                  <a:gd name="connsiteY18" fmla="*/ 4736 h 10000"/>
                  <a:gd name="connsiteX19" fmla="*/ 3588 w 10068"/>
                  <a:gd name="connsiteY19" fmla="*/ 4466 h 10000"/>
                  <a:gd name="connsiteX20" fmla="*/ 3705 w 10068"/>
                  <a:gd name="connsiteY20" fmla="*/ 4341 h 10000"/>
                  <a:gd name="connsiteX21" fmla="*/ 3839 w 10068"/>
                  <a:gd name="connsiteY21" fmla="*/ 4130 h 10000"/>
                  <a:gd name="connsiteX22" fmla="*/ 4103 w 10068"/>
                  <a:gd name="connsiteY22" fmla="*/ 3757 h 10000"/>
                  <a:gd name="connsiteX23" fmla="*/ 4235 w 10068"/>
                  <a:gd name="connsiteY23" fmla="*/ 3588 h 10000"/>
                  <a:gd name="connsiteX24" fmla="*/ 4300 w 10068"/>
                  <a:gd name="connsiteY24" fmla="*/ 3463 h 10000"/>
                  <a:gd name="connsiteX25" fmla="*/ 4382 w 10068"/>
                  <a:gd name="connsiteY25" fmla="*/ 3359 h 10000"/>
                  <a:gd name="connsiteX26" fmla="*/ 4416 w 10068"/>
                  <a:gd name="connsiteY26" fmla="*/ 3338 h 10000"/>
                  <a:gd name="connsiteX27" fmla="*/ 4382 w 10068"/>
                  <a:gd name="connsiteY27" fmla="*/ 3359 h 10000"/>
                  <a:gd name="connsiteX28" fmla="*/ 4333 w 10068"/>
                  <a:gd name="connsiteY28" fmla="*/ 3463 h 10000"/>
                  <a:gd name="connsiteX29" fmla="*/ 4235 w 10068"/>
                  <a:gd name="connsiteY29" fmla="*/ 3630 h 10000"/>
                  <a:gd name="connsiteX30" fmla="*/ 4152 w 10068"/>
                  <a:gd name="connsiteY30" fmla="*/ 3839 h 10000"/>
                  <a:gd name="connsiteX31" fmla="*/ 4035 w 10068"/>
                  <a:gd name="connsiteY31" fmla="*/ 4090 h 10000"/>
                  <a:gd name="connsiteX32" fmla="*/ 3936 w 10068"/>
                  <a:gd name="connsiteY32" fmla="*/ 4363 h 10000"/>
                  <a:gd name="connsiteX33" fmla="*/ 3854 w 10068"/>
                  <a:gd name="connsiteY33" fmla="*/ 4674 h 10000"/>
                  <a:gd name="connsiteX34" fmla="*/ 3803 w 10068"/>
                  <a:gd name="connsiteY34" fmla="*/ 4968 h 10000"/>
                  <a:gd name="connsiteX35" fmla="*/ 3770 w 10068"/>
                  <a:gd name="connsiteY35" fmla="*/ 5365 h 10000"/>
                  <a:gd name="connsiteX36" fmla="*/ 3803 w 10068"/>
                  <a:gd name="connsiteY36" fmla="*/ 5698 h 10000"/>
                  <a:gd name="connsiteX37" fmla="*/ 3886 w 10068"/>
                  <a:gd name="connsiteY37" fmla="*/ 5971 h 10000"/>
                  <a:gd name="connsiteX38" fmla="*/ 3985 w 10068"/>
                  <a:gd name="connsiteY38" fmla="*/ 6138 h 10000"/>
                  <a:gd name="connsiteX39" fmla="*/ 4103 w 10068"/>
                  <a:gd name="connsiteY39" fmla="*/ 6264 h 10000"/>
                  <a:gd name="connsiteX40" fmla="*/ 4202 w 10068"/>
                  <a:gd name="connsiteY40" fmla="*/ 6368 h 10000"/>
                  <a:gd name="connsiteX41" fmla="*/ 4251 w 10068"/>
                  <a:gd name="connsiteY41" fmla="*/ 6410 h 10000"/>
                  <a:gd name="connsiteX42" fmla="*/ 4284 w 10068"/>
                  <a:gd name="connsiteY42" fmla="*/ 6410 h 10000"/>
                  <a:gd name="connsiteX43" fmla="*/ 4284 w 10068"/>
                  <a:gd name="connsiteY43" fmla="*/ 6368 h 10000"/>
                  <a:gd name="connsiteX44" fmla="*/ 4251 w 10068"/>
                  <a:gd name="connsiteY44" fmla="*/ 6243 h 10000"/>
                  <a:gd name="connsiteX45" fmla="*/ 4235 w 10068"/>
                  <a:gd name="connsiteY45" fmla="*/ 6096 h 10000"/>
                  <a:gd name="connsiteX46" fmla="*/ 4202 w 10068"/>
                  <a:gd name="connsiteY46" fmla="*/ 5867 h 10000"/>
                  <a:gd name="connsiteX47" fmla="*/ 4202 w 10068"/>
                  <a:gd name="connsiteY47" fmla="*/ 5635 h 10000"/>
                  <a:gd name="connsiteX48" fmla="*/ 4235 w 10068"/>
                  <a:gd name="connsiteY48" fmla="*/ 5344 h 10000"/>
                  <a:gd name="connsiteX49" fmla="*/ 4251 w 10068"/>
                  <a:gd name="connsiteY49" fmla="*/ 5029 h 10000"/>
                  <a:gd name="connsiteX50" fmla="*/ 4366 w 10068"/>
                  <a:gd name="connsiteY50" fmla="*/ 4736 h 10000"/>
                  <a:gd name="connsiteX51" fmla="*/ 4467 w 10068"/>
                  <a:gd name="connsiteY51" fmla="*/ 4424 h 10000"/>
                  <a:gd name="connsiteX52" fmla="*/ 4599 w 10068"/>
                  <a:gd name="connsiteY52" fmla="*/ 4194 h 10000"/>
                  <a:gd name="connsiteX53" fmla="*/ 4698 w 10068"/>
                  <a:gd name="connsiteY53" fmla="*/ 4005 h 10000"/>
                  <a:gd name="connsiteX54" fmla="*/ 4833 w 10068"/>
                  <a:gd name="connsiteY54" fmla="*/ 3839 h 10000"/>
                  <a:gd name="connsiteX55" fmla="*/ 4948 w 10068"/>
                  <a:gd name="connsiteY55" fmla="*/ 3691 h 10000"/>
                  <a:gd name="connsiteX56" fmla="*/ 5047 w 10068"/>
                  <a:gd name="connsiteY56" fmla="*/ 3588 h 10000"/>
                  <a:gd name="connsiteX57" fmla="*/ 5182 w 10068"/>
                  <a:gd name="connsiteY57" fmla="*/ 3525 h 10000"/>
                  <a:gd name="connsiteX58" fmla="*/ 5266 w 10068"/>
                  <a:gd name="connsiteY58" fmla="*/ 3525 h 10000"/>
                  <a:gd name="connsiteX59" fmla="*/ 5349 w 10068"/>
                  <a:gd name="connsiteY59" fmla="*/ 3588 h 10000"/>
                  <a:gd name="connsiteX60" fmla="*/ 5430 w 10068"/>
                  <a:gd name="connsiteY60" fmla="*/ 3691 h 10000"/>
                  <a:gd name="connsiteX61" fmla="*/ 5482 w 10068"/>
                  <a:gd name="connsiteY61" fmla="*/ 3839 h 10000"/>
                  <a:gd name="connsiteX62" fmla="*/ 5515 w 10068"/>
                  <a:gd name="connsiteY62" fmla="*/ 4028 h 10000"/>
                  <a:gd name="connsiteX63" fmla="*/ 5582 w 10068"/>
                  <a:gd name="connsiteY63" fmla="*/ 4528 h 10000"/>
                  <a:gd name="connsiteX64" fmla="*/ 5615 w 10068"/>
                  <a:gd name="connsiteY64" fmla="*/ 5092 h 10000"/>
                  <a:gd name="connsiteX65" fmla="*/ 5648 w 10068"/>
                  <a:gd name="connsiteY65" fmla="*/ 5678 h 10000"/>
                  <a:gd name="connsiteX66" fmla="*/ 5648 w 10068"/>
                  <a:gd name="connsiteY66" fmla="*/ 5929 h 10000"/>
                  <a:gd name="connsiteX67" fmla="*/ 5648 w 10068"/>
                  <a:gd name="connsiteY67" fmla="*/ 6138 h 10000"/>
                  <a:gd name="connsiteX68" fmla="*/ 5615 w 10068"/>
                  <a:gd name="connsiteY68" fmla="*/ 6346 h 10000"/>
                  <a:gd name="connsiteX69" fmla="*/ 5615 w 10068"/>
                  <a:gd name="connsiteY69" fmla="*/ 6473 h 10000"/>
                  <a:gd name="connsiteX70" fmla="*/ 5615 w 10068"/>
                  <a:gd name="connsiteY70" fmla="*/ 6576 h 10000"/>
                  <a:gd name="connsiteX71" fmla="*/ 5615 w 10068"/>
                  <a:gd name="connsiteY71" fmla="*/ 6597 h 10000"/>
                  <a:gd name="connsiteX72" fmla="*/ 6244 w 10068"/>
                  <a:gd name="connsiteY72" fmla="*/ 3170 h 10000"/>
                  <a:gd name="connsiteX73" fmla="*/ 6278 w 10068"/>
                  <a:gd name="connsiteY73" fmla="*/ 3233 h 10000"/>
                  <a:gd name="connsiteX74" fmla="*/ 6310 w 10068"/>
                  <a:gd name="connsiteY74" fmla="*/ 3338 h 10000"/>
                  <a:gd name="connsiteX75" fmla="*/ 6359 w 10068"/>
                  <a:gd name="connsiteY75" fmla="*/ 3503 h 10000"/>
                  <a:gd name="connsiteX76" fmla="*/ 6410 w 10068"/>
                  <a:gd name="connsiteY76" fmla="*/ 3734 h 10000"/>
                  <a:gd name="connsiteX77" fmla="*/ 6458 w 10068"/>
                  <a:gd name="connsiteY77" fmla="*/ 3965 h 10000"/>
                  <a:gd name="connsiteX78" fmla="*/ 6542 w 10068"/>
                  <a:gd name="connsiteY78" fmla="*/ 4258 h 10000"/>
                  <a:gd name="connsiteX79" fmla="*/ 6627 w 10068"/>
                  <a:gd name="connsiteY79" fmla="*/ 4904 h 10000"/>
                  <a:gd name="connsiteX80" fmla="*/ 6644 w 10068"/>
                  <a:gd name="connsiteY80" fmla="*/ 5238 h 10000"/>
                  <a:gd name="connsiteX81" fmla="*/ 6644 w 10068"/>
                  <a:gd name="connsiteY81" fmla="*/ 5511 h 10000"/>
                  <a:gd name="connsiteX82" fmla="*/ 6644 w 10068"/>
                  <a:gd name="connsiteY82" fmla="*/ 5740 h 10000"/>
                  <a:gd name="connsiteX83" fmla="*/ 6627 w 10068"/>
                  <a:gd name="connsiteY83" fmla="*/ 5929 h 10000"/>
                  <a:gd name="connsiteX84" fmla="*/ 6592 w 10068"/>
                  <a:gd name="connsiteY84" fmla="*/ 6096 h 10000"/>
                  <a:gd name="connsiteX85" fmla="*/ 6577 w 10068"/>
                  <a:gd name="connsiteY85" fmla="*/ 6199 h 10000"/>
                  <a:gd name="connsiteX86" fmla="*/ 6542 w 10068"/>
                  <a:gd name="connsiteY86" fmla="*/ 6264 h 10000"/>
                  <a:gd name="connsiteX87" fmla="*/ 6542 w 10068"/>
                  <a:gd name="connsiteY87" fmla="*/ 6306 h 10000"/>
                  <a:gd name="connsiteX88" fmla="*/ 6542 w 10068"/>
                  <a:gd name="connsiteY88" fmla="*/ 6264 h 10000"/>
                  <a:gd name="connsiteX89" fmla="*/ 6627 w 10068"/>
                  <a:gd name="connsiteY89" fmla="*/ 6199 h 10000"/>
                  <a:gd name="connsiteX90" fmla="*/ 6709 w 10068"/>
                  <a:gd name="connsiteY90" fmla="*/ 6074 h 10000"/>
                  <a:gd name="connsiteX91" fmla="*/ 6774 w 10068"/>
                  <a:gd name="connsiteY91" fmla="*/ 5908 h 10000"/>
                  <a:gd name="connsiteX92" fmla="*/ 6975 w 10068"/>
                  <a:gd name="connsiteY92" fmla="*/ 5532 h 10000"/>
                  <a:gd name="connsiteX93" fmla="*/ 7154 w 10068"/>
                  <a:gd name="connsiteY93" fmla="*/ 5092 h 10000"/>
                  <a:gd name="connsiteX94" fmla="*/ 7173 w 10068"/>
                  <a:gd name="connsiteY94" fmla="*/ 4926 h 10000"/>
                  <a:gd name="connsiteX95" fmla="*/ 7206 w 10068"/>
                  <a:gd name="connsiteY95" fmla="*/ 4736 h 10000"/>
                  <a:gd name="connsiteX96" fmla="*/ 7206 w 10068"/>
                  <a:gd name="connsiteY96" fmla="*/ 4424 h 10000"/>
                  <a:gd name="connsiteX97" fmla="*/ 7154 w 10068"/>
                  <a:gd name="connsiteY97" fmla="*/ 4258 h 10000"/>
                  <a:gd name="connsiteX98" fmla="*/ 7122 w 10068"/>
                  <a:gd name="connsiteY98" fmla="*/ 4235 h 10000"/>
                  <a:gd name="connsiteX99" fmla="*/ 7122 w 10068"/>
                  <a:gd name="connsiteY99" fmla="*/ 4194 h 10000"/>
                  <a:gd name="connsiteX100" fmla="*/ 7154 w 10068"/>
                  <a:gd name="connsiteY100" fmla="*/ 4235 h 10000"/>
                  <a:gd name="connsiteX101" fmla="*/ 7206 w 10068"/>
                  <a:gd name="connsiteY101" fmla="*/ 4341 h 10000"/>
                  <a:gd name="connsiteX102" fmla="*/ 7290 w 10068"/>
                  <a:gd name="connsiteY102" fmla="*/ 4466 h 10000"/>
                  <a:gd name="connsiteX103" fmla="*/ 7389 w 10068"/>
                  <a:gd name="connsiteY103" fmla="*/ 4632 h 10000"/>
                  <a:gd name="connsiteX104" fmla="*/ 7573 w 10068"/>
                  <a:gd name="connsiteY104" fmla="*/ 4904 h 10000"/>
                  <a:gd name="connsiteX105" fmla="*/ 7638 w 10068"/>
                  <a:gd name="connsiteY105" fmla="*/ 5029 h 10000"/>
                  <a:gd name="connsiteX106" fmla="*/ 7654 w 10068"/>
                  <a:gd name="connsiteY106" fmla="*/ 5072 h 10000"/>
                  <a:gd name="connsiteX107" fmla="*/ 7705 w 10068"/>
                  <a:gd name="connsiteY107" fmla="*/ 5574 h 10000"/>
                  <a:gd name="connsiteX108" fmla="*/ 7737 w 10068"/>
                  <a:gd name="connsiteY108" fmla="*/ 6032 h 10000"/>
                  <a:gd name="connsiteX109" fmla="*/ 7737 w 10068"/>
                  <a:gd name="connsiteY109" fmla="*/ 6243 h 10000"/>
                  <a:gd name="connsiteX110" fmla="*/ 7769 w 10068"/>
                  <a:gd name="connsiteY110" fmla="*/ 6431 h 10000"/>
                  <a:gd name="connsiteX111" fmla="*/ 7785 w 10068"/>
                  <a:gd name="connsiteY111" fmla="*/ 6536 h 10000"/>
                  <a:gd name="connsiteX112" fmla="*/ 7820 w 10068"/>
                  <a:gd name="connsiteY112" fmla="*/ 6576 h 10000"/>
                  <a:gd name="connsiteX113" fmla="*/ 7820 w 10068"/>
                  <a:gd name="connsiteY113" fmla="*/ 6536 h 10000"/>
                  <a:gd name="connsiteX114" fmla="*/ 7870 w 10068"/>
                  <a:gd name="connsiteY114" fmla="*/ 6473 h 10000"/>
                  <a:gd name="connsiteX115" fmla="*/ 7921 w 10068"/>
                  <a:gd name="connsiteY115" fmla="*/ 6368 h 10000"/>
                  <a:gd name="connsiteX116" fmla="*/ 7970 w 10068"/>
                  <a:gd name="connsiteY116" fmla="*/ 6243 h 10000"/>
                  <a:gd name="connsiteX117" fmla="*/ 8103 w 10068"/>
                  <a:gd name="connsiteY117" fmla="*/ 5908 h 10000"/>
                  <a:gd name="connsiteX118" fmla="*/ 8184 w 10068"/>
                  <a:gd name="connsiteY118" fmla="*/ 5468 h 10000"/>
                  <a:gd name="connsiteX119" fmla="*/ 8218 w 10068"/>
                  <a:gd name="connsiteY119" fmla="*/ 5302 h 10000"/>
                  <a:gd name="connsiteX120" fmla="*/ 8218 w 10068"/>
                  <a:gd name="connsiteY120" fmla="*/ 5175 h 10000"/>
                  <a:gd name="connsiteX121" fmla="*/ 8168 w 10068"/>
                  <a:gd name="connsiteY121" fmla="*/ 4968 h 10000"/>
                  <a:gd name="connsiteX122" fmla="*/ 8103 w 10068"/>
                  <a:gd name="connsiteY122" fmla="*/ 4862 h 10000"/>
                  <a:gd name="connsiteX123" fmla="*/ 8086 w 10068"/>
                  <a:gd name="connsiteY123" fmla="*/ 4843 h 10000"/>
                  <a:gd name="connsiteX124" fmla="*/ 8218 w 10068"/>
                  <a:gd name="connsiteY124" fmla="*/ 5029 h 10000"/>
                  <a:gd name="connsiteX125" fmla="*/ 8367 w 10068"/>
                  <a:gd name="connsiteY125" fmla="*/ 5196 h 10000"/>
                  <a:gd name="connsiteX126" fmla="*/ 8568 w 10068"/>
                  <a:gd name="connsiteY126" fmla="*/ 5365 h 10000"/>
                  <a:gd name="connsiteX127" fmla="*/ 8751 w 10068"/>
                  <a:gd name="connsiteY127" fmla="*/ 5574 h 10000"/>
                  <a:gd name="connsiteX128" fmla="*/ 8900 w 10068"/>
                  <a:gd name="connsiteY128" fmla="*/ 5846 h 10000"/>
                  <a:gd name="connsiteX129" fmla="*/ 9065 w 10068"/>
                  <a:gd name="connsiteY129" fmla="*/ 6138 h 10000"/>
                  <a:gd name="connsiteX130" fmla="*/ 9198 w 10068"/>
                  <a:gd name="connsiteY130" fmla="*/ 6513 h 10000"/>
                  <a:gd name="connsiteX131" fmla="*/ 9298 w 10068"/>
                  <a:gd name="connsiteY131" fmla="*/ 6973 h 10000"/>
                  <a:gd name="connsiteX132" fmla="*/ 9364 w 10068"/>
                  <a:gd name="connsiteY132" fmla="*/ 7475 h 10000"/>
                  <a:gd name="connsiteX133" fmla="*/ 9413 w 10068"/>
                  <a:gd name="connsiteY133" fmla="*/ 7935 h 10000"/>
                  <a:gd name="connsiteX134" fmla="*/ 9413 w 10068"/>
                  <a:gd name="connsiteY134" fmla="*/ 8354 h 10000"/>
                  <a:gd name="connsiteX135" fmla="*/ 9413 w 10068"/>
                  <a:gd name="connsiteY135" fmla="*/ 8686 h 10000"/>
                  <a:gd name="connsiteX136" fmla="*/ 9413 w 10068"/>
                  <a:gd name="connsiteY136" fmla="*/ 8938 h 10000"/>
                  <a:gd name="connsiteX137" fmla="*/ 9379 w 10068"/>
                  <a:gd name="connsiteY137" fmla="*/ 9146 h 10000"/>
                  <a:gd name="connsiteX138" fmla="*/ 9379 w 10068"/>
                  <a:gd name="connsiteY138" fmla="*/ 9314 h 10000"/>
                  <a:gd name="connsiteX139" fmla="*/ 9379 w 10068"/>
                  <a:gd name="connsiteY139" fmla="*/ 9357 h 10000"/>
                  <a:gd name="connsiteX140" fmla="*/ 9429 w 10068"/>
                  <a:gd name="connsiteY140" fmla="*/ 9357 h 10000"/>
                  <a:gd name="connsiteX141" fmla="*/ 9546 w 10068"/>
                  <a:gd name="connsiteY141" fmla="*/ 9440 h 10000"/>
                  <a:gd name="connsiteX142" fmla="*/ 9696 w 10068"/>
                  <a:gd name="connsiteY142" fmla="*/ 9543 h 10000"/>
                  <a:gd name="connsiteX143" fmla="*/ 10042 w 10068"/>
                  <a:gd name="connsiteY143" fmla="*/ 10000 h 10000"/>
                  <a:gd name="connsiteX144" fmla="*/ 9099 w 10068"/>
                  <a:gd name="connsiteY144" fmla="*/ 2668 h 10000"/>
                  <a:gd name="connsiteX145" fmla="*/ 5216 w 10068"/>
                  <a:gd name="connsiteY145" fmla="*/ 1 h 10000"/>
                  <a:gd name="connsiteX146" fmla="*/ 1453 w 10068"/>
                  <a:gd name="connsiteY146"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59 w 10068"/>
                  <a:gd name="connsiteY5" fmla="*/ 4056 h 10000"/>
                  <a:gd name="connsiteX6" fmla="*/ 3106 w 10068"/>
                  <a:gd name="connsiteY6" fmla="*/ 5763 h 10000"/>
                  <a:gd name="connsiteX7" fmla="*/ 3188 w 10068"/>
                  <a:gd name="connsiteY7" fmla="*/ 5929 h 10000"/>
                  <a:gd name="connsiteX8" fmla="*/ 3223 w 10068"/>
                  <a:gd name="connsiteY8" fmla="*/ 6096 h 10000"/>
                  <a:gd name="connsiteX9" fmla="*/ 3272 w 10068"/>
                  <a:gd name="connsiteY9" fmla="*/ 6178 h 10000"/>
                  <a:gd name="connsiteX10" fmla="*/ 3272 w 10068"/>
                  <a:gd name="connsiteY10" fmla="*/ 6199 h 10000"/>
                  <a:gd name="connsiteX11" fmla="*/ 3272 w 10068"/>
                  <a:gd name="connsiteY11" fmla="*/ 6138 h 10000"/>
                  <a:gd name="connsiteX12" fmla="*/ 3272 w 10068"/>
                  <a:gd name="connsiteY12" fmla="*/ 6032 h 10000"/>
                  <a:gd name="connsiteX13" fmla="*/ 3240 w 10068"/>
                  <a:gd name="connsiteY13" fmla="*/ 5846 h 10000"/>
                  <a:gd name="connsiteX14" fmla="*/ 3240 w 10068"/>
                  <a:gd name="connsiteY14" fmla="*/ 5593 h 10000"/>
                  <a:gd name="connsiteX15" fmla="*/ 3272 w 10068"/>
                  <a:gd name="connsiteY15" fmla="*/ 5344 h 10000"/>
                  <a:gd name="connsiteX16" fmla="*/ 3355 w 10068"/>
                  <a:gd name="connsiteY16" fmla="*/ 5029 h 10000"/>
                  <a:gd name="connsiteX17" fmla="*/ 3438 w 10068"/>
                  <a:gd name="connsiteY17" fmla="*/ 4736 h 10000"/>
                  <a:gd name="connsiteX18" fmla="*/ 3588 w 10068"/>
                  <a:gd name="connsiteY18" fmla="*/ 4466 h 10000"/>
                  <a:gd name="connsiteX19" fmla="*/ 3705 w 10068"/>
                  <a:gd name="connsiteY19" fmla="*/ 4341 h 10000"/>
                  <a:gd name="connsiteX20" fmla="*/ 3839 w 10068"/>
                  <a:gd name="connsiteY20" fmla="*/ 4130 h 10000"/>
                  <a:gd name="connsiteX21" fmla="*/ 4103 w 10068"/>
                  <a:gd name="connsiteY21" fmla="*/ 3757 h 10000"/>
                  <a:gd name="connsiteX22" fmla="*/ 4235 w 10068"/>
                  <a:gd name="connsiteY22" fmla="*/ 3588 h 10000"/>
                  <a:gd name="connsiteX23" fmla="*/ 4300 w 10068"/>
                  <a:gd name="connsiteY23" fmla="*/ 3463 h 10000"/>
                  <a:gd name="connsiteX24" fmla="*/ 4382 w 10068"/>
                  <a:gd name="connsiteY24" fmla="*/ 3359 h 10000"/>
                  <a:gd name="connsiteX25" fmla="*/ 4416 w 10068"/>
                  <a:gd name="connsiteY25" fmla="*/ 3338 h 10000"/>
                  <a:gd name="connsiteX26" fmla="*/ 4382 w 10068"/>
                  <a:gd name="connsiteY26" fmla="*/ 3359 h 10000"/>
                  <a:gd name="connsiteX27" fmla="*/ 4333 w 10068"/>
                  <a:gd name="connsiteY27" fmla="*/ 3463 h 10000"/>
                  <a:gd name="connsiteX28" fmla="*/ 4235 w 10068"/>
                  <a:gd name="connsiteY28" fmla="*/ 3630 h 10000"/>
                  <a:gd name="connsiteX29" fmla="*/ 4152 w 10068"/>
                  <a:gd name="connsiteY29" fmla="*/ 3839 h 10000"/>
                  <a:gd name="connsiteX30" fmla="*/ 4035 w 10068"/>
                  <a:gd name="connsiteY30" fmla="*/ 4090 h 10000"/>
                  <a:gd name="connsiteX31" fmla="*/ 3936 w 10068"/>
                  <a:gd name="connsiteY31" fmla="*/ 4363 h 10000"/>
                  <a:gd name="connsiteX32" fmla="*/ 3854 w 10068"/>
                  <a:gd name="connsiteY32" fmla="*/ 4674 h 10000"/>
                  <a:gd name="connsiteX33" fmla="*/ 3803 w 10068"/>
                  <a:gd name="connsiteY33" fmla="*/ 4968 h 10000"/>
                  <a:gd name="connsiteX34" fmla="*/ 3770 w 10068"/>
                  <a:gd name="connsiteY34" fmla="*/ 5365 h 10000"/>
                  <a:gd name="connsiteX35" fmla="*/ 3803 w 10068"/>
                  <a:gd name="connsiteY35" fmla="*/ 5698 h 10000"/>
                  <a:gd name="connsiteX36" fmla="*/ 3886 w 10068"/>
                  <a:gd name="connsiteY36" fmla="*/ 5971 h 10000"/>
                  <a:gd name="connsiteX37" fmla="*/ 3985 w 10068"/>
                  <a:gd name="connsiteY37" fmla="*/ 6138 h 10000"/>
                  <a:gd name="connsiteX38" fmla="*/ 4103 w 10068"/>
                  <a:gd name="connsiteY38" fmla="*/ 6264 h 10000"/>
                  <a:gd name="connsiteX39" fmla="*/ 4202 w 10068"/>
                  <a:gd name="connsiteY39" fmla="*/ 6368 h 10000"/>
                  <a:gd name="connsiteX40" fmla="*/ 4251 w 10068"/>
                  <a:gd name="connsiteY40" fmla="*/ 6410 h 10000"/>
                  <a:gd name="connsiteX41" fmla="*/ 4284 w 10068"/>
                  <a:gd name="connsiteY41" fmla="*/ 6410 h 10000"/>
                  <a:gd name="connsiteX42" fmla="*/ 4284 w 10068"/>
                  <a:gd name="connsiteY42" fmla="*/ 6368 h 10000"/>
                  <a:gd name="connsiteX43" fmla="*/ 4251 w 10068"/>
                  <a:gd name="connsiteY43" fmla="*/ 6243 h 10000"/>
                  <a:gd name="connsiteX44" fmla="*/ 4235 w 10068"/>
                  <a:gd name="connsiteY44" fmla="*/ 6096 h 10000"/>
                  <a:gd name="connsiteX45" fmla="*/ 4202 w 10068"/>
                  <a:gd name="connsiteY45" fmla="*/ 5867 h 10000"/>
                  <a:gd name="connsiteX46" fmla="*/ 4202 w 10068"/>
                  <a:gd name="connsiteY46" fmla="*/ 5635 h 10000"/>
                  <a:gd name="connsiteX47" fmla="*/ 4235 w 10068"/>
                  <a:gd name="connsiteY47" fmla="*/ 5344 h 10000"/>
                  <a:gd name="connsiteX48" fmla="*/ 4251 w 10068"/>
                  <a:gd name="connsiteY48" fmla="*/ 5029 h 10000"/>
                  <a:gd name="connsiteX49" fmla="*/ 4366 w 10068"/>
                  <a:gd name="connsiteY49" fmla="*/ 4736 h 10000"/>
                  <a:gd name="connsiteX50" fmla="*/ 4467 w 10068"/>
                  <a:gd name="connsiteY50" fmla="*/ 4424 h 10000"/>
                  <a:gd name="connsiteX51" fmla="*/ 4599 w 10068"/>
                  <a:gd name="connsiteY51" fmla="*/ 4194 h 10000"/>
                  <a:gd name="connsiteX52" fmla="*/ 4698 w 10068"/>
                  <a:gd name="connsiteY52" fmla="*/ 4005 h 10000"/>
                  <a:gd name="connsiteX53" fmla="*/ 4833 w 10068"/>
                  <a:gd name="connsiteY53" fmla="*/ 3839 h 10000"/>
                  <a:gd name="connsiteX54" fmla="*/ 4948 w 10068"/>
                  <a:gd name="connsiteY54" fmla="*/ 3691 h 10000"/>
                  <a:gd name="connsiteX55" fmla="*/ 5047 w 10068"/>
                  <a:gd name="connsiteY55" fmla="*/ 3588 h 10000"/>
                  <a:gd name="connsiteX56" fmla="*/ 5182 w 10068"/>
                  <a:gd name="connsiteY56" fmla="*/ 3525 h 10000"/>
                  <a:gd name="connsiteX57" fmla="*/ 5266 w 10068"/>
                  <a:gd name="connsiteY57" fmla="*/ 3525 h 10000"/>
                  <a:gd name="connsiteX58" fmla="*/ 5349 w 10068"/>
                  <a:gd name="connsiteY58" fmla="*/ 3588 h 10000"/>
                  <a:gd name="connsiteX59" fmla="*/ 5430 w 10068"/>
                  <a:gd name="connsiteY59" fmla="*/ 3691 h 10000"/>
                  <a:gd name="connsiteX60" fmla="*/ 5482 w 10068"/>
                  <a:gd name="connsiteY60" fmla="*/ 3839 h 10000"/>
                  <a:gd name="connsiteX61" fmla="*/ 5515 w 10068"/>
                  <a:gd name="connsiteY61" fmla="*/ 4028 h 10000"/>
                  <a:gd name="connsiteX62" fmla="*/ 5582 w 10068"/>
                  <a:gd name="connsiteY62" fmla="*/ 4528 h 10000"/>
                  <a:gd name="connsiteX63" fmla="*/ 5615 w 10068"/>
                  <a:gd name="connsiteY63" fmla="*/ 5092 h 10000"/>
                  <a:gd name="connsiteX64" fmla="*/ 5648 w 10068"/>
                  <a:gd name="connsiteY64" fmla="*/ 5678 h 10000"/>
                  <a:gd name="connsiteX65" fmla="*/ 5648 w 10068"/>
                  <a:gd name="connsiteY65" fmla="*/ 5929 h 10000"/>
                  <a:gd name="connsiteX66" fmla="*/ 5648 w 10068"/>
                  <a:gd name="connsiteY66" fmla="*/ 6138 h 10000"/>
                  <a:gd name="connsiteX67" fmla="*/ 5615 w 10068"/>
                  <a:gd name="connsiteY67" fmla="*/ 6346 h 10000"/>
                  <a:gd name="connsiteX68" fmla="*/ 5615 w 10068"/>
                  <a:gd name="connsiteY68" fmla="*/ 6473 h 10000"/>
                  <a:gd name="connsiteX69" fmla="*/ 5615 w 10068"/>
                  <a:gd name="connsiteY69" fmla="*/ 6576 h 10000"/>
                  <a:gd name="connsiteX70" fmla="*/ 5615 w 10068"/>
                  <a:gd name="connsiteY70" fmla="*/ 6597 h 10000"/>
                  <a:gd name="connsiteX71" fmla="*/ 6244 w 10068"/>
                  <a:gd name="connsiteY71" fmla="*/ 3170 h 10000"/>
                  <a:gd name="connsiteX72" fmla="*/ 6278 w 10068"/>
                  <a:gd name="connsiteY72" fmla="*/ 3233 h 10000"/>
                  <a:gd name="connsiteX73" fmla="*/ 6310 w 10068"/>
                  <a:gd name="connsiteY73" fmla="*/ 3338 h 10000"/>
                  <a:gd name="connsiteX74" fmla="*/ 6359 w 10068"/>
                  <a:gd name="connsiteY74" fmla="*/ 3503 h 10000"/>
                  <a:gd name="connsiteX75" fmla="*/ 6410 w 10068"/>
                  <a:gd name="connsiteY75" fmla="*/ 3734 h 10000"/>
                  <a:gd name="connsiteX76" fmla="*/ 6458 w 10068"/>
                  <a:gd name="connsiteY76" fmla="*/ 3965 h 10000"/>
                  <a:gd name="connsiteX77" fmla="*/ 6542 w 10068"/>
                  <a:gd name="connsiteY77" fmla="*/ 4258 h 10000"/>
                  <a:gd name="connsiteX78" fmla="*/ 6627 w 10068"/>
                  <a:gd name="connsiteY78" fmla="*/ 4904 h 10000"/>
                  <a:gd name="connsiteX79" fmla="*/ 6644 w 10068"/>
                  <a:gd name="connsiteY79" fmla="*/ 5238 h 10000"/>
                  <a:gd name="connsiteX80" fmla="*/ 6644 w 10068"/>
                  <a:gd name="connsiteY80" fmla="*/ 5511 h 10000"/>
                  <a:gd name="connsiteX81" fmla="*/ 6644 w 10068"/>
                  <a:gd name="connsiteY81" fmla="*/ 5740 h 10000"/>
                  <a:gd name="connsiteX82" fmla="*/ 6627 w 10068"/>
                  <a:gd name="connsiteY82" fmla="*/ 5929 h 10000"/>
                  <a:gd name="connsiteX83" fmla="*/ 6592 w 10068"/>
                  <a:gd name="connsiteY83" fmla="*/ 6096 h 10000"/>
                  <a:gd name="connsiteX84" fmla="*/ 6577 w 10068"/>
                  <a:gd name="connsiteY84" fmla="*/ 6199 h 10000"/>
                  <a:gd name="connsiteX85" fmla="*/ 6542 w 10068"/>
                  <a:gd name="connsiteY85" fmla="*/ 6264 h 10000"/>
                  <a:gd name="connsiteX86" fmla="*/ 6542 w 10068"/>
                  <a:gd name="connsiteY86" fmla="*/ 6306 h 10000"/>
                  <a:gd name="connsiteX87" fmla="*/ 6542 w 10068"/>
                  <a:gd name="connsiteY87" fmla="*/ 6264 h 10000"/>
                  <a:gd name="connsiteX88" fmla="*/ 6627 w 10068"/>
                  <a:gd name="connsiteY88" fmla="*/ 6199 h 10000"/>
                  <a:gd name="connsiteX89" fmla="*/ 6709 w 10068"/>
                  <a:gd name="connsiteY89" fmla="*/ 6074 h 10000"/>
                  <a:gd name="connsiteX90" fmla="*/ 6774 w 10068"/>
                  <a:gd name="connsiteY90" fmla="*/ 5908 h 10000"/>
                  <a:gd name="connsiteX91" fmla="*/ 6975 w 10068"/>
                  <a:gd name="connsiteY91" fmla="*/ 5532 h 10000"/>
                  <a:gd name="connsiteX92" fmla="*/ 7154 w 10068"/>
                  <a:gd name="connsiteY92" fmla="*/ 5092 h 10000"/>
                  <a:gd name="connsiteX93" fmla="*/ 7173 w 10068"/>
                  <a:gd name="connsiteY93" fmla="*/ 4926 h 10000"/>
                  <a:gd name="connsiteX94" fmla="*/ 7206 w 10068"/>
                  <a:gd name="connsiteY94" fmla="*/ 4736 h 10000"/>
                  <a:gd name="connsiteX95" fmla="*/ 7206 w 10068"/>
                  <a:gd name="connsiteY95" fmla="*/ 4424 h 10000"/>
                  <a:gd name="connsiteX96" fmla="*/ 7154 w 10068"/>
                  <a:gd name="connsiteY96" fmla="*/ 4258 h 10000"/>
                  <a:gd name="connsiteX97" fmla="*/ 7122 w 10068"/>
                  <a:gd name="connsiteY97" fmla="*/ 4235 h 10000"/>
                  <a:gd name="connsiteX98" fmla="*/ 7122 w 10068"/>
                  <a:gd name="connsiteY98" fmla="*/ 4194 h 10000"/>
                  <a:gd name="connsiteX99" fmla="*/ 7154 w 10068"/>
                  <a:gd name="connsiteY99" fmla="*/ 4235 h 10000"/>
                  <a:gd name="connsiteX100" fmla="*/ 7206 w 10068"/>
                  <a:gd name="connsiteY100" fmla="*/ 4341 h 10000"/>
                  <a:gd name="connsiteX101" fmla="*/ 7290 w 10068"/>
                  <a:gd name="connsiteY101" fmla="*/ 4466 h 10000"/>
                  <a:gd name="connsiteX102" fmla="*/ 7389 w 10068"/>
                  <a:gd name="connsiteY102" fmla="*/ 4632 h 10000"/>
                  <a:gd name="connsiteX103" fmla="*/ 7573 w 10068"/>
                  <a:gd name="connsiteY103" fmla="*/ 4904 h 10000"/>
                  <a:gd name="connsiteX104" fmla="*/ 7638 w 10068"/>
                  <a:gd name="connsiteY104" fmla="*/ 5029 h 10000"/>
                  <a:gd name="connsiteX105" fmla="*/ 7654 w 10068"/>
                  <a:gd name="connsiteY105" fmla="*/ 5072 h 10000"/>
                  <a:gd name="connsiteX106" fmla="*/ 7705 w 10068"/>
                  <a:gd name="connsiteY106" fmla="*/ 5574 h 10000"/>
                  <a:gd name="connsiteX107" fmla="*/ 7737 w 10068"/>
                  <a:gd name="connsiteY107" fmla="*/ 6032 h 10000"/>
                  <a:gd name="connsiteX108" fmla="*/ 7737 w 10068"/>
                  <a:gd name="connsiteY108" fmla="*/ 6243 h 10000"/>
                  <a:gd name="connsiteX109" fmla="*/ 7769 w 10068"/>
                  <a:gd name="connsiteY109" fmla="*/ 6431 h 10000"/>
                  <a:gd name="connsiteX110" fmla="*/ 7785 w 10068"/>
                  <a:gd name="connsiteY110" fmla="*/ 6536 h 10000"/>
                  <a:gd name="connsiteX111" fmla="*/ 7820 w 10068"/>
                  <a:gd name="connsiteY111" fmla="*/ 6576 h 10000"/>
                  <a:gd name="connsiteX112" fmla="*/ 7820 w 10068"/>
                  <a:gd name="connsiteY112" fmla="*/ 6536 h 10000"/>
                  <a:gd name="connsiteX113" fmla="*/ 7870 w 10068"/>
                  <a:gd name="connsiteY113" fmla="*/ 6473 h 10000"/>
                  <a:gd name="connsiteX114" fmla="*/ 7921 w 10068"/>
                  <a:gd name="connsiteY114" fmla="*/ 6368 h 10000"/>
                  <a:gd name="connsiteX115" fmla="*/ 7970 w 10068"/>
                  <a:gd name="connsiteY115" fmla="*/ 6243 h 10000"/>
                  <a:gd name="connsiteX116" fmla="*/ 8103 w 10068"/>
                  <a:gd name="connsiteY116" fmla="*/ 5908 h 10000"/>
                  <a:gd name="connsiteX117" fmla="*/ 8184 w 10068"/>
                  <a:gd name="connsiteY117" fmla="*/ 5468 h 10000"/>
                  <a:gd name="connsiteX118" fmla="*/ 8218 w 10068"/>
                  <a:gd name="connsiteY118" fmla="*/ 5302 h 10000"/>
                  <a:gd name="connsiteX119" fmla="*/ 8218 w 10068"/>
                  <a:gd name="connsiteY119" fmla="*/ 5175 h 10000"/>
                  <a:gd name="connsiteX120" fmla="*/ 8168 w 10068"/>
                  <a:gd name="connsiteY120" fmla="*/ 4968 h 10000"/>
                  <a:gd name="connsiteX121" fmla="*/ 8103 w 10068"/>
                  <a:gd name="connsiteY121" fmla="*/ 4862 h 10000"/>
                  <a:gd name="connsiteX122" fmla="*/ 8086 w 10068"/>
                  <a:gd name="connsiteY122" fmla="*/ 4843 h 10000"/>
                  <a:gd name="connsiteX123" fmla="*/ 8218 w 10068"/>
                  <a:gd name="connsiteY123" fmla="*/ 5029 h 10000"/>
                  <a:gd name="connsiteX124" fmla="*/ 8367 w 10068"/>
                  <a:gd name="connsiteY124" fmla="*/ 5196 h 10000"/>
                  <a:gd name="connsiteX125" fmla="*/ 8568 w 10068"/>
                  <a:gd name="connsiteY125" fmla="*/ 5365 h 10000"/>
                  <a:gd name="connsiteX126" fmla="*/ 8751 w 10068"/>
                  <a:gd name="connsiteY126" fmla="*/ 5574 h 10000"/>
                  <a:gd name="connsiteX127" fmla="*/ 8900 w 10068"/>
                  <a:gd name="connsiteY127" fmla="*/ 5846 h 10000"/>
                  <a:gd name="connsiteX128" fmla="*/ 9065 w 10068"/>
                  <a:gd name="connsiteY128" fmla="*/ 6138 h 10000"/>
                  <a:gd name="connsiteX129" fmla="*/ 9198 w 10068"/>
                  <a:gd name="connsiteY129" fmla="*/ 6513 h 10000"/>
                  <a:gd name="connsiteX130" fmla="*/ 9298 w 10068"/>
                  <a:gd name="connsiteY130" fmla="*/ 6973 h 10000"/>
                  <a:gd name="connsiteX131" fmla="*/ 9364 w 10068"/>
                  <a:gd name="connsiteY131" fmla="*/ 7475 h 10000"/>
                  <a:gd name="connsiteX132" fmla="*/ 9413 w 10068"/>
                  <a:gd name="connsiteY132" fmla="*/ 7935 h 10000"/>
                  <a:gd name="connsiteX133" fmla="*/ 9413 w 10068"/>
                  <a:gd name="connsiteY133" fmla="*/ 8354 h 10000"/>
                  <a:gd name="connsiteX134" fmla="*/ 9413 w 10068"/>
                  <a:gd name="connsiteY134" fmla="*/ 8686 h 10000"/>
                  <a:gd name="connsiteX135" fmla="*/ 9413 w 10068"/>
                  <a:gd name="connsiteY135" fmla="*/ 8938 h 10000"/>
                  <a:gd name="connsiteX136" fmla="*/ 9379 w 10068"/>
                  <a:gd name="connsiteY136" fmla="*/ 9146 h 10000"/>
                  <a:gd name="connsiteX137" fmla="*/ 9379 w 10068"/>
                  <a:gd name="connsiteY137" fmla="*/ 9314 h 10000"/>
                  <a:gd name="connsiteX138" fmla="*/ 9379 w 10068"/>
                  <a:gd name="connsiteY138" fmla="*/ 9357 h 10000"/>
                  <a:gd name="connsiteX139" fmla="*/ 9429 w 10068"/>
                  <a:gd name="connsiteY139" fmla="*/ 9357 h 10000"/>
                  <a:gd name="connsiteX140" fmla="*/ 9546 w 10068"/>
                  <a:gd name="connsiteY140" fmla="*/ 9440 h 10000"/>
                  <a:gd name="connsiteX141" fmla="*/ 9696 w 10068"/>
                  <a:gd name="connsiteY141" fmla="*/ 9543 h 10000"/>
                  <a:gd name="connsiteX142" fmla="*/ 10042 w 10068"/>
                  <a:gd name="connsiteY142" fmla="*/ 10000 h 10000"/>
                  <a:gd name="connsiteX143" fmla="*/ 9099 w 10068"/>
                  <a:gd name="connsiteY143" fmla="*/ 2668 h 10000"/>
                  <a:gd name="connsiteX144" fmla="*/ 5216 w 10068"/>
                  <a:gd name="connsiteY144" fmla="*/ 1 h 10000"/>
                  <a:gd name="connsiteX145" fmla="*/ 1453 w 10068"/>
                  <a:gd name="connsiteY145"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59 w 10068"/>
                  <a:gd name="connsiteY5" fmla="*/ 4056 h 10000"/>
                  <a:gd name="connsiteX6" fmla="*/ 3188 w 10068"/>
                  <a:gd name="connsiteY6" fmla="*/ 5929 h 10000"/>
                  <a:gd name="connsiteX7" fmla="*/ 3223 w 10068"/>
                  <a:gd name="connsiteY7" fmla="*/ 6096 h 10000"/>
                  <a:gd name="connsiteX8" fmla="*/ 3272 w 10068"/>
                  <a:gd name="connsiteY8" fmla="*/ 6178 h 10000"/>
                  <a:gd name="connsiteX9" fmla="*/ 3272 w 10068"/>
                  <a:gd name="connsiteY9" fmla="*/ 6199 h 10000"/>
                  <a:gd name="connsiteX10" fmla="*/ 3272 w 10068"/>
                  <a:gd name="connsiteY10" fmla="*/ 6138 h 10000"/>
                  <a:gd name="connsiteX11" fmla="*/ 3272 w 10068"/>
                  <a:gd name="connsiteY11" fmla="*/ 6032 h 10000"/>
                  <a:gd name="connsiteX12" fmla="*/ 3240 w 10068"/>
                  <a:gd name="connsiteY12" fmla="*/ 5846 h 10000"/>
                  <a:gd name="connsiteX13" fmla="*/ 3240 w 10068"/>
                  <a:gd name="connsiteY13" fmla="*/ 5593 h 10000"/>
                  <a:gd name="connsiteX14" fmla="*/ 3272 w 10068"/>
                  <a:gd name="connsiteY14" fmla="*/ 5344 h 10000"/>
                  <a:gd name="connsiteX15" fmla="*/ 3355 w 10068"/>
                  <a:gd name="connsiteY15" fmla="*/ 5029 h 10000"/>
                  <a:gd name="connsiteX16" fmla="*/ 3438 w 10068"/>
                  <a:gd name="connsiteY16" fmla="*/ 4736 h 10000"/>
                  <a:gd name="connsiteX17" fmla="*/ 3588 w 10068"/>
                  <a:gd name="connsiteY17" fmla="*/ 4466 h 10000"/>
                  <a:gd name="connsiteX18" fmla="*/ 3705 w 10068"/>
                  <a:gd name="connsiteY18" fmla="*/ 4341 h 10000"/>
                  <a:gd name="connsiteX19" fmla="*/ 3839 w 10068"/>
                  <a:gd name="connsiteY19" fmla="*/ 4130 h 10000"/>
                  <a:gd name="connsiteX20" fmla="*/ 4103 w 10068"/>
                  <a:gd name="connsiteY20" fmla="*/ 3757 h 10000"/>
                  <a:gd name="connsiteX21" fmla="*/ 4235 w 10068"/>
                  <a:gd name="connsiteY21" fmla="*/ 3588 h 10000"/>
                  <a:gd name="connsiteX22" fmla="*/ 4300 w 10068"/>
                  <a:gd name="connsiteY22" fmla="*/ 3463 h 10000"/>
                  <a:gd name="connsiteX23" fmla="*/ 4382 w 10068"/>
                  <a:gd name="connsiteY23" fmla="*/ 3359 h 10000"/>
                  <a:gd name="connsiteX24" fmla="*/ 4416 w 10068"/>
                  <a:gd name="connsiteY24" fmla="*/ 3338 h 10000"/>
                  <a:gd name="connsiteX25" fmla="*/ 4382 w 10068"/>
                  <a:gd name="connsiteY25" fmla="*/ 3359 h 10000"/>
                  <a:gd name="connsiteX26" fmla="*/ 4333 w 10068"/>
                  <a:gd name="connsiteY26" fmla="*/ 3463 h 10000"/>
                  <a:gd name="connsiteX27" fmla="*/ 4235 w 10068"/>
                  <a:gd name="connsiteY27" fmla="*/ 3630 h 10000"/>
                  <a:gd name="connsiteX28" fmla="*/ 4152 w 10068"/>
                  <a:gd name="connsiteY28" fmla="*/ 3839 h 10000"/>
                  <a:gd name="connsiteX29" fmla="*/ 4035 w 10068"/>
                  <a:gd name="connsiteY29" fmla="*/ 4090 h 10000"/>
                  <a:gd name="connsiteX30" fmla="*/ 3936 w 10068"/>
                  <a:gd name="connsiteY30" fmla="*/ 4363 h 10000"/>
                  <a:gd name="connsiteX31" fmla="*/ 3854 w 10068"/>
                  <a:gd name="connsiteY31" fmla="*/ 4674 h 10000"/>
                  <a:gd name="connsiteX32" fmla="*/ 3803 w 10068"/>
                  <a:gd name="connsiteY32" fmla="*/ 4968 h 10000"/>
                  <a:gd name="connsiteX33" fmla="*/ 3770 w 10068"/>
                  <a:gd name="connsiteY33" fmla="*/ 5365 h 10000"/>
                  <a:gd name="connsiteX34" fmla="*/ 3803 w 10068"/>
                  <a:gd name="connsiteY34" fmla="*/ 5698 h 10000"/>
                  <a:gd name="connsiteX35" fmla="*/ 3886 w 10068"/>
                  <a:gd name="connsiteY35" fmla="*/ 5971 h 10000"/>
                  <a:gd name="connsiteX36" fmla="*/ 3985 w 10068"/>
                  <a:gd name="connsiteY36" fmla="*/ 6138 h 10000"/>
                  <a:gd name="connsiteX37" fmla="*/ 4103 w 10068"/>
                  <a:gd name="connsiteY37" fmla="*/ 6264 h 10000"/>
                  <a:gd name="connsiteX38" fmla="*/ 4202 w 10068"/>
                  <a:gd name="connsiteY38" fmla="*/ 6368 h 10000"/>
                  <a:gd name="connsiteX39" fmla="*/ 4251 w 10068"/>
                  <a:gd name="connsiteY39" fmla="*/ 6410 h 10000"/>
                  <a:gd name="connsiteX40" fmla="*/ 4284 w 10068"/>
                  <a:gd name="connsiteY40" fmla="*/ 6410 h 10000"/>
                  <a:gd name="connsiteX41" fmla="*/ 4284 w 10068"/>
                  <a:gd name="connsiteY41" fmla="*/ 6368 h 10000"/>
                  <a:gd name="connsiteX42" fmla="*/ 4251 w 10068"/>
                  <a:gd name="connsiteY42" fmla="*/ 6243 h 10000"/>
                  <a:gd name="connsiteX43" fmla="*/ 4235 w 10068"/>
                  <a:gd name="connsiteY43" fmla="*/ 6096 h 10000"/>
                  <a:gd name="connsiteX44" fmla="*/ 4202 w 10068"/>
                  <a:gd name="connsiteY44" fmla="*/ 5867 h 10000"/>
                  <a:gd name="connsiteX45" fmla="*/ 4202 w 10068"/>
                  <a:gd name="connsiteY45" fmla="*/ 5635 h 10000"/>
                  <a:gd name="connsiteX46" fmla="*/ 4235 w 10068"/>
                  <a:gd name="connsiteY46" fmla="*/ 5344 h 10000"/>
                  <a:gd name="connsiteX47" fmla="*/ 4251 w 10068"/>
                  <a:gd name="connsiteY47" fmla="*/ 5029 h 10000"/>
                  <a:gd name="connsiteX48" fmla="*/ 4366 w 10068"/>
                  <a:gd name="connsiteY48" fmla="*/ 4736 h 10000"/>
                  <a:gd name="connsiteX49" fmla="*/ 4467 w 10068"/>
                  <a:gd name="connsiteY49" fmla="*/ 4424 h 10000"/>
                  <a:gd name="connsiteX50" fmla="*/ 4599 w 10068"/>
                  <a:gd name="connsiteY50" fmla="*/ 4194 h 10000"/>
                  <a:gd name="connsiteX51" fmla="*/ 4698 w 10068"/>
                  <a:gd name="connsiteY51" fmla="*/ 4005 h 10000"/>
                  <a:gd name="connsiteX52" fmla="*/ 4833 w 10068"/>
                  <a:gd name="connsiteY52" fmla="*/ 3839 h 10000"/>
                  <a:gd name="connsiteX53" fmla="*/ 4948 w 10068"/>
                  <a:gd name="connsiteY53" fmla="*/ 3691 h 10000"/>
                  <a:gd name="connsiteX54" fmla="*/ 5047 w 10068"/>
                  <a:gd name="connsiteY54" fmla="*/ 3588 h 10000"/>
                  <a:gd name="connsiteX55" fmla="*/ 5182 w 10068"/>
                  <a:gd name="connsiteY55" fmla="*/ 3525 h 10000"/>
                  <a:gd name="connsiteX56" fmla="*/ 5266 w 10068"/>
                  <a:gd name="connsiteY56" fmla="*/ 3525 h 10000"/>
                  <a:gd name="connsiteX57" fmla="*/ 5349 w 10068"/>
                  <a:gd name="connsiteY57" fmla="*/ 3588 h 10000"/>
                  <a:gd name="connsiteX58" fmla="*/ 5430 w 10068"/>
                  <a:gd name="connsiteY58" fmla="*/ 3691 h 10000"/>
                  <a:gd name="connsiteX59" fmla="*/ 5482 w 10068"/>
                  <a:gd name="connsiteY59" fmla="*/ 3839 h 10000"/>
                  <a:gd name="connsiteX60" fmla="*/ 5515 w 10068"/>
                  <a:gd name="connsiteY60" fmla="*/ 4028 h 10000"/>
                  <a:gd name="connsiteX61" fmla="*/ 5582 w 10068"/>
                  <a:gd name="connsiteY61" fmla="*/ 4528 h 10000"/>
                  <a:gd name="connsiteX62" fmla="*/ 5615 w 10068"/>
                  <a:gd name="connsiteY62" fmla="*/ 5092 h 10000"/>
                  <a:gd name="connsiteX63" fmla="*/ 5648 w 10068"/>
                  <a:gd name="connsiteY63" fmla="*/ 5678 h 10000"/>
                  <a:gd name="connsiteX64" fmla="*/ 5648 w 10068"/>
                  <a:gd name="connsiteY64" fmla="*/ 5929 h 10000"/>
                  <a:gd name="connsiteX65" fmla="*/ 5648 w 10068"/>
                  <a:gd name="connsiteY65" fmla="*/ 6138 h 10000"/>
                  <a:gd name="connsiteX66" fmla="*/ 5615 w 10068"/>
                  <a:gd name="connsiteY66" fmla="*/ 6346 h 10000"/>
                  <a:gd name="connsiteX67" fmla="*/ 5615 w 10068"/>
                  <a:gd name="connsiteY67" fmla="*/ 6473 h 10000"/>
                  <a:gd name="connsiteX68" fmla="*/ 5615 w 10068"/>
                  <a:gd name="connsiteY68" fmla="*/ 6576 h 10000"/>
                  <a:gd name="connsiteX69" fmla="*/ 5615 w 10068"/>
                  <a:gd name="connsiteY69" fmla="*/ 6597 h 10000"/>
                  <a:gd name="connsiteX70" fmla="*/ 6244 w 10068"/>
                  <a:gd name="connsiteY70" fmla="*/ 3170 h 10000"/>
                  <a:gd name="connsiteX71" fmla="*/ 6278 w 10068"/>
                  <a:gd name="connsiteY71" fmla="*/ 3233 h 10000"/>
                  <a:gd name="connsiteX72" fmla="*/ 6310 w 10068"/>
                  <a:gd name="connsiteY72" fmla="*/ 3338 h 10000"/>
                  <a:gd name="connsiteX73" fmla="*/ 6359 w 10068"/>
                  <a:gd name="connsiteY73" fmla="*/ 3503 h 10000"/>
                  <a:gd name="connsiteX74" fmla="*/ 6410 w 10068"/>
                  <a:gd name="connsiteY74" fmla="*/ 3734 h 10000"/>
                  <a:gd name="connsiteX75" fmla="*/ 6458 w 10068"/>
                  <a:gd name="connsiteY75" fmla="*/ 3965 h 10000"/>
                  <a:gd name="connsiteX76" fmla="*/ 6542 w 10068"/>
                  <a:gd name="connsiteY76" fmla="*/ 4258 h 10000"/>
                  <a:gd name="connsiteX77" fmla="*/ 6627 w 10068"/>
                  <a:gd name="connsiteY77" fmla="*/ 4904 h 10000"/>
                  <a:gd name="connsiteX78" fmla="*/ 6644 w 10068"/>
                  <a:gd name="connsiteY78" fmla="*/ 5238 h 10000"/>
                  <a:gd name="connsiteX79" fmla="*/ 6644 w 10068"/>
                  <a:gd name="connsiteY79" fmla="*/ 5511 h 10000"/>
                  <a:gd name="connsiteX80" fmla="*/ 6644 w 10068"/>
                  <a:gd name="connsiteY80" fmla="*/ 5740 h 10000"/>
                  <a:gd name="connsiteX81" fmla="*/ 6627 w 10068"/>
                  <a:gd name="connsiteY81" fmla="*/ 5929 h 10000"/>
                  <a:gd name="connsiteX82" fmla="*/ 6592 w 10068"/>
                  <a:gd name="connsiteY82" fmla="*/ 6096 h 10000"/>
                  <a:gd name="connsiteX83" fmla="*/ 6577 w 10068"/>
                  <a:gd name="connsiteY83" fmla="*/ 6199 h 10000"/>
                  <a:gd name="connsiteX84" fmla="*/ 6542 w 10068"/>
                  <a:gd name="connsiteY84" fmla="*/ 6264 h 10000"/>
                  <a:gd name="connsiteX85" fmla="*/ 6542 w 10068"/>
                  <a:gd name="connsiteY85" fmla="*/ 6306 h 10000"/>
                  <a:gd name="connsiteX86" fmla="*/ 6542 w 10068"/>
                  <a:gd name="connsiteY86" fmla="*/ 6264 h 10000"/>
                  <a:gd name="connsiteX87" fmla="*/ 6627 w 10068"/>
                  <a:gd name="connsiteY87" fmla="*/ 6199 h 10000"/>
                  <a:gd name="connsiteX88" fmla="*/ 6709 w 10068"/>
                  <a:gd name="connsiteY88" fmla="*/ 6074 h 10000"/>
                  <a:gd name="connsiteX89" fmla="*/ 6774 w 10068"/>
                  <a:gd name="connsiteY89" fmla="*/ 5908 h 10000"/>
                  <a:gd name="connsiteX90" fmla="*/ 6975 w 10068"/>
                  <a:gd name="connsiteY90" fmla="*/ 5532 h 10000"/>
                  <a:gd name="connsiteX91" fmla="*/ 7154 w 10068"/>
                  <a:gd name="connsiteY91" fmla="*/ 5092 h 10000"/>
                  <a:gd name="connsiteX92" fmla="*/ 7173 w 10068"/>
                  <a:gd name="connsiteY92" fmla="*/ 4926 h 10000"/>
                  <a:gd name="connsiteX93" fmla="*/ 7206 w 10068"/>
                  <a:gd name="connsiteY93" fmla="*/ 4736 h 10000"/>
                  <a:gd name="connsiteX94" fmla="*/ 7206 w 10068"/>
                  <a:gd name="connsiteY94" fmla="*/ 4424 h 10000"/>
                  <a:gd name="connsiteX95" fmla="*/ 7154 w 10068"/>
                  <a:gd name="connsiteY95" fmla="*/ 4258 h 10000"/>
                  <a:gd name="connsiteX96" fmla="*/ 7122 w 10068"/>
                  <a:gd name="connsiteY96" fmla="*/ 4235 h 10000"/>
                  <a:gd name="connsiteX97" fmla="*/ 7122 w 10068"/>
                  <a:gd name="connsiteY97" fmla="*/ 4194 h 10000"/>
                  <a:gd name="connsiteX98" fmla="*/ 7154 w 10068"/>
                  <a:gd name="connsiteY98" fmla="*/ 4235 h 10000"/>
                  <a:gd name="connsiteX99" fmla="*/ 7206 w 10068"/>
                  <a:gd name="connsiteY99" fmla="*/ 4341 h 10000"/>
                  <a:gd name="connsiteX100" fmla="*/ 7290 w 10068"/>
                  <a:gd name="connsiteY100" fmla="*/ 4466 h 10000"/>
                  <a:gd name="connsiteX101" fmla="*/ 7389 w 10068"/>
                  <a:gd name="connsiteY101" fmla="*/ 4632 h 10000"/>
                  <a:gd name="connsiteX102" fmla="*/ 7573 w 10068"/>
                  <a:gd name="connsiteY102" fmla="*/ 4904 h 10000"/>
                  <a:gd name="connsiteX103" fmla="*/ 7638 w 10068"/>
                  <a:gd name="connsiteY103" fmla="*/ 5029 h 10000"/>
                  <a:gd name="connsiteX104" fmla="*/ 7654 w 10068"/>
                  <a:gd name="connsiteY104" fmla="*/ 5072 h 10000"/>
                  <a:gd name="connsiteX105" fmla="*/ 7705 w 10068"/>
                  <a:gd name="connsiteY105" fmla="*/ 5574 h 10000"/>
                  <a:gd name="connsiteX106" fmla="*/ 7737 w 10068"/>
                  <a:gd name="connsiteY106" fmla="*/ 6032 h 10000"/>
                  <a:gd name="connsiteX107" fmla="*/ 7737 w 10068"/>
                  <a:gd name="connsiteY107" fmla="*/ 6243 h 10000"/>
                  <a:gd name="connsiteX108" fmla="*/ 7769 w 10068"/>
                  <a:gd name="connsiteY108" fmla="*/ 6431 h 10000"/>
                  <a:gd name="connsiteX109" fmla="*/ 7785 w 10068"/>
                  <a:gd name="connsiteY109" fmla="*/ 6536 h 10000"/>
                  <a:gd name="connsiteX110" fmla="*/ 7820 w 10068"/>
                  <a:gd name="connsiteY110" fmla="*/ 6576 h 10000"/>
                  <a:gd name="connsiteX111" fmla="*/ 7820 w 10068"/>
                  <a:gd name="connsiteY111" fmla="*/ 6536 h 10000"/>
                  <a:gd name="connsiteX112" fmla="*/ 7870 w 10068"/>
                  <a:gd name="connsiteY112" fmla="*/ 6473 h 10000"/>
                  <a:gd name="connsiteX113" fmla="*/ 7921 w 10068"/>
                  <a:gd name="connsiteY113" fmla="*/ 6368 h 10000"/>
                  <a:gd name="connsiteX114" fmla="*/ 7970 w 10068"/>
                  <a:gd name="connsiteY114" fmla="*/ 6243 h 10000"/>
                  <a:gd name="connsiteX115" fmla="*/ 8103 w 10068"/>
                  <a:gd name="connsiteY115" fmla="*/ 5908 h 10000"/>
                  <a:gd name="connsiteX116" fmla="*/ 8184 w 10068"/>
                  <a:gd name="connsiteY116" fmla="*/ 5468 h 10000"/>
                  <a:gd name="connsiteX117" fmla="*/ 8218 w 10068"/>
                  <a:gd name="connsiteY117" fmla="*/ 5302 h 10000"/>
                  <a:gd name="connsiteX118" fmla="*/ 8218 w 10068"/>
                  <a:gd name="connsiteY118" fmla="*/ 5175 h 10000"/>
                  <a:gd name="connsiteX119" fmla="*/ 8168 w 10068"/>
                  <a:gd name="connsiteY119" fmla="*/ 4968 h 10000"/>
                  <a:gd name="connsiteX120" fmla="*/ 8103 w 10068"/>
                  <a:gd name="connsiteY120" fmla="*/ 4862 h 10000"/>
                  <a:gd name="connsiteX121" fmla="*/ 8086 w 10068"/>
                  <a:gd name="connsiteY121" fmla="*/ 4843 h 10000"/>
                  <a:gd name="connsiteX122" fmla="*/ 8218 w 10068"/>
                  <a:gd name="connsiteY122" fmla="*/ 5029 h 10000"/>
                  <a:gd name="connsiteX123" fmla="*/ 8367 w 10068"/>
                  <a:gd name="connsiteY123" fmla="*/ 5196 h 10000"/>
                  <a:gd name="connsiteX124" fmla="*/ 8568 w 10068"/>
                  <a:gd name="connsiteY124" fmla="*/ 5365 h 10000"/>
                  <a:gd name="connsiteX125" fmla="*/ 8751 w 10068"/>
                  <a:gd name="connsiteY125" fmla="*/ 5574 h 10000"/>
                  <a:gd name="connsiteX126" fmla="*/ 8900 w 10068"/>
                  <a:gd name="connsiteY126" fmla="*/ 5846 h 10000"/>
                  <a:gd name="connsiteX127" fmla="*/ 9065 w 10068"/>
                  <a:gd name="connsiteY127" fmla="*/ 6138 h 10000"/>
                  <a:gd name="connsiteX128" fmla="*/ 9198 w 10068"/>
                  <a:gd name="connsiteY128" fmla="*/ 6513 h 10000"/>
                  <a:gd name="connsiteX129" fmla="*/ 9298 w 10068"/>
                  <a:gd name="connsiteY129" fmla="*/ 6973 h 10000"/>
                  <a:gd name="connsiteX130" fmla="*/ 9364 w 10068"/>
                  <a:gd name="connsiteY130" fmla="*/ 7475 h 10000"/>
                  <a:gd name="connsiteX131" fmla="*/ 9413 w 10068"/>
                  <a:gd name="connsiteY131" fmla="*/ 7935 h 10000"/>
                  <a:gd name="connsiteX132" fmla="*/ 9413 w 10068"/>
                  <a:gd name="connsiteY132" fmla="*/ 8354 h 10000"/>
                  <a:gd name="connsiteX133" fmla="*/ 9413 w 10068"/>
                  <a:gd name="connsiteY133" fmla="*/ 8686 h 10000"/>
                  <a:gd name="connsiteX134" fmla="*/ 9413 w 10068"/>
                  <a:gd name="connsiteY134" fmla="*/ 8938 h 10000"/>
                  <a:gd name="connsiteX135" fmla="*/ 9379 w 10068"/>
                  <a:gd name="connsiteY135" fmla="*/ 9146 h 10000"/>
                  <a:gd name="connsiteX136" fmla="*/ 9379 w 10068"/>
                  <a:gd name="connsiteY136" fmla="*/ 9314 h 10000"/>
                  <a:gd name="connsiteX137" fmla="*/ 9379 w 10068"/>
                  <a:gd name="connsiteY137" fmla="*/ 9357 h 10000"/>
                  <a:gd name="connsiteX138" fmla="*/ 9429 w 10068"/>
                  <a:gd name="connsiteY138" fmla="*/ 9357 h 10000"/>
                  <a:gd name="connsiteX139" fmla="*/ 9546 w 10068"/>
                  <a:gd name="connsiteY139" fmla="*/ 9440 h 10000"/>
                  <a:gd name="connsiteX140" fmla="*/ 9696 w 10068"/>
                  <a:gd name="connsiteY140" fmla="*/ 9543 h 10000"/>
                  <a:gd name="connsiteX141" fmla="*/ 10042 w 10068"/>
                  <a:gd name="connsiteY141" fmla="*/ 10000 h 10000"/>
                  <a:gd name="connsiteX142" fmla="*/ 9099 w 10068"/>
                  <a:gd name="connsiteY142" fmla="*/ 2668 h 10000"/>
                  <a:gd name="connsiteX143" fmla="*/ 5216 w 10068"/>
                  <a:gd name="connsiteY143" fmla="*/ 1 h 10000"/>
                  <a:gd name="connsiteX144" fmla="*/ 1453 w 10068"/>
                  <a:gd name="connsiteY144"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59 w 10068"/>
                  <a:gd name="connsiteY5" fmla="*/ 4056 h 10000"/>
                  <a:gd name="connsiteX6" fmla="*/ 3223 w 10068"/>
                  <a:gd name="connsiteY6" fmla="*/ 6096 h 10000"/>
                  <a:gd name="connsiteX7" fmla="*/ 3272 w 10068"/>
                  <a:gd name="connsiteY7" fmla="*/ 6178 h 10000"/>
                  <a:gd name="connsiteX8" fmla="*/ 3272 w 10068"/>
                  <a:gd name="connsiteY8" fmla="*/ 6199 h 10000"/>
                  <a:gd name="connsiteX9" fmla="*/ 3272 w 10068"/>
                  <a:gd name="connsiteY9" fmla="*/ 6138 h 10000"/>
                  <a:gd name="connsiteX10" fmla="*/ 3272 w 10068"/>
                  <a:gd name="connsiteY10" fmla="*/ 6032 h 10000"/>
                  <a:gd name="connsiteX11" fmla="*/ 3240 w 10068"/>
                  <a:gd name="connsiteY11" fmla="*/ 5846 h 10000"/>
                  <a:gd name="connsiteX12" fmla="*/ 3240 w 10068"/>
                  <a:gd name="connsiteY12" fmla="*/ 5593 h 10000"/>
                  <a:gd name="connsiteX13" fmla="*/ 3272 w 10068"/>
                  <a:gd name="connsiteY13" fmla="*/ 5344 h 10000"/>
                  <a:gd name="connsiteX14" fmla="*/ 3355 w 10068"/>
                  <a:gd name="connsiteY14" fmla="*/ 5029 h 10000"/>
                  <a:gd name="connsiteX15" fmla="*/ 3438 w 10068"/>
                  <a:gd name="connsiteY15" fmla="*/ 4736 h 10000"/>
                  <a:gd name="connsiteX16" fmla="*/ 3588 w 10068"/>
                  <a:gd name="connsiteY16" fmla="*/ 4466 h 10000"/>
                  <a:gd name="connsiteX17" fmla="*/ 3705 w 10068"/>
                  <a:gd name="connsiteY17" fmla="*/ 4341 h 10000"/>
                  <a:gd name="connsiteX18" fmla="*/ 3839 w 10068"/>
                  <a:gd name="connsiteY18" fmla="*/ 4130 h 10000"/>
                  <a:gd name="connsiteX19" fmla="*/ 4103 w 10068"/>
                  <a:gd name="connsiteY19" fmla="*/ 3757 h 10000"/>
                  <a:gd name="connsiteX20" fmla="*/ 4235 w 10068"/>
                  <a:gd name="connsiteY20" fmla="*/ 3588 h 10000"/>
                  <a:gd name="connsiteX21" fmla="*/ 4300 w 10068"/>
                  <a:gd name="connsiteY21" fmla="*/ 3463 h 10000"/>
                  <a:gd name="connsiteX22" fmla="*/ 4382 w 10068"/>
                  <a:gd name="connsiteY22" fmla="*/ 3359 h 10000"/>
                  <a:gd name="connsiteX23" fmla="*/ 4416 w 10068"/>
                  <a:gd name="connsiteY23" fmla="*/ 3338 h 10000"/>
                  <a:gd name="connsiteX24" fmla="*/ 4382 w 10068"/>
                  <a:gd name="connsiteY24" fmla="*/ 3359 h 10000"/>
                  <a:gd name="connsiteX25" fmla="*/ 4333 w 10068"/>
                  <a:gd name="connsiteY25" fmla="*/ 3463 h 10000"/>
                  <a:gd name="connsiteX26" fmla="*/ 4235 w 10068"/>
                  <a:gd name="connsiteY26" fmla="*/ 3630 h 10000"/>
                  <a:gd name="connsiteX27" fmla="*/ 4152 w 10068"/>
                  <a:gd name="connsiteY27" fmla="*/ 3839 h 10000"/>
                  <a:gd name="connsiteX28" fmla="*/ 4035 w 10068"/>
                  <a:gd name="connsiteY28" fmla="*/ 4090 h 10000"/>
                  <a:gd name="connsiteX29" fmla="*/ 3936 w 10068"/>
                  <a:gd name="connsiteY29" fmla="*/ 4363 h 10000"/>
                  <a:gd name="connsiteX30" fmla="*/ 3854 w 10068"/>
                  <a:gd name="connsiteY30" fmla="*/ 4674 h 10000"/>
                  <a:gd name="connsiteX31" fmla="*/ 3803 w 10068"/>
                  <a:gd name="connsiteY31" fmla="*/ 4968 h 10000"/>
                  <a:gd name="connsiteX32" fmla="*/ 3770 w 10068"/>
                  <a:gd name="connsiteY32" fmla="*/ 5365 h 10000"/>
                  <a:gd name="connsiteX33" fmla="*/ 3803 w 10068"/>
                  <a:gd name="connsiteY33" fmla="*/ 5698 h 10000"/>
                  <a:gd name="connsiteX34" fmla="*/ 3886 w 10068"/>
                  <a:gd name="connsiteY34" fmla="*/ 5971 h 10000"/>
                  <a:gd name="connsiteX35" fmla="*/ 3985 w 10068"/>
                  <a:gd name="connsiteY35" fmla="*/ 6138 h 10000"/>
                  <a:gd name="connsiteX36" fmla="*/ 4103 w 10068"/>
                  <a:gd name="connsiteY36" fmla="*/ 6264 h 10000"/>
                  <a:gd name="connsiteX37" fmla="*/ 4202 w 10068"/>
                  <a:gd name="connsiteY37" fmla="*/ 6368 h 10000"/>
                  <a:gd name="connsiteX38" fmla="*/ 4251 w 10068"/>
                  <a:gd name="connsiteY38" fmla="*/ 6410 h 10000"/>
                  <a:gd name="connsiteX39" fmla="*/ 4284 w 10068"/>
                  <a:gd name="connsiteY39" fmla="*/ 6410 h 10000"/>
                  <a:gd name="connsiteX40" fmla="*/ 4284 w 10068"/>
                  <a:gd name="connsiteY40" fmla="*/ 6368 h 10000"/>
                  <a:gd name="connsiteX41" fmla="*/ 4251 w 10068"/>
                  <a:gd name="connsiteY41" fmla="*/ 6243 h 10000"/>
                  <a:gd name="connsiteX42" fmla="*/ 4235 w 10068"/>
                  <a:gd name="connsiteY42" fmla="*/ 6096 h 10000"/>
                  <a:gd name="connsiteX43" fmla="*/ 4202 w 10068"/>
                  <a:gd name="connsiteY43" fmla="*/ 5867 h 10000"/>
                  <a:gd name="connsiteX44" fmla="*/ 4202 w 10068"/>
                  <a:gd name="connsiteY44" fmla="*/ 5635 h 10000"/>
                  <a:gd name="connsiteX45" fmla="*/ 4235 w 10068"/>
                  <a:gd name="connsiteY45" fmla="*/ 5344 h 10000"/>
                  <a:gd name="connsiteX46" fmla="*/ 4251 w 10068"/>
                  <a:gd name="connsiteY46" fmla="*/ 5029 h 10000"/>
                  <a:gd name="connsiteX47" fmla="*/ 4366 w 10068"/>
                  <a:gd name="connsiteY47" fmla="*/ 4736 h 10000"/>
                  <a:gd name="connsiteX48" fmla="*/ 4467 w 10068"/>
                  <a:gd name="connsiteY48" fmla="*/ 4424 h 10000"/>
                  <a:gd name="connsiteX49" fmla="*/ 4599 w 10068"/>
                  <a:gd name="connsiteY49" fmla="*/ 4194 h 10000"/>
                  <a:gd name="connsiteX50" fmla="*/ 4698 w 10068"/>
                  <a:gd name="connsiteY50" fmla="*/ 4005 h 10000"/>
                  <a:gd name="connsiteX51" fmla="*/ 4833 w 10068"/>
                  <a:gd name="connsiteY51" fmla="*/ 3839 h 10000"/>
                  <a:gd name="connsiteX52" fmla="*/ 4948 w 10068"/>
                  <a:gd name="connsiteY52" fmla="*/ 3691 h 10000"/>
                  <a:gd name="connsiteX53" fmla="*/ 5047 w 10068"/>
                  <a:gd name="connsiteY53" fmla="*/ 3588 h 10000"/>
                  <a:gd name="connsiteX54" fmla="*/ 5182 w 10068"/>
                  <a:gd name="connsiteY54" fmla="*/ 3525 h 10000"/>
                  <a:gd name="connsiteX55" fmla="*/ 5266 w 10068"/>
                  <a:gd name="connsiteY55" fmla="*/ 3525 h 10000"/>
                  <a:gd name="connsiteX56" fmla="*/ 5349 w 10068"/>
                  <a:gd name="connsiteY56" fmla="*/ 3588 h 10000"/>
                  <a:gd name="connsiteX57" fmla="*/ 5430 w 10068"/>
                  <a:gd name="connsiteY57" fmla="*/ 3691 h 10000"/>
                  <a:gd name="connsiteX58" fmla="*/ 5482 w 10068"/>
                  <a:gd name="connsiteY58" fmla="*/ 3839 h 10000"/>
                  <a:gd name="connsiteX59" fmla="*/ 5515 w 10068"/>
                  <a:gd name="connsiteY59" fmla="*/ 4028 h 10000"/>
                  <a:gd name="connsiteX60" fmla="*/ 5582 w 10068"/>
                  <a:gd name="connsiteY60" fmla="*/ 4528 h 10000"/>
                  <a:gd name="connsiteX61" fmla="*/ 5615 w 10068"/>
                  <a:gd name="connsiteY61" fmla="*/ 5092 h 10000"/>
                  <a:gd name="connsiteX62" fmla="*/ 5648 w 10068"/>
                  <a:gd name="connsiteY62" fmla="*/ 5678 h 10000"/>
                  <a:gd name="connsiteX63" fmla="*/ 5648 w 10068"/>
                  <a:gd name="connsiteY63" fmla="*/ 5929 h 10000"/>
                  <a:gd name="connsiteX64" fmla="*/ 5648 w 10068"/>
                  <a:gd name="connsiteY64" fmla="*/ 6138 h 10000"/>
                  <a:gd name="connsiteX65" fmla="*/ 5615 w 10068"/>
                  <a:gd name="connsiteY65" fmla="*/ 6346 h 10000"/>
                  <a:gd name="connsiteX66" fmla="*/ 5615 w 10068"/>
                  <a:gd name="connsiteY66" fmla="*/ 6473 h 10000"/>
                  <a:gd name="connsiteX67" fmla="*/ 5615 w 10068"/>
                  <a:gd name="connsiteY67" fmla="*/ 6576 h 10000"/>
                  <a:gd name="connsiteX68" fmla="*/ 5615 w 10068"/>
                  <a:gd name="connsiteY68" fmla="*/ 6597 h 10000"/>
                  <a:gd name="connsiteX69" fmla="*/ 6244 w 10068"/>
                  <a:gd name="connsiteY69" fmla="*/ 3170 h 10000"/>
                  <a:gd name="connsiteX70" fmla="*/ 6278 w 10068"/>
                  <a:gd name="connsiteY70" fmla="*/ 3233 h 10000"/>
                  <a:gd name="connsiteX71" fmla="*/ 6310 w 10068"/>
                  <a:gd name="connsiteY71" fmla="*/ 3338 h 10000"/>
                  <a:gd name="connsiteX72" fmla="*/ 6359 w 10068"/>
                  <a:gd name="connsiteY72" fmla="*/ 3503 h 10000"/>
                  <a:gd name="connsiteX73" fmla="*/ 6410 w 10068"/>
                  <a:gd name="connsiteY73" fmla="*/ 3734 h 10000"/>
                  <a:gd name="connsiteX74" fmla="*/ 6458 w 10068"/>
                  <a:gd name="connsiteY74" fmla="*/ 3965 h 10000"/>
                  <a:gd name="connsiteX75" fmla="*/ 6542 w 10068"/>
                  <a:gd name="connsiteY75" fmla="*/ 4258 h 10000"/>
                  <a:gd name="connsiteX76" fmla="*/ 6627 w 10068"/>
                  <a:gd name="connsiteY76" fmla="*/ 4904 h 10000"/>
                  <a:gd name="connsiteX77" fmla="*/ 6644 w 10068"/>
                  <a:gd name="connsiteY77" fmla="*/ 5238 h 10000"/>
                  <a:gd name="connsiteX78" fmla="*/ 6644 w 10068"/>
                  <a:gd name="connsiteY78" fmla="*/ 5511 h 10000"/>
                  <a:gd name="connsiteX79" fmla="*/ 6644 w 10068"/>
                  <a:gd name="connsiteY79" fmla="*/ 5740 h 10000"/>
                  <a:gd name="connsiteX80" fmla="*/ 6627 w 10068"/>
                  <a:gd name="connsiteY80" fmla="*/ 5929 h 10000"/>
                  <a:gd name="connsiteX81" fmla="*/ 6592 w 10068"/>
                  <a:gd name="connsiteY81" fmla="*/ 6096 h 10000"/>
                  <a:gd name="connsiteX82" fmla="*/ 6577 w 10068"/>
                  <a:gd name="connsiteY82" fmla="*/ 6199 h 10000"/>
                  <a:gd name="connsiteX83" fmla="*/ 6542 w 10068"/>
                  <a:gd name="connsiteY83" fmla="*/ 6264 h 10000"/>
                  <a:gd name="connsiteX84" fmla="*/ 6542 w 10068"/>
                  <a:gd name="connsiteY84" fmla="*/ 6306 h 10000"/>
                  <a:gd name="connsiteX85" fmla="*/ 6542 w 10068"/>
                  <a:gd name="connsiteY85" fmla="*/ 6264 h 10000"/>
                  <a:gd name="connsiteX86" fmla="*/ 6627 w 10068"/>
                  <a:gd name="connsiteY86" fmla="*/ 6199 h 10000"/>
                  <a:gd name="connsiteX87" fmla="*/ 6709 w 10068"/>
                  <a:gd name="connsiteY87" fmla="*/ 6074 h 10000"/>
                  <a:gd name="connsiteX88" fmla="*/ 6774 w 10068"/>
                  <a:gd name="connsiteY88" fmla="*/ 5908 h 10000"/>
                  <a:gd name="connsiteX89" fmla="*/ 6975 w 10068"/>
                  <a:gd name="connsiteY89" fmla="*/ 5532 h 10000"/>
                  <a:gd name="connsiteX90" fmla="*/ 7154 w 10068"/>
                  <a:gd name="connsiteY90" fmla="*/ 5092 h 10000"/>
                  <a:gd name="connsiteX91" fmla="*/ 7173 w 10068"/>
                  <a:gd name="connsiteY91" fmla="*/ 4926 h 10000"/>
                  <a:gd name="connsiteX92" fmla="*/ 7206 w 10068"/>
                  <a:gd name="connsiteY92" fmla="*/ 4736 h 10000"/>
                  <a:gd name="connsiteX93" fmla="*/ 7206 w 10068"/>
                  <a:gd name="connsiteY93" fmla="*/ 4424 h 10000"/>
                  <a:gd name="connsiteX94" fmla="*/ 7154 w 10068"/>
                  <a:gd name="connsiteY94" fmla="*/ 4258 h 10000"/>
                  <a:gd name="connsiteX95" fmla="*/ 7122 w 10068"/>
                  <a:gd name="connsiteY95" fmla="*/ 4235 h 10000"/>
                  <a:gd name="connsiteX96" fmla="*/ 7122 w 10068"/>
                  <a:gd name="connsiteY96" fmla="*/ 4194 h 10000"/>
                  <a:gd name="connsiteX97" fmla="*/ 7154 w 10068"/>
                  <a:gd name="connsiteY97" fmla="*/ 4235 h 10000"/>
                  <a:gd name="connsiteX98" fmla="*/ 7206 w 10068"/>
                  <a:gd name="connsiteY98" fmla="*/ 4341 h 10000"/>
                  <a:gd name="connsiteX99" fmla="*/ 7290 w 10068"/>
                  <a:gd name="connsiteY99" fmla="*/ 4466 h 10000"/>
                  <a:gd name="connsiteX100" fmla="*/ 7389 w 10068"/>
                  <a:gd name="connsiteY100" fmla="*/ 4632 h 10000"/>
                  <a:gd name="connsiteX101" fmla="*/ 7573 w 10068"/>
                  <a:gd name="connsiteY101" fmla="*/ 4904 h 10000"/>
                  <a:gd name="connsiteX102" fmla="*/ 7638 w 10068"/>
                  <a:gd name="connsiteY102" fmla="*/ 5029 h 10000"/>
                  <a:gd name="connsiteX103" fmla="*/ 7654 w 10068"/>
                  <a:gd name="connsiteY103" fmla="*/ 5072 h 10000"/>
                  <a:gd name="connsiteX104" fmla="*/ 7705 w 10068"/>
                  <a:gd name="connsiteY104" fmla="*/ 5574 h 10000"/>
                  <a:gd name="connsiteX105" fmla="*/ 7737 w 10068"/>
                  <a:gd name="connsiteY105" fmla="*/ 6032 h 10000"/>
                  <a:gd name="connsiteX106" fmla="*/ 7737 w 10068"/>
                  <a:gd name="connsiteY106" fmla="*/ 6243 h 10000"/>
                  <a:gd name="connsiteX107" fmla="*/ 7769 w 10068"/>
                  <a:gd name="connsiteY107" fmla="*/ 6431 h 10000"/>
                  <a:gd name="connsiteX108" fmla="*/ 7785 w 10068"/>
                  <a:gd name="connsiteY108" fmla="*/ 6536 h 10000"/>
                  <a:gd name="connsiteX109" fmla="*/ 7820 w 10068"/>
                  <a:gd name="connsiteY109" fmla="*/ 6576 h 10000"/>
                  <a:gd name="connsiteX110" fmla="*/ 7820 w 10068"/>
                  <a:gd name="connsiteY110" fmla="*/ 6536 h 10000"/>
                  <a:gd name="connsiteX111" fmla="*/ 7870 w 10068"/>
                  <a:gd name="connsiteY111" fmla="*/ 6473 h 10000"/>
                  <a:gd name="connsiteX112" fmla="*/ 7921 w 10068"/>
                  <a:gd name="connsiteY112" fmla="*/ 6368 h 10000"/>
                  <a:gd name="connsiteX113" fmla="*/ 7970 w 10068"/>
                  <a:gd name="connsiteY113" fmla="*/ 6243 h 10000"/>
                  <a:gd name="connsiteX114" fmla="*/ 8103 w 10068"/>
                  <a:gd name="connsiteY114" fmla="*/ 5908 h 10000"/>
                  <a:gd name="connsiteX115" fmla="*/ 8184 w 10068"/>
                  <a:gd name="connsiteY115" fmla="*/ 5468 h 10000"/>
                  <a:gd name="connsiteX116" fmla="*/ 8218 w 10068"/>
                  <a:gd name="connsiteY116" fmla="*/ 5302 h 10000"/>
                  <a:gd name="connsiteX117" fmla="*/ 8218 w 10068"/>
                  <a:gd name="connsiteY117" fmla="*/ 5175 h 10000"/>
                  <a:gd name="connsiteX118" fmla="*/ 8168 w 10068"/>
                  <a:gd name="connsiteY118" fmla="*/ 4968 h 10000"/>
                  <a:gd name="connsiteX119" fmla="*/ 8103 w 10068"/>
                  <a:gd name="connsiteY119" fmla="*/ 4862 h 10000"/>
                  <a:gd name="connsiteX120" fmla="*/ 8086 w 10068"/>
                  <a:gd name="connsiteY120" fmla="*/ 4843 h 10000"/>
                  <a:gd name="connsiteX121" fmla="*/ 8218 w 10068"/>
                  <a:gd name="connsiteY121" fmla="*/ 5029 h 10000"/>
                  <a:gd name="connsiteX122" fmla="*/ 8367 w 10068"/>
                  <a:gd name="connsiteY122" fmla="*/ 5196 h 10000"/>
                  <a:gd name="connsiteX123" fmla="*/ 8568 w 10068"/>
                  <a:gd name="connsiteY123" fmla="*/ 5365 h 10000"/>
                  <a:gd name="connsiteX124" fmla="*/ 8751 w 10068"/>
                  <a:gd name="connsiteY124" fmla="*/ 5574 h 10000"/>
                  <a:gd name="connsiteX125" fmla="*/ 8900 w 10068"/>
                  <a:gd name="connsiteY125" fmla="*/ 5846 h 10000"/>
                  <a:gd name="connsiteX126" fmla="*/ 9065 w 10068"/>
                  <a:gd name="connsiteY126" fmla="*/ 6138 h 10000"/>
                  <a:gd name="connsiteX127" fmla="*/ 9198 w 10068"/>
                  <a:gd name="connsiteY127" fmla="*/ 6513 h 10000"/>
                  <a:gd name="connsiteX128" fmla="*/ 9298 w 10068"/>
                  <a:gd name="connsiteY128" fmla="*/ 6973 h 10000"/>
                  <a:gd name="connsiteX129" fmla="*/ 9364 w 10068"/>
                  <a:gd name="connsiteY129" fmla="*/ 7475 h 10000"/>
                  <a:gd name="connsiteX130" fmla="*/ 9413 w 10068"/>
                  <a:gd name="connsiteY130" fmla="*/ 7935 h 10000"/>
                  <a:gd name="connsiteX131" fmla="*/ 9413 w 10068"/>
                  <a:gd name="connsiteY131" fmla="*/ 8354 h 10000"/>
                  <a:gd name="connsiteX132" fmla="*/ 9413 w 10068"/>
                  <a:gd name="connsiteY132" fmla="*/ 8686 h 10000"/>
                  <a:gd name="connsiteX133" fmla="*/ 9413 w 10068"/>
                  <a:gd name="connsiteY133" fmla="*/ 8938 h 10000"/>
                  <a:gd name="connsiteX134" fmla="*/ 9379 w 10068"/>
                  <a:gd name="connsiteY134" fmla="*/ 9146 h 10000"/>
                  <a:gd name="connsiteX135" fmla="*/ 9379 w 10068"/>
                  <a:gd name="connsiteY135" fmla="*/ 9314 h 10000"/>
                  <a:gd name="connsiteX136" fmla="*/ 9379 w 10068"/>
                  <a:gd name="connsiteY136" fmla="*/ 9357 h 10000"/>
                  <a:gd name="connsiteX137" fmla="*/ 9429 w 10068"/>
                  <a:gd name="connsiteY137" fmla="*/ 9357 h 10000"/>
                  <a:gd name="connsiteX138" fmla="*/ 9546 w 10068"/>
                  <a:gd name="connsiteY138" fmla="*/ 9440 h 10000"/>
                  <a:gd name="connsiteX139" fmla="*/ 9696 w 10068"/>
                  <a:gd name="connsiteY139" fmla="*/ 9543 h 10000"/>
                  <a:gd name="connsiteX140" fmla="*/ 10042 w 10068"/>
                  <a:gd name="connsiteY140" fmla="*/ 10000 h 10000"/>
                  <a:gd name="connsiteX141" fmla="*/ 9099 w 10068"/>
                  <a:gd name="connsiteY141" fmla="*/ 2668 h 10000"/>
                  <a:gd name="connsiteX142" fmla="*/ 5216 w 10068"/>
                  <a:gd name="connsiteY142" fmla="*/ 1 h 10000"/>
                  <a:gd name="connsiteX143" fmla="*/ 1453 w 10068"/>
                  <a:gd name="connsiteY143"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59 w 10068"/>
                  <a:gd name="connsiteY5" fmla="*/ 4056 h 10000"/>
                  <a:gd name="connsiteX6" fmla="*/ 3223 w 10068"/>
                  <a:gd name="connsiteY6" fmla="*/ 6096 h 10000"/>
                  <a:gd name="connsiteX7" fmla="*/ 3272 w 10068"/>
                  <a:gd name="connsiteY7" fmla="*/ 6178 h 10000"/>
                  <a:gd name="connsiteX8" fmla="*/ 3272 w 10068"/>
                  <a:gd name="connsiteY8" fmla="*/ 6138 h 10000"/>
                  <a:gd name="connsiteX9" fmla="*/ 3272 w 10068"/>
                  <a:gd name="connsiteY9" fmla="*/ 6032 h 10000"/>
                  <a:gd name="connsiteX10" fmla="*/ 3240 w 10068"/>
                  <a:gd name="connsiteY10" fmla="*/ 5846 h 10000"/>
                  <a:gd name="connsiteX11" fmla="*/ 3240 w 10068"/>
                  <a:gd name="connsiteY11" fmla="*/ 5593 h 10000"/>
                  <a:gd name="connsiteX12" fmla="*/ 3272 w 10068"/>
                  <a:gd name="connsiteY12" fmla="*/ 5344 h 10000"/>
                  <a:gd name="connsiteX13" fmla="*/ 3355 w 10068"/>
                  <a:gd name="connsiteY13" fmla="*/ 5029 h 10000"/>
                  <a:gd name="connsiteX14" fmla="*/ 3438 w 10068"/>
                  <a:gd name="connsiteY14" fmla="*/ 4736 h 10000"/>
                  <a:gd name="connsiteX15" fmla="*/ 3588 w 10068"/>
                  <a:gd name="connsiteY15" fmla="*/ 4466 h 10000"/>
                  <a:gd name="connsiteX16" fmla="*/ 3705 w 10068"/>
                  <a:gd name="connsiteY16" fmla="*/ 4341 h 10000"/>
                  <a:gd name="connsiteX17" fmla="*/ 3839 w 10068"/>
                  <a:gd name="connsiteY17" fmla="*/ 4130 h 10000"/>
                  <a:gd name="connsiteX18" fmla="*/ 4103 w 10068"/>
                  <a:gd name="connsiteY18" fmla="*/ 3757 h 10000"/>
                  <a:gd name="connsiteX19" fmla="*/ 4235 w 10068"/>
                  <a:gd name="connsiteY19" fmla="*/ 3588 h 10000"/>
                  <a:gd name="connsiteX20" fmla="*/ 4300 w 10068"/>
                  <a:gd name="connsiteY20" fmla="*/ 3463 h 10000"/>
                  <a:gd name="connsiteX21" fmla="*/ 4382 w 10068"/>
                  <a:gd name="connsiteY21" fmla="*/ 3359 h 10000"/>
                  <a:gd name="connsiteX22" fmla="*/ 4416 w 10068"/>
                  <a:gd name="connsiteY22" fmla="*/ 3338 h 10000"/>
                  <a:gd name="connsiteX23" fmla="*/ 4382 w 10068"/>
                  <a:gd name="connsiteY23" fmla="*/ 3359 h 10000"/>
                  <a:gd name="connsiteX24" fmla="*/ 4333 w 10068"/>
                  <a:gd name="connsiteY24" fmla="*/ 3463 h 10000"/>
                  <a:gd name="connsiteX25" fmla="*/ 4235 w 10068"/>
                  <a:gd name="connsiteY25" fmla="*/ 3630 h 10000"/>
                  <a:gd name="connsiteX26" fmla="*/ 4152 w 10068"/>
                  <a:gd name="connsiteY26" fmla="*/ 3839 h 10000"/>
                  <a:gd name="connsiteX27" fmla="*/ 4035 w 10068"/>
                  <a:gd name="connsiteY27" fmla="*/ 4090 h 10000"/>
                  <a:gd name="connsiteX28" fmla="*/ 3936 w 10068"/>
                  <a:gd name="connsiteY28" fmla="*/ 4363 h 10000"/>
                  <a:gd name="connsiteX29" fmla="*/ 3854 w 10068"/>
                  <a:gd name="connsiteY29" fmla="*/ 4674 h 10000"/>
                  <a:gd name="connsiteX30" fmla="*/ 3803 w 10068"/>
                  <a:gd name="connsiteY30" fmla="*/ 4968 h 10000"/>
                  <a:gd name="connsiteX31" fmla="*/ 3770 w 10068"/>
                  <a:gd name="connsiteY31" fmla="*/ 5365 h 10000"/>
                  <a:gd name="connsiteX32" fmla="*/ 3803 w 10068"/>
                  <a:gd name="connsiteY32" fmla="*/ 5698 h 10000"/>
                  <a:gd name="connsiteX33" fmla="*/ 3886 w 10068"/>
                  <a:gd name="connsiteY33" fmla="*/ 5971 h 10000"/>
                  <a:gd name="connsiteX34" fmla="*/ 3985 w 10068"/>
                  <a:gd name="connsiteY34" fmla="*/ 6138 h 10000"/>
                  <a:gd name="connsiteX35" fmla="*/ 4103 w 10068"/>
                  <a:gd name="connsiteY35" fmla="*/ 6264 h 10000"/>
                  <a:gd name="connsiteX36" fmla="*/ 4202 w 10068"/>
                  <a:gd name="connsiteY36" fmla="*/ 6368 h 10000"/>
                  <a:gd name="connsiteX37" fmla="*/ 4251 w 10068"/>
                  <a:gd name="connsiteY37" fmla="*/ 6410 h 10000"/>
                  <a:gd name="connsiteX38" fmla="*/ 4284 w 10068"/>
                  <a:gd name="connsiteY38" fmla="*/ 6410 h 10000"/>
                  <a:gd name="connsiteX39" fmla="*/ 4284 w 10068"/>
                  <a:gd name="connsiteY39" fmla="*/ 6368 h 10000"/>
                  <a:gd name="connsiteX40" fmla="*/ 4251 w 10068"/>
                  <a:gd name="connsiteY40" fmla="*/ 6243 h 10000"/>
                  <a:gd name="connsiteX41" fmla="*/ 4235 w 10068"/>
                  <a:gd name="connsiteY41" fmla="*/ 6096 h 10000"/>
                  <a:gd name="connsiteX42" fmla="*/ 4202 w 10068"/>
                  <a:gd name="connsiteY42" fmla="*/ 5867 h 10000"/>
                  <a:gd name="connsiteX43" fmla="*/ 4202 w 10068"/>
                  <a:gd name="connsiteY43" fmla="*/ 5635 h 10000"/>
                  <a:gd name="connsiteX44" fmla="*/ 4235 w 10068"/>
                  <a:gd name="connsiteY44" fmla="*/ 5344 h 10000"/>
                  <a:gd name="connsiteX45" fmla="*/ 4251 w 10068"/>
                  <a:gd name="connsiteY45" fmla="*/ 5029 h 10000"/>
                  <a:gd name="connsiteX46" fmla="*/ 4366 w 10068"/>
                  <a:gd name="connsiteY46" fmla="*/ 4736 h 10000"/>
                  <a:gd name="connsiteX47" fmla="*/ 4467 w 10068"/>
                  <a:gd name="connsiteY47" fmla="*/ 4424 h 10000"/>
                  <a:gd name="connsiteX48" fmla="*/ 4599 w 10068"/>
                  <a:gd name="connsiteY48" fmla="*/ 4194 h 10000"/>
                  <a:gd name="connsiteX49" fmla="*/ 4698 w 10068"/>
                  <a:gd name="connsiteY49" fmla="*/ 4005 h 10000"/>
                  <a:gd name="connsiteX50" fmla="*/ 4833 w 10068"/>
                  <a:gd name="connsiteY50" fmla="*/ 3839 h 10000"/>
                  <a:gd name="connsiteX51" fmla="*/ 4948 w 10068"/>
                  <a:gd name="connsiteY51" fmla="*/ 3691 h 10000"/>
                  <a:gd name="connsiteX52" fmla="*/ 5047 w 10068"/>
                  <a:gd name="connsiteY52" fmla="*/ 3588 h 10000"/>
                  <a:gd name="connsiteX53" fmla="*/ 5182 w 10068"/>
                  <a:gd name="connsiteY53" fmla="*/ 3525 h 10000"/>
                  <a:gd name="connsiteX54" fmla="*/ 5266 w 10068"/>
                  <a:gd name="connsiteY54" fmla="*/ 3525 h 10000"/>
                  <a:gd name="connsiteX55" fmla="*/ 5349 w 10068"/>
                  <a:gd name="connsiteY55" fmla="*/ 3588 h 10000"/>
                  <a:gd name="connsiteX56" fmla="*/ 5430 w 10068"/>
                  <a:gd name="connsiteY56" fmla="*/ 3691 h 10000"/>
                  <a:gd name="connsiteX57" fmla="*/ 5482 w 10068"/>
                  <a:gd name="connsiteY57" fmla="*/ 3839 h 10000"/>
                  <a:gd name="connsiteX58" fmla="*/ 5515 w 10068"/>
                  <a:gd name="connsiteY58" fmla="*/ 4028 h 10000"/>
                  <a:gd name="connsiteX59" fmla="*/ 5582 w 10068"/>
                  <a:gd name="connsiteY59" fmla="*/ 4528 h 10000"/>
                  <a:gd name="connsiteX60" fmla="*/ 5615 w 10068"/>
                  <a:gd name="connsiteY60" fmla="*/ 5092 h 10000"/>
                  <a:gd name="connsiteX61" fmla="*/ 5648 w 10068"/>
                  <a:gd name="connsiteY61" fmla="*/ 5678 h 10000"/>
                  <a:gd name="connsiteX62" fmla="*/ 5648 w 10068"/>
                  <a:gd name="connsiteY62" fmla="*/ 5929 h 10000"/>
                  <a:gd name="connsiteX63" fmla="*/ 5648 w 10068"/>
                  <a:gd name="connsiteY63" fmla="*/ 6138 h 10000"/>
                  <a:gd name="connsiteX64" fmla="*/ 5615 w 10068"/>
                  <a:gd name="connsiteY64" fmla="*/ 6346 h 10000"/>
                  <a:gd name="connsiteX65" fmla="*/ 5615 w 10068"/>
                  <a:gd name="connsiteY65" fmla="*/ 6473 h 10000"/>
                  <a:gd name="connsiteX66" fmla="*/ 5615 w 10068"/>
                  <a:gd name="connsiteY66" fmla="*/ 6576 h 10000"/>
                  <a:gd name="connsiteX67" fmla="*/ 5615 w 10068"/>
                  <a:gd name="connsiteY67" fmla="*/ 6597 h 10000"/>
                  <a:gd name="connsiteX68" fmla="*/ 6244 w 10068"/>
                  <a:gd name="connsiteY68" fmla="*/ 3170 h 10000"/>
                  <a:gd name="connsiteX69" fmla="*/ 6278 w 10068"/>
                  <a:gd name="connsiteY69" fmla="*/ 3233 h 10000"/>
                  <a:gd name="connsiteX70" fmla="*/ 6310 w 10068"/>
                  <a:gd name="connsiteY70" fmla="*/ 3338 h 10000"/>
                  <a:gd name="connsiteX71" fmla="*/ 6359 w 10068"/>
                  <a:gd name="connsiteY71" fmla="*/ 3503 h 10000"/>
                  <a:gd name="connsiteX72" fmla="*/ 6410 w 10068"/>
                  <a:gd name="connsiteY72" fmla="*/ 3734 h 10000"/>
                  <a:gd name="connsiteX73" fmla="*/ 6458 w 10068"/>
                  <a:gd name="connsiteY73" fmla="*/ 3965 h 10000"/>
                  <a:gd name="connsiteX74" fmla="*/ 6542 w 10068"/>
                  <a:gd name="connsiteY74" fmla="*/ 4258 h 10000"/>
                  <a:gd name="connsiteX75" fmla="*/ 6627 w 10068"/>
                  <a:gd name="connsiteY75" fmla="*/ 4904 h 10000"/>
                  <a:gd name="connsiteX76" fmla="*/ 6644 w 10068"/>
                  <a:gd name="connsiteY76" fmla="*/ 5238 h 10000"/>
                  <a:gd name="connsiteX77" fmla="*/ 6644 w 10068"/>
                  <a:gd name="connsiteY77" fmla="*/ 5511 h 10000"/>
                  <a:gd name="connsiteX78" fmla="*/ 6644 w 10068"/>
                  <a:gd name="connsiteY78" fmla="*/ 5740 h 10000"/>
                  <a:gd name="connsiteX79" fmla="*/ 6627 w 10068"/>
                  <a:gd name="connsiteY79" fmla="*/ 5929 h 10000"/>
                  <a:gd name="connsiteX80" fmla="*/ 6592 w 10068"/>
                  <a:gd name="connsiteY80" fmla="*/ 6096 h 10000"/>
                  <a:gd name="connsiteX81" fmla="*/ 6577 w 10068"/>
                  <a:gd name="connsiteY81" fmla="*/ 6199 h 10000"/>
                  <a:gd name="connsiteX82" fmla="*/ 6542 w 10068"/>
                  <a:gd name="connsiteY82" fmla="*/ 6264 h 10000"/>
                  <a:gd name="connsiteX83" fmla="*/ 6542 w 10068"/>
                  <a:gd name="connsiteY83" fmla="*/ 6306 h 10000"/>
                  <a:gd name="connsiteX84" fmla="*/ 6542 w 10068"/>
                  <a:gd name="connsiteY84" fmla="*/ 6264 h 10000"/>
                  <a:gd name="connsiteX85" fmla="*/ 6627 w 10068"/>
                  <a:gd name="connsiteY85" fmla="*/ 6199 h 10000"/>
                  <a:gd name="connsiteX86" fmla="*/ 6709 w 10068"/>
                  <a:gd name="connsiteY86" fmla="*/ 6074 h 10000"/>
                  <a:gd name="connsiteX87" fmla="*/ 6774 w 10068"/>
                  <a:gd name="connsiteY87" fmla="*/ 5908 h 10000"/>
                  <a:gd name="connsiteX88" fmla="*/ 6975 w 10068"/>
                  <a:gd name="connsiteY88" fmla="*/ 5532 h 10000"/>
                  <a:gd name="connsiteX89" fmla="*/ 7154 w 10068"/>
                  <a:gd name="connsiteY89" fmla="*/ 5092 h 10000"/>
                  <a:gd name="connsiteX90" fmla="*/ 7173 w 10068"/>
                  <a:gd name="connsiteY90" fmla="*/ 4926 h 10000"/>
                  <a:gd name="connsiteX91" fmla="*/ 7206 w 10068"/>
                  <a:gd name="connsiteY91" fmla="*/ 4736 h 10000"/>
                  <a:gd name="connsiteX92" fmla="*/ 7206 w 10068"/>
                  <a:gd name="connsiteY92" fmla="*/ 4424 h 10000"/>
                  <a:gd name="connsiteX93" fmla="*/ 7154 w 10068"/>
                  <a:gd name="connsiteY93" fmla="*/ 4258 h 10000"/>
                  <a:gd name="connsiteX94" fmla="*/ 7122 w 10068"/>
                  <a:gd name="connsiteY94" fmla="*/ 4235 h 10000"/>
                  <a:gd name="connsiteX95" fmla="*/ 7122 w 10068"/>
                  <a:gd name="connsiteY95" fmla="*/ 4194 h 10000"/>
                  <a:gd name="connsiteX96" fmla="*/ 7154 w 10068"/>
                  <a:gd name="connsiteY96" fmla="*/ 4235 h 10000"/>
                  <a:gd name="connsiteX97" fmla="*/ 7206 w 10068"/>
                  <a:gd name="connsiteY97" fmla="*/ 4341 h 10000"/>
                  <a:gd name="connsiteX98" fmla="*/ 7290 w 10068"/>
                  <a:gd name="connsiteY98" fmla="*/ 4466 h 10000"/>
                  <a:gd name="connsiteX99" fmla="*/ 7389 w 10068"/>
                  <a:gd name="connsiteY99" fmla="*/ 4632 h 10000"/>
                  <a:gd name="connsiteX100" fmla="*/ 7573 w 10068"/>
                  <a:gd name="connsiteY100" fmla="*/ 4904 h 10000"/>
                  <a:gd name="connsiteX101" fmla="*/ 7638 w 10068"/>
                  <a:gd name="connsiteY101" fmla="*/ 5029 h 10000"/>
                  <a:gd name="connsiteX102" fmla="*/ 7654 w 10068"/>
                  <a:gd name="connsiteY102" fmla="*/ 5072 h 10000"/>
                  <a:gd name="connsiteX103" fmla="*/ 7705 w 10068"/>
                  <a:gd name="connsiteY103" fmla="*/ 5574 h 10000"/>
                  <a:gd name="connsiteX104" fmla="*/ 7737 w 10068"/>
                  <a:gd name="connsiteY104" fmla="*/ 6032 h 10000"/>
                  <a:gd name="connsiteX105" fmla="*/ 7737 w 10068"/>
                  <a:gd name="connsiteY105" fmla="*/ 6243 h 10000"/>
                  <a:gd name="connsiteX106" fmla="*/ 7769 w 10068"/>
                  <a:gd name="connsiteY106" fmla="*/ 6431 h 10000"/>
                  <a:gd name="connsiteX107" fmla="*/ 7785 w 10068"/>
                  <a:gd name="connsiteY107" fmla="*/ 6536 h 10000"/>
                  <a:gd name="connsiteX108" fmla="*/ 7820 w 10068"/>
                  <a:gd name="connsiteY108" fmla="*/ 6576 h 10000"/>
                  <a:gd name="connsiteX109" fmla="*/ 7820 w 10068"/>
                  <a:gd name="connsiteY109" fmla="*/ 6536 h 10000"/>
                  <a:gd name="connsiteX110" fmla="*/ 7870 w 10068"/>
                  <a:gd name="connsiteY110" fmla="*/ 6473 h 10000"/>
                  <a:gd name="connsiteX111" fmla="*/ 7921 w 10068"/>
                  <a:gd name="connsiteY111" fmla="*/ 6368 h 10000"/>
                  <a:gd name="connsiteX112" fmla="*/ 7970 w 10068"/>
                  <a:gd name="connsiteY112" fmla="*/ 6243 h 10000"/>
                  <a:gd name="connsiteX113" fmla="*/ 8103 w 10068"/>
                  <a:gd name="connsiteY113" fmla="*/ 5908 h 10000"/>
                  <a:gd name="connsiteX114" fmla="*/ 8184 w 10068"/>
                  <a:gd name="connsiteY114" fmla="*/ 5468 h 10000"/>
                  <a:gd name="connsiteX115" fmla="*/ 8218 w 10068"/>
                  <a:gd name="connsiteY115" fmla="*/ 5302 h 10000"/>
                  <a:gd name="connsiteX116" fmla="*/ 8218 w 10068"/>
                  <a:gd name="connsiteY116" fmla="*/ 5175 h 10000"/>
                  <a:gd name="connsiteX117" fmla="*/ 8168 w 10068"/>
                  <a:gd name="connsiteY117" fmla="*/ 4968 h 10000"/>
                  <a:gd name="connsiteX118" fmla="*/ 8103 w 10068"/>
                  <a:gd name="connsiteY118" fmla="*/ 4862 h 10000"/>
                  <a:gd name="connsiteX119" fmla="*/ 8086 w 10068"/>
                  <a:gd name="connsiteY119" fmla="*/ 4843 h 10000"/>
                  <a:gd name="connsiteX120" fmla="*/ 8218 w 10068"/>
                  <a:gd name="connsiteY120" fmla="*/ 5029 h 10000"/>
                  <a:gd name="connsiteX121" fmla="*/ 8367 w 10068"/>
                  <a:gd name="connsiteY121" fmla="*/ 5196 h 10000"/>
                  <a:gd name="connsiteX122" fmla="*/ 8568 w 10068"/>
                  <a:gd name="connsiteY122" fmla="*/ 5365 h 10000"/>
                  <a:gd name="connsiteX123" fmla="*/ 8751 w 10068"/>
                  <a:gd name="connsiteY123" fmla="*/ 5574 h 10000"/>
                  <a:gd name="connsiteX124" fmla="*/ 8900 w 10068"/>
                  <a:gd name="connsiteY124" fmla="*/ 5846 h 10000"/>
                  <a:gd name="connsiteX125" fmla="*/ 9065 w 10068"/>
                  <a:gd name="connsiteY125" fmla="*/ 6138 h 10000"/>
                  <a:gd name="connsiteX126" fmla="*/ 9198 w 10068"/>
                  <a:gd name="connsiteY126" fmla="*/ 6513 h 10000"/>
                  <a:gd name="connsiteX127" fmla="*/ 9298 w 10068"/>
                  <a:gd name="connsiteY127" fmla="*/ 6973 h 10000"/>
                  <a:gd name="connsiteX128" fmla="*/ 9364 w 10068"/>
                  <a:gd name="connsiteY128" fmla="*/ 7475 h 10000"/>
                  <a:gd name="connsiteX129" fmla="*/ 9413 w 10068"/>
                  <a:gd name="connsiteY129" fmla="*/ 7935 h 10000"/>
                  <a:gd name="connsiteX130" fmla="*/ 9413 w 10068"/>
                  <a:gd name="connsiteY130" fmla="*/ 8354 h 10000"/>
                  <a:gd name="connsiteX131" fmla="*/ 9413 w 10068"/>
                  <a:gd name="connsiteY131" fmla="*/ 8686 h 10000"/>
                  <a:gd name="connsiteX132" fmla="*/ 9413 w 10068"/>
                  <a:gd name="connsiteY132" fmla="*/ 8938 h 10000"/>
                  <a:gd name="connsiteX133" fmla="*/ 9379 w 10068"/>
                  <a:gd name="connsiteY133" fmla="*/ 9146 h 10000"/>
                  <a:gd name="connsiteX134" fmla="*/ 9379 w 10068"/>
                  <a:gd name="connsiteY134" fmla="*/ 9314 h 10000"/>
                  <a:gd name="connsiteX135" fmla="*/ 9379 w 10068"/>
                  <a:gd name="connsiteY135" fmla="*/ 9357 h 10000"/>
                  <a:gd name="connsiteX136" fmla="*/ 9429 w 10068"/>
                  <a:gd name="connsiteY136" fmla="*/ 9357 h 10000"/>
                  <a:gd name="connsiteX137" fmla="*/ 9546 w 10068"/>
                  <a:gd name="connsiteY137" fmla="*/ 9440 h 10000"/>
                  <a:gd name="connsiteX138" fmla="*/ 9696 w 10068"/>
                  <a:gd name="connsiteY138" fmla="*/ 9543 h 10000"/>
                  <a:gd name="connsiteX139" fmla="*/ 10042 w 10068"/>
                  <a:gd name="connsiteY139" fmla="*/ 10000 h 10000"/>
                  <a:gd name="connsiteX140" fmla="*/ 9099 w 10068"/>
                  <a:gd name="connsiteY140" fmla="*/ 2668 h 10000"/>
                  <a:gd name="connsiteX141" fmla="*/ 5216 w 10068"/>
                  <a:gd name="connsiteY141" fmla="*/ 1 h 10000"/>
                  <a:gd name="connsiteX142" fmla="*/ 1453 w 10068"/>
                  <a:gd name="connsiteY142"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59 w 10068"/>
                  <a:gd name="connsiteY5" fmla="*/ 4056 h 10000"/>
                  <a:gd name="connsiteX6" fmla="*/ 3223 w 10068"/>
                  <a:gd name="connsiteY6" fmla="*/ 6096 h 10000"/>
                  <a:gd name="connsiteX7" fmla="*/ 3272 w 10068"/>
                  <a:gd name="connsiteY7" fmla="*/ 6178 h 10000"/>
                  <a:gd name="connsiteX8" fmla="*/ 3272 w 10068"/>
                  <a:gd name="connsiteY8" fmla="*/ 6032 h 10000"/>
                  <a:gd name="connsiteX9" fmla="*/ 3240 w 10068"/>
                  <a:gd name="connsiteY9" fmla="*/ 5846 h 10000"/>
                  <a:gd name="connsiteX10" fmla="*/ 3240 w 10068"/>
                  <a:gd name="connsiteY10" fmla="*/ 5593 h 10000"/>
                  <a:gd name="connsiteX11" fmla="*/ 3272 w 10068"/>
                  <a:gd name="connsiteY11" fmla="*/ 5344 h 10000"/>
                  <a:gd name="connsiteX12" fmla="*/ 3355 w 10068"/>
                  <a:gd name="connsiteY12" fmla="*/ 5029 h 10000"/>
                  <a:gd name="connsiteX13" fmla="*/ 3438 w 10068"/>
                  <a:gd name="connsiteY13" fmla="*/ 4736 h 10000"/>
                  <a:gd name="connsiteX14" fmla="*/ 3588 w 10068"/>
                  <a:gd name="connsiteY14" fmla="*/ 4466 h 10000"/>
                  <a:gd name="connsiteX15" fmla="*/ 3705 w 10068"/>
                  <a:gd name="connsiteY15" fmla="*/ 4341 h 10000"/>
                  <a:gd name="connsiteX16" fmla="*/ 3839 w 10068"/>
                  <a:gd name="connsiteY16" fmla="*/ 4130 h 10000"/>
                  <a:gd name="connsiteX17" fmla="*/ 4103 w 10068"/>
                  <a:gd name="connsiteY17" fmla="*/ 3757 h 10000"/>
                  <a:gd name="connsiteX18" fmla="*/ 4235 w 10068"/>
                  <a:gd name="connsiteY18" fmla="*/ 3588 h 10000"/>
                  <a:gd name="connsiteX19" fmla="*/ 4300 w 10068"/>
                  <a:gd name="connsiteY19" fmla="*/ 3463 h 10000"/>
                  <a:gd name="connsiteX20" fmla="*/ 4382 w 10068"/>
                  <a:gd name="connsiteY20" fmla="*/ 3359 h 10000"/>
                  <a:gd name="connsiteX21" fmla="*/ 4416 w 10068"/>
                  <a:gd name="connsiteY21" fmla="*/ 3338 h 10000"/>
                  <a:gd name="connsiteX22" fmla="*/ 4382 w 10068"/>
                  <a:gd name="connsiteY22" fmla="*/ 3359 h 10000"/>
                  <a:gd name="connsiteX23" fmla="*/ 4333 w 10068"/>
                  <a:gd name="connsiteY23" fmla="*/ 3463 h 10000"/>
                  <a:gd name="connsiteX24" fmla="*/ 4235 w 10068"/>
                  <a:gd name="connsiteY24" fmla="*/ 3630 h 10000"/>
                  <a:gd name="connsiteX25" fmla="*/ 4152 w 10068"/>
                  <a:gd name="connsiteY25" fmla="*/ 3839 h 10000"/>
                  <a:gd name="connsiteX26" fmla="*/ 4035 w 10068"/>
                  <a:gd name="connsiteY26" fmla="*/ 4090 h 10000"/>
                  <a:gd name="connsiteX27" fmla="*/ 3936 w 10068"/>
                  <a:gd name="connsiteY27" fmla="*/ 4363 h 10000"/>
                  <a:gd name="connsiteX28" fmla="*/ 3854 w 10068"/>
                  <a:gd name="connsiteY28" fmla="*/ 4674 h 10000"/>
                  <a:gd name="connsiteX29" fmla="*/ 3803 w 10068"/>
                  <a:gd name="connsiteY29" fmla="*/ 4968 h 10000"/>
                  <a:gd name="connsiteX30" fmla="*/ 3770 w 10068"/>
                  <a:gd name="connsiteY30" fmla="*/ 5365 h 10000"/>
                  <a:gd name="connsiteX31" fmla="*/ 3803 w 10068"/>
                  <a:gd name="connsiteY31" fmla="*/ 5698 h 10000"/>
                  <a:gd name="connsiteX32" fmla="*/ 3886 w 10068"/>
                  <a:gd name="connsiteY32" fmla="*/ 5971 h 10000"/>
                  <a:gd name="connsiteX33" fmla="*/ 3985 w 10068"/>
                  <a:gd name="connsiteY33" fmla="*/ 6138 h 10000"/>
                  <a:gd name="connsiteX34" fmla="*/ 4103 w 10068"/>
                  <a:gd name="connsiteY34" fmla="*/ 6264 h 10000"/>
                  <a:gd name="connsiteX35" fmla="*/ 4202 w 10068"/>
                  <a:gd name="connsiteY35" fmla="*/ 6368 h 10000"/>
                  <a:gd name="connsiteX36" fmla="*/ 4251 w 10068"/>
                  <a:gd name="connsiteY36" fmla="*/ 6410 h 10000"/>
                  <a:gd name="connsiteX37" fmla="*/ 4284 w 10068"/>
                  <a:gd name="connsiteY37" fmla="*/ 6410 h 10000"/>
                  <a:gd name="connsiteX38" fmla="*/ 4284 w 10068"/>
                  <a:gd name="connsiteY38" fmla="*/ 6368 h 10000"/>
                  <a:gd name="connsiteX39" fmla="*/ 4251 w 10068"/>
                  <a:gd name="connsiteY39" fmla="*/ 6243 h 10000"/>
                  <a:gd name="connsiteX40" fmla="*/ 4235 w 10068"/>
                  <a:gd name="connsiteY40" fmla="*/ 6096 h 10000"/>
                  <a:gd name="connsiteX41" fmla="*/ 4202 w 10068"/>
                  <a:gd name="connsiteY41" fmla="*/ 5867 h 10000"/>
                  <a:gd name="connsiteX42" fmla="*/ 4202 w 10068"/>
                  <a:gd name="connsiteY42" fmla="*/ 5635 h 10000"/>
                  <a:gd name="connsiteX43" fmla="*/ 4235 w 10068"/>
                  <a:gd name="connsiteY43" fmla="*/ 5344 h 10000"/>
                  <a:gd name="connsiteX44" fmla="*/ 4251 w 10068"/>
                  <a:gd name="connsiteY44" fmla="*/ 5029 h 10000"/>
                  <a:gd name="connsiteX45" fmla="*/ 4366 w 10068"/>
                  <a:gd name="connsiteY45" fmla="*/ 4736 h 10000"/>
                  <a:gd name="connsiteX46" fmla="*/ 4467 w 10068"/>
                  <a:gd name="connsiteY46" fmla="*/ 4424 h 10000"/>
                  <a:gd name="connsiteX47" fmla="*/ 4599 w 10068"/>
                  <a:gd name="connsiteY47" fmla="*/ 4194 h 10000"/>
                  <a:gd name="connsiteX48" fmla="*/ 4698 w 10068"/>
                  <a:gd name="connsiteY48" fmla="*/ 4005 h 10000"/>
                  <a:gd name="connsiteX49" fmla="*/ 4833 w 10068"/>
                  <a:gd name="connsiteY49" fmla="*/ 3839 h 10000"/>
                  <a:gd name="connsiteX50" fmla="*/ 4948 w 10068"/>
                  <a:gd name="connsiteY50" fmla="*/ 3691 h 10000"/>
                  <a:gd name="connsiteX51" fmla="*/ 5047 w 10068"/>
                  <a:gd name="connsiteY51" fmla="*/ 3588 h 10000"/>
                  <a:gd name="connsiteX52" fmla="*/ 5182 w 10068"/>
                  <a:gd name="connsiteY52" fmla="*/ 3525 h 10000"/>
                  <a:gd name="connsiteX53" fmla="*/ 5266 w 10068"/>
                  <a:gd name="connsiteY53" fmla="*/ 3525 h 10000"/>
                  <a:gd name="connsiteX54" fmla="*/ 5349 w 10068"/>
                  <a:gd name="connsiteY54" fmla="*/ 3588 h 10000"/>
                  <a:gd name="connsiteX55" fmla="*/ 5430 w 10068"/>
                  <a:gd name="connsiteY55" fmla="*/ 3691 h 10000"/>
                  <a:gd name="connsiteX56" fmla="*/ 5482 w 10068"/>
                  <a:gd name="connsiteY56" fmla="*/ 3839 h 10000"/>
                  <a:gd name="connsiteX57" fmla="*/ 5515 w 10068"/>
                  <a:gd name="connsiteY57" fmla="*/ 4028 h 10000"/>
                  <a:gd name="connsiteX58" fmla="*/ 5582 w 10068"/>
                  <a:gd name="connsiteY58" fmla="*/ 4528 h 10000"/>
                  <a:gd name="connsiteX59" fmla="*/ 5615 w 10068"/>
                  <a:gd name="connsiteY59" fmla="*/ 5092 h 10000"/>
                  <a:gd name="connsiteX60" fmla="*/ 5648 w 10068"/>
                  <a:gd name="connsiteY60" fmla="*/ 5678 h 10000"/>
                  <a:gd name="connsiteX61" fmla="*/ 5648 w 10068"/>
                  <a:gd name="connsiteY61" fmla="*/ 5929 h 10000"/>
                  <a:gd name="connsiteX62" fmla="*/ 5648 w 10068"/>
                  <a:gd name="connsiteY62" fmla="*/ 6138 h 10000"/>
                  <a:gd name="connsiteX63" fmla="*/ 5615 w 10068"/>
                  <a:gd name="connsiteY63" fmla="*/ 6346 h 10000"/>
                  <a:gd name="connsiteX64" fmla="*/ 5615 w 10068"/>
                  <a:gd name="connsiteY64" fmla="*/ 6473 h 10000"/>
                  <a:gd name="connsiteX65" fmla="*/ 5615 w 10068"/>
                  <a:gd name="connsiteY65" fmla="*/ 6576 h 10000"/>
                  <a:gd name="connsiteX66" fmla="*/ 5615 w 10068"/>
                  <a:gd name="connsiteY66" fmla="*/ 6597 h 10000"/>
                  <a:gd name="connsiteX67" fmla="*/ 6244 w 10068"/>
                  <a:gd name="connsiteY67" fmla="*/ 3170 h 10000"/>
                  <a:gd name="connsiteX68" fmla="*/ 6278 w 10068"/>
                  <a:gd name="connsiteY68" fmla="*/ 3233 h 10000"/>
                  <a:gd name="connsiteX69" fmla="*/ 6310 w 10068"/>
                  <a:gd name="connsiteY69" fmla="*/ 3338 h 10000"/>
                  <a:gd name="connsiteX70" fmla="*/ 6359 w 10068"/>
                  <a:gd name="connsiteY70" fmla="*/ 3503 h 10000"/>
                  <a:gd name="connsiteX71" fmla="*/ 6410 w 10068"/>
                  <a:gd name="connsiteY71" fmla="*/ 3734 h 10000"/>
                  <a:gd name="connsiteX72" fmla="*/ 6458 w 10068"/>
                  <a:gd name="connsiteY72" fmla="*/ 3965 h 10000"/>
                  <a:gd name="connsiteX73" fmla="*/ 6542 w 10068"/>
                  <a:gd name="connsiteY73" fmla="*/ 4258 h 10000"/>
                  <a:gd name="connsiteX74" fmla="*/ 6627 w 10068"/>
                  <a:gd name="connsiteY74" fmla="*/ 4904 h 10000"/>
                  <a:gd name="connsiteX75" fmla="*/ 6644 w 10068"/>
                  <a:gd name="connsiteY75" fmla="*/ 5238 h 10000"/>
                  <a:gd name="connsiteX76" fmla="*/ 6644 w 10068"/>
                  <a:gd name="connsiteY76" fmla="*/ 5511 h 10000"/>
                  <a:gd name="connsiteX77" fmla="*/ 6644 w 10068"/>
                  <a:gd name="connsiteY77" fmla="*/ 5740 h 10000"/>
                  <a:gd name="connsiteX78" fmla="*/ 6627 w 10068"/>
                  <a:gd name="connsiteY78" fmla="*/ 5929 h 10000"/>
                  <a:gd name="connsiteX79" fmla="*/ 6592 w 10068"/>
                  <a:gd name="connsiteY79" fmla="*/ 6096 h 10000"/>
                  <a:gd name="connsiteX80" fmla="*/ 6577 w 10068"/>
                  <a:gd name="connsiteY80" fmla="*/ 6199 h 10000"/>
                  <a:gd name="connsiteX81" fmla="*/ 6542 w 10068"/>
                  <a:gd name="connsiteY81" fmla="*/ 6264 h 10000"/>
                  <a:gd name="connsiteX82" fmla="*/ 6542 w 10068"/>
                  <a:gd name="connsiteY82" fmla="*/ 6306 h 10000"/>
                  <a:gd name="connsiteX83" fmla="*/ 6542 w 10068"/>
                  <a:gd name="connsiteY83" fmla="*/ 6264 h 10000"/>
                  <a:gd name="connsiteX84" fmla="*/ 6627 w 10068"/>
                  <a:gd name="connsiteY84" fmla="*/ 6199 h 10000"/>
                  <a:gd name="connsiteX85" fmla="*/ 6709 w 10068"/>
                  <a:gd name="connsiteY85" fmla="*/ 6074 h 10000"/>
                  <a:gd name="connsiteX86" fmla="*/ 6774 w 10068"/>
                  <a:gd name="connsiteY86" fmla="*/ 5908 h 10000"/>
                  <a:gd name="connsiteX87" fmla="*/ 6975 w 10068"/>
                  <a:gd name="connsiteY87" fmla="*/ 5532 h 10000"/>
                  <a:gd name="connsiteX88" fmla="*/ 7154 w 10068"/>
                  <a:gd name="connsiteY88" fmla="*/ 5092 h 10000"/>
                  <a:gd name="connsiteX89" fmla="*/ 7173 w 10068"/>
                  <a:gd name="connsiteY89" fmla="*/ 4926 h 10000"/>
                  <a:gd name="connsiteX90" fmla="*/ 7206 w 10068"/>
                  <a:gd name="connsiteY90" fmla="*/ 4736 h 10000"/>
                  <a:gd name="connsiteX91" fmla="*/ 7206 w 10068"/>
                  <a:gd name="connsiteY91" fmla="*/ 4424 h 10000"/>
                  <a:gd name="connsiteX92" fmla="*/ 7154 w 10068"/>
                  <a:gd name="connsiteY92" fmla="*/ 4258 h 10000"/>
                  <a:gd name="connsiteX93" fmla="*/ 7122 w 10068"/>
                  <a:gd name="connsiteY93" fmla="*/ 4235 h 10000"/>
                  <a:gd name="connsiteX94" fmla="*/ 7122 w 10068"/>
                  <a:gd name="connsiteY94" fmla="*/ 4194 h 10000"/>
                  <a:gd name="connsiteX95" fmla="*/ 7154 w 10068"/>
                  <a:gd name="connsiteY95" fmla="*/ 4235 h 10000"/>
                  <a:gd name="connsiteX96" fmla="*/ 7206 w 10068"/>
                  <a:gd name="connsiteY96" fmla="*/ 4341 h 10000"/>
                  <a:gd name="connsiteX97" fmla="*/ 7290 w 10068"/>
                  <a:gd name="connsiteY97" fmla="*/ 4466 h 10000"/>
                  <a:gd name="connsiteX98" fmla="*/ 7389 w 10068"/>
                  <a:gd name="connsiteY98" fmla="*/ 4632 h 10000"/>
                  <a:gd name="connsiteX99" fmla="*/ 7573 w 10068"/>
                  <a:gd name="connsiteY99" fmla="*/ 4904 h 10000"/>
                  <a:gd name="connsiteX100" fmla="*/ 7638 w 10068"/>
                  <a:gd name="connsiteY100" fmla="*/ 5029 h 10000"/>
                  <a:gd name="connsiteX101" fmla="*/ 7654 w 10068"/>
                  <a:gd name="connsiteY101" fmla="*/ 5072 h 10000"/>
                  <a:gd name="connsiteX102" fmla="*/ 7705 w 10068"/>
                  <a:gd name="connsiteY102" fmla="*/ 5574 h 10000"/>
                  <a:gd name="connsiteX103" fmla="*/ 7737 w 10068"/>
                  <a:gd name="connsiteY103" fmla="*/ 6032 h 10000"/>
                  <a:gd name="connsiteX104" fmla="*/ 7737 w 10068"/>
                  <a:gd name="connsiteY104" fmla="*/ 6243 h 10000"/>
                  <a:gd name="connsiteX105" fmla="*/ 7769 w 10068"/>
                  <a:gd name="connsiteY105" fmla="*/ 6431 h 10000"/>
                  <a:gd name="connsiteX106" fmla="*/ 7785 w 10068"/>
                  <a:gd name="connsiteY106" fmla="*/ 6536 h 10000"/>
                  <a:gd name="connsiteX107" fmla="*/ 7820 w 10068"/>
                  <a:gd name="connsiteY107" fmla="*/ 6576 h 10000"/>
                  <a:gd name="connsiteX108" fmla="*/ 7820 w 10068"/>
                  <a:gd name="connsiteY108" fmla="*/ 6536 h 10000"/>
                  <a:gd name="connsiteX109" fmla="*/ 7870 w 10068"/>
                  <a:gd name="connsiteY109" fmla="*/ 6473 h 10000"/>
                  <a:gd name="connsiteX110" fmla="*/ 7921 w 10068"/>
                  <a:gd name="connsiteY110" fmla="*/ 6368 h 10000"/>
                  <a:gd name="connsiteX111" fmla="*/ 7970 w 10068"/>
                  <a:gd name="connsiteY111" fmla="*/ 6243 h 10000"/>
                  <a:gd name="connsiteX112" fmla="*/ 8103 w 10068"/>
                  <a:gd name="connsiteY112" fmla="*/ 5908 h 10000"/>
                  <a:gd name="connsiteX113" fmla="*/ 8184 w 10068"/>
                  <a:gd name="connsiteY113" fmla="*/ 5468 h 10000"/>
                  <a:gd name="connsiteX114" fmla="*/ 8218 w 10068"/>
                  <a:gd name="connsiteY114" fmla="*/ 5302 h 10000"/>
                  <a:gd name="connsiteX115" fmla="*/ 8218 w 10068"/>
                  <a:gd name="connsiteY115" fmla="*/ 5175 h 10000"/>
                  <a:gd name="connsiteX116" fmla="*/ 8168 w 10068"/>
                  <a:gd name="connsiteY116" fmla="*/ 4968 h 10000"/>
                  <a:gd name="connsiteX117" fmla="*/ 8103 w 10068"/>
                  <a:gd name="connsiteY117" fmla="*/ 4862 h 10000"/>
                  <a:gd name="connsiteX118" fmla="*/ 8086 w 10068"/>
                  <a:gd name="connsiteY118" fmla="*/ 4843 h 10000"/>
                  <a:gd name="connsiteX119" fmla="*/ 8218 w 10068"/>
                  <a:gd name="connsiteY119" fmla="*/ 5029 h 10000"/>
                  <a:gd name="connsiteX120" fmla="*/ 8367 w 10068"/>
                  <a:gd name="connsiteY120" fmla="*/ 5196 h 10000"/>
                  <a:gd name="connsiteX121" fmla="*/ 8568 w 10068"/>
                  <a:gd name="connsiteY121" fmla="*/ 5365 h 10000"/>
                  <a:gd name="connsiteX122" fmla="*/ 8751 w 10068"/>
                  <a:gd name="connsiteY122" fmla="*/ 5574 h 10000"/>
                  <a:gd name="connsiteX123" fmla="*/ 8900 w 10068"/>
                  <a:gd name="connsiteY123" fmla="*/ 5846 h 10000"/>
                  <a:gd name="connsiteX124" fmla="*/ 9065 w 10068"/>
                  <a:gd name="connsiteY124" fmla="*/ 6138 h 10000"/>
                  <a:gd name="connsiteX125" fmla="*/ 9198 w 10068"/>
                  <a:gd name="connsiteY125" fmla="*/ 6513 h 10000"/>
                  <a:gd name="connsiteX126" fmla="*/ 9298 w 10068"/>
                  <a:gd name="connsiteY126" fmla="*/ 6973 h 10000"/>
                  <a:gd name="connsiteX127" fmla="*/ 9364 w 10068"/>
                  <a:gd name="connsiteY127" fmla="*/ 7475 h 10000"/>
                  <a:gd name="connsiteX128" fmla="*/ 9413 w 10068"/>
                  <a:gd name="connsiteY128" fmla="*/ 7935 h 10000"/>
                  <a:gd name="connsiteX129" fmla="*/ 9413 w 10068"/>
                  <a:gd name="connsiteY129" fmla="*/ 8354 h 10000"/>
                  <a:gd name="connsiteX130" fmla="*/ 9413 w 10068"/>
                  <a:gd name="connsiteY130" fmla="*/ 8686 h 10000"/>
                  <a:gd name="connsiteX131" fmla="*/ 9413 w 10068"/>
                  <a:gd name="connsiteY131" fmla="*/ 8938 h 10000"/>
                  <a:gd name="connsiteX132" fmla="*/ 9379 w 10068"/>
                  <a:gd name="connsiteY132" fmla="*/ 9146 h 10000"/>
                  <a:gd name="connsiteX133" fmla="*/ 9379 w 10068"/>
                  <a:gd name="connsiteY133" fmla="*/ 9314 h 10000"/>
                  <a:gd name="connsiteX134" fmla="*/ 9379 w 10068"/>
                  <a:gd name="connsiteY134" fmla="*/ 9357 h 10000"/>
                  <a:gd name="connsiteX135" fmla="*/ 9429 w 10068"/>
                  <a:gd name="connsiteY135" fmla="*/ 9357 h 10000"/>
                  <a:gd name="connsiteX136" fmla="*/ 9546 w 10068"/>
                  <a:gd name="connsiteY136" fmla="*/ 9440 h 10000"/>
                  <a:gd name="connsiteX137" fmla="*/ 9696 w 10068"/>
                  <a:gd name="connsiteY137" fmla="*/ 9543 h 10000"/>
                  <a:gd name="connsiteX138" fmla="*/ 10042 w 10068"/>
                  <a:gd name="connsiteY138" fmla="*/ 10000 h 10000"/>
                  <a:gd name="connsiteX139" fmla="*/ 9099 w 10068"/>
                  <a:gd name="connsiteY139" fmla="*/ 2668 h 10000"/>
                  <a:gd name="connsiteX140" fmla="*/ 5216 w 10068"/>
                  <a:gd name="connsiteY140" fmla="*/ 1 h 10000"/>
                  <a:gd name="connsiteX141" fmla="*/ 1453 w 10068"/>
                  <a:gd name="connsiteY141"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59 w 10068"/>
                  <a:gd name="connsiteY5" fmla="*/ 4056 h 10000"/>
                  <a:gd name="connsiteX6" fmla="*/ 3223 w 10068"/>
                  <a:gd name="connsiteY6" fmla="*/ 6096 h 10000"/>
                  <a:gd name="connsiteX7" fmla="*/ 3272 w 10068"/>
                  <a:gd name="connsiteY7" fmla="*/ 6032 h 10000"/>
                  <a:gd name="connsiteX8" fmla="*/ 3240 w 10068"/>
                  <a:gd name="connsiteY8" fmla="*/ 5846 h 10000"/>
                  <a:gd name="connsiteX9" fmla="*/ 3240 w 10068"/>
                  <a:gd name="connsiteY9" fmla="*/ 5593 h 10000"/>
                  <a:gd name="connsiteX10" fmla="*/ 3272 w 10068"/>
                  <a:gd name="connsiteY10" fmla="*/ 5344 h 10000"/>
                  <a:gd name="connsiteX11" fmla="*/ 3355 w 10068"/>
                  <a:gd name="connsiteY11" fmla="*/ 5029 h 10000"/>
                  <a:gd name="connsiteX12" fmla="*/ 3438 w 10068"/>
                  <a:gd name="connsiteY12" fmla="*/ 4736 h 10000"/>
                  <a:gd name="connsiteX13" fmla="*/ 3588 w 10068"/>
                  <a:gd name="connsiteY13" fmla="*/ 4466 h 10000"/>
                  <a:gd name="connsiteX14" fmla="*/ 3705 w 10068"/>
                  <a:gd name="connsiteY14" fmla="*/ 4341 h 10000"/>
                  <a:gd name="connsiteX15" fmla="*/ 3839 w 10068"/>
                  <a:gd name="connsiteY15" fmla="*/ 4130 h 10000"/>
                  <a:gd name="connsiteX16" fmla="*/ 4103 w 10068"/>
                  <a:gd name="connsiteY16" fmla="*/ 3757 h 10000"/>
                  <a:gd name="connsiteX17" fmla="*/ 4235 w 10068"/>
                  <a:gd name="connsiteY17" fmla="*/ 3588 h 10000"/>
                  <a:gd name="connsiteX18" fmla="*/ 4300 w 10068"/>
                  <a:gd name="connsiteY18" fmla="*/ 3463 h 10000"/>
                  <a:gd name="connsiteX19" fmla="*/ 4382 w 10068"/>
                  <a:gd name="connsiteY19" fmla="*/ 3359 h 10000"/>
                  <a:gd name="connsiteX20" fmla="*/ 4416 w 10068"/>
                  <a:gd name="connsiteY20" fmla="*/ 3338 h 10000"/>
                  <a:gd name="connsiteX21" fmla="*/ 4382 w 10068"/>
                  <a:gd name="connsiteY21" fmla="*/ 3359 h 10000"/>
                  <a:gd name="connsiteX22" fmla="*/ 4333 w 10068"/>
                  <a:gd name="connsiteY22" fmla="*/ 3463 h 10000"/>
                  <a:gd name="connsiteX23" fmla="*/ 4235 w 10068"/>
                  <a:gd name="connsiteY23" fmla="*/ 3630 h 10000"/>
                  <a:gd name="connsiteX24" fmla="*/ 4152 w 10068"/>
                  <a:gd name="connsiteY24" fmla="*/ 3839 h 10000"/>
                  <a:gd name="connsiteX25" fmla="*/ 4035 w 10068"/>
                  <a:gd name="connsiteY25" fmla="*/ 4090 h 10000"/>
                  <a:gd name="connsiteX26" fmla="*/ 3936 w 10068"/>
                  <a:gd name="connsiteY26" fmla="*/ 4363 h 10000"/>
                  <a:gd name="connsiteX27" fmla="*/ 3854 w 10068"/>
                  <a:gd name="connsiteY27" fmla="*/ 4674 h 10000"/>
                  <a:gd name="connsiteX28" fmla="*/ 3803 w 10068"/>
                  <a:gd name="connsiteY28" fmla="*/ 4968 h 10000"/>
                  <a:gd name="connsiteX29" fmla="*/ 3770 w 10068"/>
                  <a:gd name="connsiteY29" fmla="*/ 5365 h 10000"/>
                  <a:gd name="connsiteX30" fmla="*/ 3803 w 10068"/>
                  <a:gd name="connsiteY30" fmla="*/ 5698 h 10000"/>
                  <a:gd name="connsiteX31" fmla="*/ 3886 w 10068"/>
                  <a:gd name="connsiteY31" fmla="*/ 5971 h 10000"/>
                  <a:gd name="connsiteX32" fmla="*/ 3985 w 10068"/>
                  <a:gd name="connsiteY32" fmla="*/ 6138 h 10000"/>
                  <a:gd name="connsiteX33" fmla="*/ 4103 w 10068"/>
                  <a:gd name="connsiteY33" fmla="*/ 6264 h 10000"/>
                  <a:gd name="connsiteX34" fmla="*/ 4202 w 10068"/>
                  <a:gd name="connsiteY34" fmla="*/ 6368 h 10000"/>
                  <a:gd name="connsiteX35" fmla="*/ 4251 w 10068"/>
                  <a:gd name="connsiteY35" fmla="*/ 6410 h 10000"/>
                  <a:gd name="connsiteX36" fmla="*/ 4284 w 10068"/>
                  <a:gd name="connsiteY36" fmla="*/ 6410 h 10000"/>
                  <a:gd name="connsiteX37" fmla="*/ 4284 w 10068"/>
                  <a:gd name="connsiteY37" fmla="*/ 6368 h 10000"/>
                  <a:gd name="connsiteX38" fmla="*/ 4251 w 10068"/>
                  <a:gd name="connsiteY38" fmla="*/ 6243 h 10000"/>
                  <a:gd name="connsiteX39" fmla="*/ 4235 w 10068"/>
                  <a:gd name="connsiteY39" fmla="*/ 6096 h 10000"/>
                  <a:gd name="connsiteX40" fmla="*/ 4202 w 10068"/>
                  <a:gd name="connsiteY40" fmla="*/ 5867 h 10000"/>
                  <a:gd name="connsiteX41" fmla="*/ 4202 w 10068"/>
                  <a:gd name="connsiteY41" fmla="*/ 5635 h 10000"/>
                  <a:gd name="connsiteX42" fmla="*/ 4235 w 10068"/>
                  <a:gd name="connsiteY42" fmla="*/ 5344 h 10000"/>
                  <a:gd name="connsiteX43" fmla="*/ 4251 w 10068"/>
                  <a:gd name="connsiteY43" fmla="*/ 5029 h 10000"/>
                  <a:gd name="connsiteX44" fmla="*/ 4366 w 10068"/>
                  <a:gd name="connsiteY44" fmla="*/ 4736 h 10000"/>
                  <a:gd name="connsiteX45" fmla="*/ 4467 w 10068"/>
                  <a:gd name="connsiteY45" fmla="*/ 4424 h 10000"/>
                  <a:gd name="connsiteX46" fmla="*/ 4599 w 10068"/>
                  <a:gd name="connsiteY46" fmla="*/ 4194 h 10000"/>
                  <a:gd name="connsiteX47" fmla="*/ 4698 w 10068"/>
                  <a:gd name="connsiteY47" fmla="*/ 4005 h 10000"/>
                  <a:gd name="connsiteX48" fmla="*/ 4833 w 10068"/>
                  <a:gd name="connsiteY48" fmla="*/ 3839 h 10000"/>
                  <a:gd name="connsiteX49" fmla="*/ 4948 w 10068"/>
                  <a:gd name="connsiteY49" fmla="*/ 3691 h 10000"/>
                  <a:gd name="connsiteX50" fmla="*/ 5047 w 10068"/>
                  <a:gd name="connsiteY50" fmla="*/ 3588 h 10000"/>
                  <a:gd name="connsiteX51" fmla="*/ 5182 w 10068"/>
                  <a:gd name="connsiteY51" fmla="*/ 3525 h 10000"/>
                  <a:gd name="connsiteX52" fmla="*/ 5266 w 10068"/>
                  <a:gd name="connsiteY52" fmla="*/ 3525 h 10000"/>
                  <a:gd name="connsiteX53" fmla="*/ 5349 w 10068"/>
                  <a:gd name="connsiteY53" fmla="*/ 3588 h 10000"/>
                  <a:gd name="connsiteX54" fmla="*/ 5430 w 10068"/>
                  <a:gd name="connsiteY54" fmla="*/ 3691 h 10000"/>
                  <a:gd name="connsiteX55" fmla="*/ 5482 w 10068"/>
                  <a:gd name="connsiteY55" fmla="*/ 3839 h 10000"/>
                  <a:gd name="connsiteX56" fmla="*/ 5515 w 10068"/>
                  <a:gd name="connsiteY56" fmla="*/ 4028 h 10000"/>
                  <a:gd name="connsiteX57" fmla="*/ 5582 w 10068"/>
                  <a:gd name="connsiteY57" fmla="*/ 4528 h 10000"/>
                  <a:gd name="connsiteX58" fmla="*/ 5615 w 10068"/>
                  <a:gd name="connsiteY58" fmla="*/ 5092 h 10000"/>
                  <a:gd name="connsiteX59" fmla="*/ 5648 w 10068"/>
                  <a:gd name="connsiteY59" fmla="*/ 5678 h 10000"/>
                  <a:gd name="connsiteX60" fmla="*/ 5648 w 10068"/>
                  <a:gd name="connsiteY60" fmla="*/ 5929 h 10000"/>
                  <a:gd name="connsiteX61" fmla="*/ 5648 w 10068"/>
                  <a:gd name="connsiteY61" fmla="*/ 6138 h 10000"/>
                  <a:gd name="connsiteX62" fmla="*/ 5615 w 10068"/>
                  <a:gd name="connsiteY62" fmla="*/ 6346 h 10000"/>
                  <a:gd name="connsiteX63" fmla="*/ 5615 w 10068"/>
                  <a:gd name="connsiteY63" fmla="*/ 6473 h 10000"/>
                  <a:gd name="connsiteX64" fmla="*/ 5615 w 10068"/>
                  <a:gd name="connsiteY64" fmla="*/ 6576 h 10000"/>
                  <a:gd name="connsiteX65" fmla="*/ 5615 w 10068"/>
                  <a:gd name="connsiteY65" fmla="*/ 6597 h 10000"/>
                  <a:gd name="connsiteX66" fmla="*/ 6244 w 10068"/>
                  <a:gd name="connsiteY66" fmla="*/ 3170 h 10000"/>
                  <a:gd name="connsiteX67" fmla="*/ 6278 w 10068"/>
                  <a:gd name="connsiteY67" fmla="*/ 3233 h 10000"/>
                  <a:gd name="connsiteX68" fmla="*/ 6310 w 10068"/>
                  <a:gd name="connsiteY68" fmla="*/ 3338 h 10000"/>
                  <a:gd name="connsiteX69" fmla="*/ 6359 w 10068"/>
                  <a:gd name="connsiteY69" fmla="*/ 3503 h 10000"/>
                  <a:gd name="connsiteX70" fmla="*/ 6410 w 10068"/>
                  <a:gd name="connsiteY70" fmla="*/ 3734 h 10000"/>
                  <a:gd name="connsiteX71" fmla="*/ 6458 w 10068"/>
                  <a:gd name="connsiteY71" fmla="*/ 3965 h 10000"/>
                  <a:gd name="connsiteX72" fmla="*/ 6542 w 10068"/>
                  <a:gd name="connsiteY72" fmla="*/ 4258 h 10000"/>
                  <a:gd name="connsiteX73" fmla="*/ 6627 w 10068"/>
                  <a:gd name="connsiteY73" fmla="*/ 4904 h 10000"/>
                  <a:gd name="connsiteX74" fmla="*/ 6644 w 10068"/>
                  <a:gd name="connsiteY74" fmla="*/ 5238 h 10000"/>
                  <a:gd name="connsiteX75" fmla="*/ 6644 w 10068"/>
                  <a:gd name="connsiteY75" fmla="*/ 5511 h 10000"/>
                  <a:gd name="connsiteX76" fmla="*/ 6644 w 10068"/>
                  <a:gd name="connsiteY76" fmla="*/ 5740 h 10000"/>
                  <a:gd name="connsiteX77" fmla="*/ 6627 w 10068"/>
                  <a:gd name="connsiteY77" fmla="*/ 5929 h 10000"/>
                  <a:gd name="connsiteX78" fmla="*/ 6592 w 10068"/>
                  <a:gd name="connsiteY78" fmla="*/ 6096 h 10000"/>
                  <a:gd name="connsiteX79" fmla="*/ 6577 w 10068"/>
                  <a:gd name="connsiteY79" fmla="*/ 6199 h 10000"/>
                  <a:gd name="connsiteX80" fmla="*/ 6542 w 10068"/>
                  <a:gd name="connsiteY80" fmla="*/ 6264 h 10000"/>
                  <a:gd name="connsiteX81" fmla="*/ 6542 w 10068"/>
                  <a:gd name="connsiteY81" fmla="*/ 6306 h 10000"/>
                  <a:gd name="connsiteX82" fmla="*/ 6542 w 10068"/>
                  <a:gd name="connsiteY82" fmla="*/ 6264 h 10000"/>
                  <a:gd name="connsiteX83" fmla="*/ 6627 w 10068"/>
                  <a:gd name="connsiteY83" fmla="*/ 6199 h 10000"/>
                  <a:gd name="connsiteX84" fmla="*/ 6709 w 10068"/>
                  <a:gd name="connsiteY84" fmla="*/ 6074 h 10000"/>
                  <a:gd name="connsiteX85" fmla="*/ 6774 w 10068"/>
                  <a:gd name="connsiteY85" fmla="*/ 5908 h 10000"/>
                  <a:gd name="connsiteX86" fmla="*/ 6975 w 10068"/>
                  <a:gd name="connsiteY86" fmla="*/ 5532 h 10000"/>
                  <a:gd name="connsiteX87" fmla="*/ 7154 w 10068"/>
                  <a:gd name="connsiteY87" fmla="*/ 5092 h 10000"/>
                  <a:gd name="connsiteX88" fmla="*/ 7173 w 10068"/>
                  <a:gd name="connsiteY88" fmla="*/ 4926 h 10000"/>
                  <a:gd name="connsiteX89" fmla="*/ 7206 w 10068"/>
                  <a:gd name="connsiteY89" fmla="*/ 4736 h 10000"/>
                  <a:gd name="connsiteX90" fmla="*/ 7206 w 10068"/>
                  <a:gd name="connsiteY90" fmla="*/ 4424 h 10000"/>
                  <a:gd name="connsiteX91" fmla="*/ 7154 w 10068"/>
                  <a:gd name="connsiteY91" fmla="*/ 4258 h 10000"/>
                  <a:gd name="connsiteX92" fmla="*/ 7122 w 10068"/>
                  <a:gd name="connsiteY92" fmla="*/ 4235 h 10000"/>
                  <a:gd name="connsiteX93" fmla="*/ 7122 w 10068"/>
                  <a:gd name="connsiteY93" fmla="*/ 4194 h 10000"/>
                  <a:gd name="connsiteX94" fmla="*/ 7154 w 10068"/>
                  <a:gd name="connsiteY94" fmla="*/ 4235 h 10000"/>
                  <a:gd name="connsiteX95" fmla="*/ 7206 w 10068"/>
                  <a:gd name="connsiteY95" fmla="*/ 4341 h 10000"/>
                  <a:gd name="connsiteX96" fmla="*/ 7290 w 10068"/>
                  <a:gd name="connsiteY96" fmla="*/ 4466 h 10000"/>
                  <a:gd name="connsiteX97" fmla="*/ 7389 w 10068"/>
                  <a:gd name="connsiteY97" fmla="*/ 4632 h 10000"/>
                  <a:gd name="connsiteX98" fmla="*/ 7573 w 10068"/>
                  <a:gd name="connsiteY98" fmla="*/ 4904 h 10000"/>
                  <a:gd name="connsiteX99" fmla="*/ 7638 w 10068"/>
                  <a:gd name="connsiteY99" fmla="*/ 5029 h 10000"/>
                  <a:gd name="connsiteX100" fmla="*/ 7654 w 10068"/>
                  <a:gd name="connsiteY100" fmla="*/ 5072 h 10000"/>
                  <a:gd name="connsiteX101" fmla="*/ 7705 w 10068"/>
                  <a:gd name="connsiteY101" fmla="*/ 5574 h 10000"/>
                  <a:gd name="connsiteX102" fmla="*/ 7737 w 10068"/>
                  <a:gd name="connsiteY102" fmla="*/ 6032 h 10000"/>
                  <a:gd name="connsiteX103" fmla="*/ 7737 w 10068"/>
                  <a:gd name="connsiteY103" fmla="*/ 6243 h 10000"/>
                  <a:gd name="connsiteX104" fmla="*/ 7769 w 10068"/>
                  <a:gd name="connsiteY104" fmla="*/ 6431 h 10000"/>
                  <a:gd name="connsiteX105" fmla="*/ 7785 w 10068"/>
                  <a:gd name="connsiteY105" fmla="*/ 6536 h 10000"/>
                  <a:gd name="connsiteX106" fmla="*/ 7820 w 10068"/>
                  <a:gd name="connsiteY106" fmla="*/ 6576 h 10000"/>
                  <a:gd name="connsiteX107" fmla="*/ 7820 w 10068"/>
                  <a:gd name="connsiteY107" fmla="*/ 6536 h 10000"/>
                  <a:gd name="connsiteX108" fmla="*/ 7870 w 10068"/>
                  <a:gd name="connsiteY108" fmla="*/ 6473 h 10000"/>
                  <a:gd name="connsiteX109" fmla="*/ 7921 w 10068"/>
                  <a:gd name="connsiteY109" fmla="*/ 6368 h 10000"/>
                  <a:gd name="connsiteX110" fmla="*/ 7970 w 10068"/>
                  <a:gd name="connsiteY110" fmla="*/ 6243 h 10000"/>
                  <a:gd name="connsiteX111" fmla="*/ 8103 w 10068"/>
                  <a:gd name="connsiteY111" fmla="*/ 5908 h 10000"/>
                  <a:gd name="connsiteX112" fmla="*/ 8184 w 10068"/>
                  <a:gd name="connsiteY112" fmla="*/ 5468 h 10000"/>
                  <a:gd name="connsiteX113" fmla="*/ 8218 w 10068"/>
                  <a:gd name="connsiteY113" fmla="*/ 5302 h 10000"/>
                  <a:gd name="connsiteX114" fmla="*/ 8218 w 10068"/>
                  <a:gd name="connsiteY114" fmla="*/ 5175 h 10000"/>
                  <a:gd name="connsiteX115" fmla="*/ 8168 w 10068"/>
                  <a:gd name="connsiteY115" fmla="*/ 4968 h 10000"/>
                  <a:gd name="connsiteX116" fmla="*/ 8103 w 10068"/>
                  <a:gd name="connsiteY116" fmla="*/ 4862 h 10000"/>
                  <a:gd name="connsiteX117" fmla="*/ 8086 w 10068"/>
                  <a:gd name="connsiteY117" fmla="*/ 4843 h 10000"/>
                  <a:gd name="connsiteX118" fmla="*/ 8218 w 10068"/>
                  <a:gd name="connsiteY118" fmla="*/ 5029 h 10000"/>
                  <a:gd name="connsiteX119" fmla="*/ 8367 w 10068"/>
                  <a:gd name="connsiteY119" fmla="*/ 5196 h 10000"/>
                  <a:gd name="connsiteX120" fmla="*/ 8568 w 10068"/>
                  <a:gd name="connsiteY120" fmla="*/ 5365 h 10000"/>
                  <a:gd name="connsiteX121" fmla="*/ 8751 w 10068"/>
                  <a:gd name="connsiteY121" fmla="*/ 5574 h 10000"/>
                  <a:gd name="connsiteX122" fmla="*/ 8900 w 10068"/>
                  <a:gd name="connsiteY122" fmla="*/ 5846 h 10000"/>
                  <a:gd name="connsiteX123" fmla="*/ 9065 w 10068"/>
                  <a:gd name="connsiteY123" fmla="*/ 6138 h 10000"/>
                  <a:gd name="connsiteX124" fmla="*/ 9198 w 10068"/>
                  <a:gd name="connsiteY124" fmla="*/ 6513 h 10000"/>
                  <a:gd name="connsiteX125" fmla="*/ 9298 w 10068"/>
                  <a:gd name="connsiteY125" fmla="*/ 6973 h 10000"/>
                  <a:gd name="connsiteX126" fmla="*/ 9364 w 10068"/>
                  <a:gd name="connsiteY126" fmla="*/ 7475 h 10000"/>
                  <a:gd name="connsiteX127" fmla="*/ 9413 w 10068"/>
                  <a:gd name="connsiteY127" fmla="*/ 7935 h 10000"/>
                  <a:gd name="connsiteX128" fmla="*/ 9413 w 10068"/>
                  <a:gd name="connsiteY128" fmla="*/ 8354 h 10000"/>
                  <a:gd name="connsiteX129" fmla="*/ 9413 w 10068"/>
                  <a:gd name="connsiteY129" fmla="*/ 8686 h 10000"/>
                  <a:gd name="connsiteX130" fmla="*/ 9413 w 10068"/>
                  <a:gd name="connsiteY130" fmla="*/ 8938 h 10000"/>
                  <a:gd name="connsiteX131" fmla="*/ 9379 w 10068"/>
                  <a:gd name="connsiteY131" fmla="*/ 9146 h 10000"/>
                  <a:gd name="connsiteX132" fmla="*/ 9379 w 10068"/>
                  <a:gd name="connsiteY132" fmla="*/ 9314 h 10000"/>
                  <a:gd name="connsiteX133" fmla="*/ 9379 w 10068"/>
                  <a:gd name="connsiteY133" fmla="*/ 9357 h 10000"/>
                  <a:gd name="connsiteX134" fmla="*/ 9429 w 10068"/>
                  <a:gd name="connsiteY134" fmla="*/ 9357 h 10000"/>
                  <a:gd name="connsiteX135" fmla="*/ 9546 w 10068"/>
                  <a:gd name="connsiteY135" fmla="*/ 9440 h 10000"/>
                  <a:gd name="connsiteX136" fmla="*/ 9696 w 10068"/>
                  <a:gd name="connsiteY136" fmla="*/ 9543 h 10000"/>
                  <a:gd name="connsiteX137" fmla="*/ 10042 w 10068"/>
                  <a:gd name="connsiteY137" fmla="*/ 10000 h 10000"/>
                  <a:gd name="connsiteX138" fmla="*/ 9099 w 10068"/>
                  <a:gd name="connsiteY138" fmla="*/ 2668 h 10000"/>
                  <a:gd name="connsiteX139" fmla="*/ 5216 w 10068"/>
                  <a:gd name="connsiteY139" fmla="*/ 1 h 10000"/>
                  <a:gd name="connsiteX140" fmla="*/ 1453 w 10068"/>
                  <a:gd name="connsiteY140"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59 w 10068"/>
                  <a:gd name="connsiteY5" fmla="*/ 4056 h 10000"/>
                  <a:gd name="connsiteX6" fmla="*/ 3223 w 10068"/>
                  <a:gd name="connsiteY6" fmla="*/ 6096 h 10000"/>
                  <a:gd name="connsiteX7" fmla="*/ 3240 w 10068"/>
                  <a:gd name="connsiteY7" fmla="*/ 5846 h 10000"/>
                  <a:gd name="connsiteX8" fmla="*/ 3240 w 10068"/>
                  <a:gd name="connsiteY8" fmla="*/ 5593 h 10000"/>
                  <a:gd name="connsiteX9" fmla="*/ 3272 w 10068"/>
                  <a:gd name="connsiteY9" fmla="*/ 5344 h 10000"/>
                  <a:gd name="connsiteX10" fmla="*/ 3355 w 10068"/>
                  <a:gd name="connsiteY10" fmla="*/ 5029 h 10000"/>
                  <a:gd name="connsiteX11" fmla="*/ 3438 w 10068"/>
                  <a:gd name="connsiteY11" fmla="*/ 4736 h 10000"/>
                  <a:gd name="connsiteX12" fmla="*/ 3588 w 10068"/>
                  <a:gd name="connsiteY12" fmla="*/ 4466 h 10000"/>
                  <a:gd name="connsiteX13" fmla="*/ 3705 w 10068"/>
                  <a:gd name="connsiteY13" fmla="*/ 4341 h 10000"/>
                  <a:gd name="connsiteX14" fmla="*/ 3839 w 10068"/>
                  <a:gd name="connsiteY14" fmla="*/ 4130 h 10000"/>
                  <a:gd name="connsiteX15" fmla="*/ 4103 w 10068"/>
                  <a:gd name="connsiteY15" fmla="*/ 3757 h 10000"/>
                  <a:gd name="connsiteX16" fmla="*/ 4235 w 10068"/>
                  <a:gd name="connsiteY16" fmla="*/ 3588 h 10000"/>
                  <a:gd name="connsiteX17" fmla="*/ 4300 w 10068"/>
                  <a:gd name="connsiteY17" fmla="*/ 3463 h 10000"/>
                  <a:gd name="connsiteX18" fmla="*/ 4382 w 10068"/>
                  <a:gd name="connsiteY18" fmla="*/ 3359 h 10000"/>
                  <a:gd name="connsiteX19" fmla="*/ 4416 w 10068"/>
                  <a:gd name="connsiteY19" fmla="*/ 3338 h 10000"/>
                  <a:gd name="connsiteX20" fmla="*/ 4382 w 10068"/>
                  <a:gd name="connsiteY20" fmla="*/ 3359 h 10000"/>
                  <a:gd name="connsiteX21" fmla="*/ 4333 w 10068"/>
                  <a:gd name="connsiteY21" fmla="*/ 3463 h 10000"/>
                  <a:gd name="connsiteX22" fmla="*/ 4235 w 10068"/>
                  <a:gd name="connsiteY22" fmla="*/ 3630 h 10000"/>
                  <a:gd name="connsiteX23" fmla="*/ 4152 w 10068"/>
                  <a:gd name="connsiteY23" fmla="*/ 3839 h 10000"/>
                  <a:gd name="connsiteX24" fmla="*/ 4035 w 10068"/>
                  <a:gd name="connsiteY24" fmla="*/ 4090 h 10000"/>
                  <a:gd name="connsiteX25" fmla="*/ 3936 w 10068"/>
                  <a:gd name="connsiteY25" fmla="*/ 4363 h 10000"/>
                  <a:gd name="connsiteX26" fmla="*/ 3854 w 10068"/>
                  <a:gd name="connsiteY26" fmla="*/ 4674 h 10000"/>
                  <a:gd name="connsiteX27" fmla="*/ 3803 w 10068"/>
                  <a:gd name="connsiteY27" fmla="*/ 4968 h 10000"/>
                  <a:gd name="connsiteX28" fmla="*/ 3770 w 10068"/>
                  <a:gd name="connsiteY28" fmla="*/ 5365 h 10000"/>
                  <a:gd name="connsiteX29" fmla="*/ 3803 w 10068"/>
                  <a:gd name="connsiteY29" fmla="*/ 5698 h 10000"/>
                  <a:gd name="connsiteX30" fmla="*/ 3886 w 10068"/>
                  <a:gd name="connsiteY30" fmla="*/ 5971 h 10000"/>
                  <a:gd name="connsiteX31" fmla="*/ 3985 w 10068"/>
                  <a:gd name="connsiteY31" fmla="*/ 6138 h 10000"/>
                  <a:gd name="connsiteX32" fmla="*/ 4103 w 10068"/>
                  <a:gd name="connsiteY32" fmla="*/ 6264 h 10000"/>
                  <a:gd name="connsiteX33" fmla="*/ 4202 w 10068"/>
                  <a:gd name="connsiteY33" fmla="*/ 6368 h 10000"/>
                  <a:gd name="connsiteX34" fmla="*/ 4251 w 10068"/>
                  <a:gd name="connsiteY34" fmla="*/ 6410 h 10000"/>
                  <a:gd name="connsiteX35" fmla="*/ 4284 w 10068"/>
                  <a:gd name="connsiteY35" fmla="*/ 6410 h 10000"/>
                  <a:gd name="connsiteX36" fmla="*/ 4284 w 10068"/>
                  <a:gd name="connsiteY36" fmla="*/ 6368 h 10000"/>
                  <a:gd name="connsiteX37" fmla="*/ 4251 w 10068"/>
                  <a:gd name="connsiteY37" fmla="*/ 6243 h 10000"/>
                  <a:gd name="connsiteX38" fmla="*/ 4235 w 10068"/>
                  <a:gd name="connsiteY38" fmla="*/ 6096 h 10000"/>
                  <a:gd name="connsiteX39" fmla="*/ 4202 w 10068"/>
                  <a:gd name="connsiteY39" fmla="*/ 5867 h 10000"/>
                  <a:gd name="connsiteX40" fmla="*/ 4202 w 10068"/>
                  <a:gd name="connsiteY40" fmla="*/ 5635 h 10000"/>
                  <a:gd name="connsiteX41" fmla="*/ 4235 w 10068"/>
                  <a:gd name="connsiteY41" fmla="*/ 5344 h 10000"/>
                  <a:gd name="connsiteX42" fmla="*/ 4251 w 10068"/>
                  <a:gd name="connsiteY42" fmla="*/ 5029 h 10000"/>
                  <a:gd name="connsiteX43" fmla="*/ 4366 w 10068"/>
                  <a:gd name="connsiteY43" fmla="*/ 4736 h 10000"/>
                  <a:gd name="connsiteX44" fmla="*/ 4467 w 10068"/>
                  <a:gd name="connsiteY44" fmla="*/ 4424 h 10000"/>
                  <a:gd name="connsiteX45" fmla="*/ 4599 w 10068"/>
                  <a:gd name="connsiteY45" fmla="*/ 4194 h 10000"/>
                  <a:gd name="connsiteX46" fmla="*/ 4698 w 10068"/>
                  <a:gd name="connsiteY46" fmla="*/ 4005 h 10000"/>
                  <a:gd name="connsiteX47" fmla="*/ 4833 w 10068"/>
                  <a:gd name="connsiteY47" fmla="*/ 3839 h 10000"/>
                  <a:gd name="connsiteX48" fmla="*/ 4948 w 10068"/>
                  <a:gd name="connsiteY48" fmla="*/ 3691 h 10000"/>
                  <a:gd name="connsiteX49" fmla="*/ 5047 w 10068"/>
                  <a:gd name="connsiteY49" fmla="*/ 3588 h 10000"/>
                  <a:gd name="connsiteX50" fmla="*/ 5182 w 10068"/>
                  <a:gd name="connsiteY50" fmla="*/ 3525 h 10000"/>
                  <a:gd name="connsiteX51" fmla="*/ 5266 w 10068"/>
                  <a:gd name="connsiteY51" fmla="*/ 3525 h 10000"/>
                  <a:gd name="connsiteX52" fmla="*/ 5349 w 10068"/>
                  <a:gd name="connsiteY52" fmla="*/ 3588 h 10000"/>
                  <a:gd name="connsiteX53" fmla="*/ 5430 w 10068"/>
                  <a:gd name="connsiteY53" fmla="*/ 3691 h 10000"/>
                  <a:gd name="connsiteX54" fmla="*/ 5482 w 10068"/>
                  <a:gd name="connsiteY54" fmla="*/ 3839 h 10000"/>
                  <a:gd name="connsiteX55" fmla="*/ 5515 w 10068"/>
                  <a:gd name="connsiteY55" fmla="*/ 4028 h 10000"/>
                  <a:gd name="connsiteX56" fmla="*/ 5582 w 10068"/>
                  <a:gd name="connsiteY56" fmla="*/ 4528 h 10000"/>
                  <a:gd name="connsiteX57" fmla="*/ 5615 w 10068"/>
                  <a:gd name="connsiteY57" fmla="*/ 5092 h 10000"/>
                  <a:gd name="connsiteX58" fmla="*/ 5648 w 10068"/>
                  <a:gd name="connsiteY58" fmla="*/ 5678 h 10000"/>
                  <a:gd name="connsiteX59" fmla="*/ 5648 w 10068"/>
                  <a:gd name="connsiteY59" fmla="*/ 5929 h 10000"/>
                  <a:gd name="connsiteX60" fmla="*/ 5648 w 10068"/>
                  <a:gd name="connsiteY60" fmla="*/ 6138 h 10000"/>
                  <a:gd name="connsiteX61" fmla="*/ 5615 w 10068"/>
                  <a:gd name="connsiteY61" fmla="*/ 6346 h 10000"/>
                  <a:gd name="connsiteX62" fmla="*/ 5615 w 10068"/>
                  <a:gd name="connsiteY62" fmla="*/ 6473 h 10000"/>
                  <a:gd name="connsiteX63" fmla="*/ 5615 w 10068"/>
                  <a:gd name="connsiteY63" fmla="*/ 6576 h 10000"/>
                  <a:gd name="connsiteX64" fmla="*/ 5615 w 10068"/>
                  <a:gd name="connsiteY64" fmla="*/ 6597 h 10000"/>
                  <a:gd name="connsiteX65" fmla="*/ 6244 w 10068"/>
                  <a:gd name="connsiteY65" fmla="*/ 3170 h 10000"/>
                  <a:gd name="connsiteX66" fmla="*/ 6278 w 10068"/>
                  <a:gd name="connsiteY66" fmla="*/ 3233 h 10000"/>
                  <a:gd name="connsiteX67" fmla="*/ 6310 w 10068"/>
                  <a:gd name="connsiteY67" fmla="*/ 3338 h 10000"/>
                  <a:gd name="connsiteX68" fmla="*/ 6359 w 10068"/>
                  <a:gd name="connsiteY68" fmla="*/ 3503 h 10000"/>
                  <a:gd name="connsiteX69" fmla="*/ 6410 w 10068"/>
                  <a:gd name="connsiteY69" fmla="*/ 3734 h 10000"/>
                  <a:gd name="connsiteX70" fmla="*/ 6458 w 10068"/>
                  <a:gd name="connsiteY70" fmla="*/ 3965 h 10000"/>
                  <a:gd name="connsiteX71" fmla="*/ 6542 w 10068"/>
                  <a:gd name="connsiteY71" fmla="*/ 4258 h 10000"/>
                  <a:gd name="connsiteX72" fmla="*/ 6627 w 10068"/>
                  <a:gd name="connsiteY72" fmla="*/ 4904 h 10000"/>
                  <a:gd name="connsiteX73" fmla="*/ 6644 w 10068"/>
                  <a:gd name="connsiteY73" fmla="*/ 5238 h 10000"/>
                  <a:gd name="connsiteX74" fmla="*/ 6644 w 10068"/>
                  <a:gd name="connsiteY74" fmla="*/ 5511 h 10000"/>
                  <a:gd name="connsiteX75" fmla="*/ 6644 w 10068"/>
                  <a:gd name="connsiteY75" fmla="*/ 5740 h 10000"/>
                  <a:gd name="connsiteX76" fmla="*/ 6627 w 10068"/>
                  <a:gd name="connsiteY76" fmla="*/ 5929 h 10000"/>
                  <a:gd name="connsiteX77" fmla="*/ 6592 w 10068"/>
                  <a:gd name="connsiteY77" fmla="*/ 6096 h 10000"/>
                  <a:gd name="connsiteX78" fmla="*/ 6577 w 10068"/>
                  <a:gd name="connsiteY78" fmla="*/ 6199 h 10000"/>
                  <a:gd name="connsiteX79" fmla="*/ 6542 w 10068"/>
                  <a:gd name="connsiteY79" fmla="*/ 6264 h 10000"/>
                  <a:gd name="connsiteX80" fmla="*/ 6542 w 10068"/>
                  <a:gd name="connsiteY80" fmla="*/ 6306 h 10000"/>
                  <a:gd name="connsiteX81" fmla="*/ 6542 w 10068"/>
                  <a:gd name="connsiteY81" fmla="*/ 6264 h 10000"/>
                  <a:gd name="connsiteX82" fmla="*/ 6627 w 10068"/>
                  <a:gd name="connsiteY82" fmla="*/ 6199 h 10000"/>
                  <a:gd name="connsiteX83" fmla="*/ 6709 w 10068"/>
                  <a:gd name="connsiteY83" fmla="*/ 6074 h 10000"/>
                  <a:gd name="connsiteX84" fmla="*/ 6774 w 10068"/>
                  <a:gd name="connsiteY84" fmla="*/ 5908 h 10000"/>
                  <a:gd name="connsiteX85" fmla="*/ 6975 w 10068"/>
                  <a:gd name="connsiteY85" fmla="*/ 5532 h 10000"/>
                  <a:gd name="connsiteX86" fmla="*/ 7154 w 10068"/>
                  <a:gd name="connsiteY86" fmla="*/ 5092 h 10000"/>
                  <a:gd name="connsiteX87" fmla="*/ 7173 w 10068"/>
                  <a:gd name="connsiteY87" fmla="*/ 4926 h 10000"/>
                  <a:gd name="connsiteX88" fmla="*/ 7206 w 10068"/>
                  <a:gd name="connsiteY88" fmla="*/ 4736 h 10000"/>
                  <a:gd name="connsiteX89" fmla="*/ 7206 w 10068"/>
                  <a:gd name="connsiteY89" fmla="*/ 4424 h 10000"/>
                  <a:gd name="connsiteX90" fmla="*/ 7154 w 10068"/>
                  <a:gd name="connsiteY90" fmla="*/ 4258 h 10000"/>
                  <a:gd name="connsiteX91" fmla="*/ 7122 w 10068"/>
                  <a:gd name="connsiteY91" fmla="*/ 4235 h 10000"/>
                  <a:gd name="connsiteX92" fmla="*/ 7122 w 10068"/>
                  <a:gd name="connsiteY92" fmla="*/ 4194 h 10000"/>
                  <a:gd name="connsiteX93" fmla="*/ 7154 w 10068"/>
                  <a:gd name="connsiteY93" fmla="*/ 4235 h 10000"/>
                  <a:gd name="connsiteX94" fmla="*/ 7206 w 10068"/>
                  <a:gd name="connsiteY94" fmla="*/ 4341 h 10000"/>
                  <a:gd name="connsiteX95" fmla="*/ 7290 w 10068"/>
                  <a:gd name="connsiteY95" fmla="*/ 4466 h 10000"/>
                  <a:gd name="connsiteX96" fmla="*/ 7389 w 10068"/>
                  <a:gd name="connsiteY96" fmla="*/ 4632 h 10000"/>
                  <a:gd name="connsiteX97" fmla="*/ 7573 w 10068"/>
                  <a:gd name="connsiteY97" fmla="*/ 4904 h 10000"/>
                  <a:gd name="connsiteX98" fmla="*/ 7638 w 10068"/>
                  <a:gd name="connsiteY98" fmla="*/ 5029 h 10000"/>
                  <a:gd name="connsiteX99" fmla="*/ 7654 w 10068"/>
                  <a:gd name="connsiteY99" fmla="*/ 5072 h 10000"/>
                  <a:gd name="connsiteX100" fmla="*/ 7705 w 10068"/>
                  <a:gd name="connsiteY100" fmla="*/ 5574 h 10000"/>
                  <a:gd name="connsiteX101" fmla="*/ 7737 w 10068"/>
                  <a:gd name="connsiteY101" fmla="*/ 6032 h 10000"/>
                  <a:gd name="connsiteX102" fmla="*/ 7737 w 10068"/>
                  <a:gd name="connsiteY102" fmla="*/ 6243 h 10000"/>
                  <a:gd name="connsiteX103" fmla="*/ 7769 w 10068"/>
                  <a:gd name="connsiteY103" fmla="*/ 6431 h 10000"/>
                  <a:gd name="connsiteX104" fmla="*/ 7785 w 10068"/>
                  <a:gd name="connsiteY104" fmla="*/ 6536 h 10000"/>
                  <a:gd name="connsiteX105" fmla="*/ 7820 w 10068"/>
                  <a:gd name="connsiteY105" fmla="*/ 6576 h 10000"/>
                  <a:gd name="connsiteX106" fmla="*/ 7820 w 10068"/>
                  <a:gd name="connsiteY106" fmla="*/ 6536 h 10000"/>
                  <a:gd name="connsiteX107" fmla="*/ 7870 w 10068"/>
                  <a:gd name="connsiteY107" fmla="*/ 6473 h 10000"/>
                  <a:gd name="connsiteX108" fmla="*/ 7921 w 10068"/>
                  <a:gd name="connsiteY108" fmla="*/ 6368 h 10000"/>
                  <a:gd name="connsiteX109" fmla="*/ 7970 w 10068"/>
                  <a:gd name="connsiteY109" fmla="*/ 6243 h 10000"/>
                  <a:gd name="connsiteX110" fmla="*/ 8103 w 10068"/>
                  <a:gd name="connsiteY110" fmla="*/ 5908 h 10000"/>
                  <a:gd name="connsiteX111" fmla="*/ 8184 w 10068"/>
                  <a:gd name="connsiteY111" fmla="*/ 5468 h 10000"/>
                  <a:gd name="connsiteX112" fmla="*/ 8218 w 10068"/>
                  <a:gd name="connsiteY112" fmla="*/ 5302 h 10000"/>
                  <a:gd name="connsiteX113" fmla="*/ 8218 w 10068"/>
                  <a:gd name="connsiteY113" fmla="*/ 5175 h 10000"/>
                  <a:gd name="connsiteX114" fmla="*/ 8168 w 10068"/>
                  <a:gd name="connsiteY114" fmla="*/ 4968 h 10000"/>
                  <a:gd name="connsiteX115" fmla="*/ 8103 w 10068"/>
                  <a:gd name="connsiteY115" fmla="*/ 4862 h 10000"/>
                  <a:gd name="connsiteX116" fmla="*/ 8086 w 10068"/>
                  <a:gd name="connsiteY116" fmla="*/ 4843 h 10000"/>
                  <a:gd name="connsiteX117" fmla="*/ 8218 w 10068"/>
                  <a:gd name="connsiteY117" fmla="*/ 5029 h 10000"/>
                  <a:gd name="connsiteX118" fmla="*/ 8367 w 10068"/>
                  <a:gd name="connsiteY118" fmla="*/ 5196 h 10000"/>
                  <a:gd name="connsiteX119" fmla="*/ 8568 w 10068"/>
                  <a:gd name="connsiteY119" fmla="*/ 5365 h 10000"/>
                  <a:gd name="connsiteX120" fmla="*/ 8751 w 10068"/>
                  <a:gd name="connsiteY120" fmla="*/ 5574 h 10000"/>
                  <a:gd name="connsiteX121" fmla="*/ 8900 w 10068"/>
                  <a:gd name="connsiteY121" fmla="*/ 5846 h 10000"/>
                  <a:gd name="connsiteX122" fmla="*/ 9065 w 10068"/>
                  <a:gd name="connsiteY122" fmla="*/ 6138 h 10000"/>
                  <a:gd name="connsiteX123" fmla="*/ 9198 w 10068"/>
                  <a:gd name="connsiteY123" fmla="*/ 6513 h 10000"/>
                  <a:gd name="connsiteX124" fmla="*/ 9298 w 10068"/>
                  <a:gd name="connsiteY124" fmla="*/ 6973 h 10000"/>
                  <a:gd name="connsiteX125" fmla="*/ 9364 w 10068"/>
                  <a:gd name="connsiteY125" fmla="*/ 7475 h 10000"/>
                  <a:gd name="connsiteX126" fmla="*/ 9413 w 10068"/>
                  <a:gd name="connsiteY126" fmla="*/ 7935 h 10000"/>
                  <a:gd name="connsiteX127" fmla="*/ 9413 w 10068"/>
                  <a:gd name="connsiteY127" fmla="*/ 8354 h 10000"/>
                  <a:gd name="connsiteX128" fmla="*/ 9413 w 10068"/>
                  <a:gd name="connsiteY128" fmla="*/ 8686 h 10000"/>
                  <a:gd name="connsiteX129" fmla="*/ 9413 w 10068"/>
                  <a:gd name="connsiteY129" fmla="*/ 8938 h 10000"/>
                  <a:gd name="connsiteX130" fmla="*/ 9379 w 10068"/>
                  <a:gd name="connsiteY130" fmla="*/ 9146 h 10000"/>
                  <a:gd name="connsiteX131" fmla="*/ 9379 w 10068"/>
                  <a:gd name="connsiteY131" fmla="*/ 9314 h 10000"/>
                  <a:gd name="connsiteX132" fmla="*/ 9379 w 10068"/>
                  <a:gd name="connsiteY132" fmla="*/ 9357 h 10000"/>
                  <a:gd name="connsiteX133" fmla="*/ 9429 w 10068"/>
                  <a:gd name="connsiteY133" fmla="*/ 9357 h 10000"/>
                  <a:gd name="connsiteX134" fmla="*/ 9546 w 10068"/>
                  <a:gd name="connsiteY134" fmla="*/ 9440 h 10000"/>
                  <a:gd name="connsiteX135" fmla="*/ 9696 w 10068"/>
                  <a:gd name="connsiteY135" fmla="*/ 9543 h 10000"/>
                  <a:gd name="connsiteX136" fmla="*/ 10042 w 10068"/>
                  <a:gd name="connsiteY136" fmla="*/ 10000 h 10000"/>
                  <a:gd name="connsiteX137" fmla="*/ 9099 w 10068"/>
                  <a:gd name="connsiteY137" fmla="*/ 2668 h 10000"/>
                  <a:gd name="connsiteX138" fmla="*/ 5216 w 10068"/>
                  <a:gd name="connsiteY138" fmla="*/ 1 h 10000"/>
                  <a:gd name="connsiteX139" fmla="*/ 1453 w 10068"/>
                  <a:gd name="connsiteY139"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59 w 10068"/>
                  <a:gd name="connsiteY5" fmla="*/ 4056 h 10000"/>
                  <a:gd name="connsiteX6" fmla="*/ 3223 w 10068"/>
                  <a:gd name="connsiteY6" fmla="*/ 6096 h 10000"/>
                  <a:gd name="connsiteX7" fmla="*/ 3240 w 10068"/>
                  <a:gd name="connsiteY7" fmla="*/ 5593 h 10000"/>
                  <a:gd name="connsiteX8" fmla="*/ 3272 w 10068"/>
                  <a:gd name="connsiteY8" fmla="*/ 5344 h 10000"/>
                  <a:gd name="connsiteX9" fmla="*/ 3355 w 10068"/>
                  <a:gd name="connsiteY9" fmla="*/ 5029 h 10000"/>
                  <a:gd name="connsiteX10" fmla="*/ 3438 w 10068"/>
                  <a:gd name="connsiteY10" fmla="*/ 4736 h 10000"/>
                  <a:gd name="connsiteX11" fmla="*/ 3588 w 10068"/>
                  <a:gd name="connsiteY11" fmla="*/ 4466 h 10000"/>
                  <a:gd name="connsiteX12" fmla="*/ 3705 w 10068"/>
                  <a:gd name="connsiteY12" fmla="*/ 4341 h 10000"/>
                  <a:gd name="connsiteX13" fmla="*/ 3839 w 10068"/>
                  <a:gd name="connsiteY13" fmla="*/ 4130 h 10000"/>
                  <a:gd name="connsiteX14" fmla="*/ 4103 w 10068"/>
                  <a:gd name="connsiteY14" fmla="*/ 3757 h 10000"/>
                  <a:gd name="connsiteX15" fmla="*/ 4235 w 10068"/>
                  <a:gd name="connsiteY15" fmla="*/ 3588 h 10000"/>
                  <a:gd name="connsiteX16" fmla="*/ 4300 w 10068"/>
                  <a:gd name="connsiteY16" fmla="*/ 3463 h 10000"/>
                  <a:gd name="connsiteX17" fmla="*/ 4382 w 10068"/>
                  <a:gd name="connsiteY17" fmla="*/ 3359 h 10000"/>
                  <a:gd name="connsiteX18" fmla="*/ 4416 w 10068"/>
                  <a:gd name="connsiteY18" fmla="*/ 3338 h 10000"/>
                  <a:gd name="connsiteX19" fmla="*/ 4382 w 10068"/>
                  <a:gd name="connsiteY19" fmla="*/ 3359 h 10000"/>
                  <a:gd name="connsiteX20" fmla="*/ 4333 w 10068"/>
                  <a:gd name="connsiteY20" fmla="*/ 3463 h 10000"/>
                  <a:gd name="connsiteX21" fmla="*/ 4235 w 10068"/>
                  <a:gd name="connsiteY21" fmla="*/ 3630 h 10000"/>
                  <a:gd name="connsiteX22" fmla="*/ 4152 w 10068"/>
                  <a:gd name="connsiteY22" fmla="*/ 3839 h 10000"/>
                  <a:gd name="connsiteX23" fmla="*/ 4035 w 10068"/>
                  <a:gd name="connsiteY23" fmla="*/ 4090 h 10000"/>
                  <a:gd name="connsiteX24" fmla="*/ 3936 w 10068"/>
                  <a:gd name="connsiteY24" fmla="*/ 4363 h 10000"/>
                  <a:gd name="connsiteX25" fmla="*/ 3854 w 10068"/>
                  <a:gd name="connsiteY25" fmla="*/ 4674 h 10000"/>
                  <a:gd name="connsiteX26" fmla="*/ 3803 w 10068"/>
                  <a:gd name="connsiteY26" fmla="*/ 4968 h 10000"/>
                  <a:gd name="connsiteX27" fmla="*/ 3770 w 10068"/>
                  <a:gd name="connsiteY27" fmla="*/ 5365 h 10000"/>
                  <a:gd name="connsiteX28" fmla="*/ 3803 w 10068"/>
                  <a:gd name="connsiteY28" fmla="*/ 5698 h 10000"/>
                  <a:gd name="connsiteX29" fmla="*/ 3886 w 10068"/>
                  <a:gd name="connsiteY29" fmla="*/ 5971 h 10000"/>
                  <a:gd name="connsiteX30" fmla="*/ 3985 w 10068"/>
                  <a:gd name="connsiteY30" fmla="*/ 6138 h 10000"/>
                  <a:gd name="connsiteX31" fmla="*/ 4103 w 10068"/>
                  <a:gd name="connsiteY31" fmla="*/ 6264 h 10000"/>
                  <a:gd name="connsiteX32" fmla="*/ 4202 w 10068"/>
                  <a:gd name="connsiteY32" fmla="*/ 6368 h 10000"/>
                  <a:gd name="connsiteX33" fmla="*/ 4251 w 10068"/>
                  <a:gd name="connsiteY33" fmla="*/ 6410 h 10000"/>
                  <a:gd name="connsiteX34" fmla="*/ 4284 w 10068"/>
                  <a:gd name="connsiteY34" fmla="*/ 6410 h 10000"/>
                  <a:gd name="connsiteX35" fmla="*/ 4284 w 10068"/>
                  <a:gd name="connsiteY35" fmla="*/ 6368 h 10000"/>
                  <a:gd name="connsiteX36" fmla="*/ 4251 w 10068"/>
                  <a:gd name="connsiteY36" fmla="*/ 6243 h 10000"/>
                  <a:gd name="connsiteX37" fmla="*/ 4235 w 10068"/>
                  <a:gd name="connsiteY37" fmla="*/ 6096 h 10000"/>
                  <a:gd name="connsiteX38" fmla="*/ 4202 w 10068"/>
                  <a:gd name="connsiteY38" fmla="*/ 5867 h 10000"/>
                  <a:gd name="connsiteX39" fmla="*/ 4202 w 10068"/>
                  <a:gd name="connsiteY39" fmla="*/ 5635 h 10000"/>
                  <a:gd name="connsiteX40" fmla="*/ 4235 w 10068"/>
                  <a:gd name="connsiteY40" fmla="*/ 5344 h 10000"/>
                  <a:gd name="connsiteX41" fmla="*/ 4251 w 10068"/>
                  <a:gd name="connsiteY41" fmla="*/ 5029 h 10000"/>
                  <a:gd name="connsiteX42" fmla="*/ 4366 w 10068"/>
                  <a:gd name="connsiteY42" fmla="*/ 4736 h 10000"/>
                  <a:gd name="connsiteX43" fmla="*/ 4467 w 10068"/>
                  <a:gd name="connsiteY43" fmla="*/ 4424 h 10000"/>
                  <a:gd name="connsiteX44" fmla="*/ 4599 w 10068"/>
                  <a:gd name="connsiteY44" fmla="*/ 4194 h 10000"/>
                  <a:gd name="connsiteX45" fmla="*/ 4698 w 10068"/>
                  <a:gd name="connsiteY45" fmla="*/ 4005 h 10000"/>
                  <a:gd name="connsiteX46" fmla="*/ 4833 w 10068"/>
                  <a:gd name="connsiteY46" fmla="*/ 3839 h 10000"/>
                  <a:gd name="connsiteX47" fmla="*/ 4948 w 10068"/>
                  <a:gd name="connsiteY47" fmla="*/ 3691 h 10000"/>
                  <a:gd name="connsiteX48" fmla="*/ 5047 w 10068"/>
                  <a:gd name="connsiteY48" fmla="*/ 3588 h 10000"/>
                  <a:gd name="connsiteX49" fmla="*/ 5182 w 10068"/>
                  <a:gd name="connsiteY49" fmla="*/ 3525 h 10000"/>
                  <a:gd name="connsiteX50" fmla="*/ 5266 w 10068"/>
                  <a:gd name="connsiteY50" fmla="*/ 3525 h 10000"/>
                  <a:gd name="connsiteX51" fmla="*/ 5349 w 10068"/>
                  <a:gd name="connsiteY51" fmla="*/ 3588 h 10000"/>
                  <a:gd name="connsiteX52" fmla="*/ 5430 w 10068"/>
                  <a:gd name="connsiteY52" fmla="*/ 3691 h 10000"/>
                  <a:gd name="connsiteX53" fmla="*/ 5482 w 10068"/>
                  <a:gd name="connsiteY53" fmla="*/ 3839 h 10000"/>
                  <a:gd name="connsiteX54" fmla="*/ 5515 w 10068"/>
                  <a:gd name="connsiteY54" fmla="*/ 4028 h 10000"/>
                  <a:gd name="connsiteX55" fmla="*/ 5582 w 10068"/>
                  <a:gd name="connsiteY55" fmla="*/ 4528 h 10000"/>
                  <a:gd name="connsiteX56" fmla="*/ 5615 w 10068"/>
                  <a:gd name="connsiteY56" fmla="*/ 5092 h 10000"/>
                  <a:gd name="connsiteX57" fmla="*/ 5648 w 10068"/>
                  <a:gd name="connsiteY57" fmla="*/ 5678 h 10000"/>
                  <a:gd name="connsiteX58" fmla="*/ 5648 w 10068"/>
                  <a:gd name="connsiteY58" fmla="*/ 5929 h 10000"/>
                  <a:gd name="connsiteX59" fmla="*/ 5648 w 10068"/>
                  <a:gd name="connsiteY59" fmla="*/ 6138 h 10000"/>
                  <a:gd name="connsiteX60" fmla="*/ 5615 w 10068"/>
                  <a:gd name="connsiteY60" fmla="*/ 6346 h 10000"/>
                  <a:gd name="connsiteX61" fmla="*/ 5615 w 10068"/>
                  <a:gd name="connsiteY61" fmla="*/ 6473 h 10000"/>
                  <a:gd name="connsiteX62" fmla="*/ 5615 w 10068"/>
                  <a:gd name="connsiteY62" fmla="*/ 6576 h 10000"/>
                  <a:gd name="connsiteX63" fmla="*/ 5615 w 10068"/>
                  <a:gd name="connsiteY63" fmla="*/ 6597 h 10000"/>
                  <a:gd name="connsiteX64" fmla="*/ 6244 w 10068"/>
                  <a:gd name="connsiteY64" fmla="*/ 3170 h 10000"/>
                  <a:gd name="connsiteX65" fmla="*/ 6278 w 10068"/>
                  <a:gd name="connsiteY65" fmla="*/ 3233 h 10000"/>
                  <a:gd name="connsiteX66" fmla="*/ 6310 w 10068"/>
                  <a:gd name="connsiteY66" fmla="*/ 3338 h 10000"/>
                  <a:gd name="connsiteX67" fmla="*/ 6359 w 10068"/>
                  <a:gd name="connsiteY67" fmla="*/ 3503 h 10000"/>
                  <a:gd name="connsiteX68" fmla="*/ 6410 w 10068"/>
                  <a:gd name="connsiteY68" fmla="*/ 3734 h 10000"/>
                  <a:gd name="connsiteX69" fmla="*/ 6458 w 10068"/>
                  <a:gd name="connsiteY69" fmla="*/ 3965 h 10000"/>
                  <a:gd name="connsiteX70" fmla="*/ 6542 w 10068"/>
                  <a:gd name="connsiteY70" fmla="*/ 4258 h 10000"/>
                  <a:gd name="connsiteX71" fmla="*/ 6627 w 10068"/>
                  <a:gd name="connsiteY71" fmla="*/ 4904 h 10000"/>
                  <a:gd name="connsiteX72" fmla="*/ 6644 w 10068"/>
                  <a:gd name="connsiteY72" fmla="*/ 5238 h 10000"/>
                  <a:gd name="connsiteX73" fmla="*/ 6644 w 10068"/>
                  <a:gd name="connsiteY73" fmla="*/ 5511 h 10000"/>
                  <a:gd name="connsiteX74" fmla="*/ 6644 w 10068"/>
                  <a:gd name="connsiteY74" fmla="*/ 5740 h 10000"/>
                  <a:gd name="connsiteX75" fmla="*/ 6627 w 10068"/>
                  <a:gd name="connsiteY75" fmla="*/ 5929 h 10000"/>
                  <a:gd name="connsiteX76" fmla="*/ 6592 w 10068"/>
                  <a:gd name="connsiteY76" fmla="*/ 6096 h 10000"/>
                  <a:gd name="connsiteX77" fmla="*/ 6577 w 10068"/>
                  <a:gd name="connsiteY77" fmla="*/ 6199 h 10000"/>
                  <a:gd name="connsiteX78" fmla="*/ 6542 w 10068"/>
                  <a:gd name="connsiteY78" fmla="*/ 6264 h 10000"/>
                  <a:gd name="connsiteX79" fmla="*/ 6542 w 10068"/>
                  <a:gd name="connsiteY79" fmla="*/ 6306 h 10000"/>
                  <a:gd name="connsiteX80" fmla="*/ 6542 w 10068"/>
                  <a:gd name="connsiteY80" fmla="*/ 6264 h 10000"/>
                  <a:gd name="connsiteX81" fmla="*/ 6627 w 10068"/>
                  <a:gd name="connsiteY81" fmla="*/ 6199 h 10000"/>
                  <a:gd name="connsiteX82" fmla="*/ 6709 w 10068"/>
                  <a:gd name="connsiteY82" fmla="*/ 6074 h 10000"/>
                  <a:gd name="connsiteX83" fmla="*/ 6774 w 10068"/>
                  <a:gd name="connsiteY83" fmla="*/ 5908 h 10000"/>
                  <a:gd name="connsiteX84" fmla="*/ 6975 w 10068"/>
                  <a:gd name="connsiteY84" fmla="*/ 5532 h 10000"/>
                  <a:gd name="connsiteX85" fmla="*/ 7154 w 10068"/>
                  <a:gd name="connsiteY85" fmla="*/ 5092 h 10000"/>
                  <a:gd name="connsiteX86" fmla="*/ 7173 w 10068"/>
                  <a:gd name="connsiteY86" fmla="*/ 4926 h 10000"/>
                  <a:gd name="connsiteX87" fmla="*/ 7206 w 10068"/>
                  <a:gd name="connsiteY87" fmla="*/ 4736 h 10000"/>
                  <a:gd name="connsiteX88" fmla="*/ 7206 w 10068"/>
                  <a:gd name="connsiteY88" fmla="*/ 4424 h 10000"/>
                  <a:gd name="connsiteX89" fmla="*/ 7154 w 10068"/>
                  <a:gd name="connsiteY89" fmla="*/ 4258 h 10000"/>
                  <a:gd name="connsiteX90" fmla="*/ 7122 w 10068"/>
                  <a:gd name="connsiteY90" fmla="*/ 4235 h 10000"/>
                  <a:gd name="connsiteX91" fmla="*/ 7122 w 10068"/>
                  <a:gd name="connsiteY91" fmla="*/ 4194 h 10000"/>
                  <a:gd name="connsiteX92" fmla="*/ 7154 w 10068"/>
                  <a:gd name="connsiteY92" fmla="*/ 4235 h 10000"/>
                  <a:gd name="connsiteX93" fmla="*/ 7206 w 10068"/>
                  <a:gd name="connsiteY93" fmla="*/ 4341 h 10000"/>
                  <a:gd name="connsiteX94" fmla="*/ 7290 w 10068"/>
                  <a:gd name="connsiteY94" fmla="*/ 4466 h 10000"/>
                  <a:gd name="connsiteX95" fmla="*/ 7389 w 10068"/>
                  <a:gd name="connsiteY95" fmla="*/ 4632 h 10000"/>
                  <a:gd name="connsiteX96" fmla="*/ 7573 w 10068"/>
                  <a:gd name="connsiteY96" fmla="*/ 4904 h 10000"/>
                  <a:gd name="connsiteX97" fmla="*/ 7638 w 10068"/>
                  <a:gd name="connsiteY97" fmla="*/ 5029 h 10000"/>
                  <a:gd name="connsiteX98" fmla="*/ 7654 w 10068"/>
                  <a:gd name="connsiteY98" fmla="*/ 5072 h 10000"/>
                  <a:gd name="connsiteX99" fmla="*/ 7705 w 10068"/>
                  <a:gd name="connsiteY99" fmla="*/ 5574 h 10000"/>
                  <a:gd name="connsiteX100" fmla="*/ 7737 w 10068"/>
                  <a:gd name="connsiteY100" fmla="*/ 6032 h 10000"/>
                  <a:gd name="connsiteX101" fmla="*/ 7737 w 10068"/>
                  <a:gd name="connsiteY101" fmla="*/ 6243 h 10000"/>
                  <a:gd name="connsiteX102" fmla="*/ 7769 w 10068"/>
                  <a:gd name="connsiteY102" fmla="*/ 6431 h 10000"/>
                  <a:gd name="connsiteX103" fmla="*/ 7785 w 10068"/>
                  <a:gd name="connsiteY103" fmla="*/ 6536 h 10000"/>
                  <a:gd name="connsiteX104" fmla="*/ 7820 w 10068"/>
                  <a:gd name="connsiteY104" fmla="*/ 6576 h 10000"/>
                  <a:gd name="connsiteX105" fmla="*/ 7820 w 10068"/>
                  <a:gd name="connsiteY105" fmla="*/ 6536 h 10000"/>
                  <a:gd name="connsiteX106" fmla="*/ 7870 w 10068"/>
                  <a:gd name="connsiteY106" fmla="*/ 6473 h 10000"/>
                  <a:gd name="connsiteX107" fmla="*/ 7921 w 10068"/>
                  <a:gd name="connsiteY107" fmla="*/ 6368 h 10000"/>
                  <a:gd name="connsiteX108" fmla="*/ 7970 w 10068"/>
                  <a:gd name="connsiteY108" fmla="*/ 6243 h 10000"/>
                  <a:gd name="connsiteX109" fmla="*/ 8103 w 10068"/>
                  <a:gd name="connsiteY109" fmla="*/ 5908 h 10000"/>
                  <a:gd name="connsiteX110" fmla="*/ 8184 w 10068"/>
                  <a:gd name="connsiteY110" fmla="*/ 5468 h 10000"/>
                  <a:gd name="connsiteX111" fmla="*/ 8218 w 10068"/>
                  <a:gd name="connsiteY111" fmla="*/ 5302 h 10000"/>
                  <a:gd name="connsiteX112" fmla="*/ 8218 w 10068"/>
                  <a:gd name="connsiteY112" fmla="*/ 5175 h 10000"/>
                  <a:gd name="connsiteX113" fmla="*/ 8168 w 10068"/>
                  <a:gd name="connsiteY113" fmla="*/ 4968 h 10000"/>
                  <a:gd name="connsiteX114" fmla="*/ 8103 w 10068"/>
                  <a:gd name="connsiteY114" fmla="*/ 4862 h 10000"/>
                  <a:gd name="connsiteX115" fmla="*/ 8086 w 10068"/>
                  <a:gd name="connsiteY115" fmla="*/ 4843 h 10000"/>
                  <a:gd name="connsiteX116" fmla="*/ 8218 w 10068"/>
                  <a:gd name="connsiteY116" fmla="*/ 5029 h 10000"/>
                  <a:gd name="connsiteX117" fmla="*/ 8367 w 10068"/>
                  <a:gd name="connsiteY117" fmla="*/ 5196 h 10000"/>
                  <a:gd name="connsiteX118" fmla="*/ 8568 w 10068"/>
                  <a:gd name="connsiteY118" fmla="*/ 5365 h 10000"/>
                  <a:gd name="connsiteX119" fmla="*/ 8751 w 10068"/>
                  <a:gd name="connsiteY119" fmla="*/ 5574 h 10000"/>
                  <a:gd name="connsiteX120" fmla="*/ 8900 w 10068"/>
                  <a:gd name="connsiteY120" fmla="*/ 5846 h 10000"/>
                  <a:gd name="connsiteX121" fmla="*/ 9065 w 10068"/>
                  <a:gd name="connsiteY121" fmla="*/ 6138 h 10000"/>
                  <a:gd name="connsiteX122" fmla="*/ 9198 w 10068"/>
                  <a:gd name="connsiteY122" fmla="*/ 6513 h 10000"/>
                  <a:gd name="connsiteX123" fmla="*/ 9298 w 10068"/>
                  <a:gd name="connsiteY123" fmla="*/ 6973 h 10000"/>
                  <a:gd name="connsiteX124" fmla="*/ 9364 w 10068"/>
                  <a:gd name="connsiteY124" fmla="*/ 7475 h 10000"/>
                  <a:gd name="connsiteX125" fmla="*/ 9413 w 10068"/>
                  <a:gd name="connsiteY125" fmla="*/ 7935 h 10000"/>
                  <a:gd name="connsiteX126" fmla="*/ 9413 w 10068"/>
                  <a:gd name="connsiteY126" fmla="*/ 8354 h 10000"/>
                  <a:gd name="connsiteX127" fmla="*/ 9413 w 10068"/>
                  <a:gd name="connsiteY127" fmla="*/ 8686 h 10000"/>
                  <a:gd name="connsiteX128" fmla="*/ 9413 w 10068"/>
                  <a:gd name="connsiteY128" fmla="*/ 8938 h 10000"/>
                  <a:gd name="connsiteX129" fmla="*/ 9379 w 10068"/>
                  <a:gd name="connsiteY129" fmla="*/ 9146 h 10000"/>
                  <a:gd name="connsiteX130" fmla="*/ 9379 w 10068"/>
                  <a:gd name="connsiteY130" fmla="*/ 9314 h 10000"/>
                  <a:gd name="connsiteX131" fmla="*/ 9379 w 10068"/>
                  <a:gd name="connsiteY131" fmla="*/ 9357 h 10000"/>
                  <a:gd name="connsiteX132" fmla="*/ 9429 w 10068"/>
                  <a:gd name="connsiteY132" fmla="*/ 9357 h 10000"/>
                  <a:gd name="connsiteX133" fmla="*/ 9546 w 10068"/>
                  <a:gd name="connsiteY133" fmla="*/ 9440 h 10000"/>
                  <a:gd name="connsiteX134" fmla="*/ 9696 w 10068"/>
                  <a:gd name="connsiteY134" fmla="*/ 9543 h 10000"/>
                  <a:gd name="connsiteX135" fmla="*/ 10042 w 10068"/>
                  <a:gd name="connsiteY135" fmla="*/ 10000 h 10000"/>
                  <a:gd name="connsiteX136" fmla="*/ 9099 w 10068"/>
                  <a:gd name="connsiteY136" fmla="*/ 2668 h 10000"/>
                  <a:gd name="connsiteX137" fmla="*/ 5216 w 10068"/>
                  <a:gd name="connsiteY137" fmla="*/ 1 h 10000"/>
                  <a:gd name="connsiteX138" fmla="*/ 1453 w 10068"/>
                  <a:gd name="connsiteY138"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59 w 10068"/>
                  <a:gd name="connsiteY5" fmla="*/ 4056 h 10000"/>
                  <a:gd name="connsiteX6" fmla="*/ 3223 w 10068"/>
                  <a:gd name="connsiteY6" fmla="*/ 6096 h 10000"/>
                  <a:gd name="connsiteX7" fmla="*/ 3272 w 10068"/>
                  <a:gd name="connsiteY7" fmla="*/ 5344 h 10000"/>
                  <a:gd name="connsiteX8" fmla="*/ 3355 w 10068"/>
                  <a:gd name="connsiteY8" fmla="*/ 5029 h 10000"/>
                  <a:gd name="connsiteX9" fmla="*/ 3438 w 10068"/>
                  <a:gd name="connsiteY9" fmla="*/ 4736 h 10000"/>
                  <a:gd name="connsiteX10" fmla="*/ 3588 w 10068"/>
                  <a:gd name="connsiteY10" fmla="*/ 4466 h 10000"/>
                  <a:gd name="connsiteX11" fmla="*/ 3705 w 10068"/>
                  <a:gd name="connsiteY11" fmla="*/ 4341 h 10000"/>
                  <a:gd name="connsiteX12" fmla="*/ 3839 w 10068"/>
                  <a:gd name="connsiteY12" fmla="*/ 4130 h 10000"/>
                  <a:gd name="connsiteX13" fmla="*/ 4103 w 10068"/>
                  <a:gd name="connsiteY13" fmla="*/ 3757 h 10000"/>
                  <a:gd name="connsiteX14" fmla="*/ 4235 w 10068"/>
                  <a:gd name="connsiteY14" fmla="*/ 3588 h 10000"/>
                  <a:gd name="connsiteX15" fmla="*/ 4300 w 10068"/>
                  <a:gd name="connsiteY15" fmla="*/ 3463 h 10000"/>
                  <a:gd name="connsiteX16" fmla="*/ 4382 w 10068"/>
                  <a:gd name="connsiteY16" fmla="*/ 3359 h 10000"/>
                  <a:gd name="connsiteX17" fmla="*/ 4416 w 10068"/>
                  <a:gd name="connsiteY17" fmla="*/ 3338 h 10000"/>
                  <a:gd name="connsiteX18" fmla="*/ 4382 w 10068"/>
                  <a:gd name="connsiteY18" fmla="*/ 3359 h 10000"/>
                  <a:gd name="connsiteX19" fmla="*/ 4333 w 10068"/>
                  <a:gd name="connsiteY19" fmla="*/ 3463 h 10000"/>
                  <a:gd name="connsiteX20" fmla="*/ 4235 w 10068"/>
                  <a:gd name="connsiteY20" fmla="*/ 3630 h 10000"/>
                  <a:gd name="connsiteX21" fmla="*/ 4152 w 10068"/>
                  <a:gd name="connsiteY21" fmla="*/ 3839 h 10000"/>
                  <a:gd name="connsiteX22" fmla="*/ 4035 w 10068"/>
                  <a:gd name="connsiteY22" fmla="*/ 4090 h 10000"/>
                  <a:gd name="connsiteX23" fmla="*/ 3936 w 10068"/>
                  <a:gd name="connsiteY23" fmla="*/ 4363 h 10000"/>
                  <a:gd name="connsiteX24" fmla="*/ 3854 w 10068"/>
                  <a:gd name="connsiteY24" fmla="*/ 4674 h 10000"/>
                  <a:gd name="connsiteX25" fmla="*/ 3803 w 10068"/>
                  <a:gd name="connsiteY25" fmla="*/ 4968 h 10000"/>
                  <a:gd name="connsiteX26" fmla="*/ 3770 w 10068"/>
                  <a:gd name="connsiteY26" fmla="*/ 5365 h 10000"/>
                  <a:gd name="connsiteX27" fmla="*/ 3803 w 10068"/>
                  <a:gd name="connsiteY27" fmla="*/ 5698 h 10000"/>
                  <a:gd name="connsiteX28" fmla="*/ 3886 w 10068"/>
                  <a:gd name="connsiteY28" fmla="*/ 5971 h 10000"/>
                  <a:gd name="connsiteX29" fmla="*/ 3985 w 10068"/>
                  <a:gd name="connsiteY29" fmla="*/ 6138 h 10000"/>
                  <a:gd name="connsiteX30" fmla="*/ 4103 w 10068"/>
                  <a:gd name="connsiteY30" fmla="*/ 6264 h 10000"/>
                  <a:gd name="connsiteX31" fmla="*/ 4202 w 10068"/>
                  <a:gd name="connsiteY31" fmla="*/ 6368 h 10000"/>
                  <a:gd name="connsiteX32" fmla="*/ 4251 w 10068"/>
                  <a:gd name="connsiteY32" fmla="*/ 6410 h 10000"/>
                  <a:gd name="connsiteX33" fmla="*/ 4284 w 10068"/>
                  <a:gd name="connsiteY33" fmla="*/ 6410 h 10000"/>
                  <a:gd name="connsiteX34" fmla="*/ 4284 w 10068"/>
                  <a:gd name="connsiteY34" fmla="*/ 6368 h 10000"/>
                  <a:gd name="connsiteX35" fmla="*/ 4251 w 10068"/>
                  <a:gd name="connsiteY35" fmla="*/ 6243 h 10000"/>
                  <a:gd name="connsiteX36" fmla="*/ 4235 w 10068"/>
                  <a:gd name="connsiteY36" fmla="*/ 6096 h 10000"/>
                  <a:gd name="connsiteX37" fmla="*/ 4202 w 10068"/>
                  <a:gd name="connsiteY37" fmla="*/ 5867 h 10000"/>
                  <a:gd name="connsiteX38" fmla="*/ 4202 w 10068"/>
                  <a:gd name="connsiteY38" fmla="*/ 5635 h 10000"/>
                  <a:gd name="connsiteX39" fmla="*/ 4235 w 10068"/>
                  <a:gd name="connsiteY39" fmla="*/ 5344 h 10000"/>
                  <a:gd name="connsiteX40" fmla="*/ 4251 w 10068"/>
                  <a:gd name="connsiteY40" fmla="*/ 5029 h 10000"/>
                  <a:gd name="connsiteX41" fmla="*/ 4366 w 10068"/>
                  <a:gd name="connsiteY41" fmla="*/ 4736 h 10000"/>
                  <a:gd name="connsiteX42" fmla="*/ 4467 w 10068"/>
                  <a:gd name="connsiteY42" fmla="*/ 4424 h 10000"/>
                  <a:gd name="connsiteX43" fmla="*/ 4599 w 10068"/>
                  <a:gd name="connsiteY43" fmla="*/ 4194 h 10000"/>
                  <a:gd name="connsiteX44" fmla="*/ 4698 w 10068"/>
                  <a:gd name="connsiteY44" fmla="*/ 4005 h 10000"/>
                  <a:gd name="connsiteX45" fmla="*/ 4833 w 10068"/>
                  <a:gd name="connsiteY45" fmla="*/ 3839 h 10000"/>
                  <a:gd name="connsiteX46" fmla="*/ 4948 w 10068"/>
                  <a:gd name="connsiteY46" fmla="*/ 3691 h 10000"/>
                  <a:gd name="connsiteX47" fmla="*/ 5047 w 10068"/>
                  <a:gd name="connsiteY47" fmla="*/ 3588 h 10000"/>
                  <a:gd name="connsiteX48" fmla="*/ 5182 w 10068"/>
                  <a:gd name="connsiteY48" fmla="*/ 3525 h 10000"/>
                  <a:gd name="connsiteX49" fmla="*/ 5266 w 10068"/>
                  <a:gd name="connsiteY49" fmla="*/ 3525 h 10000"/>
                  <a:gd name="connsiteX50" fmla="*/ 5349 w 10068"/>
                  <a:gd name="connsiteY50" fmla="*/ 3588 h 10000"/>
                  <a:gd name="connsiteX51" fmla="*/ 5430 w 10068"/>
                  <a:gd name="connsiteY51" fmla="*/ 3691 h 10000"/>
                  <a:gd name="connsiteX52" fmla="*/ 5482 w 10068"/>
                  <a:gd name="connsiteY52" fmla="*/ 3839 h 10000"/>
                  <a:gd name="connsiteX53" fmla="*/ 5515 w 10068"/>
                  <a:gd name="connsiteY53" fmla="*/ 4028 h 10000"/>
                  <a:gd name="connsiteX54" fmla="*/ 5582 w 10068"/>
                  <a:gd name="connsiteY54" fmla="*/ 4528 h 10000"/>
                  <a:gd name="connsiteX55" fmla="*/ 5615 w 10068"/>
                  <a:gd name="connsiteY55" fmla="*/ 5092 h 10000"/>
                  <a:gd name="connsiteX56" fmla="*/ 5648 w 10068"/>
                  <a:gd name="connsiteY56" fmla="*/ 5678 h 10000"/>
                  <a:gd name="connsiteX57" fmla="*/ 5648 w 10068"/>
                  <a:gd name="connsiteY57" fmla="*/ 5929 h 10000"/>
                  <a:gd name="connsiteX58" fmla="*/ 5648 w 10068"/>
                  <a:gd name="connsiteY58" fmla="*/ 6138 h 10000"/>
                  <a:gd name="connsiteX59" fmla="*/ 5615 w 10068"/>
                  <a:gd name="connsiteY59" fmla="*/ 6346 h 10000"/>
                  <a:gd name="connsiteX60" fmla="*/ 5615 w 10068"/>
                  <a:gd name="connsiteY60" fmla="*/ 6473 h 10000"/>
                  <a:gd name="connsiteX61" fmla="*/ 5615 w 10068"/>
                  <a:gd name="connsiteY61" fmla="*/ 6576 h 10000"/>
                  <a:gd name="connsiteX62" fmla="*/ 5615 w 10068"/>
                  <a:gd name="connsiteY62" fmla="*/ 6597 h 10000"/>
                  <a:gd name="connsiteX63" fmla="*/ 6244 w 10068"/>
                  <a:gd name="connsiteY63" fmla="*/ 3170 h 10000"/>
                  <a:gd name="connsiteX64" fmla="*/ 6278 w 10068"/>
                  <a:gd name="connsiteY64" fmla="*/ 3233 h 10000"/>
                  <a:gd name="connsiteX65" fmla="*/ 6310 w 10068"/>
                  <a:gd name="connsiteY65" fmla="*/ 3338 h 10000"/>
                  <a:gd name="connsiteX66" fmla="*/ 6359 w 10068"/>
                  <a:gd name="connsiteY66" fmla="*/ 3503 h 10000"/>
                  <a:gd name="connsiteX67" fmla="*/ 6410 w 10068"/>
                  <a:gd name="connsiteY67" fmla="*/ 3734 h 10000"/>
                  <a:gd name="connsiteX68" fmla="*/ 6458 w 10068"/>
                  <a:gd name="connsiteY68" fmla="*/ 3965 h 10000"/>
                  <a:gd name="connsiteX69" fmla="*/ 6542 w 10068"/>
                  <a:gd name="connsiteY69" fmla="*/ 4258 h 10000"/>
                  <a:gd name="connsiteX70" fmla="*/ 6627 w 10068"/>
                  <a:gd name="connsiteY70" fmla="*/ 4904 h 10000"/>
                  <a:gd name="connsiteX71" fmla="*/ 6644 w 10068"/>
                  <a:gd name="connsiteY71" fmla="*/ 5238 h 10000"/>
                  <a:gd name="connsiteX72" fmla="*/ 6644 w 10068"/>
                  <a:gd name="connsiteY72" fmla="*/ 5511 h 10000"/>
                  <a:gd name="connsiteX73" fmla="*/ 6644 w 10068"/>
                  <a:gd name="connsiteY73" fmla="*/ 5740 h 10000"/>
                  <a:gd name="connsiteX74" fmla="*/ 6627 w 10068"/>
                  <a:gd name="connsiteY74" fmla="*/ 5929 h 10000"/>
                  <a:gd name="connsiteX75" fmla="*/ 6592 w 10068"/>
                  <a:gd name="connsiteY75" fmla="*/ 6096 h 10000"/>
                  <a:gd name="connsiteX76" fmla="*/ 6577 w 10068"/>
                  <a:gd name="connsiteY76" fmla="*/ 6199 h 10000"/>
                  <a:gd name="connsiteX77" fmla="*/ 6542 w 10068"/>
                  <a:gd name="connsiteY77" fmla="*/ 6264 h 10000"/>
                  <a:gd name="connsiteX78" fmla="*/ 6542 w 10068"/>
                  <a:gd name="connsiteY78" fmla="*/ 6306 h 10000"/>
                  <a:gd name="connsiteX79" fmla="*/ 6542 w 10068"/>
                  <a:gd name="connsiteY79" fmla="*/ 6264 h 10000"/>
                  <a:gd name="connsiteX80" fmla="*/ 6627 w 10068"/>
                  <a:gd name="connsiteY80" fmla="*/ 6199 h 10000"/>
                  <a:gd name="connsiteX81" fmla="*/ 6709 w 10068"/>
                  <a:gd name="connsiteY81" fmla="*/ 6074 h 10000"/>
                  <a:gd name="connsiteX82" fmla="*/ 6774 w 10068"/>
                  <a:gd name="connsiteY82" fmla="*/ 5908 h 10000"/>
                  <a:gd name="connsiteX83" fmla="*/ 6975 w 10068"/>
                  <a:gd name="connsiteY83" fmla="*/ 5532 h 10000"/>
                  <a:gd name="connsiteX84" fmla="*/ 7154 w 10068"/>
                  <a:gd name="connsiteY84" fmla="*/ 5092 h 10000"/>
                  <a:gd name="connsiteX85" fmla="*/ 7173 w 10068"/>
                  <a:gd name="connsiteY85" fmla="*/ 4926 h 10000"/>
                  <a:gd name="connsiteX86" fmla="*/ 7206 w 10068"/>
                  <a:gd name="connsiteY86" fmla="*/ 4736 h 10000"/>
                  <a:gd name="connsiteX87" fmla="*/ 7206 w 10068"/>
                  <a:gd name="connsiteY87" fmla="*/ 4424 h 10000"/>
                  <a:gd name="connsiteX88" fmla="*/ 7154 w 10068"/>
                  <a:gd name="connsiteY88" fmla="*/ 4258 h 10000"/>
                  <a:gd name="connsiteX89" fmla="*/ 7122 w 10068"/>
                  <a:gd name="connsiteY89" fmla="*/ 4235 h 10000"/>
                  <a:gd name="connsiteX90" fmla="*/ 7122 w 10068"/>
                  <a:gd name="connsiteY90" fmla="*/ 4194 h 10000"/>
                  <a:gd name="connsiteX91" fmla="*/ 7154 w 10068"/>
                  <a:gd name="connsiteY91" fmla="*/ 4235 h 10000"/>
                  <a:gd name="connsiteX92" fmla="*/ 7206 w 10068"/>
                  <a:gd name="connsiteY92" fmla="*/ 4341 h 10000"/>
                  <a:gd name="connsiteX93" fmla="*/ 7290 w 10068"/>
                  <a:gd name="connsiteY93" fmla="*/ 4466 h 10000"/>
                  <a:gd name="connsiteX94" fmla="*/ 7389 w 10068"/>
                  <a:gd name="connsiteY94" fmla="*/ 4632 h 10000"/>
                  <a:gd name="connsiteX95" fmla="*/ 7573 w 10068"/>
                  <a:gd name="connsiteY95" fmla="*/ 4904 h 10000"/>
                  <a:gd name="connsiteX96" fmla="*/ 7638 w 10068"/>
                  <a:gd name="connsiteY96" fmla="*/ 5029 h 10000"/>
                  <a:gd name="connsiteX97" fmla="*/ 7654 w 10068"/>
                  <a:gd name="connsiteY97" fmla="*/ 5072 h 10000"/>
                  <a:gd name="connsiteX98" fmla="*/ 7705 w 10068"/>
                  <a:gd name="connsiteY98" fmla="*/ 5574 h 10000"/>
                  <a:gd name="connsiteX99" fmla="*/ 7737 w 10068"/>
                  <a:gd name="connsiteY99" fmla="*/ 6032 h 10000"/>
                  <a:gd name="connsiteX100" fmla="*/ 7737 w 10068"/>
                  <a:gd name="connsiteY100" fmla="*/ 6243 h 10000"/>
                  <a:gd name="connsiteX101" fmla="*/ 7769 w 10068"/>
                  <a:gd name="connsiteY101" fmla="*/ 6431 h 10000"/>
                  <a:gd name="connsiteX102" fmla="*/ 7785 w 10068"/>
                  <a:gd name="connsiteY102" fmla="*/ 6536 h 10000"/>
                  <a:gd name="connsiteX103" fmla="*/ 7820 w 10068"/>
                  <a:gd name="connsiteY103" fmla="*/ 6576 h 10000"/>
                  <a:gd name="connsiteX104" fmla="*/ 7820 w 10068"/>
                  <a:gd name="connsiteY104" fmla="*/ 6536 h 10000"/>
                  <a:gd name="connsiteX105" fmla="*/ 7870 w 10068"/>
                  <a:gd name="connsiteY105" fmla="*/ 6473 h 10000"/>
                  <a:gd name="connsiteX106" fmla="*/ 7921 w 10068"/>
                  <a:gd name="connsiteY106" fmla="*/ 6368 h 10000"/>
                  <a:gd name="connsiteX107" fmla="*/ 7970 w 10068"/>
                  <a:gd name="connsiteY107" fmla="*/ 6243 h 10000"/>
                  <a:gd name="connsiteX108" fmla="*/ 8103 w 10068"/>
                  <a:gd name="connsiteY108" fmla="*/ 5908 h 10000"/>
                  <a:gd name="connsiteX109" fmla="*/ 8184 w 10068"/>
                  <a:gd name="connsiteY109" fmla="*/ 5468 h 10000"/>
                  <a:gd name="connsiteX110" fmla="*/ 8218 w 10068"/>
                  <a:gd name="connsiteY110" fmla="*/ 5302 h 10000"/>
                  <a:gd name="connsiteX111" fmla="*/ 8218 w 10068"/>
                  <a:gd name="connsiteY111" fmla="*/ 5175 h 10000"/>
                  <a:gd name="connsiteX112" fmla="*/ 8168 w 10068"/>
                  <a:gd name="connsiteY112" fmla="*/ 4968 h 10000"/>
                  <a:gd name="connsiteX113" fmla="*/ 8103 w 10068"/>
                  <a:gd name="connsiteY113" fmla="*/ 4862 h 10000"/>
                  <a:gd name="connsiteX114" fmla="*/ 8086 w 10068"/>
                  <a:gd name="connsiteY114" fmla="*/ 4843 h 10000"/>
                  <a:gd name="connsiteX115" fmla="*/ 8218 w 10068"/>
                  <a:gd name="connsiteY115" fmla="*/ 5029 h 10000"/>
                  <a:gd name="connsiteX116" fmla="*/ 8367 w 10068"/>
                  <a:gd name="connsiteY116" fmla="*/ 5196 h 10000"/>
                  <a:gd name="connsiteX117" fmla="*/ 8568 w 10068"/>
                  <a:gd name="connsiteY117" fmla="*/ 5365 h 10000"/>
                  <a:gd name="connsiteX118" fmla="*/ 8751 w 10068"/>
                  <a:gd name="connsiteY118" fmla="*/ 5574 h 10000"/>
                  <a:gd name="connsiteX119" fmla="*/ 8900 w 10068"/>
                  <a:gd name="connsiteY119" fmla="*/ 5846 h 10000"/>
                  <a:gd name="connsiteX120" fmla="*/ 9065 w 10068"/>
                  <a:gd name="connsiteY120" fmla="*/ 6138 h 10000"/>
                  <a:gd name="connsiteX121" fmla="*/ 9198 w 10068"/>
                  <a:gd name="connsiteY121" fmla="*/ 6513 h 10000"/>
                  <a:gd name="connsiteX122" fmla="*/ 9298 w 10068"/>
                  <a:gd name="connsiteY122" fmla="*/ 6973 h 10000"/>
                  <a:gd name="connsiteX123" fmla="*/ 9364 w 10068"/>
                  <a:gd name="connsiteY123" fmla="*/ 7475 h 10000"/>
                  <a:gd name="connsiteX124" fmla="*/ 9413 w 10068"/>
                  <a:gd name="connsiteY124" fmla="*/ 7935 h 10000"/>
                  <a:gd name="connsiteX125" fmla="*/ 9413 w 10068"/>
                  <a:gd name="connsiteY125" fmla="*/ 8354 h 10000"/>
                  <a:gd name="connsiteX126" fmla="*/ 9413 w 10068"/>
                  <a:gd name="connsiteY126" fmla="*/ 8686 h 10000"/>
                  <a:gd name="connsiteX127" fmla="*/ 9413 w 10068"/>
                  <a:gd name="connsiteY127" fmla="*/ 8938 h 10000"/>
                  <a:gd name="connsiteX128" fmla="*/ 9379 w 10068"/>
                  <a:gd name="connsiteY128" fmla="*/ 9146 h 10000"/>
                  <a:gd name="connsiteX129" fmla="*/ 9379 w 10068"/>
                  <a:gd name="connsiteY129" fmla="*/ 9314 h 10000"/>
                  <a:gd name="connsiteX130" fmla="*/ 9379 w 10068"/>
                  <a:gd name="connsiteY130" fmla="*/ 9357 h 10000"/>
                  <a:gd name="connsiteX131" fmla="*/ 9429 w 10068"/>
                  <a:gd name="connsiteY131" fmla="*/ 9357 h 10000"/>
                  <a:gd name="connsiteX132" fmla="*/ 9546 w 10068"/>
                  <a:gd name="connsiteY132" fmla="*/ 9440 h 10000"/>
                  <a:gd name="connsiteX133" fmla="*/ 9696 w 10068"/>
                  <a:gd name="connsiteY133" fmla="*/ 9543 h 10000"/>
                  <a:gd name="connsiteX134" fmla="*/ 10042 w 10068"/>
                  <a:gd name="connsiteY134" fmla="*/ 10000 h 10000"/>
                  <a:gd name="connsiteX135" fmla="*/ 9099 w 10068"/>
                  <a:gd name="connsiteY135" fmla="*/ 2668 h 10000"/>
                  <a:gd name="connsiteX136" fmla="*/ 5216 w 10068"/>
                  <a:gd name="connsiteY136" fmla="*/ 1 h 10000"/>
                  <a:gd name="connsiteX137" fmla="*/ 1453 w 10068"/>
                  <a:gd name="connsiteY137"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59 w 10068"/>
                  <a:gd name="connsiteY5" fmla="*/ 4056 h 10000"/>
                  <a:gd name="connsiteX6" fmla="*/ 3223 w 10068"/>
                  <a:gd name="connsiteY6" fmla="*/ 6096 h 10000"/>
                  <a:gd name="connsiteX7" fmla="*/ 3272 w 10068"/>
                  <a:gd name="connsiteY7" fmla="*/ 5344 h 10000"/>
                  <a:gd name="connsiteX8" fmla="*/ 3355 w 10068"/>
                  <a:gd name="connsiteY8" fmla="*/ 5029 h 10000"/>
                  <a:gd name="connsiteX9" fmla="*/ 3438 w 10068"/>
                  <a:gd name="connsiteY9" fmla="*/ 4736 h 10000"/>
                  <a:gd name="connsiteX10" fmla="*/ 3588 w 10068"/>
                  <a:gd name="connsiteY10" fmla="*/ 4466 h 10000"/>
                  <a:gd name="connsiteX11" fmla="*/ 3705 w 10068"/>
                  <a:gd name="connsiteY11" fmla="*/ 4341 h 10000"/>
                  <a:gd name="connsiteX12" fmla="*/ 3839 w 10068"/>
                  <a:gd name="connsiteY12" fmla="*/ 4130 h 10000"/>
                  <a:gd name="connsiteX13" fmla="*/ 4103 w 10068"/>
                  <a:gd name="connsiteY13" fmla="*/ 3757 h 10000"/>
                  <a:gd name="connsiteX14" fmla="*/ 4235 w 10068"/>
                  <a:gd name="connsiteY14" fmla="*/ 3588 h 10000"/>
                  <a:gd name="connsiteX15" fmla="*/ 4300 w 10068"/>
                  <a:gd name="connsiteY15" fmla="*/ 3463 h 10000"/>
                  <a:gd name="connsiteX16" fmla="*/ 4382 w 10068"/>
                  <a:gd name="connsiteY16" fmla="*/ 3359 h 10000"/>
                  <a:gd name="connsiteX17" fmla="*/ 4416 w 10068"/>
                  <a:gd name="connsiteY17" fmla="*/ 3338 h 10000"/>
                  <a:gd name="connsiteX18" fmla="*/ 4382 w 10068"/>
                  <a:gd name="connsiteY18" fmla="*/ 3359 h 10000"/>
                  <a:gd name="connsiteX19" fmla="*/ 4333 w 10068"/>
                  <a:gd name="connsiteY19" fmla="*/ 3463 h 10000"/>
                  <a:gd name="connsiteX20" fmla="*/ 4235 w 10068"/>
                  <a:gd name="connsiteY20" fmla="*/ 3630 h 10000"/>
                  <a:gd name="connsiteX21" fmla="*/ 4152 w 10068"/>
                  <a:gd name="connsiteY21" fmla="*/ 3839 h 10000"/>
                  <a:gd name="connsiteX22" fmla="*/ 4035 w 10068"/>
                  <a:gd name="connsiteY22" fmla="*/ 4090 h 10000"/>
                  <a:gd name="connsiteX23" fmla="*/ 3936 w 10068"/>
                  <a:gd name="connsiteY23" fmla="*/ 4363 h 10000"/>
                  <a:gd name="connsiteX24" fmla="*/ 3854 w 10068"/>
                  <a:gd name="connsiteY24" fmla="*/ 4674 h 10000"/>
                  <a:gd name="connsiteX25" fmla="*/ 3803 w 10068"/>
                  <a:gd name="connsiteY25" fmla="*/ 4968 h 10000"/>
                  <a:gd name="connsiteX26" fmla="*/ 3770 w 10068"/>
                  <a:gd name="connsiteY26" fmla="*/ 5365 h 10000"/>
                  <a:gd name="connsiteX27" fmla="*/ 3803 w 10068"/>
                  <a:gd name="connsiteY27" fmla="*/ 5698 h 10000"/>
                  <a:gd name="connsiteX28" fmla="*/ 3886 w 10068"/>
                  <a:gd name="connsiteY28" fmla="*/ 5971 h 10000"/>
                  <a:gd name="connsiteX29" fmla="*/ 3985 w 10068"/>
                  <a:gd name="connsiteY29" fmla="*/ 6138 h 10000"/>
                  <a:gd name="connsiteX30" fmla="*/ 4103 w 10068"/>
                  <a:gd name="connsiteY30" fmla="*/ 6264 h 10000"/>
                  <a:gd name="connsiteX31" fmla="*/ 4202 w 10068"/>
                  <a:gd name="connsiteY31" fmla="*/ 6368 h 10000"/>
                  <a:gd name="connsiteX32" fmla="*/ 4251 w 10068"/>
                  <a:gd name="connsiteY32" fmla="*/ 6410 h 10000"/>
                  <a:gd name="connsiteX33" fmla="*/ 4284 w 10068"/>
                  <a:gd name="connsiteY33" fmla="*/ 6410 h 10000"/>
                  <a:gd name="connsiteX34" fmla="*/ 4284 w 10068"/>
                  <a:gd name="connsiteY34" fmla="*/ 6368 h 10000"/>
                  <a:gd name="connsiteX35" fmla="*/ 4251 w 10068"/>
                  <a:gd name="connsiteY35" fmla="*/ 6243 h 10000"/>
                  <a:gd name="connsiteX36" fmla="*/ 4235 w 10068"/>
                  <a:gd name="connsiteY36" fmla="*/ 6096 h 10000"/>
                  <a:gd name="connsiteX37" fmla="*/ 4202 w 10068"/>
                  <a:gd name="connsiteY37" fmla="*/ 5867 h 10000"/>
                  <a:gd name="connsiteX38" fmla="*/ 4202 w 10068"/>
                  <a:gd name="connsiteY38" fmla="*/ 5635 h 10000"/>
                  <a:gd name="connsiteX39" fmla="*/ 4235 w 10068"/>
                  <a:gd name="connsiteY39" fmla="*/ 5344 h 10000"/>
                  <a:gd name="connsiteX40" fmla="*/ 4251 w 10068"/>
                  <a:gd name="connsiteY40" fmla="*/ 5029 h 10000"/>
                  <a:gd name="connsiteX41" fmla="*/ 4366 w 10068"/>
                  <a:gd name="connsiteY41" fmla="*/ 4736 h 10000"/>
                  <a:gd name="connsiteX42" fmla="*/ 4467 w 10068"/>
                  <a:gd name="connsiteY42" fmla="*/ 4424 h 10000"/>
                  <a:gd name="connsiteX43" fmla="*/ 4599 w 10068"/>
                  <a:gd name="connsiteY43" fmla="*/ 4194 h 10000"/>
                  <a:gd name="connsiteX44" fmla="*/ 4698 w 10068"/>
                  <a:gd name="connsiteY44" fmla="*/ 4005 h 10000"/>
                  <a:gd name="connsiteX45" fmla="*/ 4833 w 10068"/>
                  <a:gd name="connsiteY45" fmla="*/ 3839 h 10000"/>
                  <a:gd name="connsiteX46" fmla="*/ 4948 w 10068"/>
                  <a:gd name="connsiteY46" fmla="*/ 3691 h 10000"/>
                  <a:gd name="connsiteX47" fmla="*/ 5047 w 10068"/>
                  <a:gd name="connsiteY47" fmla="*/ 3588 h 10000"/>
                  <a:gd name="connsiteX48" fmla="*/ 5182 w 10068"/>
                  <a:gd name="connsiteY48" fmla="*/ 3525 h 10000"/>
                  <a:gd name="connsiteX49" fmla="*/ 5266 w 10068"/>
                  <a:gd name="connsiteY49" fmla="*/ 3525 h 10000"/>
                  <a:gd name="connsiteX50" fmla="*/ 5349 w 10068"/>
                  <a:gd name="connsiteY50" fmla="*/ 3588 h 10000"/>
                  <a:gd name="connsiteX51" fmla="*/ 5430 w 10068"/>
                  <a:gd name="connsiteY51" fmla="*/ 3691 h 10000"/>
                  <a:gd name="connsiteX52" fmla="*/ 5482 w 10068"/>
                  <a:gd name="connsiteY52" fmla="*/ 3839 h 10000"/>
                  <a:gd name="connsiteX53" fmla="*/ 5515 w 10068"/>
                  <a:gd name="connsiteY53" fmla="*/ 4028 h 10000"/>
                  <a:gd name="connsiteX54" fmla="*/ 5582 w 10068"/>
                  <a:gd name="connsiteY54" fmla="*/ 4528 h 10000"/>
                  <a:gd name="connsiteX55" fmla="*/ 5615 w 10068"/>
                  <a:gd name="connsiteY55" fmla="*/ 5092 h 10000"/>
                  <a:gd name="connsiteX56" fmla="*/ 5648 w 10068"/>
                  <a:gd name="connsiteY56" fmla="*/ 5678 h 10000"/>
                  <a:gd name="connsiteX57" fmla="*/ 5648 w 10068"/>
                  <a:gd name="connsiteY57" fmla="*/ 5929 h 10000"/>
                  <a:gd name="connsiteX58" fmla="*/ 5648 w 10068"/>
                  <a:gd name="connsiteY58" fmla="*/ 6138 h 10000"/>
                  <a:gd name="connsiteX59" fmla="*/ 5615 w 10068"/>
                  <a:gd name="connsiteY59" fmla="*/ 6346 h 10000"/>
                  <a:gd name="connsiteX60" fmla="*/ 5615 w 10068"/>
                  <a:gd name="connsiteY60" fmla="*/ 6473 h 10000"/>
                  <a:gd name="connsiteX61" fmla="*/ 5615 w 10068"/>
                  <a:gd name="connsiteY61" fmla="*/ 6576 h 10000"/>
                  <a:gd name="connsiteX62" fmla="*/ 5615 w 10068"/>
                  <a:gd name="connsiteY62" fmla="*/ 6597 h 10000"/>
                  <a:gd name="connsiteX63" fmla="*/ 6244 w 10068"/>
                  <a:gd name="connsiteY63" fmla="*/ 3170 h 10000"/>
                  <a:gd name="connsiteX64" fmla="*/ 6278 w 10068"/>
                  <a:gd name="connsiteY64" fmla="*/ 3233 h 10000"/>
                  <a:gd name="connsiteX65" fmla="*/ 6310 w 10068"/>
                  <a:gd name="connsiteY65" fmla="*/ 3338 h 10000"/>
                  <a:gd name="connsiteX66" fmla="*/ 6359 w 10068"/>
                  <a:gd name="connsiteY66" fmla="*/ 3503 h 10000"/>
                  <a:gd name="connsiteX67" fmla="*/ 6410 w 10068"/>
                  <a:gd name="connsiteY67" fmla="*/ 3734 h 10000"/>
                  <a:gd name="connsiteX68" fmla="*/ 6458 w 10068"/>
                  <a:gd name="connsiteY68" fmla="*/ 3965 h 10000"/>
                  <a:gd name="connsiteX69" fmla="*/ 6542 w 10068"/>
                  <a:gd name="connsiteY69" fmla="*/ 4258 h 10000"/>
                  <a:gd name="connsiteX70" fmla="*/ 6627 w 10068"/>
                  <a:gd name="connsiteY70" fmla="*/ 4904 h 10000"/>
                  <a:gd name="connsiteX71" fmla="*/ 6644 w 10068"/>
                  <a:gd name="connsiteY71" fmla="*/ 5238 h 10000"/>
                  <a:gd name="connsiteX72" fmla="*/ 6644 w 10068"/>
                  <a:gd name="connsiteY72" fmla="*/ 5511 h 10000"/>
                  <a:gd name="connsiteX73" fmla="*/ 6644 w 10068"/>
                  <a:gd name="connsiteY73" fmla="*/ 5740 h 10000"/>
                  <a:gd name="connsiteX74" fmla="*/ 6627 w 10068"/>
                  <a:gd name="connsiteY74" fmla="*/ 5929 h 10000"/>
                  <a:gd name="connsiteX75" fmla="*/ 6592 w 10068"/>
                  <a:gd name="connsiteY75" fmla="*/ 6096 h 10000"/>
                  <a:gd name="connsiteX76" fmla="*/ 6577 w 10068"/>
                  <a:gd name="connsiteY76" fmla="*/ 6199 h 10000"/>
                  <a:gd name="connsiteX77" fmla="*/ 6542 w 10068"/>
                  <a:gd name="connsiteY77" fmla="*/ 6264 h 10000"/>
                  <a:gd name="connsiteX78" fmla="*/ 6542 w 10068"/>
                  <a:gd name="connsiteY78" fmla="*/ 6306 h 10000"/>
                  <a:gd name="connsiteX79" fmla="*/ 6542 w 10068"/>
                  <a:gd name="connsiteY79" fmla="*/ 6264 h 10000"/>
                  <a:gd name="connsiteX80" fmla="*/ 6627 w 10068"/>
                  <a:gd name="connsiteY80" fmla="*/ 6199 h 10000"/>
                  <a:gd name="connsiteX81" fmla="*/ 6709 w 10068"/>
                  <a:gd name="connsiteY81" fmla="*/ 6074 h 10000"/>
                  <a:gd name="connsiteX82" fmla="*/ 6774 w 10068"/>
                  <a:gd name="connsiteY82" fmla="*/ 5908 h 10000"/>
                  <a:gd name="connsiteX83" fmla="*/ 6975 w 10068"/>
                  <a:gd name="connsiteY83" fmla="*/ 5532 h 10000"/>
                  <a:gd name="connsiteX84" fmla="*/ 7154 w 10068"/>
                  <a:gd name="connsiteY84" fmla="*/ 5092 h 10000"/>
                  <a:gd name="connsiteX85" fmla="*/ 7173 w 10068"/>
                  <a:gd name="connsiteY85" fmla="*/ 4926 h 10000"/>
                  <a:gd name="connsiteX86" fmla="*/ 7206 w 10068"/>
                  <a:gd name="connsiteY86" fmla="*/ 4736 h 10000"/>
                  <a:gd name="connsiteX87" fmla="*/ 7206 w 10068"/>
                  <a:gd name="connsiteY87" fmla="*/ 4424 h 10000"/>
                  <a:gd name="connsiteX88" fmla="*/ 7154 w 10068"/>
                  <a:gd name="connsiteY88" fmla="*/ 4258 h 10000"/>
                  <a:gd name="connsiteX89" fmla="*/ 7122 w 10068"/>
                  <a:gd name="connsiteY89" fmla="*/ 4235 h 10000"/>
                  <a:gd name="connsiteX90" fmla="*/ 7122 w 10068"/>
                  <a:gd name="connsiteY90" fmla="*/ 4194 h 10000"/>
                  <a:gd name="connsiteX91" fmla="*/ 7154 w 10068"/>
                  <a:gd name="connsiteY91" fmla="*/ 4235 h 10000"/>
                  <a:gd name="connsiteX92" fmla="*/ 7206 w 10068"/>
                  <a:gd name="connsiteY92" fmla="*/ 4341 h 10000"/>
                  <a:gd name="connsiteX93" fmla="*/ 7290 w 10068"/>
                  <a:gd name="connsiteY93" fmla="*/ 4466 h 10000"/>
                  <a:gd name="connsiteX94" fmla="*/ 7389 w 10068"/>
                  <a:gd name="connsiteY94" fmla="*/ 4632 h 10000"/>
                  <a:gd name="connsiteX95" fmla="*/ 7573 w 10068"/>
                  <a:gd name="connsiteY95" fmla="*/ 4904 h 10000"/>
                  <a:gd name="connsiteX96" fmla="*/ 7638 w 10068"/>
                  <a:gd name="connsiteY96" fmla="*/ 5029 h 10000"/>
                  <a:gd name="connsiteX97" fmla="*/ 7654 w 10068"/>
                  <a:gd name="connsiteY97" fmla="*/ 5072 h 10000"/>
                  <a:gd name="connsiteX98" fmla="*/ 7705 w 10068"/>
                  <a:gd name="connsiteY98" fmla="*/ 5574 h 10000"/>
                  <a:gd name="connsiteX99" fmla="*/ 7737 w 10068"/>
                  <a:gd name="connsiteY99" fmla="*/ 6032 h 10000"/>
                  <a:gd name="connsiteX100" fmla="*/ 7737 w 10068"/>
                  <a:gd name="connsiteY100" fmla="*/ 6243 h 10000"/>
                  <a:gd name="connsiteX101" fmla="*/ 7769 w 10068"/>
                  <a:gd name="connsiteY101" fmla="*/ 6431 h 10000"/>
                  <a:gd name="connsiteX102" fmla="*/ 7785 w 10068"/>
                  <a:gd name="connsiteY102" fmla="*/ 6536 h 10000"/>
                  <a:gd name="connsiteX103" fmla="*/ 7820 w 10068"/>
                  <a:gd name="connsiteY103" fmla="*/ 6576 h 10000"/>
                  <a:gd name="connsiteX104" fmla="*/ 7820 w 10068"/>
                  <a:gd name="connsiteY104" fmla="*/ 6536 h 10000"/>
                  <a:gd name="connsiteX105" fmla="*/ 7870 w 10068"/>
                  <a:gd name="connsiteY105" fmla="*/ 6473 h 10000"/>
                  <a:gd name="connsiteX106" fmla="*/ 7921 w 10068"/>
                  <a:gd name="connsiteY106" fmla="*/ 6368 h 10000"/>
                  <a:gd name="connsiteX107" fmla="*/ 7970 w 10068"/>
                  <a:gd name="connsiteY107" fmla="*/ 6243 h 10000"/>
                  <a:gd name="connsiteX108" fmla="*/ 8103 w 10068"/>
                  <a:gd name="connsiteY108" fmla="*/ 5908 h 10000"/>
                  <a:gd name="connsiteX109" fmla="*/ 8184 w 10068"/>
                  <a:gd name="connsiteY109" fmla="*/ 5468 h 10000"/>
                  <a:gd name="connsiteX110" fmla="*/ 8218 w 10068"/>
                  <a:gd name="connsiteY110" fmla="*/ 5302 h 10000"/>
                  <a:gd name="connsiteX111" fmla="*/ 8218 w 10068"/>
                  <a:gd name="connsiteY111" fmla="*/ 5175 h 10000"/>
                  <a:gd name="connsiteX112" fmla="*/ 8168 w 10068"/>
                  <a:gd name="connsiteY112" fmla="*/ 4968 h 10000"/>
                  <a:gd name="connsiteX113" fmla="*/ 8103 w 10068"/>
                  <a:gd name="connsiteY113" fmla="*/ 4862 h 10000"/>
                  <a:gd name="connsiteX114" fmla="*/ 8086 w 10068"/>
                  <a:gd name="connsiteY114" fmla="*/ 4843 h 10000"/>
                  <a:gd name="connsiteX115" fmla="*/ 8218 w 10068"/>
                  <a:gd name="connsiteY115" fmla="*/ 5029 h 10000"/>
                  <a:gd name="connsiteX116" fmla="*/ 8367 w 10068"/>
                  <a:gd name="connsiteY116" fmla="*/ 5196 h 10000"/>
                  <a:gd name="connsiteX117" fmla="*/ 8568 w 10068"/>
                  <a:gd name="connsiteY117" fmla="*/ 5365 h 10000"/>
                  <a:gd name="connsiteX118" fmla="*/ 8751 w 10068"/>
                  <a:gd name="connsiteY118" fmla="*/ 5574 h 10000"/>
                  <a:gd name="connsiteX119" fmla="*/ 8900 w 10068"/>
                  <a:gd name="connsiteY119" fmla="*/ 5846 h 10000"/>
                  <a:gd name="connsiteX120" fmla="*/ 9065 w 10068"/>
                  <a:gd name="connsiteY120" fmla="*/ 6138 h 10000"/>
                  <a:gd name="connsiteX121" fmla="*/ 9198 w 10068"/>
                  <a:gd name="connsiteY121" fmla="*/ 6513 h 10000"/>
                  <a:gd name="connsiteX122" fmla="*/ 9298 w 10068"/>
                  <a:gd name="connsiteY122" fmla="*/ 6973 h 10000"/>
                  <a:gd name="connsiteX123" fmla="*/ 9364 w 10068"/>
                  <a:gd name="connsiteY123" fmla="*/ 7475 h 10000"/>
                  <a:gd name="connsiteX124" fmla="*/ 9413 w 10068"/>
                  <a:gd name="connsiteY124" fmla="*/ 7935 h 10000"/>
                  <a:gd name="connsiteX125" fmla="*/ 9413 w 10068"/>
                  <a:gd name="connsiteY125" fmla="*/ 8354 h 10000"/>
                  <a:gd name="connsiteX126" fmla="*/ 9413 w 10068"/>
                  <a:gd name="connsiteY126" fmla="*/ 8686 h 10000"/>
                  <a:gd name="connsiteX127" fmla="*/ 9413 w 10068"/>
                  <a:gd name="connsiteY127" fmla="*/ 8938 h 10000"/>
                  <a:gd name="connsiteX128" fmla="*/ 9379 w 10068"/>
                  <a:gd name="connsiteY128" fmla="*/ 9146 h 10000"/>
                  <a:gd name="connsiteX129" fmla="*/ 9379 w 10068"/>
                  <a:gd name="connsiteY129" fmla="*/ 9314 h 10000"/>
                  <a:gd name="connsiteX130" fmla="*/ 9379 w 10068"/>
                  <a:gd name="connsiteY130" fmla="*/ 9357 h 10000"/>
                  <a:gd name="connsiteX131" fmla="*/ 9429 w 10068"/>
                  <a:gd name="connsiteY131" fmla="*/ 9357 h 10000"/>
                  <a:gd name="connsiteX132" fmla="*/ 9546 w 10068"/>
                  <a:gd name="connsiteY132" fmla="*/ 9440 h 10000"/>
                  <a:gd name="connsiteX133" fmla="*/ 9696 w 10068"/>
                  <a:gd name="connsiteY133" fmla="*/ 9543 h 10000"/>
                  <a:gd name="connsiteX134" fmla="*/ 10042 w 10068"/>
                  <a:gd name="connsiteY134" fmla="*/ 10000 h 10000"/>
                  <a:gd name="connsiteX135" fmla="*/ 9099 w 10068"/>
                  <a:gd name="connsiteY135" fmla="*/ 2668 h 10000"/>
                  <a:gd name="connsiteX136" fmla="*/ 5216 w 10068"/>
                  <a:gd name="connsiteY136" fmla="*/ 1 h 10000"/>
                  <a:gd name="connsiteX137" fmla="*/ 1453 w 10068"/>
                  <a:gd name="connsiteY137"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59 w 10068"/>
                  <a:gd name="connsiteY5" fmla="*/ 4056 h 10000"/>
                  <a:gd name="connsiteX6" fmla="*/ 3223 w 10068"/>
                  <a:gd name="connsiteY6" fmla="*/ 6096 h 10000"/>
                  <a:gd name="connsiteX7" fmla="*/ 3272 w 10068"/>
                  <a:gd name="connsiteY7" fmla="*/ 5344 h 10000"/>
                  <a:gd name="connsiteX8" fmla="*/ 3355 w 10068"/>
                  <a:gd name="connsiteY8" fmla="*/ 5029 h 10000"/>
                  <a:gd name="connsiteX9" fmla="*/ 3438 w 10068"/>
                  <a:gd name="connsiteY9" fmla="*/ 4736 h 10000"/>
                  <a:gd name="connsiteX10" fmla="*/ 3588 w 10068"/>
                  <a:gd name="connsiteY10" fmla="*/ 4466 h 10000"/>
                  <a:gd name="connsiteX11" fmla="*/ 3705 w 10068"/>
                  <a:gd name="connsiteY11" fmla="*/ 4341 h 10000"/>
                  <a:gd name="connsiteX12" fmla="*/ 3839 w 10068"/>
                  <a:gd name="connsiteY12" fmla="*/ 4130 h 10000"/>
                  <a:gd name="connsiteX13" fmla="*/ 4103 w 10068"/>
                  <a:gd name="connsiteY13" fmla="*/ 3757 h 10000"/>
                  <a:gd name="connsiteX14" fmla="*/ 4235 w 10068"/>
                  <a:gd name="connsiteY14" fmla="*/ 3588 h 10000"/>
                  <a:gd name="connsiteX15" fmla="*/ 4300 w 10068"/>
                  <a:gd name="connsiteY15" fmla="*/ 3463 h 10000"/>
                  <a:gd name="connsiteX16" fmla="*/ 4382 w 10068"/>
                  <a:gd name="connsiteY16" fmla="*/ 3359 h 10000"/>
                  <a:gd name="connsiteX17" fmla="*/ 4416 w 10068"/>
                  <a:gd name="connsiteY17" fmla="*/ 3338 h 10000"/>
                  <a:gd name="connsiteX18" fmla="*/ 4382 w 10068"/>
                  <a:gd name="connsiteY18" fmla="*/ 3359 h 10000"/>
                  <a:gd name="connsiteX19" fmla="*/ 4333 w 10068"/>
                  <a:gd name="connsiteY19" fmla="*/ 3463 h 10000"/>
                  <a:gd name="connsiteX20" fmla="*/ 4235 w 10068"/>
                  <a:gd name="connsiteY20" fmla="*/ 3630 h 10000"/>
                  <a:gd name="connsiteX21" fmla="*/ 4152 w 10068"/>
                  <a:gd name="connsiteY21" fmla="*/ 3839 h 10000"/>
                  <a:gd name="connsiteX22" fmla="*/ 4035 w 10068"/>
                  <a:gd name="connsiteY22" fmla="*/ 4090 h 10000"/>
                  <a:gd name="connsiteX23" fmla="*/ 3936 w 10068"/>
                  <a:gd name="connsiteY23" fmla="*/ 4363 h 10000"/>
                  <a:gd name="connsiteX24" fmla="*/ 3854 w 10068"/>
                  <a:gd name="connsiteY24" fmla="*/ 4674 h 10000"/>
                  <a:gd name="connsiteX25" fmla="*/ 3803 w 10068"/>
                  <a:gd name="connsiteY25" fmla="*/ 4968 h 10000"/>
                  <a:gd name="connsiteX26" fmla="*/ 3770 w 10068"/>
                  <a:gd name="connsiteY26" fmla="*/ 5365 h 10000"/>
                  <a:gd name="connsiteX27" fmla="*/ 3803 w 10068"/>
                  <a:gd name="connsiteY27" fmla="*/ 5698 h 10000"/>
                  <a:gd name="connsiteX28" fmla="*/ 3886 w 10068"/>
                  <a:gd name="connsiteY28" fmla="*/ 5971 h 10000"/>
                  <a:gd name="connsiteX29" fmla="*/ 3985 w 10068"/>
                  <a:gd name="connsiteY29" fmla="*/ 6138 h 10000"/>
                  <a:gd name="connsiteX30" fmla="*/ 4103 w 10068"/>
                  <a:gd name="connsiteY30" fmla="*/ 6264 h 10000"/>
                  <a:gd name="connsiteX31" fmla="*/ 4202 w 10068"/>
                  <a:gd name="connsiteY31" fmla="*/ 6368 h 10000"/>
                  <a:gd name="connsiteX32" fmla="*/ 4251 w 10068"/>
                  <a:gd name="connsiteY32" fmla="*/ 6410 h 10000"/>
                  <a:gd name="connsiteX33" fmla="*/ 4284 w 10068"/>
                  <a:gd name="connsiteY33" fmla="*/ 6410 h 10000"/>
                  <a:gd name="connsiteX34" fmla="*/ 4284 w 10068"/>
                  <a:gd name="connsiteY34" fmla="*/ 6368 h 10000"/>
                  <a:gd name="connsiteX35" fmla="*/ 4251 w 10068"/>
                  <a:gd name="connsiteY35" fmla="*/ 6243 h 10000"/>
                  <a:gd name="connsiteX36" fmla="*/ 4235 w 10068"/>
                  <a:gd name="connsiteY36" fmla="*/ 6096 h 10000"/>
                  <a:gd name="connsiteX37" fmla="*/ 4202 w 10068"/>
                  <a:gd name="connsiteY37" fmla="*/ 5867 h 10000"/>
                  <a:gd name="connsiteX38" fmla="*/ 4202 w 10068"/>
                  <a:gd name="connsiteY38" fmla="*/ 5635 h 10000"/>
                  <a:gd name="connsiteX39" fmla="*/ 4235 w 10068"/>
                  <a:gd name="connsiteY39" fmla="*/ 5344 h 10000"/>
                  <a:gd name="connsiteX40" fmla="*/ 4251 w 10068"/>
                  <a:gd name="connsiteY40" fmla="*/ 5029 h 10000"/>
                  <a:gd name="connsiteX41" fmla="*/ 4366 w 10068"/>
                  <a:gd name="connsiteY41" fmla="*/ 4736 h 10000"/>
                  <a:gd name="connsiteX42" fmla="*/ 4467 w 10068"/>
                  <a:gd name="connsiteY42" fmla="*/ 4424 h 10000"/>
                  <a:gd name="connsiteX43" fmla="*/ 4599 w 10068"/>
                  <a:gd name="connsiteY43" fmla="*/ 4194 h 10000"/>
                  <a:gd name="connsiteX44" fmla="*/ 4698 w 10068"/>
                  <a:gd name="connsiteY44" fmla="*/ 4005 h 10000"/>
                  <a:gd name="connsiteX45" fmla="*/ 4833 w 10068"/>
                  <a:gd name="connsiteY45" fmla="*/ 3839 h 10000"/>
                  <a:gd name="connsiteX46" fmla="*/ 4948 w 10068"/>
                  <a:gd name="connsiteY46" fmla="*/ 3691 h 10000"/>
                  <a:gd name="connsiteX47" fmla="*/ 5047 w 10068"/>
                  <a:gd name="connsiteY47" fmla="*/ 3588 h 10000"/>
                  <a:gd name="connsiteX48" fmla="*/ 5182 w 10068"/>
                  <a:gd name="connsiteY48" fmla="*/ 3525 h 10000"/>
                  <a:gd name="connsiteX49" fmla="*/ 5266 w 10068"/>
                  <a:gd name="connsiteY49" fmla="*/ 3525 h 10000"/>
                  <a:gd name="connsiteX50" fmla="*/ 5349 w 10068"/>
                  <a:gd name="connsiteY50" fmla="*/ 3588 h 10000"/>
                  <a:gd name="connsiteX51" fmla="*/ 5430 w 10068"/>
                  <a:gd name="connsiteY51" fmla="*/ 3691 h 10000"/>
                  <a:gd name="connsiteX52" fmla="*/ 5482 w 10068"/>
                  <a:gd name="connsiteY52" fmla="*/ 3839 h 10000"/>
                  <a:gd name="connsiteX53" fmla="*/ 5515 w 10068"/>
                  <a:gd name="connsiteY53" fmla="*/ 4028 h 10000"/>
                  <a:gd name="connsiteX54" fmla="*/ 5582 w 10068"/>
                  <a:gd name="connsiteY54" fmla="*/ 4528 h 10000"/>
                  <a:gd name="connsiteX55" fmla="*/ 5615 w 10068"/>
                  <a:gd name="connsiteY55" fmla="*/ 5092 h 10000"/>
                  <a:gd name="connsiteX56" fmla="*/ 5648 w 10068"/>
                  <a:gd name="connsiteY56" fmla="*/ 5678 h 10000"/>
                  <a:gd name="connsiteX57" fmla="*/ 5648 w 10068"/>
                  <a:gd name="connsiteY57" fmla="*/ 5929 h 10000"/>
                  <a:gd name="connsiteX58" fmla="*/ 5648 w 10068"/>
                  <a:gd name="connsiteY58" fmla="*/ 6138 h 10000"/>
                  <a:gd name="connsiteX59" fmla="*/ 5615 w 10068"/>
                  <a:gd name="connsiteY59" fmla="*/ 6346 h 10000"/>
                  <a:gd name="connsiteX60" fmla="*/ 5615 w 10068"/>
                  <a:gd name="connsiteY60" fmla="*/ 6473 h 10000"/>
                  <a:gd name="connsiteX61" fmla="*/ 5615 w 10068"/>
                  <a:gd name="connsiteY61" fmla="*/ 6576 h 10000"/>
                  <a:gd name="connsiteX62" fmla="*/ 5615 w 10068"/>
                  <a:gd name="connsiteY62" fmla="*/ 6597 h 10000"/>
                  <a:gd name="connsiteX63" fmla="*/ 6244 w 10068"/>
                  <a:gd name="connsiteY63" fmla="*/ 3170 h 10000"/>
                  <a:gd name="connsiteX64" fmla="*/ 6278 w 10068"/>
                  <a:gd name="connsiteY64" fmla="*/ 3233 h 10000"/>
                  <a:gd name="connsiteX65" fmla="*/ 6310 w 10068"/>
                  <a:gd name="connsiteY65" fmla="*/ 3338 h 10000"/>
                  <a:gd name="connsiteX66" fmla="*/ 6359 w 10068"/>
                  <a:gd name="connsiteY66" fmla="*/ 3503 h 10000"/>
                  <a:gd name="connsiteX67" fmla="*/ 6410 w 10068"/>
                  <a:gd name="connsiteY67" fmla="*/ 3734 h 10000"/>
                  <a:gd name="connsiteX68" fmla="*/ 6458 w 10068"/>
                  <a:gd name="connsiteY68" fmla="*/ 3965 h 10000"/>
                  <a:gd name="connsiteX69" fmla="*/ 6542 w 10068"/>
                  <a:gd name="connsiteY69" fmla="*/ 4258 h 10000"/>
                  <a:gd name="connsiteX70" fmla="*/ 6627 w 10068"/>
                  <a:gd name="connsiteY70" fmla="*/ 4904 h 10000"/>
                  <a:gd name="connsiteX71" fmla="*/ 6644 w 10068"/>
                  <a:gd name="connsiteY71" fmla="*/ 5238 h 10000"/>
                  <a:gd name="connsiteX72" fmla="*/ 6644 w 10068"/>
                  <a:gd name="connsiteY72" fmla="*/ 5511 h 10000"/>
                  <a:gd name="connsiteX73" fmla="*/ 6644 w 10068"/>
                  <a:gd name="connsiteY73" fmla="*/ 5740 h 10000"/>
                  <a:gd name="connsiteX74" fmla="*/ 6627 w 10068"/>
                  <a:gd name="connsiteY74" fmla="*/ 5929 h 10000"/>
                  <a:gd name="connsiteX75" fmla="*/ 6592 w 10068"/>
                  <a:gd name="connsiteY75" fmla="*/ 6096 h 10000"/>
                  <a:gd name="connsiteX76" fmla="*/ 6577 w 10068"/>
                  <a:gd name="connsiteY76" fmla="*/ 6199 h 10000"/>
                  <a:gd name="connsiteX77" fmla="*/ 6542 w 10068"/>
                  <a:gd name="connsiteY77" fmla="*/ 6264 h 10000"/>
                  <a:gd name="connsiteX78" fmla="*/ 6542 w 10068"/>
                  <a:gd name="connsiteY78" fmla="*/ 6306 h 10000"/>
                  <a:gd name="connsiteX79" fmla="*/ 6542 w 10068"/>
                  <a:gd name="connsiteY79" fmla="*/ 6264 h 10000"/>
                  <a:gd name="connsiteX80" fmla="*/ 6627 w 10068"/>
                  <a:gd name="connsiteY80" fmla="*/ 6199 h 10000"/>
                  <a:gd name="connsiteX81" fmla="*/ 6709 w 10068"/>
                  <a:gd name="connsiteY81" fmla="*/ 6074 h 10000"/>
                  <a:gd name="connsiteX82" fmla="*/ 6774 w 10068"/>
                  <a:gd name="connsiteY82" fmla="*/ 5908 h 10000"/>
                  <a:gd name="connsiteX83" fmla="*/ 6975 w 10068"/>
                  <a:gd name="connsiteY83" fmla="*/ 5532 h 10000"/>
                  <a:gd name="connsiteX84" fmla="*/ 7154 w 10068"/>
                  <a:gd name="connsiteY84" fmla="*/ 5092 h 10000"/>
                  <a:gd name="connsiteX85" fmla="*/ 7173 w 10068"/>
                  <a:gd name="connsiteY85" fmla="*/ 4926 h 10000"/>
                  <a:gd name="connsiteX86" fmla="*/ 7206 w 10068"/>
                  <a:gd name="connsiteY86" fmla="*/ 4736 h 10000"/>
                  <a:gd name="connsiteX87" fmla="*/ 7206 w 10068"/>
                  <a:gd name="connsiteY87" fmla="*/ 4424 h 10000"/>
                  <a:gd name="connsiteX88" fmla="*/ 7154 w 10068"/>
                  <a:gd name="connsiteY88" fmla="*/ 4258 h 10000"/>
                  <a:gd name="connsiteX89" fmla="*/ 7122 w 10068"/>
                  <a:gd name="connsiteY89" fmla="*/ 4235 h 10000"/>
                  <a:gd name="connsiteX90" fmla="*/ 7122 w 10068"/>
                  <a:gd name="connsiteY90" fmla="*/ 4194 h 10000"/>
                  <a:gd name="connsiteX91" fmla="*/ 7154 w 10068"/>
                  <a:gd name="connsiteY91" fmla="*/ 4235 h 10000"/>
                  <a:gd name="connsiteX92" fmla="*/ 7206 w 10068"/>
                  <a:gd name="connsiteY92" fmla="*/ 4341 h 10000"/>
                  <a:gd name="connsiteX93" fmla="*/ 7290 w 10068"/>
                  <a:gd name="connsiteY93" fmla="*/ 4466 h 10000"/>
                  <a:gd name="connsiteX94" fmla="*/ 7389 w 10068"/>
                  <a:gd name="connsiteY94" fmla="*/ 4632 h 10000"/>
                  <a:gd name="connsiteX95" fmla="*/ 7573 w 10068"/>
                  <a:gd name="connsiteY95" fmla="*/ 4904 h 10000"/>
                  <a:gd name="connsiteX96" fmla="*/ 7638 w 10068"/>
                  <a:gd name="connsiteY96" fmla="*/ 5029 h 10000"/>
                  <a:gd name="connsiteX97" fmla="*/ 7654 w 10068"/>
                  <a:gd name="connsiteY97" fmla="*/ 5072 h 10000"/>
                  <a:gd name="connsiteX98" fmla="*/ 7705 w 10068"/>
                  <a:gd name="connsiteY98" fmla="*/ 5574 h 10000"/>
                  <a:gd name="connsiteX99" fmla="*/ 7737 w 10068"/>
                  <a:gd name="connsiteY99" fmla="*/ 6032 h 10000"/>
                  <a:gd name="connsiteX100" fmla="*/ 7737 w 10068"/>
                  <a:gd name="connsiteY100" fmla="*/ 6243 h 10000"/>
                  <a:gd name="connsiteX101" fmla="*/ 7769 w 10068"/>
                  <a:gd name="connsiteY101" fmla="*/ 6431 h 10000"/>
                  <a:gd name="connsiteX102" fmla="*/ 7785 w 10068"/>
                  <a:gd name="connsiteY102" fmla="*/ 6536 h 10000"/>
                  <a:gd name="connsiteX103" fmla="*/ 7820 w 10068"/>
                  <a:gd name="connsiteY103" fmla="*/ 6576 h 10000"/>
                  <a:gd name="connsiteX104" fmla="*/ 7820 w 10068"/>
                  <a:gd name="connsiteY104" fmla="*/ 6536 h 10000"/>
                  <a:gd name="connsiteX105" fmla="*/ 7870 w 10068"/>
                  <a:gd name="connsiteY105" fmla="*/ 6473 h 10000"/>
                  <a:gd name="connsiteX106" fmla="*/ 7921 w 10068"/>
                  <a:gd name="connsiteY106" fmla="*/ 6368 h 10000"/>
                  <a:gd name="connsiteX107" fmla="*/ 7970 w 10068"/>
                  <a:gd name="connsiteY107" fmla="*/ 6243 h 10000"/>
                  <a:gd name="connsiteX108" fmla="*/ 8103 w 10068"/>
                  <a:gd name="connsiteY108" fmla="*/ 5908 h 10000"/>
                  <a:gd name="connsiteX109" fmla="*/ 8184 w 10068"/>
                  <a:gd name="connsiteY109" fmla="*/ 5468 h 10000"/>
                  <a:gd name="connsiteX110" fmla="*/ 8218 w 10068"/>
                  <a:gd name="connsiteY110" fmla="*/ 5302 h 10000"/>
                  <a:gd name="connsiteX111" fmla="*/ 8218 w 10068"/>
                  <a:gd name="connsiteY111" fmla="*/ 5175 h 10000"/>
                  <a:gd name="connsiteX112" fmla="*/ 8168 w 10068"/>
                  <a:gd name="connsiteY112" fmla="*/ 4968 h 10000"/>
                  <a:gd name="connsiteX113" fmla="*/ 8103 w 10068"/>
                  <a:gd name="connsiteY113" fmla="*/ 4862 h 10000"/>
                  <a:gd name="connsiteX114" fmla="*/ 8086 w 10068"/>
                  <a:gd name="connsiteY114" fmla="*/ 4843 h 10000"/>
                  <a:gd name="connsiteX115" fmla="*/ 8218 w 10068"/>
                  <a:gd name="connsiteY115" fmla="*/ 5029 h 10000"/>
                  <a:gd name="connsiteX116" fmla="*/ 8367 w 10068"/>
                  <a:gd name="connsiteY116" fmla="*/ 5196 h 10000"/>
                  <a:gd name="connsiteX117" fmla="*/ 8568 w 10068"/>
                  <a:gd name="connsiteY117" fmla="*/ 5365 h 10000"/>
                  <a:gd name="connsiteX118" fmla="*/ 8751 w 10068"/>
                  <a:gd name="connsiteY118" fmla="*/ 5574 h 10000"/>
                  <a:gd name="connsiteX119" fmla="*/ 8900 w 10068"/>
                  <a:gd name="connsiteY119" fmla="*/ 5846 h 10000"/>
                  <a:gd name="connsiteX120" fmla="*/ 9065 w 10068"/>
                  <a:gd name="connsiteY120" fmla="*/ 6138 h 10000"/>
                  <a:gd name="connsiteX121" fmla="*/ 9198 w 10068"/>
                  <a:gd name="connsiteY121" fmla="*/ 6513 h 10000"/>
                  <a:gd name="connsiteX122" fmla="*/ 9298 w 10068"/>
                  <a:gd name="connsiteY122" fmla="*/ 6973 h 10000"/>
                  <a:gd name="connsiteX123" fmla="*/ 9364 w 10068"/>
                  <a:gd name="connsiteY123" fmla="*/ 7475 h 10000"/>
                  <a:gd name="connsiteX124" fmla="*/ 9413 w 10068"/>
                  <a:gd name="connsiteY124" fmla="*/ 7935 h 10000"/>
                  <a:gd name="connsiteX125" fmla="*/ 9413 w 10068"/>
                  <a:gd name="connsiteY125" fmla="*/ 8354 h 10000"/>
                  <a:gd name="connsiteX126" fmla="*/ 9413 w 10068"/>
                  <a:gd name="connsiteY126" fmla="*/ 8686 h 10000"/>
                  <a:gd name="connsiteX127" fmla="*/ 9413 w 10068"/>
                  <a:gd name="connsiteY127" fmla="*/ 8938 h 10000"/>
                  <a:gd name="connsiteX128" fmla="*/ 9379 w 10068"/>
                  <a:gd name="connsiteY128" fmla="*/ 9146 h 10000"/>
                  <a:gd name="connsiteX129" fmla="*/ 9379 w 10068"/>
                  <a:gd name="connsiteY129" fmla="*/ 9314 h 10000"/>
                  <a:gd name="connsiteX130" fmla="*/ 9379 w 10068"/>
                  <a:gd name="connsiteY130" fmla="*/ 9357 h 10000"/>
                  <a:gd name="connsiteX131" fmla="*/ 9429 w 10068"/>
                  <a:gd name="connsiteY131" fmla="*/ 9357 h 10000"/>
                  <a:gd name="connsiteX132" fmla="*/ 9546 w 10068"/>
                  <a:gd name="connsiteY132" fmla="*/ 9440 h 10000"/>
                  <a:gd name="connsiteX133" fmla="*/ 9696 w 10068"/>
                  <a:gd name="connsiteY133" fmla="*/ 9543 h 10000"/>
                  <a:gd name="connsiteX134" fmla="*/ 10042 w 10068"/>
                  <a:gd name="connsiteY134" fmla="*/ 10000 h 10000"/>
                  <a:gd name="connsiteX135" fmla="*/ 9099 w 10068"/>
                  <a:gd name="connsiteY135" fmla="*/ 2668 h 10000"/>
                  <a:gd name="connsiteX136" fmla="*/ 5216 w 10068"/>
                  <a:gd name="connsiteY136" fmla="*/ 1 h 10000"/>
                  <a:gd name="connsiteX137" fmla="*/ 1453 w 10068"/>
                  <a:gd name="connsiteY137"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3223 w 10068"/>
                  <a:gd name="connsiteY6" fmla="*/ 6096 h 10000"/>
                  <a:gd name="connsiteX7" fmla="*/ 3272 w 10068"/>
                  <a:gd name="connsiteY7" fmla="*/ 5344 h 10000"/>
                  <a:gd name="connsiteX8" fmla="*/ 3355 w 10068"/>
                  <a:gd name="connsiteY8" fmla="*/ 5029 h 10000"/>
                  <a:gd name="connsiteX9" fmla="*/ 3438 w 10068"/>
                  <a:gd name="connsiteY9" fmla="*/ 4736 h 10000"/>
                  <a:gd name="connsiteX10" fmla="*/ 3588 w 10068"/>
                  <a:gd name="connsiteY10" fmla="*/ 4466 h 10000"/>
                  <a:gd name="connsiteX11" fmla="*/ 3705 w 10068"/>
                  <a:gd name="connsiteY11" fmla="*/ 4341 h 10000"/>
                  <a:gd name="connsiteX12" fmla="*/ 3839 w 10068"/>
                  <a:gd name="connsiteY12" fmla="*/ 4130 h 10000"/>
                  <a:gd name="connsiteX13" fmla="*/ 4103 w 10068"/>
                  <a:gd name="connsiteY13" fmla="*/ 3757 h 10000"/>
                  <a:gd name="connsiteX14" fmla="*/ 4235 w 10068"/>
                  <a:gd name="connsiteY14" fmla="*/ 3588 h 10000"/>
                  <a:gd name="connsiteX15" fmla="*/ 4300 w 10068"/>
                  <a:gd name="connsiteY15" fmla="*/ 3463 h 10000"/>
                  <a:gd name="connsiteX16" fmla="*/ 4382 w 10068"/>
                  <a:gd name="connsiteY16" fmla="*/ 3359 h 10000"/>
                  <a:gd name="connsiteX17" fmla="*/ 4416 w 10068"/>
                  <a:gd name="connsiteY17" fmla="*/ 3338 h 10000"/>
                  <a:gd name="connsiteX18" fmla="*/ 4382 w 10068"/>
                  <a:gd name="connsiteY18" fmla="*/ 3359 h 10000"/>
                  <a:gd name="connsiteX19" fmla="*/ 4333 w 10068"/>
                  <a:gd name="connsiteY19" fmla="*/ 3463 h 10000"/>
                  <a:gd name="connsiteX20" fmla="*/ 4235 w 10068"/>
                  <a:gd name="connsiteY20" fmla="*/ 3630 h 10000"/>
                  <a:gd name="connsiteX21" fmla="*/ 4152 w 10068"/>
                  <a:gd name="connsiteY21" fmla="*/ 3839 h 10000"/>
                  <a:gd name="connsiteX22" fmla="*/ 4035 w 10068"/>
                  <a:gd name="connsiteY22" fmla="*/ 4090 h 10000"/>
                  <a:gd name="connsiteX23" fmla="*/ 3936 w 10068"/>
                  <a:gd name="connsiteY23" fmla="*/ 4363 h 10000"/>
                  <a:gd name="connsiteX24" fmla="*/ 3854 w 10068"/>
                  <a:gd name="connsiteY24" fmla="*/ 4674 h 10000"/>
                  <a:gd name="connsiteX25" fmla="*/ 3803 w 10068"/>
                  <a:gd name="connsiteY25" fmla="*/ 4968 h 10000"/>
                  <a:gd name="connsiteX26" fmla="*/ 3770 w 10068"/>
                  <a:gd name="connsiteY26" fmla="*/ 5365 h 10000"/>
                  <a:gd name="connsiteX27" fmla="*/ 3803 w 10068"/>
                  <a:gd name="connsiteY27" fmla="*/ 5698 h 10000"/>
                  <a:gd name="connsiteX28" fmla="*/ 3886 w 10068"/>
                  <a:gd name="connsiteY28" fmla="*/ 5971 h 10000"/>
                  <a:gd name="connsiteX29" fmla="*/ 3985 w 10068"/>
                  <a:gd name="connsiteY29" fmla="*/ 6138 h 10000"/>
                  <a:gd name="connsiteX30" fmla="*/ 4103 w 10068"/>
                  <a:gd name="connsiteY30" fmla="*/ 6264 h 10000"/>
                  <a:gd name="connsiteX31" fmla="*/ 4202 w 10068"/>
                  <a:gd name="connsiteY31" fmla="*/ 6368 h 10000"/>
                  <a:gd name="connsiteX32" fmla="*/ 4251 w 10068"/>
                  <a:gd name="connsiteY32" fmla="*/ 6410 h 10000"/>
                  <a:gd name="connsiteX33" fmla="*/ 4284 w 10068"/>
                  <a:gd name="connsiteY33" fmla="*/ 6410 h 10000"/>
                  <a:gd name="connsiteX34" fmla="*/ 4284 w 10068"/>
                  <a:gd name="connsiteY34" fmla="*/ 6368 h 10000"/>
                  <a:gd name="connsiteX35" fmla="*/ 4251 w 10068"/>
                  <a:gd name="connsiteY35" fmla="*/ 6243 h 10000"/>
                  <a:gd name="connsiteX36" fmla="*/ 4235 w 10068"/>
                  <a:gd name="connsiteY36" fmla="*/ 6096 h 10000"/>
                  <a:gd name="connsiteX37" fmla="*/ 4202 w 10068"/>
                  <a:gd name="connsiteY37" fmla="*/ 5867 h 10000"/>
                  <a:gd name="connsiteX38" fmla="*/ 4202 w 10068"/>
                  <a:gd name="connsiteY38" fmla="*/ 5635 h 10000"/>
                  <a:gd name="connsiteX39" fmla="*/ 4235 w 10068"/>
                  <a:gd name="connsiteY39" fmla="*/ 5344 h 10000"/>
                  <a:gd name="connsiteX40" fmla="*/ 4251 w 10068"/>
                  <a:gd name="connsiteY40" fmla="*/ 5029 h 10000"/>
                  <a:gd name="connsiteX41" fmla="*/ 4366 w 10068"/>
                  <a:gd name="connsiteY41" fmla="*/ 4736 h 10000"/>
                  <a:gd name="connsiteX42" fmla="*/ 4467 w 10068"/>
                  <a:gd name="connsiteY42" fmla="*/ 4424 h 10000"/>
                  <a:gd name="connsiteX43" fmla="*/ 4599 w 10068"/>
                  <a:gd name="connsiteY43" fmla="*/ 4194 h 10000"/>
                  <a:gd name="connsiteX44" fmla="*/ 4698 w 10068"/>
                  <a:gd name="connsiteY44" fmla="*/ 4005 h 10000"/>
                  <a:gd name="connsiteX45" fmla="*/ 4833 w 10068"/>
                  <a:gd name="connsiteY45" fmla="*/ 3839 h 10000"/>
                  <a:gd name="connsiteX46" fmla="*/ 4948 w 10068"/>
                  <a:gd name="connsiteY46" fmla="*/ 3691 h 10000"/>
                  <a:gd name="connsiteX47" fmla="*/ 5047 w 10068"/>
                  <a:gd name="connsiteY47" fmla="*/ 3588 h 10000"/>
                  <a:gd name="connsiteX48" fmla="*/ 5182 w 10068"/>
                  <a:gd name="connsiteY48" fmla="*/ 3525 h 10000"/>
                  <a:gd name="connsiteX49" fmla="*/ 5266 w 10068"/>
                  <a:gd name="connsiteY49" fmla="*/ 3525 h 10000"/>
                  <a:gd name="connsiteX50" fmla="*/ 5349 w 10068"/>
                  <a:gd name="connsiteY50" fmla="*/ 3588 h 10000"/>
                  <a:gd name="connsiteX51" fmla="*/ 5430 w 10068"/>
                  <a:gd name="connsiteY51" fmla="*/ 3691 h 10000"/>
                  <a:gd name="connsiteX52" fmla="*/ 5482 w 10068"/>
                  <a:gd name="connsiteY52" fmla="*/ 3839 h 10000"/>
                  <a:gd name="connsiteX53" fmla="*/ 5515 w 10068"/>
                  <a:gd name="connsiteY53" fmla="*/ 4028 h 10000"/>
                  <a:gd name="connsiteX54" fmla="*/ 5582 w 10068"/>
                  <a:gd name="connsiteY54" fmla="*/ 4528 h 10000"/>
                  <a:gd name="connsiteX55" fmla="*/ 5615 w 10068"/>
                  <a:gd name="connsiteY55" fmla="*/ 5092 h 10000"/>
                  <a:gd name="connsiteX56" fmla="*/ 5648 w 10068"/>
                  <a:gd name="connsiteY56" fmla="*/ 5678 h 10000"/>
                  <a:gd name="connsiteX57" fmla="*/ 5648 w 10068"/>
                  <a:gd name="connsiteY57" fmla="*/ 5929 h 10000"/>
                  <a:gd name="connsiteX58" fmla="*/ 5648 w 10068"/>
                  <a:gd name="connsiteY58" fmla="*/ 6138 h 10000"/>
                  <a:gd name="connsiteX59" fmla="*/ 5615 w 10068"/>
                  <a:gd name="connsiteY59" fmla="*/ 6346 h 10000"/>
                  <a:gd name="connsiteX60" fmla="*/ 5615 w 10068"/>
                  <a:gd name="connsiteY60" fmla="*/ 6473 h 10000"/>
                  <a:gd name="connsiteX61" fmla="*/ 5615 w 10068"/>
                  <a:gd name="connsiteY61" fmla="*/ 6576 h 10000"/>
                  <a:gd name="connsiteX62" fmla="*/ 5615 w 10068"/>
                  <a:gd name="connsiteY62" fmla="*/ 6597 h 10000"/>
                  <a:gd name="connsiteX63" fmla="*/ 6244 w 10068"/>
                  <a:gd name="connsiteY63" fmla="*/ 3170 h 10000"/>
                  <a:gd name="connsiteX64" fmla="*/ 6278 w 10068"/>
                  <a:gd name="connsiteY64" fmla="*/ 3233 h 10000"/>
                  <a:gd name="connsiteX65" fmla="*/ 6310 w 10068"/>
                  <a:gd name="connsiteY65" fmla="*/ 3338 h 10000"/>
                  <a:gd name="connsiteX66" fmla="*/ 6359 w 10068"/>
                  <a:gd name="connsiteY66" fmla="*/ 3503 h 10000"/>
                  <a:gd name="connsiteX67" fmla="*/ 6410 w 10068"/>
                  <a:gd name="connsiteY67" fmla="*/ 3734 h 10000"/>
                  <a:gd name="connsiteX68" fmla="*/ 6458 w 10068"/>
                  <a:gd name="connsiteY68" fmla="*/ 3965 h 10000"/>
                  <a:gd name="connsiteX69" fmla="*/ 6542 w 10068"/>
                  <a:gd name="connsiteY69" fmla="*/ 4258 h 10000"/>
                  <a:gd name="connsiteX70" fmla="*/ 6627 w 10068"/>
                  <a:gd name="connsiteY70" fmla="*/ 4904 h 10000"/>
                  <a:gd name="connsiteX71" fmla="*/ 6644 w 10068"/>
                  <a:gd name="connsiteY71" fmla="*/ 5238 h 10000"/>
                  <a:gd name="connsiteX72" fmla="*/ 6644 w 10068"/>
                  <a:gd name="connsiteY72" fmla="*/ 5511 h 10000"/>
                  <a:gd name="connsiteX73" fmla="*/ 6644 w 10068"/>
                  <a:gd name="connsiteY73" fmla="*/ 5740 h 10000"/>
                  <a:gd name="connsiteX74" fmla="*/ 6627 w 10068"/>
                  <a:gd name="connsiteY74" fmla="*/ 5929 h 10000"/>
                  <a:gd name="connsiteX75" fmla="*/ 6592 w 10068"/>
                  <a:gd name="connsiteY75" fmla="*/ 6096 h 10000"/>
                  <a:gd name="connsiteX76" fmla="*/ 6577 w 10068"/>
                  <a:gd name="connsiteY76" fmla="*/ 6199 h 10000"/>
                  <a:gd name="connsiteX77" fmla="*/ 6542 w 10068"/>
                  <a:gd name="connsiteY77" fmla="*/ 6264 h 10000"/>
                  <a:gd name="connsiteX78" fmla="*/ 6542 w 10068"/>
                  <a:gd name="connsiteY78" fmla="*/ 6306 h 10000"/>
                  <a:gd name="connsiteX79" fmla="*/ 6542 w 10068"/>
                  <a:gd name="connsiteY79" fmla="*/ 6264 h 10000"/>
                  <a:gd name="connsiteX80" fmla="*/ 6627 w 10068"/>
                  <a:gd name="connsiteY80" fmla="*/ 6199 h 10000"/>
                  <a:gd name="connsiteX81" fmla="*/ 6709 w 10068"/>
                  <a:gd name="connsiteY81" fmla="*/ 6074 h 10000"/>
                  <a:gd name="connsiteX82" fmla="*/ 6774 w 10068"/>
                  <a:gd name="connsiteY82" fmla="*/ 5908 h 10000"/>
                  <a:gd name="connsiteX83" fmla="*/ 6975 w 10068"/>
                  <a:gd name="connsiteY83" fmla="*/ 5532 h 10000"/>
                  <a:gd name="connsiteX84" fmla="*/ 7154 w 10068"/>
                  <a:gd name="connsiteY84" fmla="*/ 5092 h 10000"/>
                  <a:gd name="connsiteX85" fmla="*/ 7173 w 10068"/>
                  <a:gd name="connsiteY85" fmla="*/ 4926 h 10000"/>
                  <a:gd name="connsiteX86" fmla="*/ 7206 w 10068"/>
                  <a:gd name="connsiteY86" fmla="*/ 4736 h 10000"/>
                  <a:gd name="connsiteX87" fmla="*/ 7206 w 10068"/>
                  <a:gd name="connsiteY87" fmla="*/ 4424 h 10000"/>
                  <a:gd name="connsiteX88" fmla="*/ 7154 w 10068"/>
                  <a:gd name="connsiteY88" fmla="*/ 4258 h 10000"/>
                  <a:gd name="connsiteX89" fmla="*/ 7122 w 10068"/>
                  <a:gd name="connsiteY89" fmla="*/ 4235 h 10000"/>
                  <a:gd name="connsiteX90" fmla="*/ 7122 w 10068"/>
                  <a:gd name="connsiteY90" fmla="*/ 4194 h 10000"/>
                  <a:gd name="connsiteX91" fmla="*/ 7154 w 10068"/>
                  <a:gd name="connsiteY91" fmla="*/ 4235 h 10000"/>
                  <a:gd name="connsiteX92" fmla="*/ 7206 w 10068"/>
                  <a:gd name="connsiteY92" fmla="*/ 4341 h 10000"/>
                  <a:gd name="connsiteX93" fmla="*/ 7290 w 10068"/>
                  <a:gd name="connsiteY93" fmla="*/ 4466 h 10000"/>
                  <a:gd name="connsiteX94" fmla="*/ 7389 w 10068"/>
                  <a:gd name="connsiteY94" fmla="*/ 4632 h 10000"/>
                  <a:gd name="connsiteX95" fmla="*/ 7573 w 10068"/>
                  <a:gd name="connsiteY95" fmla="*/ 4904 h 10000"/>
                  <a:gd name="connsiteX96" fmla="*/ 7638 w 10068"/>
                  <a:gd name="connsiteY96" fmla="*/ 5029 h 10000"/>
                  <a:gd name="connsiteX97" fmla="*/ 7654 w 10068"/>
                  <a:gd name="connsiteY97" fmla="*/ 5072 h 10000"/>
                  <a:gd name="connsiteX98" fmla="*/ 7705 w 10068"/>
                  <a:gd name="connsiteY98" fmla="*/ 5574 h 10000"/>
                  <a:gd name="connsiteX99" fmla="*/ 7737 w 10068"/>
                  <a:gd name="connsiteY99" fmla="*/ 6032 h 10000"/>
                  <a:gd name="connsiteX100" fmla="*/ 7737 w 10068"/>
                  <a:gd name="connsiteY100" fmla="*/ 6243 h 10000"/>
                  <a:gd name="connsiteX101" fmla="*/ 7769 w 10068"/>
                  <a:gd name="connsiteY101" fmla="*/ 6431 h 10000"/>
                  <a:gd name="connsiteX102" fmla="*/ 7785 w 10068"/>
                  <a:gd name="connsiteY102" fmla="*/ 6536 h 10000"/>
                  <a:gd name="connsiteX103" fmla="*/ 7820 w 10068"/>
                  <a:gd name="connsiteY103" fmla="*/ 6576 h 10000"/>
                  <a:gd name="connsiteX104" fmla="*/ 7820 w 10068"/>
                  <a:gd name="connsiteY104" fmla="*/ 6536 h 10000"/>
                  <a:gd name="connsiteX105" fmla="*/ 7870 w 10068"/>
                  <a:gd name="connsiteY105" fmla="*/ 6473 h 10000"/>
                  <a:gd name="connsiteX106" fmla="*/ 7921 w 10068"/>
                  <a:gd name="connsiteY106" fmla="*/ 6368 h 10000"/>
                  <a:gd name="connsiteX107" fmla="*/ 7970 w 10068"/>
                  <a:gd name="connsiteY107" fmla="*/ 6243 h 10000"/>
                  <a:gd name="connsiteX108" fmla="*/ 8103 w 10068"/>
                  <a:gd name="connsiteY108" fmla="*/ 5908 h 10000"/>
                  <a:gd name="connsiteX109" fmla="*/ 8184 w 10068"/>
                  <a:gd name="connsiteY109" fmla="*/ 5468 h 10000"/>
                  <a:gd name="connsiteX110" fmla="*/ 8218 w 10068"/>
                  <a:gd name="connsiteY110" fmla="*/ 5302 h 10000"/>
                  <a:gd name="connsiteX111" fmla="*/ 8218 w 10068"/>
                  <a:gd name="connsiteY111" fmla="*/ 5175 h 10000"/>
                  <a:gd name="connsiteX112" fmla="*/ 8168 w 10068"/>
                  <a:gd name="connsiteY112" fmla="*/ 4968 h 10000"/>
                  <a:gd name="connsiteX113" fmla="*/ 8103 w 10068"/>
                  <a:gd name="connsiteY113" fmla="*/ 4862 h 10000"/>
                  <a:gd name="connsiteX114" fmla="*/ 8086 w 10068"/>
                  <a:gd name="connsiteY114" fmla="*/ 4843 h 10000"/>
                  <a:gd name="connsiteX115" fmla="*/ 8218 w 10068"/>
                  <a:gd name="connsiteY115" fmla="*/ 5029 h 10000"/>
                  <a:gd name="connsiteX116" fmla="*/ 8367 w 10068"/>
                  <a:gd name="connsiteY116" fmla="*/ 5196 h 10000"/>
                  <a:gd name="connsiteX117" fmla="*/ 8568 w 10068"/>
                  <a:gd name="connsiteY117" fmla="*/ 5365 h 10000"/>
                  <a:gd name="connsiteX118" fmla="*/ 8751 w 10068"/>
                  <a:gd name="connsiteY118" fmla="*/ 5574 h 10000"/>
                  <a:gd name="connsiteX119" fmla="*/ 8900 w 10068"/>
                  <a:gd name="connsiteY119" fmla="*/ 5846 h 10000"/>
                  <a:gd name="connsiteX120" fmla="*/ 9065 w 10068"/>
                  <a:gd name="connsiteY120" fmla="*/ 6138 h 10000"/>
                  <a:gd name="connsiteX121" fmla="*/ 9198 w 10068"/>
                  <a:gd name="connsiteY121" fmla="*/ 6513 h 10000"/>
                  <a:gd name="connsiteX122" fmla="*/ 9298 w 10068"/>
                  <a:gd name="connsiteY122" fmla="*/ 6973 h 10000"/>
                  <a:gd name="connsiteX123" fmla="*/ 9364 w 10068"/>
                  <a:gd name="connsiteY123" fmla="*/ 7475 h 10000"/>
                  <a:gd name="connsiteX124" fmla="*/ 9413 w 10068"/>
                  <a:gd name="connsiteY124" fmla="*/ 7935 h 10000"/>
                  <a:gd name="connsiteX125" fmla="*/ 9413 w 10068"/>
                  <a:gd name="connsiteY125" fmla="*/ 8354 h 10000"/>
                  <a:gd name="connsiteX126" fmla="*/ 9413 w 10068"/>
                  <a:gd name="connsiteY126" fmla="*/ 8686 h 10000"/>
                  <a:gd name="connsiteX127" fmla="*/ 9413 w 10068"/>
                  <a:gd name="connsiteY127" fmla="*/ 8938 h 10000"/>
                  <a:gd name="connsiteX128" fmla="*/ 9379 w 10068"/>
                  <a:gd name="connsiteY128" fmla="*/ 9146 h 10000"/>
                  <a:gd name="connsiteX129" fmla="*/ 9379 w 10068"/>
                  <a:gd name="connsiteY129" fmla="*/ 9314 h 10000"/>
                  <a:gd name="connsiteX130" fmla="*/ 9379 w 10068"/>
                  <a:gd name="connsiteY130" fmla="*/ 9357 h 10000"/>
                  <a:gd name="connsiteX131" fmla="*/ 9429 w 10068"/>
                  <a:gd name="connsiteY131" fmla="*/ 9357 h 10000"/>
                  <a:gd name="connsiteX132" fmla="*/ 9546 w 10068"/>
                  <a:gd name="connsiteY132" fmla="*/ 9440 h 10000"/>
                  <a:gd name="connsiteX133" fmla="*/ 9696 w 10068"/>
                  <a:gd name="connsiteY133" fmla="*/ 9543 h 10000"/>
                  <a:gd name="connsiteX134" fmla="*/ 10042 w 10068"/>
                  <a:gd name="connsiteY134" fmla="*/ 10000 h 10000"/>
                  <a:gd name="connsiteX135" fmla="*/ 9099 w 10068"/>
                  <a:gd name="connsiteY135" fmla="*/ 2668 h 10000"/>
                  <a:gd name="connsiteX136" fmla="*/ 5216 w 10068"/>
                  <a:gd name="connsiteY136" fmla="*/ 1 h 10000"/>
                  <a:gd name="connsiteX137" fmla="*/ 1453 w 10068"/>
                  <a:gd name="connsiteY137"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3223 w 10068"/>
                  <a:gd name="connsiteY6" fmla="*/ 6096 h 10000"/>
                  <a:gd name="connsiteX7" fmla="*/ 3272 w 10068"/>
                  <a:gd name="connsiteY7" fmla="*/ 5344 h 10000"/>
                  <a:gd name="connsiteX8" fmla="*/ 3355 w 10068"/>
                  <a:gd name="connsiteY8" fmla="*/ 5029 h 10000"/>
                  <a:gd name="connsiteX9" fmla="*/ 3438 w 10068"/>
                  <a:gd name="connsiteY9" fmla="*/ 4736 h 10000"/>
                  <a:gd name="connsiteX10" fmla="*/ 3588 w 10068"/>
                  <a:gd name="connsiteY10" fmla="*/ 4466 h 10000"/>
                  <a:gd name="connsiteX11" fmla="*/ 3705 w 10068"/>
                  <a:gd name="connsiteY11" fmla="*/ 4341 h 10000"/>
                  <a:gd name="connsiteX12" fmla="*/ 3839 w 10068"/>
                  <a:gd name="connsiteY12" fmla="*/ 4130 h 10000"/>
                  <a:gd name="connsiteX13" fmla="*/ 4103 w 10068"/>
                  <a:gd name="connsiteY13" fmla="*/ 3757 h 10000"/>
                  <a:gd name="connsiteX14" fmla="*/ 4235 w 10068"/>
                  <a:gd name="connsiteY14" fmla="*/ 3588 h 10000"/>
                  <a:gd name="connsiteX15" fmla="*/ 4300 w 10068"/>
                  <a:gd name="connsiteY15" fmla="*/ 3463 h 10000"/>
                  <a:gd name="connsiteX16" fmla="*/ 4382 w 10068"/>
                  <a:gd name="connsiteY16" fmla="*/ 3359 h 10000"/>
                  <a:gd name="connsiteX17" fmla="*/ 4416 w 10068"/>
                  <a:gd name="connsiteY17" fmla="*/ 3338 h 10000"/>
                  <a:gd name="connsiteX18" fmla="*/ 4382 w 10068"/>
                  <a:gd name="connsiteY18" fmla="*/ 3359 h 10000"/>
                  <a:gd name="connsiteX19" fmla="*/ 4333 w 10068"/>
                  <a:gd name="connsiteY19" fmla="*/ 3463 h 10000"/>
                  <a:gd name="connsiteX20" fmla="*/ 4235 w 10068"/>
                  <a:gd name="connsiteY20" fmla="*/ 3630 h 10000"/>
                  <a:gd name="connsiteX21" fmla="*/ 4152 w 10068"/>
                  <a:gd name="connsiteY21" fmla="*/ 3839 h 10000"/>
                  <a:gd name="connsiteX22" fmla="*/ 4035 w 10068"/>
                  <a:gd name="connsiteY22" fmla="*/ 4090 h 10000"/>
                  <a:gd name="connsiteX23" fmla="*/ 3936 w 10068"/>
                  <a:gd name="connsiteY23" fmla="*/ 4363 h 10000"/>
                  <a:gd name="connsiteX24" fmla="*/ 3854 w 10068"/>
                  <a:gd name="connsiteY24" fmla="*/ 4674 h 10000"/>
                  <a:gd name="connsiteX25" fmla="*/ 3803 w 10068"/>
                  <a:gd name="connsiteY25" fmla="*/ 4968 h 10000"/>
                  <a:gd name="connsiteX26" fmla="*/ 3770 w 10068"/>
                  <a:gd name="connsiteY26" fmla="*/ 5365 h 10000"/>
                  <a:gd name="connsiteX27" fmla="*/ 3803 w 10068"/>
                  <a:gd name="connsiteY27" fmla="*/ 5698 h 10000"/>
                  <a:gd name="connsiteX28" fmla="*/ 3886 w 10068"/>
                  <a:gd name="connsiteY28" fmla="*/ 5971 h 10000"/>
                  <a:gd name="connsiteX29" fmla="*/ 3985 w 10068"/>
                  <a:gd name="connsiteY29" fmla="*/ 6138 h 10000"/>
                  <a:gd name="connsiteX30" fmla="*/ 4103 w 10068"/>
                  <a:gd name="connsiteY30" fmla="*/ 6264 h 10000"/>
                  <a:gd name="connsiteX31" fmla="*/ 4202 w 10068"/>
                  <a:gd name="connsiteY31" fmla="*/ 6368 h 10000"/>
                  <a:gd name="connsiteX32" fmla="*/ 4251 w 10068"/>
                  <a:gd name="connsiteY32" fmla="*/ 6410 h 10000"/>
                  <a:gd name="connsiteX33" fmla="*/ 4284 w 10068"/>
                  <a:gd name="connsiteY33" fmla="*/ 6410 h 10000"/>
                  <a:gd name="connsiteX34" fmla="*/ 4284 w 10068"/>
                  <a:gd name="connsiteY34" fmla="*/ 6368 h 10000"/>
                  <a:gd name="connsiteX35" fmla="*/ 4251 w 10068"/>
                  <a:gd name="connsiteY35" fmla="*/ 6243 h 10000"/>
                  <a:gd name="connsiteX36" fmla="*/ 4235 w 10068"/>
                  <a:gd name="connsiteY36" fmla="*/ 6096 h 10000"/>
                  <a:gd name="connsiteX37" fmla="*/ 4202 w 10068"/>
                  <a:gd name="connsiteY37" fmla="*/ 5867 h 10000"/>
                  <a:gd name="connsiteX38" fmla="*/ 4202 w 10068"/>
                  <a:gd name="connsiteY38" fmla="*/ 5635 h 10000"/>
                  <a:gd name="connsiteX39" fmla="*/ 4235 w 10068"/>
                  <a:gd name="connsiteY39" fmla="*/ 5344 h 10000"/>
                  <a:gd name="connsiteX40" fmla="*/ 4251 w 10068"/>
                  <a:gd name="connsiteY40" fmla="*/ 5029 h 10000"/>
                  <a:gd name="connsiteX41" fmla="*/ 4366 w 10068"/>
                  <a:gd name="connsiteY41" fmla="*/ 4736 h 10000"/>
                  <a:gd name="connsiteX42" fmla="*/ 4467 w 10068"/>
                  <a:gd name="connsiteY42" fmla="*/ 4424 h 10000"/>
                  <a:gd name="connsiteX43" fmla="*/ 4599 w 10068"/>
                  <a:gd name="connsiteY43" fmla="*/ 4194 h 10000"/>
                  <a:gd name="connsiteX44" fmla="*/ 4698 w 10068"/>
                  <a:gd name="connsiteY44" fmla="*/ 4005 h 10000"/>
                  <a:gd name="connsiteX45" fmla="*/ 4833 w 10068"/>
                  <a:gd name="connsiteY45" fmla="*/ 3839 h 10000"/>
                  <a:gd name="connsiteX46" fmla="*/ 4948 w 10068"/>
                  <a:gd name="connsiteY46" fmla="*/ 3691 h 10000"/>
                  <a:gd name="connsiteX47" fmla="*/ 5047 w 10068"/>
                  <a:gd name="connsiteY47" fmla="*/ 3588 h 10000"/>
                  <a:gd name="connsiteX48" fmla="*/ 5182 w 10068"/>
                  <a:gd name="connsiteY48" fmla="*/ 3525 h 10000"/>
                  <a:gd name="connsiteX49" fmla="*/ 5266 w 10068"/>
                  <a:gd name="connsiteY49" fmla="*/ 3525 h 10000"/>
                  <a:gd name="connsiteX50" fmla="*/ 5349 w 10068"/>
                  <a:gd name="connsiteY50" fmla="*/ 3588 h 10000"/>
                  <a:gd name="connsiteX51" fmla="*/ 5430 w 10068"/>
                  <a:gd name="connsiteY51" fmla="*/ 3691 h 10000"/>
                  <a:gd name="connsiteX52" fmla="*/ 5482 w 10068"/>
                  <a:gd name="connsiteY52" fmla="*/ 3839 h 10000"/>
                  <a:gd name="connsiteX53" fmla="*/ 5515 w 10068"/>
                  <a:gd name="connsiteY53" fmla="*/ 4028 h 10000"/>
                  <a:gd name="connsiteX54" fmla="*/ 5582 w 10068"/>
                  <a:gd name="connsiteY54" fmla="*/ 4528 h 10000"/>
                  <a:gd name="connsiteX55" fmla="*/ 5615 w 10068"/>
                  <a:gd name="connsiteY55" fmla="*/ 5092 h 10000"/>
                  <a:gd name="connsiteX56" fmla="*/ 5648 w 10068"/>
                  <a:gd name="connsiteY56" fmla="*/ 5678 h 10000"/>
                  <a:gd name="connsiteX57" fmla="*/ 5648 w 10068"/>
                  <a:gd name="connsiteY57" fmla="*/ 5929 h 10000"/>
                  <a:gd name="connsiteX58" fmla="*/ 5648 w 10068"/>
                  <a:gd name="connsiteY58" fmla="*/ 6138 h 10000"/>
                  <a:gd name="connsiteX59" fmla="*/ 5615 w 10068"/>
                  <a:gd name="connsiteY59" fmla="*/ 6346 h 10000"/>
                  <a:gd name="connsiteX60" fmla="*/ 5615 w 10068"/>
                  <a:gd name="connsiteY60" fmla="*/ 6473 h 10000"/>
                  <a:gd name="connsiteX61" fmla="*/ 5615 w 10068"/>
                  <a:gd name="connsiteY61" fmla="*/ 6576 h 10000"/>
                  <a:gd name="connsiteX62" fmla="*/ 5615 w 10068"/>
                  <a:gd name="connsiteY62" fmla="*/ 6597 h 10000"/>
                  <a:gd name="connsiteX63" fmla="*/ 6244 w 10068"/>
                  <a:gd name="connsiteY63" fmla="*/ 3170 h 10000"/>
                  <a:gd name="connsiteX64" fmla="*/ 6278 w 10068"/>
                  <a:gd name="connsiteY64" fmla="*/ 3233 h 10000"/>
                  <a:gd name="connsiteX65" fmla="*/ 6310 w 10068"/>
                  <a:gd name="connsiteY65" fmla="*/ 3338 h 10000"/>
                  <a:gd name="connsiteX66" fmla="*/ 6359 w 10068"/>
                  <a:gd name="connsiteY66" fmla="*/ 3503 h 10000"/>
                  <a:gd name="connsiteX67" fmla="*/ 6410 w 10068"/>
                  <a:gd name="connsiteY67" fmla="*/ 3734 h 10000"/>
                  <a:gd name="connsiteX68" fmla="*/ 6458 w 10068"/>
                  <a:gd name="connsiteY68" fmla="*/ 3965 h 10000"/>
                  <a:gd name="connsiteX69" fmla="*/ 6542 w 10068"/>
                  <a:gd name="connsiteY69" fmla="*/ 4258 h 10000"/>
                  <a:gd name="connsiteX70" fmla="*/ 6627 w 10068"/>
                  <a:gd name="connsiteY70" fmla="*/ 4904 h 10000"/>
                  <a:gd name="connsiteX71" fmla="*/ 6644 w 10068"/>
                  <a:gd name="connsiteY71" fmla="*/ 5238 h 10000"/>
                  <a:gd name="connsiteX72" fmla="*/ 6644 w 10068"/>
                  <a:gd name="connsiteY72" fmla="*/ 5511 h 10000"/>
                  <a:gd name="connsiteX73" fmla="*/ 6644 w 10068"/>
                  <a:gd name="connsiteY73" fmla="*/ 5740 h 10000"/>
                  <a:gd name="connsiteX74" fmla="*/ 6627 w 10068"/>
                  <a:gd name="connsiteY74" fmla="*/ 5929 h 10000"/>
                  <a:gd name="connsiteX75" fmla="*/ 6592 w 10068"/>
                  <a:gd name="connsiteY75" fmla="*/ 6096 h 10000"/>
                  <a:gd name="connsiteX76" fmla="*/ 6577 w 10068"/>
                  <a:gd name="connsiteY76" fmla="*/ 6199 h 10000"/>
                  <a:gd name="connsiteX77" fmla="*/ 6542 w 10068"/>
                  <a:gd name="connsiteY77" fmla="*/ 6264 h 10000"/>
                  <a:gd name="connsiteX78" fmla="*/ 6542 w 10068"/>
                  <a:gd name="connsiteY78" fmla="*/ 6306 h 10000"/>
                  <a:gd name="connsiteX79" fmla="*/ 6542 w 10068"/>
                  <a:gd name="connsiteY79" fmla="*/ 6264 h 10000"/>
                  <a:gd name="connsiteX80" fmla="*/ 6627 w 10068"/>
                  <a:gd name="connsiteY80" fmla="*/ 6199 h 10000"/>
                  <a:gd name="connsiteX81" fmla="*/ 6709 w 10068"/>
                  <a:gd name="connsiteY81" fmla="*/ 6074 h 10000"/>
                  <a:gd name="connsiteX82" fmla="*/ 6774 w 10068"/>
                  <a:gd name="connsiteY82" fmla="*/ 5908 h 10000"/>
                  <a:gd name="connsiteX83" fmla="*/ 6975 w 10068"/>
                  <a:gd name="connsiteY83" fmla="*/ 5532 h 10000"/>
                  <a:gd name="connsiteX84" fmla="*/ 7154 w 10068"/>
                  <a:gd name="connsiteY84" fmla="*/ 5092 h 10000"/>
                  <a:gd name="connsiteX85" fmla="*/ 7173 w 10068"/>
                  <a:gd name="connsiteY85" fmla="*/ 4926 h 10000"/>
                  <a:gd name="connsiteX86" fmla="*/ 7206 w 10068"/>
                  <a:gd name="connsiteY86" fmla="*/ 4736 h 10000"/>
                  <a:gd name="connsiteX87" fmla="*/ 7206 w 10068"/>
                  <a:gd name="connsiteY87" fmla="*/ 4424 h 10000"/>
                  <a:gd name="connsiteX88" fmla="*/ 7154 w 10068"/>
                  <a:gd name="connsiteY88" fmla="*/ 4258 h 10000"/>
                  <a:gd name="connsiteX89" fmla="*/ 7122 w 10068"/>
                  <a:gd name="connsiteY89" fmla="*/ 4235 h 10000"/>
                  <a:gd name="connsiteX90" fmla="*/ 7122 w 10068"/>
                  <a:gd name="connsiteY90" fmla="*/ 4194 h 10000"/>
                  <a:gd name="connsiteX91" fmla="*/ 7154 w 10068"/>
                  <a:gd name="connsiteY91" fmla="*/ 4235 h 10000"/>
                  <a:gd name="connsiteX92" fmla="*/ 7206 w 10068"/>
                  <a:gd name="connsiteY92" fmla="*/ 4341 h 10000"/>
                  <a:gd name="connsiteX93" fmla="*/ 7290 w 10068"/>
                  <a:gd name="connsiteY93" fmla="*/ 4466 h 10000"/>
                  <a:gd name="connsiteX94" fmla="*/ 7389 w 10068"/>
                  <a:gd name="connsiteY94" fmla="*/ 4632 h 10000"/>
                  <a:gd name="connsiteX95" fmla="*/ 7573 w 10068"/>
                  <a:gd name="connsiteY95" fmla="*/ 4904 h 10000"/>
                  <a:gd name="connsiteX96" fmla="*/ 7638 w 10068"/>
                  <a:gd name="connsiteY96" fmla="*/ 5029 h 10000"/>
                  <a:gd name="connsiteX97" fmla="*/ 7654 w 10068"/>
                  <a:gd name="connsiteY97" fmla="*/ 5072 h 10000"/>
                  <a:gd name="connsiteX98" fmla="*/ 7705 w 10068"/>
                  <a:gd name="connsiteY98" fmla="*/ 5574 h 10000"/>
                  <a:gd name="connsiteX99" fmla="*/ 7737 w 10068"/>
                  <a:gd name="connsiteY99" fmla="*/ 6032 h 10000"/>
                  <a:gd name="connsiteX100" fmla="*/ 7737 w 10068"/>
                  <a:gd name="connsiteY100" fmla="*/ 6243 h 10000"/>
                  <a:gd name="connsiteX101" fmla="*/ 7769 w 10068"/>
                  <a:gd name="connsiteY101" fmla="*/ 6431 h 10000"/>
                  <a:gd name="connsiteX102" fmla="*/ 7785 w 10068"/>
                  <a:gd name="connsiteY102" fmla="*/ 6536 h 10000"/>
                  <a:gd name="connsiteX103" fmla="*/ 7820 w 10068"/>
                  <a:gd name="connsiteY103" fmla="*/ 6576 h 10000"/>
                  <a:gd name="connsiteX104" fmla="*/ 7820 w 10068"/>
                  <a:gd name="connsiteY104" fmla="*/ 6536 h 10000"/>
                  <a:gd name="connsiteX105" fmla="*/ 7870 w 10068"/>
                  <a:gd name="connsiteY105" fmla="*/ 6473 h 10000"/>
                  <a:gd name="connsiteX106" fmla="*/ 7921 w 10068"/>
                  <a:gd name="connsiteY106" fmla="*/ 6368 h 10000"/>
                  <a:gd name="connsiteX107" fmla="*/ 7970 w 10068"/>
                  <a:gd name="connsiteY107" fmla="*/ 6243 h 10000"/>
                  <a:gd name="connsiteX108" fmla="*/ 8103 w 10068"/>
                  <a:gd name="connsiteY108" fmla="*/ 5908 h 10000"/>
                  <a:gd name="connsiteX109" fmla="*/ 8184 w 10068"/>
                  <a:gd name="connsiteY109" fmla="*/ 5468 h 10000"/>
                  <a:gd name="connsiteX110" fmla="*/ 8218 w 10068"/>
                  <a:gd name="connsiteY110" fmla="*/ 5302 h 10000"/>
                  <a:gd name="connsiteX111" fmla="*/ 8218 w 10068"/>
                  <a:gd name="connsiteY111" fmla="*/ 5175 h 10000"/>
                  <a:gd name="connsiteX112" fmla="*/ 8168 w 10068"/>
                  <a:gd name="connsiteY112" fmla="*/ 4968 h 10000"/>
                  <a:gd name="connsiteX113" fmla="*/ 8103 w 10068"/>
                  <a:gd name="connsiteY113" fmla="*/ 4862 h 10000"/>
                  <a:gd name="connsiteX114" fmla="*/ 8086 w 10068"/>
                  <a:gd name="connsiteY114" fmla="*/ 4843 h 10000"/>
                  <a:gd name="connsiteX115" fmla="*/ 8218 w 10068"/>
                  <a:gd name="connsiteY115" fmla="*/ 5029 h 10000"/>
                  <a:gd name="connsiteX116" fmla="*/ 8367 w 10068"/>
                  <a:gd name="connsiteY116" fmla="*/ 5196 h 10000"/>
                  <a:gd name="connsiteX117" fmla="*/ 8568 w 10068"/>
                  <a:gd name="connsiteY117" fmla="*/ 5365 h 10000"/>
                  <a:gd name="connsiteX118" fmla="*/ 8751 w 10068"/>
                  <a:gd name="connsiteY118" fmla="*/ 5574 h 10000"/>
                  <a:gd name="connsiteX119" fmla="*/ 8900 w 10068"/>
                  <a:gd name="connsiteY119" fmla="*/ 5846 h 10000"/>
                  <a:gd name="connsiteX120" fmla="*/ 9065 w 10068"/>
                  <a:gd name="connsiteY120" fmla="*/ 6138 h 10000"/>
                  <a:gd name="connsiteX121" fmla="*/ 9198 w 10068"/>
                  <a:gd name="connsiteY121" fmla="*/ 6513 h 10000"/>
                  <a:gd name="connsiteX122" fmla="*/ 9298 w 10068"/>
                  <a:gd name="connsiteY122" fmla="*/ 6973 h 10000"/>
                  <a:gd name="connsiteX123" fmla="*/ 9364 w 10068"/>
                  <a:gd name="connsiteY123" fmla="*/ 7475 h 10000"/>
                  <a:gd name="connsiteX124" fmla="*/ 9413 w 10068"/>
                  <a:gd name="connsiteY124" fmla="*/ 7935 h 10000"/>
                  <a:gd name="connsiteX125" fmla="*/ 9413 w 10068"/>
                  <a:gd name="connsiteY125" fmla="*/ 8354 h 10000"/>
                  <a:gd name="connsiteX126" fmla="*/ 9413 w 10068"/>
                  <a:gd name="connsiteY126" fmla="*/ 8686 h 10000"/>
                  <a:gd name="connsiteX127" fmla="*/ 9413 w 10068"/>
                  <a:gd name="connsiteY127" fmla="*/ 8938 h 10000"/>
                  <a:gd name="connsiteX128" fmla="*/ 9379 w 10068"/>
                  <a:gd name="connsiteY128" fmla="*/ 9146 h 10000"/>
                  <a:gd name="connsiteX129" fmla="*/ 9379 w 10068"/>
                  <a:gd name="connsiteY129" fmla="*/ 9314 h 10000"/>
                  <a:gd name="connsiteX130" fmla="*/ 9379 w 10068"/>
                  <a:gd name="connsiteY130" fmla="*/ 9357 h 10000"/>
                  <a:gd name="connsiteX131" fmla="*/ 9429 w 10068"/>
                  <a:gd name="connsiteY131" fmla="*/ 9357 h 10000"/>
                  <a:gd name="connsiteX132" fmla="*/ 9546 w 10068"/>
                  <a:gd name="connsiteY132" fmla="*/ 9440 h 10000"/>
                  <a:gd name="connsiteX133" fmla="*/ 9696 w 10068"/>
                  <a:gd name="connsiteY133" fmla="*/ 9543 h 10000"/>
                  <a:gd name="connsiteX134" fmla="*/ 10042 w 10068"/>
                  <a:gd name="connsiteY134" fmla="*/ 10000 h 10000"/>
                  <a:gd name="connsiteX135" fmla="*/ 9099 w 10068"/>
                  <a:gd name="connsiteY135" fmla="*/ 2668 h 10000"/>
                  <a:gd name="connsiteX136" fmla="*/ 5216 w 10068"/>
                  <a:gd name="connsiteY136" fmla="*/ 1 h 10000"/>
                  <a:gd name="connsiteX137" fmla="*/ 1453 w 10068"/>
                  <a:gd name="connsiteY137"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3026 w 10068"/>
                  <a:gd name="connsiteY6" fmla="*/ 4950 h 10000"/>
                  <a:gd name="connsiteX7" fmla="*/ 3223 w 10068"/>
                  <a:gd name="connsiteY7" fmla="*/ 6096 h 10000"/>
                  <a:gd name="connsiteX8" fmla="*/ 3272 w 10068"/>
                  <a:gd name="connsiteY8" fmla="*/ 5344 h 10000"/>
                  <a:gd name="connsiteX9" fmla="*/ 3355 w 10068"/>
                  <a:gd name="connsiteY9" fmla="*/ 5029 h 10000"/>
                  <a:gd name="connsiteX10" fmla="*/ 3438 w 10068"/>
                  <a:gd name="connsiteY10" fmla="*/ 4736 h 10000"/>
                  <a:gd name="connsiteX11" fmla="*/ 3588 w 10068"/>
                  <a:gd name="connsiteY11" fmla="*/ 4466 h 10000"/>
                  <a:gd name="connsiteX12" fmla="*/ 3705 w 10068"/>
                  <a:gd name="connsiteY12" fmla="*/ 4341 h 10000"/>
                  <a:gd name="connsiteX13" fmla="*/ 3839 w 10068"/>
                  <a:gd name="connsiteY13" fmla="*/ 4130 h 10000"/>
                  <a:gd name="connsiteX14" fmla="*/ 4103 w 10068"/>
                  <a:gd name="connsiteY14" fmla="*/ 3757 h 10000"/>
                  <a:gd name="connsiteX15" fmla="*/ 4235 w 10068"/>
                  <a:gd name="connsiteY15" fmla="*/ 3588 h 10000"/>
                  <a:gd name="connsiteX16" fmla="*/ 4300 w 10068"/>
                  <a:gd name="connsiteY16" fmla="*/ 3463 h 10000"/>
                  <a:gd name="connsiteX17" fmla="*/ 4382 w 10068"/>
                  <a:gd name="connsiteY17" fmla="*/ 3359 h 10000"/>
                  <a:gd name="connsiteX18" fmla="*/ 4416 w 10068"/>
                  <a:gd name="connsiteY18" fmla="*/ 3338 h 10000"/>
                  <a:gd name="connsiteX19" fmla="*/ 4382 w 10068"/>
                  <a:gd name="connsiteY19" fmla="*/ 3359 h 10000"/>
                  <a:gd name="connsiteX20" fmla="*/ 4333 w 10068"/>
                  <a:gd name="connsiteY20" fmla="*/ 3463 h 10000"/>
                  <a:gd name="connsiteX21" fmla="*/ 4235 w 10068"/>
                  <a:gd name="connsiteY21" fmla="*/ 3630 h 10000"/>
                  <a:gd name="connsiteX22" fmla="*/ 4152 w 10068"/>
                  <a:gd name="connsiteY22" fmla="*/ 3839 h 10000"/>
                  <a:gd name="connsiteX23" fmla="*/ 4035 w 10068"/>
                  <a:gd name="connsiteY23" fmla="*/ 4090 h 10000"/>
                  <a:gd name="connsiteX24" fmla="*/ 3936 w 10068"/>
                  <a:gd name="connsiteY24" fmla="*/ 4363 h 10000"/>
                  <a:gd name="connsiteX25" fmla="*/ 3854 w 10068"/>
                  <a:gd name="connsiteY25" fmla="*/ 4674 h 10000"/>
                  <a:gd name="connsiteX26" fmla="*/ 3803 w 10068"/>
                  <a:gd name="connsiteY26" fmla="*/ 4968 h 10000"/>
                  <a:gd name="connsiteX27" fmla="*/ 3770 w 10068"/>
                  <a:gd name="connsiteY27" fmla="*/ 5365 h 10000"/>
                  <a:gd name="connsiteX28" fmla="*/ 3803 w 10068"/>
                  <a:gd name="connsiteY28" fmla="*/ 5698 h 10000"/>
                  <a:gd name="connsiteX29" fmla="*/ 3886 w 10068"/>
                  <a:gd name="connsiteY29" fmla="*/ 5971 h 10000"/>
                  <a:gd name="connsiteX30" fmla="*/ 3985 w 10068"/>
                  <a:gd name="connsiteY30" fmla="*/ 6138 h 10000"/>
                  <a:gd name="connsiteX31" fmla="*/ 4103 w 10068"/>
                  <a:gd name="connsiteY31" fmla="*/ 6264 h 10000"/>
                  <a:gd name="connsiteX32" fmla="*/ 4202 w 10068"/>
                  <a:gd name="connsiteY32" fmla="*/ 6368 h 10000"/>
                  <a:gd name="connsiteX33" fmla="*/ 4251 w 10068"/>
                  <a:gd name="connsiteY33" fmla="*/ 6410 h 10000"/>
                  <a:gd name="connsiteX34" fmla="*/ 4284 w 10068"/>
                  <a:gd name="connsiteY34" fmla="*/ 6410 h 10000"/>
                  <a:gd name="connsiteX35" fmla="*/ 4284 w 10068"/>
                  <a:gd name="connsiteY35" fmla="*/ 6368 h 10000"/>
                  <a:gd name="connsiteX36" fmla="*/ 4251 w 10068"/>
                  <a:gd name="connsiteY36" fmla="*/ 6243 h 10000"/>
                  <a:gd name="connsiteX37" fmla="*/ 4235 w 10068"/>
                  <a:gd name="connsiteY37" fmla="*/ 6096 h 10000"/>
                  <a:gd name="connsiteX38" fmla="*/ 4202 w 10068"/>
                  <a:gd name="connsiteY38" fmla="*/ 5867 h 10000"/>
                  <a:gd name="connsiteX39" fmla="*/ 4202 w 10068"/>
                  <a:gd name="connsiteY39" fmla="*/ 5635 h 10000"/>
                  <a:gd name="connsiteX40" fmla="*/ 4235 w 10068"/>
                  <a:gd name="connsiteY40" fmla="*/ 5344 h 10000"/>
                  <a:gd name="connsiteX41" fmla="*/ 4251 w 10068"/>
                  <a:gd name="connsiteY41" fmla="*/ 5029 h 10000"/>
                  <a:gd name="connsiteX42" fmla="*/ 4366 w 10068"/>
                  <a:gd name="connsiteY42" fmla="*/ 4736 h 10000"/>
                  <a:gd name="connsiteX43" fmla="*/ 4467 w 10068"/>
                  <a:gd name="connsiteY43" fmla="*/ 4424 h 10000"/>
                  <a:gd name="connsiteX44" fmla="*/ 4599 w 10068"/>
                  <a:gd name="connsiteY44" fmla="*/ 4194 h 10000"/>
                  <a:gd name="connsiteX45" fmla="*/ 4698 w 10068"/>
                  <a:gd name="connsiteY45" fmla="*/ 4005 h 10000"/>
                  <a:gd name="connsiteX46" fmla="*/ 4833 w 10068"/>
                  <a:gd name="connsiteY46" fmla="*/ 3839 h 10000"/>
                  <a:gd name="connsiteX47" fmla="*/ 4948 w 10068"/>
                  <a:gd name="connsiteY47" fmla="*/ 3691 h 10000"/>
                  <a:gd name="connsiteX48" fmla="*/ 5047 w 10068"/>
                  <a:gd name="connsiteY48" fmla="*/ 3588 h 10000"/>
                  <a:gd name="connsiteX49" fmla="*/ 5182 w 10068"/>
                  <a:gd name="connsiteY49" fmla="*/ 3525 h 10000"/>
                  <a:gd name="connsiteX50" fmla="*/ 5266 w 10068"/>
                  <a:gd name="connsiteY50" fmla="*/ 3525 h 10000"/>
                  <a:gd name="connsiteX51" fmla="*/ 5349 w 10068"/>
                  <a:gd name="connsiteY51" fmla="*/ 3588 h 10000"/>
                  <a:gd name="connsiteX52" fmla="*/ 5430 w 10068"/>
                  <a:gd name="connsiteY52" fmla="*/ 3691 h 10000"/>
                  <a:gd name="connsiteX53" fmla="*/ 5482 w 10068"/>
                  <a:gd name="connsiteY53" fmla="*/ 3839 h 10000"/>
                  <a:gd name="connsiteX54" fmla="*/ 5515 w 10068"/>
                  <a:gd name="connsiteY54" fmla="*/ 4028 h 10000"/>
                  <a:gd name="connsiteX55" fmla="*/ 5582 w 10068"/>
                  <a:gd name="connsiteY55" fmla="*/ 4528 h 10000"/>
                  <a:gd name="connsiteX56" fmla="*/ 5615 w 10068"/>
                  <a:gd name="connsiteY56" fmla="*/ 5092 h 10000"/>
                  <a:gd name="connsiteX57" fmla="*/ 5648 w 10068"/>
                  <a:gd name="connsiteY57" fmla="*/ 5678 h 10000"/>
                  <a:gd name="connsiteX58" fmla="*/ 5648 w 10068"/>
                  <a:gd name="connsiteY58" fmla="*/ 5929 h 10000"/>
                  <a:gd name="connsiteX59" fmla="*/ 5648 w 10068"/>
                  <a:gd name="connsiteY59" fmla="*/ 6138 h 10000"/>
                  <a:gd name="connsiteX60" fmla="*/ 5615 w 10068"/>
                  <a:gd name="connsiteY60" fmla="*/ 6346 h 10000"/>
                  <a:gd name="connsiteX61" fmla="*/ 5615 w 10068"/>
                  <a:gd name="connsiteY61" fmla="*/ 6473 h 10000"/>
                  <a:gd name="connsiteX62" fmla="*/ 5615 w 10068"/>
                  <a:gd name="connsiteY62" fmla="*/ 6576 h 10000"/>
                  <a:gd name="connsiteX63" fmla="*/ 5615 w 10068"/>
                  <a:gd name="connsiteY63" fmla="*/ 6597 h 10000"/>
                  <a:gd name="connsiteX64" fmla="*/ 6244 w 10068"/>
                  <a:gd name="connsiteY64" fmla="*/ 3170 h 10000"/>
                  <a:gd name="connsiteX65" fmla="*/ 6278 w 10068"/>
                  <a:gd name="connsiteY65" fmla="*/ 3233 h 10000"/>
                  <a:gd name="connsiteX66" fmla="*/ 6310 w 10068"/>
                  <a:gd name="connsiteY66" fmla="*/ 3338 h 10000"/>
                  <a:gd name="connsiteX67" fmla="*/ 6359 w 10068"/>
                  <a:gd name="connsiteY67" fmla="*/ 3503 h 10000"/>
                  <a:gd name="connsiteX68" fmla="*/ 6410 w 10068"/>
                  <a:gd name="connsiteY68" fmla="*/ 3734 h 10000"/>
                  <a:gd name="connsiteX69" fmla="*/ 6458 w 10068"/>
                  <a:gd name="connsiteY69" fmla="*/ 3965 h 10000"/>
                  <a:gd name="connsiteX70" fmla="*/ 6542 w 10068"/>
                  <a:gd name="connsiteY70" fmla="*/ 4258 h 10000"/>
                  <a:gd name="connsiteX71" fmla="*/ 6627 w 10068"/>
                  <a:gd name="connsiteY71" fmla="*/ 4904 h 10000"/>
                  <a:gd name="connsiteX72" fmla="*/ 6644 w 10068"/>
                  <a:gd name="connsiteY72" fmla="*/ 5238 h 10000"/>
                  <a:gd name="connsiteX73" fmla="*/ 6644 w 10068"/>
                  <a:gd name="connsiteY73" fmla="*/ 5511 h 10000"/>
                  <a:gd name="connsiteX74" fmla="*/ 6644 w 10068"/>
                  <a:gd name="connsiteY74" fmla="*/ 5740 h 10000"/>
                  <a:gd name="connsiteX75" fmla="*/ 6627 w 10068"/>
                  <a:gd name="connsiteY75" fmla="*/ 5929 h 10000"/>
                  <a:gd name="connsiteX76" fmla="*/ 6592 w 10068"/>
                  <a:gd name="connsiteY76" fmla="*/ 6096 h 10000"/>
                  <a:gd name="connsiteX77" fmla="*/ 6577 w 10068"/>
                  <a:gd name="connsiteY77" fmla="*/ 6199 h 10000"/>
                  <a:gd name="connsiteX78" fmla="*/ 6542 w 10068"/>
                  <a:gd name="connsiteY78" fmla="*/ 6264 h 10000"/>
                  <a:gd name="connsiteX79" fmla="*/ 6542 w 10068"/>
                  <a:gd name="connsiteY79" fmla="*/ 6306 h 10000"/>
                  <a:gd name="connsiteX80" fmla="*/ 6542 w 10068"/>
                  <a:gd name="connsiteY80" fmla="*/ 6264 h 10000"/>
                  <a:gd name="connsiteX81" fmla="*/ 6627 w 10068"/>
                  <a:gd name="connsiteY81" fmla="*/ 6199 h 10000"/>
                  <a:gd name="connsiteX82" fmla="*/ 6709 w 10068"/>
                  <a:gd name="connsiteY82" fmla="*/ 6074 h 10000"/>
                  <a:gd name="connsiteX83" fmla="*/ 6774 w 10068"/>
                  <a:gd name="connsiteY83" fmla="*/ 5908 h 10000"/>
                  <a:gd name="connsiteX84" fmla="*/ 6975 w 10068"/>
                  <a:gd name="connsiteY84" fmla="*/ 5532 h 10000"/>
                  <a:gd name="connsiteX85" fmla="*/ 7154 w 10068"/>
                  <a:gd name="connsiteY85" fmla="*/ 5092 h 10000"/>
                  <a:gd name="connsiteX86" fmla="*/ 7173 w 10068"/>
                  <a:gd name="connsiteY86" fmla="*/ 4926 h 10000"/>
                  <a:gd name="connsiteX87" fmla="*/ 7206 w 10068"/>
                  <a:gd name="connsiteY87" fmla="*/ 4736 h 10000"/>
                  <a:gd name="connsiteX88" fmla="*/ 7206 w 10068"/>
                  <a:gd name="connsiteY88" fmla="*/ 4424 h 10000"/>
                  <a:gd name="connsiteX89" fmla="*/ 7154 w 10068"/>
                  <a:gd name="connsiteY89" fmla="*/ 4258 h 10000"/>
                  <a:gd name="connsiteX90" fmla="*/ 7122 w 10068"/>
                  <a:gd name="connsiteY90" fmla="*/ 4235 h 10000"/>
                  <a:gd name="connsiteX91" fmla="*/ 7122 w 10068"/>
                  <a:gd name="connsiteY91" fmla="*/ 4194 h 10000"/>
                  <a:gd name="connsiteX92" fmla="*/ 7154 w 10068"/>
                  <a:gd name="connsiteY92" fmla="*/ 4235 h 10000"/>
                  <a:gd name="connsiteX93" fmla="*/ 7206 w 10068"/>
                  <a:gd name="connsiteY93" fmla="*/ 4341 h 10000"/>
                  <a:gd name="connsiteX94" fmla="*/ 7290 w 10068"/>
                  <a:gd name="connsiteY94" fmla="*/ 4466 h 10000"/>
                  <a:gd name="connsiteX95" fmla="*/ 7389 w 10068"/>
                  <a:gd name="connsiteY95" fmla="*/ 4632 h 10000"/>
                  <a:gd name="connsiteX96" fmla="*/ 7573 w 10068"/>
                  <a:gd name="connsiteY96" fmla="*/ 4904 h 10000"/>
                  <a:gd name="connsiteX97" fmla="*/ 7638 w 10068"/>
                  <a:gd name="connsiteY97" fmla="*/ 5029 h 10000"/>
                  <a:gd name="connsiteX98" fmla="*/ 7654 w 10068"/>
                  <a:gd name="connsiteY98" fmla="*/ 5072 h 10000"/>
                  <a:gd name="connsiteX99" fmla="*/ 7705 w 10068"/>
                  <a:gd name="connsiteY99" fmla="*/ 5574 h 10000"/>
                  <a:gd name="connsiteX100" fmla="*/ 7737 w 10068"/>
                  <a:gd name="connsiteY100" fmla="*/ 6032 h 10000"/>
                  <a:gd name="connsiteX101" fmla="*/ 7737 w 10068"/>
                  <a:gd name="connsiteY101" fmla="*/ 6243 h 10000"/>
                  <a:gd name="connsiteX102" fmla="*/ 7769 w 10068"/>
                  <a:gd name="connsiteY102" fmla="*/ 6431 h 10000"/>
                  <a:gd name="connsiteX103" fmla="*/ 7785 w 10068"/>
                  <a:gd name="connsiteY103" fmla="*/ 6536 h 10000"/>
                  <a:gd name="connsiteX104" fmla="*/ 7820 w 10068"/>
                  <a:gd name="connsiteY104" fmla="*/ 6576 h 10000"/>
                  <a:gd name="connsiteX105" fmla="*/ 7820 w 10068"/>
                  <a:gd name="connsiteY105" fmla="*/ 6536 h 10000"/>
                  <a:gd name="connsiteX106" fmla="*/ 7870 w 10068"/>
                  <a:gd name="connsiteY106" fmla="*/ 6473 h 10000"/>
                  <a:gd name="connsiteX107" fmla="*/ 7921 w 10068"/>
                  <a:gd name="connsiteY107" fmla="*/ 6368 h 10000"/>
                  <a:gd name="connsiteX108" fmla="*/ 7970 w 10068"/>
                  <a:gd name="connsiteY108" fmla="*/ 6243 h 10000"/>
                  <a:gd name="connsiteX109" fmla="*/ 8103 w 10068"/>
                  <a:gd name="connsiteY109" fmla="*/ 5908 h 10000"/>
                  <a:gd name="connsiteX110" fmla="*/ 8184 w 10068"/>
                  <a:gd name="connsiteY110" fmla="*/ 5468 h 10000"/>
                  <a:gd name="connsiteX111" fmla="*/ 8218 w 10068"/>
                  <a:gd name="connsiteY111" fmla="*/ 5302 h 10000"/>
                  <a:gd name="connsiteX112" fmla="*/ 8218 w 10068"/>
                  <a:gd name="connsiteY112" fmla="*/ 5175 h 10000"/>
                  <a:gd name="connsiteX113" fmla="*/ 8168 w 10068"/>
                  <a:gd name="connsiteY113" fmla="*/ 4968 h 10000"/>
                  <a:gd name="connsiteX114" fmla="*/ 8103 w 10068"/>
                  <a:gd name="connsiteY114" fmla="*/ 4862 h 10000"/>
                  <a:gd name="connsiteX115" fmla="*/ 8086 w 10068"/>
                  <a:gd name="connsiteY115" fmla="*/ 4843 h 10000"/>
                  <a:gd name="connsiteX116" fmla="*/ 8218 w 10068"/>
                  <a:gd name="connsiteY116" fmla="*/ 5029 h 10000"/>
                  <a:gd name="connsiteX117" fmla="*/ 8367 w 10068"/>
                  <a:gd name="connsiteY117" fmla="*/ 5196 h 10000"/>
                  <a:gd name="connsiteX118" fmla="*/ 8568 w 10068"/>
                  <a:gd name="connsiteY118" fmla="*/ 5365 h 10000"/>
                  <a:gd name="connsiteX119" fmla="*/ 8751 w 10068"/>
                  <a:gd name="connsiteY119" fmla="*/ 5574 h 10000"/>
                  <a:gd name="connsiteX120" fmla="*/ 8900 w 10068"/>
                  <a:gd name="connsiteY120" fmla="*/ 5846 h 10000"/>
                  <a:gd name="connsiteX121" fmla="*/ 9065 w 10068"/>
                  <a:gd name="connsiteY121" fmla="*/ 6138 h 10000"/>
                  <a:gd name="connsiteX122" fmla="*/ 9198 w 10068"/>
                  <a:gd name="connsiteY122" fmla="*/ 6513 h 10000"/>
                  <a:gd name="connsiteX123" fmla="*/ 9298 w 10068"/>
                  <a:gd name="connsiteY123" fmla="*/ 6973 h 10000"/>
                  <a:gd name="connsiteX124" fmla="*/ 9364 w 10068"/>
                  <a:gd name="connsiteY124" fmla="*/ 7475 h 10000"/>
                  <a:gd name="connsiteX125" fmla="*/ 9413 w 10068"/>
                  <a:gd name="connsiteY125" fmla="*/ 7935 h 10000"/>
                  <a:gd name="connsiteX126" fmla="*/ 9413 w 10068"/>
                  <a:gd name="connsiteY126" fmla="*/ 8354 h 10000"/>
                  <a:gd name="connsiteX127" fmla="*/ 9413 w 10068"/>
                  <a:gd name="connsiteY127" fmla="*/ 8686 h 10000"/>
                  <a:gd name="connsiteX128" fmla="*/ 9413 w 10068"/>
                  <a:gd name="connsiteY128" fmla="*/ 8938 h 10000"/>
                  <a:gd name="connsiteX129" fmla="*/ 9379 w 10068"/>
                  <a:gd name="connsiteY129" fmla="*/ 9146 h 10000"/>
                  <a:gd name="connsiteX130" fmla="*/ 9379 w 10068"/>
                  <a:gd name="connsiteY130" fmla="*/ 9314 h 10000"/>
                  <a:gd name="connsiteX131" fmla="*/ 9379 w 10068"/>
                  <a:gd name="connsiteY131" fmla="*/ 9357 h 10000"/>
                  <a:gd name="connsiteX132" fmla="*/ 9429 w 10068"/>
                  <a:gd name="connsiteY132" fmla="*/ 9357 h 10000"/>
                  <a:gd name="connsiteX133" fmla="*/ 9546 w 10068"/>
                  <a:gd name="connsiteY133" fmla="*/ 9440 h 10000"/>
                  <a:gd name="connsiteX134" fmla="*/ 9696 w 10068"/>
                  <a:gd name="connsiteY134" fmla="*/ 9543 h 10000"/>
                  <a:gd name="connsiteX135" fmla="*/ 10042 w 10068"/>
                  <a:gd name="connsiteY135" fmla="*/ 10000 h 10000"/>
                  <a:gd name="connsiteX136" fmla="*/ 9099 w 10068"/>
                  <a:gd name="connsiteY136" fmla="*/ 2668 h 10000"/>
                  <a:gd name="connsiteX137" fmla="*/ 5216 w 10068"/>
                  <a:gd name="connsiteY137" fmla="*/ 1 h 10000"/>
                  <a:gd name="connsiteX138" fmla="*/ 1453 w 10068"/>
                  <a:gd name="connsiteY138"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4982 h 10000"/>
                  <a:gd name="connsiteX7" fmla="*/ 3223 w 10068"/>
                  <a:gd name="connsiteY7" fmla="*/ 6096 h 10000"/>
                  <a:gd name="connsiteX8" fmla="*/ 3272 w 10068"/>
                  <a:gd name="connsiteY8" fmla="*/ 5344 h 10000"/>
                  <a:gd name="connsiteX9" fmla="*/ 3355 w 10068"/>
                  <a:gd name="connsiteY9" fmla="*/ 5029 h 10000"/>
                  <a:gd name="connsiteX10" fmla="*/ 3438 w 10068"/>
                  <a:gd name="connsiteY10" fmla="*/ 4736 h 10000"/>
                  <a:gd name="connsiteX11" fmla="*/ 3588 w 10068"/>
                  <a:gd name="connsiteY11" fmla="*/ 4466 h 10000"/>
                  <a:gd name="connsiteX12" fmla="*/ 3705 w 10068"/>
                  <a:gd name="connsiteY12" fmla="*/ 4341 h 10000"/>
                  <a:gd name="connsiteX13" fmla="*/ 3839 w 10068"/>
                  <a:gd name="connsiteY13" fmla="*/ 4130 h 10000"/>
                  <a:gd name="connsiteX14" fmla="*/ 4103 w 10068"/>
                  <a:gd name="connsiteY14" fmla="*/ 3757 h 10000"/>
                  <a:gd name="connsiteX15" fmla="*/ 4235 w 10068"/>
                  <a:gd name="connsiteY15" fmla="*/ 3588 h 10000"/>
                  <a:gd name="connsiteX16" fmla="*/ 4300 w 10068"/>
                  <a:gd name="connsiteY16" fmla="*/ 3463 h 10000"/>
                  <a:gd name="connsiteX17" fmla="*/ 4382 w 10068"/>
                  <a:gd name="connsiteY17" fmla="*/ 3359 h 10000"/>
                  <a:gd name="connsiteX18" fmla="*/ 4416 w 10068"/>
                  <a:gd name="connsiteY18" fmla="*/ 3338 h 10000"/>
                  <a:gd name="connsiteX19" fmla="*/ 4382 w 10068"/>
                  <a:gd name="connsiteY19" fmla="*/ 3359 h 10000"/>
                  <a:gd name="connsiteX20" fmla="*/ 4333 w 10068"/>
                  <a:gd name="connsiteY20" fmla="*/ 3463 h 10000"/>
                  <a:gd name="connsiteX21" fmla="*/ 4235 w 10068"/>
                  <a:gd name="connsiteY21" fmla="*/ 3630 h 10000"/>
                  <a:gd name="connsiteX22" fmla="*/ 4152 w 10068"/>
                  <a:gd name="connsiteY22" fmla="*/ 3839 h 10000"/>
                  <a:gd name="connsiteX23" fmla="*/ 4035 w 10068"/>
                  <a:gd name="connsiteY23" fmla="*/ 4090 h 10000"/>
                  <a:gd name="connsiteX24" fmla="*/ 3936 w 10068"/>
                  <a:gd name="connsiteY24" fmla="*/ 4363 h 10000"/>
                  <a:gd name="connsiteX25" fmla="*/ 3854 w 10068"/>
                  <a:gd name="connsiteY25" fmla="*/ 4674 h 10000"/>
                  <a:gd name="connsiteX26" fmla="*/ 3803 w 10068"/>
                  <a:gd name="connsiteY26" fmla="*/ 4968 h 10000"/>
                  <a:gd name="connsiteX27" fmla="*/ 3770 w 10068"/>
                  <a:gd name="connsiteY27" fmla="*/ 5365 h 10000"/>
                  <a:gd name="connsiteX28" fmla="*/ 3803 w 10068"/>
                  <a:gd name="connsiteY28" fmla="*/ 5698 h 10000"/>
                  <a:gd name="connsiteX29" fmla="*/ 3886 w 10068"/>
                  <a:gd name="connsiteY29" fmla="*/ 5971 h 10000"/>
                  <a:gd name="connsiteX30" fmla="*/ 3985 w 10068"/>
                  <a:gd name="connsiteY30" fmla="*/ 6138 h 10000"/>
                  <a:gd name="connsiteX31" fmla="*/ 4103 w 10068"/>
                  <a:gd name="connsiteY31" fmla="*/ 6264 h 10000"/>
                  <a:gd name="connsiteX32" fmla="*/ 4202 w 10068"/>
                  <a:gd name="connsiteY32" fmla="*/ 6368 h 10000"/>
                  <a:gd name="connsiteX33" fmla="*/ 4251 w 10068"/>
                  <a:gd name="connsiteY33" fmla="*/ 6410 h 10000"/>
                  <a:gd name="connsiteX34" fmla="*/ 4284 w 10068"/>
                  <a:gd name="connsiteY34" fmla="*/ 6410 h 10000"/>
                  <a:gd name="connsiteX35" fmla="*/ 4284 w 10068"/>
                  <a:gd name="connsiteY35" fmla="*/ 6368 h 10000"/>
                  <a:gd name="connsiteX36" fmla="*/ 4251 w 10068"/>
                  <a:gd name="connsiteY36" fmla="*/ 6243 h 10000"/>
                  <a:gd name="connsiteX37" fmla="*/ 4235 w 10068"/>
                  <a:gd name="connsiteY37" fmla="*/ 6096 h 10000"/>
                  <a:gd name="connsiteX38" fmla="*/ 4202 w 10068"/>
                  <a:gd name="connsiteY38" fmla="*/ 5867 h 10000"/>
                  <a:gd name="connsiteX39" fmla="*/ 4202 w 10068"/>
                  <a:gd name="connsiteY39" fmla="*/ 5635 h 10000"/>
                  <a:gd name="connsiteX40" fmla="*/ 4235 w 10068"/>
                  <a:gd name="connsiteY40" fmla="*/ 5344 h 10000"/>
                  <a:gd name="connsiteX41" fmla="*/ 4251 w 10068"/>
                  <a:gd name="connsiteY41" fmla="*/ 5029 h 10000"/>
                  <a:gd name="connsiteX42" fmla="*/ 4366 w 10068"/>
                  <a:gd name="connsiteY42" fmla="*/ 4736 h 10000"/>
                  <a:gd name="connsiteX43" fmla="*/ 4467 w 10068"/>
                  <a:gd name="connsiteY43" fmla="*/ 4424 h 10000"/>
                  <a:gd name="connsiteX44" fmla="*/ 4599 w 10068"/>
                  <a:gd name="connsiteY44" fmla="*/ 4194 h 10000"/>
                  <a:gd name="connsiteX45" fmla="*/ 4698 w 10068"/>
                  <a:gd name="connsiteY45" fmla="*/ 4005 h 10000"/>
                  <a:gd name="connsiteX46" fmla="*/ 4833 w 10068"/>
                  <a:gd name="connsiteY46" fmla="*/ 3839 h 10000"/>
                  <a:gd name="connsiteX47" fmla="*/ 4948 w 10068"/>
                  <a:gd name="connsiteY47" fmla="*/ 3691 h 10000"/>
                  <a:gd name="connsiteX48" fmla="*/ 5047 w 10068"/>
                  <a:gd name="connsiteY48" fmla="*/ 3588 h 10000"/>
                  <a:gd name="connsiteX49" fmla="*/ 5182 w 10068"/>
                  <a:gd name="connsiteY49" fmla="*/ 3525 h 10000"/>
                  <a:gd name="connsiteX50" fmla="*/ 5266 w 10068"/>
                  <a:gd name="connsiteY50" fmla="*/ 3525 h 10000"/>
                  <a:gd name="connsiteX51" fmla="*/ 5349 w 10068"/>
                  <a:gd name="connsiteY51" fmla="*/ 3588 h 10000"/>
                  <a:gd name="connsiteX52" fmla="*/ 5430 w 10068"/>
                  <a:gd name="connsiteY52" fmla="*/ 3691 h 10000"/>
                  <a:gd name="connsiteX53" fmla="*/ 5482 w 10068"/>
                  <a:gd name="connsiteY53" fmla="*/ 3839 h 10000"/>
                  <a:gd name="connsiteX54" fmla="*/ 5515 w 10068"/>
                  <a:gd name="connsiteY54" fmla="*/ 4028 h 10000"/>
                  <a:gd name="connsiteX55" fmla="*/ 5582 w 10068"/>
                  <a:gd name="connsiteY55" fmla="*/ 4528 h 10000"/>
                  <a:gd name="connsiteX56" fmla="*/ 5615 w 10068"/>
                  <a:gd name="connsiteY56" fmla="*/ 5092 h 10000"/>
                  <a:gd name="connsiteX57" fmla="*/ 5648 w 10068"/>
                  <a:gd name="connsiteY57" fmla="*/ 5678 h 10000"/>
                  <a:gd name="connsiteX58" fmla="*/ 5648 w 10068"/>
                  <a:gd name="connsiteY58" fmla="*/ 5929 h 10000"/>
                  <a:gd name="connsiteX59" fmla="*/ 5648 w 10068"/>
                  <a:gd name="connsiteY59" fmla="*/ 6138 h 10000"/>
                  <a:gd name="connsiteX60" fmla="*/ 5615 w 10068"/>
                  <a:gd name="connsiteY60" fmla="*/ 6346 h 10000"/>
                  <a:gd name="connsiteX61" fmla="*/ 5615 w 10068"/>
                  <a:gd name="connsiteY61" fmla="*/ 6473 h 10000"/>
                  <a:gd name="connsiteX62" fmla="*/ 5615 w 10068"/>
                  <a:gd name="connsiteY62" fmla="*/ 6576 h 10000"/>
                  <a:gd name="connsiteX63" fmla="*/ 5615 w 10068"/>
                  <a:gd name="connsiteY63" fmla="*/ 6597 h 10000"/>
                  <a:gd name="connsiteX64" fmla="*/ 6244 w 10068"/>
                  <a:gd name="connsiteY64" fmla="*/ 3170 h 10000"/>
                  <a:gd name="connsiteX65" fmla="*/ 6278 w 10068"/>
                  <a:gd name="connsiteY65" fmla="*/ 3233 h 10000"/>
                  <a:gd name="connsiteX66" fmla="*/ 6310 w 10068"/>
                  <a:gd name="connsiteY66" fmla="*/ 3338 h 10000"/>
                  <a:gd name="connsiteX67" fmla="*/ 6359 w 10068"/>
                  <a:gd name="connsiteY67" fmla="*/ 3503 h 10000"/>
                  <a:gd name="connsiteX68" fmla="*/ 6410 w 10068"/>
                  <a:gd name="connsiteY68" fmla="*/ 3734 h 10000"/>
                  <a:gd name="connsiteX69" fmla="*/ 6458 w 10068"/>
                  <a:gd name="connsiteY69" fmla="*/ 3965 h 10000"/>
                  <a:gd name="connsiteX70" fmla="*/ 6542 w 10068"/>
                  <a:gd name="connsiteY70" fmla="*/ 4258 h 10000"/>
                  <a:gd name="connsiteX71" fmla="*/ 6627 w 10068"/>
                  <a:gd name="connsiteY71" fmla="*/ 4904 h 10000"/>
                  <a:gd name="connsiteX72" fmla="*/ 6644 w 10068"/>
                  <a:gd name="connsiteY72" fmla="*/ 5238 h 10000"/>
                  <a:gd name="connsiteX73" fmla="*/ 6644 w 10068"/>
                  <a:gd name="connsiteY73" fmla="*/ 5511 h 10000"/>
                  <a:gd name="connsiteX74" fmla="*/ 6644 w 10068"/>
                  <a:gd name="connsiteY74" fmla="*/ 5740 h 10000"/>
                  <a:gd name="connsiteX75" fmla="*/ 6627 w 10068"/>
                  <a:gd name="connsiteY75" fmla="*/ 5929 h 10000"/>
                  <a:gd name="connsiteX76" fmla="*/ 6592 w 10068"/>
                  <a:gd name="connsiteY76" fmla="*/ 6096 h 10000"/>
                  <a:gd name="connsiteX77" fmla="*/ 6577 w 10068"/>
                  <a:gd name="connsiteY77" fmla="*/ 6199 h 10000"/>
                  <a:gd name="connsiteX78" fmla="*/ 6542 w 10068"/>
                  <a:gd name="connsiteY78" fmla="*/ 6264 h 10000"/>
                  <a:gd name="connsiteX79" fmla="*/ 6542 w 10068"/>
                  <a:gd name="connsiteY79" fmla="*/ 6306 h 10000"/>
                  <a:gd name="connsiteX80" fmla="*/ 6542 w 10068"/>
                  <a:gd name="connsiteY80" fmla="*/ 6264 h 10000"/>
                  <a:gd name="connsiteX81" fmla="*/ 6627 w 10068"/>
                  <a:gd name="connsiteY81" fmla="*/ 6199 h 10000"/>
                  <a:gd name="connsiteX82" fmla="*/ 6709 w 10068"/>
                  <a:gd name="connsiteY82" fmla="*/ 6074 h 10000"/>
                  <a:gd name="connsiteX83" fmla="*/ 6774 w 10068"/>
                  <a:gd name="connsiteY83" fmla="*/ 5908 h 10000"/>
                  <a:gd name="connsiteX84" fmla="*/ 6975 w 10068"/>
                  <a:gd name="connsiteY84" fmla="*/ 5532 h 10000"/>
                  <a:gd name="connsiteX85" fmla="*/ 7154 w 10068"/>
                  <a:gd name="connsiteY85" fmla="*/ 5092 h 10000"/>
                  <a:gd name="connsiteX86" fmla="*/ 7173 w 10068"/>
                  <a:gd name="connsiteY86" fmla="*/ 4926 h 10000"/>
                  <a:gd name="connsiteX87" fmla="*/ 7206 w 10068"/>
                  <a:gd name="connsiteY87" fmla="*/ 4736 h 10000"/>
                  <a:gd name="connsiteX88" fmla="*/ 7206 w 10068"/>
                  <a:gd name="connsiteY88" fmla="*/ 4424 h 10000"/>
                  <a:gd name="connsiteX89" fmla="*/ 7154 w 10068"/>
                  <a:gd name="connsiteY89" fmla="*/ 4258 h 10000"/>
                  <a:gd name="connsiteX90" fmla="*/ 7122 w 10068"/>
                  <a:gd name="connsiteY90" fmla="*/ 4235 h 10000"/>
                  <a:gd name="connsiteX91" fmla="*/ 7122 w 10068"/>
                  <a:gd name="connsiteY91" fmla="*/ 4194 h 10000"/>
                  <a:gd name="connsiteX92" fmla="*/ 7154 w 10068"/>
                  <a:gd name="connsiteY92" fmla="*/ 4235 h 10000"/>
                  <a:gd name="connsiteX93" fmla="*/ 7206 w 10068"/>
                  <a:gd name="connsiteY93" fmla="*/ 4341 h 10000"/>
                  <a:gd name="connsiteX94" fmla="*/ 7290 w 10068"/>
                  <a:gd name="connsiteY94" fmla="*/ 4466 h 10000"/>
                  <a:gd name="connsiteX95" fmla="*/ 7389 w 10068"/>
                  <a:gd name="connsiteY95" fmla="*/ 4632 h 10000"/>
                  <a:gd name="connsiteX96" fmla="*/ 7573 w 10068"/>
                  <a:gd name="connsiteY96" fmla="*/ 4904 h 10000"/>
                  <a:gd name="connsiteX97" fmla="*/ 7638 w 10068"/>
                  <a:gd name="connsiteY97" fmla="*/ 5029 h 10000"/>
                  <a:gd name="connsiteX98" fmla="*/ 7654 w 10068"/>
                  <a:gd name="connsiteY98" fmla="*/ 5072 h 10000"/>
                  <a:gd name="connsiteX99" fmla="*/ 7705 w 10068"/>
                  <a:gd name="connsiteY99" fmla="*/ 5574 h 10000"/>
                  <a:gd name="connsiteX100" fmla="*/ 7737 w 10068"/>
                  <a:gd name="connsiteY100" fmla="*/ 6032 h 10000"/>
                  <a:gd name="connsiteX101" fmla="*/ 7737 w 10068"/>
                  <a:gd name="connsiteY101" fmla="*/ 6243 h 10000"/>
                  <a:gd name="connsiteX102" fmla="*/ 7769 w 10068"/>
                  <a:gd name="connsiteY102" fmla="*/ 6431 h 10000"/>
                  <a:gd name="connsiteX103" fmla="*/ 7785 w 10068"/>
                  <a:gd name="connsiteY103" fmla="*/ 6536 h 10000"/>
                  <a:gd name="connsiteX104" fmla="*/ 7820 w 10068"/>
                  <a:gd name="connsiteY104" fmla="*/ 6576 h 10000"/>
                  <a:gd name="connsiteX105" fmla="*/ 7820 w 10068"/>
                  <a:gd name="connsiteY105" fmla="*/ 6536 h 10000"/>
                  <a:gd name="connsiteX106" fmla="*/ 7870 w 10068"/>
                  <a:gd name="connsiteY106" fmla="*/ 6473 h 10000"/>
                  <a:gd name="connsiteX107" fmla="*/ 7921 w 10068"/>
                  <a:gd name="connsiteY107" fmla="*/ 6368 h 10000"/>
                  <a:gd name="connsiteX108" fmla="*/ 7970 w 10068"/>
                  <a:gd name="connsiteY108" fmla="*/ 6243 h 10000"/>
                  <a:gd name="connsiteX109" fmla="*/ 8103 w 10068"/>
                  <a:gd name="connsiteY109" fmla="*/ 5908 h 10000"/>
                  <a:gd name="connsiteX110" fmla="*/ 8184 w 10068"/>
                  <a:gd name="connsiteY110" fmla="*/ 5468 h 10000"/>
                  <a:gd name="connsiteX111" fmla="*/ 8218 w 10068"/>
                  <a:gd name="connsiteY111" fmla="*/ 5302 h 10000"/>
                  <a:gd name="connsiteX112" fmla="*/ 8218 w 10068"/>
                  <a:gd name="connsiteY112" fmla="*/ 5175 h 10000"/>
                  <a:gd name="connsiteX113" fmla="*/ 8168 w 10068"/>
                  <a:gd name="connsiteY113" fmla="*/ 4968 h 10000"/>
                  <a:gd name="connsiteX114" fmla="*/ 8103 w 10068"/>
                  <a:gd name="connsiteY114" fmla="*/ 4862 h 10000"/>
                  <a:gd name="connsiteX115" fmla="*/ 8086 w 10068"/>
                  <a:gd name="connsiteY115" fmla="*/ 4843 h 10000"/>
                  <a:gd name="connsiteX116" fmla="*/ 8218 w 10068"/>
                  <a:gd name="connsiteY116" fmla="*/ 5029 h 10000"/>
                  <a:gd name="connsiteX117" fmla="*/ 8367 w 10068"/>
                  <a:gd name="connsiteY117" fmla="*/ 5196 h 10000"/>
                  <a:gd name="connsiteX118" fmla="*/ 8568 w 10068"/>
                  <a:gd name="connsiteY118" fmla="*/ 5365 h 10000"/>
                  <a:gd name="connsiteX119" fmla="*/ 8751 w 10068"/>
                  <a:gd name="connsiteY119" fmla="*/ 5574 h 10000"/>
                  <a:gd name="connsiteX120" fmla="*/ 8900 w 10068"/>
                  <a:gd name="connsiteY120" fmla="*/ 5846 h 10000"/>
                  <a:gd name="connsiteX121" fmla="*/ 9065 w 10068"/>
                  <a:gd name="connsiteY121" fmla="*/ 6138 h 10000"/>
                  <a:gd name="connsiteX122" fmla="*/ 9198 w 10068"/>
                  <a:gd name="connsiteY122" fmla="*/ 6513 h 10000"/>
                  <a:gd name="connsiteX123" fmla="*/ 9298 w 10068"/>
                  <a:gd name="connsiteY123" fmla="*/ 6973 h 10000"/>
                  <a:gd name="connsiteX124" fmla="*/ 9364 w 10068"/>
                  <a:gd name="connsiteY124" fmla="*/ 7475 h 10000"/>
                  <a:gd name="connsiteX125" fmla="*/ 9413 w 10068"/>
                  <a:gd name="connsiteY125" fmla="*/ 7935 h 10000"/>
                  <a:gd name="connsiteX126" fmla="*/ 9413 w 10068"/>
                  <a:gd name="connsiteY126" fmla="*/ 8354 h 10000"/>
                  <a:gd name="connsiteX127" fmla="*/ 9413 w 10068"/>
                  <a:gd name="connsiteY127" fmla="*/ 8686 h 10000"/>
                  <a:gd name="connsiteX128" fmla="*/ 9413 w 10068"/>
                  <a:gd name="connsiteY128" fmla="*/ 8938 h 10000"/>
                  <a:gd name="connsiteX129" fmla="*/ 9379 w 10068"/>
                  <a:gd name="connsiteY129" fmla="*/ 9146 h 10000"/>
                  <a:gd name="connsiteX130" fmla="*/ 9379 w 10068"/>
                  <a:gd name="connsiteY130" fmla="*/ 9314 h 10000"/>
                  <a:gd name="connsiteX131" fmla="*/ 9379 w 10068"/>
                  <a:gd name="connsiteY131" fmla="*/ 9357 h 10000"/>
                  <a:gd name="connsiteX132" fmla="*/ 9429 w 10068"/>
                  <a:gd name="connsiteY132" fmla="*/ 9357 h 10000"/>
                  <a:gd name="connsiteX133" fmla="*/ 9546 w 10068"/>
                  <a:gd name="connsiteY133" fmla="*/ 9440 h 10000"/>
                  <a:gd name="connsiteX134" fmla="*/ 9696 w 10068"/>
                  <a:gd name="connsiteY134" fmla="*/ 9543 h 10000"/>
                  <a:gd name="connsiteX135" fmla="*/ 10042 w 10068"/>
                  <a:gd name="connsiteY135" fmla="*/ 10000 h 10000"/>
                  <a:gd name="connsiteX136" fmla="*/ 9099 w 10068"/>
                  <a:gd name="connsiteY136" fmla="*/ 2668 h 10000"/>
                  <a:gd name="connsiteX137" fmla="*/ 5216 w 10068"/>
                  <a:gd name="connsiteY137" fmla="*/ 1 h 10000"/>
                  <a:gd name="connsiteX138" fmla="*/ 1453 w 10068"/>
                  <a:gd name="connsiteY138"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4982 h 10000"/>
                  <a:gd name="connsiteX7" fmla="*/ 3223 w 10068"/>
                  <a:gd name="connsiteY7" fmla="*/ 6096 h 10000"/>
                  <a:gd name="connsiteX8" fmla="*/ 3272 w 10068"/>
                  <a:gd name="connsiteY8" fmla="*/ 5344 h 10000"/>
                  <a:gd name="connsiteX9" fmla="*/ 3355 w 10068"/>
                  <a:gd name="connsiteY9" fmla="*/ 5029 h 10000"/>
                  <a:gd name="connsiteX10" fmla="*/ 3438 w 10068"/>
                  <a:gd name="connsiteY10" fmla="*/ 4736 h 10000"/>
                  <a:gd name="connsiteX11" fmla="*/ 3588 w 10068"/>
                  <a:gd name="connsiteY11" fmla="*/ 4466 h 10000"/>
                  <a:gd name="connsiteX12" fmla="*/ 3705 w 10068"/>
                  <a:gd name="connsiteY12" fmla="*/ 4341 h 10000"/>
                  <a:gd name="connsiteX13" fmla="*/ 3839 w 10068"/>
                  <a:gd name="connsiteY13" fmla="*/ 4130 h 10000"/>
                  <a:gd name="connsiteX14" fmla="*/ 4103 w 10068"/>
                  <a:gd name="connsiteY14" fmla="*/ 3757 h 10000"/>
                  <a:gd name="connsiteX15" fmla="*/ 4235 w 10068"/>
                  <a:gd name="connsiteY15" fmla="*/ 3588 h 10000"/>
                  <a:gd name="connsiteX16" fmla="*/ 4300 w 10068"/>
                  <a:gd name="connsiteY16" fmla="*/ 3463 h 10000"/>
                  <a:gd name="connsiteX17" fmla="*/ 4382 w 10068"/>
                  <a:gd name="connsiteY17" fmla="*/ 3359 h 10000"/>
                  <a:gd name="connsiteX18" fmla="*/ 4416 w 10068"/>
                  <a:gd name="connsiteY18" fmla="*/ 3338 h 10000"/>
                  <a:gd name="connsiteX19" fmla="*/ 4382 w 10068"/>
                  <a:gd name="connsiteY19" fmla="*/ 3359 h 10000"/>
                  <a:gd name="connsiteX20" fmla="*/ 4333 w 10068"/>
                  <a:gd name="connsiteY20" fmla="*/ 3463 h 10000"/>
                  <a:gd name="connsiteX21" fmla="*/ 4235 w 10068"/>
                  <a:gd name="connsiteY21" fmla="*/ 3630 h 10000"/>
                  <a:gd name="connsiteX22" fmla="*/ 4152 w 10068"/>
                  <a:gd name="connsiteY22" fmla="*/ 3839 h 10000"/>
                  <a:gd name="connsiteX23" fmla="*/ 4035 w 10068"/>
                  <a:gd name="connsiteY23" fmla="*/ 4090 h 10000"/>
                  <a:gd name="connsiteX24" fmla="*/ 3936 w 10068"/>
                  <a:gd name="connsiteY24" fmla="*/ 4363 h 10000"/>
                  <a:gd name="connsiteX25" fmla="*/ 3854 w 10068"/>
                  <a:gd name="connsiteY25" fmla="*/ 4674 h 10000"/>
                  <a:gd name="connsiteX26" fmla="*/ 3803 w 10068"/>
                  <a:gd name="connsiteY26" fmla="*/ 4968 h 10000"/>
                  <a:gd name="connsiteX27" fmla="*/ 3770 w 10068"/>
                  <a:gd name="connsiteY27" fmla="*/ 5365 h 10000"/>
                  <a:gd name="connsiteX28" fmla="*/ 3803 w 10068"/>
                  <a:gd name="connsiteY28" fmla="*/ 5698 h 10000"/>
                  <a:gd name="connsiteX29" fmla="*/ 3886 w 10068"/>
                  <a:gd name="connsiteY29" fmla="*/ 5971 h 10000"/>
                  <a:gd name="connsiteX30" fmla="*/ 3985 w 10068"/>
                  <a:gd name="connsiteY30" fmla="*/ 6138 h 10000"/>
                  <a:gd name="connsiteX31" fmla="*/ 4103 w 10068"/>
                  <a:gd name="connsiteY31" fmla="*/ 6264 h 10000"/>
                  <a:gd name="connsiteX32" fmla="*/ 4202 w 10068"/>
                  <a:gd name="connsiteY32" fmla="*/ 6368 h 10000"/>
                  <a:gd name="connsiteX33" fmla="*/ 4251 w 10068"/>
                  <a:gd name="connsiteY33" fmla="*/ 6410 h 10000"/>
                  <a:gd name="connsiteX34" fmla="*/ 4284 w 10068"/>
                  <a:gd name="connsiteY34" fmla="*/ 6410 h 10000"/>
                  <a:gd name="connsiteX35" fmla="*/ 4284 w 10068"/>
                  <a:gd name="connsiteY35" fmla="*/ 6368 h 10000"/>
                  <a:gd name="connsiteX36" fmla="*/ 4251 w 10068"/>
                  <a:gd name="connsiteY36" fmla="*/ 6243 h 10000"/>
                  <a:gd name="connsiteX37" fmla="*/ 4235 w 10068"/>
                  <a:gd name="connsiteY37" fmla="*/ 6096 h 10000"/>
                  <a:gd name="connsiteX38" fmla="*/ 4202 w 10068"/>
                  <a:gd name="connsiteY38" fmla="*/ 5867 h 10000"/>
                  <a:gd name="connsiteX39" fmla="*/ 4202 w 10068"/>
                  <a:gd name="connsiteY39" fmla="*/ 5635 h 10000"/>
                  <a:gd name="connsiteX40" fmla="*/ 4235 w 10068"/>
                  <a:gd name="connsiteY40" fmla="*/ 5344 h 10000"/>
                  <a:gd name="connsiteX41" fmla="*/ 4251 w 10068"/>
                  <a:gd name="connsiteY41" fmla="*/ 5029 h 10000"/>
                  <a:gd name="connsiteX42" fmla="*/ 4366 w 10068"/>
                  <a:gd name="connsiteY42" fmla="*/ 4736 h 10000"/>
                  <a:gd name="connsiteX43" fmla="*/ 4467 w 10068"/>
                  <a:gd name="connsiteY43" fmla="*/ 4424 h 10000"/>
                  <a:gd name="connsiteX44" fmla="*/ 4599 w 10068"/>
                  <a:gd name="connsiteY44" fmla="*/ 4194 h 10000"/>
                  <a:gd name="connsiteX45" fmla="*/ 4698 w 10068"/>
                  <a:gd name="connsiteY45" fmla="*/ 4005 h 10000"/>
                  <a:gd name="connsiteX46" fmla="*/ 4833 w 10068"/>
                  <a:gd name="connsiteY46" fmla="*/ 3839 h 10000"/>
                  <a:gd name="connsiteX47" fmla="*/ 4948 w 10068"/>
                  <a:gd name="connsiteY47" fmla="*/ 3691 h 10000"/>
                  <a:gd name="connsiteX48" fmla="*/ 5047 w 10068"/>
                  <a:gd name="connsiteY48" fmla="*/ 3588 h 10000"/>
                  <a:gd name="connsiteX49" fmla="*/ 5182 w 10068"/>
                  <a:gd name="connsiteY49" fmla="*/ 3525 h 10000"/>
                  <a:gd name="connsiteX50" fmla="*/ 5266 w 10068"/>
                  <a:gd name="connsiteY50" fmla="*/ 3525 h 10000"/>
                  <a:gd name="connsiteX51" fmla="*/ 5349 w 10068"/>
                  <a:gd name="connsiteY51" fmla="*/ 3588 h 10000"/>
                  <a:gd name="connsiteX52" fmla="*/ 5430 w 10068"/>
                  <a:gd name="connsiteY52" fmla="*/ 3691 h 10000"/>
                  <a:gd name="connsiteX53" fmla="*/ 5482 w 10068"/>
                  <a:gd name="connsiteY53" fmla="*/ 3839 h 10000"/>
                  <a:gd name="connsiteX54" fmla="*/ 5515 w 10068"/>
                  <a:gd name="connsiteY54" fmla="*/ 4028 h 10000"/>
                  <a:gd name="connsiteX55" fmla="*/ 5582 w 10068"/>
                  <a:gd name="connsiteY55" fmla="*/ 4528 h 10000"/>
                  <a:gd name="connsiteX56" fmla="*/ 5615 w 10068"/>
                  <a:gd name="connsiteY56" fmla="*/ 5092 h 10000"/>
                  <a:gd name="connsiteX57" fmla="*/ 5648 w 10068"/>
                  <a:gd name="connsiteY57" fmla="*/ 5678 h 10000"/>
                  <a:gd name="connsiteX58" fmla="*/ 5648 w 10068"/>
                  <a:gd name="connsiteY58" fmla="*/ 5929 h 10000"/>
                  <a:gd name="connsiteX59" fmla="*/ 5648 w 10068"/>
                  <a:gd name="connsiteY59" fmla="*/ 6138 h 10000"/>
                  <a:gd name="connsiteX60" fmla="*/ 5615 w 10068"/>
                  <a:gd name="connsiteY60" fmla="*/ 6346 h 10000"/>
                  <a:gd name="connsiteX61" fmla="*/ 5615 w 10068"/>
                  <a:gd name="connsiteY61" fmla="*/ 6473 h 10000"/>
                  <a:gd name="connsiteX62" fmla="*/ 5615 w 10068"/>
                  <a:gd name="connsiteY62" fmla="*/ 6576 h 10000"/>
                  <a:gd name="connsiteX63" fmla="*/ 5615 w 10068"/>
                  <a:gd name="connsiteY63" fmla="*/ 6597 h 10000"/>
                  <a:gd name="connsiteX64" fmla="*/ 6244 w 10068"/>
                  <a:gd name="connsiteY64" fmla="*/ 3170 h 10000"/>
                  <a:gd name="connsiteX65" fmla="*/ 6278 w 10068"/>
                  <a:gd name="connsiteY65" fmla="*/ 3233 h 10000"/>
                  <a:gd name="connsiteX66" fmla="*/ 6310 w 10068"/>
                  <a:gd name="connsiteY66" fmla="*/ 3338 h 10000"/>
                  <a:gd name="connsiteX67" fmla="*/ 6359 w 10068"/>
                  <a:gd name="connsiteY67" fmla="*/ 3503 h 10000"/>
                  <a:gd name="connsiteX68" fmla="*/ 6410 w 10068"/>
                  <a:gd name="connsiteY68" fmla="*/ 3734 h 10000"/>
                  <a:gd name="connsiteX69" fmla="*/ 6458 w 10068"/>
                  <a:gd name="connsiteY69" fmla="*/ 3965 h 10000"/>
                  <a:gd name="connsiteX70" fmla="*/ 6542 w 10068"/>
                  <a:gd name="connsiteY70" fmla="*/ 4258 h 10000"/>
                  <a:gd name="connsiteX71" fmla="*/ 6627 w 10068"/>
                  <a:gd name="connsiteY71" fmla="*/ 4904 h 10000"/>
                  <a:gd name="connsiteX72" fmla="*/ 6644 w 10068"/>
                  <a:gd name="connsiteY72" fmla="*/ 5238 h 10000"/>
                  <a:gd name="connsiteX73" fmla="*/ 6644 w 10068"/>
                  <a:gd name="connsiteY73" fmla="*/ 5511 h 10000"/>
                  <a:gd name="connsiteX74" fmla="*/ 6644 w 10068"/>
                  <a:gd name="connsiteY74" fmla="*/ 5740 h 10000"/>
                  <a:gd name="connsiteX75" fmla="*/ 6627 w 10068"/>
                  <a:gd name="connsiteY75" fmla="*/ 5929 h 10000"/>
                  <a:gd name="connsiteX76" fmla="*/ 6592 w 10068"/>
                  <a:gd name="connsiteY76" fmla="*/ 6096 h 10000"/>
                  <a:gd name="connsiteX77" fmla="*/ 6577 w 10068"/>
                  <a:gd name="connsiteY77" fmla="*/ 6199 h 10000"/>
                  <a:gd name="connsiteX78" fmla="*/ 6542 w 10068"/>
                  <a:gd name="connsiteY78" fmla="*/ 6264 h 10000"/>
                  <a:gd name="connsiteX79" fmla="*/ 6542 w 10068"/>
                  <a:gd name="connsiteY79" fmla="*/ 6306 h 10000"/>
                  <a:gd name="connsiteX80" fmla="*/ 6542 w 10068"/>
                  <a:gd name="connsiteY80" fmla="*/ 6264 h 10000"/>
                  <a:gd name="connsiteX81" fmla="*/ 6627 w 10068"/>
                  <a:gd name="connsiteY81" fmla="*/ 6199 h 10000"/>
                  <a:gd name="connsiteX82" fmla="*/ 6709 w 10068"/>
                  <a:gd name="connsiteY82" fmla="*/ 6074 h 10000"/>
                  <a:gd name="connsiteX83" fmla="*/ 6774 w 10068"/>
                  <a:gd name="connsiteY83" fmla="*/ 5908 h 10000"/>
                  <a:gd name="connsiteX84" fmla="*/ 6975 w 10068"/>
                  <a:gd name="connsiteY84" fmla="*/ 5532 h 10000"/>
                  <a:gd name="connsiteX85" fmla="*/ 7154 w 10068"/>
                  <a:gd name="connsiteY85" fmla="*/ 5092 h 10000"/>
                  <a:gd name="connsiteX86" fmla="*/ 7173 w 10068"/>
                  <a:gd name="connsiteY86" fmla="*/ 4926 h 10000"/>
                  <a:gd name="connsiteX87" fmla="*/ 7206 w 10068"/>
                  <a:gd name="connsiteY87" fmla="*/ 4736 h 10000"/>
                  <a:gd name="connsiteX88" fmla="*/ 7206 w 10068"/>
                  <a:gd name="connsiteY88" fmla="*/ 4424 h 10000"/>
                  <a:gd name="connsiteX89" fmla="*/ 7154 w 10068"/>
                  <a:gd name="connsiteY89" fmla="*/ 4258 h 10000"/>
                  <a:gd name="connsiteX90" fmla="*/ 7122 w 10068"/>
                  <a:gd name="connsiteY90" fmla="*/ 4235 h 10000"/>
                  <a:gd name="connsiteX91" fmla="*/ 7122 w 10068"/>
                  <a:gd name="connsiteY91" fmla="*/ 4194 h 10000"/>
                  <a:gd name="connsiteX92" fmla="*/ 7154 w 10068"/>
                  <a:gd name="connsiteY92" fmla="*/ 4235 h 10000"/>
                  <a:gd name="connsiteX93" fmla="*/ 7206 w 10068"/>
                  <a:gd name="connsiteY93" fmla="*/ 4341 h 10000"/>
                  <a:gd name="connsiteX94" fmla="*/ 7290 w 10068"/>
                  <a:gd name="connsiteY94" fmla="*/ 4466 h 10000"/>
                  <a:gd name="connsiteX95" fmla="*/ 7389 w 10068"/>
                  <a:gd name="connsiteY95" fmla="*/ 4632 h 10000"/>
                  <a:gd name="connsiteX96" fmla="*/ 7573 w 10068"/>
                  <a:gd name="connsiteY96" fmla="*/ 4904 h 10000"/>
                  <a:gd name="connsiteX97" fmla="*/ 7638 w 10068"/>
                  <a:gd name="connsiteY97" fmla="*/ 5029 h 10000"/>
                  <a:gd name="connsiteX98" fmla="*/ 7654 w 10068"/>
                  <a:gd name="connsiteY98" fmla="*/ 5072 h 10000"/>
                  <a:gd name="connsiteX99" fmla="*/ 7705 w 10068"/>
                  <a:gd name="connsiteY99" fmla="*/ 5574 h 10000"/>
                  <a:gd name="connsiteX100" fmla="*/ 7737 w 10068"/>
                  <a:gd name="connsiteY100" fmla="*/ 6032 h 10000"/>
                  <a:gd name="connsiteX101" fmla="*/ 7737 w 10068"/>
                  <a:gd name="connsiteY101" fmla="*/ 6243 h 10000"/>
                  <a:gd name="connsiteX102" fmla="*/ 7769 w 10068"/>
                  <a:gd name="connsiteY102" fmla="*/ 6431 h 10000"/>
                  <a:gd name="connsiteX103" fmla="*/ 7785 w 10068"/>
                  <a:gd name="connsiteY103" fmla="*/ 6536 h 10000"/>
                  <a:gd name="connsiteX104" fmla="*/ 7820 w 10068"/>
                  <a:gd name="connsiteY104" fmla="*/ 6576 h 10000"/>
                  <a:gd name="connsiteX105" fmla="*/ 7820 w 10068"/>
                  <a:gd name="connsiteY105" fmla="*/ 6536 h 10000"/>
                  <a:gd name="connsiteX106" fmla="*/ 7870 w 10068"/>
                  <a:gd name="connsiteY106" fmla="*/ 6473 h 10000"/>
                  <a:gd name="connsiteX107" fmla="*/ 7921 w 10068"/>
                  <a:gd name="connsiteY107" fmla="*/ 6368 h 10000"/>
                  <a:gd name="connsiteX108" fmla="*/ 7970 w 10068"/>
                  <a:gd name="connsiteY108" fmla="*/ 6243 h 10000"/>
                  <a:gd name="connsiteX109" fmla="*/ 8103 w 10068"/>
                  <a:gd name="connsiteY109" fmla="*/ 5908 h 10000"/>
                  <a:gd name="connsiteX110" fmla="*/ 8184 w 10068"/>
                  <a:gd name="connsiteY110" fmla="*/ 5468 h 10000"/>
                  <a:gd name="connsiteX111" fmla="*/ 8218 w 10068"/>
                  <a:gd name="connsiteY111" fmla="*/ 5302 h 10000"/>
                  <a:gd name="connsiteX112" fmla="*/ 8218 w 10068"/>
                  <a:gd name="connsiteY112" fmla="*/ 5175 h 10000"/>
                  <a:gd name="connsiteX113" fmla="*/ 8168 w 10068"/>
                  <a:gd name="connsiteY113" fmla="*/ 4968 h 10000"/>
                  <a:gd name="connsiteX114" fmla="*/ 8103 w 10068"/>
                  <a:gd name="connsiteY114" fmla="*/ 4862 h 10000"/>
                  <a:gd name="connsiteX115" fmla="*/ 8086 w 10068"/>
                  <a:gd name="connsiteY115" fmla="*/ 4843 h 10000"/>
                  <a:gd name="connsiteX116" fmla="*/ 8218 w 10068"/>
                  <a:gd name="connsiteY116" fmla="*/ 5029 h 10000"/>
                  <a:gd name="connsiteX117" fmla="*/ 8367 w 10068"/>
                  <a:gd name="connsiteY117" fmla="*/ 5196 h 10000"/>
                  <a:gd name="connsiteX118" fmla="*/ 8568 w 10068"/>
                  <a:gd name="connsiteY118" fmla="*/ 5365 h 10000"/>
                  <a:gd name="connsiteX119" fmla="*/ 8751 w 10068"/>
                  <a:gd name="connsiteY119" fmla="*/ 5574 h 10000"/>
                  <a:gd name="connsiteX120" fmla="*/ 8900 w 10068"/>
                  <a:gd name="connsiteY120" fmla="*/ 5846 h 10000"/>
                  <a:gd name="connsiteX121" fmla="*/ 9065 w 10068"/>
                  <a:gd name="connsiteY121" fmla="*/ 6138 h 10000"/>
                  <a:gd name="connsiteX122" fmla="*/ 9198 w 10068"/>
                  <a:gd name="connsiteY122" fmla="*/ 6513 h 10000"/>
                  <a:gd name="connsiteX123" fmla="*/ 9298 w 10068"/>
                  <a:gd name="connsiteY123" fmla="*/ 6973 h 10000"/>
                  <a:gd name="connsiteX124" fmla="*/ 9364 w 10068"/>
                  <a:gd name="connsiteY124" fmla="*/ 7475 h 10000"/>
                  <a:gd name="connsiteX125" fmla="*/ 9413 w 10068"/>
                  <a:gd name="connsiteY125" fmla="*/ 7935 h 10000"/>
                  <a:gd name="connsiteX126" fmla="*/ 9413 w 10068"/>
                  <a:gd name="connsiteY126" fmla="*/ 8354 h 10000"/>
                  <a:gd name="connsiteX127" fmla="*/ 9413 w 10068"/>
                  <a:gd name="connsiteY127" fmla="*/ 8686 h 10000"/>
                  <a:gd name="connsiteX128" fmla="*/ 9413 w 10068"/>
                  <a:gd name="connsiteY128" fmla="*/ 8938 h 10000"/>
                  <a:gd name="connsiteX129" fmla="*/ 9379 w 10068"/>
                  <a:gd name="connsiteY129" fmla="*/ 9146 h 10000"/>
                  <a:gd name="connsiteX130" fmla="*/ 9379 w 10068"/>
                  <a:gd name="connsiteY130" fmla="*/ 9314 h 10000"/>
                  <a:gd name="connsiteX131" fmla="*/ 9379 w 10068"/>
                  <a:gd name="connsiteY131" fmla="*/ 9357 h 10000"/>
                  <a:gd name="connsiteX132" fmla="*/ 9429 w 10068"/>
                  <a:gd name="connsiteY132" fmla="*/ 9357 h 10000"/>
                  <a:gd name="connsiteX133" fmla="*/ 9546 w 10068"/>
                  <a:gd name="connsiteY133" fmla="*/ 9440 h 10000"/>
                  <a:gd name="connsiteX134" fmla="*/ 9696 w 10068"/>
                  <a:gd name="connsiteY134" fmla="*/ 9543 h 10000"/>
                  <a:gd name="connsiteX135" fmla="*/ 10042 w 10068"/>
                  <a:gd name="connsiteY135" fmla="*/ 10000 h 10000"/>
                  <a:gd name="connsiteX136" fmla="*/ 9099 w 10068"/>
                  <a:gd name="connsiteY136" fmla="*/ 2668 h 10000"/>
                  <a:gd name="connsiteX137" fmla="*/ 5216 w 10068"/>
                  <a:gd name="connsiteY137" fmla="*/ 1 h 10000"/>
                  <a:gd name="connsiteX138" fmla="*/ 1453 w 10068"/>
                  <a:gd name="connsiteY138"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4982 h 10000"/>
                  <a:gd name="connsiteX7" fmla="*/ 3223 w 10068"/>
                  <a:gd name="connsiteY7" fmla="*/ 6096 h 10000"/>
                  <a:gd name="connsiteX8" fmla="*/ 3272 w 10068"/>
                  <a:gd name="connsiteY8" fmla="*/ 5344 h 10000"/>
                  <a:gd name="connsiteX9" fmla="*/ 3355 w 10068"/>
                  <a:gd name="connsiteY9" fmla="*/ 5029 h 10000"/>
                  <a:gd name="connsiteX10" fmla="*/ 3438 w 10068"/>
                  <a:gd name="connsiteY10" fmla="*/ 4736 h 10000"/>
                  <a:gd name="connsiteX11" fmla="*/ 3588 w 10068"/>
                  <a:gd name="connsiteY11" fmla="*/ 4466 h 10000"/>
                  <a:gd name="connsiteX12" fmla="*/ 3705 w 10068"/>
                  <a:gd name="connsiteY12" fmla="*/ 4341 h 10000"/>
                  <a:gd name="connsiteX13" fmla="*/ 3839 w 10068"/>
                  <a:gd name="connsiteY13" fmla="*/ 4130 h 10000"/>
                  <a:gd name="connsiteX14" fmla="*/ 4103 w 10068"/>
                  <a:gd name="connsiteY14" fmla="*/ 3757 h 10000"/>
                  <a:gd name="connsiteX15" fmla="*/ 4235 w 10068"/>
                  <a:gd name="connsiteY15" fmla="*/ 3588 h 10000"/>
                  <a:gd name="connsiteX16" fmla="*/ 4300 w 10068"/>
                  <a:gd name="connsiteY16" fmla="*/ 3463 h 10000"/>
                  <a:gd name="connsiteX17" fmla="*/ 4382 w 10068"/>
                  <a:gd name="connsiteY17" fmla="*/ 3359 h 10000"/>
                  <a:gd name="connsiteX18" fmla="*/ 4416 w 10068"/>
                  <a:gd name="connsiteY18" fmla="*/ 3338 h 10000"/>
                  <a:gd name="connsiteX19" fmla="*/ 4382 w 10068"/>
                  <a:gd name="connsiteY19" fmla="*/ 3359 h 10000"/>
                  <a:gd name="connsiteX20" fmla="*/ 4333 w 10068"/>
                  <a:gd name="connsiteY20" fmla="*/ 3463 h 10000"/>
                  <a:gd name="connsiteX21" fmla="*/ 4235 w 10068"/>
                  <a:gd name="connsiteY21" fmla="*/ 3630 h 10000"/>
                  <a:gd name="connsiteX22" fmla="*/ 4152 w 10068"/>
                  <a:gd name="connsiteY22" fmla="*/ 3839 h 10000"/>
                  <a:gd name="connsiteX23" fmla="*/ 4035 w 10068"/>
                  <a:gd name="connsiteY23" fmla="*/ 4090 h 10000"/>
                  <a:gd name="connsiteX24" fmla="*/ 3936 w 10068"/>
                  <a:gd name="connsiteY24" fmla="*/ 4363 h 10000"/>
                  <a:gd name="connsiteX25" fmla="*/ 3854 w 10068"/>
                  <a:gd name="connsiteY25" fmla="*/ 4674 h 10000"/>
                  <a:gd name="connsiteX26" fmla="*/ 3803 w 10068"/>
                  <a:gd name="connsiteY26" fmla="*/ 4968 h 10000"/>
                  <a:gd name="connsiteX27" fmla="*/ 3770 w 10068"/>
                  <a:gd name="connsiteY27" fmla="*/ 5365 h 10000"/>
                  <a:gd name="connsiteX28" fmla="*/ 3803 w 10068"/>
                  <a:gd name="connsiteY28" fmla="*/ 5698 h 10000"/>
                  <a:gd name="connsiteX29" fmla="*/ 3886 w 10068"/>
                  <a:gd name="connsiteY29" fmla="*/ 5971 h 10000"/>
                  <a:gd name="connsiteX30" fmla="*/ 3985 w 10068"/>
                  <a:gd name="connsiteY30" fmla="*/ 6138 h 10000"/>
                  <a:gd name="connsiteX31" fmla="*/ 4103 w 10068"/>
                  <a:gd name="connsiteY31" fmla="*/ 6264 h 10000"/>
                  <a:gd name="connsiteX32" fmla="*/ 4202 w 10068"/>
                  <a:gd name="connsiteY32" fmla="*/ 6368 h 10000"/>
                  <a:gd name="connsiteX33" fmla="*/ 4251 w 10068"/>
                  <a:gd name="connsiteY33" fmla="*/ 6410 h 10000"/>
                  <a:gd name="connsiteX34" fmla="*/ 4284 w 10068"/>
                  <a:gd name="connsiteY34" fmla="*/ 6410 h 10000"/>
                  <a:gd name="connsiteX35" fmla="*/ 4284 w 10068"/>
                  <a:gd name="connsiteY35" fmla="*/ 6368 h 10000"/>
                  <a:gd name="connsiteX36" fmla="*/ 4251 w 10068"/>
                  <a:gd name="connsiteY36" fmla="*/ 6243 h 10000"/>
                  <a:gd name="connsiteX37" fmla="*/ 4235 w 10068"/>
                  <a:gd name="connsiteY37" fmla="*/ 6096 h 10000"/>
                  <a:gd name="connsiteX38" fmla="*/ 4202 w 10068"/>
                  <a:gd name="connsiteY38" fmla="*/ 5867 h 10000"/>
                  <a:gd name="connsiteX39" fmla="*/ 4202 w 10068"/>
                  <a:gd name="connsiteY39" fmla="*/ 5635 h 10000"/>
                  <a:gd name="connsiteX40" fmla="*/ 4235 w 10068"/>
                  <a:gd name="connsiteY40" fmla="*/ 5344 h 10000"/>
                  <a:gd name="connsiteX41" fmla="*/ 4251 w 10068"/>
                  <a:gd name="connsiteY41" fmla="*/ 5029 h 10000"/>
                  <a:gd name="connsiteX42" fmla="*/ 4366 w 10068"/>
                  <a:gd name="connsiteY42" fmla="*/ 4736 h 10000"/>
                  <a:gd name="connsiteX43" fmla="*/ 4467 w 10068"/>
                  <a:gd name="connsiteY43" fmla="*/ 4424 h 10000"/>
                  <a:gd name="connsiteX44" fmla="*/ 4599 w 10068"/>
                  <a:gd name="connsiteY44" fmla="*/ 4194 h 10000"/>
                  <a:gd name="connsiteX45" fmla="*/ 4698 w 10068"/>
                  <a:gd name="connsiteY45" fmla="*/ 4005 h 10000"/>
                  <a:gd name="connsiteX46" fmla="*/ 4833 w 10068"/>
                  <a:gd name="connsiteY46" fmla="*/ 3839 h 10000"/>
                  <a:gd name="connsiteX47" fmla="*/ 4948 w 10068"/>
                  <a:gd name="connsiteY47" fmla="*/ 3691 h 10000"/>
                  <a:gd name="connsiteX48" fmla="*/ 5047 w 10068"/>
                  <a:gd name="connsiteY48" fmla="*/ 3588 h 10000"/>
                  <a:gd name="connsiteX49" fmla="*/ 5182 w 10068"/>
                  <a:gd name="connsiteY49" fmla="*/ 3525 h 10000"/>
                  <a:gd name="connsiteX50" fmla="*/ 5266 w 10068"/>
                  <a:gd name="connsiteY50" fmla="*/ 3525 h 10000"/>
                  <a:gd name="connsiteX51" fmla="*/ 5349 w 10068"/>
                  <a:gd name="connsiteY51" fmla="*/ 3588 h 10000"/>
                  <a:gd name="connsiteX52" fmla="*/ 5430 w 10068"/>
                  <a:gd name="connsiteY52" fmla="*/ 3691 h 10000"/>
                  <a:gd name="connsiteX53" fmla="*/ 5482 w 10068"/>
                  <a:gd name="connsiteY53" fmla="*/ 3839 h 10000"/>
                  <a:gd name="connsiteX54" fmla="*/ 5515 w 10068"/>
                  <a:gd name="connsiteY54" fmla="*/ 4028 h 10000"/>
                  <a:gd name="connsiteX55" fmla="*/ 5582 w 10068"/>
                  <a:gd name="connsiteY55" fmla="*/ 4528 h 10000"/>
                  <a:gd name="connsiteX56" fmla="*/ 5615 w 10068"/>
                  <a:gd name="connsiteY56" fmla="*/ 5092 h 10000"/>
                  <a:gd name="connsiteX57" fmla="*/ 5648 w 10068"/>
                  <a:gd name="connsiteY57" fmla="*/ 5678 h 10000"/>
                  <a:gd name="connsiteX58" fmla="*/ 5648 w 10068"/>
                  <a:gd name="connsiteY58" fmla="*/ 5929 h 10000"/>
                  <a:gd name="connsiteX59" fmla="*/ 5648 w 10068"/>
                  <a:gd name="connsiteY59" fmla="*/ 6138 h 10000"/>
                  <a:gd name="connsiteX60" fmla="*/ 5615 w 10068"/>
                  <a:gd name="connsiteY60" fmla="*/ 6346 h 10000"/>
                  <a:gd name="connsiteX61" fmla="*/ 5615 w 10068"/>
                  <a:gd name="connsiteY61" fmla="*/ 6473 h 10000"/>
                  <a:gd name="connsiteX62" fmla="*/ 5615 w 10068"/>
                  <a:gd name="connsiteY62" fmla="*/ 6576 h 10000"/>
                  <a:gd name="connsiteX63" fmla="*/ 5615 w 10068"/>
                  <a:gd name="connsiteY63" fmla="*/ 6597 h 10000"/>
                  <a:gd name="connsiteX64" fmla="*/ 6244 w 10068"/>
                  <a:gd name="connsiteY64" fmla="*/ 3170 h 10000"/>
                  <a:gd name="connsiteX65" fmla="*/ 6278 w 10068"/>
                  <a:gd name="connsiteY65" fmla="*/ 3233 h 10000"/>
                  <a:gd name="connsiteX66" fmla="*/ 6310 w 10068"/>
                  <a:gd name="connsiteY66" fmla="*/ 3338 h 10000"/>
                  <a:gd name="connsiteX67" fmla="*/ 6359 w 10068"/>
                  <a:gd name="connsiteY67" fmla="*/ 3503 h 10000"/>
                  <a:gd name="connsiteX68" fmla="*/ 6410 w 10068"/>
                  <a:gd name="connsiteY68" fmla="*/ 3734 h 10000"/>
                  <a:gd name="connsiteX69" fmla="*/ 6458 w 10068"/>
                  <a:gd name="connsiteY69" fmla="*/ 3965 h 10000"/>
                  <a:gd name="connsiteX70" fmla="*/ 6542 w 10068"/>
                  <a:gd name="connsiteY70" fmla="*/ 4258 h 10000"/>
                  <a:gd name="connsiteX71" fmla="*/ 6627 w 10068"/>
                  <a:gd name="connsiteY71" fmla="*/ 4904 h 10000"/>
                  <a:gd name="connsiteX72" fmla="*/ 6644 w 10068"/>
                  <a:gd name="connsiteY72" fmla="*/ 5238 h 10000"/>
                  <a:gd name="connsiteX73" fmla="*/ 6644 w 10068"/>
                  <a:gd name="connsiteY73" fmla="*/ 5511 h 10000"/>
                  <a:gd name="connsiteX74" fmla="*/ 6644 w 10068"/>
                  <a:gd name="connsiteY74" fmla="*/ 5740 h 10000"/>
                  <a:gd name="connsiteX75" fmla="*/ 6627 w 10068"/>
                  <a:gd name="connsiteY75" fmla="*/ 5929 h 10000"/>
                  <a:gd name="connsiteX76" fmla="*/ 6592 w 10068"/>
                  <a:gd name="connsiteY76" fmla="*/ 6096 h 10000"/>
                  <a:gd name="connsiteX77" fmla="*/ 6577 w 10068"/>
                  <a:gd name="connsiteY77" fmla="*/ 6199 h 10000"/>
                  <a:gd name="connsiteX78" fmla="*/ 6542 w 10068"/>
                  <a:gd name="connsiteY78" fmla="*/ 6264 h 10000"/>
                  <a:gd name="connsiteX79" fmla="*/ 6542 w 10068"/>
                  <a:gd name="connsiteY79" fmla="*/ 6306 h 10000"/>
                  <a:gd name="connsiteX80" fmla="*/ 6542 w 10068"/>
                  <a:gd name="connsiteY80" fmla="*/ 6264 h 10000"/>
                  <a:gd name="connsiteX81" fmla="*/ 6627 w 10068"/>
                  <a:gd name="connsiteY81" fmla="*/ 6199 h 10000"/>
                  <a:gd name="connsiteX82" fmla="*/ 6709 w 10068"/>
                  <a:gd name="connsiteY82" fmla="*/ 6074 h 10000"/>
                  <a:gd name="connsiteX83" fmla="*/ 6774 w 10068"/>
                  <a:gd name="connsiteY83" fmla="*/ 5908 h 10000"/>
                  <a:gd name="connsiteX84" fmla="*/ 6975 w 10068"/>
                  <a:gd name="connsiteY84" fmla="*/ 5532 h 10000"/>
                  <a:gd name="connsiteX85" fmla="*/ 7154 w 10068"/>
                  <a:gd name="connsiteY85" fmla="*/ 5092 h 10000"/>
                  <a:gd name="connsiteX86" fmla="*/ 7173 w 10068"/>
                  <a:gd name="connsiteY86" fmla="*/ 4926 h 10000"/>
                  <a:gd name="connsiteX87" fmla="*/ 7206 w 10068"/>
                  <a:gd name="connsiteY87" fmla="*/ 4736 h 10000"/>
                  <a:gd name="connsiteX88" fmla="*/ 7206 w 10068"/>
                  <a:gd name="connsiteY88" fmla="*/ 4424 h 10000"/>
                  <a:gd name="connsiteX89" fmla="*/ 7154 w 10068"/>
                  <a:gd name="connsiteY89" fmla="*/ 4258 h 10000"/>
                  <a:gd name="connsiteX90" fmla="*/ 7122 w 10068"/>
                  <a:gd name="connsiteY90" fmla="*/ 4235 h 10000"/>
                  <a:gd name="connsiteX91" fmla="*/ 7122 w 10068"/>
                  <a:gd name="connsiteY91" fmla="*/ 4194 h 10000"/>
                  <a:gd name="connsiteX92" fmla="*/ 7154 w 10068"/>
                  <a:gd name="connsiteY92" fmla="*/ 4235 h 10000"/>
                  <a:gd name="connsiteX93" fmla="*/ 7206 w 10068"/>
                  <a:gd name="connsiteY93" fmla="*/ 4341 h 10000"/>
                  <a:gd name="connsiteX94" fmla="*/ 7290 w 10068"/>
                  <a:gd name="connsiteY94" fmla="*/ 4466 h 10000"/>
                  <a:gd name="connsiteX95" fmla="*/ 7389 w 10068"/>
                  <a:gd name="connsiteY95" fmla="*/ 4632 h 10000"/>
                  <a:gd name="connsiteX96" fmla="*/ 7573 w 10068"/>
                  <a:gd name="connsiteY96" fmla="*/ 4904 h 10000"/>
                  <a:gd name="connsiteX97" fmla="*/ 7638 w 10068"/>
                  <a:gd name="connsiteY97" fmla="*/ 5029 h 10000"/>
                  <a:gd name="connsiteX98" fmla="*/ 7654 w 10068"/>
                  <a:gd name="connsiteY98" fmla="*/ 5072 h 10000"/>
                  <a:gd name="connsiteX99" fmla="*/ 7705 w 10068"/>
                  <a:gd name="connsiteY99" fmla="*/ 5574 h 10000"/>
                  <a:gd name="connsiteX100" fmla="*/ 7737 w 10068"/>
                  <a:gd name="connsiteY100" fmla="*/ 6032 h 10000"/>
                  <a:gd name="connsiteX101" fmla="*/ 7737 w 10068"/>
                  <a:gd name="connsiteY101" fmla="*/ 6243 h 10000"/>
                  <a:gd name="connsiteX102" fmla="*/ 7769 w 10068"/>
                  <a:gd name="connsiteY102" fmla="*/ 6431 h 10000"/>
                  <a:gd name="connsiteX103" fmla="*/ 7785 w 10068"/>
                  <a:gd name="connsiteY103" fmla="*/ 6536 h 10000"/>
                  <a:gd name="connsiteX104" fmla="*/ 7820 w 10068"/>
                  <a:gd name="connsiteY104" fmla="*/ 6576 h 10000"/>
                  <a:gd name="connsiteX105" fmla="*/ 7820 w 10068"/>
                  <a:gd name="connsiteY105" fmla="*/ 6536 h 10000"/>
                  <a:gd name="connsiteX106" fmla="*/ 7870 w 10068"/>
                  <a:gd name="connsiteY106" fmla="*/ 6473 h 10000"/>
                  <a:gd name="connsiteX107" fmla="*/ 7921 w 10068"/>
                  <a:gd name="connsiteY107" fmla="*/ 6368 h 10000"/>
                  <a:gd name="connsiteX108" fmla="*/ 7970 w 10068"/>
                  <a:gd name="connsiteY108" fmla="*/ 6243 h 10000"/>
                  <a:gd name="connsiteX109" fmla="*/ 8103 w 10068"/>
                  <a:gd name="connsiteY109" fmla="*/ 5908 h 10000"/>
                  <a:gd name="connsiteX110" fmla="*/ 8184 w 10068"/>
                  <a:gd name="connsiteY110" fmla="*/ 5468 h 10000"/>
                  <a:gd name="connsiteX111" fmla="*/ 8218 w 10068"/>
                  <a:gd name="connsiteY111" fmla="*/ 5302 h 10000"/>
                  <a:gd name="connsiteX112" fmla="*/ 8218 w 10068"/>
                  <a:gd name="connsiteY112" fmla="*/ 5175 h 10000"/>
                  <a:gd name="connsiteX113" fmla="*/ 8168 w 10068"/>
                  <a:gd name="connsiteY113" fmla="*/ 4968 h 10000"/>
                  <a:gd name="connsiteX114" fmla="*/ 8103 w 10068"/>
                  <a:gd name="connsiteY114" fmla="*/ 4862 h 10000"/>
                  <a:gd name="connsiteX115" fmla="*/ 8086 w 10068"/>
                  <a:gd name="connsiteY115" fmla="*/ 4843 h 10000"/>
                  <a:gd name="connsiteX116" fmla="*/ 8218 w 10068"/>
                  <a:gd name="connsiteY116" fmla="*/ 5029 h 10000"/>
                  <a:gd name="connsiteX117" fmla="*/ 8367 w 10068"/>
                  <a:gd name="connsiteY117" fmla="*/ 5196 h 10000"/>
                  <a:gd name="connsiteX118" fmla="*/ 8568 w 10068"/>
                  <a:gd name="connsiteY118" fmla="*/ 5365 h 10000"/>
                  <a:gd name="connsiteX119" fmla="*/ 8751 w 10068"/>
                  <a:gd name="connsiteY119" fmla="*/ 5574 h 10000"/>
                  <a:gd name="connsiteX120" fmla="*/ 8900 w 10068"/>
                  <a:gd name="connsiteY120" fmla="*/ 5846 h 10000"/>
                  <a:gd name="connsiteX121" fmla="*/ 9065 w 10068"/>
                  <a:gd name="connsiteY121" fmla="*/ 6138 h 10000"/>
                  <a:gd name="connsiteX122" fmla="*/ 9198 w 10068"/>
                  <a:gd name="connsiteY122" fmla="*/ 6513 h 10000"/>
                  <a:gd name="connsiteX123" fmla="*/ 9298 w 10068"/>
                  <a:gd name="connsiteY123" fmla="*/ 6973 h 10000"/>
                  <a:gd name="connsiteX124" fmla="*/ 9364 w 10068"/>
                  <a:gd name="connsiteY124" fmla="*/ 7475 h 10000"/>
                  <a:gd name="connsiteX125" fmla="*/ 9413 w 10068"/>
                  <a:gd name="connsiteY125" fmla="*/ 7935 h 10000"/>
                  <a:gd name="connsiteX126" fmla="*/ 9413 w 10068"/>
                  <a:gd name="connsiteY126" fmla="*/ 8354 h 10000"/>
                  <a:gd name="connsiteX127" fmla="*/ 9413 w 10068"/>
                  <a:gd name="connsiteY127" fmla="*/ 8686 h 10000"/>
                  <a:gd name="connsiteX128" fmla="*/ 9413 w 10068"/>
                  <a:gd name="connsiteY128" fmla="*/ 8938 h 10000"/>
                  <a:gd name="connsiteX129" fmla="*/ 9379 w 10068"/>
                  <a:gd name="connsiteY129" fmla="*/ 9146 h 10000"/>
                  <a:gd name="connsiteX130" fmla="*/ 9379 w 10068"/>
                  <a:gd name="connsiteY130" fmla="*/ 9314 h 10000"/>
                  <a:gd name="connsiteX131" fmla="*/ 9379 w 10068"/>
                  <a:gd name="connsiteY131" fmla="*/ 9357 h 10000"/>
                  <a:gd name="connsiteX132" fmla="*/ 9429 w 10068"/>
                  <a:gd name="connsiteY132" fmla="*/ 9357 h 10000"/>
                  <a:gd name="connsiteX133" fmla="*/ 9546 w 10068"/>
                  <a:gd name="connsiteY133" fmla="*/ 9440 h 10000"/>
                  <a:gd name="connsiteX134" fmla="*/ 9696 w 10068"/>
                  <a:gd name="connsiteY134" fmla="*/ 9543 h 10000"/>
                  <a:gd name="connsiteX135" fmla="*/ 10042 w 10068"/>
                  <a:gd name="connsiteY135" fmla="*/ 10000 h 10000"/>
                  <a:gd name="connsiteX136" fmla="*/ 9099 w 10068"/>
                  <a:gd name="connsiteY136" fmla="*/ 2668 h 10000"/>
                  <a:gd name="connsiteX137" fmla="*/ 5216 w 10068"/>
                  <a:gd name="connsiteY137" fmla="*/ 1 h 10000"/>
                  <a:gd name="connsiteX138" fmla="*/ 1453 w 10068"/>
                  <a:gd name="connsiteY138"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3272 w 10068"/>
                  <a:gd name="connsiteY8" fmla="*/ 5344 h 10000"/>
                  <a:gd name="connsiteX9" fmla="*/ 3355 w 10068"/>
                  <a:gd name="connsiteY9" fmla="*/ 5029 h 10000"/>
                  <a:gd name="connsiteX10" fmla="*/ 3438 w 10068"/>
                  <a:gd name="connsiteY10" fmla="*/ 4736 h 10000"/>
                  <a:gd name="connsiteX11" fmla="*/ 3588 w 10068"/>
                  <a:gd name="connsiteY11" fmla="*/ 4466 h 10000"/>
                  <a:gd name="connsiteX12" fmla="*/ 3705 w 10068"/>
                  <a:gd name="connsiteY12" fmla="*/ 4341 h 10000"/>
                  <a:gd name="connsiteX13" fmla="*/ 3839 w 10068"/>
                  <a:gd name="connsiteY13" fmla="*/ 4130 h 10000"/>
                  <a:gd name="connsiteX14" fmla="*/ 4103 w 10068"/>
                  <a:gd name="connsiteY14" fmla="*/ 3757 h 10000"/>
                  <a:gd name="connsiteX15" fmla="*/ 4235 w 10068"/>
                  <a:gd name="connsiteY15" fmla="*/ 3588 h 10000"/>
                  <a:gd name="connsiteX16" fmla="*/ 4300 w 10068"/>
                  <a:gd name="connsiteY16" fmla="*/ 3463 h 10000"/>
                  <a:gd name="connsiteX17" fmla="*/ 4382 w 10068"/>
                  <a:gd name="connsiteY17" fmla="*/ 3359 h 10000"/>
                  <a:gd name="connsiteX18" fmla="*/ 4416 w 10068"/>
                  <a:gd name="connsiteY18" fmla="*/ 3338 h 10000"/>
                  <a:gd name="connsiteX19" fmla="*/ 4382 w 10068"/>
                  <a:gd name="connsiteY19" fmla="*/ 3359 h 10000"/>
                  <a:gd name="connsiteX20" fmla="*/ 4333 w 10068"/>
                  <a:gd name="connsiteY20" fmla="*/ 3463 h 10000"/>
                  <a:gd name="connsiteX21" fmla="*/ 4235 w 10068"/>
                  <a:gd name="connsiteY21" fmla="*/ 3630 h 10000"/>
                  <a:gd name="connsiteX22" fmla="*/ 4152 w 10068"/>
                  <a:gd name="connsiteY22" fmla="*/ 3839 h 10000"/>
                  <a:gd name="connsiteX23" fmla="*/ 4035 w 10068"/>
                  <a:gd name="connsiteY23" fmla="*/ 4090 h 10000"/>
                  <a:gd name="connsiteX24" fmla="*/ 3936 w 10068"/>
                  <a:gd name="connsiteY24" fmla="*/ 4363 h 10000"/>
                  <a:gd name="connsiteX25" fmla="*/ 3854 w 10068"/>
                  <a:gd name="connsiteY25" fmla="*/ 4674 h 10000"/>
                  <a:gd name="connsiteX26" fmla="*/ 3803 w 10068"/>
                  <a:gd name="connsiteY26" fmla="*/ 4968 h 10000"/>
                  <a:gd name="connsiteX27" fmla="*/ 3770 w 10068"/>
                  <a:gd name="connsiteY27" fmla="*/ 5365 h 10000"/>
                  <a:gd name="connsiteX28" fmla="*/ 3803 w 10068"/>
                  <a:gd name="connsiteY28" fmla="*/ 5698 h 10000"/>
                  <a:gd name="connsiteX29" fmla="*/ 3886 w 10068"/>
                  <a:gd name="connsiteY29" fmla="*/ 5971 h 10000"/>
                  <a:gd name="connsiteX30" fmla="*/ 3985 w 10068"/>
                  <a:gd name="connsiteY30" fmla="*/ 6138 h 10000"/>
                  <a:gd name="connsiteX31" fmla="*/ 4103 w 10068"/>
                  <a:gd name="connsiteY31" fmla="*/ 6264 h 10000"/>
                  <a:gd name="connsiteX32" fmla="*/ 4202 w 10068"/>
                  <a:gd name="connsiteY32" fmla="*/ 6368 h 10000"/>
                  <a:gd name="connsiteX33" fmla="*/ 4251 w 10068"/>
                  <a:gd name="connsiteY33" fmla="*/ 6410 h 10000"/>
                  <a:gd name="connsiteX34" fmla="*/ 4284 w 10068"/>
                  <a:gd name="connsiteY34" fmla="*/ 6410 h 10000"/>
                  <a:gd name="connsiteX35" fmla="*/ 4284 w 10068"/>
                  <a:gd name="connsiteY35" fmla="*/ 6368 h 10000"/>
                  <a:gd name="connsiteX36" fmla="*/ 4251 w 10068"/>
                  <a:gd name="connsiteY36" fmla="*/ 6243 h 10000"/>
                  <a:gd name="connsiteX37" fmla="*/ 4235 w 10068"/>
                  <a:gd name="connsiteY37" fmla="*/ 6096 h 10000"/>
                  <a:gd name="connsiteX38" fmla="*/ 4202 w 10068"/>
                  <a:gd name="connsiteY38" fmla="*/ 5867 h 10000"/>
                  <a:gd name="connsiteX39" fmla="*/ 4202 w 10068"/>
                  <a:gd name="connsiteY39" fmla="*/ 5635 h 10000"/>
                  <a:gd name="connsiteX40" fmla="*/ 4235 w 10068"/>
                  <a:gd name="connsiteY40" fmla="*/ 5344 h 10000"/>
                  <a:gd name="connsiteX41" fmla="*/ 4251 w 10068"/>
                  <a:gd name="connsiteY41" fmla="*/ 5029 h 10000"/>
                  <a:gd name="connsiteX42" fmla="*/ 4366 w 10068"/>
                  <a:gd name="connsiteY42" fmla="*/ 4736 h 10000"/>
                  <a:gd name="connsiteX43" fmla="*/ 4467 w 10068"/>
                  <a:gd name="connsiteY43" fmla="*/ 4424 h 10000"/>
                  <a:gd name="connsiteX44" fmla="*/ 4599 w 10068"/>
                  <a:gd name="connsiteY44" fmla="*/ 4194 h 10000"/>
                  <a:gd name="connsiteX45" fmla="*/ 4698 w 10068"/>
                  <a:gd name="connsiteY45" fmla="*/ 4005 h 10000"/>
                  <a:gd name="connsiteX46" fmla="*/ 4833 w 10068"/>
                  <a:gd name="connsiteY46" fmla="*/ 3839 h 10000"/>
                  <a:gd name="connsiteX47" fmla="*/ 4948 w 10068"/>
                  <a:gd name="connsiteY47" fmla="*/ 3691 h 10000"/>
                  <a:gd name="connsiteX48" fmla="*/ 5047 w 10068"/>
                  <a:gd name="connsiteY48" fmla="*/ 3588 h 10000"/>
                  <a:gd name="connsiteX49" fmla="*/ 5182 w 10068"/>
                  <a:gd name="connsiteY49" fmla="*/ 3525 h 10000"/>
                  <a:gd name="connsiteX50" fmla="*/ 5266 w 10068"/>
                  <a:gd name="connsiteY50" fmla="*/ 3525 h 10000"/>
                  <a:gd name="connsiteX51" fmla="*/ 5349 w 10068"/>
                  <a:gd name="connsiteY51" fmla="*/ 3588 h 10000"/>
                  <a:gd name="connsiteX52" fmla="*/ 5430 w 10068"/>
                  <a:gd name="connsiteY52" fmla="*/ 3691 h 10000"/>
                  <a:gd name="connsiteX53" fmla="*/ 5482 w 10068"/>
                  <a:gd name="connsiteY53" fmla="*/ 3839 h 10000"/>
                  <a:gd name="connsiteX54" fmla="*/ 5515 w 10068"/>
                  <a:gd name="connsiteY54" fmla="*/ 4028 h 10000"/>
                  <a:gd name="connsiteX55" fmla="*/ 5582 w 10068"/>
                  <a:gd name="connsiteY55" fmla="*/ 4528 h 10000"/>
                  <a:gd name="connsiteX56" fmla="*/ 5615 w 10068"/>
                  <a:gd name="connsiteY56" fmla="*/ 5092 h 10000"/>
                  <a:gd name="connsiteX57" fmla="*/ 5648 w 10068"/>
                  <a:gd name="connsiteY57" fmla="*/ 5678 h 10000"/>
                  <a:gd name="connsiteX58" fmla="*/ 5648 w 10068"/>
                  <a:gd name="connsiteY58" fmla="*/ 5929 h 10000"/>
                  <a:gd name="connsiteX59" fmla="*/ 5648 w 10068"/>
                  <a:gd name="connsiteY59" fmla="*/ 6138 h 10000"/>
                  <a:gd name="connsiteX60" fmla="*/ 5615 w 10068"/>
                  <a:gd name="connsiteY60" fmla="*/ 6346 h 10000"/>
                  <a:gd name="connsiteX61" fmla="*/ 5615 w 10068"/>
                  <a:gd name="connsiteY61" fmla="*/ 6473 h 10000"/>
                  <a:gd name="connsiteX62" fmla="*/ 5615 w 10068"/>
                  <a:gd name="connsiteY62" fmla="*/ 6576 h 10000"/>
                  <a:gd name="connsiteX63" fmla="*/ 5615 w 10068"/>
                  <a:gd name="connsiteY63" fmla="*/ 6597 h 10000"/>
                  <a:gd name="connsiteX64" fmla="*/ 6244 w 10068"/>
                  <a:gd name="connsiteY64" fmla="*/ 3170 h 10000"/>
                  <a:gd name="connsiteX65" fmla="*/ 6278 w 10068"/>
                  <a:gd name="connsiteY65" fmla="*/ 3233 h 10000"/>
                  <a:gd name="connsiteX66" fmla="*/ 6310 w 10068"/>
                  <a:gd name="connsiteY66" fmla="*/ 3338 h 10000"/>
                  <a:gd name="connsiteX67" fmla="*/ 6359 w 10068"/>
                  <a:gd name="connsiteY67" fmla="*/ 3503 h 10000"/>
                  <a:gd name="connsiteX68" fmla="*/ 6410 w 10068"/>
                  <a:gd name="connsiteY68" fmla="*/ 3734 h 10000"/>
                  <a:gd name="connsiteX69" fmla="*/ 6458 w 10068"/>
                  <a:gd name="connsiteY69" fmla="*/ 3965 h 10000"/>
                  <a:gd name="connsiteX70" fmla="*/ 6542 w 10068"/>
                  <a:gd name="connsiteY70" fmla="*/ 4258 h 10000"/>
                  <a:gd name="connsiteX71" fmla="*/ 6627 w 10068"/>
                  <a:gd name="connsiteY71" fmla="*/ 4904 h 10000"/>
                  <a:gd name="connsiteX72" fmla="*/ 6644 w 10068"/>
                  <a:gd name="connsiteY72" fmla="*/ 5238 h 10000"/>
                  <a:gd name="connsiteX73" fmla="*/ 6644 w 10068"/>
                  <a:gd name="connsiteY73" fmla="*/ 5511 h 10000"/>
                  <a:gd name="connsiteX74" fmla="*/ 6644 w 10068"/>
                  <a:gd name="connsiteY74" fmla="*/ 5740 h 10000"/>
                  <a:gd name="connsiteX75" fmla="*/ 6627 w 10068"/>
                  <a:gd name="connsiteY75" fmla="*/ 5929 h 10000"/>
                  <a:gd name="connsiteX76" fmla="*/ 6592 w 10068"/>
                  <a:gd name="connsiteY76" fmla="*/ 6096 h 10000"/>
                  <a:gd name="connsiteX77" fmla="*/ 6577 w 10068"/>
                  <a:gd name="connsiteY77" fmla="*/ 6199 h 10000"/>
                  <a:gd name="connsiteX78" fmla="*/ 6542 w 10068"/>
                  <a:gd name="connsiteY78" fmla="*/ 6264 h 10000"/>
                  <a:gd name="connsiteX79" fmla="*/ 6542 w 10068"/>
                  <a:gd name="connsiteY79" fmla="*/ 6306 h 10000"/>
                  <a:gd name="connsiteX80" fmla="*/ 6542 w 10068"/>
                  <a:gd name="connsiteY80" fmla="*/ 6264 h 10000"/>
                  <a:gd name="connsiteX81" fmla="*/ 6627 w 10068"/>
                  <a:gd name="connsiteY81" fmla="*/ 6199 h 10000"/>
                  <a:gd name="connsiteX82" fmla="*/ 6709 w 10068"/>
                  <a:gd name="connsiteY82" fmla="*/ 6074 h 10000"/>
                  <a:gd name="connsiteX83" fmla="*/ 6774 w 10068"/>
                  <a:gd name="connsiteY83" fmla="*/ 5908 h 10000"/>
                  <a:gd name="connsiteX84" fmla="*/ 6975 w 10068"/>
                  <a:gd name="connsiteY84" fmla="*/ 5532 h 10000"/>
                  <a:gd name="connsiteX85" fmla="*/ 7154 w 10068"/>
                  <a:gd name="connsiteY85" fmla="*/ 5092 h 10000"/>
                  <a:gd name="connsiteX86" fmla="*/ 7173 w 10068"/>
                  <a:gd name="connsiteY86" fmla="*/ 4926 h 10000"/>
                  <a:gd name="connsiteX87" fmla="*/ 7206 w 10068"/>
                  <a:gd name="connsiteY87" fmla="*/ 4736 h 10000"/>
                  <a:gd name="connsiteX88" fmla="*/ 7206 w 10068"/>
                  <a:gd name="connsiteY88" fmla="*/ 4424 h 10000"/>
                  <a:gd name="connsiteX89" fmla="*/ 7154 w 10068"/>
                  <a:gd name="connsiteY89" fmla="*/ 4258 h 10000"/>
                  <a:gd name="connsiteX90" fmla="*/ 7122 w 10068"/>
                  <a:gd name="connsiteY90" fmla="*/ 4235 h 10000"/>
                  <a:gd name="connsiteX91" fmla="*/ 7122 w 10068"/>
                  <a:gd name="connsiteY91" fmla="*/ 4194 h 10000"/>
                  <a:gd name="connsiteX92" fmla="*/ 7154 w 10068"/>
                  <a:gd name="connsiteY92" fmla="*/ 4235 h 10000"/>
                  <a:gd name="connsiteX93" fmla="*/ 7206 w 10068"/>
                  <a:gd name="connsiteY93" fmla="*/ 4341 h 10000"/>
                  <a:gd name="connsiteX94" fmla="*/ 7290 w 10068"/>
                  <a:gd name="connsiteY94" fmla="*/ 4466 h 10000"/>
                  <a:gd name="connsiteX95" fmla="*/ 7389 w 10068"/>
                  <a:gd name="connsiteY95" fmla="*/ 4632 h 10000"/>
                  <a:gd name="connsiteX96" fmla="*/ 7573 w 10068"/>
                  <a:gd name="connsiteY96" fmla="*/ 4904 h 10000"/>
                  <a:gd name="connsiteX97" fmla="*/ 7638 w 10068"/>
                  <a:gd name="connsiteY97" fmla="*/ 5029 h 10000"/>
                  <a:gd name="connsiteX98" fmla="*/ 7654 w 10068"/>
                  <a:gd name="connsiteY98" fmla="*/ 5072 h 10000"/>
                  <a:gd name="connsiteX99" fmla="*/ 7705 w 10068"/>
                  <a:gd name="connsiteY99" fmla="*/ 5574 h 10000"/>
                  <a:gd name="connsiteX100" fmla="*/ 7737 w 10068"/>
                  <a:gd name="connsiteY100" fmla="*/ 6032 h 10000"/>
                  <a:gd name="connsiteX101" fmla="*/ 7737 w 10068"/>
                  <a:gd name="connsiteY101" fmla="*/ 6243 h 10000"/>
                  <a:gd name="connsiteX102" fmla="*/ 7769 w 10068"/>
                  <a:gd name="connsiteY102" fmla="*/ 6431 h 10000"/>
                  <a:gd name="connsiteX103" fmla="*/ 7785 w 10068"/>
                  <a:gd name="connsiteY103" fmla="*/ 6536 h 10000"/>
                  <a:gd name="connsiteX104" fmla="*/ 7820 w 10068"/>
                  <a:gd name="connsiteY104" fmla="*/ 6576 h 10000"/>
                  <a:gd name="connsiteX105" fmla="*/ 7820 w 10068"/>
                  <a:gd name="connsiteY105" fmla="*/ 6536 h 10000"/>
                  <a:gd name="connsiteX106" fmla="*/ 7870 w 10068"/>
                  <a:gd name="connsiteY106" fmla="*/ 6473 h 10000"/>
                  <a:gd name="connsiteX107" fmla="*/ 7921 w 10068"/>
                  <a:gd name="connsiteY107" fmla="*/ 6368 h 10000"/>
                  <a:gd name="connsiteX108" fmla="*/ 7970 w 10068"/>
                  <a:gd name="connsiteY108" fmla="*/ 6243 h 10000"/>
                  <a:gd name="connsiteX109" fmla="*/ 8103 w 10068"/>
                  <a:gd name="connsiteY109" fmla="*/ 5908 h 10000"/>
                  <a:gd name="connsiteX110" fmla="*/ 8184 w 10068"/>
                  <a:gd name="connsiteY110" fmla="*/ 5468 h 10000"/>
                  <a:gd name="connsiteX111" fmla="*/ 8218 w 10068"/>
                  <a:gd name="connsiteY111" fmla="*/ 5302 h 10000"/>
                  <a:gd name="connsiteX112" fmla="*/ 8218 w 10068"/>
                  <a:gd name="connsiteY112" fmla="*/ 5175 h 10000"/>
                  <a:gd name="connsiteX113" fmla="*/ 8168 w 10068"/>
                  <a:gd name="connsiteY113" fmla="*/ 4968 h 10000"/>
                  <a:gd name="connsiteX114" fmla="*/ 8103 w 10068"/>
                  <a:gd name="connsiteY114" fmla="*/ 4862 h 10000"/>
                  <a:gd name="connsiteX115" fmla="*/ 8086 w 10068"/>
                  <a:gd name="connsiteY115" fmla="*/ 4843 h 10000"/>
                  <a:gd name="connsiteX116" fmla="*/ 8218 w 10068"/>
                  <a:gd name="connsiteY116" fmla="*/ 5029 h 10000"/>
                  <a:gd name="connsiteX117" fmla="*/ 8367 w 10068"/>
                  <a:gd name="connsiteY117" fmla="*/ 5196 h 10000"/>
                  <a:gd name="connsiteX118" fmla="*/ 8568 w 10068"/>
                  <a:gd name="connsiteY118" fmla="*/ 5365 h 10000"/>
                  <a:gd name="connsiteX119" fmla="*/ 8751 w 10068"/>
                  <a:gd name="connsiteY119" fmla="*/ 5574 h 10000"/>
                  <a:gd name="connsiteX120" fmla="*/ 8900 w 10068"/>
                  <a:gd name="connsiteY120" fmla="*/ 5846 h 10000"/>
                  <a:gd name="connsiteX121" fmla="*/ 9065 w 10068"/>
                  <a:gd name="connsiteY121" fmla="*/ 6138 h 10000"/>
                  <a:gd name="connsiteX122" fmla="*/ 9198 w 10068"/>
                  <a:gd name="connsiteY122" fmla="*/ 6513 h 10000"/>
                  <a:gd name="connsiteX123" fmla="*/ 9298 w 10068"/>
                  <a:gd name="connsiteY123" fmla="*/ 6973 h 10000"/>
                  <a:gd name="connsiteX124" fmla="*/ 9364 w 10068"/>
                  <a:gd name="connsiteY124" fmla="*/ 7475 h 10000"/>
                  <a:gd name="connsiteX125" fmla="*/ 9413 w 10068"/>
                  <a:gd name="connsiteY125" fmla="*/ 7935 h 10000"/>
                  <a:gd name="connsiteX126" fmla="*/ 9413 w 10068"/>
                  <a:gd name="connsiteY126" fmla="*/ 8354 h 10000"/>
                  <a:gd name="connsiteX127" fmla="*/ 9413 w 10068"/>
                  <a:gd name="connsiteY127" fmla="*/ 8686 h 10000"/>
                  <a:gd name="connsiteX128" fmla="*/ 9413 w 10068"/>
                  <a:gd name="connsiteY128" fmla="*/ 8938 h 10000"/>
                  <a:gd name="connsiteX129" fmla="*/ 9379 w 10068"/>
                  <a:gd name="connsiteY129" fmla="*/ 9146 h 10000"/>
                  <a:gd name="connsiteX130" fmla="*/ 9379 w 10068"/>
                  <a:gd name="connsiteY130" fmla="*/ 9314 h 10000"/>
                  <a:gd name="connsiteX131" fmla="*/ 9379 w 10068"/>
                  <a:gd name="connsiteY131" fmla="*/ 9357 h 10000"/>
                  <a:gd name="connsiteX132" fmla="*/ 9429 w 10068"/>
                  <a:gd name="connsiteY132" fmla="*/ 9357 h 10000"/>
                  <a:gd name="connsiteX133" fmla="*/ 9546 w 10068"/>
                  <a:gd name="connsiteY133" fmla="*/ 9440 h 10000"/>
                  <a:gd name="connsiteX134" fmla="*/ 9696 w 10068"/>
                  <a:gd name="connsiteY134" fmla="*/ 9543 h 10000"/>
                  <a:gd name="connsiteX135" fmla="*/ 10042 w 10068"/>
                  <a:gd name="connsiteY135" fmla="*/ 10000 h 10000"/>
                  <a:gd name="connsiteX136" fmla="*/ 9099 w 10068"/>
                  <a:gd name="connsiteY136" fmla="*/ 2668 h 10000"/>
                  <a:gd name="connsiteX137" fmla="*/ 5216 w 10068"/>
                  <a:gd name="connsiteY137" fmla="*/ 1 h 10000"/>
                  <a:gd name="connsiteX138" fmla="*/ 1453 w 10068"/>
                  <a:gd name="connsiteY138"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3272 w 10068"/>
                  <a:gd name="connsiteY8" fmla="*/ 5344 h 10000"/>
                  <a:gd name="connsiteX9" fmla="*/ 3355 w 10068"/>
                  <a:gd name="connsiteY9" fmla="*/ 5029 h 10000"/>
                  <a:gd name="connsiteX10" fmla="*/ 3438 w 10068"/>
                  <a:gd name="connsiteY10" fmla="*/ 4736 h 10000"/>
                  <a:gd name="connsiteX11" fmla="*/ 3588 w 10068"/>
                  <a:gd name="connsiteY11" fmla="*/ 4466 h 10000"/>
                  <a:gd name="connsiteX12" fmla="*/ 3705 w 10068"/>
                  <a:gd name="connsiteY12" fmla="*/ 4341 h 10000"/>
                  <a:gd name="connsiteX13" fmla="*/ 3839 w 10068"/>
                  <a:gd name="connsiteY13" fmla="*/ 4130 h 10000"/>
                  <a:gd name="connsiteX14" fmla="*/ 4103 w 10068"/>
                  <a:gd name="connsiteY14" fmla="*/ 3757 h 10000"/>
                  <a:gd name="connsiteX15" fmla="*/ 4235 w 10068"/>
                  <a:gd name="connsiteY15" fmla="*/ 3588 h 10000"/>
                  <a:gd name="connsiteX16" fmla="*/ 4300 w 10068"/>
                  <a:gd name="connsiteY16" fmla="*/ 3463 h 10000"/>
                  <a:gd name="connsiteX17" fmla="*/ 4382 w 10068"/>
                  <a:gd name="connsiteY17" fmla="*/ 3359 h 10000"/>
                  <a:gd name="connsiteX18" fmla="*/ 4416 w 10068"/>
                  <a:gd name="connsiteY18" fmla="*/ 3338 h 10000"/>
                  <a:gd name="connsiteX19" fmla="*/ 4382 w 10068"/>
                  <a:gd name="connsiteY19" fmla="*/ 3359 h 10000"/>
                  <a:gd name="connsiteX20" fmla="*/ 4333 w 10068"/>
                  <a:gd name="connsiteY20" fmla="*/ 3463 h 10000"/>
                  <a:gd name="connsiteX21" fmla="*/ 4235 w 10068"/>
                  <a:gd name="connsiteY21" fmla="*/ 3630 h 10000"/>
                  <a:gd name="connsiteX22" fmla="*/ 4152 w 10068"/>
                  <a:gd name="connsiteY22" fmla="*/ 3839 h 10000"/>
                  <a:gd name="connsiteX23" fmla="*/ 4035 w 10068"/>
                  <a:gd name="connsiteY23" fmla="*/ 4090 h 10000"/>
                  <a:gd name="connsiteX24" fmla="*/ 3936 w 10068"/>
                  <a:gd name="connsiteY24" fmla="*/ 4363 h 10000"/>
                  <a:gd name="connsiteX25" fmla="*/ 3854 w 10068"/>
                  <a:gd name="connsiteY25" fmla="*/ 4674 h 10000"/>
                  <a:gd name="connsiteX26" fmla="*/ 3803 w 10068"/>
                  <a:gd name="connsiteY26" fmla="*/ 4968 h 10000"/>
                  <a:gd name="connsiteX27" fmla="*/ 3770 w 10068"/>
                  <a:gd name="connsiteY27" fmla="*/ 5365 h 10000"/>
                  <a:gd name="connsiteX28" fmla="*/ 3803 w 10068"/>
                  <a:gd name="connsiteY28" fmla="*/ 5698 h 10000"/>
                  <a:gd name="connsiteX29" fmla="*/ 3886 w 10068"/>
                  <a:gd name="connsiteY29" fmla="*/ 5971 h 10000"/>
                  <a:gd name="connsiteX30" fmla="*/ 3985 w 10068"/>
                  <a:gd name="connsiteY30" fmla="*/ 6138 h 10000"/>
                  <a:gd name="connsiteX31" fmla="*/ 4103 w 10068"/>
                  <a:gd name="connsiteY31" fmla="*/ 6264 h 10000"/>
                  <a:gd name="connsiteX32" fmla="*/ 4202 w 10068"/>
                  <a:gd name="connsiteY32" fmla="*/ 6368 h 10000"/>
                  <a:gd name="connsiteX33" fmla="*/ 4251 w 10068"/>
                  <a:gd name="connsiteY33" fmla="*/ 6410 h 10000"/>
                  <a:gd name="connsiteX34" fmla="*/ 4284 w 10068"/>
                  <a:gd name="connsiteY34" fmla="*/ 6410 h 10000"/>
                  <a:gd name="connsiteX35" fmla="*/ 4284 w 10068"/>
                  <a:gd name="connsiteY35" fmla="*/ 6368 h 10000"/>
                  <a:gd name="connsiteX36" fmla="*/ 4251 w 10068"/>
                  <a:gd name="connsiteY36" fmla="*/ 6243 h 10000"/>
                  <a:gd name="connsiteX37" fmla="*/ 4235 w 10068"/>
                  <a:gd name="connsiteY37" fmla="*/ 6096 h 10000"/>
                  <a:gd name="connsiteX38" fmla="*/ 4202 w 10068"/>
                  <a:gd name="connsiteY38" fmla="*/ 5867 h 10000"/>
                  <a:gd name="connsiteX39" fmla="*/ 4202 w 10068"/>
                  <a:gd name="connsiteY39" fmla="*/ 5635 h 10000"/>
                  <a:gd name="connsiteX40" fmla="*/ 4235 w 10068"/>
                  <a:gd name="connsiteY40" fmla="*/ 5344 h 10000"/>
                  <a:gd name="connsiteX41" fmla="*/ 4251 w 10068"/>
                  <a:gd name="connsiteY41" fmla="*/ 5029 h 10000"/>
                  <a:gd name="connsiteX42" fmla="*/ 4366 w 10068"/>
                  <a:gd name="connsiteY42" fmla="*/ 4736 h 10000"/>
                  <a:gd name="connsiteX43" fmla="*/ 4467 w 10068"/>
                  <a:gd name="connsiteY43" fmla="*/ 4424 h 10000"/>
                  <a:gd name="connsiteX44" fmla="*/ 4599 w 10068"/>
                  <a:gd name="connsiteY44" fmla="*/ 4194 h 10000"/>
                  <a:gd name="connsiteX45" fmla="*/ 4698 w 10068"/>
                  <a:gd name="connsiteY45" fmla="*/ 4005 h 10000"/>
                  <a:gd name="connsiteX46" fmla="*/ 4833 w 10068"/>
                  <a:gd name="connsiteY46" fmla="*/ 3839 h 10000"/>
                  <a:gd name="connsiteX47" fmla="*/ 4948 w 10068"/>
                  <a:gd name="connsiteY47" fmla="*/ 3691 h 10000"/>
                  <a:gd name="connsiteX48" fmla="*/ 5047 w 10068"/>
                  <a:gd name="connsiteY48" fmla="*/ 3588 h 10000"/>
                  <a:gd name="connsiteX49" fmla="*/ 5182 w 10068"/>
                  <a:gd name="connsiteY49" fmla="*/ 3525 h 10000"/>
                  <a:gd name="connsiteX50" fmla="*/ 5266 w 10068"/>
                  <a:gd name="connsiteY50" fmla="*/ 3525 h 10000"/>
                  <a:gd name="connsiteX51" fmla="*/ 5349 w 10068"/>
                  <a:gd name="connsiteY51" fmla="*/ 3588 h 10000"/>
                  <a:gd name="connsiteX52" fmla="*/ 5430 w 10068"/>
                  <a:gd name="connsiteY52" fmla="*/ 3691 h 10000"/>
                  <a:gd name="connsiteX53" fmla="*/ 5482 w 10068"/>
                  <a:gd name="connsiteY53" fmla="*/ 3839 h 10000"/>
                  <a:gd name="connsiteX54" fmla="*/ 5515 w 10068"/>
                  <a:gd name="connsiteY54" fmla="*/ 4028 h 10000"/>
                  <a:gd name="connsiteX55" fmla="*/ 5582 w 10068"/>
                  <a:gd name="connsiteY55" fmla="*/ 4528 h 10000"/>
                  <a:gd name="connsiteX56" fmla="*/ 5615 w 10068"/>
                  <a:gd name="connsiteY56" fmla="*/ 5092 h 10000"/>
                  <a:gd name="connsiteX57" fmla="*/ 5648 w 10068"/>
                  <a:gd name="connsiteY57" fmla="*/ 5678 h 10000"/>
                  <a:gd name="connsiteX58" fmla="*/ 5648 w 10068"/>
                  <a:gd name="connsiteY58" fmla="*/ 5929 h 10000"/>
                  <a:gd name="connsiteX59" fmla="*/ 5648 w 10068"/>
                  <a:gd name="connsiteY59" fmla="*/ 6138 h 10000"/>
                  <a:gd name="connsiteX60" fmla="*/ 5615 w 10068"/>
                  <a:gd name="connsiteY60" fmla="*/ 6346 h 10000"/>
                  <a:gd name="connsiteX61" fmla="*/ 5615 w 10068"/>
                  <a:gd name="connsiteY61" fmla="*/ 6473 h 10000"/>
                  <a:gd name="connsiteX62" fmla="*/ 5615 w 10068"/>
                  <a:gd name="connsiteY62" fmla="*/ 6576 h 10000"/>
                  <a:gd name="connsiteX63" fmla="*/ 5615 w 10068"/>
                  <a:gd name="connsiteY63" fmla="*/ 6597 h 10000"/>
                  <a:gd name="connsiteX64" fmla="*/ 6244 w 10068"/>
                  <a:gd name="connsiteY64" fmla="*/ 3170 h 10000"/>
                  <a:gd name="connsiteX65" fmla="*/ 6278 w 10068"/>
                  <a:gd name="connsiteY65" fmla="*/ 3233 h 10000"/>
                  <a:gd name="connsiteX66" fmla="*/ 6310 w 10068"/>
                  <a:gd name="connsiteY66" fmla="*/ 3338 h 10000"/>
                  <a:gd name="connsiteX67" fmla="*/ 6359 w 10068"/>
                  <a:gd name="connsiteY67" fmla="*/ 3503 h 10000"/>
                  <a:gd name="connsiteX68" fmla="*/ 6410 w 10068"/>
                  <a:gd name="connsiteY68" fmla="*/ 3734 h 10000"/>
                  <a:gd name="connsiteX69" fmla="*/ 6458 w 10068"/>
                  <a:gd name="connsiteY69" fmla="*/ 3965 h 10000"/>
                  <a:gd name="connsiteX70" fmla="*/ 6542 w 10068"/>
                  <a:gd name="connsiteY70" fmla="*/ 4258 h 10000"/>
                  <a:gd name="connsiteX71" fmla="*/ 6627 w 10068"/>
                  <a:gd name="connsiteY71" fmla="*/ 4904 h 10000"/>
                  <a:gd name="connsiteX72" fmla="*/ 6644 w 10068"/>
                  <a:gd name="connsiteY72" fmla="*/ 5238 h 10000"/>
                  <a:gd name="connsiteX73" fmla="*/ 6644 w 10068"/>
                  <a:gd name="connsiteY73" fmla="*/ 5511 h 10000"/>
                  <a:gd name="connsiteX74" fmla="*/ 6644 w 10068"/>
                  <a:gd name="connsiteY74" fmla="*/ 5740 h 10000"/>
                  <a:gd name="connsiteX75" fmla="*/ 6627 w 10068"/>
                  <a:gd name="connsiteY75" fmla="*/ 5929 h 10000"/>
                  <a:gd name="connsiteX76" fmla="*/ 6592 w 10068"/>
                  <a:gd name="connsiteY76" fmla="*/ 6096 h 10000"/>
                  <a:gd name="connsiteX77" fmla="*/ 6577 w 10068"/>
                  <a:gd name="connsiteY77" fmla="*/ 6199 h 10000"/>
                  <a:gd name="connsiteX78" fmla="*/ 6542 w 10068"/>
                  <a:gd name="connsiteY78" fmla="*/ 6264 h 10000"/>
                  <a:gd name="connsiteX79" fmla="*/ 6542 w 10068"/>
                  <a:gd name="connsiteY79" fmla="*/ 6306 h 10000"/>
                  <a:gd name="connsiteX80" fmla="*/ 6542 w 10068"/>
                  <a:gd name="connsiteY80" fmla="*/ 6264 h 10000"/>
                  <a:gd name="connsiteX81" fmla="*/ 6627 w 10068"/>
                  <a:gd name="connsiteY81" fmla="*/ 6199 h 10000"/>
                  <a:gd name="connsiteX82" fmla="*/ 6709 w 10068"/>
                  <a:gd name="connsiteY82" fmla="*/ 6074 h 10000"/>
                  <a:gd name="connsiteX83" fmla="*/ 6774 w 10068"/>
                  <a:gd name="connsiteY83" fmla="*/ 5908 h 10000"/>
                  <a:gd name="connsiteX84" fmla="*/ 6975 w 10068"/>
                  <a:gd name="connsiteY84" fmla="*/ 5532 h 10000"/>
                  <a:gd name="connsiteX85" fmla="*/ 7154 w 10068"/>
                  <a:gd name="connsiteY85" fmla="*/ 5092 h 10000"/>
                  <a:gd name="connsiteX86" fmla="*/ 7173 w 10068"/>
                  <a:gd name="connsiteY86" fmla="*/ 4926 h 10000"/>
                  <a:gd name="connsiteX87" fmla="*/ 7206 w 10068"/>
                  <a:gd name="connsiteY87" fmla="*/ 4736 h 10000"/>
                  <a:gd name="connsiteX88" fmla="*/ 7206 w 10068"/>
                  <a:gd name="connsiteY88" fmla="*/ 4424 h 10000"/>
                  <a:gd name="connsiteX89" fmla="*/ 7154 w 10068"/>
                  <a:gd name="connsiteY89" fmla="*/ 4258 h 10000"/>
                  <a:gd name="connsiteX90" fmla="*/ 7122 w 10068"/>
                  <a:gd name="connsiteY90" fmla="*/ 4235 h 10000"/>
                  <a:gd name="connsiteX91" fmla="*/ 7122 w 10068"/>
                  <a:gd name="connsiteY91" fmla="*/ 4194 h 10000"/>
                  <a:gd name="connsiteX92" fmla="*/ 7154 w 10068"/>
                  <a:gd name="connsiteY92" fmla="*/ 4235 h 10000"/>
                  <a:gd name="connsiteX93" fmla="*/ 7206 w 10068"/>
                  <a:gd name="connsiteY93" fmla="*/ 4341 h 10000"/>
                  <a:gd name="connsiteX94" fmla="*/ 7290 w 10068"/>
                  <a:gd name="connsiteY94" fmla="*/ 4466 h 10000"/>
                  <a:gd name="connsiteX95" fmla="*/ 7389 w 10068"/>
                  <a:gd name="connsiteY95" fmla="*/ 4632 h 10000"/>
                  <a:gd name="connsiteX96" fmla="*/ 7573 w 10068"/>
                  <a:gd name="connsiteY96" fmla="*/ 4904 h 10000"/>
                  <a:gd name="connsiteX97" fmla="*/ 7638 w 10068"/>
                  <a:gd name="connsiteY97" fmla="*/ 5029 h 10000"/>
                  <a:gd name="connsiteX98" fmla="*/ 7654 w 10068"/>
                  <a:gd name="connsiteY98" fmla="*/ 5072 h 10000"/>
                  <a:gd name="connsiteX99" fmla="*/ 7705 w 10068"/>
                  <a:gd name="connsiteY99" fmla="*/ 5574 h 10000"/>
                  <a:gd name="connsiteX100" fmla="*/ 7737 w 10068"/>
                  <a:gd name="connsiteY100" fmla="*/ 6032 h 10000"/>
                  <a:gd name="connsiteX101" fmla="*/ 7737 w 10068"/>
                  <a:gd name="connsiteY101" fmla="*/ 6243 h 10000"/>
                  <a:gd name="connsiteX102" fmla="*/ 7769 w 10068"/>
                  <a:gd name="connsiteY102" fmla="*/ 6431 h 10000"/>
                  <a:gd name="connsiteX103" fmla="*/ 7785 w 10068"/>
                  <a:gd name="connsiteY103" fmla="*/ 6536 h 10000"/>
                  <a:gd name="connsiteX104" fmla="*/ 7820 w 10068"/>
                  <a:gd name="connsiteY104" fmla="*/ 6576 h 10000"/>
                  <a:gd name="connsiteX105" fmla="*/ 7820 w 10068"/>
                  <a:gd name="connsiteY105" fmla="*/ 6536 h 10000"/>
                  <a:gd name="connsiteX106" fmla="*/ 7870 w 10068"/>
                  <a:gd name="connsiteY106" fmla="*/ 6473 h 10000"/>
                  <a:gd name="connsiteX107" fmla="*/ 7921 w 10068"/>
                  <a:gd name="connsiteY107" fmla="*/ 6368 h 10000"/>
                  <a:gd name="connsiteX108" fmla="*/ 7970 w 10068"/>
                  <a:gd name="connsiteY108" fmla="*/ 6243 h 10000"/>
                  <a:gd name="connsiteX109" fmla="*/ 8103 w 10068"/>
                  <a:gd name="connsiteY109" fmla="*/ 5908 h 10000"/>
                  <a:gd name="connsiteX110" fmla="*/ 8184 w 10068"/>
                  <a:gd name="connsiteY110" fmla="*/ 5468 h 10000"/>
                  <a:gd name="connsiteX111" fmla="*/ 8218 w 10068"/>
                  <a:gd name="connsiteY111" fmla="*/ 5302 h 10000"/>
                  <a:gd name="connsiteX112" fmla="*/ 8218 w 10068"/>
                  <a:gd name="connsiteY112" fmla="*/ 5175 h 10000"/>
                  <a:gd name="connsiteX113" fmla="*/ 8168 w 10068"/>
                  <a:gd name="connsiteY113" fmla="*/ 4968 h 10000"/>
                  <a:gd name="connsiteX114" fmla="*/ 8103 w 10068"/>
                  <a:gd name="connsiteY114" fmla="*/ 4862 h 10000"/>
                  <a:gd name="connsiteX115" fmla="*/ 8086 w 10068"/>
                  <a:gd name="connsiteY115" fmla="*/ 4843 h 10000"/>
                  <a:gd name="connsiteX116" fmla="*/ 8218 w 10068"/>
                  <a:gd name="connsiteY116" fmla="*/ 5029 h 10000"/>
                  <a:gd name="connsiteX117" fmla="*/ 8367 w 10068"/>
                  <a:gd name="connsiteY117" fmla="*/ 5196 h 10000"/>
                  <a:gd name="connsiteX118" fmla="*/ 8568 w 10068"/>
                  <a:gd name="connsiteY118" fmla="*/ 5365 h 10000"/>
                  <a:gd name="connsiteX119" fmla="*/ 8751 w 10068"/>
                  <a:gd name="connsiteY119" fmla="*/ 5574 h 10000"/>
                  <a:gd name="connsiteX120" fmla="*/ 8900 w 10068"/>
                  <a:gd name="connsiteY120" fmla="*/ 5846 h 10000"/>
                  <a:gd name="connsiteX121" fmla="*/ 9065 w 10068"/>
                  <a:gd name="connsiteY121" fmla="*/ 6138 h 10000"/>
                  <a:gd name="connsiteX122" fmla="*/ 9198 w 10068"/>
                  <a:gd name="connsiteY122" fmla="*/ 6513 h 10000"/>
                  <a:gd name="connsiteX123" fmla="*/ 9298 w 10068"/>
                  <a:gd name="connsiteY123" fmla="*/ 6973 h 10000"/>
                  <a:gd name="connsiteX124" fmla="*/ 9364 w 10068"/>
                  <a:gd name="connsiteY124" fmla="*/ 7475 h 10000"/>
                  <a:gd name="connsiteX125" fmla="*/ 9413 w 10068"/>
                  <a:gd name="connsiteY125" fmla="*/ 7935 h 10000"/>
                  <a:gd name="connsiteX126" fmla="*/ 9413 w 10068"/>
                  <a:gd name="connsiteY126" fmla="*/ 8354 h 10000"/>
                  <a:gd name="connsiteX127" fmla="*/ 9413 w 10068"/>
                  <a:gd name="connsiteY127" fmla="*/ 8686 h 10000"/>
                  <a:gd name="connsiteX128" fmla="*/ 9413 w 10068"/>
                  <a:gd name="connsiteY128" fmla="*/ 8938 h 10000"/>
                  <a:gd name="connsiteX129" fmla="*/ 9379 w 10068"/>
                  <a:gd name="connsiteY129" fmla="*/ 9146 h 10000"/>
                  <a:gd name="connsiteX130" fmla="*/ 9379 w 10068"/>
                  <a:gd name="connsiteY130" fmla="*/ 9314 h 10000"/>
                  <a:gd name="connsiteX131" fmla="*/ 9379 w 10068"/>
                  <a:gd name="connsiteY131" fmla="*/ 9357 h 10000"/>
                  <a:gd name="connsiteX132" fmla="*/ 9429 w 10068"/>
                  <a:gd name="connsiteY132" fmla="*/ 9357 h 10000"/>
                  <a:gd name="connsiteX133" fmla="*/ 9546 w 10068"/>
                  <a:gd name="connsiteY133" fmla="*/ 9440 h 10000"/>
                  <a:gd name="connsiteX134" fmla="*/ 9696 w 10068"/>
                  <a:gd name="connsiteY134" fmla="*/ 9543 h 10000"/>
                  <a:gd name="connsiteX135" fmla="*/ 10042 w 10068"/>
                  <a:gd name="connsiteY135" fmla="*/ 10000 h 10000"/>
                  <a:gd name="connsiteX136" fmla="*/ 9099 w 10068"/>
                  <a:gd name="connsiteY136" fmla="*/ 2668 h 10000"/>
                  <a:gd name="connsiteX137" fmla="*/ 5216 w 10068"/>
                  <a:gd name="connsiteY137" fmla="*/ 1 h 10000"/>
                  <a:gd name="connsiteX138" fmla="*/ 1453 w 10068"/>
                  <a:gd name="connsiteY138"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3355 w 10068"/>
                  <a:gd name="connsiteY8" fmla="*/ 5029 h 10000"/>
                  <a:gd name="connsiteX9" fmla="*/ 3438 w 10068"/>
                  <a:gd name="connsiteY9" fmla="*/ 4736 h 10000"/>
                  <a:gd name="connsiteX10" fmla="*/ 3588 w 10068"/>
                  <a:gd name="connsiteY10" fmla="*/ 4466 h 10000"/>
                  <a:gd name="connsiteX11" fmla="*/ 3705 w 10068"/>
                  <a:gd name="connsiteY11" fmla="*/ 4341 h 10000"/>
                  <a:gd name="connsiteX12" fmla="*/ 3839 w 10068"/>
                  <a:gd name="connsiteY12" fmla="*/ 4130 h 10000"/>
                  <a:gd name="connsiteX13" fmla="*/ 4103 w 10068"/>
                  <a:gd name="connsiteY13" fmla="*/ 3757 h 10000"/>
                  <a:gd name="connsiteX14" fmla="*/ 4235 w 10068"/>
                  <a:gd name="connsiteY14" fmla="*/ 3588 h 10000"/>
                  <a:gd name="connsiteX15" fmla="*/ 4300 w 10068"/>
                  <a:gd name="connsiteY15" fmla="*/ 3463 h 10000"/>
                  <a:gd name="connsiteX16" fmla="*/ 4382 w 10068"/>
                  <a:gd name="connsiteY16" fmla="*/ 3359 h 10000"/>
                  <a:gd name="connsiteX17" fmla="*/ 4416 w 10068"/>
                  <a:gd name="connsiteY17" fmla="*/ 3338 h 10000"/>
                  <a:gd name="connsiteX18" fmla="*/ 4382 w 10068"/>
                  <a:gd name="connsiteY18" fmla="*/ 3359 h 10000"/>
                  <a:gd name="connsiteX19" fmla="*/ 4333 w 10068"/>
                  <a:gd name="connsiteY19" fmla="*/ 3463 h 10000"/>
                  <a:gd name="connsiteX20" fmla="*/ 4235 w 10068"/>
                  <a:gd name="connsiteY20" fmla="*/ 3630 h 10000"/>
                  <a:gd name="connsiteX21" fmla="*/ 4152 w 10068"/>
                  <a:gd name="connsiteY21" fmla="*/ 3839 h 10000"/>
                  <a:gd name="connsiteX22" fmla="*/ 4035 w 10068"/>
                  <a:gd name="connsiteY22" fmla="*/ 4090 h 10000"/>
                  <a:gd name="connsiteX23" fmla="*/ 3936 w 10068"/>
                  <a:gd name="connsiteY23" fmla="*/ 4363 h 10000"/>
                  <a:gd name="connsiteX24" fmla="*/ 3854 w 10068"/>
                  <a:gd name="connsiteY24" fmla="*/ 4674 h 10000"/>
                  <a:gd name="connsiteX25" fmla="*/ 3803 w 10068"/>
                  <a:gd name="connsiteY25" fmla="*/ 4968 h 10000"/>
                  <a:gd name="connsiteX26" fmla="*/ 3770 w 10068"/>
                  <a:gd name="connsiteY26" fmla="*/ 5365 h 10000"/>
                  <a:gd name="connsiteX27" fmla="*/ 3803 w 10068"/>
                  <a:gd name="connsiteY27" fmla="*/ 5698 h 10000"/>
                  <a:gd name="connsiteX28" fmla="*/ 3886 w 10068"/>
                  <a:gd name="connsiteY28" fmla="*/ 5971 h 10000"/>
                  <a:gd name="connsiteX29" fmla="*/ 3985 w 10068"/>
                  <a:gd name="connsiteY29" fmla="*/ 6138 h 10000"/>
                  <a:gd name="connsiteX30" fmla="*/ 4103 w 10068"/>
                  <a:gd name="connsiteY30" fmla="*/ 6264 h 10000"/>
                  <a:gd name="connsiteX31" fmla="*/ 4202 w 10068"/>
                  <a:gd name="connsiteY31" fmla="*/ 6368 h 10000"/>
                  <a:gd name="connsiteX32" fmla="*/ 4251 w 10068"/>
                  <a:gd name="connsiteY32" fmla="*/ 6410 h 10000"/>
                  <a:gd name="connsiteX33" fmla="*/ 4284 w 10068"/>
                  <a:gd name="connsiteY33" fmla="*/ 6410 h 10000"/>
                  <a:gd name="connsiteX34" fmla="*/ 4284 w 10068"/>
                  <a:gd name="connsiteY34" fmla="*/ 6368 h 10000"/>
                  <a:gd name="connsiteX35" fmla="*/ 4251 w 10068"/>
                  <a:gd name="connsiteY35" fmla="*/ 6243 h 10000"/>
                  <a:gd name="connsiteX36" fmla="*/ 4235 w 10068"/>
                  <a:gd name="connsiteY36" fmla="*/ 6096 h 10000"/>
                  <a:gd name="connsiteX37" fmla="*/ 4202 w 10068"/>
                  <a:gd name="connsiteY37" fmla="*/ 5867 h 10000"/>
                  <a:gd name="connsiteX38" fmla="*/ 4202 w 10068"/>
                  <a:gd name="connsiteY38" fmla="*/ 5635 h 10000"/>
                  <a:gd name="connsiteX39" fmla="*/ 4235 w 10068"/>
                  <a:gd name="connsiteY39" fmla="*/ 5344 h 10000"/>
                  <a:gd name="connsiteX40" fmla="*/ 4251 w 10068"/>
                  <a:gd name="connsiteY40" fmla="*/ 5029 h 10000"/>
                  <a:gd name="connsiteX41" fmla="*/ 4366 w 10068"/>
                  <a:gd name="connsiteY41" fmla="*/ 4736 h 10000"/>
                  <a:gd name="connsiteX42" fmla="*/ 4467 w 10068"/>
                  <a:gd name="connsiteY42" fmla="*/ 4424 h 10000"/>
                  <a:gd name="connsiteX43" fmla="*/ 4599 w 10068"/>
                  <a:gd name="connsiteY43" fmla="*/ 4194 h 10000"/>
                  <a:gd name="connsiteX44" fmla="*/ 4698 w 10068"/>
                  <a:gd name="connsiteY44" fmla="*/ 4005 h 10000"/>
                  <a:gd name="connsiteX45" fmla="*/ 4833 w 10068"/>
                  <a:gd name="connsiteY45" fmla="*/ 3839 h 10000"/>
                  <a:gd name="connsiteX46" fmla="*/ 4948 w 10068"/>
                  <a:gd name="connsiteY46" fmla="*/ 3691 h 10000"/>
                  <a:gd name="connsiteX47" fmla="*/ 5047 w 10068"/>
                  <a:gd name="connsiteY47" fmla="*/ 3588 h 10000"/>
                  <a:gd name="connsiteX48" fmla="*/ 5182 w 10068"/>
                  <a:gd name="connsiteY48" fmla="*/ 3525 h 10000"/>
                  <a:gd name="connsiteX49" fmla="*/ 5266 w 10068"/>
                  <a:gd name="connsiteY49" fmla="*/ 3525 h 10000"/>
                  <a:gd name="connsiteX50" fmla="*/ 5349 w 10068"/>
                  <a:gd name="connsiteY50" fmla="*/ 3588 h 10000"/>
                  <a:gd name="connsiteX51" fmla="*/ 5430 w 10068"/>
                  <a:gd name="connsiteY51" fmla="*/ 3691 h 10000"/>
                  <a:gd name="connsiteX52" fmla="*/ 5482 w 10068"/>
                  <a:gd name="connsiteY52" fmla="*/ 3839 h 10000"/>
                  <a:gd name="connsiteX53" fmla="*/ 5515 w 10068"/>
                  <a:gd name="connsiteY53" fmla="*/ 4028 h 10000"/>
                  <a:gd name="connsiteX54" fmla="*/ 5582 w 10068"/>
                  <a:gd name="connsiteY54" fmla="*/ 4528 h 10000"/>
                  <a:gd name="connsiteX55" fmla="*/ 5615 w 10068"/>
                  <a:gd name="connsiteY55" fmla="*/ 5092 h 10000"/>
                  <a:gd name="connsiteX56" fmla="*/ 5648 w 10068"/>
                  <a:gd name="connsiteY56" fmla="*/ 5678 h 10000"/>
                  <a:gd name="connsiteX57" fmla="*/ 5648 w 10068"/>
                  <a:gd name="connsiteY57" fmla="*/ 5929 h 10000"/>
                  <a:gd name="connsiteX58" fmla="*/ 5648 w 10068"/>
                  <a:gd name="connsiteY58" fmla="*/ 6138 h 10000"/>
                  <a:gd name="connsiteX59" fmla="*/ 5615 w 10068"/>
                  <a:gd name="connsiteY59" fmla="*/ 6346 h 10000"/>
                  <a:gd name="connsiteX60" fmla="*/ 5615 w 10068"/>
                  <a:gd name="connsiteY60" fmla="*/ 6473 h 10000"/>
                  <a:gd name="connsiteX61" fmla="*/ 5615 w 10068"/>
                  <a:gd name="connsiteY61" fmla="*/ 6576 h 10000"/>
                  <a:gd name="connsiteX62" fmla="*/ 5615 w 10068"/>
                  <a:gd name="connsiteY62" fmla="*/ 6597 h 10000"/>
                  <a:gd name="connsiteX63" fmla="*/ 6244 w 10068"/>
                  <a:gd name="connsiteY63" fmla="*/ 3170 h 10000"/>
                  <a:gd name="connsiteX64" fmla="*/ 6278 w 10068"/>
                  <a:gd name="connsiteY64" fmla="*/ 3233 h 10000"/>
                  <a:gd name="connsiteX65" fmla="*/ 6310 w 10068"/>
                  <a:gd name="connsiteY65" fmla="*/ 3338 h 10000"/>
                  <a:gd name="connsiteX66" fmla="*/ 6359 w 10068"/>
                  <a:gd name="connsiteY66" fmla="*/ 3503 h 10000"/>
                  <a:gd name="connsiteX67" fmla="*/ 6410 w 10068"/>
                  <a:gd name="connsiteY67" fmla="*/ 3734 h 10000"/>
                  <a:gd name="connsiteX68" fmla="*/ 6458 w 10068"/>
                  <a:gd name="connsiteY68" fmla="*/ 3965 h 10000"/>
                  <a:gd name="connsiteX69" fmla="*/ 6542 w 10068"/>
                  <a:gd name="connsiteY69" fmla="*/ 4258 h 10000"/>
                  <a:gd name="connsiteX70" fmla="*/ 6627 w 10068"/>
                  <a:gd name="connsiteY70" fmla="*/ 4904 h 10000"/>
                  <a:gd name="connsiteX71" fmla="*/ 6644 w 10068"/>
                  <a:gd name="connsiteY71" fmla="*/ 5238 h 10000"/>
                  <a:gd name="connsiteX72" fmla="*/ 6644 w 10068"/>
                  <a:gd name="connsiteY72" fmla="*/ 5511 h 10000"/>
                  <a:gd name="connsiteX73" fmla="*/ 6644 w 10068"/>
                  <a:gd name="connsiteY73" fmla="*/ 5740 h 10000"/>
                  <a:gd name="connsiteX74" fmla="*/ 6627 w 10068"/>
                  <a:gd name="connsiteY74" fmla="*/ 5929 h 10000"/>
                  <a:gd name="connsiteX75" fmla="*/ 6592 w 10068"/>
                  <a:gd name="connsiteY75" fmla="*/ 6096 h 10000"/>
                  <a:gd name="connsiteX76" fmla="*/ 6577 w 10068"/>
                  <a:gd name="connsiteY76" fmla="*/ 6199 h 10000"/>
                  <a:gd name="connsiteX77" fmla="*/ 6542 w 10068"/>
                  <a:gd name="connsiteY77" fmla="*/ 6264 h 10000"/>
                  <a:gd name="connsiteX78" fmla="*/ 6542 w 10068"/>
                  <a:gd name="connsiteY78" fmla="*/ 6306 h 10000"/>
                  <a:gd name="connsiteX79" fmla="*/ 6542 w 10068"/>
                  <a:gd name="connsiteY79" fmla="*/ 6264 h 10000"/>
                  <a:gd name="connsiteX80" fmla="*/ 6627 w 10068"/>
                  <a:gd name="connsiteY80" fmla="*/ 6199 h 10000"/>
                  <a:gd name="connsiteX81" fmla="*/ 6709 w 10068"/>
                  <a:gd name="connsiteY81" fmla="*/ 6074 h 10000"/>
                  <a:gd name="connsiteX82" fmla="*/ 6774 w 10068"/>
                  <a:gd name="connsiteY82" fmla="*/ 5908 h 10000"/>
                  <a:gd name="connsiteX83" fmla="*/ 6975 w 10068"/>
                  <a:gd name="connsiteY83" fmla="*/ 5532 h 10000"/>
                  <a:gd name="connsiteX84" fmla="*/ 7154 w 10068"/>
                  <a:gd name="connsiteY84" fmla="*/ 5092 h 10000"/>
                  <a:gd name="connsiteX85" fmla="*/ 7173 w 10068"/>
                  <a:gd name="connsiteY85" fmla="*/ 4926 h 10000"/>
                  <a:gd name="connsiteX86" fmla="*/ 7206 w 10068"/>
                  <a:gd name="connsiteY86" fmla="*/ 4736 h 10000"/>
                  <a:gd name="connsiteX87" fmla="*/ 7206 w 10068"/>
                  <a:gd name="connsiteY87" fmla="*/ 4424 h 10000"/>
                  <a:gd name="connsiteX88" fmla="*/ 7154 w 10068"/>
                  <a:gd name="connsiteY88" fmla="*/ 4258 h 10000"/>
                  <a:gd name="connsiteX89" fmla="*/ 7122 w 10068"/>
                  <a:gd name="connsiteY89" fmla="*/ 4235 h 10000"/>
                  <a:gd name="connsiteX90" fmla="*/ 7122 w 10068"/>
                  <a:gd name="connsiteY90" fmla="*/ 4194 h 10000"/>
                  <a:gd name="connsiteX91" fmla="*/ 7154 w 10068"/>
                  <a:gd name="connsiteY91" fmla="*/ 4235 h 10000"/>
                  <a:gd name="connsiteX92" fmla="*/ 7206 w 10068"/>
                  <a:gd name="connsiteY92" fmla="*/ 4341 h 10000"/>
                  <a:gd name="connsiteX93" fmla="*/ 7290 w 10068"/>
                  <a:gd name="connsiteY93" fmla="*/ 4466 h 10000"/>
                  <a:gd name="connsiteX94" fmla="*/ 7389 w 10068"/>
                  <a:gd name="connsiteY94" fmla="*/ 4632 h 10000"/>
                  <a:gd name="connsiteX95" fmla="*/ 7573 w 10068"/>
                  <a:gd name="connsiteY95" fmla="*/ 4904 h 10000"/>
                  <a:gd name="connsiteX96" fmla="*/ 7638 w 10068"/>
                  <a:gd name="connsiteY96" fmla="*/ 5029 h 10000"/>
                  <a:gd name="connsiteX97" fmla="*/ 7654 w 10068"/>
                  <a:gd name="connsiteY97" fmla="*/ 5072 h 10000"/>
                  <a:gd name="connsiteX98" fmla="*/ 7705 w 10068"/>
                  <a:gd name="connsiteY98" fmla="*/ 5574 h 10000"/>
                  <a:gd name="connsiteX99" fmla="*/ 7737 w 10068"/>
                  <a:gd name="connsiteY99" fmla="*/ 6032 h 10000"/>
                  <a:gd name="connsiteX100" fmla="*/ 7737 w 10068"/>
                  <a:gd name="connsiteY100" fmla="*/ 6243 h 10000"/>
                  <a:gd name="connsiteX101" fmla="*/ 7769 w 10068"/>
                  <a:gd name="connsiteY101" fmla="*/ 6431 h 10000"/>
                  <a:gd name="connsiteX102" fmla="*/ 7785 w 10068"/>
                  <a:gd name="connsiteY102" fmla="*/ 6536 h 10000"/>
                  <a:gd name="connsiteX103" fmla="*/ 7820 w 10068"/>
                  <a:gd name="connsiteY103" fmla="*/ 6576 h 10000"/>
                  <a:gd name="connsiteX104" fmla="*/ 7820 w 10068"/>
                  <a:gd name="connsiteY104" fmla="*/ 6536 h 10000"/>
                  <a:gd name="connsiteX105" fmla="*/ 7870 w 10068"/>
                  <a:gd name="connsiteY105" fmla="*/ 6473 h 10000"/>
                  <a:gd name="connsiteX106" fmla="*/ 7921 w 10068"/>
                  <a:gd name="connsiteY106" fmla="*/ 6368 h 10000"/>
                  <a:gd name="connsiteX107" fmla="*/ 7970 w 10068"/>
                  <a:gd name="connsiteY107" fmla="*/ 6243 h 10000"/>
                  <a:gd name="connsiteX108" fmla="*/ 8103 w 10068"/>
                  <a:gd name="connsiteY108" fmla="*/ 5908 h 10000"/>
                  <a:gd name="connsiteX109" fmla="*/ 8184 w 10068"/>
                  <a:gd name="connsiteY109" fmla="*/ 5468 h 10000"/>
                  <a:gd name="connsiteX110" fmla="*/ 8218 w 10068"/>
                  <a:gd name="connsiteY110" fmla="*/ 5302 h 10000"/>
                  <a:gd name="connsiteX111" fmla="*/ 8218 w 10068"/>
                  <a:gd name="connsiteY111" fmla="*/ 5175 h 10000"/>
                  <a:gd name="connsiteX112" fmla="*/ 8168 w 10068"/>
                  <a:gd name="connsiteY112" fmla="*/ 4968 h 10000"/>
                  <a:gd name="connsiteX113" fmla="*/ 8103 w 10068"/>
                  <a:gd name="connsiteY113" fmla="*/ 4862 h 10000"/>
                  <a:gd name="connsiteX114" fmla="*/ 8086 w 10068"/>
                  <a:gd name="connsiteY114" fmla="*/ 4843 h 10000"/>
                  <a:gd name="connsiteX115" fmla="*/ 8218 w 10068"/>
                  <a:gd name="connsiteY115" fmla="*/ 5029 h 10000"/>
                  <a:gd name="connsiteX116" fmla="*/ 8367 w 10068"/>
                  <a:gd name="connsiteY116" fmla="*/ 5196 h 10000"/>
                  <a:gd name="connsiteX117" fmla="*/ 8568 w 10068"/>
                  <a:gd name="connsiteY117" fmla="*/ 5365 h 10000"/>
                  <a:gd name="connsiteX118" fmla="*/ 8751 w 10068"/>
                  <a:gd name="connsiteY118" fmla="*/ 5574 h 10000"/>
                  <a:gd name="connsiteX119" fmla="*/ 8900 w 10068"/>
                  <a:gd name="connsiteY119" fmla="*/ 5846 h 10000"/>
                  <a:gd name="connsiteX120" fmla="*/ 9065 w 10068"/>
                  <a:gd name="connsiteY120" fmla="*/ 6138 h 10000"/>
                  <a:gd name="connsiteX121" fmla="*/ 9198 w 10068"/>
                  <a:gd name="connsiteY121" fmla="*/ 6513 h 10000"/>
                  <a:gd name="connsiteX122" fmla="*/ 9298 w 10068"/>
                  <a:gd name="connsiteY122" fmla="*/ 6973 h 10000"/>
                  <a:gd name="connsiteX123" fmla="*/ 9364 w 10068"/>
                  <a:gd name="connsiteY123" fmla="*/ 7475 h 10000"/>
                  <a:gd name="connsiteX124" fmla="*/ 9413 w 10068"/>
                  <a:gd name="connsiteY124" fmla="*/ 7935 h 10000"/>
                  <a:gd name="connsiteX125" fmla="*/ 9413 w 10068"/>
                  <a:gd name="connsiteY125" fmla="*/ 8354 h 10000"/>
                  <a:gd name="connsiteX126" fmla="*/ 9413 w 10068"/>
                  <a:gd name="connsiteY126" fmla="*/ 8686 h 10000"/>
                  <a:gd name="connsiteX127" fmla="*/ 9413 w 10068"/>
                  <a:gd name="connsiteY127" fmla="*/ 8938 h 10000"/>
                  <a:gd name="connsiteX128" fmla="*/ 9379 w 10068"/>
                  <a:gd name="connsiteY128" fmla="*/ 9146 h 10000"/>
                  <a:gd name="connsiteX129" fmla="*/ 9379 w 10068"/>
                  <a:gd name="connsiteY129" fmla="*/ 9314 h 10000"/>
                  <a:gd name="connsiteX130" fmla="*/ 9379 w 10068"/>
                  <a:gd name="connsiteY130" fmla="*/ 9357 h 10000"/>
                  <a:gd name="connsiteX131" fmla="*/ 9429 w 10068"/>
                  <a:gd name="connsiteY131" fmla="*/ 9357 h 10000"/>
                  <a:gd name="connsiteX132" fmla="*/ 9546 w 10068"/>
                  <a:gd name="connsiteY132" fmla="*/ 9440 h 10000"/>
                  <a:gd name="connsiteX133" fmla="*/ 9696 w 10068"/>
                  <a:gd name="connsiteY133" fmla="*/ 9543 h 10000"/>
                  <a:gd name="connsiteX134" fmla="*/ 10042 w 10068"/>
                  <a:gd name="connsiteY134" fmla="*/ 10000 h 10000"/>
                  <a:gd name="connsiteX135" fmla="*/ 9099 w 10068"/>
                  <a:gd name="connsiteY135" fmla="*/ 2668 h 10000"/>
                  <a:gd name="connsiteX136" fmla="*/ 5216 w 10068"/>
                  <a:gd name="connsiteY136" fmla="*/ 1 h 10000"/>
                  <a:gd name="connsiteX137" fmla="*/ 1453 w 10068"/>
                  <a:gd name="connsiteY137"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3355 w 10068"/>
                  <a:gd name="connsiteY8" fmla="*/ 5029 h 10000"/>
                  <a:gd name="connsiteX9" fmla="*/ 3438 w 10068"/>
                  <a:gd name="connsiteY9" fmla="*/ 4736 h 10000"/>
                  <a:gd name="connsiteX10" fmla="*/ 3588 w 10068"/>
                  <a:gd name="connsiteY10" fmla="*/ 4466 h 10000"/>
                  <a:gd name="connsiteX11" fmla="*/ 3705 w 10068"/>
                  <a:gd name="connsiteY11" fmla="*/ 4341 h 10000"/>
                  <a:gd name="connsiteX12" fmla="*/ 3839 w 10068"/>
                  <a:gd name="connsiteY12" fmla="*/ 4130 h 10000"/>
                  <a:gd name="connsiteX13" fmla="*/ 4103 w 10068"/>
                  <a:gd name="connsiteY13" fmla="*/ 3757 h 10000"/>
                  <a:gd name="connsiteX14" fmla="*/ 4235 w 10068"/>
                  <a:gd name="connsiteY14" fmla="*/ 3588 h 10000"/>
                  <a:gd name="connsiteX15" fmla="*/ 4300 w 10068"/>
                  <a:gd name="connsiteY15" fmla="*/ 3463 h 10000"/>
                  <a:gd name="connsiteX16" fmla="*/ 4382 w 10068"/>
                  <a:gd name="connsiteY16" fmla="*/ 3359 h 10000"/>
                  <a:gd name="connsiteX17" fmla="*/ 4416 w 10068"/>
                  <a:gd name="connsiteY17" fmla="*/ 3338 h 10000"/>
                  <a:gd name="connsiteX18" fmla="*/ 4382 w 10068"/>
                  <a:gd name="connsiteY18" fmla="*/ 3359 h 10000"/>
                  <a:gd name="connsiteX19" fmla="*/ 4333 w 10068"/>
                  <a:gd name="connsiteY19" fmla="*/ 3463 h 10000"/>
                  <a:gd name="connsiteX20" fmla="*/ 4235 w 10068"/>
                  <a:gd name="connsiteY20" fmla="*/ 3630 h 10000"/>
                  <a:gd name="connsiteX21" fmla="*/ 4152 w 10068"/>
                  <a:gd name="connsiteY21" fmla="*/ 3839 h 10000"/>
                  <a:gd name="connsiteX22" fmla="*/ 4035 w 10068"/>
                  <a:gd name="connsiteY22" fmla="*/ 4090 h 10000"/>
                  <a:gd name="connsiteX23" fmla="*/ 3936 w 10068"/>
                  <a:gd name="connsiteY23" fmla="*/ 4363 h 10000"/>
                  <a:gd name="connsiteX24" fmla="*/ 3854 w 10068"/>
                  <a:gd name="connsiteY24" fmla="*/ 4674 h 10000"/>
                  <a:gd name="connsiteX25" fmla="*/ 3803 w 10068"/>
                  <a:gd name="connsiteY25" fmla="*/ 4968 h 10000"/>
                  <a:gd name="connsiteX26" fmla="*/ 3770 w 10068"/>
                  <a:gd name="connsiteY26" fmla="*/ 5365 h 10000"/>
                  <a:gd name="connsiteX27" fmla="*/ 3803 w 10068"/>
                  <a:gd name="connsiteY27" fmla="*/ 5698 h 10000"/>
                  <a:gd name="connsiteX28" fmla="*/ 3886 w 10068"/>
                  <a:gd name="connsiteY28" fmla="*/ 5971 h 10000"/>
                  <a:gd name="connsiteX29" fmla="*/ 3985 w 10068"/>
                  <a:gd name="connsiteY29" fmla="*/ 6138 h 10000"/>
                  <a:gd name="connsiteX30" fmla="*/ 4103 w 10068"/>
                  <a:gd name="connsiteY30" fmla="*/ 6264 h 10000"/>
                  <a:gd name="connsiteX31" fmla="*/ 4202 w 10068"/>
                  <a:gd name="connsiteY31" fmla="*/ 6368 h 10000"/>
                  <a:gd name="connsiteX32" fmla="*/ 4251 w 10068"/>
                  <a:gd name="connsiteY32" fmla="*/ 6410 h 10000"/>
                  <a:gd name="connsiteX33" fmla="*/ 4284 w 10068"/>
                  <a:gd name="connsiteY33" fmla="*/ 6410 h 10000"/>
                  <a:gd name="connsiteX34" fmla="*/ 4284 w 10068"/>
                  <a:gd name="connsiteY34" fmla="*/ 6368 h 10000"/>
                  <a:gd name="connsiteX35" fmla="*/ 4251 w 10068"/>
                  <a:gd name="connsiteY35" fmla="*/ 6243 h 10000"/>
                  <a:gd name="connsiteX36" fmla="*/ 4235 w 10068"/>
                  <a:gd name="connsiteY36" fmla="*/ 6096 h 10000"/>
                  <a:gd name="connsiteX37" fmla="*/ 4202 w 10068"/>
                  <a:gd name="connsiteY37" fmla="*/ 5867 h 10000"/>
                  <a:gd name="connsiteX38" fmla="*/ 4202 w 10068"/>
                  <a:gd name="connsiteY38" fmla="*/ 5635 h 10000"/>
                  <a:gd name="connsiteX39" fmla="*/ 4235 w 10068"/>
                  <a:gd name="connsiteY39" fmla="*/ 5344 h 10000"/>
                  <a:gd name="connsiteX40" fmla="*/ 4251 w 10068"/>
                  <a:gd name="connsiteY40" fmla="*/ 5029 h 10000"/>
                  <a:gd name="connsiteX41" fmla="*/ 4366 w 10068"/>
                  <a:gd name="connsiteY41" fmla="*/ 4736 h 10000"/>
                  <a:gd name="connsiteX42" fmla="*/ 4467 w 10068"/>
                  <a:gd name="connsiteY42" fmla="*/ 4424 h 10000"/>
                  <a:gd name="connsiteX43" fmla="*/ 4599 w 10068"/>
                  <a:gd name="connsiteY43" fmla="*/ 4194 h 10000"/>
                  <a:gd name="connsiteX44" fmla="*/ 4698 w 10068"/>
                  <a:gd name="connsiteY44" fmla="*/ 4005 h 10000"/>
                  <a:gd name="connsiteX45" fmla="*/ 4833 w 10068"/>
                  <a:gd name="connsiteY45" fmla="*/ 3839 h 10000"/>
                  <a:gd name="connsiteX46" fmla="*/ 4948 w 10068"/>
                  <a:gd name="connsiteY46" fmla="*/ 3691 h 10000"/>
                  <a:gd name="connsiteX47" fmla="*/ 5047 w 10068"/>
                  <a:gd name="connsiteY47" fmla="*/ 3588 h 10000"/>
                  <a:gd name="connsiteX48" fmla="*/ 5182 w 10068"/>
                  <a:gd name="connsiteY48" fmla="*/ 3525 h 10000"/>
                  <a:gd name="connsiteX49" fmla="*/ 5266 w 10068"/>
                  <a:gd name="connsiteY49" fmla="*/ 3525 h 10000"/>
                  <a:gd name="connsiteX50" fmla="*/ 5349 w 10068"/>
                  <a:gd name="connsiteY50" fmla="*/ 3588 h 10000"/>
                  <a:gd name="connsiteX51" fmla="*/ 5430 w 10068"/>
                  <a:gd name="connsiteY51" fmla="*/ 3691 h 10000"/>
                  <a:gd name="connsiteX52" fmla="*/ 5482 w 10068"/>
                  <a:gd name="connsiteY52" fmla="*/ 3839 h 10000"/>
                  <a:gd name="connsiteX53" fmla="*/ 5515 w 10068"/>
                  <a:gd name="connsiteY53" fmla="*/ 4028 h 10000"/>
                  <a:gd name="connsiteX54" fmla="*/ 5582 w 10068"/>
                  <a:gd name="connsiteY54" fmla="*/ 4528 h 10000"/>
                  <a:gd name="connsiteX55" fmla="*/ 5615 w 10068"/>
                  <a:gd name="connsiteY55" fmla="*/ 5092 h 10000"/>
                  <a:gd name="connsiteX56" fmla="*/ 5648 w 10068"/>
                  <a:gd name="connsiteY56" fmla="*/ 5678 h 10000"/>
                  <a:gd name="connsiteX57" fmla="*/ 5648 w 10068"/>
                  <a:gd name="connsiteY57" fmla="*/ 5929 h 10000"/>
                  <a:gd name="connsiteX58" fmla="*/ 5648 w 10068"/>
                  <a:gd name="connsiteY58" fmla="*/ 6138 h 10000"/>
                  <a:gd name="connsiteX59" fmla="*/ 5615 w 10068"/>
                  <a:gd name="connsiteY59" fmla="*/ 6346 h 10000"/>
                  <a:gd name="connsiteX60" fmla="*/ 5615 w 10068"/>
                  <a:gd name="connsiteY60" fmla="*/ 6473 h 10000"/>
                  <a:gd name="connsiteX61" fmla="*/ 5615 w 10068"/>
                  <a:gd name="connsiteY61" fmla="*/ 6576 h 10000"/>
                  <a:gd name="connsiteX62" fmla="*/ 5615 w 10068"/>
                  <a:gd name="connsiteY62" fmla="*/ 6597 h 10000"/>
                  <a:gd name="connsiteX63" fmla="*/ 6244 w 10068"/>
                  <a:gd name="connsiteY63" fmla="*/ 3170 h 10000"/>
                  <a:gd name="connsiteX64" fmla="*/ 6278 w 10068"/>
                  <a:gd name="connsiteY64" fmla="*/ 3233 h 10000"/>
                  <a:gd name="connsiteX65" fmla="*/ 6310 w 10068"/>
                  <a:gd name="connsiteY65" fmla="*/ 3338 h 10000"/>
                  <a:gd name="connsiteX66" fmla="*/ 6359 w 10068"/>
                  <a:gd name="connsiteY66" fmla="*/ 3503 h 10000"/>
                  <a:gd name="connsiteX67" fmla="*/ 6410 w 10068"/>
                  <a:gd name="connsiteY67" fmla="*/ 3734 h 10000"/>
                  <a:gd name="connsiteX68" fmla="*/ 6458 w 10068"/>
                  <a:gd name="connsiteY68" fmla="*/ 3965 h 10000"/>
                  <a:gd name="connsiteX69" fmla="*/ 6542 w 10068"/>
                  <a:gd name="connsiteY69" fmla="*/ 4258 h 10000"/>
                  <a:gd name="connsiteX70" fmla="*/ 6627 w 10068"/>
                  <a:gd name="connsiteY70" fmla="*/ 4904 h 10000"/>
                  <a:gd name="connsiteX71" fmla="*/ 6644 w 10068"/>
                  <a:gd name="connsiteY71" fmla="*/ 5238 h 10000"/>
                  <a:gd name="connsiteX72" fmla="*/ 6644 w 10068"/>
                  <a:gd name="connsiteY72" fmla="*/ 5511 h 10000"/>
                  <a:gd name="connsiteX73" fmla="*/ 6644 w 10068"/>
                  <a:gd name="connsiteY73" fmla="*/ 5740 h 10000"/>
                  <a:gd name="connsiteX74" fmla="*/ 6627 w 10068"/>
                  <a:gd name="connsiteY74" fmla="*/ 5929 h 10000"/>
                  <a:gd name="connsiteX75" fmla="*/ 6592 w 10068"/>
                  <a:gd name="connsiteY75" fmla="*/ 6096 h 10000"/>
                  <a:gd name="connsiteX76" fmla="*/ 6577 w 10068"/>
                  <a:gd name="connsiteY76" fmla="*/ 6199 h 10000"/>
                  <a:gd name="connsiteX77" fmla="*/ 6542 w 10068"/>
                  <a:gd name="connsiteY77" fmla="*/ 6264 h 10000"/>
                  <a:gd name="connsiteX78" fmla="*/ 6542 w 10068"/>
                  <a:gd name="connsiteY78" fmla="*/ 6306 h 10000"/>
                  <a:gd name="connsiteX79" fmla="*/ 6542 w 10068"/>
                  <a:gd name="connsiteY79" fmla="*/ 6264 h 10000"/>
                  <a:gd name="connsiteX80" fmla="*/ 6627 w 10068"/>
                  <a:gd name="connsiteY80" fmla="*/ 6199 h 10000"/>
                  <a:gd name="connsiteX81" fmla="*/ 6709 w 10068"/>
                  <a:gd name="connsiteY81" fmla="*/ 6074 h 10000"/>
                  <a:gd name="connsiteX82" fmla="*/ 6774 w 10068"/>
                  <a:gd name="connsiteY82" fmla="*/ 5908 h 10000"/>
                  <a:gd name="connsiteX83" fmla="*/ 6975 w 10068"/>
                  <a:gd name="connsiteY83" fmla="*/ 5532 h 10000"/>
                  <a:gd name="connsiteX84" fmla="*/ 7154 w 10068"/>
                  <a:gd name="connsiteY84" fmla="*/ 5092 h 10000"/>
                  <a:gd name="connsiteX85" fmla="*/ 7173 w 10068"/>
                  <a:gd name="connsiteY85" fmla="*/ 4926 h 10000"/>
                  <a:gd name="connsiteX86" fmla="*/ 7206 w 10068"/>
                  <a:gd name="connsiteY86" fmla="*/ 4736 h 10000"/>
                  <a:gd name="connsiteX87" fmla="*/ 7206 w 10068"/>
                  <a:gd name="connsiteY87" fmla="*/ 4424 h 10000"/>
                  <a:gd name="connsiteX88" fmla="*/ 7154 w 10068"/>
                  <a:gd name="connsiteY88" fmla="*/ 4258 h 10000"/>
                  <a:gd name="connsiteX89" fmla="*/ 7122 w 10068"/>
                  <a:gd name="connsiteY89" fmla="*/ 4235 h 10000"/>
                  <a:gd name="connsiteX90" fmla="*/ 7122 w 10068"/>
                  <a:gd name="connsiteY90" fmla="*/ 4194 h 10000"/>
                  <a:gd name="connsiteX91" fmla="*/ 7154 w 10068"/>
                  <a:gd name="connsiteY91" fmla="*/ 4235 h 10000"/>
                  <a:gd name="connsiteX92" fmla="*/ 7206 w 10068"/>
                  <a:gd name="connsiteY92" fmla="*/ 4341 h 10000"/>
                  <a:gd name="connsiteX93" fmla="*/ 7290 w 10068"/>
                  <a:gd name="connsiteY93" fmla="*/ 4466 h 10000"/>
                  <a:gd name="connsiteX94" fmla="*/ 7389 w 10068"/>
                  <a:gd name="connsiteY94" fmla="*/ 4632 h 10000"/>
                  <a:gd name="connsiteX95" fmla="*/ 7573 w 10068"/>
                  <a:gd name="connsiteY95" fmla="*/ 4904 h 10000"/>
                  <a:gd name="connsiteX96" fmla="*/ 7638 w 10068"/>
                  <a:gd name="connsiteY96" fmla="*/ 5029 h 10000"/>
                  <a:gd name="connsiteX97" fmla="*/ 7654 w 10068"/>
                  <a:gd name="connsiteY97" fmla="*/ 5072 h 10000"/>
                  <a:gd name="connsiteX98" fmla="*/ 7705 w 10068"/>
                  <a:gd name="connsiteY98" fmla="*/ 5574 h 10000"/>
                  <a:gd name="connsiteX99" fmla="*/ 7737 w 10068"/>
                  <a:gd name="connsiteY99" fmla="*/ 6032 h 10000"/>
                  <a:gd name="connsiteX100" fmla="*/ 7737 w 10068"/>
                  <a:gd name="connsiteY100" fmla="*/ 6243 h 10000"/>
                  <a:gd name="connsiteX101" fmla="*/ 7769 w 10068"/>
                  <a:gd name="connsiteY101" fmla="*/ 6431 h 10000"/>
                  <a:gd name="connsiteX102" fmla="*/ 7785 w 10068"/>
                  <a:gd name="connsiteY102" fmla="*/ 6536 h 10000"/>
                  <a:gd name="connsiteX103" fmla="*/ 7820 w 10068"/>
                  <a:gd name="connsiteY103" fmla="*/ 6576 h 10000"/>
                  <a:gd name="connsiteX104" fmla="*/ 7820 w 10068"/>
                  <a:gd name="connsiteY104" fmla="*/ 6536 h 10000"/>
                  <a:gd name="connsiteX105" fmla="*/ 7870 w 10068"/>
                  <a:gd name="connsiteY105" fmla="*/ 6473 h 10000"/>
                  <a:gd name="connsiteX106" fmla="*/ 7921 w 10068"/>
                  <a:gd name="connsiteY106" fmla="*/ 6368 h 10000"/>
                  <a:gd name="connsiteX107" fmla="*/ 7970 w 10068"/>
                  <a:gd name="connsiteY107" fmla="*/ 6243 h 10000"/>
                  <a:gd name="connsiteX108" fmla="*/ 8103 w 10068"/>
                  <a:gd name="connsiteY108" fmla="*/ 5908 h 10000"/>
                  <a:gd name="connsiteX109" fmla="*/ 8184 w 10068"/>
                  <a:gd name="connsiteY109" fmla="*/ 5468 h 10000"/>
                  <a:gd name="connsiteX110" fmla="*/ 8218 w 10068"/>
                  <a:gd name="connsiteY110" fmla="*/ 5302 h 10000"/>
                  <a:gd name="connsiteX111" fmla="*/ 8218 w 10068"/>
                  <a:gd name="connsiteY111" fmla="*/ 5175 h 10000"/>
                  <a:gd name="connsiteX112" fmla="*/ 8168 w 10068"/>
                  <a:gd name="connsiteY112" fmla="*/ 4968 h 10000"/>
                  <a:gd name="connsiteX113" fmla="*/ 8103 w 10068"/>
                  <a:gd name="connsiteY113" fmla="*/ 4862 h 10000"/>
                  <a:gd name="connsiteX114" fmla="*/ 8086 w 10068"/>
                  <a:gd name="connsiteY114" fmla="*/ 4843 h 10000"/>
                  <a:gd name="connsiteX115" fmla="*/ 8218 w 10068"/>
                  <a:gd name="connsiteY115" fmla="*/ 5029 h 10000"/>
                  <a:gd name="connsiteX116" fmla="*/ 8367 w 10068"/>
                  <a:gd name="connsiteY116" fmla="*/ 5196 h 10000"/>
                  <a:gd name="connsiteX117" fmla="*/ 8568 w 10068"/>
                  <a:gd name="connsiteY117" fmla="*/ 5365 h 10000"/>
                  <a:gd name="connsiteX118" fmla="*/ 8751 w 10068"/>
                  <a:gd name="connsiteY118" fmla="*/ 5574 h 10000"/>
                  <a:gd name="connsiteX119" fmla="*/ 8900 w 10068"/>
                  <a:gd name="connsiteY119" fmla="*/ 5846 h 10000"/>
                  <a:gd name="connsiteX120" fmla="*/ 9065 w 10068"/>
                  <a:gd name="connsiteY120" fmla="*/ 6138 h 10000"/>
                  <a:gd name="connsiteX121" fmla="*/ 9198 w 10068"/>
                  <a:gd name="connsiteY121" fmla="*/ 6513 h 10000"/>
                  <a:gd name="connsiteX122" fmla="*/ 9298 w 10068"/>
                  <a:gd name="connsiteY122" fmla="*/ 6973 h 10000"/>
                  <a:gd name="connsiteX123" fmla="*/ 9364 w 10068"/>
                  <a:gd name="connsiteY123" fmla="*/ 7475 h 10000"/>
                  <a:gd name="connsiteX124" fmla="*/ 9413 w 10068"/>
                  <a:gd name="connsiteY124" fmla="*/ 7935 h 10000"/>
                  <a:gd name="connsiteX125" fmla="*/ 9413 w 10068"/>
                  <a:gd name="connsiteY125" fmla="*/ 8354 h 10000"/>
                  <a:gd name="connsiteX126" fmla="*/ 9413 w 10068"/>
                  <a:gd name="connsiteY126" fmla="*/ 8686 h 10000"/>
                  <a:gd name="connsiteX127" fmla="*/ 9413 w 10068"/>
                  <a:gd name="connsiteY127" fmla="*/ 8938 h 10000"/>
                  <a:gd name="connsiteX128" fmla="*/ 9379 w 10068"/>
                  <a:gd name="connsiteY128" fmla="*/ 9146 h 10000"/>
                  <a:gd name="connsiteX129" fmla="*/ 9379 w 10068"/>
                  <a:gd name="connsiteY129" fmla="*/ 9314 h 10000"/>
                  <a:gd name="connsiteX130" fmla="*/ 9379 w 10068"/>
                  <a:gd name="connsiteY130" fmla="*/ 9357 h 10000"/>
                  <a:gd name="connsiteX131" fmla="*/ 9429 w 10068"/>
                  <a:gd name="connsiteY131" fmla="*/ 9357 h 10000"/>
                  <a:gd name="connsiteX132" fmla="*/ 9546 w 10068"/>
                  <a:gd name="connsiteY132" fmla="*/ 9440 h 10000"/>
                  <a:gd name="connsiteX133" fmla="*/ 9696 w 10068"/>
                  <a:gd name="connsiteY133" fmla="*/ 9543 h 10000"/>
                  <a:gd name="connsiteX134" fmla="*/ 10042 w 10068"/>
                  <a:gd name="connsiteY134" fmla="*/ 10000 h 10000"/>
                  <a:gd name="connsiteX135" fmla="*/ 9099 w 10068"/>
                  <a:gd name="connsiteY135" fmla="*/ 2668 h 10000"/>
                  <a:gd name="connsiteX136" fmla="*/ 5216 w 10068"/>
                  <a:gd name="connsiteY136" fmla="*/ 1 h 10000"/>
                  <a:gd name="connsiteX137" fmla="*/ 1453 w 10068"/>
                  <a:gd name="connsiteY137"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3355 w 10068"/>
                  <a:gd name="connsiteY8" fmla="*/ 5029 h 10000"/>
                  <a:gd name="connsiteX9" fmla="*/ 3438 w 10068"/>
                  <a:gd name="connsiteY9" fmla="*/ 4736 h 10000"/>
                  <a:gd name="connsiteX10" fmla="*/ 3588 w 10068"/>
                  <a:gd name="connsiteY10" fmla="*/ 4466 h 10000"/>
                  <a:gd name="connsiteX11" fmla="*/ 3705 w 10068"/>
                  <a:gd name="connsiteY11" fmla="*/ 4341 h 10000"/>
                  <a:gd name="connsiteX12" fmla="*/ 3839 w 10068"/>
                  <a:gd name="connsiteY12" fmla="*/ 4130 h 10000"/>
                  <a:gd name="connsiteX13" fmla="*/ 4103 w 10068"/>
                  <a:gd name="connsiteY13" fmla="*/ 3757 h 10000"/>
                  <a:gd name="connsiteX14" fmla="*/ 4235 w 10068"/>
                  <a:gd name="connsiteY14" fmla="*/ 3588 h 10000"/>
                  <a:gd name="connsiteX15" fmla="*/ 4300 w 10068"/>
                  <a:gd name="connsiteY15" fmla="*/ 3463 h 10000"/>
                  <a:gd name="connsiteX16" fmla="*/ 4382 w 10068"/>
                  <a:gd name="connsiteY16" fmla="*/ 3359 h 10000"/>
                  <a:gd name="connsiteX17" fmla="*/ 4416 w 10068"/>
                  <a:gd name="connsiteY17" fmla="*/ 3338 h 10000"/>
                  <a:gd name="connsiteX18" fmla="*/ 4382 w 10068"/>
                  <a:gd name="connsiteY18" fmla="*/ 3359 h 10000"/>
                  <a:gd name="connsiteX19" fmla="*/ 4333 w 10068"/>
                  <a:gd name="connsiteY19" fmla="*/ 3463 h 10000"/>
                  <a:gd name="connsiteX20" fmla="*/ 4235 w 10068"/>
                  <a:gd name="connsiteY20" fmla="*/ 3630 h 10000"/>
                  <a:gd name="connsiteX21" fmla="*/ 4152 w 10068"/>
                  <a:gd name="connsiteY21" fmla="*/ 3839 h 10000"/>
                  <a:gd name="connsiteX22" fmla="*/ 4035 w 10068"/>
                  <a:gd name="connsiteY22" fmla="*/ 4090 h 10000"/>
                  <a:gd name="connsiteX23" fmla="*/ 3936 w 10068"/>
                  <a:gd name="connsiteY23" fmla="*/ 4363 h 10000"/>
                  <a:gd name="connsiteX24" fmla="*/ 3854 w 10068"/>
                  <a:gd name="connsiteY24" fmla="*/ 4674 h 10000"/>
                  <a:gd name="connsiteX25" fmla="*/ 3803 w 10068"/>
                  <a:gd name="connsiteY25" fmla="*/ 4968 h 10000"/>
                  <a:gd name="connsiteX26" fmla="*/ 3770 w 10068"/>
                  <a:gd name="connsiteY26" fmla="*/ 5365 h 10000"/>
                  <a:gd name="connsiteX27" fmla="*/ 3803 w 10068"/>
                  <a:gd name="connsiteY27" fmla="*/ 5698 h 10000"/>
                  <a:gd name="connsiteX28" fmla="*/ 3886 w 10068"/>
                  <a:gd name="connsiteY28" fmla="*/ 5971 h 10000"/>
                  <a:gd name="connsiteX29" fmla="*/ 3985 w 10068"/>
                  <a:gd name="connsiteY29" fmla="*/ 6138 h 10000"/>
                  <a:gd name="connsiteX30" fmla="*/ 4103 w 10068"/>
                  <a:gd name="connsiteY30" fmla="*/ 6264 h 10000"/>
                  <a:gd name="connsiteX31" fmla="*/ 4202 w 10068"/>
                  <a:gd name="connsiteY31" fmla="*/ 6368 h 10000"/>
                  <a:gd name="connsiteX32" fmla="*/ 4251 w 10068"/>
                  <a:gd name="connsiteY32" fmla="*/ 6410 h 10000"/>
                  <a:gd name="connsiteX33" fmla="*/ 4284 w 10068"/>
                  <a:gd name="connsiteY33" fmla="*/ 6410 h 10000"/>
                  <a:gd name="connsiteX34" fmla="*/ 4284 w 10068"/>
                  <a:gd name="connsiteY34" fmla="*/ 6368 h 10000"/>
                  <a:gd name="connsiteX35" fmla="*/ 4251 w 10068"/>
                  <a:gd name="connsiteY35" fmla="*/ 6243 h 10000"/>
                  <a:gd name="connsiteX36" fmla="*/ 4235 w 10068"/>
                  <a:gd name="connsiteY36" fmla="*/ 6096 h 10000"/>
                  <a:gd name="connsiteX37" fmla="*/ 4202 w 10068"/>
                  <a:gd name="connsiteY37" fmla="*/ 5867 h 10000"/>
                  <a:gd name="connsiteX38" fmla="*/ 4202 w 10068"/>
                  <a:gd name="connsiteY38" fmla="*/ 5635 h 10000"/>
                  <a:gd name="connsiteX39" fmla="*/ 4235 w 10068"/>
                  <a:gd name="connsiteY39" fmla="*/ 5344 h 10000"/>
                  <a:gd name="connsiteX40" fmla="*/ 4251 w 10068"/>
                  <a:gd name="connsiteY40" fmla="*/ 5029 h 10000"/>
                  <a:gd name="connsiteX41" fmla="*/ 4366 w 10068"/>
                  <a:gd name="connsiteY41" fmla="*/ 4736 h 10000"/>
                  <a:gd name="connsiteX42" fmla="*/ 4467 w 10068"/>
                  <a:gd name="connsiteY42" fmla="*/ 4424 h 10000"/>
                  <a:gd name="connsiteX43" fmla="*/ 4599 w 10068"/>
                  <a:gd name="connsiteY43" fmla="*/ 4194 h 10000"/>
                  <a:gd name="connsiteX44" fmla="*/ 4698 w 10068"/>
                  <a:gd name="connsiteY44" fmla="*/ 4005 h 10000"/>
                  <a:gd name="connsiteX45" fmla="*/ 4833 w 10068"/>
                  <a:gd name="connsiteY45" fmla="*/ 3839 h 10000"/>
                  <a:gd name="connsiteX46" fmla="*/ 4948 w 10068"/>
                  <a:gd name="connsiteY46" fmla="*/ 3691 h 10000"/>
                  <a:gd name="connsiteX47" fmla="*/ 5047 w 10068"/>
                  <a:gd name="connsiteY47" fmla="*/ 3588 h 10000"/>
                  <a:gd name="connsiteX48" fmla="*/ 5182 w 10068"/>
                  <a:gd name="connsiteY48" fmla="*/ 3525 h 10000"/>
                  <a:gd name="connsiteX49" fmla="*/ 5266 w 10068"/>
                  <a:gd name="connsiteY49" fmla="*/ 3525 h 10000"/>
                  <a:gd name="connsiteX50" fmla="*/ 5349 w 10068"/>
                  <a:gd name="connsiteY50" fmla="*/ 3588 h 10000"/>
                  <a:gd name="connsiteX51" fmla="*/ 5430 w 10068"/>
                  <a:gd name="connsiteY51" fmla="*/ 3691 h 10000"/>
                  <a:gd name="connsiteX52" fmla="*/ 5482 w 10068"/>
                  <a:gd name="connsiteY52" fmla="*/ 3839 h 10000"/>
                  <a:gd name="connsiteX53" fmla="*/ 5515 w 10068"/>
                  <a:gd name="connsiteY53" fmla="*/ 4028 h 10000"/>
                  <a:gd name="connsiteX54" fmla="*/ 5582 w 10068"/>
                  <a:gd name="connsiteY54" fmla="*/ 4528 h 10000"/>
                  <a:gd name="connsiteX55" fmla="*/ 5615 w 10068"/>
                  <a:gd name="connsiteY55" fmla="*/ 5092 h 10000"/>
                  <a:gd name="connsiteX56" fmla="*/ 5648 w 10068"/>
                  <a:gd name="connsiteY56" fmla="*/ 5678 h 10000"/>
                  <a:gd name="connsiteX57" fmla="*/ 5648 w 10068"/>
                  <a:gd name="connsiteY57" fmla="*/ 5929 h 10000"/>
                  <a:gd name="connsiteX58" fmla="*/ 5648 w 10068"/>
                  <a:gd name="connsiteY58" fmla="*/ 6138 h 10000"/>
                  <a:gd name="connsiteX59" fmla="*/ 5615 w 10068"/>
                  <a:gd name="connsiteY59" fmla="*/ 6346 h 10000"/>
                  <a:gd name="connsiteX60" fmla="*/ 5615 w 10068"/>
                  <a:gd name="connsiteY60" fmla="*/ 6473 h 10000"/>
                  <a:gd name="connsiteX61" fmla="*/ 5615 w 10068"/>
                  <a:gd name="connsiteY61" fmla="*/ 6576 h 10000"/>
                  <a:gd name="connsiteX62" fmla="*/ 5615 w 10068"/>
                  <a:gd name="connsiteY62" fmla="*/ 6597 h 10000"/>
                  <a:gd name="connsiteX63" fmla="*/ 6244 w 10068"/>
                  <a:gd name="connsiteY63" fmla="*/ 3170 h 10000"/>
                  <a:gd name="connsiteX64" fmla="*/ 6278 w 10068"/>
                  <a:gd name="connsiteY64" fmla="*/ 3233 h 10000"/>
                  <a:gd name="connsiteX65" fmla="*/ 6310 w 10068"/>
                  <a:gd name="connsiteY65" fmla="*/ 3338 h 10000"/>
                  <a:gd name="connsiteX66" fmla="*/ 6359 w 10068"/>
                  <a:gd name="connsiteY66" fmla="*/ 3503 h 10000"/>
                  <a:gd name="connsiteX67" fmla="*/ 6410 w 10068"/>
                  <a:gd name="connsiteY67" fmla="*/ 3734 h 10000"/>
                  <a:gd name="connsiteX68" fmla="*/ 6458 w 10068"/>
                  <a:gd name="connsiteY68" fmla="*/ 3965 h 10000"/>
                  <a:gd name="connsiteX69" fmla="*/ 6542 w 10068"/>
                  <a:gd name="connsiteY69" fmla="*/ 4258 h 10000"/>
                  <a:gd name="connsiteX70" fmla="*/ 6627 w 10068"/>
                  <a:gd name="connsiteY70" fmla="*/ 4904 h 10000"/>
                  <a:gd name="connsiteX71" fmla="*/ 6644 w 10068"/>
                  <a:gd name="connsiteY71" fmla="*/ 5238 h 10000"/>
                  <a:gd name="connsiteX72" fmla="*/ 6644 w 10068"/>
                  <a:gd name="connsiteY72" fmla="*/ 5511 h 10000"/>
                  <a:gd name="connsiteX73" fmla="*/ 6644 w 10068"/>
                  <a:gd name="connsiteY73" fmla="*/ 5740 h 10000"/>
                  <a:gd name="connsiteX74" fmla="*/ 6627 w 10068"/>
                  <a:gd name="connsiteY74" fmla="*/ 5929 h 10000"/>
                  <a:gd name="connsiteX75" fmla="*/ 6592 w 10068"/>
                  <a:gd name="connsiteY75" fmla="*/ 6096 h 10000"/>
                  <a:gd name="connsiteX76" fmla="*/ 6577 w 10068"/>
                  <a:gd name="connsiteY76" fmla="*/ 6199 h 10000"/>
                  <a:gd name="connsiteX77" fmla="*/ 6542 w 10068"/>
                  <a:gd name="connsiteY77" fmla="*/ 6264 h 10000"/>
                  <a:gd name="connsiteX78" fmla="*/ 6542 w 10068"/>
                  <a:gd name="connsiteY78" fmla="*/ 6306 h 10000"/>
                  <a:gd name="connsiteX79" fmla="*/ 6542 w 10068"/>
                  <a:gd name="connsiteY79" fmla="*/ 6264 h 10000"/>
                  <a:gd name="connsiteX80" fmla="*/ 6627 w 10068"/>
                  <a:gd name="connsiteY80" fmla="*/ 6199 h 10000"/>
                  <a:gd name="connsiteX81" fmla="*/ 6709 w 10068"/>
                  <a:gd name="connsiteY81" fmla="*/ 6074 h 10000"/>
                  <a:gd name="connsiteX82" fmla="*/ 6774 w 10068"/>
                  <a:gd name="connsiteY82" fmla="*/ 5908 h 10000"/>
                  <a:gd name="connsiteX83" fmla="*/ 6975 w 10068"/>
                  <a:gd name="connsiteY83" fmla="*/ 5532 h 10000"/>
                  <a:gd name="connsiteX84" fmla="*/ 7154 w 10068"/>
                  <a:gd name="connsiteY84" fmla="*/ 5092 h 10000"/>
                  <a:gd name="connsiteX85" fmla="*/ 7173 w 10068"/>
                  <a:gd name="connsiteY85" fmla="*/ 4926 h 10000"/>
                  <a:gd name="connsiteX86" fmla="*/ 7206 w 10068"/>
                  <a:gd name="connsiteY86" fmla="*/ 4736 h 10000"/>
                  <a:gd name="connsiteX87" fmla="*/ 7206 w 10068"/>
                  <a:gd name="connsiteY87" fmla="*/ 4424 h 10000"/>
                  <a:gd name="connsiteX88" fmla="*/ 7154 w 10068"/>
                  <a:gd name="connsiteY88" fmla="*/ 4258 h 10000"/>
                  <a:gd name="connsiteX89" fmla="*/ 7122 w 10068"/>
                  <a:gd name="connsiteY89" fmla="*/ 4235 h 10000"/>
                  <a:gd name="connsiteX90" fmla="*/ 7122 w 10068"/>
                  <a:gd name="connsiteY90" fmla="*/ 4194 h 10000"/>
                  <a:gd name="connsiteX91" fmla="*/ 7154 w 10068"/>
                  <a:gd name="connsiteY91" fmla="*/ 4235 h 10000"/>
                  <a:gd name="connsiteX92" fmla="*/ 7206 w 10068"/>
                  <a:gd name="connsiteY92" fmla="*/ 4341 h 10000"/>
                  <a:gd name="connsiteX93" fmla="*/ 7290 w 10068"/>
                  <a:gd name="connsiteY93" fmla="*/ 4466 h 10000"/>
                  <a:gd name="connsiteX94" fmla="*/ 7389 w 10068"/>
                  <a:gd name="connsiteY94" fmla="*/ 4632 h 10000"/>
                  <a:gd name="connsiteX95" fmla="*/ 7573 w 10068"/>
                  <a:gd name="connsiteY95" fmla="*/ 4904 h 10000"/>
                  <a:gd name="connsiteX96" fmla="*/ 7638 w 10068"/>
                  <a:gd name="connsiteY96" fmla="*/ 5029 h 10000"/>
                  <a:gd name="connsiteX97" fmla="*/ 7654 w 10068"/>
                  <a:gd name="connsiteY97" fmla="*/ 5072 h 10000"/>
                  <a:gd name="connsiteX98" fmla="*/ 7705 w 10068"/>
                  <a:gd name="connsiteY98" fmla="*/ 5574 h 10000"/>
                  <a:gd name="connsiteX99" fmla="*/ 7737 w 10068"/>
                  <a:gd name="connsiteY99" fmla="*/ 6032 h 10000"/>
                  <a:gd name="connsiteX100" fmla="*/ 7737 w 10068"/>
                  <a:gd name="connsiteY100" fmla="*/ 6243 h 10000"/>
                  <a:gd name="connsiteX101" fmla="*/ 7769 w 10068"/>
                  <a:gd name="connsiteY101" fmla="*/ 6431 h 10000"/>
                  <a:gd name="connsiteX102" fmla="*/ 7785 w 10068"/>
                  <a:gd name="connsiteY102" fmla="*/ 6536 h 10000"/>
                  <a:gd name="connsiteX103" fmla="*/ 7820 w 10068"/>
                  <a:gd name="connsiteY103" fmla="*/ 6576 h 10000"/>
                  <a:gd name="connsiteX104" fmla="*/ 7820 w 10068"/>
                  <a:gd name="connsiteY104" fmla="*/ 6536 h 10000"/>
                  <a:gd name="connsiteX105" fmla="*/ 7870 w 10068"/>
                  <a:gd name="connsiteY105" fmla="*/ 6473 h 10000"/>
                  <a:gd name="connsiteX106" fmla="*/ 7921 w 10068"/>
                  <a:gd name="connsiteY106" fmla="*/ 6368 h 10000"/>
                  <a:gd name="connsiteX107" fmla="*/ 7970 w 10068"/>
                  <a:gd name="connsiteY107" fmla="*/ 6243 h 10000"/>
                  <a:gd name="connsiteX108" fmla="*/ 8103 w 10068"/>
                  <a:gd name="connsiteY108" fmla="*/ 5908 h 10000"/>
                  <a:gd name="connsiteX109" fmla="*/ 8184 w 10068"/>
                  <a:gd name="connsiteY109" fmla="*/ 5468 h 10000"/>
                  <a:gd name="connsiteX110" fmla="*/ 8218 w 10068"/>
                  <a:gd name="connsiteY110" fmla="*/ 5302 h 10000"/>
                  <a:gd name="connsiteX111" fmla="*/ 8218 w 10068"/>
                  <a:gd name="connsiteY111" fmla="*/ 5175 h 10000"/>
                  <a:gd name="connsiteX112" fmla="*/ 8168 w 10068"/>
                  <a:gd name="connsiteY112" fmla="*/ 4968 h 10000"/>
                  <a:gd name="connsiteX113" fmla="*/ 8103 w 10068"/>
                  <a:gd name="connsiteY113" fmla="*/ 4862 h 10000"/>
                  <a:gd name="connsiteX114" fmla="*/ 8086 w 10068"/>
                  <a:gd name="connsiteY114" fmla="*/ 4843 h 10000"/>
                  <a:gd name="connsiteX115" fmla="*/ 8218 w 10068"/>
                  <a:gd name="connsiteY115" fmla="*/ 5029 h 10000"/>
                  <a:gd name="connsiteX116" fmla="*/ 8367 w 10068"/>
                  <a:gd name="connsiteY116" fmla="*/ 5196 h 10000"/>
                  <a:gd name="connsiteX117" fmla="*/ 8568 w 10068"/>
                  <a:gd name="connsiteY117" fmla="*/ 5365 h 10000"/>
                  <a:gd name="connsiteX118" fmla="*/ 8751 w 10068"/>
                  <a:gd name="connsiteY118" fmla="*/ 5574 h 10000"/>
                  <a:gd name="connsiteX119" fmla="*/ 8900 w 10068"/>
                  <a:gd name="connsiteY119" fmla="*/ 5846 h 10000"/>
                  <a:gd name="connsiteX120" fmla="*/ 9065 w 10068"/>
                  <a:gd name="connsiteY120" fmla="*/ 6138 h 10000"/>
                  <a:gd name="connsiteX121" fmla="*/ 9198 w 10068"/>
                  <a:gd name="connsiteY121" fmla="*/ 6513 h 10000"/>
                  <a:gd name="connsiteX122" fmla="*/ 9298 w 10068"/>
                  <a:gd name="connsiteY122" fmla="*/ 6973 h 10000"/>
                  <a:gd name="connsiteX123" fmla="*/ 9364 w 10068"/>
                  <a:gd name="connsiteY123" fmla="*/ 7475 h 10000"/>
                  <a:gd name="connsiteX124" fmla="*/ 9413 w 10068"/>
                  <a:gd name="connsiteY124" fmla="*/ 7935 h 10000"/>
                  <a:gd name="connsiteX125" fmla="*/ 9413 w 10068"/>
                  <a:gd name="connsiteY125" fmla="*/ 8354 h 10000"/>
                  <a:gd name="connsiteX126" fmla="*/ 9413 w 10068"/>
                  <a:gd name="connsiteY126" fmla="*/ 8686 h 10000"/>
                  <a:gd name="connsiteX127" fmla="*/ 9413 w 10068"/>
                  <a:gd name="connsiteY127" fmla="*/ 8938 h 10000"/>
                  <a:gd name="connsiteX128" fmla="*/ 9379 w 10068"/>
                  <a:gd name="connsiteY128" fmla="*/ 9146 h 10000"/>
                  <a:gd name="connsiteX129" fmla="*/ 9379 w 10068"/>
                  <a:gd name="connsiteY129" fmla="*/ 9314 h 10000"/>
                  <a:gd name="connsiteX130" fmla="*/ 9379 w 10068"/>
                  <a:gd name="connsiteY130" fmla="*/ 9357 h 10000"/>
                  <a:gd name="connsiteX131" fmla="*/ 9429 w 10068"/>
                  <a:gd name="connsiteY131" fmla="*/ 9357 h 10000"/>
                  <a:gd name="connsiteX132" fmla="*/ 9546 w 10068"/>
                  <a:gd name="connsiteY132" fmla="*/ 9440 h 10000"/>
                  <a:gd name="connsiteX133" fmla="*/ 9696 w 10068"/>
                  <a:gd name="connsiteY133" fmla="*/ 9543 h 10000"/>
                  <a:gd name="connsiteX134" fmla="*/ 10042 w 10068"/>
                  <a:gd name="connsiteY134" fmla="*/ 10000 h 10000"/>
                  <a:gd name="connsiteX135" fmla="*/ 9099 w 10068"/>
                  <a:gd name="connsiteY135" fmla="*/ 2668 h 10000"/>
                  <a:gd name="connsiteX136" fmla="*/ 5216 w 10068"/>
                  <a:gd name="connsiteY136" fmla="*/ 1 h 10000"/>
                  <a:gd name="connsiteX137" fmla="*/ 1453 w 10068"/>
                  <a:gd name="connsiteY137"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3355 w 10068"/>
                  <a:gd name="connsiteY8" fmla="*/ 5029 h 10000"/>
                  <a:gd name="connsiteX9" fmla="*/ 3438 w 10068"/>
                  <a:gd name="connsiteY9" fmla="*/ 4736 h 10000"/>
                  <a:gd name="connsiteX10" fmla="*/ 3588 w 10068"/>
                  <a:gd name="connsiteY10" fmla="*/ 4466 h 10000"/>
                  <a:gd name="connsiteX11" fmla="*/ 3705 w 10068"/>
                  <a:gd name="connsiteY11" fmla="*/ 4341 h 10000"/>
                  <a:gd name="connsiteX12" fmla="*/ 3839 w 10068"/>
                  <a:gd name="connsiteY12" fmla="*/ 4130 h 10000"/>
                  <a:gd name="connsiteX13" fmla="*/ 4103 w 10068"/>
                  <a:gd name="connsiteY13" fmla="*/ 3757 h 10000"/>
                  <a:gd name="connsiteX14" fmla="*/ 4235 w 10068"/>
                  <a:gd name="connsiteY14" fmla="*/ 3588 h 10000"/>
                  <a:gd name="connsiteX15" fmla="*/ 4300 w 10068"/>
                  <a:gd name="connsiteY15" fmla="*/ 3463 h 10000"/>
                  <a:gd name="connsiteX16" fmla="*/ 4382 w 10068"/>
                  <a:gd name="connsiteY16" fmla="*/ 3359 h 10000"/>
                  <a:gd name="connsiteX17" fmla="*/ 4416 w 10068"/>
                  <a:gd name="connsiteY17" fmla="*/ 3338 h 10000"/>
                  <a:gd name="connsiteX18" fmla="*/ 4333 w 10068"/>
                  <a:gd name="connsiteY18" fmla="*/ 3463 h 10000"/>
                  <a:gd name="connsiteX19" fmla="*/ 4235 w 10068"/>
                  <a:gd name="connsiteY19" fmla="*/ 3630 h 10000"/>
                  <a:gd name="connsiteX20" fmla="*/ 4152 w 10068"/>
                  <a:gd name="connsiteY20" fmla="*/ 3839 h 10000"/>
                  <a:gd name="connsiteX21" fmla="*/ 4035 w 10068"/>
                  <a:gd name="connsiteY21" fmla="*/ 4090 h 10000"/>
                  <a:gd name="connsiteX22" fmla="*/ 3936 w 10068"/>
                  <a:gd name="connsiteY22" fmla="*/ 4363 h 10000"/>
                  <a:gd name="connsiteX23" fmla="*/ 3854 w 10068"/>
                  <a:gd name="connsiteY23" fmla="*/ 4674 h 10000"/>
                  <a:gd name="connsiteX24" fmla="*/ 3803 w 10068"/>
                  <a:gd name="connsiteY24" fmla="*/ 4968 h 10000"/>
                  <a:gd name="connsiteX25" fmla="*/ 3770 w 10068"/>
                  <a:gd name="connsiteY25" fmla="*/ 5365 h 10000"/>
                  <a:gd name="connsiteX26" fmla="*/ 3803 w 10068"/>
                  <a:gd name="connsiteY26" fmla="*/ 5698 h 10000"/>
                  <a:gd name="connsiteX27" fmla="*/ 3886 w 10068"/>
                  <a:gd name="connsiteY27" fmla="*/ 5971 h 10000"/>
                  <a:gd name="connsiteX28" fmla="*/ 3985 w 10068"/>
                  <a:gd name="connsiteY28" fmla="*/ 6138 h 10000"/>
                  <a:gd name="connsiteX29" fmla="*/ 4103 w 10068"/>
                  <a:gd name="connsiteY29" fmla="*/ 6264 h 10000"/>
                  <a:gd name="connsiteX30" fmla="*/ 4202 w 10068"/>
                  <a:gd name="connsiteY30" fmla="*/ 6368 h 10000"/>
                  <a:gd name="connsiteX31" fmla="*/ 4251 w 10068"/>
                  <a:gd name="connsiteY31" fmla="*/ 6410 h 10000"/>
                  <a:gd name="connsiteX32" fmla="*/ 4284 w 10068"/>
                  <a:gd name="connsiteY32" fmla="*/ 6410 h 10000"/>
                  <a:gd name="connsiteX33" fmla="*/ 4284 w 10068"/>
                  <a:gd name="connsiteY33" fmla="*/ 6368 h 10000"/>
                  <a:gd name="connsiteX34" fmla="*/ 4251 w 10068"/>
                  <a:gd name="connsiteY34" fmla="*/ 6243 h 10000"/>
                  <a:gd name="connsiteX35" fmla="*/ 4235 w 10068"/>
                  <a:gd name="connsiteY35" fmla="*/ 6096 h 10000"/>
                  <a:gd name="connsiteX36" fmla="*/ 4202 w 10068"/>
                  <a:gd name="connsiteY36" fmla="*/ 5867 h 10000"/>
                  <a:gd name="connsiteX37" fmla="*/ 4202 w 10068"/>
                  <a:gd name="connsiteY37" fmla="*/ 5635 h 10000"/>
                  <a:gd name="connsiteX38" fmla="*/ 4235 w 10068"/>
                  <a:gd name="connsiteY38" fmla="*/ 5344 h 10000"/>
                  <a:gd name="connsiteX39" fmla="*/ 4251 w 10068"/>
                  <a:gd name="connsiteY39" fmla="*/ 5029 h 10000"/>
                  <a:gd name="connsiteX40" fmla="*/ 4366 w 10068"/>
                  <a:gd name="connsiteY40" fmla="*/ 4736 h 10000"/>
                  <a:gd name="connsiteX41" fmla="*/ 4467 w 10068"/>
                  <a:gd name="connsiteY41" fmla="*/ 4424 h 10000"/>
                  <a:gd name="connsiteX42" fmla="*/ 4599 w 10068"/>
                  <a:gd name="connsiteY42" fmla="*/ 4194 h 10000"/>
                  <a:gd name="connsiteX43" fmla="*/ 4698 w 10068"/>
                  <a:gd name="connsiteY43" fmla="*/ 4005 h 10000"/>
                  <a:gd name="connsiteX44" fmla="*/ 4833 w 10068"/>
                  <a:gd name="connsiteY44" fmla="*/ 3839 h 10000"/>
                  <a:gd name="connsiteX45" fmla="*/ 4948 w 10068"/>
                  <a:gd name="connsiteY45" fmla="*/ 3691 h 10000"/>
                  <a:gd name="connsiteX46" fmla="*/ 5047 w 10068"/>
                  <a:gd name="connsiteY46" fmla="*/ 3588 h 10000"/>
                  <a:gd name="connsiteX47" fmla="*/ 5182 w 10068"/>
                  <a:gd name="connsiteY47" fmla="*/ 3525 h 10000"/>
                  <a:gd name="connsiteX48" fmla="*/ 5266 w 10068"/>
                  <a:gd name="connsiteY48" fmla="*/ 3525 h 10000"/>
                  <a:gd name="connsiteX49" fmla="*/ 5349 w 10068"/>
                  <a:gd name="connsiteY49" fmla="*/ 3588 h 10000"/>
                  <a:gd name="connsiteX50" fmla="*/ 5430 w 10068"/>
                  <a:gd name="connsiteY50" fmla="*/ 3691 h 10000"/>
                  <a:gd name="connsiteX51" fmla="*/ 5482 w 10068"/>
                  <a:gd name="connsiteY51" fmla="*/ 3839 h 10000"/>
                  <a:gd name="connsiteX52" fmla="*/ 5515 w 10068"/>
                  <a:gd name="connsiteY52" fmla="*/ 4028 h 10000"/>
                  <a:gd name="connsiteX53" fmla="*/ 5582 w 10068"/>
                  <a:gd name="connsiteY53" fmla="*/ 4528 h 10000"/>
                  <a:gd name="connsiteX54" fmla="*/ 5615 w 10068"/>
                  <a:gd name="connsiteY54" fmla="*/ 5092 h 10000"/>
                  <a:gd name="connsiteX55" fmla="*/ 5648 w 10068"/>
                  <a:gd name="connsiteY55" fmla="*/ 5678 h 10000"/>
                  <a:gd name="connsiteX56" fmla="*/ 5648 w 10068"/>
                  <a:gd name="connsiteY56" fmla="*/ 5929 h 10000"/>
                  <a:gd name="connsiteX57" fmla="*/ 5648 w 10068"/>
                  <a:gd name="connsiteY57" fmla="*/ 6138 h 10000"/>
                  <a:gd name="connsiteX58" fmla="*/ 5615 w 10068"/>
                  <a:gd name="connsiteY58" fmla="*/ 6346 h 10000"/>
                  <a:gd name="connsiteX59" fmla="*/ 5615 w 10068"/>
                  <a:gd name="connsiteY59" fmla="*/ 6473 h 10000"/>
                  <a:gd name="connsiteX60" fmla="*/ 5615 w 10068"/>
                  <a:gd name="connsiteY60" fmla="*/ 6576 h 10000"/>
                  <a:gd name="connsiteX61" fmla="*/ 5615 w 10068"/>
                  <a:gd name="connsiteY61" fmla="*/ 6597 h 10000"/>
                  <a:gd name="connsiteX62" fmla="*/ 6244 w 10068"/>
                  <a:gd name="connsiteY62" fmla="*/ 3170 h 10000"/>
                  <a:gd name="connsiteX63" fmla="*/ 6278 w 10068"/>
                  <a:gd name="connsiteY63" fmla="*/ 3233 h 10000"/>
                  <a:gd name="connsiteX64" fmla="*/ 6310 w 10068"/>
                  <a:gd name="connsiteY64" fmla="*/ 3338 h 10000"/>
                  <a:gd name="connsiteX65" fmla="*/ 6359 w 10068"/>
                  <a:gd name="connsiteY65" fmla="*/ 3503 h 10000"/>
                  <a:gd name="connsiteX66" fmla="*/ 6410 w 10068"/>
                  <a:gd name="connsiteY66" fmla="*/ 3734 h 10000"/>
                  <a:gd name="connsiteX67" fmla="*/ 6458 w 10068"/>
                  <a:gd name="connsiteY67" fmla="*/ 3965 h 10000"/>
                  <a:gd name="connsiteX68" fmla="*/ 6542 w 10068"/>
                  <a:gd name="connsiteY68" fmla="*/ 4258 h 10000"/>
                  <a:gd name="connsiteX69" fmla="*/ 6627 w 10068"/>
                  <a:gd name="connsiteY69" fmla="*/ 4904 h 10000"/>
                  <a:gd name="connsiteX70" fmla="*/ 6644 w 10068"/>
                  <a:gd name="connsiteY70" fmla="*/ 5238 h 10000"/>
                  <a:gd name="connsiteX71" fmla="*/ 6644 w 10068"/>
                  <a:gd name="connsiteY71" fmla="*/ 5511 h 10000"/>
                  <a:gd name="connsiteX72" fmla="*/ 6644 w 10068"/>
                  <a:gd name="connsiteY72" fmla="*/ 5740 h 10000"/>
                  <a:gd name="connsiteX73" fmla="*/ 6627 w 10068"/>
                  <a:gd name="connsiteY73" fmla="*/ 5929 h 10000"/>
                  <a:gd name="connsiteX74" fmla="*/ 6592 w 10068"/>
                  <a:gd name="connsiteY74" fmla="*/ 6096 h 10000"/>
                  <a:gd name="connsiteX75" fmla="*/ 6577 w 10068"/>
                  <a:gd name="connsiteY75" fmla="*/ 6199 h 10000"/>
                  <a:gd name="connsiteX76" fmla="*/ 6542 w 10068"/>
                  <a:gd name="connsiteY76" fmla="*/ 6264 h 10000"/>
                  <a:gd name="connsiteX77" fmla="*/ 6542 w 10068"/>
                  <a:gd name="connsiteY77" fmla="*/ 6306 h 10000"/>
                  <a:gd name="connsiteX78" fmla="*/ 6542 w 10068"/>
                  <a:gd name="connsiteY78" fmla="*/ 6264 h 10000"/>
                  <a:gd name="connsiteX79" fmla="*/ 6627 w 10068"/>
                  <a:gd name="connsiteY79" fmla="*/ 6199 h 10000"/>
                  <a:gd name="connsiteX80" fmla="*/ 6709 w 10068"/>
                  <a:gd name="connsiteY80" fmla="*/ 6074 h 10000"/>
                  <a:gd name="connsiteX81" fmla="*/ 6774 w 10068"/>
                  <a:gd name="connsiteY81" fmla="*/ 5908 h 10000"/>
                  <a:gd name="connsiteX82" fmla="*/ 6975 w 10068"/>
                  <a:gd name="connsiteY82" fmla="*/ 5532 h 10000"/>
                  <a:gd name="connsiteX83" fmla="*/ 7154 w 10068"/>
                  <a:gd name="connsiteY83" fmla="*/ 5092 h 10000"/>
                  <a:gd name="connsiteX84" fmla="*/ 7173 w 10068"/>
                  <a:gd name="connsiteY84" fmla="*/ 4926 h 10000"/>
                  <a:gd name="connsiteX85" fmla="*/ 7206 w 10068"/>
                  <a:gd name="connsiteY85" fmla="*/ 4736 h 10000"/>
                  <a:gd name="connsiteX86" fmla="*/ 7206 w 10068"/>
                  <a:gd name="connsiteY86" fmla="*/ 4424 h 10000"/>
                  <a:gd name="connsiteX87" fmla="*/ 7154 w 10068"/>
                  <a:gd name="connsiteY87" fmla="*/ 4258 h 10000"/>
                  <a:gd name="connsiteX88" fmla="*/ 7122 w 10068"/>
                  <a:gd name="connsiteY88" fmla="*/ 4235 h 10000"/>
                  <a:gd name="connsiteX89" fmla="*/ 7122 w 10068"/>
                  <a:gd name="connsiteY89" fmla="*/ 4194 h 10000"/>
                  <a:gd name="connsiteX90" fmla="*/ 7154 w 10068"/>
                  <a:gd name="connsiteY90" fmla="*/ 4235 h 10000"/>
                  <a:gd name="connsiteX91" fmla="*/ 7206 w 10068"/>
                  <a:gd name="connsiteY91" fmla="*/ 4341 h 10000"/>
                  <a:gd name="connsiteX92" fmla="*/ 7290 w 10068"/>
                  <a:gd name="connsiteY92" fmla="*/ 4466 h 10000"/>
                  <a:gd name="connsiteX93" fmla="*/ 7389 w 10068"/>
                  <a:gd name="connsiteY93" fmla="*/ 4632 h 10000"/>
                  <a:gd name="connsiteX94" fmla="*/ 7573 w 10068"/>
                  <a:gd name="connsiteY94" fmla="*/ 4904 h 10000"/>
                  <a:gd name="connsiteX95" fmla="*/ 7638 w 10068"/>
                  <a:gd name="connsiteY95" fmla="*/ 5029 h 10000"/>
                  <a:gd name="connsiteX96" fmla="*/ 7654 w 10068"/>
                  <a:gd name="connsiteY96" fmla="*/ 5072 h 10000"/>
                  <a:gd name="connsiteX97" fmla="*/ 7705 w 10068"/>
                  <a:gd name="connsiteY97" fmla="*/ 5574 h 10000"/>
                  <a:gd name="connsiteX98" fmla="*/ 7737 w 10068"/>
                  <a:gd name="connsiteY98" fmla="*/ 6032 h 10000"/>
                  <a:gd name="connsiteX99" fmla="*/ 7737 w 10068"/>
                  <a:gd name="connsiteY99" fmla="*/ 6243 h 10000"/>
                  <a:gd name="connsiteX100" fmla="*/ 7769 w 10068"/>
                  <a:gd name="connsiteY100" fmla="*/ 6431 h 10000"/>
                  <a:gd name="connsiteX101" fmla="*/ 7785 w 10068"/>
                  <a:gd name="connsiteY101" fmla="*/ 6536 h 10000"/>
                  <a:gd name="connsiteX102" fmla="*/ 7820 w 10068"/>
                  <a:gd name="connsiteY102" fmla="*/ 6576 h 10000"/>
                  <a:gd name="connsiteX103" fmla="*/ 7820 w 10068"/>
                  <a:gd name="connsiteY103" fmla="*/ 6536 h 10000"/>
                  <a:gd name="connsiteX104" fmla="*/ 7870 w 10068"/>
                  <a:gd name="connsiteY104" fmla="*/ 6473 h 10000"/>
                  <a:gd name="connsiteX105" fmla="*/ 7921 w 10068"/>
                  <a:gd name="connsiteY105" fmla="*/ 6368 h 10000"/>
                  <a:gd name="connsiteX106" fmla="*/ 7970 w 10068"/>
                  <a:gd name="connsiteY106" fmla="*/ 6243 h 10000"/>
                  <a:gd name="connsiteX107" fmla="*/ 8103 w 10068"/>
                  <a:gd name="connsiteY107" fmla="*/ 5908 h 10000"/>
                  <a:gd name="connsiteX108" fmla="*/ 8184 w 10068"/>
                  <a:gd name="connsiteY108" fmla="*/ 5468 h 10000"/>
                  <a:gd name="connsiteX109" fmla="*/ 8218 w 10068"/>
                  <a:gd name="connsiteY109" fmla="*/ 5302 h 10000"/>
                  <a:gd name="connsiteX110" fmla="*/ 8218 w 10068"/>
                  <a:gd name="connsiteY110" fmla="*/ 5175 h 10000"/>
                  <a:gd name="connsiteX111" fmla="*/ 8168 w 10068"/>
                  <a:gd name="connsiteY111" fmla="*/ 4968 h 10000"/>
                  <a:gd name="connsiteX112" fmla="*/ 8103 w 10068"/>
                  <a:gd name="connsiteY112" fmla="*/ 4862 h 10000"/>
                  <a:gd name="connsiteX113" fmla="*/ 8086 w 10068"/>
                  <a:gd name="connsiteY113" fmla="*/ 4843 h 10000"/>
                  <a:gd name="connsiteX114" fmla="*/ 8218 w 10068"/>
                  <a:gd name="connsiteY114" fmla="*/ 5029 h 10000"/>
                  <a:gd name="connsiteX115" fmla="*/ 8367 w 10068"/>
                  <a:gd name="connsiteY115" fmla="*/ 5196 h 10000"/>
                  <a:gd name="connsiteX116" fmla="*/ 8568 w 10068"/>
                  <a:gd name="connsiteY116" fmla="*/ 5365 h 10000"/>
                  <a:gd name="connsiteX117" fmla="*/ 8751 w 10068"/>
                  <a:gd name="connsiteY117" fmla="*/ 5574 h 10000"/>
                  <a:gd name="connsiteX118" fmla="*/ 8900 w 10068"/>
                  <a:gd name="connsiteY118" fmla="*/ 5846 h 10000"/>
                  <a:gd name="connsiteX119" fmla="*/ 9065 w 10068"/>
                  <a:gd name="connsiteY119" fmla="*/ 6138 h 10000"/>
                  <a:gd name="connsiteX120" fmla="*/ 9198 w 10068"/>
                  <a:gd name="connsiteY120" fmla="*/ 6513 h 10000"/>
                  <a:gd name="connsiteX121" fmla="*/ 9298 w 10068"/>
                  <a:gd name="connsiteY121" fmla="*/ 6973 h 10000"/>
                  <a:gd name="connsiteX122" fmla="*/ 9364 w 10068"/>
                  <a:gd name="connsiteY122" fmla="*/ 7475 h 10000"/>
                  <a:gd name="connsiteX123" fmla="*/ 9413 w 10068"/>
                  <a:gd name="connsiteY123" fmla="*/ 7935 h 10000"/>
                  <a:gd name="connsiteX124" fmla="*/ 9413 w 10068"/>
                  <a:gd name="connsiteY124" fmla="*/ 8354 h 10000"/>
                  <a:gd name="connsiteX125" fmla="*/ 9413 w 10068"/>
                  <a:gd name="connsiteY125" fmla="*/ 8686 h 10000"/>
                  <a:gd name="connsiteX126" fmla="*/ 9413 w 10068"/>
                  <a:gd name="connsiteY126" fmla="*/ 8938 h 10000"/>
                  <a:gd name="connsiteX127" fmla="*/ 9379 w 10068"/>
                  <a:gd name="connsiteY127" fmla="*/ 9146 h 10000"/>
                  <a:gd name="connsiteX128" fmla="*/ 9379 w 10068"/>
                  <a:gd name="connsiteY128" fmla="*/ 9314 h 10000"/>
                  <a:gd name="connsiteX129" fmla="*/ 9379 w 10068"/>
                  <a:gd name="connsiteY129" fmla="*/ 9357 h 10000"/>
                  <a:gd name="connsiteX130" fmla="*/ 9429 w 10068"/>
                  <a:gd name="connsiteY130" fmla="*/ 9357 h 10000"/>
                  <a:gd name="connsiteX131" fmla="*/ 9546 w 10068"/>
                  <a:gd name="connsiteY131" fmla="*/ 9440 h 10000"/>
                  <a:gd name="connsiteX132" fmla="*/ 9696 w 10068"/>
                  <a:gd name="connsiteY132" fmla="*/ 9543 h 10000"/>
                  <a:gd name="connsiteX133" fmla="*/ 10042 w 10068"/>
                  <a:gd name="connsiteY133" fmla="*/ 10000 h 10000"/>
                  <a:gd name="connsiteX134" fmla="*/ 9099 w 10068"/>
                  <a:gd name="connsiteY134" fmla="*/ 2668 h 10000"/>
                  <a:gd name="connsiteX135" fmla="*/ 5216 w 10068"/>
                  <a:gd name="connsiteY135" fmla="*/ 1 h 10000"/>
                  <a:gd name="connsiteX136" fmla="*/ 1453 w 10068"/>
                  <a:gd name="connsiteY136"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3355 w 10068"/>
                  <a:gd name="connsiteY8" fmla="*/ 5029 h 10000"/>
                  <a:gd name="connsiteX9" fmla="*/ 3438 w 10068"/>
                  <a:gd name="connsiteY9" fmla="*/ 4736 h 10000"/>
                  <a:gd name="connsiteX10" fmla="*/ 3588 w 10068"/>
                  <a:gd name="connsiteY10" fmla="*/ 4466 h 10000"/>
                  <a:gd name="connsiteX11" fmla="*/ 3705 w 10068"/>
                  <a:gd name="connsiteY11" fmla="*/ 4341 h 10000"/>
                  <a:gd name="connsiteX12" fmla="*/ 3839 w 10068"/>
                  <a:gd name="connsiteY12" fmla="*/ 4130 h 10000"/>
                  <a:gd name="connsiteX13" fmla="*/ 4103 w 10068"/>
                  <a:gd name="connsiteY13" fmla="*/ 3757 h 10000"/>
                  <a:gd name="connsiteX14" fmla="*/ 4235 w 10068"/>
                  <a:gd name="connsiteY14" fmla="*/ 3588 h 10000"/>
                  <a:gd name="connsiteX15" fmla="*/ 4382 w 10068"/>
                  <a:gd name="connsiteY15" fmla="*/ 3359 h 10000"/>
                  <a:gd name="connsiteX16" fmla="*/ 4416 w 10068"/>
                  <a:gd name="connsiteY16" fmla="*/ 3338 h 10000"/>
                  <a:gd name="connsiteX17" fmla="*/ 4333 w 10068"/>
                  <a:gd name="connsiteY17" fmla="*/ 3463 h 10000"/>
                  <a:gd name="connsiteX18" fmla="*/ 4235 w 10068"/>
                  <a:gd name="connsiteY18" fmla="*/ 3630 h 10000"/>
                  <a:gd name="connsiteX19" fmla="*/ 4152 w 10068"/>
                  <a:gd name="connsiteY19" fmla="*/ 3839 h 10000"/>
                  <a:gd name="connsiteX20" fmla="*/ 4035 w 10068"/>
                  <a:gd name="connsiteY20" fmla="*/ 4090 h 10000"/>
                  <a:gd name="connsiteX21" fmla="*/ 3936 w 10068"/>
                  <a:gd name="connsiteY21" fmla="*/ 4363 h 10000"/>
                  <a:gd name="connsiteX22" fmla="*/ 3854 w 10068"/>
                  <a:gd name="connsiteY22" fmla="*/ 4674 h 10000"/>
                  <a:gd name="connsiteX23" fmla="*/ 3803 w 10068"/>
                  <a:gd name="connsiteY23" fmla="*/ 4968 h 10000"/>
                  <a:gd name="connsiteX24" fmla="*/ 3770 w 10068"/>
                  <a:gd name="connsiteY24" fmla="*/ 5365 h 10000"/>
                  <a:gd name="connsiteX25" fmla="*/ 3803 w 10068"/>
                  <a:gd name="connsiteY25" fmla="*/ 5698 h 10000"/>
                  <a:gd name="connsiteX26" fmla="*/ 3886 w 10068"/>
                  <a:gd name="connsiteY26" fmla="*/ 5971 h 10000"/>
                  <a:gd name="connsiteX27" fmla="*/ 3985 w 10068"/>
                  <a:gd name="connsiteY27" fmla="*/ 6138 h 10000"/>
                  <a:gd name="connsiteX28" fmla="*/ 4103 w 10068"/>
                  <a:gd name="connsiteY28" fmla="*/ 6264 h 10000"/>
                  <a:gd name="connsiteX29" fmla="*/ 4202 w 10068"/>
                  <a:gd name="connsiteY29" fmla="*/ 6368 h 10000"/>
                  <a:gd name="connsiteX30" fmla="*/ 4251 w 10068"/>
                  <a:gd name="connsiteY30" fmla="*/ 6410 h 10000"/>
                  <a:gd name="connsiteX31" fmla="*/ 4284 w 10068"/>
                  <a:gd name="connsiteY31" fmla="*/ 6410 h 10000"/>
                  <a:gd name="connsiteX32" fmla="*/ 4284 w 10068"/>
                  <a:gd name="connsiteY32" fmla="*/ 6368 h 10000"/>
                  <a:gd name="connsiteX33" fmla="*/ 4251 w 10068"/>
                  <a:gd name="connsiteY33" fmla="*/ 6243 h 10000"/>
                  <a:gd name="connsiteX34" fmla="*/ 4235 w 10068"/>
                  <a:gd name="connsiteY34" fmla="*/ 6096 h 10000"/>
                  <a:gd name="connsiteX35" fmla="*/ 4202 w 10068"/>
                  <a:gd name="connsiteY35" fmla="*/ 5867 h 10000"/>
                  <a:gd name="connsiteX36" fmla="*/ 4202 w 10068"/>
                  <a:gd name="connsiteY36" fmla="*/ 5635 h 10000"/>
                  <a:gd name="connsiteX37" fmla="*/ 4235 w 10068"/>
                  <a:gd name="connsiteY37" fmla="*/ 5344 h 10000"/>
                  <a:gd name="connsiteX38" fmla="*/ 4251 w 10068"/>
                  <a:gd name="connsiteY38" fmla="*/ 5029 h 10000"/>
                  <a:gd name="connsiteX39" fmla="*/ 4366 w 10068"/>
                  <a:gd name="connsiteY39" fmla="*/ 4736 h 10000"/>
                  <a:gd name="connsiteX40" fmla="*/ 4467 w 10068"/>
                  <a:gd name="connsiteY40" fmla="*/ 4424 h 10000"/>
                  <a:gd name="connsiteX41" fmla="*/ 4599 w 10068"/>
                  <a:gd name="connsiteY41" fmla="*/ 4194 h 10000"/>
                  <a:gd name="connsiteX42" fmla="*/ 4698 w 10068"/>
                  <a:gd name="connsiteY42" fmla="*/ 4005 h 10000"/>
                  <a:gd name="connsiteX43" fmla="*/ 4833 w 10068"/>
                  <a:gd name="connsiteY43" fmla="*/ 3839 h 10000"/>
                  <a:gd name="connsiteX44" fmla="*/ 4948 w 10068"/>
                  <a:gd name="connsiteY44" fmla="*/ 3691 h 10000"/>
                  <a:gd name="connsiteX45" fmla="*/ 5047 w 10068"/>
                  <a:gd name="connsiteY45" fmla="*/ 3588 h 10000"/>
                  <a:gd name="connsiteX46" fmla="*/ 5182 w 10068"/>
                  <a:gd name="connsiteY46" fmla="*/ 3525 h 10000"/>
                  <a:gd name="connsiteX47" fmla="*/ 5266 w 10068"/>
                  <a:gd name="connsiteY47" fmla="*/ 3525 h 10000"/>
                  <a:gd name="connsiteX48" fmla="*/ 5349 w 10068"/>
                  <a:gd name="connsiteY48" fmla="*/ 3588 h 10000"/>
                  <a:gd name="connsiteX49" fmla="*/ 5430 w 10068"/>
                  <a:gd name="connsiteY49" fmla="*/ 3691 h 10000"/>
                  <a:gd name="connsiteX50" fmla="*/ 5482 w 10068"/>
                  <a:gd name="connsiteY50" fmla="*/ 3839 h 10000"/>
                  <a:gd name="connsiteX51" fmla="*/ 5515 w 10068"/>
                  <a:gd name="connsiteY51" fmla="*/ 4028 h 10000"/>
                  <a:gd name="connsiteX52" fmla="*/ 5582 w 10068"/>
                  <a:gd name="connsiteY52" fmla="*/ 4528 h 10000"/>
                  <a:gd name="connsiteX53" fmla="*/ 5615 w 10068"/>
                  <a:gd name="connsiteY53" fmla="*/ 5092 h 10000"/>
                  <a:gd name="connsiteX54" fmla="*/ 5648 w 10068"/>
                  <a:gd name="connsiteY54" fmla="*/ 5678 h 10000"/>
                  <a:gd name="connsiteX55" fmla="*/ 5648 w 10068"/>
                  <a:gd name="connsiteY55" fmla="*/ 5929 h 10000"/>
                  <a:gd name="connsiteX56" fmla="*/ 5648 w 10068"/>
                  <a:gd name="connsiteY56" fmla="*/ 6138 h 10000"/>
                  <a:gd name="connsiteX57" fmla="*/ 5615 w 10068"/>
                  <a:gd name="connsiteY57" fmla="*/ 6346 h 10000"/>
                  <a:gd name="connsiteX58" fmla="*/ 5615 w 10068"/>
                  <a:gd name="connsiteY58" fmla="*/ 6473 h 10000"/>
                  <a:gd name="connsiteX59" fmla="*/ 5615 w 10068"/>
                  <a:gd name="connsiteY59" fmla="*/ 6576 h 10000"/>
                  <a:gd name="connsiteX60" fmla="*/ 5615 w 10068"/>
                  <a:gd name="connsiteY60" fmla="*/ 6597 h 10000"/>
                  <a:gd name="connsiteX61" fmla="*/ 6244 w 10068"/>
                  <a:gd name="connsiteY61" fmla="*/ 3170 h 10000"/>
                  <a:gd name="connsiteX62" fmla="*/ 6278 w 10068"/>
                  <a:gd name="connsiteY62" fmla="*/ 3233 h 10000"/>
                  <a:gd name="connsiteX63" fmla="*/ 6310 w 10068"/>
                  <a:gd name="connsiteY63" fmla="*/ 3338 h 10000"/>
                  <a:gd name="connsiteX64" fmla="*/ 6359 w 10068"/>
                  <a:gd name="connsiteY64" fmla="*/ 3503 h 10000"/>
                  <a:gd name="connsiteX65" fmla="*/ 6410 w 10068"/>
                  <a:gd name="connsiteY65" fmla="*/ 3734 h 10000"/>
                  <a:gd name="connsiteX66" fmla="*/ 6458 w 10068"/>
                  <a:gd name="connsiteY66" fmla="*/ 3965 h 10000"/>
                  <a:gd name="connsiteX67" fmla="*/ 6542 w 10068"/>
                  <a:gd name="connsiteY67" fmla="*/ 4258 h 10000"/>
                  <a:gd name="connsiteX68" fmla="*/ 6627 w 10068"/>
                  <a:gd name="connsiteY68" fmla="*/ 4904 h 10000"/>
                  <a:gd name="connsiteX69" fmla="*/ 6644 w 10068"/>
                  <a:gd name="connsiteY69" fmla="*/ 5238 h 10000"/>
                  <a:gd name="connsiteX70" fmla="*/ 6644 w 10068"/>
                  <a:gd name="connsiteY70" fmla="*/ 5511 h 10000"/>
                  <a:gd name="connsiteX71" fmla="*/ 6644 w 10068"/>
                  <a:gd name="connsiteY71" fmla="*/ 5740 h 10000"/>
                  <a:gd name="connsiteX72" fmla="*/ 6627 w 10068"/>
                  <a:gd name="connsiteY72" fmla="*/ 5929 h 10000"/>
                  <a:gd name="connsiteX73" fmla="*/ 6592 w 10068"/>
                  <a:gd name="connsiteY73" fmla="*/ 6096 h 10000"/>
                  <a:gd name="connsiteX74" fmla="*/ 6577 w 10068"/>
                  <a:gd name="connsiteY74" fmla="*/ 6199 h 10000"/>
                  <a:gd name="connsiteX75" fmla="*/ 6542 w 10068"/>
                  <a:gd name="connsiteY75" fmla="*/ 6264 h 10000"/>
                  <a:gd name="connsiteX76" fmla="*/ 6542 w 10068"/>
                  <a:gd name="connsiteY76" fmla="*/ 6306 h 10000"/>
                  <a:gd name="connsiteX77" fmla="*/ 6542 w 10068"/>
                  <a:gd name="connsiteY77" fmla="*/ 6264 h 10000"/>
                  <a:gd name="connsiteX78" fmla="*/ 6627 w 10068"/>
                  <a:gd name="connsiteY78" fmla="*/ 6199 h 10000"/>
                  <a:gd name="connsiteX79" fmla="*/ 6709 w 10068"/>
                  <a:gd name="connsiteY79" fmla="*/ 6074 h 10000"/>
                  <a:gd name="connsiteX80" fmla="*/ 6774 w 10068"/>
                  <a:gd name="connsiteY80" fmla="*/ 5908 h 10000"/>
                  <a:gd name="connsiteX81" fmla="*/ 6975 w 10068"/>
                  <a:gd name="connsiteY81" fmla="*/ 5532 h 10000"/>
                  <a:gd name="connsiteX82" fmla="*/ 7154 w 10068"/>
                  <a:gd name="connsiteY82" fmla="*/ 5092 h 10000"/>
                  <a:gd name="connsiteX83" fmla="*/ 7173 w 10068"/>
                  <a:gd name="connsiteY83" fmla="*/ 4926 h 10000"/>
                  <a:gd name="connsiteX84" fmla="*/ 7206 w 10068"/>
                  <a:gd name="connsiteY84" fmla="*/ 4736 h 10000"/>
                  <a:gd name="connsiteX85" fmla="*/ 7206 w 10068"/>
                  <a:gd name="connsiteY85" fmla="*/ 4424 h 10000"/>
                  <a:gd name="connsiteX86" fmla="*/ 7154 w 10068"/>
                  <a:gd name="connsiteY86" fmla="*/ 4258 h 10000"/>
                  <a:gd name="connsiteX87" fmla="*/ 7122 w 10068"/>
                  <a:gd name="connsiteY87" fmla="*/ 4235 h 10000"/>
                  <a:gd name="connsiteX88" fmla="*/ 7122 w 10068"/>
                  <a:gd name="connsiteY88" fmla="*/ 4194 h 10000"/>
                  <a:gd name="connsiteX89" fmla="*/ 7154 w 10068"/>
                  <a:gd name="connsiteY89" fmla="*/ 4235 h 10000"/>
                  <a:gd name="connsiteX90" fmla="*/ 7206 w 10068"/>
                  <a:gd name="connsiteY90" fmla="*/ 4341 h 10000"/>
                  <a:gd name="connsiteX91" fmla="*/ 7290 w 10068"/>
                  <a:gd name="connsiteY91" fmla="*/ 4466 h 10000"/>
                  <a:gd name="connsiteX92" fmla="*/ 7389 w 10068"/>
                  <a:gd name="connsiteY92" fmla="*/ 4632 h 10000"/>
                  <a:gd name="connsiteX93" fmla="*/ 7573 w 10068"/>
                  <a:gd name="connsiteY93" fmla="*/ 4904 h 10000"/>
                  <a:gd name="connsiteX94" fmla="*/ 7638 w 10068"/>
                  <a:gd name="connsiteY94" fmla="*/ 5029 h 10000"/>
                  <a:gd name="connsiteX95" fmla="*/ 7654 w 10068"/>
                  <a:gd name="connsiteY95" fmla="*/ 5072 h 10000"/>
                  <a:gd name="connsiteX96" fmla="*/ 7705 w 10068"/>
                  <a:gd name="connsiteY96" fmla="*/ 5574 h 10000"/>
                  <a:gd name="connsiteX97" fmla="*/ 7737 w 10068"/>
                  <a:gd name="connsiteY97" fmla="*/ 6032 h 10000"/>
                  <a:gd name="connsiteX98" fmla="*/ 7737 w 10068"/>
                  <a:gd name="connsiteY98" fmla="*/ 6243 h 10000"/>
                  <a:gd name="connsiteX99" fmla="*/ 7769 w 10068"/>
                  <a:gd name="connsiteY99" fmla="*/ 6431 h 10000"/>
                  <a:gd name="connsiteX100" fmla="*/ 7785 w 10068"/>
                  <a:gd name="connsiteY100" fmla="*/ 6536 h 10000"/>
                  <a:gd name="connsiteX101" fmla="*/ 7820 w 10068"/>
                  <a:gd name="connsiteY101" fmla="*/ 6576 h 10000"/>
                  <a:gd name="connsiteX102" fmla="*/ 7820 w 10068"/>
                  <a:gd name="connsiteY102" fmla="*/ 6536 h 10000"/>
                  <a:gd name="connsiteX103" fmla="*/ 7870 w 10068"/>
                  <a:gd name="connsiteY103" fmla="*/ 6473 h 10000"/>
                  <a:gd name="connsiteX104" fmla="*/ 7921 w 10068"/>
                  <a:gd name="connsiteY104" fmla="*/ 6368 h 10000"/>
                  <a:gd name="connsiteX105" fmla="*/ 7970 w 10068"/>
                  <a:gd name="connsiteY105" fmla="*/ 6243 h 10000"/>
                  <a:gd name="connsiteX106" fmla="*/ 8103 w 10068"/>
                  <a:gd name="connsiteY106" fmla="*/ 5908 h 10000"/>
                  <a:gd name="connsiteX107" fmla="*/ 8184 w 10068"/>
                  <a:gd name="connsiteY107" fmla="*/ 5468 h 10000"/>
                  <a:gd name="connsiteX108" fmla="*/ 8218 w 10068"/>
                  <a:gd name="connsiteY108" fmla="*/ 5302 h 10000"/>
                  <a:gd name="connsiteX109" fmla="*/ 8218 w 10068"/>
                  <a:gd name="connsiteY109" fmla="*/ 5175 h 10000"/>
                  <a:gd name="connsiteX110" fmla="*/ 8168 w 10068"/>
                  <a:gd name="connsiteY110" fmla="*/ 4968 h 10000"/>
                  <a:gd name="connsiteX111" fmla="*/ 8103 w 10068"/>
                  <a:gd name="connsiteY111" fmla="*/ 4862 h 10000"/>
                  <a:gd name="connsiteX112" fmla="*/ 8086 w 10068"/>
                  <a:gd name="connsiteY112" fmla="*/ 4843 h 10000"/>
                  <a:gd name="connsiteX113" fmla="*/ 8218 w 10068"/>
                  <a:gd name="connsiteY113" fmla="*/ 5029 h 10000"/>
                  <a:gd name="connsiteX114" fmla="*/ 8367 w 10068"/>
                  <a:gd name="connsiteY114" fmla="*/ 5196 h 10000"/>
                  <a:gd name="connsiteX115" fmla="*/ 8568 w 10068"/>
                  <a:gd name="connsiteY115" fmla="*/ 5365 h 10000"/>
                  <a:gd name="connsiteX116" fmla="*/ 8751 w 10068"/>
                  <a:gd name="connsiteY116" fmla="*/ 5574 h 10000"/>
                  <a:gd name="connsiteX117" fmla="*/ 8900 w 10068"/>
                  <a:gd name="connsiteY117" fmla="*/ 5846 h 10000"/>
                  <a:gd name="connsiteX118" fmla="*/ 9065 w 10068"/>
                  <a:gd name="connsiteY118" fmla="*/ 6138 h 10000"/>
                  <a:gd name="connsiteX119" fmla="*/ 9198 w 10068"/>
                  <a:gd name="connsiteY119" fmla="*/ 6513 h 10000"/>
                  <a:gd name="connsiteX120" fmla="*/ 9298 w 10068"/>
                  <a:gd name="connsiteY120" fmla="*/ 6973 h 10000"/>
                  <a:gd name="connsiteX121" fmla="*/ 9364 w 10068"/>
                  <a:gd name="connsiteY121" fmla="*/ 7475 h 10000"/>
                  <a:gd name="connsiteX122" fmla="*/ 9413 w 10068"/>
                  <a:gd name="connsiteY122" fmla="*/ 7935 h 10000"/>
                  <a:gd name="connsiteX123" fmla="*/ 9413 w 10068"/>
                  <a:gd name="connsiteY123" fmla="*/ 8354 h 10000"/>
                  <a:gd name="connsiteX124" fmla="*/ 9413 w 10068"/>
                  <a:gd name="connsiteY124" fmla="*/ 8686 h 10000"/>
                  <a:gd name="connsiteX125" fmla="*/ 9413 w 10068"/>
                  <a:gd name="connsiteY125" fmla="*/ 8938 h 10000"/>
                  <a:gd name="connsiteX126" fmla="*/ 9379 w 10068"/>
                  <a:gd name="connsiteY126" fmla="*/ 9146 h 10000"/>
                  <a:gd name="connsiteX127" fmla="*/ 9379 w 10068"/>
                  <a:gd name="connsiteY127" fmla="*/ 9314 h 10000"/>
                  <a:gd name="connsiteX128" fmla="*/ 9379 w 10068"/>
                  <a:gd name="connsiteY128" fmla="*/ 9357 h 10000"/>
                  <a:gd name="connsiteX129" fmla="*/ 9429 w 10068"/>
                  <a:gd name="connsiteY129" fmla="*/ 9357 h 10000"/>
                  <a:gd name="connsiteX130" fmla="*/ 9546 w 10068"/>
                  <a:gd name="connsiteY130" fmla="*/ 9440 h 10000"/>
                  <a:gd name="connsiteX131" fmla="*/ 9696 w 10068"/>
                  <a:gd name="connsiteY131" fmla="*/ 9543 h 10000"/>
                  <a:gd name="connsiteX132" fmla="*/ 10042 w 10068"/>
                  <a:gd name="connsiteY132" fmla="*/ 10000 h 10000"/>
                  <a:gd name="connsiteX133" fmla="*/ 9099 w 10068"/>
                  <a:gd name="connsiteY133" fmla="*/ 2668 h 10000"/>
                  <a:gd name="connsiteX134" fmla="*/ 5216 w 10068"/>
                  <a:gd name="connsiteY134" fmla="*/ 1 h 10000"/>
                  <a:gd name="connsiteX135" fmla="*/ 1453 w 10068"/>
                  <a:gd name="connsiteY135"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3355 w 10068"/>
                  <a:gd name="connsiteY8" fmla="*/ 5029 h 10000"/>
                  <a:gd name="connsiteX9" fmla="*/ 3438 w 10068"/>
                  <a:gd name="connsiteY9" fmla="*/ 4736 h 10000"/>
                  <a:gd name="connsiteX10" fmla="*/ 3588 w 10068"/>
                  <a:gd name="connsiteY10" fmla="*/ 4466 h 10000"/>
                  <a:gd name="connsiteX11" fmla="*/ 3705 w 10068"/>
                  <a:gd name="connsiteY11" fmla="*/ 4341 h 10000"/>
                  <a:gd name="connsiteX12" fmla="*/ 3839 w 10068"/>
                  <a:gd name="connsiteY12" fmla="*/ 4130 h 10000"/>
                  <a:gd name="connsiteX13" fmla="*/ 4235 w 10068"/>
                  <a:gd name="connsiteY13" fmla="*/ 3588 h 10000"/>
                  <a:gd name="connsiteX14" fmla="*/ 4382 w 10068"/>
                  <a:gd name="connsiteY14" fmla="*/ 3359 h 10000"/>
                  <a:gd name="connsiteX15" fmla="*/ 4416 w 10068"/>
                  <a:gd name="connsiteY15" fmla="*/ 3338 h 10000"/>
                  <a:gd name="connsiteX16" fmla="*/ 4333 w 10068"/>
                  <a:gd name="connsiteY16" fmla="*/ 3463 h 10000"/>
                  <a:gd name="connsiteX17" fmla="*/ 4235 w 10068"/>
                  <a:gd name="connsiteY17" fmla="*/ 3630 h 10000"/>
                  <a:gd name="connsiteX18" fmla="*/ 4152 w 10068"/>
                  <a:gd name="connsiteY18" fmla="*/ 3839 h 10000"/>
                  <a:gd name="connsiteX19" fmla="*/ 4035 w 10068"/>
                  <a:gd name="connsiteY19" fmla="*/ 4090 h 10000"/>
                  <a:gd name="connsiteX20" fmla="*/ 3936 w 10068"/>
                  <a:gd name="connsiteY20" fmla="*/ 4363 h 10000"/>
                  <a:gd name="connsiteX21" fmla="*/ 3854 w 10068"/>
                  <a:gd name="connsiteY21" fmla="*/ 4674 h 10000"/>
                  <a:gd name="connsiteX22" fmla="*/ 3803 w 10068"/>
                  <a:gd name="connsiteY22" fmla="*/ 4968 h 10000"/>
                  <a:gd name="connsiteX23" fmla="*/ 3770 w 10068"/>
                  <a:gd name="connsiteY23" fmla="*/ 5365 h 10000"/>
                  <a:gd name="connsiteX24" fmla="*/ 3803 w 10068"/>
                  <a:gd name="connsiteY24" fmla="*/ 5698 h 10000"/>
                  <a:gd name="connsiteX25" fmla="*/ 3886 w 10068"/>
                  <a:gd name="connsiteY25" fmla="*/ 5971 h 10000"/>
                  <a:gd name="connsiteX26" fmla="*/ 3985 w 10068"/>
                  <a:gd name="connsiteY26" fmla="*/ 6138 h 10000"/>
                  <a:gd name="connsiteX27" fmla="*/ 4103 w 10068"/>
                  <a:gd name="connsiteY27" fmla="*/ 6264 h 10000"/>
                  <a:gd name="connsiteX28" fmla="*/ 4202 w 10068"/>
                  <a:gd name="connsiteY28" fmla="*/ 6368 h 10000"/>
                  <a:gd name="connsiteX29" fmla="*/ 4251 w 10068"/>
                  <a:gd name="connsiteY29" fmla="*/ 6410 h 10000"/>
                  <a:gd name="connsiteX30" fmla="*/ 4284 w 10068"/>
                  <a:gd name="connsiteY30" fmla="*/ 6410 h 10000"/>
                  <a:gd name="connsiteX31" fmla="*/ 4284 w 10068"/>
                  <a:gd name="connsiteY31" fmla="*/ 6368 h 10000"/>
                  <a:gd name="connsiteX32" fmla="*/ 4251 w 10068"/>
                  <a:gd name="connsiteY32" fmla="*/ 6243 h 10000"/>
                  <a:gd name="connsiteX33" fmla="*/ 4235 w 10068"/>
                  <a:gd name="connsiteY33" fmla="*/ 6096 h 10000"/>
                  <a:gd name="connsiteX34" fmla="*/ 4202 w 10068"/>
                  <a:gd name="connsiteY34" fmla="*/ 5867 h 10000"/>
                  <a:gd name="connsiteX35" fmla="*/ 4202 w 10068"/>
                  <a:gd name="connsiteY35" fmla="*/ 5635 h 10000"/>
                  <a:gd name="connsiteX36" fmla="*/ 4235 w 10068"/>
                  <a:gd name="connsiteY36" fmla="*/ 5344 h 10000"/>
                  <a:gd name="connsiteX37" fmla="*/ 4251 w 10068"/>
                  <a:gd name="connsiteY37" fmla="*/ 5029 h 10000"/>
                  <a:gd name="connsiteX38" fmla="*/ 4366 w 10068"/>
                  <a:gd name="connsiteY38" fmla="*/ 4736 h 10000"/>
                  <a:gd name="connsiteX39" fmla="*/ 4467 w 10068"/>
                  <a:gd name="connsiteY39" fmla="*/ 4424 h 10000"/>
                  <a:gd name="connsiteX40" fmla="*/ 4599 w 10068"/>
                  <a:gd name="connsiteY40" fmla="*/ 4194 h 10000"/>
                  <a:gd name="connsiteX41" fmla="*/ 4698 w 10068"/>
                  <a:gd name="connsiteY41" fmla="*/ 4005 h 10000"/>
                  <a:gd name="connsiteX42" fmla="*/ 4833 w 10068"/>
                  <a:gd name="connsiteY42" fmla="*/ 3839 h 10000"/>
                  <a:gd name="connsiteX43" fmla="*/ 4948 w 10068"/>
                  <a:gd name="connsiteY43" fmla="*/ 3691 h 10000"/>
                  <a:gd name="connsiteX44" fmla="*/ 5047 w 10068"/>
                  <a:gd name="connsiteY44" fmla="*/ 3588 h 10000"/>
                  <a:gd name="connsiteX45" fmla="*/ 5182 w 10068"/>
                  <a:gd name="connsiteY45" fmla="*/ 3525 h 10000"/>
                  <a:gd name="connsiteX46" fmla="*/ 5266 w 10068"/>
                  <a:gd name="connsiteY46" fmla="*/ 3525 h 10000"/>
                  <a:gd name="connsiteX47" fmla="*/ 5349 w 10068"/>
                  <a:gd name="connsiteY47" fmla="*/ 3588 h 10000"/>
                  <a:gd name="connsiteX48" fmla="*/ 5430 w 10068"/>
                  <a:gd name="connsiteY48" fmla="*/ 3691 h 10000"/>
                  <a:gd name="connsiteX49" fmla="*/ 5482 w 10068"/>
                  <a:gd name="connsiteY49" fmla="*/ 3839 h 10000"/>
                  <a:gd name="connsiteX50" fmla="*/ 5515 w 10068"/>
                  <a:gd name="connsiteY50" fmla="*/ 4028 h 10000"/>
                  <a:gd name="connsiteX51" fmla="*/ 5582 w 10068"/>
                  <a:gd name="connsiteY51" fmla="*/ 4528 h 10000"/>
                  <a:gd name="connsiteX52" fmla="*/ 5615 w 10068"/>
                  <a:gd name="connsiteY52" fmla="*/ 5092 h 10000"/>
                  <a:gd name="connsiteX53" fmla="*/ 5648 w 10068"/>
                  <a:gd name="connsiteY53" fmla="*/ 5678 h 10000"/>
                  <a:gd name="connsiteX54" fmla="*/ 5648 w 10068"/>
                  <a:gd name="connsiteY54" fmla="*/ 5929 h 10000"/>
                  <a:gd name="connsiteX55" fmla="*/ 5648 w 10068"/>
                  <a:gd name="connsiteY55" fmla="*/ 6138 h 10000"/>
                  <a:gd name="connsiteX56" fmla="*/ 5615 w 10068"/>
                  <a:gd name="connsiteY56" fmla="*/ 6346 h 10000"/>
                  <a:gd name="connsiteX57" fmla="*/ 5615 w 10068"/>
                  <a:gd name="connsiteY57" fmla="*/ 6473 h 10000"/>
                  <a:gd name="connsiteX58" fmla="*/ 5615 w 10068"/>
                  <a:gd name="connsiteY58" fmla="*/ 6576 h 10000"/>
                  <a:gd name="connsiteX59" fmla="*/ 5615 w 10068"/>
                  <a:gd name="connsiteY59" fmla="*/ 6597 h 10000"/>
                  <a:gd name="connsiteX60" fmla="*/ 6244 w 10068"/>
                  <a:gd name="connsiteY60" fmla="*/ 3170 h 10000"/>
                  <a:gd name="connsiteX61" fmla="*/ 6278 w 10068"/>
                  <a:gd name="connsiteY61" fmla="*/ 3233 h 10000"/>
                  <a:gd name="connsiteX62" fmla="*/ 6310 w 10068"/>
                  <a:gd name="connsiteY62" fmla="*/ 3338 h 10000"/>
                  <a:gd name="connsiteX63" fmla="*/ 6359 w 10068"/>
                  <a:gd name="connsiteY63" fmla="*/ 3503 h 10000"/>
                  <a:gd name="connsiteX64" fmla="*/ 6410 w 10068"/>
                  <a:gd name="connsiteY64" fmla="*/ 3734 h 10000"/>
                  <a:gd name="connsiteX65" fmla="*/ 6458 w 10068"/>
                  <a:gd name="connsiteY65" fmla="*/ 3965 h 10000"/>
                  <a:gd name="connsiteX66" fmla="*/ 6542 w 10068"/>
                  <a:gd name="connsiteY66" fmla="*/ 4258 h 10000"/>
                  <a:gd name="connsiteX67" fmla="*/ 6627 w 10068"/>
                  <a:gd name="connsiteY67" fmla="*/ 4904 h 10000"/>
                  <a:gd name="connsiteX68" fmla="*/ 6644 w 10068"/>
                  <a:gd name="connsiteY68" fmla="*/ 5238 h 10000"/>
                  <a:gd name="connsiteX69" fmla="*/ 6644 w 10068"/>
                  <a:gd name="connsiteY69" fmla="*/ 5511 h 10000"/>
                  <a:gd name="connsiteX70" fmla="*/ 6644 w 10068"/>
                  <a:gd name="connsiteY70" fmla="*/ 5740 h 10000"/>
                  <a:gd name="connsiteX71" fmla="*/ 6627 w 10068"/>
                  <a:gd name="connsiteY71" fmla="*/ 5929 h 10000"/>
                  <a:gd name="connsiteX72" fmla="*/ 6592 w 10068"/>
                  <a:gd name="connsiteY72" fmla="*/ 6096 h 10000"/>
                  <a:gd name="connsiteX73" fmla="*/ 6577 w 10068"/>
                  <a:gd name="connsiteY73" fmla="*/ 6199 h 10000"/>
                  <a:gd name="connsiteX74" fmla="*/ 6542 w 10068"/>
                  <a:gd name="connsiteY74" fmla="*/ 6264 h 10000"/>
                  <a:gd name="connsiteX75" fmla="*/ 6542 w 10068"/>
                  <a:gd name="connsiteY75" fmla="*/ 6306 h 10000"/>
                  <a:gd name="connsiteX76" fmla="*/ 6542 w 10068"/>
                  <a:gd name="connsiteY76" fmla="*/ 6264 h 10000"/>
                  <a:gd name="connsiteX77" fmla="*/ 6627 w 10068"/>
                  <a:gd name="connsiteY77" fmla="*/ 6199 h 10000"/>
                  <a:gd name="connsiteX78" fmla="*/ 6709 w 10068"/>
                  <a:gd name="connsiteY78" fmla="*/ 6074 h 10000"/>
                  <a:gd name="connsiteX79" fmla="*/ 6774 w 10068"/>
                  <a:gd name="connsiteY79" fmla="*/ 5908 h 10000"/>
                  <a:gd name="connsiteX80" fmla="*/ 6975 w 10068"/>
                  <a:gd name="connsiteY80" fmla="*/ 5532 h 10000"/>
                  <a:gd name="connsiteX81" fmla="*/ 7154 w 10068"/>
                  <a:gd name="connsiteY81" fmla="*/ 5092 h 10000"/>
                  <a:gd name="connsiteX82" fmla="*/ 7173 w 10068"/>
                  <a:gd name="connsiteY82" fmla="*/ 4926 h 10000"/>
                  <a:gd name="connsiteX83" fmla="*/ 7206 w 10068"/>
                  <a:gd name="connsiteY83" fmla="*/ 4736 h 10000"/>
                  <a:gd name="connsiteX84" fmla="*/ 7206 w 10068"/>
                  <a:gd name="connsiteY84" fmla="*/ 4424 h 10000"/>
                  <a:gd name="connsiteX85" fmla="*/ 7154 w 10068"/>
                  <a:gd name="connsiteY85" fmla="*/ 4258 h 10000"/>
                  <a:gd name="connsiteX86" fmla="*/ 7122 w 10068"/>
                  <a:gd name="connsiteY86" fmla="*/ 4235 h 10000"/>
                  <a:gd name="connsiteX87" fmla="*/ 7122 w 10068"/>
                  <a:gd name="connsiteY87" fmla="*/ 4194 h 10000"/>
                  <a:gd name="connsiteX88" fmla="*/ 7154 w 10068"/>
                  <a:gd name="connsiteY88" fmla="*/ 4235 h 10000"/>
                  <a:gd name="connsiteX89" fmla="*/ 7206 w 10068"/>
                  <a:gd name="connsiteY89" fmla="*/ 4341 h 10000"/>
                  <a:gd name="connsiteX90" fmla="*/ 7290 w 10068"/>
                  <a:gd name="connsiteY90" fmla="*/ 4466 h 10000"/>
                  <a:gd name="connsiteX91" fmla="*/ 7389 w 10068"/>
                  <a:gd name="connsiteY91" fmla="*/ 4632 h 10000"/>
                  <a:gd name="connsiteX92" fmla="*/ 7573 w 10068"/>
                  <a:gd name="connsiteY92" fmla="*/ 4904 h 10000"/>
                  <a:gd name="connsiteX93" fmla="*/ 7638 w 10068"/>
                  <a:gd name="connsiteY93" fmla="*/ 5029 h 10000"/>
                  <a:gd name="connsiteX94" fmla="*/ 7654 w 10068"/>
                  <a:gd name="connsiteY94" fmla="*/ 5072 h 10000"/>
                  <a:gd name="connsiteX95" fmla="*/ 7705 w 10068"/>
                  <a:gd name="connsiteY95" fmla="*/ 5574 h 10000"/>
                  <a:gd name="connsiteX96" fmla="*/ 7737 w 10068"/>
                  <a:gd name="connsiteY96" fmla="*/ 6032 h 10000"/>
                  <a:gd name="connsiteX97" fmla="*/ 7737 w 10068"/>
                  <a:gd name="connsiteY97" fmla="*/ 6243 h 10000"/>
                  <a:gd name="connsiteX98" fmla="*/ 7769 w 10068"/>
                  <a:gd name="connsiteY98" fmla="*/ 6431 h 10000"/>
                  <a:gd name="connsiteX99" fmla="*/ 7785 w 10068"/>
                  <a:gd name="connsiteY99" fmla="*/ 6536 h 10000"/>
                  <a:gd name="connsiteX100" fmla="*/ 7820 w 10068"/>
                  <a:gd name="connsiteY100" fmla="*/ 6576 h 10000"/>
                  <a:gd name="connsiteX101" fmla="*/ 7820 w 10068"/>
                  <a:gd name="connsiteY101" fmla="*/ 6536 h 10000"/>
                  <a:gd name="connsiteX102" fmla="*/ 7870 w 10068"/>
                  <a:gd name="connsiteY102" fmla="*/ 6473 h 10000"/>
                  <a:gd name="connsiteX103" fmla="*/ 7921 w 10068"/>
                  <a:gd name="connsiteY103" fmla="*/ 6368 h 10000"/>
                  <a:gd name="connsiteX104" fmla="*/ 7970 w 10068"/>
                  <a:gd name="connsiteY104" fmla="*/ 6243 h 10000"/>
                  <a:gd name="connsiteX105" fmla="*/ 8103 w 10068"/>
                  <a:gd name="connsiteY105" fmla="*/ 5908 h 10000"/>
                  <a:gd name="connsiteX106" fmla="*/ 8184 w 10068"/>
                  <a:gd name="connsiteY106" fmla="*/ 5468 h 10000"/>
                  <a:gd name="connsiteX107" fmla="*/ 8218 w 10068"/>
                  <a:gd name="connsiteY107" fmla="*/ 5302 h 10000"/>
                  <a:gd name="connsiteX108" fmla="*/ 8218 w 10068"/>
                  <a:gd name="connsiteY108" fmla="*/ 5175 h 10000"/>
                  <a:gd name="connsiteX109" fmla="*/ 8168 w 10068"/>
                  <a:gd name="connsiteY109" fmla="*/ 4968 h 10000"/>
                  <a:gd name="connsiteX110" fmla="*/ 8103 w 10068"/>
                  <a:gd name="connsiteY110" fmla="*/ 4862 h 10000"/>
                  <a:gd name="connsiteX111" fmla="*/ 8086 w 10068"/>
                  <a:gd name="connsiteY111" fmla="*/ 4843 h 10000"/>
                  <a:gd name="connsiteX112" fmla="*/ 8218 w 10068"/>
                  <a:gd name="connsiteY112" fmla="*/ 5029 h 10000"/>
                  <a:gd name="connsiteX113" fmla="*/ 8367 w 10068"/>
                  <a:gd name="connsiteY113" fmla="*/ 5196 h 10000"/>
                  <a:gd name="connsiteX114" fmla="*/ 8568 w 10068"/>
                  <a:gd name="connsiteY114" fmla="*/ 5365 h 10000"/>
                  <a:gd name="connsiteX115" fmla="*/ 8751 w 10068"/>
                  <a:gd name="connsiteY115" fmla="*/ 5574 h 10000"/>
                  <a:gd name="connsiteX116" fmla="*/ 8900 w 10068"/>
                  <a:gd name="connsiteY116" fmla="*/ 5846 h 10000"/>
                  <a:gd name="connsiteX117" fmla="*/ 9065 w 10068"/>
                  <a:gd name="connsiteY117" fmla="*/ 6138 h 10000"/>
                  <a:gd name="connsiteX118" fmla="*/ 9198 w 10068"/>
                  <a:gd name="connsiteY118" fmla="*/ 6513 h 10000"/>
                  <a:gd name="connsiteX119" fmla="*/ 9298 w 10068"/>
                  <a:gd name="connsiteY119" fmla="*/ 6973 h 10000"/>
                  <a:gd name="connsiteX120" fmla="*/ 9364 w 10068"/>
                  <a:gd name="connsiteY120" fmla="*/ 7475 h 10000"/>
                  <a:gd name="connsiteX121" fmla="*/ 9413 w 10068"/>
                  <a:gd name="connsiteY121" fmla="*/ 7935 h 10000"/>
                  <a:gd name="connsiteX122" fmla="*/ 9413 w 10068"/>
                  <a:gd name="connsiteY122" fmla="*/ 8354 h 10000"/>
                  <a:gd name="connsiteX123" fmla="*/ 9413 w 10068"/>
                  <a:gd name="connsiteY123" fmla="*/ 8686 h 10000"/>
                  <a:gd name="connsiteX124" fmla="*/ 9413 w 10068"/>
                  <a:gd name="connsiteY124" fmla="*/ 8938 h 10000"/>
                  <a:gd name="connsiteX125" fmla="*/ 9379 w 10068"/>
                  <a:gd name="connsiteY125" fmla="*/ 9146 h 10000"/>
                  <a:gd name="connsiteX126" fmla="*/ 9379 w 10068"/>
                  <a:gd name="connsiteY126" fmla="*/ 9314 h 10000"/>
                  <a:gd name="connsiteX127" fmla="*/ 9379 w 10068"/>
                  <a:gd name="connsiteY127" fmla="*/ 9357 h 10000"/>
                  <a:gd name="connsiteX128" fmla="*/ 9429 w 10068"/>
                  <a:gd name="connsiteY128" fmla="*/ 9357 h 10000"/>
                  <a:gd name="connsiteX129" fmla="*/ 9546 w 10068"/>
                  <a:gd name="connsiteY129" fmla="*/ 9440 h 10000"/>
                  <a:gd name="connsiteX130" fmla="*/ 9696 w 10068"/>
                  <a:gd name="connsiteY130" fmla="*/ 9543 h 10000"/>
                  <a:gd name="connsiteX131" fmla="*/ 10042 w 10068"/>
                  <a:gd name="connsiteY131" fmla="*/ 10000 h 10000"/>
                  <a:gd name="connsiteX132" fmla="*/ 9099 w 10068"/>
                  <a:gd name="connsiteY132" fmla="*/ 2668 h 10000"/>
                  <a:gd name="connsiteX133" fmla="*/ 5216 w 10068"/>
                  <a:gd name="connsiteY133" fmla="*/ 1 h 10000"/>
                  <a:gd name="connsiteX134" fmla="*/ 1453 w 10068"/>
                  <a:gd name="connsiteY134"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3355 w 10068"/>
                  <a:gd name="connsiteY8" fmla="*/ 5029 h 10000"/>
                  <a:gd name="connsiteX9" fmla="*/ 3438 w 10068"/>
                  <a:gd name="connsiteY9" fmla="*/ 4736 h 10000"/>
                  <a:gd name="connsiteX10" fmla="*/ 3588 w 10068"/>
                  <a:gd name="connsiteY10" fmla="*/ 4466 h 10000"/>
                  <a:gd name="connsiteX11" fmla="*/ 3705 w 10068"/>
                  <a:gd name="connsiteY11" fmla="*/ 4341 h 10000"/>
                  <a:gd name="connsiteX12" fmla="*/ 3839 w 10068"/>
                  <a:gd name="connsiteY12" fmla="*/ 4130 h 10000"/>
                  <a:gd name="connsiteX13" fmla="*/ 4235 w 10068"/>
                  <a:gd name="connsiteY13" fmla="*/ 3588 h 10000"/>
                  <a:gd name="connsiteX14" fmla="*/ 4382 w 10068"/>
                  <a:gd name="connsiteY14" fmla="*/ 3359 h 10000"/>
                  <a:gd name="connsiteX15" fmla="*/ 4348 w 10068"/>
                  <a:gd name="connsiteY15" fmla="*/ 3274 h 10000"/>
                  <a:gd name="connsiteX16" fmla="*/ 4333 w 10068"/>
                  <a:gd name="connsiteY16" fmla="*/ 3463 h 10000"/>
                  <a:gd name="connsiteX17" fmla="*/ 4235 w 10068"/>
                  <a:gd name="connsiteY17" fmla="*/ 3630 h 10000"/>
                  <a:gd name="connsiteX18" fmla="*/ 4152 w 10068"/>
                  <a:gd name="connsiteY18" fmla="*/ 3839 h 10000"/>
                  <a:gd name="connsiteX19" fmla="*/ 4035 w 10068"/>
                  <a:gd name="connsiteY19" fmla="*/ 4090 h 10000"/>
                  <a:gd name="connsiteX20" fmla="*/ 3936 w 10068"/>
                  <a:gd name="connsiteY20" fmla="*/ 4363 h 10000"/>
                  <a:gd name="connsiteX21" fmla="*/ 3854 w 10068"/>
                  <a:gd name="connsiteY21" fmla="*/ 4674 h 10000"/>
                  <a:gd name="connsiteX22" fmla="*/ 3803 w 10068"/>
                  <a:gd name="connsiteY22" fmla="*/ 4968 h 10000"/>
                  <a:gd name="connsiteX23" fmla="*/ 3770 w 10068"/>
                  <a:gd name="connsiteY23" fmla="*/ 5365 h 10000"/>
                  <a:gd name="connsiteX24" fmla="*/ 3803 w 10068"/>
                  <a:gd name="connsiteY24" fmla="*/ 5698 h 10000"/>
                  <a:gd name="connsiteX25" fmla="*/ 3886 w 10068"/>
                  <a:gd name="connsiteY25" fmla="*/ 5971 h 10000"/>
                  <a:gd name="connsiteX26" fmla="*/ 3985 w 10068"/>
                  <a:gd name="connsiteY26" fmla="*/ 6138 h 10000"/>
                  <a:gd name="connsiteX27" fmla="*/ 4103 w 10068"/>
                  <a:gd name="connsiteY27" fmla="*/ 6264 h 10000"/>
                  <a:gd name="connsiteX28" fmla="*/ 4202 w 10068"/>
                  <a:gd name="connsiteY28" fmla="*/ 6368 h 10000"/>
                  <a:gd name="connsiteX29" fmla="*/ 4251 w 10068"/>
                  <a:gd name="connsiteY29" fmla="*/ 6410 h 10000"/>
                  <a:gd name="connsiteX30" fmla="*/ 4284 w 10068"/>
                  <a:gd name="connsiteY30" fmla="*/ 6410 h 10000"/>
                  <a:gd name="connsiteX31" fmla="*/ 4284 w 10068"/>
                  <a:gd name="connsiteY31" fmla="*/ 6368 h 10000"/>
                  <a:gd name="connsiteX32" fmla="*/ 4251 w 10068"/>
                  <a:gd name="connsiteY32" fmla="*/ 6243 h 10000"/>
                  <a:gd name="connsiteX33" fmla="*/ 4235 w 10068"/>
                  <a:gd name="connsiteY33" fmla="*/ 6096 h 10000"/>
                  <a:gd name="connsiteX34" fmla="*/ 4202 w 10068"/>
                  <a:gd name="connsiteY34" fmla="*/ 5867 h 10000"/>
                  <a:gd name="connsiteX35" fmla="*/ 4202 w 10068"/>
                  <a:gd name="connsiteY35" fmla="*/ 5635 h 10000"/>
                  <a:gd name="connsiteX36" fmla="*/ 4235 w 10068"/>
                  <a:gd name="connsiteY36" fmla="*/ 5344 h 10000"/>
                  <a:gd name="connsiteX37" fmla="*/ 4251 w 10068"/>
                  <a:gd name="connsiteY37" fmla="*/ 5029 h 10000"/>
                  <a:gd name="connsiteX38" fmla="*/ 4366 w 10068"/>
                  <a:gd name="connsiteY38" fmla="*/ 4736 h 10000"/>
                  <a:gd name="connsiteX39" fmla="*/ 4467 w 10068"/>
                  <a:gd name="connsiteY39" fmla="*/ 4424 h 10000"/>
                  <a:gd name="connsiteX40" fmla="*/ 4599 w 10068"/>
                  <a:gd name="connsiteY40" fmla="*/ 4194 h 10000"/>
                  <a:gd name="connsiteX41" fmla="*/ 4698 w 10068"/>
                  <a:gd name="connsiteY41" fmla="*/ 4005 h 10000"/>
                  <a:gd name="connsiteX42" fmla="*/ 4833 w 10068"/>
                  <a:gd name="connsiteY42" fmla="*/ 3839 h 10000"/>
                  <a:gd name="connsiteX43" fmla="*/ 4948 w 10068"/>
                  <a:gd name="connsiteY43" fmla="*/ 3691 h 10000"/>
                  <a:gd name="connsiteX44" fmla="*/ 5047 w 10068"/>
                  <a:gd name="connsiteY44" fmla="*/ 3588 h 10000"/>
                  <a:gd name="connsiteX45" fmla="*/ 5182 w 10068"/>
                  <a:gd name="connsiteY45" fmla="*/ 3525 h 10000"/>
                  <a:gd name="connsiteX46" fmla="*/ 5266 w 10068"/>
                  <a:gd name="connsiteY46" fmla="*/ 3525 h 10000"/>
                  <a:gd name="connsiteX47" fmla="*/ 5349 w 10068"/>
                  <a:gd name="connsiteY47" fmla="*/ 3588 h 10000"/>
                  <a:gd name="connsiteX48" fmla="*/ 5430 w 10068"/>
                  <a:gd name="connsiteY48" fmla="*/ 3691 h 10000"/>
                  <a:gd name="connsiteX49" fmla="*/ 5482 w 10068"/>
                  <a:gd name="connsiteY49" fmla="*/ 3839 h 10000"/>
                  <a:gd name="connsiteX50" fmla="*/ 5515 w 10068"/>
                  <a:gd name="connsiteY50" fmla="*/ 4028 h 10000"/>
                  <a:gd name="connsiteX51" fmla="*/ 5582 w 10068"/>
                  <a:gd name="connsiteY51" fmla="*/ 4528 h 10000"/>
                  <a:gd name="connsiteX52" fmla="*/ 5615 w 10068"/>
                  <a:gd name="connsiteY52" fmla="*/ 5092 h 10000"/>
                  <a:gd name="connsiteX53" fmla="*/ 5648 w 10068"/>
                  <a:gd name="connsiteY53" fmla="*/ 5678 h 10000"/>
                  <a:gd name="connsiteX54" fmla="*/ 5648 w 10068"/>
                  <a:gd name="connsiteY54" fmla="*/ 5929 h 10000"/>
                  <a:gd name="connsiteX55" fmla="*/ 5648 w 10068"/>
                  <a:gd name="connsiteY55" fmla="*/ 6138 h 10000"/>
                  <a:gd name="connsiteX56" fmla="*/ 5615 w 10068"/>
                  <a:gd name="connsiteY56" fmla="*/ 6346 h 10000"/>
                  <a:gd name="connsiteX57" fmla="*/ 5615 w 10068"/>
                  <a:gd name="connsiteY57" fmla="*/ 6473 h 10000"/>
                  <a:gd name="connsiteX58" fmla="*/ 5615 w 10068"/>
                  <a:gd name="connsiteY58" fmla="*/ 6576 h 10000"/>
                  <a:gd name="connsiteX59" fmla="*/ 5615 w 10068"/>
                  <a:gd name="connsiteY59" fmla="*/ 6597 h 10000"/>
                  <a:gd name="connsiteX60" fmla="*/ 6244 w 10068"/>
                  <a:gd name="connsiteY60" fmla="*/ 3170 h 10000"/>
                  <a:gd name="connsiteX61" fmla="*/ 6278 w 10068"/>
                  <a:gd name="connsiteY61" fmla="*/ 3233 h 10000"/>
                  <a:gd name="connsiteX62" fmla="*/ 6310 w 10068"/>
                  <a:gd name="connsiteY62" fmla="*/ 3338 h 10000"/>
                  <a:gd name="connsiteX63" fmla="*/ 6359 w 10068"/>
                  <a:gd name="connsiteY63" fmla="*/ 3503 h 10000"/>
                  <a:gd name="connsiteX64" fmla="*/ 6410 w 10068"/>
                  <a:gd name="connsiteY64" fmla="*/ 3734 h 10000"/>
                  <a:gd name="connsiteX65" fmla="*/ 6458 w 10068"/>
                  <a:gd name="connsiteY65" fmla="*/ 3965 h 10000"/>
                  <a:gd name="connsiteX66" fmla="*/ 6542 w 10068"/>
                  <a:gd name="connsiteY66" fmla="*/ 4258 h 10000"/>
                  <a:gd name="connsiteX67" fmla="*/ 6627 w 10068"/>
                  <a:gd name="connsiteY67" fmla="*/ 4904 h 10000"/>
                  <a:gd name="connsiteX68" fmla="*/ 6644 w 10068"/>
                  <a:gd name="connsiteY68" fmla="*/ 5238 h 10000"/>
                  <a:gd name="connsiteX69" fmla="*/ 6644 w 10068"/>
                  <a:gd name="connsiteY69" fmla="*/ 5511 h 10000"/>
                  <a:gd name="connsiteX70" fmla="*/ 6644 w 10068"/>
                  <a:gd name="connsiteY70" fmla="*/ 5740 h 10000"/>
                  <a:gd name="connsiteX71" fmla="*/ 6627 w 10068"/>
                  <a:gd name="connsiteY71" fmla="*/ 5929 h 10000"/>
                  <a:gd name="connsiteX72" fmla="*/ 6592 w 10068"/>
                  <a:gd name="connsiteY72" fmla="*/ 6096 h 10000"/>
                  <a:gd name="connsiteX73" fmla="*/ 6577 w 10068"/>
                  <a:gd name="connsiteY73" fmla="*/ 6199 h 10000"/>
                  <a:gd name="connsiteX74" fmla="*/ 6542 w 10068"/>
                  <a:gd name="connsiteY74" fmla="*/ 6264 h 10000"/>
                  <a:gd name="connsiteX75" fmla="*/ 6542 w 10068"/>
                  <a:gd name="connsiteY75" fmla="*/ 6306 h 10000"/>
                  <a:gd name="connsiteX76" fmla="*/ 6542 w 10068"/>
                  <a:gd name="connsiteY76" fmla="*/ 6264 h 10000"/>
                  <a:gd name="connsiteX77" fmla="*/ 6627 w 10068"/>
                  <a:gd name="connsiteY77" fmla="*/ 6199 h 10000"/>
                  <a:gd name="connsiteX78" fmla="*/ 6709 w 10068"/>
                  <a:gd name="connsiteY78" fmla="*/ 6074 h 10000"/>
                  <a:gd name="connsiteX79" fmla="*/ 6774 w 10068"/>
                  <a:gd name="connsiteY79" fmla="*/ 5908 h 10000"/>
                  <a:gd name="connsiteX80" fmla="*/ 6975 w 10068"/>
                  <a:gd name="connsiteY80" fmla="*/ 5532 h 10000"/>
                  <a:gd name="connsiteX81" fmla="*/ 7154 w 10068"/>
                  <a:gd name="connsiteY81" fmla="*/ 5092 h 10000"/>
                  <a:gd name="connsiteX82" fmla="*/ 7173 w 10068"/>
                  <a:gd name="connsiteY82" fmla="*/ 4926 h 10000"/>
                  <a:gd name="connsiteX83" fmla="*/ 7206 w 10068"/>
                  <a:gd name="connsiteY83" fmla="*/ 4736 h 10000"/>
                  <a:gd name="connsiteX84" fmla="*/ 7206 w 10068"/>
                  <a:gd name="connsiteY84" fmla="*/ 4424 h 10000"/>
                  <a:gd name="connsiteX85" fmla="*/ 7154 w 10068"/>
                  <a:gd name="connsiteY85" fmla="*/ 4258 h 10000"/>
                  <a:gd name="connsiteX86" fmla="*/ 7122 w 10068"/>
                  <a:gd name="connsiteY86" fmla="*/ 4235 h 10000"/>
                  <a:gd name="connsiteX87" fmla="*/ 7122 w 10068"/>
                  <a:gd name="connsiteY87" fmla="*/ 4194 h 10000"/>
                  <a:gd name="connsiteX88" fmla="*/ 7154 w 10068"/>
                  <a:gd name="connsiteY88" fmla="*/ 4235 h 10000"/>
                  <a:gd name="connsiteX89" fmla="*/ 7206 w 10068"/>
                  <a:gd name="connsiteY89" fmla="*/ 4341 h 10000"/>
                  <a:gd name="connsiteX90" fmla="*/ 7290 w 10068"/>
                  <a:gd name="connsiteY90" fmla="*/ 4466 h 10000"/>
                  <a:gd name="connsiteX91" fmla="*/ 7389 w 10068"/>
                  <a:gd name="connsiteY91" fmla="*/ 4632 h 10000"/>
                  <a:gd name="connsiteX92" fmla="*/ 7573 w 10068"/>
                  <a:gd name="connsiteY92" fmla="*/ 4904 h 10000"/>
                  <a:gd name="connsiteX93" fmla="*/ 7638 w 10068"/>
                  <a:gd name="connsiteY93" fmla="*/ 5029 h 10000"/>
                  <a:gd name="connsiteX94" fmla="*/ 7654 w 10068"/>
                  <a:gd name="connsiteY94" fmla="*/ 5072 h 10000"/>
                  <a:gd name="connsiteX95" fmla="*/ 7705 w 10068"/>
                  <a:gd name="connsiteY95" fmla="*/ 5574 h 10000"/>
                  <a:gd name="connsiteX96" fmla="*/ 7737 w 10068"/>
                  <a:gd name="connsiteY96" fmla="*/ 6032 h 10000"/>
                  <a:gd name="connsiteX97" fmla="*/ 7737 w 10068"/>
                  <a:gd name="connsiteY97" fmla="*/ 6243 h 10000"/>
                  <a:gd name="connsiteX98" fmla="*/ 7769 w 10068"/>
                  <a:gd name="connsiteY98" fmla="*/ 6431 h 10000"/>
                  <a:gd name="connsiteX99" fmla="*/ 7785 w 10068"/>
                  <a:gd name="connsiteY99" fmla="*/ 6536 h 10000"/>
                  <a:gd name="connsiteX100" fmla="*/ 7820 w 10068"/>
                  <a:gd name="connsiteY100" fmla="*/ 6576 h 10000"/>
                  <a:gd name="connsiteX101" fmla="*/ 7820 w 10068"/>
                  <a:gd name="connsiteY101" fmla="*/ 6536 h 10000"/>
                  <a:gd name="connsiteX102" fmla="*/ 7870 w 10068"/>
                  <a:gd name="connsiteY102" fmla="*/ 6473 h 10000"/>
                  <a:gd name="connsiteX103" fmla="*/ 7921 w 10068"/>
                  <a:gd name="connsiteY103" fmla="*/ 6368 h 10000"/>
                  <a:gd name="connsiteX104" fmla="*/ 7970 w 10068"/>
                  <a:gd name="connsiteY104" fmla="*/ 6243 h 10000"/>
                  <a:gd name="connsiteX105" fmla="*/ 8103 w 10068"/>
                  <a:gd name="connsiteY105" fmla="*/ 5908 h 10000"/>
                  <a:gd name="connsiteX106" fmla="*/ 8184 w 10068"/>
                  <a:gd name="connsiteY106" fmla="*/ 5468 h 10000"/>
                  <a:gd name="connsiteX107" fmla="*/ 8218 w 10068"/>
                  <a:gd name="connsiteY107" fmla="*/ 5302 h 10000"/>
                  <a:gd name="connsiteX108" fmla="*/ 8218 w 10068"/>
                  <a:gd name="connsiteY108" fmla="*/ 5175 h 10000"/>
                  <a:gd name="connsiteX109" fmla="*/ 8168 w 10068"/>
                  <a:gd name="connsiteY109" fmla="*/ 4968 h 10000"/>
                  <a:gd name="connsiteX110" fmla="*/ 8103 w 10068"/>
                  <a:gd name="connsiteY110" fmla="*/ 4862 h 10000"/>
                  <a:gd name="connsiteX111" fmla="*/ 8086 w 10068"/>
                  <a:gd name="connsiteY111" fmla="*/ 4843 h 10000"/>
                  <a:gd name="connsiteX112" fmla="*/ 8218 w 10068"/>
                  <a:gd name="connsiteY112" fmla="*/ 5029 h 10000"/>
                  <a:gd name="connsiteX113" fmla="*/ 8367 w 10068"/>
                  <a:gd name="connsiteY113" fmla="*/ 5196 h 10000"/>
                  <a:gd name="connsiteX114" fmla="*/ 8568 w 10068"/>
                  <a:gd name="connsiteY114" fmla="*/ 5365 h 10000"/>
                  <a:gd name="connsiteX115" fmla="*/ 8751 w 10068"/>
                  <a:gd name="connsiteY115" fmla="*/ 5574 h 10000"/>
                  <a:gd name="connsiteX116" fmla="*/ 8900 w 10068"/>
                  <a:gd name="connsiteY116" fmla="*/ 5846 h 10000"/>
                  <a:gd name="connsiteX117" fmla="*/ 9065 w 10068"/>
                  <a:gd name="connsiteY117" fmla="*/ 6138 h 10000"/>
                  <a:gd name="connsiteX118" fmla="*/ 9198 w 10068"/>
                  <a:gd name="connsiteY118" fmla="*/ 6513 h 10000"/>
                  <a:gd name="connsiteX119" fmla="*/ 9298 w 10068"/>
                  <a:gd name="connsiteY119" fmla="*/ 6973 h 10000"/>
                  <a:gd name="connsiteX120" fmla="*/ 9364 w 10068"/>
                  <a:gd name="connsiteY120" fmla="*/ 7475 h 10000"/>
                  <a:gd name="connsiteX121" fmla="*/ 9413 w 10068"/>
                  <a:gd name="connsiteY121" fmla="*/ 7935 h 10000"/>
                  <a:gd name="connsiteX122" fmla="*/ 9413 w 10068"/>
                  <a:gd name="connsiteY122" fmla="*/ 8354 h 10000"/>
                  <a:gd name="connsiteX123" fmla="*/ 9413 w 10068"/>
                  <a:gd name="connsiteY123" fmla="*/ 8686 h 10000"/>
                  <a:gd name="connsiteX124" fmla="*/ 9413 w 10068"/>
                  <a:gd name="connsiteY124" fmla="*/ 8938 h 10000"/>
                  <a:gd name="connsiteX125" fmla="*/ 9379 w 10068"/>
                  <a:gd name="connsiteY125" fmla="*/ 9146 h 10000"/>
                  <a:gd name="connsiteX126" fmla="*/ 9379 w 10068"/>
                  <a:gd name="connsiteY126" fmla="*/ 9314 h 10000"/>
                  <a:gd name="connsiteX127" fmla="*/ 9379 w 10068"/>
                  <a:gd name="connsiteY127" fmla="*/ 9357 h 10000"/>
                  <a:gd name="connsiteX128" fmla="*/ 9429 w 10068"/>
                  <a:gd name="connsiteY128" fmla="*/ 9357 h 10000"/>
                  <a:gd name="connsiteX129" fmla="*/ 9546 w 10068"/>
                  <a:gd name="connsiteY129" fmla="*/ 9440 h 10000"/>
                  <a:gd name="connsiteX130" fmla="*/ 9696 w 10068"/>
                  <a:gd name="connsiteY130" fmla="*/ 9543 h 10000"/>
                  <a:gd name="connsiteX131" fmla="*/ 10042 w 10068"/>
                  <a:gd name="connsiteY131" fmla="*/ 10000 h 10000"/>
                  <a:gd name="connsiteX132" fmla="*/ 9099 w 10068"/>
                  <a:gd name="connsiteY132" fmla="*/ 2668 h 10000"/>
                  <a:gd name="connsiteX133" fmla="*/ 5216 w 10068"/>
                  <a:gd name="connsiteY133" fmla="*/ 1 h 10000"/>
                  <a:gd name="connsiteX134" fmla="*/ 1453 w 10068"/>
                  <a:gd name="connsiteY134"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3355 w 10068"/>
                  <a:gd name="connsiteY8" fmla="*/ 5029 h 10000"/>
                  <a:gd name="connsiteX9" fmla="*/ 3438 w 10068"/>
                  <a:gd name="connsiteY9" fmla="*/ 4736 h 10000"/>
                  <a:gd name="connsiteX10" fmla="*/ 3588 w 10068"/>
                  <a:gd name="connsiteY10" fmla="*/ 4466 h 10000"/>
                  <a:gd name="connsiteX11" fmla="*/ 3705 w 10068"/>
                  <a:gd name="connsiteY11" fmla="*/ 4341 h 10000"/>
                  <a:gd name="connsiteX12" fmla="*/ 3839 w 10068"/>
                  <a:gd name="connsiteY12" fmla="*/ 4130 h 10000"/>
                  <a:gd name="connsiteX13" fmla="*/ 4235 w 10068"/>
                  <a:gd name="connsiteY13" fmla="*/ 3588 h 10000"/>
                  <a:gd name="connsiteX14" fmla="*/ 4382 w 10068"/>
                  <a:gd name="connsiteY14" fmla="*/ 3359 h 10000"/>
                  <a:gd name="connsiteX15" fmla="*/ 4348 w 10068"/>
                  <a:gd name="connsiteY15" fmla="*/ 3274 h 10000"/>
                  <a:gd name="connsiteX16" fmla="*/ 4235 w 10068"/>
                  <a:gd name="connsiteY16" fmla="*/ 3630 h 10000"/>
                  <a:gd name="connsiteX17" fmla="*/ 4152 w 10068"/>
                  <a:gd name="connsiteY17" fmla="*/ 3839 h 10000"/>
                  <a:gd name="connsiteX18" fmla="*/ 4035 w 10068"/>
                  <a:gd name="connsiteY18" fmla="*/ 4090 h 10000"/>
                  <a:gd name="connsiteX19" fmla="*/ 3936 w 10068"/>
                  <a:gd name="connsiteY19" fmla="*/ 4363 h 10000"/>
                  <a:gd name="connsiteX20" fmla="*/ 3854 w 10068"/>
                  <a:gd name="connsiteY20" fmla="*/ 4674 h 10000"/>
                  <a:gd name="connsiteX21" fmla="*/ 3803 w 10068"/>
                  <a:gd name="connsiteY21" fmla="*/ 4968 h 10000"/>
                  <a:gd name="connsiteX22" fmla="*/ 3770 w 10068"/>
                  <a:gd name="connsiteY22" fmla="*/ 5365 h 10000"/>
                  <a:gd name="connsiteX23" fmla="*/ 3803 w 10068"/>
                  <a:gd name="connsiteY23" fmla="*/ 5698 h 10000"/>
                  <a:gd name="connsiteX24" fmla="*/ 3886 w 10068"/>
                  <a:gd name="connsiteY24" fmla="*/ 5971 h 10000"/>
                  <a:gd name="connsiteX25" fmla="*/ 3985 w 10068"/>
                  <a:gd name="connsiteY25" fmla="*/ 6138 h 10000"/>
                  <a:gd name="connsiteX26" fmla="*/ 4103 w 10068"/>
                  <a:gd name="connsiteY26" fmla="*/ 6264 h 10000"/>
                  <a:gd name="connsiteX27" fmla="*/ 4202 w 10068"/>
                  <a:gd name="connsiteY27" fmla="*/ 6368 h 10000"/>
                  <a:gd name="connsiteX28" fmla="*/ 4251 w 10068"/>
                  <a:gd name="connsiteY28" fmla="*/ 6410 h 10000"/>
                  <a:gd name="connsiteX29" fmla="*/ 4284 w 10068"/>
                  <a:gd name="connsiteY29" fmla="*/ 6410 h 10000"/>
                  <a:gd name="connsiteX30" fmla="*/ 4284 w 10068"/>
                  <a:gd name="connsiteY30" fmla="*/ 6368 h 10000"/>
                  <a:gd name="connsiteX31" fmla="*/ 4251 w 10068"/>
                  <a:gd name="connsiteY31" fmla="*/ 6243 h 10000"/>
                  <a:gd name="connsiteX32" fmla="*/ 4235 w 10068"/>
                  <a:gd name="connsiteY32" fmla="*/ 6096 h 10000"/>
                  <a:gd name="connsiteX33" fmla="*/ 4202 w 10068"/>
                  <a:gd name="connsiteY33" fmla="*/ 5867 h 10000"/>
                  <a:gd name="connsiteX34" fmla="*/ 4202 w 10068"/>
                  <a:gd name="connsiteY34" fmla="*/ 5635 h 10000"/>
                  <a:gd name="connsiteX35" fmla="*/ 4235 w 10068"/>
                  <a:gd name="connsiteY35" fmla="*/ 5344 h 10000"/>
                  <a:gd name="connsiteX36" fmla="*/ 4251 w 10068"/>
                  <a:gd name="connsiteY36" fmla="*/ 5029 h 10000"/>
                  <a:gd name="connsiteX37" fmla="*/ 4366 w 10068"/>
                  <a:gd name="connsiteY37" fmla="*/ 4736 h 10000"/>
                  <a:gd name="connsiteX38" fmla="*/ 4467 w 10068"/>
                  <a:gd name="connsiteY38" fmla="*/ 4424 h 10000"/>
                  <a:gd name="connsiteX39" fmla="*/ 4599 w 10068"/>
                  <a:gd name="connsiteY39" fmla="*/ 4194 h 10000"/>
                  <a:gd name="connsiteX40" fmla="*/ 4698 w 10068"/>
                  <a:gd name="connsiteY40" fmla="*/ 4005 h 10000"/>
                  <a:gd name="connsiteX41" fmla="*/ 4833 w 10068"/>
                  <a:gd name="connsiteY41" fmla="*/ 3839 h 10000"/>
                  <a:gd name="connsiteX42" fmla="*/ 4948 w 10068"/>
                  <a:gd name="connsiteY42" fmla="*/ 3691 h 10000"/>
                  <a:gd name="connsiteX43" fmla="*/ 5047 w 10068"/>
                  <a:gd name="connsiteY43" fmla="*/ 3588 h 10000"/>
                  <a:gd name="connsiteX44" fmla="*/ 5182 w 10068"/>
                  <a:gd name="connsiteY44" fmla="*/ 3525 h 10000"/>
                  <a:gd name="connsiteX45" fmla="*/ 5266 w 10068"/>
                  <a:gd name="connsiteY45" fmla="*/ 3525 h 10000"/>
                  <a:gd name="connsiteX46" fmla="*/ 5349 w 10068"/>
                  <a:gd name="connsiteY46" fmla="*/ 3588 h 10000"/>
                  <a:gd name="connsiteX47" fmla="*/ 5430 w 10068"/>
                  <a:gd name="connsiteY47" fmla="*/ 3691 h 10000"/>
                  <a:gd name="connsiteX48" fmla="*/ 5482 w 10068"/>
                  <a:gd name="connsiteY48" fmla="*/ 3839 h 10000"/>
                  <a:gd name="connsiteX49" fmla="*/ 5515 w 10068"/>
                  <a:gd name="connsiteY49" fmla="*/ 4028 h 10000"/>
                  <a:gd name="connsiteX50" fmla="*/ 5582 w 10068"/>
                  <a:gd name="connsiteY50" fmla="*/ 4528 h 10000"/>
                  <a:gd name="connsiteX51" fmla="*/ 5615 w 10068"/>
                  <a:gd name="connsiteY51" fmla="*/ 5092 h 10000"/>
                  <a:gd name="connsiteX52" fmla="*/ 5648 w 10068"/>
                  <a:gd name="connsiteY52" fmla="*/ 5678 h 10000"/>
                  <a:gd name="connsiteX53" fmla="*/ 5648 w 10068"/>
                  <a:gd name="connsiteY53" fmla="*/ 5929 h 10000"/>
                  <a:gd name="connsiteX54" fmla="*/ 5648 w 10068"/>
                  <a:gd name="connsiteY54" fmla="*/ 6138 h 10000"/>
                  <a:gd name="connsiteX55" fmla="*/ 5615 w 10068"/>
                  <a:gd name="connsiteY55" fmla="*/ 6346 h 10000"/>
                  <a:gd name="connsiteX56" fmla="*/ 5615 w 10068"/>
                  <a:gd name="connsiteY56" fmla="*/ 6473 h 10000"/>
                  <a:gd name="connsiteX57" fmla="*/ 5615 w 10068"/>
                  <a:gd name="connsiteY57" fmla="*/ 6576 h 10000"/>
                  <a:gd name="connsiteX58" fmla="*/ 5615 w 10068"/>
                  <a:gd name="connsiteY58" fmla="*/ 6597 h 10000"/>
                  <a:gd name="connsiteX59" fmla="*/ 6244 w 10068"/>
                  <a:gd name="connsiteY59" fmla="*/ 3170 h 10000"/>
                  <a:gd name="connsiteX60" fmla="*/ 6278 w 10068"/>
                  <a:gd name="connsiteY60" fmla="*/ 3233 h 10000"/>
                  <a:gd name="connsiteX61" fmla="*/ 6310 w 10068"/>
                  <a:gd name="connsiteY61" fmla="*/ 3338 h 10000"/>
                  <a:gd name="connsiteX62" fmla="*/ 6359 w 10068"/>
                  <a:gd name="connsiteY62" fmla="*/ 3503 h 10000"/>
                  <a:gd name="connsiteX63" fmla="*/ 6410 w 10068"/>
                  <a:gd name="connsiteY63" fmla="*/ 3734 h 10000"/>
                  <a:gd name="connsiteX64" fmla="*/ 6458 w 10068"/>
                  <a:gd name="connsiteY64" fmla="*/ 3965 h 10000"/>
                  <a:gd name="connsiteX65" fmla="*/ 6542 w 10068"/>
                  <a:gd name="connsiteY65" fmla="*/ 4258 h 10000"/>
                  <a:gd name="connsiteX66" fmla="*/ 6627 w 10068"/>
                  <a:gd name="connsiteY66" fmla="*/ 4904 h 10000"/>
                  <a:gd name="connsiteX67" fmla="*/ 6644 w 10068"/>
                  <a:gd name="connsiteY67" fmla="*/ 5238 h 10000"/>
                  <a:gd name="connsiteX68" fmla="*/ 6644 w 10068"/>
                  <a:gd name="connsiteY68" fmla="*/ 5511 h 10000"/>
                  <a:gd name="connsiteX69" fmla="*/ 6644 w 10068"/>
                  <a:gd name="connsiteY69" fmla="*/ 5740 h 10000"/>
                  <a:gd name="connsiteX70" fmla="*/ 6627 w 10068"/>
                  <a:gd name="connsiteY70" fmla="*/ 5929 h 10000"/>
                  <a:gd name="connsiteX71" fmla="*/ 6592 w 10068"/>
                  <a:gd name="connsiteY71" fmla="*/ 6096 h 10000"/>
                  <a:gd name="connsiteX72" fmla="*/ 6577 w 10068"/>
                  <a:gd name="connsiteY72" fmla="*/ 6199 h 10000"/>
                  <a:gd name="connsiteX73" fmla="*/ 6542 w 10068"/>
                  <a:gd name="connsiteY73" fmla="*/ 6264 h 10000"/>
                  <a:gd name="connsiteX74" fmla="*/ 6542 w 10068"/>
                  <a:gd name="connsiteY74" fmla="*/ 6306 h 10000"/>
                  <a:gd name="connsiteX75" fmla="*/ 6542 w 10068"/>
                  <a:gd name="connsiteY75" fmla="*/ 6264 h 10000"/>
                  <a:gd name="connsiteX76" fmla="*/ 6627 w 10068"/>
                  <a:gd name="connsiteY76" fmla="*/ 6199 h 10000"/>
                  <a:gd name="connsiteX77" fmla="*/ 6709 w 10068"/>
                  <a:gd name="connsiteY77" fmla="*/ 6074 h 10000"/>
                  <a:gd name="connsiteX78" fmla="*/ 6774 w 10068"/>
                  <a:gd name="connsiteY78" fmla="*/ 5908 h 10000"/>
                  <a:gd name="connsiteX79" fmla="*/ 6975 w 10068"/>
                  <a:gd name="connsiteY79" fmla="*/ 5532 h 10000"/>
                  <a:gd name="connsiteX80" fmla="*/ 7154 w 10068"/>
                  <a:gd name="connsiteY80" fmla="*/ 5092 h 10000"/>
                  <a:gd name="connsiteX81" fmla="*/ 7173 w 10068"/>
                  <a:gd name="connsiteY81" fmla="*/ 4926 h 10000"/>
                  <a:gd name="connsiteX82" fmla="*/ 7206 w 10068"/>
                  <a:gd name="connsiteY82" fmla="*/ 4736 h 10000"/>
                  <a:gd name="connsiteX83" fmla="*/ 7206 w 10068"/>
                  <a:gd name="connsiteY83" fmla="*/ 4424 h 10000"/>
                  <a:gd name="connsiteX84" fmla="*/ 7154 w 10068"/>
                  <a:gd name="connsiteY84" fmla="*/ 4258 h 10000"/>
                  <a:gd name="connsiteX85" fmla="*/ 7122 w 10068"/>
                  <a:gd name="connsiteY85" fmla="*/ 4235 h 10000"/>
                  <a:gd name="connsiteX86" fmla="*/ 7122 w 10068"/>
                  <a:gd name="connsiteY86" fmla="*/ 4194 h 10000"/>
                  <a:gd name="connsiteX87" fmla="*/ 7154 w 10068"/>
                  <a:gd name="connsiteY87" fmla="*/ 4235 h 10000"/>
                  <a:gd name="connsiteX88" fmla="*/ 7206 w 10068"/>
                  <a:gd name="connsiteY88" fmla="*/ 4341 h 10000"/>
                  <a:gd name="connsiteX89" fmla="*/ 7290 w 10068"/>
                  <a:gd name="connsiteY89" fmla="*/ 4466 h 10000"/>
                  <a:gd name="connsiteX90" fmla="*/ 7389 w 10068"/>
                  <a:gd name="connsiteY90" fmla="*/ 4632 h 10000"/>
                  <a:gd name="connsiteX91" fmla="*/ 7573 w 10068"/>
                  <a:gd name="connsiteY91" fmla="*/ 4904 h 10000"/>
                  <a:gd name="connsiteX92" fmla="*/ 7638 w 10068"/>
                  <a:gd name="connsiteY92" fmla="*/ 5029 h 10000"/>
                  <a:gd name="connsiteX93" fmla="*/ 7654 w 10068"/>
                  <a:gd name="connsiteY93" fmla="*/ 5072 h 10000"/>
                  <a:gd name="connsiteX94" fmla="*/ 7705 w 10068"/>
                  <a:gd name="connsiteY94" fmla="*/ 5574 h 10000"/>
                  <a:gd name="connsiteX95" fmla="*/ 7737 w 10068"/>
                  <a:gd name="connsiteY95" fmla="*/ 6032 h 10000"/>
                  <a:gd name="connsiteX96" fmla="*/ 7737 w 10068"/>
                  <a:gd name="connsiteY96" fmla="*/ 6243 h 10000"/>
                  <a:gd name="connsiteX97" fmla="*/ 7769 w 10068"/>
                  <a:gd name="connsiteY97" fmla="*/ 6431 h 10000"/>
                  <a:gd name="connsiteX98" fmla="*/ 7785 w 10068"/>
                  <a:gd name="connsiteY98" fmla="*/ 6536 h 10000"/>
                  <a:gd name="connsiteX99" fmla="*/ 7820 w 10068"/>
                  <a:gd name="connsiteY99" fmla="*/ 6576 h 10000"/>
                  <a:gd name="connsiteX100" fmla="*/ 7820 w 10068"/>
                  <a:gd name="connsiteY100" fmla="*/ 6536 h 10000"/>
                  <a:gd name="connsiteX101" fmla="*/ 7870 w 10068"/>
                  <a:gd name="connsiteY101" fmla="*/ 6473 h 10000"/>
                  <a:gd name="connsiteX102" fmla="*/ 7921 w 10068"/>
                  <a:gd name="connsiteY102" fmla="*/ 6368 h 10000"/>
                  <a:gd name="connsiteX103" fmla="*/ 7970 w 10068"/>
                  <a:gd name="connsiteY103" fmla="*/ 6243 h 10000"/>
                  <a:gd name="connsiteX104" fmla="*/ 8103 w 10068"/>
                  <a:gd name="connsiteY104" fmla="*/ 5908 h 10000"/>
                  <a:gd name="connsiteX105" fmla="*/ 8184 w 10068"/>
                  <a:gd name="connsiteY105" fmla="*/ 5468 h 10000"/>
                  <a:gd name="connsiteX106" fmla="*/ 8218 w 10068"/>
                  <a:gd name="connsiteY106" fmla="*/ 5302 h 10000"/>
                  <a:gd name="connsiteX107" fmla="*/ 8218 w 10068"/>
                  <a:gd name="connsiteY107" fmla="*/ 5175 h 10000"/>
                  <a:gd name="connsiteX108" fmla="*/ 8168 w 10068"/>
                  <a:gd name="connsiteY108" fmla="*/ 4968 h 10000"/>
                  <a:gd name="connsiteX109" fmla="*/ 8103 w 10068"/>
                  <a:gd name="connsiteY109" fmla="*/ 4862 h 10000"/>
                  <a:gd name="connsiteX110" fmla="*/ 8086 w 10068"/>
                  <a:gd name="connsiteY110" fmla="*/ 4843 h 10000"/>
                  <a:gd name="connsiteX111" fmla="*/ 8218 w 10068"/>
                  <a:gd name="connsiteY111" fmla="*/ 5029 h 10000"/>
                  <a:gd name="connsiteX112" fmla="*/ 8367 w 10068"/>
                  <a:gd name="connsiteY112" fmla="*/ 5196 h 10000"/>
                  <a:gd name="connsiteX113" fmla="*/ 8568 w 10068"/>
                  <a:gd name="connsiteY113" fmla="*/ 5365 h 10000"/>
                  <a:gd name="connsiteX114" fmla="*/ 8751 w 10068"/>
                  <a:gd name="connsiteY114" fmla="*/ 5574 h 10000"/>
                  <a:gd name="connsiteX115" fmla="*/ 8900 w 10068"/>
                  <a:gd name="connsiteY115" fmla="*/ 5846 h 10000"/>
                  <a:gd name="connsiteX116" fmla="*/ 9065 w 10068"/>
                  <a:gd name="connsiteY116" fmla="*/ 6138 h 10000"/>
                  <a:gd name="connsiteX117" fmla="*/ 9198 w 10068"/>
                  <a:gd name="connsiteY117" fmla="*/ 6513 h 10000"/>
                  <a:gd name="connsiteX118" fmla="*/ 9298 w 10068"/>
                  <a:gd name="connsiteY118" fmla="*/ 6973 h 10000"/>
                  <a:gd name="connsiteX119" fmla="*/ 9364 w 10068"/>
                  <a:gd name="connsiteY119" fmla="*/ 7475 h 10000"/>
                  <a:gd name="connsiteX120" fmla="*/ 9413 w 10068"/>
                  <a:gd name="connsiteY120" fmla="*/ 7935 h 10000"/>
                  <a:gd name="connsiteX121" fmla="*/ 9413 w 10068"/>
                  <a:gd name="connsiteY121" fmla="*/ 8354 h 10000"/>
                  <a:gd name="connsiteX122" fmla="*/ 9413 w 10068"/>
                  <a:gd name="connsiteY122" fmla="*/ 8686 h 10000"/>
                  <a:gd name="connsiteX123" fmla="*/ 9413 w 10068"/>
                  <a:gd name="connsiteY123" fmla="*/ 8938 h 10000"/>
                  <a:gd name="connsiteX124" fmla="*/ 9379 w 10068"/>
                  <a:gd name="connsiteY124" fmla="*/ 9146 h 10000"/>
                  <a:gd name="connsiteX125" fmla="*/ 9379 w 10068"/>
                  <a:gd name="connsiteY125" fmla="*/ 9314 h 10000"/>
                  <a:gd name="connsiteX126" fmla="*/ 9379 w 10068"/>
                  <a:gd name="connsiteY126" fmla="*/ 9357 h 10000"/>
                  <a:gd name="connsiteX127" fmla="*/ 9429 w 10068"/>
                  <a:gd name="connsiteY127" fmla="*/ 9357 h 10000"/>
                  <a:gd name="connsiteX128" fmla="*/ 9546 w 10068"/>
                  <a:gd name="connsiteY128" fmla="*/ 9440 h 10000"/>
                  <a:gd name="connsiteX129" fmla="*/ 9696 w 10068"/>
                  <a:gd name="connsiteY129" fmla="*/ 9543 h 10000"/>
                  <a:gd name="connsiteX130" fmla="*/ 10042 w 10068"/>
                  <a:gd name="connsiteY130" fmla="*/ 10000 h 10000"/>
                  <a:gd name="connsiteX131" fmla="*/ 9099 w 10068"/>
                  <a:gd name="connsiteY131" fmla="*/ 2668 h 10000"/>
                  <a:gd name="connsiteX132" fmla="*/ 5216 w 10068"/>
                  <a:gd name="connsiteY132" fmla="*/ 1 h 10000"/>
                  <a:gd name="connsiteX133" fmla="*/ 1453 w 10068"/>
                  <a:gd name="connsiteY133"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3355 w 10068"/>
                  <a:gd name="connsiteY8" fmla="*/ 5029 h 10000"/>
                  <a:gd name="connsiteX9" fmla="*/ 3438 w 10068"/>
                  <a:gd name="connsiteY9" fmla="*/ 4736 h 10000"/>
                  <a:gd name="connsiteX10" fmla="*/ 3588 w 10068"/>
                  <a:gd name="connsiteY10" fmla="*/ 4466 h 10000"/>
                  <a:gd name="connsiteX11" fmla="*/ 3705 w 10068"/>
                  <a:gd name="connsiteY11" fmla="*/ 4341 h 10000"/>
                  <a:gd name="connsiteX12" fmla="*/ 3839 w 10068"/>
                  <a:gd name="connsiteY12" fmla="*/ 4130 h 10000"/>
                  <a:gd name="connsiteX13" fmla="*/ 4235 w 10068"/>
                  <a:gd name="connsiteY13" fmla="*/ 3588 h 10000"/>
                  <a:gd name="connsiteX14" fmla="*/ 4348 w 10068"/>
                  <a:gd name="connsiteY14" fmla="*/ 3274 h 10000"/>
                  <a:gd name="connsiteX15" fmla="*/ 4235 w 10068"/>
                  <a:gd name="connsiteY15" fmla="*/ 3630 h 10000"/>
                  <a:gd name="connsiteX16" fmla="*/ 4152 w 10068"/>
                  <a:gd name="connsiteY16" fmla="*/ 3839 h 10000"/>
                  <a:gd name="connsiteX17" fmla="*/ 4035 w 10068"/>
                  <a:gd name="connsiteY17" fmla="*/ 4090 h 10000"/>
                  <a:gd name="connsiteX18" fmla="*/ 3936 w 10068"/>
                  <a:gd name="connsiteY18" fmla="*/ 4363 h 10000"/>
                  <a:gd name="connsiteX19" fmla="*/ 3854 w 10068"/>
                  <a:gd name="connsiteY19" fmla="*/ 4674 h 10000"/>
                  <a:gd name="connsiteX20" fmla="*/ 3803 w 10068"/>
                  <a:gd name="connsiteY20" fmla="*/ 4968 h 10000"/>
                  <a:gd name="connsiteX21" fmla="*/ 3770 w 10068"/>
                  <a:gd name="connsiteY21" fmla="*/ 5365 h 10000"/>
                  <a:gd name="connsiteX22" fmla="*/ 3803 w 10068"/>
                  <a:gd name="connsiteY22" fmla="*/ 5698 h 10000"/>
                  <a:gd name="connsiteX23" fmla="*/ 3886 w 10068"/>
                  <a:gd name="connsiteY23" fmla="*/ 5971 h 10000"/>
                  <a:gd name="connsiteX24" fmla="*/ 3985 w 10068"/>
                  <a:gd name="connsiteY24" fmla="*/ 6138 h 10000"/>
                  <a:gd name="connsiteX25" fmla="*/ 4103 w 10068"/>
                  <a:gd name="connsiteY25" fmla="*/ 6264 h 10000"/>
                  <a:gd name="connsiteX26" fmla="*/ 4202 w 10068"/>
                  <a:gd name="connsiteY26" fmla="*/ 6368 h 10000"/>
                  <a:gd name="connsiteX27" fmla="*/ 4251 w 10068"/>
                  <a:gd name="connsiteY27" fmla="*/ 6410 h 10000"/>
                  <a:gd name="connsiteX28" fmla="*/ 4284 w 10068"/>
                  <a:gd name="connsiteY28" fmla="*/ 6410 h 10000"/>
                  <a:gd name="connsiteX29" fmla="*/ 4284 w 10068"/>
                  <a:gd name="connsiteY29" fmla="*/ 6368 h 10000"/>
                  <a:gd name="connsiteX30" fmla="*/ 4251 w 10068"/>
                  <a:gd name="connsiteY30" fmla="*/ 6243 h 10000"/>
                  <a:gd name="connsiteX31" fmla="*/ 4235 w 10068"/>
                  <a:gd name="connsiteY31" fmla="*/ 6096 h 10000"/>
                  <a:gd name="connsiteX32" fmla="*/ 4202 w 10068"/>
                  <a:gd name="connsiteY32" fmla="*/ 5867 h 10000"/>
                  <a:gd name="connsiteX33" fmla="*/ 4202 w 10068"/>
                  <a:gd name="connsiteY33" fmla="*/ 5635 h 10000"/>
                  <a:gd name="connsiteX34" fmla="*/ 4235 w 10068"/>
                  <a:gd name="connsiteY34" fmla="*/ 5344 h 10000"/>
                  <a:gd name="connsiteX35" fmla="*/ 4251 w 10068"/>
                  <a:gd name="connsiteY35" fmla="*/ 5029 h 10000"/>
                  <a:gd name="connsiteX36" fmla="*/ 4366 w 10068"/>
                  <a:gd name="connsiteY36" fmla="*/ 4736 h 10000"/>
                  <a:gd name="connsiteX37" fmla="*/ 4467 w 10068"/>
                  <a:gd name="connsiteY37" fmla="*/ 4424 h 10000"/>
                  <a:gd name="connsiteX38" fmla="*/ 4599 w 10068"/>
                  <a:gd name="connsiteY38" fmla="*/ 4194 h 10000"/>
                  <a:gd name="connsiteX39" fmla="*/ 4698 w 10068"/>
                  <a:gd name="connsiteY39" fmla="*/ 4005 h 10000"/>
                  <a:gd name="connsiteX40" fmla="*/ 4833 w 10068"/>
                  <a:gd name="connsiteY40" fmla="*/ 3839 h 10000"/>
                  <a:gd name="connsiteX41" fmla="*/ 4948 w 10068"/>
                  <a:gd name="connsiteY41" fmla="*/ 3691 h 10000"/>
                  <a:gd name="connsiteX42" fmla="*/ 5047 w 10068"/>
                  <a:gd name="connsiteY42" fmla="*/ 3588 h 10000"/>
                  <a:gd name="connsiteX43" fmla="*/ 5182 w 10068"/>
                  <a:gd name="connsiteY43" fmla="*/ 3525 h 10000"/>
                  <a:gd name="connsiteX44" fmla="*/ 5266 w 10068"/>
                  <a:gd name="connsiteY44" fmla="*/ 3525 h 10000"/>
                  <a:gd name="connsiteX45" fmla="*/ 5349 w 10068"/>
                  <a:gd name="connsiteY45" fmla="*/ 3588 h 10000"/>
                  <a:gd name="connsiteX46" fmla="*/ 5430 w 10068"/>
                  <a:gd name="connsiteY46" fmla="*/ 3691 h 10000"/>
                  <a:gd name="connsiteX47" fmla="*/ 5482 w 10068"/>
                  <a:gd name="connsiteY47" fmla="*/ 3839 h 10000"/>
                  <a:gd name="connsiteX48" fmla="*/ 5515 w 10068"/>
                  <a:gd name="connsiteY48" fmla="*/ 4028 h 10000"/>
                  <a:gd name="connsiteX49" fmla="*/ 5582 w 10068"/>
                  <a:gd name="connsiteY49" fmla="*/ 4528 h 10000"/>
                  <a:gd name="connsiteX50" fmla="*/ 5615 w 10068"/>
                  <a:gd name="connsiteY50" fmla="*/ 5092 h 10000"/>
                  <a:gd name="connsiteX51" fmla="*/ 5648 w 10068"/>
                  <a:gd name="connsiteY51" fmla="*/ 5678 h 10000"/>
                  <a:gd name="connsiteX52" fmla="*/ 5648 w 10068"/>
                  <a:gd name="connsiteY52" fmla="*/ 5929 h 10000"/>
                  <a:gd name="connsiteX53" fmla="*/ 5648 w 10068"/>
                  <a:gd name="connsiteY53" fmla="*/ 6138 h 10000"/>
                  <a:gd name="connsiteX54" fmla="*/ 5615 w 10068"/>
                  <a:gd name="connsiteY54" fmla="*/ 6346 h 10000"/>
                  <a:gd name="connsiteX55" fmla="*/ 5615 w 10068"/>
                  <a:gd name="connsiteY55" fmla="*/ 6473 h 10000"/>
                  <a:gd name="connsiteX56" fmla="*/ 5615 w 10068"/>
                  <a:gd name="connsiteY56" fmla="*/ 6576 h 10000"/>
                  <a:gd name="connsiteX57" fmla="*/ 5615 w 10068"/>
                  <a:gd name="connsiteY57" fmla="*/ 6597 h 10000"/>
                  <a:gd name="connsiteX58" fmla="*/ 6244 w 10068"/>
                  <a:gd name="connsiteY58" fmla="*/ 3170 h 10000"/>
                  <a:gd name="connsiteX59" fmla="*/ 6278 w 10068"/>
                  <a:gd name="connsiteY59" fmla="*/ 3233 h 10000"/>
                  <a:gd name="connsiteX60" fmla="*/ 6310 w 10068"/>
                  <a:gd name="connsiteY60" fmla="*/ 3338 h 10000"/>
                  <a:gd name="connsiteX61" fmla="*/ 6359 w 10068"/>
                  <a:gd name="connsiteY61" fmla="*/ 3503 h 10000"/>
                  <a:gd name="connsiteX62" fmla="*/ 6410 w 10068"/>
                  <a:gd name="connsiteY62" fmla="*/ 3734 h 10000"/>
                  <a:gd name="connsiteX63" fmla="*/ 6458 w 10068"/>
                  <a:gd name="connsiteY63" fmla="*/ 3965 h 10000"/>
                  <a:gd name="connsiteX64" fmla="*/ 6542 w 10068"/>
                  <a:gd name="connsiteY64" fmla="*/ 4258 h 10000"/>
                  <a:gd name="connsiteX65" fmla="*/ 6627 w 10068"/>
                  <a:gd name="connsiteY65" fmla="*/ 4904 h 10000"/>
                  <a:gd name="connsiteX66" fmla="*/ 6644 w 10068"/>
                  <a:gd name="connsiteY66" fmla="*/ 5238 h 10000"/>
                  <a:gd name="connsiteX67" fmla="*/ 6644 w 10068"/>
                  <a:gd name="connsiteY67" fmla="*/ 5511 h 10000"/>
                  <a:gd name="connsiteX68" fmla="*/ 6644 w 10068"/>
                  <a:gd name="connsiteY68" fmla="*/ 5740 h 10000"/>
                  <a:gd name="connsiteX69" fmla="*/ 6627 w 10068"/>
                  <a:gd name="connsiteY69" fmla="*/ 5929 h 10000"/>
                  <a:gd name="connsiteX70" fmla="*/ 6592 w 10068"/>
                  <a:gd name="connsiteY70" fmla="*/ 6096 h 10000"/>
                  <a:gd name="connsiteX71" fmla="*/ 6577 w 10068"/>
                  <a:gd name="connsiteY71" fmla="*/ 6199 h 10000"/>
                  <a:gd name="connsiteX72" fmla="*/ 6542 w 10068"/>
                  <a:gd name="connsiteY72" fmla="*/ 6264 h 10000"/>
                  <a:gd name="connsiteX73" fmla="*/ 6542 w 10068"/>
                  <a:gd name="connsiteY73" fmla="*/ 6306 h 10000"/>
                  <a:gd name="connsiteX74" fmla="*/ 6542 w 10068"/>
                  <a:gd name="connsiteY74" fmla="*/ 6264 h 10000"/>
                  <a:gd name="connsiteX75" fmla="*/ 6627 w 10068"/>
                  <a:gd name="connsiteY75" fmla="*/ 6199 h 10000"/>
                  <a:gd name="connsiteX76" fmla="*/ 6709 w 10068"/>
                  <a:gd name="connsiteY76" fmla="*/ 6074 h 10000"/>
                  <a:gd name="connsiteX77" fmla="*/ 6774 w 10068"/>
                  <a:gd name="connsiteY77" fmla="*/ 5908 h 10000"/>
                  <a:gd name="connsiteX78" fmla="*/ 6975 w 10068"/>
                  <a:gd name="connsiteY78" fmla="*/ 5532 h 10000"/>
                  <a:gd name="connsiteX79" fmla="*/ 7154 w 10068"/>
                  <a:gd name="connsiteY79" fmla="*/ 5092 h 10000"/>
                  <a:gd name="connsiteX80" fmla="*/ 7173 w 10068"/>
                  <a:gd name="connsiteY80" fmla="*/ 4926 h 10000"/>
                  <a:gd name="connsiteX81" fmla="*/ 7206 w 10068"/>
                  <a:gd name="connsiteY81" fmla="*/ 4736 h 10000"/>
                  <a:gd name="connsiteX82" fmla="*/ 7206 w 10068"/>
                  <a:gd name="connsiteY82" fmla="*/ 4424 h 10000"/>
                  <a:gd name="connsiteX83" fmla="*/ 7154 w 10068"/>
                  <a:gd name="connsiteY83" fmla="*/ 4258 h 10000"/>
                  <a:gd name="connsiteX84" fmla="*/ 7122 w 10068"/>
                  <a:gd name="connsiteY84" fmla="*/ 4235 h 10000"/>
                  <a:gd name="connsiteX85" fmla="*/ 7122 w 10068"/>
                  <a:gd name="connsiteY85" fmla="*/ 4194 h 10000"/>
                  <a:gd name="connsiteX86" fmla="*/ 7154 w 10068"/>
                  <a:gd name="connsiteY86" fmla="*/ 4235 h 10000"/>
                  <a:gd name="connsiteX87" fmla="*/ 7206 w 10068"/>
                  <a:gd name="connsiteY87" fmla="*/ 4341 h 10000"/>
                  <a:gd name="connsiteX88" fmla="*/ 7290 w 10068"/>
                  <a:gd name="connsiteY88" fmla="*/ 4466 h 10000"/>
                  <a:gd name="connsiteX89" fmla="*/ 7389 w 10068"/>
                  <a:gd name="connsiteY89" fmla="*/ 4632 h 10000"/>
                  <a:gd name="connsiteX90" fmla="*/ 7573 w 10068"/>
                  <a:gd name="connsiteY90" fmla="*/ 4904 h 10000"/>
                  <a:gd name="connsiteX91" fmla="*/ 7638 w 10068"/>
                  <a:gd name="connsiteY91" fmla="*/ 5029 h 10000"/>
                  <a:gd name="connsiteX92" fmla="*/ 7654 w 10068"/>
                  <a:gd name="connsiteY92" fmla="*/ 5072 h 10000"/>
                  <a:gd name="connsiteX93" fmla="*/ 7705 w 10068"/>
                  <a:gd name="connsiteY93" fmla="*/ 5574 h 10000"/>
                  <a:gd name="connsiteX94" fmla="*/ 7737 w 10068"/>
                  <a:gd name="connsiteY94" fmla="*/ 6032 h 10000"/>
                  <a:gd name="connsiteX95" fmla="*/ 7737 w 10068"/>
                  <a:gd name="connsiteY95" fmla="*/ 6243 h 10000"/>
                  <a:gd name="connsiteX96" fmla="*/ 7769 w 10068"/>
                  <a:gd name="connsiteY96" fmla="*/ 6431 h 10000"/>
                  <a:gd name="connsiteX97" fmla="*/ 7785 w 10068"/>
                  <a:gd name="connsiteY97" fmla="*/ 6536 h 10000"/>
                  <a:gd name="connsiteX98" fmla="*/ 7820 w 10068"/>
                  <a:gd name="connsiteY98" fmla="*/ 6576 h 10000"/>
                  <a:gd name="connsiteX99" fmla="*/ 7820 w 10068"/>
                  <a:gd name="connsiteY99" fmla="*/ 6536 h 10000"/>
                  <a:gd name="connsiteX100" fmla="*/ 7870 w 10068"/>
                  <a:gd name="connsiteY100" fmla="*/ 6473 h 10000"/>
                  <a:gd name="connsiteX101" fmla="*/ 7921 w 10068"/>
                  <a:gd name="connsiteY101" fmla="*/ 6368 h 10000"/>
                  <a:gd name="connsiteX102" fmla="*/ 7970 w 10068"/>
                  <a:gd name="connsiteY102" fmla="*/ 6243 h 10000"/>
                  <a:gd name="connsiteX103" fmla="*/ 8103 w 10068"/>
                  <a:gd name="connsiteY103" fmla="*/ 5908 h 10000"/>
                  <a:gd name="connsiteX104" fmla="*/ 8184 w 10068"/>
                  <a:gd name="connsiteY104" fmla="*/ 5468 h 10000"/>
                  <a:gd name="connsiteX105" fmla="*/ 8218 w 10068"/>
                  <a:gd name="connsiteY105" fmla="*/ 5302 h 10000"/>
                  <a:gd name="connsiteX106" fmla="*/ 8218 w 10068"/>
                  <a:gd name="connsiteY106" fmla="*/ 5175 h 10000"/>
                  <a:gd name="connsiteX107" fmla="*/ 8168 w 10068"/>
                  <a:gd name="connsiteY107" fmla="*/ 4968 h 10000"/>
                  <a:gd name="connsiteX108" fmla="*/ 8103 w 10068"/>
                  <a:gd name="connsiteY108" fmla="*/ 4862 h 10000"/>
                  <a:gd name="connsiteX109" fmla="*/ 8086 w 10068"/>
                  <a:gd name="connsiteY109" fmla="*/ 4843 h 10000"/>
                  <a:gd name="connsiteX110" fmla="*/ 8218 w 10068"/>
                  <a:gd name="connsiteY110" fmla="*/ 5029 h 10000"/>
                  <a:gd name="connsiteX111" fmla="*/ 8367 w 10068"/>
                  <a:gd name="connsiteY111" fmla="*/ 5196 h 10000"/>
                  <a:gd name="connsiteX112" fmla="*/ 8568 w 10068"/>
                  <a:gd name="connsiteY112" fmla="*/ 5365 h 10000"/>
                  <a:gd name="connsiteX113" fmla="*/ 8751 w 10068"/>
                  <a:gd name="connsiteY113" fmla="*/ 5574 h 10000"/>
                  <a:gd name="connsiteX114" fmla="*/ 8900 w 10068"/>
                  <a:gd name="connsiteY114" fmla="*/ 5846 h 10000"/>
                  <a:gd name="connsiteX115" fmla="*/ 9065 w 10068"/>
                  <a:gd name="connsiteY115" fmla="*/ 6138 h 10000"/>
                  <a:gd name="connsiteX116" fmla="*/ 9198 w 10068"/>
                  <a:gd name="connsiteY116" fmla="*/ 6513 h 10000"/>
                  <a:gd name="connsiteX117" fmla="*/ 9298 w 10068"/>
                  <a:gd name="connsiteY117" fmla="*/ 6973 h 10000"/>
                  <a:gd name="connsiteX118" fmla="*/ 9364 w 10068"/>
                  <a:gd name="connsiteY118" fmla="*/ 7475 h 10000"/>
                  <a:gd name="connsiteX119" fmla="*/ 9413 w 10068"/>
                  <a:gd name="connsiteY119" fmla="*/ 7935 h 10000"/>
                  <a:gd name="connsiteX120" fmla="*/ 9413 w 10068"/>
                  <a:gd name="connsiteY120" fmla="*/ 8354 h 10000"/>
                  <a:gd name="connsiteX121" fmla="*/ 9413 w 10068"/>
                  <a:gd name="connsiteY121" fmla="*/ 8686 h 10000"/>
                  <a:gd name="connsiteX122" fmla="*/ 9413 w 10068"/>
                  <a:gd name="connsiteY122" fmla="*/ 8938 h 10000"/>
                  <a:gd name="connsiteX123" fmla="*/ 9379 w 10068"/>
                  <a:gd name="connsiteY123" fmla="*/ 9146 h 10000"/>
                  <a:gd name="connsiteX124" fmla="*/ 9379 w 10068"/>
                  <a:gd name="connsiteY124" fmla="*/ 9314 h 10000"/>
                  <a:gd name="connsiteX125" fmla="*/ 9379 w 10068"/>
                  <a:gd name="connsiteY125" fmla="*/ 9357 h 10000"/>
                  <a:gd name="connsiteX126" fmla="*/ 9429 w 10068"/>
                  <a:gd name="connsiteY126" fmla="*/ 9357 h 10000"/>
                  <a:gd name="connsiteX127" fmla="*/ 9546 w 10068"/>
                  <a:gd name="connsiteY127" fmla="*/ 9440 h 10000"/>
                  <a:gd name="connsiteX128" fmla="*/ 9696 w 10068"/>
                  <a:gd name="connsiteY128" fmla="*/ 9543 h 10000"/>
                  <a:gd name="connsiteX129" fmla="*/ 10042 w 10068"/>
                  <a:gd name="connsiteY129" fmla="*/ 10000 h 10000"/>
                  <a:gd name="connsiteX130" fmla="*/ 9099 w 10068"/>
                  <a:gd name="connsiteY130" fmla="*/ 2668 h 10000"/>
                  <a:gd name="connsiteX131" fmla="*/ 5216 w 10068"/>
                  <a:gd name="connsiteY131" fmla="*/ 1 h 10000"/>
                  <a:gd name="connsiteX132" fmla="*/ 1453 w 10068"/>
                  <a:gd name="connsiteY132"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3355 w 10068"/>
                  <a:gd name="connsiteY8" fmla="*/ 5029 h 10000"/>
                  <a:gd name="connsiteX9" fmla="*/ 3438 w 10068"/>
                  <a:gd name="connsiteY9" fmla="*/ 4736 h 10000"/>
                  <a:gd name="connsiteX10" fmla="*/ 3588 w 10068"/>
                  <a:gd name="connsiteY10" fmla="*/ 4466 h 10000"/>
                  <a:gd name="connsiteX11" fmla="*/ 3705 w 10068"/>
                  <a:gd name="connsiteY11" fmla="*/ 4341 h 10000"/>
                  <a:gd name="connsiteX12" fmla="*/ 3839 w 10068"/>
                  <a:gd name="connsiteY12" fmla="*/ 4130 h 10000"/>
                  <a:gd name="connsiteX13" fmla="*/ 4235 w 10068"/>
                  <a:gd name="connsiteY13" fmla="*/ 3588 h 10000"/>
                  <a:gd name="connsiteX14" fmla="*/ 4348 w 10068"/>
                  <a:gd name="connsiteY14" fmla="*/ 3274 h 10000"/>
                  <a:gd name="connsiteX15" fmla="*/ 4152 w 10068"/>
                  <a:gd name="connsiteY15" fmla="*/ 3839 h 10000"/>
                  <a:gd name="connsiteX16" fmla="*/ 4035 w 10068"/>
                  <a:gd name="connsiteY16" fmla="*/ 4090 h 10000"/>
                  <a:gd name="connsiteX17" fmla="*/ 3936 w 10068"/>
                  <a:gd name="connsiteY17" fmla="*/ 4363 h 10000"/>
                  <a:gd name="connsiteX18" fmla="*/ 3854 w 10068"/>
                  <a:gd name="connsiteY18" fmla="*/ 4674 h 10000"/>
                  <a:gd name="connsiteX19" fmla="*/ 3803 w 10068"/>
                  <a:gd name="connsiteY19" fmla="*/ 4968 h 10000"/>
                  <a:gd name="connsiteX20" fmla="*/ 3770 w 10068"/>
                  <a:gd name="connsiteY20" fmla="*/ 5365 h 10000"/>
                  <a:gd name="connsiteX21" fmla="*/ 3803 w 10068"/>
                  <a:gd name="connsiteY21" fmla="*/ 5698 h 10000"/>
                  <a:gd name="connsiteX22" fmla="*/ 3886 w 10068"/>
                  <a:gd name="connsiteY22" fmla="*/ 5971 h 10000"/>
                  <a:gd name="connsiteX23" fmla="*/ 3985 w 10068"/>
                  <a:gd name="connsiteY23" fmla="*/ 6138 h 10000"/>
                  <a:gd name="connsiteX24" fmla="*/ 4103 w 10068"/>
                  <a:gd name="connsiteY24" fmla="*/ 6264 h 10000"/>
                  <a:gd name="connsiteX25" fmla="*/ 4202 w 10068"/>
                  <a:gd name="connsiteY25" fmla="*/ 6368 h 10000"/>
                  <a:gd name="connsiteX26" fmla="*/ 4251 w 10068"/>
                  <a:gd name="connsiteY26" fmla="*/ 6410 h 10000"/>
                  <a:gd name="connsiteX27" fmla="*/ 4284 w 10068"/>
                  <a:gd name="connsiteY27" fmla="*/ 6410 h 10000"/>
                  <a:gd name="connsiteX28" fmla="*/ 4284 w 10068"/>
                  <a:gd name="connsiteY28" fmla="*/ 6368 h 10000"/>
                  <a:gd name="connsiteX29" fmla="*/ 4251 w 10068"/>
                  <a:gd name="connsiteY29" fmla="*/ 6243 h 10000"/>
                  <a:gd name="connsiteX30" fmla="*/ 4235 w 10068"/>
                  <a:gd name="connsiteY30" fmla="*/ 6096 h 10000"/>
                  <a:gd name="connsiteX31" fmla="*/ 4202 w 10068"/>
                  <a:gd name="connsiteY31" fmla="*/ 5867 h 10000"/>
                  <a:gd name="connsiteX32" fmla="*/ 4202 w 10068"/>
                  <a:gd name="connsiteY32" fmla="*/ 5635 h 10000"/>
                  <a:gd name="connsiteX33" fmla="*/ 4235 w 10068"/>
                  <a:gd name="connsiteY33" fmla="*/ 5344 h 10000"/>
                  <a:gd name="connsiteX34" fmla="*/ 4251 w 10068"/>
                  <a:gd name="connsiteY34" fmla="*/ 5029 h 10000"/>
                  <a:gd name="connsiteX35" fmla="*/ 4366 w 10068"/>
                  <a:gd name="connsiteY35" fmla="*/ 4736 h 10000"/>
                  <a:gd name="connsiteX36" fmla="*/ 4467 w 10068"/>
                  <a:gd name="connsiteY36" fmla="*/ 4424 h 10000"/>
                  <a:gd name="connsiteX37" fmla="*/ 4599 w 10068"/>
                  <a:gd name="connsiteY37" fmla="*/ 4194 h 10000"/>
                  <a:gd name="connsiteX38" fmla="*/ 4698 w 10068"/>
                  <a:gd name="connsiteY38" fmla="*/ 4005 h 10000"/>
                  <a:gd name="connsiteX39" fmla="*/ 4833 w 10068"/>
                  <a:gd name="connsiteY39" fmla="*/ 3839 h 10000"/>
                  <a:gd name="connsiteX40" fmla="*/ 4948 w 10068"/>
                  <a:gd name="connsiteY40" fmla="*/ 3691 h 10000"/>
                  <a:gd name="connsiteX41" fmla="*/ 5047 w 10068"/>
                  <a:gd name="connsiteY41" fmla="*/ 3588 h 10000"/>
                  <a:gd name="connsiteX42" fmla="*/ 5182 w 10068"/>
                  <a:gd name="connsiteY42" fmla="*/ 3525 h 10000"/>
                  <a:gd name="connsiteX43" fmla="*/ 5266 w 10068"/>
                  <a:gd name="connsiteY43" fmla="*/ 3525 h 10000"/>
                  <a:gd name="connsiteX44" fmla="*/ 5349 w 10068"/>
                  <a:gd name="connsiteY44" fmla="*/ 3588 h 10000"/>
                  <a:gd name="connsiteX45" fmla="*/ 5430 w 10068"/>
                  <a:gd name="connsiteY45" fmla="*/ 3691 h 10000"/>
                  <a:gd name="connsiteX46" fmla="*/ 5482 w 10068"/>
                  <a:gd name="connsiteY46" fmla="*/ 3839 h 10000"/>
                  <a:gd name="connsiteX47" fmla="*/ 5515 w 10068"/>
                  <a:gd name="connsiteY47" fmla="*/ 4028 h 10000"/>
                  <a:gd name="connsiteX48" fmla="*/ 5582 w 10068"/>
                  <a:gd name="connsiteY48" fmla="*/ 4528 h 10000"/>
                  <a:gd name="connsiteX49" fmla="*/ 5615 w 10068"/>
                  <a:gd name="connsiteY49" fmla="*/ 5092 h 10000"/>
                  <a:gd name="connsiteX50" fmla="*/ 5648 w 10068"/>
                  <a:gd name="connsiteY50" fmla="*/ 5678 h 10000"/>
                  <a:gd name="connsiteX51" fmla="*/ 5648 w 10068"/>
                  <a:gd name="connsiteY51" fmla="*/ 5929 h 10000"/>
                  <a:gd name="connsiteX52" fmla="*/ 5648 w 10068"/>
                  <a:gd name="connsiteY52" fmla="*/ 6138 h 10000"/>
                  <a:gd name="connsiteX53" fmla="*/ 5615 w 10068"/>
                  <a:gd name="connsiteY53" fmla="*/ 6346 h 10000"/>
                  <a:gd name="connsiteX54" fmla="*/ 5615 w 10068"/>
                  <a:gd name="connsiteY54" fmla="*/ 6473 h 10000"/>
                  <a:gd name="connsiteX55" fmla="*/ 5615 w 10068"/>
                  <a:gd name="connsiteY55" fmla="*/ 6576 h 10000"/>
                  <a:gd name="connsiteX56" fmla="*/ 5615 w 10068"/>
                  <a:gd name="connsiteY56" fmla="*/ 6597 h 10000"/>
                  <a:gd name="connsiteX57" fmla="*/ 6244 w 10068"/>
                  <a:gd name="connsiteY57" fmla="*/ 3170 h 10000"/>
                  <a:gd name="connsiteX58" fmla="*/ 6278 w 10068"/>
                  <a:gd name="connsiteY58" fmla="*/ 3233 h 10000"/>
                  <a:gd name="connsiteX59" fmla="*/ 6310 w 10068"/>
                  <a:gd name="connsiteY59" fmla="*/ 3338 h 10000"/>
                  <a:gd name="connsiteX60" fmla="*/ 6359 w 10068"/>
                  <a:gd name="connsiteY60" fmla="*/ 3503 h 10000"/>
                  <a:gd name="connsiteX61" fmla="*/ 6410 w 10068"/>
                  <a:gd name="connsiteY61" fmla="*/ 3734 h 10000"/>
                  <a:gd name="connsiteX62" fmla="*/ 6458 w 10068"/>
                  <a:gd name="connsiteY62" fmla="*/ 3965 h 10000"/>
                  <a:gd name="connsiteX63" fmla="*/ 6542 w 10068"/>
                  <a:gd name="connsiteY63" fmla="*/ 4258 h 10000"/>
                  <a:gd name="connsiteX64" fmla="*/ 6627 w 10068"/>
                  <a:gd name="connsiteY64" fmla="*/ 4904 h 10000"/>
                  <a:gd name="connsiteX65" fmla="*/ 6644 w 10068"/>
                  <a:gd name="connsiteY65" fmla="*/ 5238 h 10000"/>
                  <a:gd name="connsiteX66" fmla="*/ 6644 w 10068"/>
                  <a:gd name="connsiteY66" fmla="*/ 5511 h 10000"/>
                  <a:gd name="connsiteX67" fmla="*/ 6644 w 10068"/>
                  <a:gd name="connsiteY67" fmla="*/ 5740 h 10000"/>
                  <a:gd name="connsiteX68" fmla="*/ 6627 w 10068"/>
                  <a:gd name="connsiteY68" fmla="*/ 5929 h 10000"/>
                  <a:gd name="connsiteX69" fmla="*/ 6592 w 10068"/>
                  <a:gd name="connsiteY69" fmla="*/ 6096 h 10000"/>
                  <a:gd name="connsiteX70" fmla="*/ 6577 w 10068"/>
                  <a:gd name="connsiteY70" fmla="*/ 6199 h 10000"/>
                  <a:gd name="connsiteX71" fmla="*/ 6542 w 10068"/>
                  <a:gd name="connsiteY71" fmla="*/ 6264 h 10000"/>
                  <a:gd name="connsiteX72" fmla="*/ 6542 w 10068"/>
                  <a:gd name="connsiteY72" fmla="*/ 6306 h 10000"/>
                  <a:gd name="connsiteX73" fmla="*/ 6542 w 10068"/>
                  <a:gd name="connsiteY73" fmla="*/ 6264 h 10000"/>
                  <a:gd name="connsiteX74" fmla="*/ 6627 w 10068"/>
                  <a:gd name="connsiteY74" fmla="*/ 6199 h 10000"/>
                  <a:gd name="connsiteX75" fmla="*/ 6709 w 10068"/>
                  <a:gd name="connsiteY75" fmla="*/ 6074 h 10000"/>
                  <a:gd name="connsiteX76" fmla="*/ 6774 w 10068"/>
                  <a:gd name="connsiteY76" fmla="*/ 5908 h 10000"/>
                  <a:gd name="connsiteX77" fmla="*/ 6975 w 10068"/>
                  <a:gd name="connsiteY77" fmla="*/ 5532 h 10000"/>
                  <a:gd name="connsiteX78" fmla="*/ 7154 w 10068"/>
                  <a:gd name="connsiteY78" fmla="*/ 5092 h 10000"/>
                  <a:gd name="connsiteX79" fmla="*/ 7173 w 10068"/>
                  <a:gd name="connsiteY79" fmla="*/ 4926 h 10000"/>
                  <a:gd name="connsiteX80" fmla="*/ 7206 w 10068"/>
                  <a:gd name="connsiteY80" fmla="*/ 4736 h 10000"/>
                  <a:gd name="connsiteX81" fmla="*/ 7206 w 10068"/>
                  <a:gd name="connsiteY81" fmla="*/ 4424 h 10000"/>
                  <a:gd name="connsiteX82" fmla="*/ 7154 w 10068"/>
                  <a:gd name="connsiteY82" fmla="*/ 4258 h 10000"/>
                  <a:gd name="connsiteX83" fmla="*/ 7122 w 10068"/>
                  <a:gd name="connsiteY83" fmla="*/ 4235 h 10000"/>
                  <a:gd name="connsiteX84" fmla="*/ 7122 w 10068"/>
                  <a:gd name="connsiteY84" fmla="*/ 4194 h 10000"/>
                  <a:gd name="connsiteX85" fmla="*/ 7154 w 10068"/>
                  <a:gd name="connsiteY85" fmla="*/ 4235 h 10000"/>
                  <a:gd name="connsiteX86" fmla="*/ 7206 w 10068"/>
                  <a:gd name="connsiteY86" fmla="*/ 4341 h 10000"/>
                  <a:gd name="connsiteX87" fmla="*/ 7290 w 10068"/>
                  <a:gd name="connsiteY87" fmla="*/ 4466 h 10000"/>
                  <a:gd name="connsiteX88" fmla="*/ 7389 w 10068"/>
                  <a:gd name="connsiteY88" fmla="*/ 4632 h 10000"/>
                  <a:gd name="connsiteX89" fmla="*/ 7573 w 10068"/>
                  <a:gd name="connsiteY89" fmla="*/ 4904 h 10000"/>
                  <a:gd name="connsiteX90" fmla="*/ 7638 w 10068"/>
                  <a:gd name="connsiteY90" fmla="*/ 5029 h 10000"/>
                  <a:gd name="connsiteX91" fmla="*/ 7654 w 10068"/>
                  <a:gd name="connsiteY91" fmla="*/ 5072 h 10000"/>
                  <a:gd name="connsiteX92" fmla="*/ 7705 w 10068"/>
                  <a:gd name="connsiteY92" fmla="*/ 5574 h 10000"/>
                  <a:gd name="connsiteX93" fmla="*/ 7737 w 10068"/>
                  <a:gd name="connsiteY93" fmla="*/ 6032 h 10000"/>
                  <a:gd name="connsiteX94" fmla="*/ 7737 w 10068"/>
                  <a:gd name="connsiteY94" fmla="*/ 6243 h 10000"/>
                  <a:gd name="connsiteX95" fmla="*/ 7769 w 10068"/>
                  <a:gd name="connsiteY95" fmla="*/ 6431 h 10000"/>
                  <a:gd name="connsiteX96" fmla="*/ 7785 w 10068"/>
                  <a:gd name="connsiteY96" fmla="*/ 6536 h 10000"/>
                  <a:gd name="connsiteX97" fmla="*/ 7820 w 10068"/>
                  <a:gd name="connsiteY97" fmla="*/ 6576 h 10000"/>
                  <a:gd name="connsiteX98" fmla="*/ 7820 w 10068"/>
                  <a:gd name="connsiteY98" fmla="*/ 6536 h 10000"/>
                  <a:gd name="connsiteX99" fmla="*/ 7870 w 10068"/>
                  <a:gd name="connsiteY99" fmla="*/ 6473 h 10000"/>
                  <a:gd name="connsiteX100" fmla="*/ 7921 w 10068"/>
                  <a:gd name="connsiteY100" fmla="*/ 6368 h 10000"/>
                  <a:gd name="connsiteX101" fmla="*/ 7970 w 10068"/>
                  <a:gd name="connsiteY101" fmla="*/ 6243 h 10000"/>
                  <a:gd name="connsiteX102" fmla="*/ 8103 w 10068"/>
                  <a:gd name="connsiteY102" fmla="*/ 5908 h 10000"/>
                  <a:gd name="connsiteX103" fmla="*/ 8184 w 10068"/>
                  <a:gd name="connsiteY103" fmla="*/ 5468 h 10000"/>
                  <a:gd name="connsiteX104" fmla="*/ 8218 w 10068"/>
                  <a:gd name="connsiteY104" fmla="*/ 5302 h 10000"/>
                  <a:gd name="connsiteX105" fmla="*/ 8218 w 10068"/>
                  <a:gd name="connsiteY105" fmla="*/ 5175 h 10000"/>
                  <a:gd name="connsiteX106" fmla="*/ 8168 w 10068"/>
                  <a:gd name="connsiteY106" fmla="*/ 4968 h 10000"/>
                  <a:gd name="connsiteX107" fmla="*/ 8103 w 10068"/>
                  <a:gd name="connsiteY107" fmla="*/ 4862 h 10000"/>
                  <a:gd name="connsiteX108" fmla="*/ 8086 w 10068"/>
                  <a:gd name="connsiteY108" fmla="*/ 4843 h 10000"/>
                  <a:gd name="connsiteX109" fmla="*/ 8218 w 10068"/>
                  <a:gd name="connsiteY109" fmla="*/ 5029 h 10000"/>
                  <a:gd name="connsiteX110" fmla="*/ 8367 w 10068"/>
                  <a:gd name="connsiteY110" fmla="*/ 5196 h 10000"/>
                  <a:gd name="connsiteX111" fmla="*/ 8568 w 10068"/>
                  <a:gd name="connsiteY111" fmla="*/ 5365 h 10000"/>
                  <a:gd name="connsiteX112" fmla="*/ 8751 w 10068"/>
                  <a:gd name="connsiteY112" fmla="*/ 5574 h 10000"/>
                  <a:gd name="connsiteX113" fmla="*/ 8900 w 10068"/>
                  <a:gd name="connsiteY113" fmla="*/ 5846 h 10000"/>
                  <a:gd name="connsiteX114" fmla="*/ 9065 w 10068"/>
                  <a:gd name="connsiteY114" fmla="*/ 6138 h 10000"/>
                  <a:gd name="connsiteX115" fmla="*/ 9198 w 10068"/>
                  <a:gd name="connsiteY115" fmla="*/ 6513 h 10000"/>
                  <a:gd name="connsiteX116" fmla="*/ 9298 w 10068"/>
                  <a:gd name="connsiteY116" fmla="*/ 6973 h 10000"/>
                  <a:gd name="connsiteX117" fmla="*/ 9364 w 10068"/>
                  <a:gd name="connsiteY117" fmla="*/ 7475 h 10000"/>
                  <a:gd name="connsiteX118" fmla="*/ 9413 w 10068"/>
                  <a:gd name="connsiteY118" fmla="*/ 7935 h 10000"/>
                  <a:gd name="connsiteX119" fmla="*/ 9413 w 10068"/>
                  <a:gd name="connsiteY119" fmla="*/ 8354 h 10000"/>
                  <a:gd name="connsiteX120" fmla="*/ 9413 w 10068"/>
                  <a:gd name="connsiteY120" fmla="*/ 8686 h 10000"/>
                  <a:gd name="connsiteX121" fmla="*/ 9413 w 10068"/>
                  <a:gd name="connsiteY121" fmla="*/ 8938 h 10000"/>
                  <a:gd name="connsiteX122" fmla="*/ 9379 w 10068"/>
                  <a:gd name="connsiteY122" fmla="*/ 9146 h 10000"/>
                  <a:gd name="connsiteX123" fmla="*/ 9379 w 10068"/>
                  <a:gd name="connsiteY123" fmla="*/ 9314 h 10000"/>
                  <a:gd name="connsiteX124" fmla="*/ 9379 w 10068"/>
                  <a:gd name="connsiteY124" fmla="*/ 9357 h 10000"/>
                  <a:gd name="connsiteX125" fmla="*/ 9429 w 10068"/>
                  <a:gd name="connsiteY125" fmla="*/ 9357 h 10000"/>
                  <a:gd name="connsiteX126" fmla="*/ 9546 w 10068"/>
                  <a:gd name="connsiteY126" fmla="*/ 9440 h 10000"/>
                  <a:gd name="connsiteX127" fmla="*/ 9696 w 10068"/>
                  <a:gd name="connsiteY127" fmla="*/ 9543 h 10000"/>
                  <a:gd name="connsiteX128" fmla="*/ 10042 w 10068"/>
                  <a:gd name="connsiteY128" fmla="*/ 10000 h 10000"/>
                  <a:gd name="connsiteX129" fmla="*/ 9099 w 10068"/>
                  <a:gd name="connsiteY129" fmla="*/ 2668 h 10000"/>
                  <a:gd name="connsiteX130" fmla="*/ 5216 w 10068"/>
                  <a:gd name="connsiteY130" fmla="*/ 1 h 10000"/>
                  <a:gd name="connsiteX131" fmla="*/ 1453 w 10068"/>
                  <a:gd name="connsiteY131"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3355 w 10068"/>
                  <a:gd name="connsiteY8" fmla="*/ 5029 h 10000"/>
                  <a:gd name="connsiteX9" fmla="*/ 3438 w 10068"/>
                  <a:gd name="connsiteY9" fmla="*/ 4736 h 10000"/>
                  <a:gd name="connsiteX10" fmla="*/ 3588 w 10068"/>
                  <a:gd name="connsiteY10" fmla="*/ 4466 h 10000"/>
                  <a:gd name="connsiteX11" fmla="*/ 3705 w 10068"/>
                  <a:gd name="connsiteY11" fmla="*/ 4341 h 10000"/>
                  <a:gd name="connsiteX12" fmla="*/ 3839 w 10068"/>
                  <a:gd name="connsiteY12" fmla="*/ 4130 h 10000"/>
                  <a:gd name="connsiteX13" fmla="*/ 4348 w 10068"/>
                  <a:gd name="connsiteY13" fmla="*/ 3274 h 10000"/>
                  <a:gd name="connsiteX14" fmla="*/ 4152 w 10068"/>
                  <a:gd name="connsiteY14" fmla="*/ 3839 h 10000"/>
                  <a:gd name="connsiteX15" fmla="*/ 4035 w 10068"/>
                  <a:gd name="connsiteY15" fmla="*/ 4090 h 10000"/>
                  <a:gd name="connsiteX16" fmla="*/ 3936 w 10068"/>
                  <a:gd name="connsiteY16" fmla="*/ 4363 h 10000"/>
                  <a:gd name="connsiteX17" fmla="*/ 3854 w 10068"/>
                  <a:gd name="connsiteY17" fmla="*/ 4674 h 10000"/>
                  <a:gd name="connsiteX18" fmla="*/ 3803 w 10068"/>
                  <a:gd name="connsiteY18" fmla="*/ 4968 h 10000"/>
                  <a:gd name="connsiteX19" fmla="*/ 3770 w 10068"/>
                  <a:gd name="connsiteY19" fmla="*/ 5365 h 10000"/>
                  <a:gd name="connsiteX20" fmla="*/ 3803 w 10068"/>
                  <a:gd name="connsiteY20" fmla="*/ 5698 h 10000"/>
                  <a:gd name="connsiteX21" fmla="*/ 3886 w 10068"/>
                  <a:gd name="connsiteY21" fmla="*/ 5971 h 10000"/>
                  <a:gd name="connsiteX22" fmla="*/ 3985 w 10068"/>
                  <a:gd name="connsiteY22" fmla="*/ 6138 h 10000"/>
                  <a:gd name="connsiteX23" fmla="*/ 4103 w 10068"/>
                  <a:gd name="connsiteY23" fmla="*/ 6264 h 10000"/>
                  <a:gd name="connsiteX24" fmla="*/ 4202 w 10068"/>
                  <a:gd name="connsiteY24" fmla="*/ 6368 h 10000"/>
                  <a:gd name="connsiteX25" fmla="*/ 4251 w 10068"/>
                  <a:gd name="connsiteY25" fmla="*/ 6410 h 10000"/>
                  <a:gd name="connsiteX26" fmla="*/ 4284 w 10068"/>
                  <a:gd name="connsiteY26" fmla="*/ 6410 h 10000"/>
                  <a:gd name="connsiteX27" fmla="*/ 4284 w 10068"/>
                  <a:gd name="connsiteY27" fmla="*/ 6368 h 10000"/>
                  <a:gd name="connsiteX28" fmla="*/ 4251 w 10068"/>
                  <a:gd name="connsiteY28" fmla="*/ 6243 h 10000"/>
                  <a:gd name="connsiteX29" fmla="*/ 4235 w 10068"/>
                  <a:gd name="connsiteY29" fmla="*/ 6096 h 10000"/>
                  <a:gd name="connsiteX30" fmla="*/ 4202 w 10068"/>
                  <a:gd name="connsiteY30" fmla="*/ 5867 h 10000"/>
                  <a:gd name="connsiteX31" fmla="*/ 4202 w 10068"/>
                  <a:gd name="connsiteY31" fmla="*/ 5635 h 10000"/>
                  <a:gd name="connsiteX32" fmla="*/ 4235 w 10068"/>
                  <a:gd name="connsiteY32" fmla="*/ 5344 h 10000"/>
                  <a:gd name="connsiteX33" fmla="*/ 4251 w 10068"/>
                  <a:gd name="connsiteY33" fmla="*/ 5029 h 10000"/>
                  <a:gd name="connsiteX34" fmla="*/ 4366 w 10068"/>
                  <a:gd name="connsiteY34" fmla="*/ 4736 h 10000"/>
                  <a:gd name="connsiteX35" fmla="*/ 4467 w 10068"/>
                  <a:gd name="connsiteY35" fmla="*/ 4424 h 10000"/>
                  <a:gd name="connsiteX36" fmla="*/ 4599 w 10068"/>
                  <a:gd name="connsiteY36" fmla="*/ 4194 h 10000"/>
                  <a:gd name="connsiteX37" fmla="*/ 4698 w 10068"/>
                  <a:gd name="connsiteY37" fmla="*/ 4005 h 10000"/>
                  <a:gd name="connsiteX38" fmla="*/ 4833 w 10068"/>
                  <a:gd name="connsiteY38" fmla="*/ 3839 h 10000"/>
                  <a:gd name="connsiteX39" fmla="*/ 4948 w 10068"/>
                  <a:gd name="connsiteY39" fmla="*/ 3691 h 10000"/>
                  <a:gd name="connsiteX40" fmla="*/ 5047 w 10068"/>
                  <a:gd name="connsiteY40" fmla="*/ 3588 h 10000"/>
                  <a:gd name="connsiteX41" fmla="*/ 5182 w 10068"/>
                  <a:gd name="connsiteY41" fmla="*/ 3525 h 10000"/>
                  <a:gd name="connsiteX42" fmla="*/ 5266 w 10068"/>
                  <a:gd name="connsiteY42" fmla="*/ 3525 h 10000"/>
                  <a:gd name="connsiteX43" fmla="*/ 5349 w 10068"/>
                  <a:gd name="connsiteY43" fmla="*/ 3588 h 10000"/>
                  <a:gd name="connsiteX44" fmla="*/ 5430 w 10068"/>
                  <a:gd name="connsiteY44" fmla="*/ 3691 h 10000"/>
                  <a:gd name="connsiteX45" fmla="*/ 5482 w 10068"/>
                  <a:gd name="connsiteY45" fmla="*/ 3839 h 10000"/>
                  <a:gd name="connsiteX46" fmla="*/ 5515 w 10068"/>
                  <a:gd name="connsiteY46" fmla="*/ 4028 h 10000"/>
                  <a:gd name="connsiteX47" fmla="*/ 5582 w 10068"/>
                  <a:gd name="connsiteY47" fmla="*/ 4528 h 10000"/>
                  <a:gd name="connsiteX48" fmla="*/ 5615 w 10068"/>
                  <a:gd name="connsiteY48" fmla="*/ 5092 h 10000"/>
                  <a:gd name="connsiteX49" fmla="*/ 5648 w 10068"/>
                  <a:gd name="connsiteY49" fmla="*/ 5678 h 10000"/>
                  <a:gd name="connsiteX50" fmla="*/ 5648 w 10068"/>
                  <a:gd name="connsiteY50" fmla="*/ 5929 h 10000"/>
                  <a:gd name="connsiteX51" fmla="*/ 5648 w 10068"/>
                  <a:gd name="connsiteY51" fmla="*/ 6138 h 10000"/>
                  <a:gd name="connsiteX52" fmla="*/ 5615 w 10068"/>
                  <a:gd name="connsiteY52" fmla="*/ 6346 h 10000"/>
                  <a:gd name="connsiteX53" fmla="*/ 5615 w 10068"/>
                  <a:gd name="connsiteY53" fmla="*/ 6473 h 10000"/>
                  <a:gd name="connsiteX54" fmla="*/ 5615 w 10068"/>
                  <a:gd name="connsiteY54" fmla="*/ 6576 h 10000"/>
                  <a:gd name="connsiteX55" fmla="*/ 5615 w 10068"/>
                  <a:gd name="connsiteY55" fmla="*/ 6597 h 10000"/>
                  <a:gd name="connsiteX56" fmla="*/ 6244 w 10068"/>
                  <a:gd name="connsiteY56" fmla="*/ 3170 h 10000"/>
                  <a:gd name="connsiteX57" fmla="*/ 6278 w 10068"/>
                  <a:gd name="connsiteY57" fmla="*/ 3233 h 10000"/>
                  <a:gd name="connsiteX58" fmla="*/ 6310 w 10068"/>
                  <a:gd name="connsiteY58" fmla="*/ 3338 h 10000"/>
                  <a:gd name="connsiteX59" fmla="*/ 6359 w 10068"/>
                  <a:gd name="connsiteY59" fmla="*/ 3503 h 10000"/>
                  <a:gd name="connsiteX60" fmla="*/ 6410 w 10068"/>
                  <a:gd name="connsiteY60" fmla="*/ 3734 h 10000"/>
                  <a:gd name="connsiteX61" fmla="*/ 6458 w 10068"/>
                  <a:gd name="connsiteY61" fmla="*/ 3965 h 10000"/>
                  <a:gd name="connsiteX62" fmla="*/ 6542 w 10068"/>
                  <a:gd name="connsiteY62" fmla="*/ 4258 h 10000"/>
                  <a:gd name="connsiteX63" fmla="*/ 6627 w 10068"/>
                  <a:gd name="connsiteY63" fmla="*/ 4904 h 10000"/>
                  <a:gd name="connsiteX64" fmla="*/ 6644 w 10068"/>
                  <a:gd name="connsiteY64" fmla="*/ 5238 h 10000"/>
                  <a:gd name="connsiteX65" fmla="*/ 6644 w 10068"/>
                  <a:gd name="connsiteY65" fmla="*/ 5511 h 10000"/>
                  <a:gd name="connsiteX66" fmla="*/ 6644 w 10068"/>
                  <a:gd name="connsiteY66" fmla="*/ 5740 h 10000"/>
                  <a:gd name="connsiteX67" fmla="*/ 6627 w 10068"/>
                  <a:gd name="connsiteY67" fmla="*/ 5929 h 10000"/>
                  <a:gd name="connsiteX68" fmla="*/ 6592 w 10068"/>
                  <a:gd name="connsiteY68" fmla="*/ 6096 h 10000"/>
                  <a:gd name="connsiteX69" fmla="*/ 6577 w 10068"/>
                  <a:gd name="connsiteY69" fmla="*/ 6199 h 10000"/>
                  <a:gd name="connsiteX70" fmla="*/ 6542 w 10068"/>
                  <a:gd name="connsiteY70" fmla="*/ 6264 h 10000"/>
                  <a:gd name="connsiteX71" fmla="*/ 6542 w 10068"/>
                  <a:gd name="connsiteY71" fmla="*/ 6306 h 10000"/>
                  <a:gd name="connsiteX72" fmla="*/ 6542 w 10068"/>
                  <a:gd name="connsiteY72" fmla="*/ 6264 h 10000"/>
                  <a:gd name="connsiteX73" fmla="*/ 6627 w 10068"/>
                  <a:gd name="connsiteY73" fmla="*/ 6199 h 10000"/>
                  <a:gd name="connsiteX74" fmla="*/ 6709 w 10068"/>
                  <a:gd name="connsiteY74" fmla="*/ 6074 h 10000"/>
                  <a:gd name="connsiteX75" fmla="*/ 6774 w 10068"/>
                  <a:gd name="connsiteY75" fmla="*/ 5908 h 10000"/>
                  <a:gd name="connsiteX76" fmla="*/ 6975 w 10068"/>
                  <a:gd name="connsiteY76" fmla="*/ 5532 h 10000"/>
                  <a:gd name="connsiteX77" fmla="*/ 7154 w 10068"/>
                  <a:gd name="connsiteY77" fmla="*/ 5092 h 10000"/>
                  <a:gd name="connsiteX78" fmla="*/ 7173 w 10068"/>
                  <a:gd name="connsiteY78" fmla="*/ 4926 h 10000"/>
                  <a:gd name="connsiteX79" fmla="*/ 7206 w 10068"/>
                  <a:gd name="connsiteY79" fmla="*/ 4736 h 10000"/>
                  <a:gd name="connsiteX80" fmla="*/ 7206 w 10068"/>
                  <a:gd name="connsiteY80" fmla="*/ 4424 h 10000"/>
                  <a:gd name="connsiteX81" fmla="*/ 7154 w 10068"/>
                  <a:gd name="connsiteY81" fmla="*/ 4258 h 10000"/>
                  <a:gd name="connsiteX82" fmla="*/ 7122 w 10068"/>
                  <a:gd name="connsiteY82" fmla="*/ 4235 h 10000"/>
                  <a:gd name="connsiteX83" fmla="*/ 7122 w 10068"/>
                  <a:gd name="connsiteY83" fmla="*/ 4194 h 10000"/>
                  <a:gd name="connsiteX84" fmla="*/ 7154 w 10068"/>
                  <a:gd name="connsiteY84" fmla="*/ 4235 h 10000"/>
                  <a:gd name="connsiteX85" fmla="*/ 7206 w 10068"/>
                  <a:gd name="connsiteY85" fmla="*/ 4341 h 10000"/>
                  <a:gd name="connsiteX86" fmla="*/ 7290 w 10068"/>
                  <a:gd name="connsiteY86" fmla="*/ 4466 h 10000"/>
                  <a:gd name="connsiteX87" fmla="*/ 7389 w 10068"/>
                  <a:gd name="connsiteY87" fmla="*/ 4632 h 10000"/>
                  <a:gd name="connsiteX88" fmla="*/ 7573 w 10068"/>
                  <a:gd name="connsiteY88" fmla="*/ 4904 h 10000"/>
                  <a:gd name="connsiteX89" fmla="*/ 7638 w 10068"/>
                  <a:gd name="connsiteY89" fmla="*/ 5029 h 10000"/>
                  <a:gd name="connsiteX90" fmla="*/ 7654 w 10068"/>
                  <a:gd name="connsiteY90" fmla="*/ 5072 h 10000"/>
                  <a:gd name="connsiteX91" fmla="*/ 7705 w 10068"/>
                  <a:gd name="connsiteY91" fmla="*/ 5574 h 10000"/>
                  <a:gd name="connsiteX92" fmla="*/ 7737 w 10068"/>
                  <a:gd name="connsiteY92" fmla="*/ 6032 h 10000"/>
                  <a:gd name="connsiteX93" fmla="*/ 7737 w 10068"/>
                  <a:gd name="connsiteY93" fmla="*/ 6243 h 10000"/>
                  <a:gd name="connsiteX94" fmla="*/ 7769 w 10068"/>
                  <a:gd name="connsiteY94" fmla="*/ 6431 h 10000"/>
                  <a:gd name="connsiteX95" fmla="*/ 7785 w 10068"/>
                  <a:gd name="connsiteY95" fmla="*/ 6536 h 10000"/>
                  <a:gd name="connsiteX96" fmla="*/ 7820 w 10068"/>
                  <a:gd name="connsiteY96" fmla="*/ 6576 h 10000"/>
                  <a:gd name="connsiteX97" fmla="*/ 7820 w 10068"/>
                  <a:gd name="connsiteY97" fmla="*/ 6536 h 10000"/>
                  <a:gd name="connsiteX98" fmla="*/ 7870 w 10068"/>
                  <a:gd name="connsiteY98" fmla="*/ 6473 h 10000"/>
                  <a:gd name="connsiteX99" fmla="*/ 7921 w 10068"/>
                  <a:gd name="connsiteY99" fmla="*/ 6368 h 10000"/>
                  <a:gd name="connsiteX100" fmla="*/ 7970 w 10068"/>
                  <a:gd name="connsiteY100" fmla="*/ 6243 h 10000"/>
                  <a:gd name="connsiteX101" fmla="*/ 8103 w 10068"/>
                  <a:gd name="connsiteY101" fmla="*/ 5908 h 10000"/>
                  <a:gd name="connsiteX102" fmla="*/ 8184 w 10068"/>
                  <a:gd name="connsiteY102" fmla="*/ 5468 h 10000"/>
                  <a:gd name="connsiteX103" fmla="*/ 8218 w 10068"/>
                  <a:gd name="connsiteY103" fmla="*/ 5302 h 10000"/>
                  <a:gd name="connsiteX104" fmla="*/ 8218 w 10068"/>
                  <a:gd name="connsiteY104" fmla="*/ 5175 h 10000"/>
                  <a:gd name="connsiteX105" fmla="*/ 8168 w 10068"/>
                  <a:gd name="connsiteY105" fmla="*/ 4968 h 10000"/>
                  <a:gd name="connsiteX106" fmla="*/ 8103 w 10068"/>
                  <a:gd name="connsiteY106" fmla="*/ 4862 h 10000"/>
                  <a:gd name="connsiteX107" fmla="*/ 8086 w 10068"/>
                  <a:gd name="connsiteY107" fmla="*/ 4843 h 10000"/>
                  <a:gd name="connsiteX108" fmla="*/ 8218 w 10068"/>
                  <a:gd name="connsiteY108" fmla="*/ 5029 h 10000"/>
                  <a:gd name="connsiteX109" fmla="*/ 8367 w 10068"/>
                  <a:gd name="connsiteY109" fmla="*/ 5196 h 10000"/>
                  <a:gd name="connsiteX110" fmla="*/ 8568 w 10068"/>
                  <a:gd name="connsiteY110" fmla="*/ 5365 h 10000"/>
                  <a:gd name="connsiteX111" fmla="*/ 8751 w 10068"/>
                  <a:gd name="connsiteY111" fmla="*/ 5574 h 10000"/>
                  <a:gd name="connsiteX112" fmla="*/ 8900 w 10068"/>
                  <a:gd name="connsiteY112" fmla="*/ 5846 h 10000"/>
                  <a:gd name="connsiteX113" fmla="*/ 9065 w 10068"/>
                  <a:gd name="connsiteY113" fmla="*/ 6138 h 10000"/>
                  <a:gd name="connsiteX114" fmla="*/ 9198 w 10068"/>
                  <a:gd name="connsiteY114" fmla="*/ 6513 h 10000"/>
                  <a:gd name="connsiteX115" fmla="*/ 9298 w 10068"/>
                  <a:gd name="connsiteY115" fmla="*/ 6973 h 10000"/>
                  <a:gd name="connsiteX116" fmla="*/ 9364 w 10068"/>
                  <a:gd name="connsiteY116" fmla="*/ 7475 h 10000"/>
                  <a:gd name="connsiteX117" fmla="*/ 9413 w 10068"/>
                  <a:gd name="connsiteY117" fmla="*/ 7935 h 10000"/>
                  <a:gd name="connsiteX118" fmla="*/ 9413 w 10068"/>
                  <a:gd name="connsiteY118" fmla="*/ 8354 h 10000"/>
                  <a:gd name="connsiteX119" fmla="*/ 9413 w 10068"/>
                  <a:gd name="connsiteY119" fmla="*/ 8686 h 10000"/>
                  <a:gd name="connsiteX120" fmla="*/ 9413 w 10068"/>
                  <a:gd name="connsiteY120" fmla="*/ 8938 h 10000"/>
                  <a:gd name="connsiteX121" fmla="*/ 9379 w 10068"/>
                  <a:gd name="connsiteY121" fmla="*/ 9146 h 10000"/>
                  <a:gd name="connsiteX122" fmla="*/ 9379 w 10068"/>
                  <a:gd name="connsiteY122" fmla="*/ 9314 h 10000"/>
                  <a:gd name="connsiteX123" fmla="*/ 9379 w 10068"/>
                  <a:gd name="connsiteY123" fmla="*/ 9357 h 10000"/>
                  <a:gd name="connsiteX124" fmla="*/ 9429 w 10068"/>
                  <a:gd name="connsiteY124" fmla="*/ 9357 h 10000"/>
                  <a:gd name="connsiteX125" fmla="*/ 9546 w 10068"/>
                  <a:gd name="connsiteY125" fmla="*/ 9440 h 10000"/>
                  <a:gd name="connsiteX126" fmla="*/ 9696 w 10068"/>
                  <a:gd name="connsiteY126" fmla="*/ 9543 h 10000"/>
                  <a:gd name="connsiteX127" fmla="*/ 10042 w 10068"/>
                  <a:gd name="connsiteY127" fmla="*/ 10000 h 10000"/>
                  <a:gd name="connsiteX128" fmla="*/ 9099 w 10068"/>
                  <a:gd name="connsiteY128" fmla="*/ 2668 h 10000"/>
                  <a:gd name="connsiteX129" fmla="*/ 5216 w 10068"/>
                  <a:gd name="connsiteY129" fmla="*/ 1 h 10000"/>
                  <a:gd name="connsiteX130" fmla="*/ 1453 w 10068"/>
                  <a:gd name="connsiteY130"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3355 w 10068"/>
                  <a:gd name="connsiteY8" fmla="*/ 5029 h 10000"/>
                  <a:gd name="connsiteX9" fmla="*/ 3438 w 10068"/>
                  <a:gd name="connsiteY9" fmla="*/ 4736 h 10000"/>
                  <a:gd name="connsiteX10" fmla="*/ 3588 w 10068"/>
                  <a:gd name="connsiteY10" fmla="*/ 4466 h 10000"/>
                  <a:gd name="connsiteX11" fmla="*/ 3705 w 10068"/>
                  <a:gd name="connsiteY11" fmla="*/ 4341 h 10000"/>
                  <a:gd name="connsiteX12" fmla="*/ 4348 w 10068"/>
                  <a:gd name="connsiteY12" fmla="*/ 3274 h 10000"/>
                  <a:gd name="connsiteX13" fmla="*/ 4152 w 10068"/>
                  <a:gd name="connsiteY13" fmla="*/ 3839 h 10000"/>
                  <a:gd name="connsiteX14" fmla="*/ 4035 w 10068"/>
                  <a:gd name="connsiteY14" fmla="*/ 4090 h 10000"/>
                  <a:gd name="connsiteX15" fmla="*/ 3936 w 10068"/>
                  <a:gd name="connsiteY15" fmla="*/ 4363 h 10000"/>
                  <a:gd name="connsiteX16" fmla="*/ 3854 w 10068"/>
                  <a:gd name="connsiteY16" fmla="*/ 4674 h 10000"/>
                  <a:gd name="connsiteX17" fmla="*/ 3803 w 10068"/>
                  <a:gd name="connsiteY17" fmla="*/ 4968 h 10000"/>
                  <a:gd name="connsiteX18" fmla="*/ 3770 w 10068"/>
                  <a:gd name="connsiteY18" fmla="*/ 5365 h 10000"/>
                  <a:gd name="connsiteX19" fmla="*/ 3803 w 10068"/>
                  <a:gd name="connsiteY19" fmla="*/ 5698 h 10000"/>
                  <a:gd name="connsiteX20" fmla="*/ 3886 w 10068"/>
                  <a:gd name="connsiteY20" fmla="*/ 5971 h 10000"/>
                  <a:gd name="connsiteX21" fmla="*/ 3985 w 10068"/>
                  <a:gd name="connsiteY21" fmla="*/ 6138 h 10000"/>
                  <a:gd name="connsiteX22" fmla="*/ 4103 w 10068"/>
                  <a:gd name="connsiteY22" fmla="*/ 6264 h 10000"/>
                  <a:gd name="connsiteX23" fmla="*/ 4202 w 10068"/>
                  <a:gd name="connsiteY23" fmla="*/ 6368 h 10000"/>
                  <a:gd name="connsiteX24" fmla="*/ 4251 w 10068"/>
                  <a:gd name="connsiteY24" fmla="*/ 6410 h 10000"/>
                  <a:gd name="connsiteX25" fmla="*/ 4284 w 10068"/>
                  <a:gd name="connsiteY25" fmla="*/ 6410 h 10000"/>
                  <a:gd name="connsiteX26" fmla="*/ 4284 w 10068"/>
                  <a:gd name="connsiteY26" fmla="*/ 6368 h 10000"/>
                  <a:gd name="connsiteX27" fmla="*/ 4251 w 10068"/>
                  <a:gd name="connsiteY27" fmla="*/ 6243 h 10000"/>
                  <a:gd name="connsiteX28" fmla="*/ 4235 w 10068"/>
                  <a:gd name="connsiteY28" fmla="*/ 6096 h 10000"/>
                  <a:gd name="connsiteX29" fmla="*/ 4202 w 10068"/>
                  <a:gd name="connsiteY29" fmla="*/ 5867 h 10000"/>
                  <a:gd name="connsiteX30" fmla="*/ 4202 w 10068"/>
                  <a:gd name="connsiteY30" fmla="*/ 5635 h 10000"/>
                  <a:gd name="connsiteX31" fmla="*/ 4235 w 10068"/>
                  <a:gd name="connsiteY31" fmla="*/ 5344 h 10000"/>
                  <a:gd name="connsiteX32" fmla="*/ 4251 w 10068"/>
                  <a:gd name="connsiteY32" fmla="*/ 5029 h 10000"/>
                  <a:gd name="connsiteX33" fmla="*/ 4366 w 10068"/>
                  <a:gd name="connsiteY33" fmla="*/ 4736 h 10000"/>
                  <a:gd name="connsiteX34" fmla="*/ 4467 w 10068"/>
                  <a:gd name="connsiteY34" fmla="*/ 4424 h 10000"/>
                  <a:gd name="connsiteX35" fmla="*/ 4599 w 10068"/>
                  <a:gd name="connsiteY35" fmla="*/ 4194 h 10000"/>
                  <a:gd name="connsiteX36" fmla="*/ 4698 w 10068"/>
                  <a:gd name="connsiteY36" fmla="*/ 4005 h 10000"/>
                  <a:gd name="connsiteX37" fmla="*/ 4833 w 10068"/>
                  <a:gd name="connsiteY37" fmla="*/ 3839 h 10000"/>
                  <a:gd name="connsiteX38" fmla="*/ 4948 w 10068"/>
                  <a:gd name="connsiteY38" fmla="*/ 3691 h 10000"/>
                  <a:gd name="connsiteX39" fmla="*/ 5047 w 10068"/>
                  <a:gd name="connsiteY39" fmla="*/ 3588 h 10000"/>
                  <a:gd name="connsiteX40" fmla="*/ 5182 w 10068"/>
                  <a:gd name="connsiteY40" fmla="*/ 3525 h 10000"/>
                  <a:gd name="connsiteX41" fmla="*/ 5266 w 10068"/>
                  <a:gd name="connsiteY41" fmla="*/ 3525 h 10000"/>
                  <a:gd name="connsiteX42" fmla="*/ 5349 w 10068"/>
                  <a:gd name="connsiteY42" fmla="*/ 3588 h 10000"/>
                  <a:gd name="connsiteX43" fmla="*/ 5430 w 10068"/>
                  <a:gd name="connsiteY43" fmla="*/ 3691 h 10000"/>
                  <a:gd name="connsiteX44" fmla="*/ 5482 w 10068"/>
                  <a:gd name="connsiteY44" fmla="*/ 3839 h 10000"/>
                  <a:gd name="connsiteX45" fmla="*/ 5515 w 10068"/>
                  <a:gd name="connsiteY45" fmla="*/ 4028 h 10000"/>
                  <a:gd name="connsiteX46" fmla="*/ 5582 w 10068"/>
                  <a:gd name="connsiteY46" fmla="*/ 4528 h 10000"/>
                  <a:gd name="connsiteX47" fmla="*/ 5615 w 10068"/>
                  <a:gd name="connsiteY47" fmla="*/ 5092 h 10000"/>
                  <a:gd name="connsiteX48" fmla="*/ 5648 w 10068"/>
                  <a:gd name="connsiteY48" fmla="*/ 5678 h 10000"/>
                  <a:gd name="connsiteX49" fmla="*/ 5648 w 10068"/>
                  <a:gd name="connsiteY49" fmla="*/ 5929 h 10000"/>
                  <a:gd name="connsiteX50" fmla="*/ 5648 w 10068"/>
                  <a:gd name="connsiteY50" fmla="*/ 6138 h 10000"/>
                  <a:gd name="connsiteX51" fmla="*/ 5615 w 10068"/>
                  <a:gd name="connsiteY51" fmla="*/ 6346 h 10000"/>
                  <a:gd name="connsiteX52" fmla="*/ 5615 w 10068"/>
                  <a:gd name="connsiteY52" fmla="*/ 6473 h 10000"/>
                  <a:gd name="connsiteX53" fmla="*/ 5615 w 10068"/>
                  <a:gd name="connsiteY53" fmla="*/ 6576 h 10000"/>
                  <a:gd name="connsiteX54" fmla="*/ 5615 w 10068"/>
                  <a:gd name="connsiteY54" fmla="*/ 6597 h 10000"/>
                  <a:gd name="connsiteX55" fmla="*/ 6244 w 10068"/>
                  <a:gd name="connsiteY55" fmla="*/ 3170 h 10000"/>
                  <a:gd name="connsiteX56" fmla="*/ 6278 w 10068"/>
                  <a:gd name="connsiteY56" fmla="*/ 3233 h 10000"/>
                  <a:gd name="connsiteX57" fmla="*/ 6310 w 10068"/>
                  <a:gd name="connsiteY57" fmla="*/ 3338 h 10000"/>
                  <a:gd name="connsiteX58" fmla="*/ 6359 w 10068"/>
                  <a:gd name="connsiteY58" fmla="*/ 3503 h 10000"/>
                  <a:gd name="connsiteX59" fmla="*/ 6410 w 10068"/>
                  <a:gd name="connsiteY59" fmla="*/ 3734 h 10000"/>
                  <a:gd name="connsiteX60" fmla="*/ 6458 w 10068"/>
                  <a:gd name="connsiteY60" fmla="*/ 3965 h 10000"/>
                  <a:gd name="connsiteX61" fmla="*/ 6542 w 10068"/>
                  <a:gd name="connsiteY61" fmla="*/ 4258 h 10000"/>
                  <a:gd name="connsiteX62" fmla="*/ 6627 w 10068"/>
                  <a:gd name="connsiteY62" fmla="*/ 4904 h 10000"/>
                  <a:gd name="connsiteX63" fmla="*/ 6644 w 10068"/>
                  <a:gd name="connsiteY63" fmla="*/ 5238 h 10000"/>
                  <a:gd name="connsiteX64" fmla="*/ 6644 w 10068"/>
                  <a:gd name="connsiteY64" fmla="*/ 5511 h 10000"/>
                  <a:gd name="connsiteX65" fmla="*/ 6644 w 10068"/>
                  <a:gd name="connsiteY65" fmla="*/ 5740 h 10000"/>
                  <a:gd name="connsiteX66" fmla="*/ 6627 w 10068"/>
                  <a:gd name="connsiteY66" fmla="*/ 5929 h 10000"/>
                  <a:gd name="connsiteX67" fmla="*/ 6592 w 10068"/>
                  <a:gd name="connsiteY67" fmla="*/ 6096 h 10000"/>
                  <a:gd name="connsiteX68" fmla="*/ 6577 w 10068"/>
                  <a:gd name="connsiteY68" fmla="*/ 6199 h 10000"/>
                  <a:gd name="connsiteX69" fmla="*/ 6542 w 10068"/>
                  <a:gd name="connsiteY69" fmla="*/ 6264 h 10000"/>
                  <a:gd name="connsiteX70" fmla="*/ 6542 w 10068"/>
                  <a:gd name="connsiteY70" fmla="*/ 6306 h 10000"/>
                  <a:gd name="connsiteX71" fmla="*/ 6542 w 10068"/>
                  <a:gd name="connsiteY71" fmla="*/ 6264 h 10000"/>
                  <a:gd name="connsiteX72" fmla="*/ 6627 w 10068"/>
                  <a:gd name="connsiteY72" fmla="*/ 6199 h 10000"/>
                  <a:gd name="connsiteX73" fmla="*/ 6709 w 10068"/>
                  <a:gd name="connsiteY73" fmla="*/ 6074 h 10000"/>
                  <a:gd name="connsiteX74" fmla="*/ 6774 w 10068"/>
                  <a:gd name="connsiteY74" fmla="*/ 5908 h 10000"/>
                  <a:gd name="connsiteX75" fmla="*/ 6975 w 10068"/>
                  <a:gd name="connsiteY75" fmla="*/ 5532 h 10000"/>
                  <a:gd name="connsiteX76" fmla="*/ 7154 w 10068"/>
                  <a:gd name="connsiteY76" fmla="*/ 5092 h 10000"/>
                  <a:gd name="connsiteX77" fmla="*/ 7173 w 10068"/>
                  <a:gd name="connsiteY77" fmla="*/ 4926 h 10000"/>
                  <a:gd name="connsiteX78" fmla="*/ 7206 w 10068"/>
                  <a:gd name="connsiteY78" fmla="*/ 4736 h 10000"/>
                  <a:gd name="connsiteX79" fmla="*/ 7206 w 10068"/>
                  <a:gd name="connsiteY79" fmla="*/ 4424 h 10000"/>
                  <a:gd name="connsiteX80" fmla="*/ 7154 w 10068"/>
                  <a:gd name="connsiteY80" fmla="*/ 4258 h 10000"/>
                  <a:gd name="connsiteX81" fmla="*/ 7122 w 10068"/>
                  <a:gd name="connsiteY81" fmla="*/ 4235 h 10000"/>
                  <a:gd name="connsiteX82" fmla="*/ 7122 w 10068"/>
                  <a:gd name="connsiteY82" fmla="*/ 4194 h 10000"/>
                  <a:gd name="connsiteX83" fmla="*/ 7154 w 10068"/>
                  <a:gd name="connsiteY83" fmla="*/ 4235 h 10000"/>
                  <a:gd name="connsiteX84" fmla="*/ 7206 w 10068"/>
                  <a:gd name="connsiteY84" fmla="*/ 4341 h 10000"/>
                  <a:gd name="connsiteX85" fmla="*/ 7290 w 10068"/>
                  <a:gd name="connsiteY85" fmla="*/ 4466 h 10000"/>
                  <a:gd name="connsiteX86" fmla="*/ 7389 w 10068"/>
                  <a:gd name="connsiteY86" fmla="*/ 4632 h 10000"/>
                  <a:gd name="connsiteX87" fmla="*/ 7573 w 10068"/>
                  <a:gd name="connsiteY87" fmla="*/ 4904 h 10000"/>
                  <a:gd name="connsiteX88" fmla="*/ 7638 w 10068"/>
                  <a:gd name="connsiteY88" fmla="*/ 5029 h 10000"/>
                  <a:gd name="connsiteX89" fmla="*/ 7654 w 10068"/>
                  <a:gd name="connsiteY89" fmla="*/ 5072 h 10000"/>
                  <a:gd name="connsiteX90" fmla="*/ 7705 w 10068"/>
                  <a:gd name="connsiteY90" fmla="*/ 5574 h 10000"/>
                  <a:gd name="connsiteX91" fmla="*/ 7737 w 10068"/>
                  <a:gd name="connsiteY91" fmla="*/ 6032 h 10000"/>
                  <a:gd name="connsiteX92" fmla="*/ 7737 w 10068"/>
                  <a:gd name="connsiteY92" fmla="*/ 6243 h 10000"/>
                  <a:gd name="connsiteX93" fmla="*/ 7769 w 10068"/>
                  <a:gd name="connsiteY93" fmla="*/ 6431 h 10000"/>
                  <a:gd name="connsiteX94" fmla="*/ 7785 w 10068"/>
                  <a:gd name="connsiteY94" fmla="*/ 6536 h 10000"/>
                  <a:gd name="connsiteX95" fmla="*/ 7820 w 10068"/>
                  <a:gd name="connsiteY95" fmla="*/ 6576 h 10000"/>
                  <a:gd name="connsiteX96" fmla="*/ 7820 w 10068"/>
                  <a:gd name="connsiteY96" fmla="*/ 6536 h 10000"/>
                  <a:gd name="connsiteX97" fmla="*/ 7870 w 10068"/>
                  <a:gd name="connsiteY97" fmla="*/ 6473 h 10000"/>
                  <a:gd name="connsiteX98" fmla="*/ 7921 w 10068"/>
                  <a:gd name="connsiteY98" fmla="*/ 6368 h 10000"/>
                  <a:gd name="connsiteX99" fmla="*/ 7970 w 10068"/>
                  <a:gd name="connsiteY99" fmla="*/ 6243 h 10000"/>
                  <a:gd name="connsiteX100" fmla="*/ 8103 w 10068"/>
                  <a:gd name="connsiteY100" fmla="*/ 5908 h 10000"/>
                  <a:gd name="connsiteX101" fmla="*/ 8184 w 10068"/>
                  <a:gd name="connsiteY101" fmla="*/ 5468 h 10000"/>
                  <a:gd name="connsiteX102" fmla="*/ 8218 w 10068"/>
                  <a:gd name="connsiteY102" fmla="*/ 5302 h 10000"/>
                  <a:gd name="connsiteX103" fmla="*/ 8218 w 10068"/>
                  <a:gd name="connsiteY103" fmla="*/ 5175 h 10000"/>
                  <a:gd name="connsiteX104" fmla="*/ 8168 w 10068"/>
                  <a:gd name="connsiteY104" fmla="*/ 4968 h 10000"/>
                  <a:gd name="connsiteX105" fmla="*/ 8103 w 10068"/>
                  <a:gd name="connsiteY105" fmla="*/ 4862 h 10000"/>
                  <a:gd name="connsiteX106" fmla="*/ 8086 w 10068"/>
                  <a:gd name="connsiteY106" fmla="*/ 4843 h 10000"/>
                  <a:gd name="connsiteX107" fmla="*/ 8218 w 10068"/>
                  <a:gd name="connsiteY107" fmla="*/ 5029 h 10000"/>
                  <a:gd name="connsiteX108" fmla="*/ 8367 w 10068"/>
                  <a:gd name="connsiteY108" fmla="*/ 5196 h 10000"/>
                  <a:gd name="connsiteX109" fmla="*/ 8568 w 10068"/>
                  <a:gd name="connsiteY109" fmla="*/ 5365 h 10000"/>
                  <a:gd name="connsiteX110" fmla="*/ 8751 w 10068"/>
                  <a:gd name="connsiteY110" fmla="*/ 5574 h 10000"/>
                  <a:gd name="connsiteX111" fmla="*/ 8900 w 10068"/>
                  <a:gd name="connsiteY111" fmla="*/ 5846 h 10000"/>
                  <a:gd name="connsiteX112" fmla="*/ 9065 w 10068"/>
                  <a:gd name="connsiteY112" fmla="*/ 6138 h 10000"/>
                  <a:gd name="connsiteX113" fmla="*/ 9198 w 10068"/>
                  <a:gd name="connsiteY113" fmla="*/ 6513 h 10000"/>
                  <a:gd name="connsiteX114" fmla="*/ 9298 w 10068"/>
                  <a:gd name="connsiteY114" fmla="*/ 6973 h 10000"/>
                  <a:gd name="connsiteX115" fmla="*/ 9364 w 10068"/>
                  <a:gd name="connsiteY115" fmla="*/ 7475 h 10000"/>
                  <a:gd name="connsiteX116" fmla="*/ 9413 w 10068"/>
                  <a:gd name="connsiteY116" fmla="*/ 7935 h 10000"/>
                  <a:gd name="connsiteX117" fmla="*/ 9413 w 10068"/>
                  <a:gd name="connsiteY117" fmla="*/ 8354 h 10000"/>
                  <a:gd name="connsiteX118" fmla="*/ 9413 w 10068"/>
                  <a:gd name="connsiteY118" fmla="*/ 8686 h 10000"/>
                  <a:gd name="connsiteX119" fmla="*/ 9413 w 10068"/>
                  <a:gd name="connsiteY119" fmla="*/ 8938 h 10000"/>
                  <a:gd name="connsiteX120" fmla="*/ 9379 w 10068"/>
                  <a:gd name="connsiteY120" fmla="*/ 9146 h 10000"/>
                  <a:gd name="connsiteX121" fmla="*/ 9379 w 10068"/>
                  <a:gd name="connsiteY121" fmla="*/ 9314 h 10000"/>
                  <a:gd name="connsiteX122" fmla="*/ 9379 w 10068"/>
                  <a:gd name="connsiteY122" fmla="*/ 9357 h 10000"/>
                  <a:gd name="connsiteX123" fmla="*/ 9429 w 10068"/>
                  <a:gd name="connsiteY123" fmla="*/ 9357 h 10000"/>
                  <a:gd name="connsiteX124" fmla="*/ 9546 w 10068"/>
                  <a:gd name="connsiteY124" fmla="*/ 9440 h 10000"/>
                  <a:gd name="connsiteX125" fmla="*/ 9696 w 10068"/>
                  <a:gd name="connsiteY125" fmla="*/ 9543 h 10000"/>
                  <a:gd name="connsiteX126" fmla="*/ 10042 w 10068"/>
                  <a:gd name="connsiteY126" fmla="*/ 10000 h 10000"/>
                  <a:gd name="connsiteX127" fmla="*/ 9099 w 10068"/>
                  <a:gd name="connsiteY127" fmla="*/ 2668 h 10000"/>
                  <a:gd name="connsiteX128" fmla="*/ 5216 w 10068"/>
                  <a:gd name="connsiteY128" fmla="*/ 1 h 10000"/>
                  <a:gd name="connsiteX129" fmla="*/ 1453 w 10068"/>
                  <a:gd name="connsiteY129"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3355 w 10068"/>
                  <a:gd name="connsiteY8" fmla="*/ 5029 h 10000"/>
                  <a:gd name="connsiteX9" fmla="*/ 3438 w 10068"/>
                  <a:gd name="connsiteY9" fmla="*/ 4736 h 10000"/>
                  <a:gd name="connsiteX10" fmla="*/ 3588 w 10068"/>
                  <a:gd name="connsiteY10" fmla="*/ 4466 h 10000"/>
                  <a:gd name="connsiteX11" fmla="*/ 4348 w 10068"/>
                  <a:gd name="connsiteY11" fmla="*/ 3274 h 10000"/>
                  <a:gd name="connsiteX12" fmla="*/ 4152 w 10068"/>
                  <a:gd name="connsiteY12" fmla="*/ 3839 h 10000"/>
                  <a:gd name="connsiteX13" fmla="*/ 4035 w 10068"/>
                  <a:gd name="connsiteY13" fmla="*/ 4090 h 10000"/>
                  <a:gd name="connsiteX14" fmla="*/ 3936 w 10068"/>
                  <a:gd name="connsiteY14" fmla="*/ 4363 h 10000"/>
                  <a:gd name="connsiteX15" fmla="*/ 3854 w 10068"/>
                  <a:gd name="connsiteY15" fmla="*/ 4674 h 10000"/>
                  <a:gd name="connsiteX16" fmla="*/ 3803 w 10068"/>
                  <a:gd name="connsiteY16" fmla="*/ 4968 h 10000"/>
                  <a:gd name="connsiteX17" fmla="*/ 3770 w 10068"/>
                  <a:gd name="connsiteY17" fmla="*/ 5365 h 10000"/>
                  <a:gd name="connsiteX18" fmla="*/ 3803 w 10068"/>
                  <a:gd name="connsiteY18" fmla="*/ 5698 h 10000"/>
                  <a:gd name="connsiteX19" fmla="*/ 3886 w 10068"/>
                  <a:gd name="connsiteY19" fmla="*/ 5971 h 10000"/>
                  <a:gd name="connsiteX20" fmla="*/ 3985 w 10068"/>
                  <a:gd name="connsiteY20" fmla="*/ 6138 h 10000"/>
                  <a:gd name="connsiteX21" fmla="*/ 4103 w 10068"/>
                  <a:gd name="connsiteY21" fmla="*/ 6264 h 10000"/>
                  <a:gd name="connsiteX22" fmla="*/ 4202 w 10068"/>
                  <a:gd name="connsiteY22" fmla="*/ 6368 h 10000"/>
                  <a:gd name="connsiteX23" fmla="*/ 4251 w 10068"/>
                  <a:gd name="connsiteY23" fmla="*/ 6410 h 10000"/>
                  <a:gd name="connsiteX24" fmla="*/ 4284 w 10068"/>
                  <a:gd name="connsiteY24" fmla="*/ 6410 h 10000"/>
                  <a:gd name="connsiteX25" fmla="*/ 4284 w 10068"/>
                  <a:gd name="connsiteY25" fmla="*/ 6368 h 10000"/>
                  <a:gd name="connsiteX26" fmla="*/ 4251 w 10068"/>
                  <a:gd name="connsiteY26" fmla="*/ 6243 h 10000"/>
                  <a:gd name="connsiteX27" fmla="*/ 4235 w 10068"/>
                  <a:gd name="connsiteY27" fmla="*/ 6096 h 10000"/>
                  <a:gd name="connsiteX28" fmla="*/ 4202 w 10068"/>
                  <a:gd name="connsiteY28" fmla="*/ 5867 h 10000"/>
                  <a:gd name="connsiteX29" fmla="*/ 4202 w 10068"/>
                  <a:gd name="connsiteY29" fmla="*/ 5635 h 10000"/>
                  <a:gd name="connsiteX30" fmla="*/ 4235 w 10068"/>
                  <a:gd name="connsiteY30" fmla="*/ 5344 h 10000"/>
                  <a:gd name="connsiteX31" fmla="*/ 4251 w 10068"/>
                  <a:gd name="connsiteY31" fmla="*/ 5029 h 10000"/>
                  <a:gd name="connsiteX32" fmla="*/ 4366 w 10068"/>
                  <a:gd name="connsiteY32" fmla="*/ 4736 h 10000"/>
                  <a:gd name="connsiteX33" fmla="*/ 4467 w 10068"/>
                  <a:gd name="connsiteY33" fmla="*/ 4424 h 10000"/>
                  <a:gd name="connsiteX34" fmla="*/ 4599 w 10068"/>
                  <a:gd name="connsiteY34" fmla="*/ 4194 h 10000"/>
                  <a:gd name="connsiteX35" fmla="*/ 4698 w 10068"/>
                  <a:gd name="connsiteY35" fmla="*/ 4005 h 10000"/>
                  <a:gd name="connsiteX36" fmla="*/ 4833 w 10068"/>
                  <a:gd name="connsiteY36" fmla="*/ 3839 h 10000"/>
                  <a:gd name="connsiteX37" fmla="*/ 4948 w 10068"/>
                  <a:gd name="connsiteY37" fmla="*/ 3691 h 10000"/>
                  <a:gd name="connsiteX38" fmla="*/ 5047 w 10068"/>
                  <a:gd name="connsiteY38" fmla="*/ 3588 h 10000"/>
                  <a:gd name="connsiteX39" fmla="*/ 5182 w 10068"/>
                  <a:gd name="connsiteY39" fmla="*/ 3525 h 10000"/>
                  <a:gd name="connsiteX40" fmla="*/ 5266 w 10068"/>
                  <a:gd name="connsiteY40" fmla="*/ 3525 h 10000"/>
                  <a:gd name="connsiteX41" fmla="*/ 5349 w 10068"/>
                  <a:gd name="connsiteY41" fmla="*/ 3588 h 10000"/>
                  <a:gd name="connsiteX42" fmla="*/ 5430 w 10068"/>
                  <a:gd name="connsiteY42" fmla="*/ 3691 h 10000"/>
                  <a:gd name="connsiteX43" fmla="*/ 5482 w 10068"/>
                  <a:gd name="connsiteY43" fmla="*/ 3839 h 10000"/>
                  <a:gd name="connsiteX44" fmla="*/ 5515 w 10068"/>
                  <a:gd name="connsiteY44" fmla="*/ 4028 h 10000"/>
                  <a:gd name="connsiteX45" fmla="*/ 5582 w 10068"/>
                  <a:gd name="connsiteY45" fmla="*/ 4528 h 10000"/>
                  <a:gd name="connsiteX46" fmla="*/ 5615 w 10068"/>
                  <a:gd name="connsiteY46" fmla="*/ 5092 h 10000"/>
                  <a:gd name="connsiteX47" fmla="*/ 5648 w 10068"/>
                  <a:gd name="connsiteY47" fmla="*/ 5678 h 10000"/>
                  <a:gd name="connsiteX48" fmla="*/ 5648 w 10068"/>
                  <a:gd name="connsiteY48" fmla="*/ 5929 h 10000"/>
                  <a:gd name="connsiteX49" fmla="*/ 5648 w 10068"/>
                  <a:gd name="connsiteY49" fmla="*/ 6138 h 10000"/>
                  <a:gd name="connsiteX50" fmla="*/ 5615 w 10068"/>
                  <a:gd name="connsiteY50" fmla="*/ 6346 h 10000"/>
                  <a:gd name="connsiteX51" fmla="*/ 5615 w 10068"/>
                  <a:gd name="connsiteY51" fmla="*/ 6473 h 10000"/>
                  <a:gd name="connsiteX52" fmla="*/ 5615 w 10068"/>
                  <a:gd name="connsiteY52" fmla="*/ 6576 h 10000"/>
                  <a:gd name="connsiteX53" fmla="*/ 5615 w 10068"/>
                  <a:gd name="connsiteY53" fmla="*/ 6597 h 10000"/>
                  <a:gd name="connsiteX54" fmla="*/ 6244 w 10068"/>
                  <a:gd name="connsiteY54" fmla="*/ 3170 h 10000"/>
                  <a:gd name="connsiteX55" fmla="*/ 6278 w 10068"/>
                  <a:gd name="connsiteY55" fmla="*/ 3233 h 10000"/>
                  <a:gd name="connsiteX56" fmla="*/ 6310 w 10068"/>
                  <a:gd name="connsiteY56" fmla="*/ 3338 h 10000"/>
                  <a:gd name="connsiteX57" fmla="*/ 6359 w 10068"/>
                  <a:gd name="connsiteY57" fmla="*/ 3503 h 10000"/>
                  <a:gd name="connsiteX58" fmla="*/ 6410 w 10068"/>
                  <a:gd name="connsiteY58" fmla="*/ 3734 h 10000"/>
                  <a:gd name="connsiteX59" fmla="*/ 6458 w 10068"/>
                  <a:gd name="connsiteY59" fmla="*/ 3965 h 10000"/>
                  <a:gd name="connsiteX60" fmla="*/ 6542 w 10068"/>
                  <a:gd name="connsiteY60" fmla="*/ 4258 h 10000"/>
                  <a:gd name="connsiteX61" fmla="*/ 6627 w 10068"/>
                  <a:gd name="connsiteY61" fmla="*/ 4904 h 10000"/>
                  <a:gd name="connsiteX62" fmla="*/ 6644 w 10068"/>
                  <a:gd name="connsiteY62" fmla="*/ 5238 h 10000"/>
                  <a:gd name="connsiteX63" fmla="*/ 6644 w 10068"/>
                  <a:gd name="connsiteY63" fmla="*/ 5511 h 10000"/>
                  <a:gd name="connsiteX64" fmla="*/ 6644 w 10068"/>
                  <a:gd name="connsiteY64" fmla="*/ 5740 h 10000"/>
                  <a:gd name="connsiteX65" fmla="*/ 6627 w 10068"/>
                  <a:gd name="connsiteY65" fmla="*/ 5929 h 10000"/>
                  <a:gd name="connsiteX66" fmla="*/ 6592 w 10068"/>
                  <a:gd name="connsiteY66" fmla="*/ 6096 h 10000"/>
                  <a:gd name="connsiteX67" fmla="*/ 6577 w 10068"/>
                  <a:gd name="connsiteY67" fmla="*/ 6199 h 10000"/>
                  <a:gd name="connsiteX68" fmla="*/ 6542 w 10068"/>
                  <a:gd name="connsiteY68" fmla="*/ 6264 h 10000"/>
                  <a:gd name="connsiteX69" fmla="*/ 6542 w 10068"/>
                  <a:gd name="connsiteY69" fmla="*/ 6306 h 10000"/>
                  <a:gd name="connsiteX70" fmla="*/ 6542 w 10068"/>
                  <a:gd name="connsiteY70" fmla="*/ 6264 h 10000"/>
                  <a:gd name="connsiteX71" fmla="*/ 6627 w 10068"/>
                  <a:gd name="connsiteY71" fmla="*/ 6199 h 10000"/>
                  <a:gd name="connsiteX72" fmla="*/ 6709 w 10068"/>
                  <a:gd name="connsiteY72" fmla="*/ 6074 h 10000"/>
                  <a:gd name="connsiteX73" fmla="*/ 6774 w 10068"/>
                  <a:gd name="connsiteY73" fmla="*/ 5908 h 10000"/>
                  <a:gd name="connsiteX74" fmla="*/ 6975 w 10068"/>
                  <a:gd name="connsiteY74" fmla="*/ 5532 h 10000"/>
                  <a:gd name="connsiteX75" fmla="*/ 7154 w 10068"/>
                  <a:gd name="connsiteY75" fmla="*/ 5092 h 10000"/>
                  <a:gd name="connsiteX76" fmla="*/ 7173 w 10068"/>
                  <a:gd name="connsiteY76" fmla="*/ 4926 h 10000"/>
                  <a:gd name="connsiteX77" fmla="*/ 7206 w 10068"/>
                  <a:gd name="connsiteY77" fmla="*/ 4736 h 10000"/>
                  <a:gd name="connsiteX78" fmla="*/ 7206 w 10068"/>
                  <a:gd name="connsiteY78" fmla="*/ 4424 h 10000"/>
                  <a:gd name="connsiteX79" fmla="*/ 7154 w 10068"/>
                  <a:gd name="connsiteY79" fmla="*/ 4258 h 10000"/>
                  <a:gd name="connsiteX80" fmla="*/ 7122 w 10068"/>
                  <a:gd name="connsiteY80" fmla="*/ 4235 h 10000"/>
                  <a:gd name="connsiteX81" fmla="*/ 7122 w 10068"/>
                  <a:gd name="connsiteY81" fmla="*/ 4194 h 10000"/>
                  <a:gd name="connsiteX82" fmla="*/ 7154 w 10068"/>
                  <a:gd name="connsiteY82" fmla="*/ 4235 h 10000"/>
                  <a:gd name="connsiteX83" fmla="*/ 7206 w 10068"/>
                  <a:gd name="connsiteY83" fmla="*/ 4341 h 10000"/>
                  <a:gd name="connsiteX84" fmla="*/ 7290 w 10068"/>
                  <a:gd name="connsiteY84" fmla="*/ 4466 h 10000"/>
                  <a:gd name="connsiteX85" fmla="*/ 7389 w 10068"/>
                  <a:gd name="connsiteY85" fmla="*/ 4632 h 10000"/>
                  <a:gd name="connsiteX86" fmla="*/ 7573 w 10068"/>
                  <a:gd name="connsiteY86" fmla="*/ 4904 h 10000"/>
                  <a:gd name="connsiteX87" fmla="*/ 7638 w 10068"/>
                  <a:gd name="connsiteY87" fmla="*/ 5029 h 10000"/>
                  <a:gd name="connsiteX88" fmla="*/ 7654 w 10068"/>
                  <a:gd name="connsiteY88" fmla="*/ 5072 h 10000"/>
                  <a:gd name="connsiteX89" fmla="*/ 7705 w 10068"/>
                  <a:gd name="connsiteY89" fmla="*/ 5574 h 10000"/>
                  <a:gd name="connsiteX90" fmla="*/ 7737 w 10068"/>
                  <a:gd name="connsiteY90" fmla="*/ 6032 h 10000"/>
                  <a:gd name="connsiteX91" fmla="*/ 7737 w 10068"/>
                  <a:gd name="connsiteY91" fmla="*/ 6243 h 10000"/>
                  <a:gd name="connsiteX92" fmla="*/ 7769 w 10068"/>
                  <a:gd name="connsiteY92" fmla="*/ 6431 h 10000"/>
                  <a:gd name="connsiteX93" fmla="*/ 7785 w 10068"/>
                  <a:gd name="connsiteY93" fmla="*/ 6536 h 10000"/>
                  <a:gd name="connsiteX94" fmla="*/ 7820 w 10068"/>
                  <a:gd name="connsiteY94" fmla="*/ 6576 h 10000"/>
                  <a:gd name="connsiteX95" fmla="*/ 7820 w 10068"/>
                  <a:gd name="connsiteY95" fmla="*/ 6536 h 10000"/>
                  <a:gd name="connsiteX96" fmla="*/ 7870 w 10068"/>
                  <a:gd name="connsiteY96" fmla="*/ 6473 h 10000"/>
                  <a:gd name="connsiteX97" fmla="*/ 7921 w 10068"/>
                  <a:gd name="connsiteY97" fmla="*/ 6368 h 10000"/>
                  <a:gd name="connsiteX98" fmla="*/ 7970 w 10068"/>
                  <a:gd name="connsiteY98" fmla="*/ 6243 h 10000"/>
                  <a:gd name="connsiteX99" fmla="*/ 8103 w 10068"/>
                  <a:gd name="connsiteY99" fmla="*/ 5908 h 10000"/>
                  <a:gd name="connsiteX100" fmla="*/ 8184 w 10068"/>
                  <a:gd name="connsiteY100" fmla="*/ 5468 h 10000"/>
                  <a:gd name="connsiteX101" fmla="*/ 8218 w 10068"/>
                  <a:gd name="connsiteY101" fmla="*/ 5302 h 10000"/>
                  <a:gd name="connsiteX102" fmla="*/ 8218 w 10068"/>
                  <a:gd name="connsiteY102" fmla="*/ 5175 h 10000"/>
                  <a:gd name="connsiteX103" fmla="*/ 8168 w 10068"/>
                  <a:gd name="connsiteY103" fmla="*/ 4968 h 10000"/>
                  <a:gd name="connsiteX104" fmla="*/ 8103 w 10068"/>
                  <a:gd name="connsiteY104" fmla="*/ 4862 h 10000"/>
                  <a:gd name="connsiteX105" fmla="*/ 8086 w 10068"/>
                  <a:gd name="connsiteY105" fmla="*/ 4843 h 10000"/>
                  <a:gd name="connsiteX106" fmla="*/ 8218 w 10068"/>
                  <a:gd name="connsiteY106" fmla="*/ 5029 h 10000"/>
                  <a:gd name="connsiteX107" fmla="*/ 8367 w 10068"/>
                  <a:gd name="connsiteY107" fmla="*/ 5196 h 10000"/>
                  <a:gd name="connsiteX108" fmla="*/ 8568 w 10068"/>
                  <a:gd name="connsiteY108" fmla="*/ 5365 h 10000"/>
                  <a:gd name="connsiteX109" fmla="*/ 8751 w 10068"/>
                  <a:gd name="connsiteY109" fmla="*/ 5574 h 10000"/>
                  <a:gd name="connsiteX110" fmla="*/ 8900 w 10068"/>
                  <a:gd name="connsiteY110" fmla="*/ 5846 h 10000"/>
                  <a:gd name="connsiteX111" fmla="*/ 9065 w 10068"/>
                  <a:gd name="connsiteY111" fmla="*/ 6138 h 10000"/>
                  <a:gd name="connsiteX112" fmla="*/ 9198 w 10068"/>
                  <a:gd name="connsiteY112" fmla="*/ 6513 h 10000"/>
                  <a:gd name="connsiteX113" fmla="*/ 9298 w 10068"/>
                  <a:gd name="connsiteY113" fmla="*/ 6973 h 10000"/>
                  <a:gd name="connsiteX114" fmla="*/ 9364 w 10068"/>
                  <a:gd name="connsiteY114" fmla="*/ 7475 h 10000"/>
                  <a:gd name="connsiteX115" fmla="*/ 9413 w 10068"/>
                  <a:gd name="connsiteY115" fmla="*/ 7935 h 10000"/>
                  <a:gd name="connsiteX116" fmla="*/ 9413 w 10068"/>
                  <a:gd name="connsiteY116" fmla="*/ 8354 h 10000"/>
                  <a:gd name="connsiteX117" fmla="*/ 9413 w 10068"/>
                  <a:gd name="connsiteY117" fmla="*/ 8686 h 10000"/>
                  <a:gd name="connsiteX118" fmla="*/ 9413 w 10068"/>
                  <a:gd name="connsiteY118" fmla="*/ 8938 h 10000"/>
                  <a:gd name="connsiteX119" fmla="*/ 9379 w 10068"/>
                  <a:gd name="connsiteY119" fmla="*/ 9146 h 10000"/>
                  <a:gd name="connsiteX120" fmla="*/ 9379 w 10068"/>
                  <a:gd name="connsiteY120" fmla="*/ 9314 h 10000"/>
                  <a:gd name="connsiteX121" fmla="*/ 9379 w 10068"/>
                  <a:gd name="connsiteY121" fmla="*/ 9357 h 10000"/>
                  <a:gd name="connsiteX122" fmla="*/ 9429 w 10068"/>
                  <a:gd name="connsiteY122" fmla="*/ 9357 h 10000"/>
                  <a:gd name="connsiteX123" fmla="*/ 9546 w 10068"/>
                  <a:gd name="connsiteY123" fmla="*/ 9440 h 10000"/>
                  <a:gd name="connsiteX124" fmla="*/ 9696 w 10068"/>
                  <a:gd name="connsiteY124" fmla="*/ 9543 h 10000"/>
                  <a:gd name="connsiteX125" fmla="*/ 10042 w 10068"/>
                  <a:gd name="connsiteY125" fmla="*/ 10000 h 10000"/>
                  <a:gd name="connsiteX126" fmla="*/ 9099 w 10068"/>
                  <a:gd name="connsiteY126" fmla="*/ 2668 h 10000"/>
                  <a:gd name="connsiteX127" fmla="*/ 5216 w 10068"/>
                  <a:gd name="connsiteY127" fmla="*/ 1 h 10000"/>
                  <a:gd name="connsiteX128" fmla="*/ 1453 w 10068"/>
                  <a:gd name="connsiteY128"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3355 w 10068"/>
                  <a:gd name="connsiteY8" fmla="*/ 5029 h 10000"/>
                  <a:gd name="connsiteX9" fmla="*/ 3438 w 10068"/>
                  <a:gd name="connsiteY9" fmla="*/ 4736 h 10000"/>
                  <a:gd name="connsiteX10" fmla="*/ 4348 w 10068"/>
                  <a:gd name="connsiteY10" fmla="*/ 3274 h 10000"/>
                  <a:gd name="connsiteX11" fmla="*/ 4152 w 10068"/>
                  <a:gd name="connsiteY11" fmla="*/ 3839 h 10000"/>
                  <a:gd name="connsiteX12" fmla="*/ 4035 w 10068"/>
                  <a:gd name="connsiteY12" fmla="*/ 4090 h 10000"/>
                  <a:gd name="connsiteX13" fmla="*/ 3936 w 10068"/>
                  <a:gd name="connsiteY13" fmla="*/ 4363 h 10000"/>
                  <a:gd name="connsiteX14" fmla="*/ 3854 w 10068"/>
                  <a:gd name="connsiteY14" fmla="*/ 4674 h 10000"/>
                  <a:gd name="connsiteX15" fmla="*/ 3803 w 10068"/>
                  <a:gd name="connsiteY15" fmla="*/ 4968 h 10000"/>
                  <a:gd name="connsiteX16" fmla="*/ 3770 w 10068"/>
                  <a:gd name="connsiteY16" fmla="*/ 5365 h 10000"/>
                  <a:gd name="connsiteX17" fmla="*/ 3803 w 10068"/>
                  <a:gd name="connsiteY17" fmla="*/ 5698 h 10000"/>
                  <a:gd name="connsiteX18" fmla="*/ 3886 w 10068"/>
                  <a:gd name="connsiteY18" fmla="*/ 5971 h 10000"/>
                  <a:gd name="connsiteX19" fmla="*/ 3985 w 10068"/>
                  <a:gd name="connsiteY19" fmla="*/ 6138 h 10000"/>
                  <a:gd name="connsiteX20" fmla="*/ 4103 w 10068"/>
                  <a:gd name="connsiteY20" fmla="*/ 6264 h 10000"/>
                  <a:gd name="connsiteX21" fmla="*/ 4202 w 10068"/>
                  <a:gd name="connsiteY21" fmla="*/ 6368 h 10000"/>
                  <a:gd name="connsiteX22" fmla="*/ 4251 w 10068"/>
                  <a:gd name="connsiteY22" fmla="*/ 6410 h 10000"/>
                  <a:gd name="connsiteX23" fmla="*/ 4284 w 10068"/>
                  <a:gd name="connsiteY23" fmla="*/ 6410 h 10000"/>
                  <a:gd name="connsiteX24" fmla="*/ 4284 w 10068"/>
                  <a:gd name="connsiteY24" fmla="*/ 6368 h 10000"/>
                  <a:gd name="connsiteX25" fmla="*/ 4251 w 10068"/>
                  <a:gd name="connsiteY25" fmla="*/ 6243 h 10000"/>
                  <a:gd name="connsiteX26" fmla="*/ 4235 w 10068"/>
                  <a:gd name="connsiteY26" fmla="*/ 6096 h 10000"/>
                  <a:gd name="connsiteX27" fmla="*/ 4202 w 10068"/>
                  <a:gd name="connsiteY27" fmla="*/ 5867 h 10000"/>
                  <a:gd name="connsiteX28" fmla="*/ 4202 w 10068"/>
                  <a:gd name="connsiteY28" fmla="*/ 5635 h 10000"/>
                  <a:gd name="connsiteX29" fmla="*/ 4235 w 10068"/>
                  <a:gd name="connsiteY29" fmla="*/ 5344 h 10000"/>
                  <a:gd name="connsiteX30" fmla="*/ 4251 w 10068"/>
                  <a:gd name="connsiteY30" fmla="*/ 5029 h 10000"/>
                  <a:gd name="connsiteX31" fmla="*/ 4366 w 10068"/>
                  <a:gd name="connsiteY31" fmla="*/ 4736 h 10000"/>
                  <a:gd name="connsiteX32" fmla="*/ 4467 w 10068"/>
                  <a:gd name="connsiteY32" fmla="*/ 4424 h 10000"/>
                  <a:gd name="connsiteX33" fmla="*/ 4599 w 10068"/>
                  <a:gd name="connsiteY33" fmla="*/ 4194 h 10000"/>
                  <a:gd name="connsiteX34" fmla="*/ 4698 w 10068"/>
                  <a:gd name="connsiteY34" fmla="*/ 4005 h 10000"/>
                  <a:gd name="connsiteX35" fmla="*/ 4833 w 10068"/>
                  <a:gd name="connsiteY35" fmla="*/ 3839 h 10000"/>
                  <a:gd name="connsiteX36" fmla="*/ 4948 w 10068"/>
                  <a:gd name="connsiteY36" fmla="*/ 3691 h 10000"/>
                  <a:gd name="connsiteX37" fmla="*/ 5047 w 10068"/>
                  <a:gd name="connsiteY37" fmla="*/ 3588 h 10000"/>
                  <a:gd name="connsiteX38" fmla="*/ 5182 w 10068"/>
                  <a:gd name="connsiteY38" fmla="*/ 3525 h 10000"/>
                  <a:gd name="connsiteX39" fmla="*/ 5266 w 10068"/>
                  <a:gd name="connsiteY39" fmla="*/ 3525 h 10000"/>
                  <a:gd name="connsiteX40" fmla="*/ 5349 w 10068"/>
                  <a:gd name="connsiteY40" fmla="*/ 3588 h 10000"/>
                  <a:gd name="connsiteX41" fmla="*/ 5430 w 10068"/>
                  <a:gd name="connsiteY41" fmla="*/ 3691 h 10000"/>
                  <a:gd name="connsiteX42" fmla="*/ 5482 w 10068"/>
                  <a:gd name="connsiteY42" fmla="*/ 3839 h 10000"/>
                  <a:gd name="connsiteX43" fmla="*/ 5515 w 10068"/>
                  <a:gd name="connsiteY43" fmla="*/ 4028 h 10000"/>
                  <a:gd name="connsiteX44" fmla="*/ 5582 w 10068"/>
                  <a:gd name="connsiteY44" fmla="*/ 4528 h 10000"/>
                  <a:gd name="connsiteX45" fmla="*/ 5615 w 10068"/>
                  <a:gd name="connsiteY45" fmla="*/ 5092 h 10000"/>
                  <a:gd name="connsiteX46" fmla="*/ 5648 w 10068"/>
                  <a:gd name="connsiteY46" fmla="*/ 5678 h 10000"/>
                  <a:gd name="connsiteX47" fmla="*/ 5648 w 10068"/>
                  <a:gd name="connsiteY47" fmla="*/ 5929 h 10000"/>
                  <a:gd name="connsiteX48" fmla="*/ 5648 w 10068"/>
                  <a:gd name="connsiteY48" fmla="*/ 6138 h 10000"/>
                  <a:gd name="connsiteX49" fmla="*/ 5615 w 10068"/>
                  <a:gd name="connsiteY49" fmla="*/ 6346 h 10000"/>
                  <a:gd name="connsiteX50" fmla="*/ 5615 w 10068"/>
                  <a:gd name="connsiteY50" fmla="*/ 6473 h 10000"/>
                  <a:gd name="connsiteX51" fmla="*/ 5615 w 10068"/>
                  <a:gd name="connsiteY51" fmla="*/ 6576 h 10000"/>
                  <a:gd name="connsiteX52" fmla="*/ 5615 w 10068"/>
                  <a:gd name="connsiteY52" fmla="*/ 6597 h 10000"/>
                  <a:gd name="connsiteX53" fmla="*/ 6244 w 10068"/>
                  <a:gd name="connsiteY53" fmla="*/ 3170 h 10000"/>
                  <a:gd name="connsiteX54" fmla="*/ 6278 w 10068"/>
                  <a:gd name="connsiteY54" fmla="*/ 3233 h 10000"/>
                  <a:gd name="connsiteX55" fmla="*/ 6310 w 10068"/>
                  <a:gd name="connsiteY55" fmla="*/ 3338 h 10000"/>
                  <a:gd name="connsiteX56" fmla="*/ 6359 w 10068"/>
                  <a:gd name="connsiteY56" fmla="*/ 3503 h 10000"/>
                  <a:gd name="connsiteX57" fmla="*/ 6410 w 10068"/>
                  <a:gd name="connsiteY57" fmla="*/ 3734 h 10000"/>
                  <a:gd name="connsiteX58" fmla="*/ 6458 w 10068"/>
                  <a:gd name="connsiteY58" fmla="*/ 3965 h 10000"/>
                  <a:gd name="connsiteX59" fmla="*/ 6542 w 10068"/>
                  <a:gd name="connsiteY59" fmla="*/ 4258 h 10000"/>
                  <a:gd name="connsiteX60" fmla="*/ 6627 w 10068"/>
                  <a:gd name="connsiteY60" fmla="*/ 4904 h 10000"/>
                  <a:gd name="connsiteX61" fmla="*/ 6644 w 10068"/>
                  <a:gd name="connsiteY61" fmla="*/ 5238 h 10000"/>
                  <a:gd name="connsiteX62" fmla="*/ 6644 w 10068"/>
                  <a:gd name="connsiteY62" fmla="*/ 5511 h 10000"/>
                  <a:gd name="connsiteX63" fmla="*/ 6644 w 10068"/>
                  <a:gd name="connsiteY63" fmla="*/ 5740 h 10000"/>
                  <a:gd name="connsiteX64" fmla="*/ 6627 w 10068"/>
                  <a:gd name="connsiteY64" fmla="*/ 5929 h 10000"/>
                  <a:gd name="connsiteX65" fmla="*/ 6592 w 10068"/>
                  <a:gd name="connsiteY65" fmla="*/ 6096 h 10000"/>
                  <a:gd name="connsiteX66" fmla="*/ 6577 w 10068"/>
                  <a:gd name="connsiteY66" fmla="*/ 6199 h 10000"/>
                  <a:gd name="connsiteX67" fmla="*/ 6542 w 10068"/>
                  <a:gd name="connsiteY67" fmla="*/ 6264 h 10000"/>
                  <a:gd name="connsiteX68" fmla="*/ 6542 w 10068"/>
                  <a:gd name="connsiteY68" fmla="*/ 6306 h 10000"/>
                  <a:gd name="connsiteX69" fmla="*/ 6542 w 10068"/>
                  <a:gd name="connsiteY69" fmla="*/ 6264 h 10000"/>
                  <a:gd name="connsiteX70" fmla="*/ 6627 w 10068"/>
                  <a:gd name="connsiteY70" fmla="*/ 6199 h 10000"/>
                  <a:gd name="connsiteX71" fmla="*/ 6709 w 10068"/>
                  <a:gd name="connsiteY71" fmla="*/ 6074 h 10000"/>
                  <a:gd name="connsiteX72" fmla="*/ 6774 w 10068"/>
                  <a:gd name="connsiteY72" fmla="*/ 5908 h 10000"/>
                  <a:gd name="connsiteX73" fmla="*/ 6975 w 10068"/>
                  <a:gd name="connsiteY73" fmla="*/ 5532 h 10000"/>
                  <a:gd name="connsiteX74" fmla="*/ 7154 w 10068"/>
                  <a:gd name="connsiteY74" fmla="*/ 5092 h 10000"/>
                  <a:gd name="connsiteX75" fmla="*/ 7173 w 10068"/>
                  <a:gd name="connsiteY75" fmla="*/ 4926 h 10000"/>
                  <a:gd name="connsiteX76" fmla="*/ 7206 w 10068"/>
                  <a:gd name="connsiteY76" fmla="*/ 4736 h 10000"/>
                  <a:gd name="connsiteX77" fmla="*/ 7206 w 10068"/>
                  <a:gd name="connsiteY77" fmla="*/ 4424 h 10000"/>
                  <a:gd name="connsiteX78" fmla="*/ 7154 w 10068"/>
                  <a:gd name="connsiteY78" fmla="*/ 4258 h 10000"/>
                  <a:gd name="connsiteX79" fmla="*/ 7122 w 10068"/>
                  <a:gd name="connsiteY79" fmla="*/ 4235 h 10000"/>
                  <a:gd name="connsiteX80" fmla="*/ 7122 w 10068"/>
                  <a:gd name="connsiteY80" fmla="*/ 4194 h 10000"/>
                  <a:gd name="connsiteX81" fmla="*/ 7154 w 10068"/>
                  <a:gd name="connsiteY81" fmla="*/ 4235 h 10000"/>
                  <a:gd name="connsiteX82" fmla="*/ 7206 w 10068"/>
                  <a:gd name="connsiteY82" fmla="*/ 4341 h 10000"/>
                  <a:gd name="connsiteX83" fmla="*/ 7290 w 10068"/>
                  <a:gd name="connsiteY83" fmla="*/ 4466 h 10000"/>
                  <a:gd name="connsiteX84" fmla="*/ 7389 w 10068"/>
                  <a:gd name="connsiteY84" fmla="*/ 4632 h 10000"/>
                  <a:gd name="connsiteX85" fmla="*/ 7573 w 10068"/>
                  <a:gd name="connsiteY85" fmla="*/ 4904 h 10000"/>
                  <a:gd name="connsiteX86" fmla="*/ 7638 w 10068"/>
                  <a:gd name="connsiteY86" fmla="*/ 5029 h 10000"/>
                  <a:gd name="connsiteX87" fmla="*/ 7654 w 10068"/>
                  <a:gd name="connsiteY87" fmla="*/ 5072 h 10000"/>
                  <a:gd name="connsiteX88" fmla="*/ 7705 w 10068"/>
                  <a:gd name="connsiteY88" fmla="*/ 5574 h 10000"/>
                  <a:gd name="connsiteX89" fmla="*/ 7737 w 10068"/>
                  <a:gd name="connsiteY89" fmla="*/ 6032 h 10000"/>
                  <a:gd name="connsiteX90" fmla="*/ 7737 w 10068"/>
                  <a:gd name="connsiteY90" fmla="*/ 6243 h 10000"/>
                  <a:gd name="connsiteX91" fmla="*/ 7769 w 10068"/>
                  <a:gd name="connsiteY91" fmla="*/ 6431 h 10000"/>
                  <a:gd name="connsiteX92" fmla="*/ 7785 w 10068"/>
                  <a:gd name="connsiteY92" fmla="*/ 6536 h 10000"/>
                  <a:gd name="connsiteX93" fmla="*/ 7820 w 10068"/>
                  <a:gd name="connsiteY93" fmla="*/ 6576 h 10000"/>
                  <a:gd name="connsiteX94" fmla="*/ 7820 w 10068"/>
                  <a:gd name="connsiteY94" fmla="*/ 6536 h 10000"/>
                  <a:gd name="connsiteX95" fmla="*/ 7870 w 10068"/>
                  <a:gd name="connsiteY95" fmla="*/ 6473 h 10000"/>
                  <a:gd name="connsiteX96" fmla="*/ 7921 w 10068"/>
                  <a:gd name="connsiteY96" fmla="*/ 6368 h 10000"/>
                  <a:gd name="connsiteX97" fmla="*/ 7970 w 10068"/>
                  <a:gd name="connsiteY97" fmla="*/ 6243 h 10000"/>
                  <a:gd name="connsiteX98" fmla="*/ 8103 w 10068"/>
                  <a:gd name="connsiteY98" fmla="*/ 5908 h 10000"/>
                  <a:gd name="connsiteX99" fmla="*/ 8184 w 10068"/>
                  <a:gd name="connsiteY99" fmla="*/ 5468 h 10000"/>
                  <a:gd name="connsiteX100" fmla="*/ 8218 w 10068"/>
                  <a:gd name="connsiteY100" fmla="*/ 5302 h 10000"/>
                  <a:gd name="connsiteX101" fmla="*/ 8218 w 10068"/>
                  <a:gd name="connsiteY101" fmla="*/ 5175 h 10000"/>
                  <a:gd name="connsiteX102" fmla="*/ 8168 w 10068"/>
                  <a:gd name="connsiteY102" fmla="*/ 4968 h 10000"/>
                  <a:gd name="connsiteX103" fmla="*/ 8103 w 10068"/>
                  <a:gd name="connsiteY103" fmla="*/ 4862 h 10000"/>
                  <a:gd name="connsiteX104" fmla="*/ 8086 w 10068"/>
                  <a:gd name="connsiteY104" fmla="*/ 4843 h 10000"/>
                  <a:gd name="connsiteX105" fmla="*/ 8218 w 10068"/>
                  <a:gd name="connsiteY105" fmla="*/ 5029 h 10000"/>
                  <a:gd name="connsiteX106" fmla="*/ 8367 w 10068"/>
                  <a:gd name="connsiteY106" fmla="*/ 5196 h 10000"/>
                  <a:gd name="connsiteX107" fmla="*/ 8568 w 10068"/>
                  <a:gd name="connsiteY107" fmla="*/ 5365 h 10000"/>
                  <a:gd name="connsiteX108" fmla="*/ 8751 w 10068"/>
                  <a:gd name="connsiteY108" fmla="*/ 5574 h 10000"/>
                  <a:gd name="connsiteX109" fmla="*/ 8900 w 10068"/>
                  <a:gd name="connsiteY109" fmla="*/ 5846 h 10000"/>
                  <a:gd name="connsiteX110" fmla="*/ 9065 w 10068"/>
                  <a:gd name="connsiteY110" fmla="*/ 6138 h 10000"/>
                  <a:gd name="connsiteX111" fmla="*/ 9198 w 10068"/>
                  <a:gd name="connsiteY111" fmla="*/ 6513 h 10000"/>
                  <a:gd name="connsiteX112" fmla="*/ 9298 w 10068"/>
                  <a:gd name="connsiteY112" fmla="*/ 6973 h 10000"/>
                  <a:gd name="connsiteX113" fmla="*/ 9364 w 10068"/>
                  <a:gd name="connsiteY113" fmla="*/ 7475 h 10000"/>
                  <a:gd name="connsiteX114" fmla="*/ 9413 w 10068"/>
                  <a:gd name="connsiteY114" fmla="*/ 7935 h 10000"/>
                  <a:gd name="connsiteX115" fmla="*/ 9413 w 10068"/>
                  <a:gd name="connsiteY115" fmla="*/ 8354 h 10000"/>
                  <a:gd name="connsiteX116" fmla="*/ 9413 w 10068"/>
                  <a:gd name="connsiteY116" fmla="*/ 8686 h 10000"/>
                  <a:gd name="connsiteX117" fmla="*/ 9413 w 10068"/>
                  <a:gd name="connsiteY117" fmla="*/ 8938 h 10000"/>
                  <a:gd name="connsiteX118" fmla="*/ 9379 w 10068"/>
                  <a:gd name="connsiteY118" fmla="*/ 9146 h 10000"/>
                  <a:gd name="connsiteX119" fmla="*/ 9379 w 10068"/>
                  <a:gd name="connsiteY119" fmla="*/ 9314 h 10000"/>
                  <a:gd name="connsiteX120" fmla="*/ 9379 w 10068"/>
                  <a:gd name="connsiteY120" fmla="*/ 9357 h 10000"/>
                  <a:gd name="connsiteX121" fmla="*/ 9429 w 10068"/>
                  <a:gd name="connsiteY121" fmla="*/ 9357 h 10000"/>
                  <a:gd name="connsiteX122" fmla="*/ 9546 w 10068"/>
                  <a:gd name="connsiteY122" fmla="*/ 9440 h 10000"/>
                  <a:gd name="connsiteX123" fmla="*/ 9696 w 10068"/>
                  <a:gd name="connsiteY123" fmla="*/ 9543 h 10000"/>
                  <a:gd name="connsiteX124" fmla="*/ 10042 w 10068"/>
                  <a:gd name="connsiteY124" fmla="*/ 10000 h 10000"/>
                  <a:gd name="connsiteX125" fmla="*/ 9099 w 10068"/>
                  <a:gd name="connsiteY125" fmla="*/ 2668 h 10000"/>
                  <a:gd name="connsiteX126" fmla="*/ 5216 w 10068"/>
                  <a:gd name="connsiteY126" fmla="*/ 1 h 10000"/>
                  <a:gd name="connsiteX127" fmla="*/ 1453 w 10068"/>
                  <a:gd name="connsiteY127"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3355 w 10068"/>
                  <a:gd name="connsiteY8" fmla="*/ 5029 h 10000"/>
                  <a:gd name="connsiteX9" fmla="*/ 4348 w 10068"/>
                  <a:gd name="connsiteY9" fmla="*/ 3274 h 10000"/>
                  <a:gd name="connsiteX10" fmla="*/ 4152 w 10068"/>
                  <a:gd name="connsiteY10" fmla="*/ 3839 h 10000"/>
                  <a:gd name="connsiteX11" fmla="*/ 4035 w 10068"/>
                  <a:gd name="connsiteY11" fmla="*/ 4090 h 10000"/>
                  <a:gd name="connsiteX12" fmla="*/ 3936 w 10068"/>
                  <a:gd name="connsiteY12" fmla="*/ 4363 h 10000"/>
                  <a:gd name="connsiteX13" fmla="*/ 3854 w 10068"/>
                  <a:gd name="connsiteY13" fmla="*/ 4674 h 10000"/>
                  <a:gd name="connsiteX14" fmla="*/ 3803 w 10068"/>
                  <a:gd name="connsiteY14" fmla="*/ 4968 h 10000"/>
                  <a:gd name="connsiteX15" fmla="*/ 3770 w 10068"/>
                  <a:gd name="connsiteY15" fmla="*/ 5365 h 10000"/>
                  <a:gd name="connsiteX16" fmla="*/ 3803 w 10068"/>
                  <a:gd name="connsiteY16" fmla="*/ 5698 h 10000"/>
                  <a:gd name="connsiteX17" fmla="*/ 3886 w 10068"/>
                  <a:gd name="connsiteY17" fmla="*/ 5971 h 10000"/>
                  <a:gd name="connsiteX18" fmla="*/ 3985 w 10068"/>
                  <a:gd name="connsiteY18" fmla="*/ 6138 h 10000"/>
                  <a:gd name="connsiteX19" fmla="*/ 4103 w 10068"/>
                  <a:gd name="connsiteY19" fmla="*/ 6264 h 10000"/>
                  <a:gd name="connsiteX20" fmla="*/ 4202 w 10068"/>
                  <a:gd name="connsiteY20" fmla="*/ 6368 h 10000"/>
                  <a:gd name="connsiteX21" fmla="*/ 4251 w 10068"/>
                  <a:gd name="connsiteY21" fmla="*/ 6410 h 10000"/>
                  <a:gd name="connsiteX22" fmla="*/ 4284 w 10068"/>
                  <a:gd name="connsiteY22" fmla="*/ 6410 h 10000"/>
                  <a:gd name="connsiteX23" fmla="*/ 4284 w 10068"/>
                  <a:gd name="connsiteY23" fmla="*/ 6368 h 10000"/>
                  <a:gd name="connsiteX24" fmla="*/ 4251 w 10068"/>
                  <a:gd name="connsiteY24" fmla="*/ 6243 h 10000"/>
                  <a:gd name="connsiteX25" fmla="*/ 4235 w 10068"/>
                  <a:gd name="connsiteY25" fmla="*/ 6096 h 10000"/>
                  <a:gd name="connsiteX26" fmla="*/ 4202 w 10068"/>
                  <a:gd name="connsiteY26" fmla="*/ 5867 h 10000"/>
                  <a:gd name="connsiteX27" fmla="*/ 4202 w 10068"/>
                  <a:gd name="connsiteY27" fmla="*/ 5635 h 10000"/>
                  <a:gd name="connsiteX28" fmla="*/ 4235 w 10068"/>
                  <a:gd name="connsiteY28" fmla="*/ 5344 h 10000"/>
                  <a:gd name="connsiteX29" fmla="*/ 4251 w 10068"/>
                  <a:gd name="connsiteY29" fmla="*/ 5029 h 10000"/>
                  <a:gd name="connsiteX30" fmla="*/ 4366 w 10068"/>
                  <a:gd name="connsiteY30" fmla="*/ 4736 h 10000"/>
                  <a:gd name="connsiteX31" fmla="*/ 4467 w 10068"/>
                  <a:gd name="connsiteY31" fmla="*/ 4424 h 10000"/>
                  <a:gd name="connsiteX32" fmla="*/ 4599 w 10068"/>
                  <a:gd name="connsiteY32" fmla="*/ 4194 h 10000"/>
                  <a:gd name="connsiteX33" fmla="*/ 4698 w 10068"/>
                  <a:gd name="connsiteY33" fmla="*/ 4005 h 10000"/>
                  <a:gd name="connsiteX34" fmla="*/ 4833 w 10068"/>
                  <a:gd name="connsiteY34" fmla="*/ 3839 h 10000"/>
                  <a:gd name="connsiteX35" fmla="*/ 4948 w 10068"/>
                  <a:gd name="connsiteY35" fmla="*/ 3691 h 10000"/>
                  <a:gd name="connsiteX36" fmla="*/ 5047 w 10068"/>
                  <a:gd name="connsiteY36" fmla="*/ 3588 h 10000"/>
                  <a:gd name="connsiteX37" fmla="*/ 5182 w 10068"/>
                  <a:gd name="connsiteY37" fmla="*/ 3525 h 10000"/>
                  <a:gd name="connsiteX38" fmla="*/ 5266 w 10068"/>
                  <a:gd name="connsiteY38" fmla="*/ 3525 h 10000"/>
                  <a:gd name="connsiteX39" fmla="*/ 5349 w 10068"/>
                  <a:gd name="connsiteY39" fmla="*/ 3588 h 10000"/>
                  <a:gd name="connsiteX40" fmla="*/ 5430 w 10068"/>
                  <a:gd name="connsiteY40" fmla="*/ 3691 h 10000"/>
                  <a:gd name="connsiteX41" fmla="*/ 5482 w 10068"/>
                  <a:gd name="connsiteY41" fmla="*/ 3839 h 10000"/>
                  <a:gd name="connsiteX42" fmla="*/ 5515 w 10068"/>
                  <a:gd name="connsiteY42" fmla="*/ 4028 h 10000"/>
                  <a:gd name="connsiteX43" fmla="*/ 5582 w 10068"/>
                  <a:gd name="connsiteY43" fmla="*/ 4528 h 10000"/>
                  <a:gd name="connsiteX44" fmla="*/ 5615 w 10068"/>
                  <a:gd name="connsiteY44" fmla="*/ 5092 h 10000"/>
                  <a:gd name="connsiteX45" fmla="*/ 5648 w 10068"/>
                  <a:gd name="connsiteY45" fmla="*/ 5678 h 10000"/>
                  <a:gd name="connsiteX46" fmla="*/ 5648 w 10068"/>
                  <a:gd name="connsiteY46" fmla="*/ 5929 h 10000"/>
                  <a:gd name="connsiteX47" fmla="*/ 5648 w 10068"/>
                  <a:gd name="connsiteY47" fmla="*/ 6138 h 10000"/>
                  <a:gd name="connsiteX48" fmla="*/ 5615 w 10068"/>
                  <a:gd name="connsiteY48" fmla="*/ 6346 h 10000"/>
                  <a:gd name="connsiteX49" fmla="*/ 5615 w 10068"/>
                  <a:gd name="connsiteY49" fmla="*/ 6473 h 10000"/>
                  <a:gd name="connsiteX50" fmla="*/ 5615 w 10068"/>
                  <a:gd name="connsiteY50" fmla="*/ 6576 h 10000"/>
                  <a:gd name="connsiteX51" fmla="*/ 5615 w 10068"/>
                  <a:gd name="connsiteY51" fmla="*/ 6597 h 10000"/>
                  <a:gd name="connsiteX52" fmla="*/ 6244 w 10068"/>
                  <a:gd name="connsiteY52" fmla="*/ 3170 h 10000"/>
                  <a:gd name="connsiteX53" fmla="*/ 6278 w 10068"/>
                  <a:gd name="connsiteY53" fmla="*/ 3233 h 10000"/>
                  <a:gd name="connsiteX54" fmla="*/ 6310 w 10068"/>
                  <a:gd name="connsiteY54" fmla="*/ 3338 h 10000"/>
                  <a:gd name="connsiteX55" fmla="*/ 6359 w 10068"/>
                  <a:gd name="connsiteY55" fmla="*/ 3503 h 10000"/>
                  <a:gd name="connsiteX56" fmla="*/ 6410 w 10068"/>
                  <a:gd name="connsiteY56" fmla="*/ 3734 h 10000"/>
                  <a:gd name="connsiteX57" fmla="*/ 6458 w 10068"/>
                  <a:gd name="connsiteY57" fmla="*/ 3965 h 10000"/>
                  <a:gd name="connsiteX58" fmla="*/ 6542 w 10068"/>
                  <a:gd name="connsiteY58" fmla="*/ 4258 h 10000"/>
                  <a:gd name="connsiteX59" fmla="*/ 6627 w 10068"/>
                  <a:gd name="connsiteY59" fmla="*/ 4904 h 10000"/>
                  <a:gd name="connsiteX60" fmla="*/ 6644 w 10068"/>
                  <a:gd name="connsiteY60" fmla="*/ 5238 h 10000"/>
                  <a:gd name="connsiteX61" fmla="*/ 6644 w 10068"/>
                  <a:gd name="connsiteY61" fmla="*/ 5511 h 10000"/>
                  <a:gd name="connsiteX62" fmla="*/ 6644 w 10068"/>
                  <a:gd name="connsiteY62" fmla="*/ 5740 h 10000"/>
                  <a:gd name="connsiteX63" fmla="*/ 6627 w 10068"/>
                  <a:gd name="connsiteY63" fmla="*/ 5929 h 10000"/>
                  <a:gd name="connsiteX64" fmla="*/ 6592 w 10068"/>
                  <a:gd name="connsiteY64" fmla="*/ 6096 h 10000"/>
                  <a:gd name="connsiteX65" fmla="*/ 6577 w 10068"/>
                  <a:gd name="connsiteY65" fmla="*/ 6199 h 10000"/>
                  <a:gd name="connsiteX66" fmla="*/ 6542 w 10068"/>
                  <a:gd name="connsiteY66" fmla="*/ 6264 h 10000"/>
                  <a:gd name="connsiteX67" fmla="*/ 6542 w 10068"/>
                  <a:gd name="connsiteY67" fmla="*/ 6306 h 10000"/>
                  <a:gd name="connsiteX68" fmla="*/ 6542 w 10068"/>
                  <a:gd name="connsiteY68" fmla="*/ 6264 h 10000"/>
                  <a:gd name="connsiteX69" fmla="*/ 6627 w 10068"/>
                  <a:gd name="connsiteY69" fmla="*/ 6199 h 10000"/>
                  <a:gd name="connsiteX70" fmla="*/ 6709 w 10068"/>
                  <a:gd name="connsiteY70" fmla="*/ 6074 h 10000"/>
                  <a:gd name="connsiteX71" fmla="*/ 6774 w 10068"/>
                  <a:gd name="connsiteY71" fmla="*/ 5908 h 10000"/>
                  <a:gd name="connsiteX72" fmla="*/ 6975 w 10068"/>
                  <a:gd name="connsiteY72" fmla="*/ 5532 h 10000"/>
                  <a:gd name="connsiteX73" fmla="*/ 7154 w 10068"/>
                  <a:gd name="connsiteY73" fmla="*/ 5092 h 10000"/>
                  <a:gd name="connsiteX74" fmla="*/ 7173 w 10068"/>
                  <a:gd name="connsiteY74" fmla="*/ 4926 h 10000"/>
                  <a:gd name="connsiteX75" fmla="*/ 7206 w 10068"/>
                  <a:gd name="connsiteY75" fmla="*/ 4736 h 10000"/>
                  <a:gd name="connsiteX76" fmla="*/ 7206 w 10068"/>
                  <a:gd name="connsiteY76" fmla="*/ 4424 h 10000"/>
                  <a:gd name="connsiteX77" fmla="*/ 7154 w 10068"/>
                  <a:gd name="connsiteY77" fmla="*/ 4258 h 10000"/>
                  <a:gd name="connsiteX78" fmla="*/ 7122 w 10068"/>
                  <a:gd name="connsiteY78" fmla="*/ 4235 h 10000"/>
                  <a:gd name="connsiteX79" fmla="*/ 7122 w 10068"/>
                  <a:gd name="connsiteY79" fmla="*/ 4194 h 10000"/>
                  <a:gd name="connsiteX80" fmla="*/ 7154 w 10068"/>
                  <a:gd name="connsiteY80" fmla="*/ 4235 h 10000"/>
                  <a:gd name="connsiteX81" fmla="*/ 7206 w 10068"/>
                  <a:gd name="connsiteY81" fmla="*/ 4341 h 10000"/>
                  <a:gd name="connsiteX82" fmla="*/ 7290 w 10068"/>
                  <a:gd name="connsiteY82" fmla="*/ 4466 h 10000"/>
                  <a:gd name="connsiteX83" fmla="*/ 7389 w 10068"/>
                  <a:gd name="connsiteY83" fmla="*/ 4632 h 10000"/>
                  <a:gd name="connsiteX84" fmla="*/ 7573 w 10068"/>
                  <a:gd name="connsiteY84" fmla="*/ 4904 h 10000"/>
                  <a:gd name="connsiteX85" fmla="*/ 7638 w 10068"/>
                  <a:gd name="connsiteY85" fmla="*/ 5029 h 10000"/>
                  <a:gd name="connsiteX86" fmla="*/ 7654 w 10068"/>
                  <a:gd name="connsiteY86" fmla="*/ 5072 h 10000"/>
                  <a:gd name="connsiteX87" fmla="*/ 7705 w 10068"/>
                  <a:gd name="connsiteY87" fmla="*/ 5574 h 10000"/>
                  <a:gd name="connsiteX88" fmla="*/ 7737 w 10068"/>
                  <a:gd name="connsiteY88" fmla="*/ 6032 h 10000"/>
                  <a:gd name="connsiteX89" fmla="*/ 7737 w 10068"/>
                  <a:gd name="connsiteY89" fmla="*/ 6243 h 10000"/>
                  <a:gd name="connsiteX90" fmla="*/ 7769 w 10068"/>
                  <a:gd name="connsiteY90" fmla="*/ 6431 h 10000"/>
                  <a:gd name="connsiteX91" fmla="*/ 7785 w 10068"/>
                  <a:gd name="connsiteY91" fmla="*/ 6536 h 10000"/>
                  <a:gd name="connsiteX92" fmla="*/ 7820 w 10068"/>
                  <a:gd name="connsiteY92" fmla="*/ 6576 h 10000"/>
                  <a:gd name="connsiteX93" fmla="*/ 7820 w 10068"/>
                  <a:gd name="connsiteY93" fmla="*/ 6536 h 10000"/>
                  <a:gd name="connsiteX94" fmla="*/ 7870 w 10068"/>
                  <a:gd name="connsiteY94" fmla="*/ 6473 h 10000"/>
                  <a:gd name="connsiteX95" fmla="*/ 7921 w 10068"/>
                  <a:gd name="connsiteY95" fmla="*/ 6368 h 10000"/>
                  <a:gd name="connsiteX96" fmla="*/ 7970 w 10068"/>
                  <a:gd name="connsiteY96" fmla="*/ 6243 h 10000"/>
                  <a:gd name="connsiteX97" fmla="*/ 8103 w 10068"/>
                  <a:gd name="connsiteY97" fmla="*/ 5908 h 10000"/>
                  <a:gd name="connsiteX98" fmla="*/ 8184 w 10068"/>
                  <a:gd name="connsiteY98" fmla="*/ 5468 h 10000"/>
                  <a:gd name="connsiteX99" fmla="*/ 8218 w 10068"/>
                  <a:gd name="connsiteY99" fmla="*/ 5302 h 10000"/>
                  <a:gd name="connsiteX100" fmla="*/ 8218 w 10068"/>
                  <a:gd name="connsiteY100" fmla="*/ 5175 h 10000"/>
                  <a:gd name="connsiteX101" fmla="*/ 8168 w 10068"/>
                  <a:gd name="connsiteY101" fmla="*/ 4968 h 10000"/>
                  <a:gd name="connsiteX102" fmla="*/ 8103 w 10068"/>
                  <a:gd name="connsiteY102" fmla="*/ 4862 h 10000"/>
                  <a:gd name="connsiteX103" fmla="*/ 8086 w 10068"/>
                  <a:gd name="connsiteY103" fmla="*/ 4843 h 10000"/>
                  <a:gd name="connsiteX104" fmla="*/ 8218 w 10068"/>
                  <a:gd name="connsiteY104" fmla="*/ 5029 h 10000"/>
                  <a:gd name="connsiteX105" fmla="*/ 8367 w 10068"/>
                  <a:gd name="connsiteY105" fmla="*/ 5196 h 10000"/>
                  <a:gd name="connsiteX106" fmla="*/ 8568 w 10068"/>
                  <a:gd name="connsiteY106" fmla="*/ 5365 h 10000"/>
                  <a:gd name="connsiteX107" fmla="*/ 8751 w 10068"/>
                  <a:gd name="connsiteY107" fmla="*/ 5574 h 10000"/>
                  <a:gd name="connsiteX108" fmla="*/ 8900 w 10068"/>
                  <a:gd name="connsiteY108" fmla="*/ 5846 h 10000"/>
                  <a:gd name="connsiteX109" fmla="*/ 9065 w 10068"/>
                  <a:gd name="connsiteY109" fmla="*/ 6138 h 10000"/>
                  <a:gd name="connsiteX110" fmla="*/ 9198 w 10068"/>
                  <a:gd name="connsiteY110" fmla="*/ 6513 h 10000"/>
                  <a:gd name="connsiteX111" fmla="*/ 9298 w 10068"/>
                  <a:gd name="connsiteY111" fmla="*/ 6973 h 10000"/>
                  <a:gd name="connsiteX112" fmla="*/ 9364 w 10068"/>
                  <a:gd name="connsiteY112" fmla="*/ 7475 h 10000"/>
                  <a:gd name="connsiteX113" fmla="*/ 9413 w 10068"/>
                  <a:gd name="connsiteY113" fmla="*/ 7935 h 10000"/>
                  <a:gd name="connsiteX114" fmla="*/ 9413 w 10068"/>
                  <a:gd name="connsiteY114" fmla="*/ 8354 h 10000"/>
                  <a:gd name="connsiteX115" fmla="*/ 9413 w 10068"/>
                  <a:gd name="connsiteY115" fmla="*/ 8686 h 10000"/>
                  <a:gd name="connsiteX116" fmla="*/ 9413 w 10068"/>
                  <a:gd name="connsiteY116" fmla="*/ 8938 h 10000"/>
                  <a:gd name="connsiteX117" fmla="*/ 9379 w 10068"/>
                  <a:gd name="connsiteY117" fmla="*/ 9146 h 10000"/>
                  <a:gd name="connsiteX118" fmla="*/ 9379 w 10068"/>
                  <a:gd name="connsiteY118" fmla="*/ 9314 h 10000"/>
                  <a:gd name="connsiteX119" fmla="*/ 9379 w 10068"/>
                  <a:gd name="connsiteY119" fmla="*/ 9357 h 10000"/>
                  <a:gd name="connsiteX120" fmla="*/ 9429 w 10068"/>
                  <a:gd name="connsiteY120" fmla="*/ 9357 h 10000"/>
                  <a:gd name="connsiteX121" fmla="*/ 9546 w 10068"/>
                  <a:gd name="connsiteY121" fmla="*/ 9440 h 10000"/>
                  <a:gd name="connsiteX122" fmla="*/ 9696 w 10068"/>
                  <a:gd name="connsiteY122" fmla="*/ 9543 h 10000"/>
                  <a:gd name="connsiteX123" fmla="*/ 10042 w 10068"/>
                  <a:gd name="connsiteY123" fmla="*/ 10000 h 10000"/>
                  <a:gd name="connsiteX124" fmla="*/ 9099 w 10068"/>
                  <a:gd name="connsiteY124" fmla="*/ 2668 h 10000"/>
                  <a:gd name="connsiteX125" fmla="*/ 5216 w 10068"/>
                  <a:gd name="connsiteY125" fmla="*/ 1 h 10000"/>
                  <a:gd name="connsiteX126" fmla="*/ 1453 w 10068"/>
                  <a:gd name="connsiteY126"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48 w 10068"/>
                  <a:gd name="connsiteY8" fmla="*/ 3274 h 10000"/>
                  <a:gd name="connsiteX9" fmla="*/ 4152 w 10068"/>
                  <a:gd name="connsiteY9" fmla="*/ 3839 h 10000"/>
                  <a:gd name="connsiteX10" fmla="*/ 4035 w 10068"/>
                  <a:gd name="connsiteY10" fmla="*/ 4090 h 10000"/>
                  <a:gd name="connsiteX11" fmla="*/ 3936 w 10068"/>
                  <a:gd name="connsiteY11" fmla="*/ 4363 h 10000"/>
                  <a:gd name="connsiteX12" fmla="*/ 3854 w 10068"/>
                  <a:gd name="connsiteY12" fmla="*/ 4674 h 10000"/>
                  <a:gd name="connsiteX13" fmla="*/ 3803 w 10068"/>
                  <a:gd name="connsiteY13" fmla="*/ 4968 h 10000"/>
                  <a:gd name="connsiteX14" fmla="*/ 3770 w 10068"/>
                  <a:gd name="connsiteY14" fmla="*/ 5365 h 10000"/>
                  <a:gd name="connsiteX15" fmla="*/ 3803 w 10068"/>
                  <a:gd name="connsiteY15" fmla="*/ 5698 h 10000"/>
                  <a:gd name="connsiteX16" fmla="*/ 3886 w 10068"/>
                  <a:gd name="connsiteY16" fmla="*/ 5971 h 10000"/>
                  <a:gd name="connsiteX17" fmla="*/ 3985 w 10068"/>
                  <a:gd name="connsiteY17" fmla="*/ 6138 h 10000"/>
                  <a:gd name="connsiteX18" fmla="*/ 4103 w 10068"/>
                  <a:gd name="connsiteY18" fmla="*/ 6264 h 10000"/>
                  <a:gd name="connsiteX19" fmla="*/ 4202 w 10068"/>
                  <a:gd name="connsiteY19" fmla="*/ 6368 h 10000"/>
                  <a:gd name="connsiteX20" fmla="*/ 4251 w 10068"/>
                  <a:gd name="connsiteY20" fmla="*/ 6410 h 10000"/>
                  <a:gd name="connsiteX21" fmla="*/ 4284 w 10068"/>
                  <a:gd name="connsiteY21" fmla="*/ 6410 h 10000"/>
                  <a:gd name="connsiteX22" fmla="*/ 4284 w 10068"/>
                  <a:gd name="connsiteY22" fmla="*/ 6368 h 10000"/>
                  <a:gd name="connsiteX23" fmla="*/ 4251 w 10068"/>
                  <a:gd name="connsiteY23" fmla="*/ 6243 h 10000"/>
                  <a:gd name="connsiteX24" fmla="*/ 4235 w 10068"/>
                  <a:gd name="connsiteY24" fmla="*/ 6096 h 10000"/>
                  <a:gd name="connsiteX25" fmla="*/ 4202 w 10068"/>
                  <a:gd name="connsiteY25" fmla="*/ 5867 h 10000"/>
                  <a:gd name="connsiteX26" fmla="*/ 4202 w 10068"/>
                  <a:gd name="connsiteY26" fmla="*/ 5635 h 10000"/>
                  <a:gd name="connsiteX27" fmla="*/ 4235 w 10068"/>
                  <a:gd name="connsiteY27" fmla="*/ 5344 h 10000"/>
                  <a:gd name="connsiteX28" fmla="*/ 4251 w 10068"/>
                  <a:gd name="connsiteY28" fmla="*/ 5029 h 10000"/>
                  <a:gd name="connsiteX29" fmla="*/ 4366 w 10068"/>
                  <a:gd name="connsiteY29" fmla="*/ 4736 h 10000"/>
                  <a:gd name="connsiteX30" fmla="*/ 4467 w 10068"/>
                  <a:gd name="connsiteY30" fmla="*/ 4424 h 10000"/>
                  <a:gd name="connsiteX31" fmla="*/ 4599 w 10068"/>
                  <a:gd name="connsiteY31" fmla="*/ 4194 h 10000"/>
                  <a:gd name="connsiteX32" fmla="*/ 4698 w 10068"/>
                  <a:gd name="connsiteY32" fmla="*/ 4005 h 10000"/>
                  <a:gd name="connsiteX33" fmla="*/ 4833 w 10068"/>
                  <a:gd name="connsiteY33" fmla="*/ 3839 h 10000"/>
                  <a:gd name="connsiteX34" fmla="*/ 4948 w 10068"/>
                  <a:gd name="connsiteY34" fmla="*/ 3691 h 10000"/>
                  <a:gd name="connsiteX35" fmla="*/ 5047 w 10068"/>
                  <a:gd name="connsiteY35" fmla="*/ 3588 h 10000"/>
                  <a:gd name="connsiteX36" fmla="*/ 5182 w 10068"/>
                  <a:gd name="connsiteY36" fmla="*/ 3525 h 10000"/>
                  <a:gd name="connsiteX37" fmla="*/ 5266 w 10068"/>
                  <a:gd name="connsiteY37" fmla="*/ 3525 h 10000"/>
                  <a:gd name="connsiteX38" fmla="*/ 5349 w 10068"/>
                  <a:gd name="connsiteY38" fmla="*/ 3588 h 10000"/>
                  <a:gd name="connsiteX39" fmla="*/ 5430 w 10068"/>
                  <a:gd name="connsiteY39" fmla="*/ 3691 h 10000"/>
                  <a:gd name="connsiteX40" fmla="*/ 5482 w 10068"/>
                  <a:gd name="connsiteY40" fmla="*/ 3839 h 10000"/>
                  <a:gd name="connsiteX41" fmla="*/ 5515 w 10068"/>
                  <a:gd name="connsiteY41" fmla="*/ 4028 h 10000"/>
                  <a:gd name="connsiteX42" fmla="*/ 5582 w 10068"/>
                  <a:gd name="connsiteY42" fmla="*/ 4528 h 10000"/>
                  <a:gd name="connsiteX43" fmla="*/ 5615 w 10068"/>
                  <a:gd name="connsiteY43" fmla="*/ 5092 h 10000"/>
                  <a:gd name="connsiteX44" fmla="*/ 5648 w 10068"/>
                  <a:gd name="connsiteY44" fmla="*/ 5678 h 10000"/>
                  <a:gd name="connsiteX45" fmla="*/ 5648 w 10068"/>
                  <a:gd name="connsiteY45" fmla="*/ 5929 h 10000"/>
                  <a:gd name="connsiteX46" fmla="*/ 5648 w 10068"/>
                  <a:gd name="connsiteY46" fmla="*/ 6138 h 10000"/>
                  <a:gd name="connsiteX47" fmla="*/ 5615 w 10068"/>
                  <a:gd name="connsiteY47" fmla="*/ 6346 h 10000"/>
                  <a:gd name="connsiteX48" fmla="*/ 5615 w 10068"/>
                  <a:gd name="connsiteY48" fmla="*/ 6473 h 10000"/>
                  <a:gd name="connsiteX49" fmla="*/ 5615 w 10068"/>
                  <a:gd name="connsiteY49" fmla="*/ 6576 h 10000"/>
                  <a:gd name="connsiteX50" fmla="*/ 5615 w 10068"/>
                  <a:gd name="connsiteY50" fmla="*/ 6597 h 10000"/>
                  <a:gd name="connsiteX51" fmla="*/ 6244 w 10068"/>
                  <a:gd name="connsiteY51" fmla="*/ 3170 h 10000"/>
                  <a:gd name="connsiteX52" fmla="*/ 6278 w 10068"/>
                  <a:gd name="connsiteY52" fmla="*/ 3233 h 10000"/>
                  <a:gd name="connsiteX53" fmla="*/ 6310 w 10068"/>
                  <a:gd name="connsiteY53" fmla="*/ 3338 h 10000"/>
                  <a:gd name="connsiteX54" fmla="*/ 6359 w 10068"/>
                  <a:gd name="connsiteY54" fmla="*/ 3503 h 10000"/>
                  <a:gd name="connsiteX55" fmla="*/ 6410 w 10068"/>
                  <a:gd name="connsiteY55" fmla="*/ 3734 h 10000"/>
                  <a:gd name="connsiteX56" fmla="*/ 6458 w 10068"/>
                  <a:gd name="connsiteY56" fmla="*/ 3965 h 10000"/>
                  <a:gd name="connsiteX57" fmla="*/ 6542 w 10068"/>
                  <a:gd name="connsiteY57" fmla="*/ 4258 h 10000"/>
                  <a:gd name="connsiteX58" fmla="*/ 6627 w 10068"/>
                  <a:gd name="connsiteY58" fmla="*/ 4904 h 10000"/>
                  <a:gd name="connsiteX59" fmla="*/ 6644 w 10068"/>
                  <a:gd name="connsiteY59" fmla="*/ 5238 h 10000"/>
                  <a:gd name="connsiteX60" fmla="*/ 6644 w 10068"/>
                  <a:gd name="connsiteY60" fmla="*/ 5511 h 10000"/>
                  <a:gd name="connsiteX61" fmla="*/ 6644 w 10068"/>
                  <a:gd name="connsiteY61" fmla="*/ 5740 h 10000"/>
                  <a:gd name="connsiteX62" fmla="*/ 6627 w 10068"/>
                  <a:gd name="connsiteY62" fmla="*/ 5929 h 10000"/>
                  <a:gd name="connsiteX63" fmla="*/ 6592 w 10068"/>
                  <a:gd name="connsiteY63" fmla="*/ 6096 h 10000"/>
                  <a:gd name="connsiteX64" fmla="*/ 6577 w 10068"/>
                  <a:gd name="connsiteY64" fmla="*/ 6199 h 10000"/>
                  <a:gd name="connsiteX65" fmla="*/ 6542 w 10068"/>
                  <a:gd name="connsiteY65" fmla="*/ 6264 h 10000"/>
                  <a:gd name="connsiteX66" fmla="*/ 6542 w 10068"/>
                  <a:gd name="connsiteY66" fmla="*/ 6306 h 10000"/>
                  <a:gd name="connsiteX67" fmla="*/ 6542 w 10068"/>
                  <a:gd name="connsiteY67" fmla="*/ 6264 h 10000"/>
                  <a:gd name="connsiteX68" fmla="*/ 6627 w 10068"/>
                  <a:gd name="connsiteY68" fmla="*/ 6199 h 10000"/>
                  <a:gd name="connsiteX69" fmla="*/ 6709 w 10068"/>
                  <a:gd name="connsiteY69" fmla="*/ 6074 h 10000"/>
                  <a:gd name="connsiteX70" fmla="*/ 6774 w 10068"/>
                  <a:gd name="connsiteY70" fmla="*/ 5908 h 10000"/>
                  <a:gd name="connsiteX71" fmla="*/ 6975 w 10068"/>
                  <a:gd name="connsiteY71" fmla="*/ 5532 h 10000"/>
                  <a:gd name="connsiteX72" fmla="*/ 7154 w 10068"/>
                  <a:gd name="connsiteY72" fmla="*/ 5092 h 10000"/>
                  <a:gd name="connsiteX73" fmla="*/ 7173 w 10068"/>
                  <a:gd name="connsiteY73" fmla="*/ 4926 h 10000"/>
                  <a:gd name="connsiteX74" fmla="*/ 7206 w 10068"/>
                  <a:gd name="connsiteY74" fmla="*/ 4736 h 10000"/>
                  <a:gd name="connsiteX75" fmla="*/ 7206 w 10068"/>
                  <a:gd name="connsiteY75" fmla="*/ 4424 h 10000"/>
                  <a:gd name="connsiteX76" fmla="*/ 7154 w 10068"/>
                  <a:gd name="connsiteY76" fmla="*/ 4258 h 10000"/>
                  <a:gd name="connsiteX77" fmla="*/ 7122 w 10068"/>
                  <a:gd name="connsiteY77" fmla="*/ 4235 h 10000"/>
                  <a:gd name="connsiteX78" fmla="*/ 7122 w 10068"/>
                  <a:gd name="connsiteY78" fmla="*/ 4194 h 10000"/>
                  <a:gd name="connsiteX79" fmla="*/ 7154 w 10068"/>
                  <a:gd name="connsiteY79" fmla="*/ 4235 h 10000"/>
                  <a:gd name="connsiteX80" fmla="*/ 7206 w 10068"/>
                  <a:gd name="connsiteY80" fmla="*/ 4341 h 10000"/>
                  <a:gd name="connsiteX81" fmla="*/ 7290 w 10068"/>
                  <a:gd name="connsiteY81" fmla="*/ 4466 h 10000"/>
                  <a:gd name="connsiteX82" fmla="*/ 7389 w 10068"/>
                  <a:gd name="connsiteY82" fmla="*/ 4632 h 10000"/>
                  <a:gd name="connsiteX83" fmla="*/ 7573 w 10068"/>
                  <a:gd name="connsiteY83" fmla="*/ 4904 h 10000"/>
                  <a:gd name="connsiteX84" fmla="*/ 7638 w 10068"/>
                  <a:gd name="connsiteY84" fmla="*/ 5029 h 10000"/>
                  <a:gd name="connsiteX85" fmla="*/ 7654 w 10068"/>
                  <a:gd name="connsiteY85" fmla="*/ 5072 h 10000"/>
                  <a:gd name="connsiteX86" fmla="*/ 7705 w 10068"/>
                  <a:gd name="connsiteY86" fmla="*/ 5574 h 10000"/>
                  <a:gd name="connsiteX87" fmla="*/ 7737 w 10068"/>
                  <a:gd name="connsiteY87" fmla="*/ 6032 h 10000"/>
                  <a:gd name="connsiteX88" fmla="*/ 7737 w 10068"/>
                  <a:gd name="connsiteY88" fmla="*/ 6243 h 10000"/>
                  <a:gd name="connsiteX89" fmla="*/ 7769 w 10068"/>
                  <a:gd name="connsiteY89" fmla="*/ 6431 h 10000"/>
                  <a:gd name="connsiteX90" fmla="*/ 7785 w 10068"/>
                  <a:gd name="connsiteY90" fmla="*/ 6536 h 10000"/>
                  <a:gd name="connsiteX91" fmla="*/ 7820 w 10068"/>
                  <a:gd name="connsiteY91" fmla="*/ 6576 h 10000"/>
                  <a:gd name="connsiteX92" fmla="*/ 7820 w 10068"/>
                  <a:gd name="connsiteY92" fmla="*/ 6536 h 10000"/>
                  <a:gd name="connsiteX93" fmla="*/ 7870 w 10068"/>
                  <a:gd name="connsiteY93" fmla="*/ 6473 h 10000"/>
                  <a:gd name="connsiteX94" fmla="*/ 7921 w 10068"/>
                  <a:gd name="connsiteY94" fmla="*/ 6368 h 10000"/>
                  <a:gd name="connsiteX95" fmla="*/ 7970 w 10068"/>
                  <a:gd name="connsiteY95" fmla="*/ 6243 h 10000"/>
                  <a:gd name="connsiteX96" fmla="*/ 8103 w 10068"/>
                  <a:gd name="connsiteY96" fmla="*/ 5908 h 10000"/>
                  <a:gd name="connsiteX97" fmla="*/ 8184 w 10068"/>
                  <a:gd name="connsiteY97" fmla="*/ 5468 h 10000"/>
                  <a:gd name="connsiteX98" fmla="*/ 8218 w 10068"/>
                  <a:gd name="connsiteY98" fmla="*/ 5302 h 10000"/>
                  <a:gd name="connsiteX99" fmla="*/ 8218 w 10068"/>
                  <a:gd name="connsiteY99" fmla="*/ 5175 h 10000"/>
                  <a:gd name="connsiteX100" fmla="*/ 8168 w 10068"/>
                  <a:gd name="connsiteY100" fmla="*/ 4968 h 10000"/>
                  <a:gd name="connsiteX101" fmla="*/ 8103 w 10068"/>
                  <a:gd name="connsiteY101" fmla="*/ 4862 h 10000"/>
                  <a:gd name="connsiteX102" fmla="*/ 8086 w 10068"/>
                  <a:gd name="connsiteY102" fmla="*/ 4843 h 10000"/>
                  <a:gd name="connsiteX103" fmla="*/ 8218 w 10068"/>
                  <a:gd name="connsiteY103" fmla="*/ 5029 h 10000"/>
                  <a:gd name="connsiteX104" fmla="*/ 8367 w 10068"/>
                  <a:gd name="connsiteY104" fmla="*/ 5196 h 10000"/>
                  <a:gd name="connsiteX105" fmla="*/ 8568 w 10068"/>
                  <a:gd name="connsiteY105" fmla="*/ 5365 h 10000"/>
                  <a:gd name="connsiteX106" fmla="*/ 8751 w 10068"/>
                  <a:gd name="connsiteY106" fmla="*/ 5574 h 10000"/>
                  <a:gd name="connsiteX107" fmla="*/ 8900 w 10068"/>
                  <a:gd name="connsiteY107" fmla="*/ 5846 h 10000"/>
                  <a:gd name="connsiteX108" fmla="*/ 9065 w 10068"/>
                  <a:gd name="connsiteY108" fmla="*/ 6138 h 10000"/>
                  <a:gd name="connsiteX109" fmla="*/ 9198 w 10068"/>
                  <a:gd name="connsiteY109" fmla="*/ 6513 h 10000"/>
                  <a:gd name="connsiteX110" fmla="*/ 9298 w 10068"/>
                  <a:gd name="connsiteY110" fmla="*/ 6973 h 10000"/>
                  <a:gd name="connsiteX111" fmla="*/ 9364 w 10068"/>
                  <a:gd name="connsiteY111" fmla="*/ 7475 h 10000"/>
                  <a:gd name="connsiteX112" fmla="*/ 9413 w 10068"/>
                  <a:gd name="connsiteY112" fmla="*/ 7935 h 10000"/>
                  <a:gd name="connsiteX113" fmla="*/ 9413 w 10068"/>
                  <a:gd name="connsiteY113" fmla="*/ 8354 h 10000"/>
                  <a:gd name="connsiteX114" fmla="*/ 9413 w 10068"/>
                  <a:gd name="connsiteY114" fmla="*/ 8686 h 10000"/>
                  <a:gd name="connsiteX115" fmla="*/ 9413 w 10068"/>
                  <a:gd name="connsiteY115" fmla="*/ 8938 h 10000"/>
                  <a:gd name="connsiteX116" fmla="*/ 9379 w 10068"/>
                  <a:gd name="connsiteY116" fmla="*/ 9146 h 10000"/>
                  <a:gd name="connsiteX117" fmla="*/ 9379 w 10068"/>
                  <a:gd name="connsiteY117" fmla="*/ 9314 h 10000"/>
                  <a:gd name="connsiteX118" fmla="*/ 9379 w 10068"/>
                  <a:gd name="connsiteY118" fmla="*/ 9357 h 10000"/>
                  <a:gd name="connsiteX119" fmla="*/ 9429 w 10068"/>
                  <a:gd name="connsiteY119" fmla="*/ 9357 h 10000"/>
                  <a:gd name="connsiteX120" fmla="*/ 9546 w 10068"/>
                  <a:gd name="connsiteY120" fmla="*/ 9440 h 10000"/>
                  <a:gd name="connsiteX121" fmla="*/ 9696 w 10068"/>
                  <a:gd name="connsiteY121" fmla="*/ 9543 h 10000"/>
                  <a:gd name="connsiteX122" fmla="*/ 10042 w 10068"/>
                  <a:gd name="connsiteY122" fmla="*/ 10000 h 10000"/>
                  <a:gd name="connsiteX123" fmla="*/ 9099 w 10068"/>
                  <a:gd name="connsiteY123" fmla="*/ 2668 h 10000"/>
                  <a:gd name="connsiteX124" fmla="*/ 5216 w 10068"/>
                  <a:gd name="connsiteY124" fmla="*/ 1 h 10000"/>
                  <a:gd name="connsiteX125" fmla="*/ 1453 w 10068"/>
                  <a:gd name="connsiteY125"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48 w 10068"/>
                  <a:gd name="connsiteY8" fmla="*/ 3274 h 10000"/>
                  <a:gd name="connsiteX9" fmla="*/ 4152 w 10068"/>
                  <a:gd name="connsiteY9" fmla="*/ 3839 h 10000"/>
                  <a:gd name="connsiteX10" fmla="*/ 4035 w 10068"/>
                  <a:gd name="connsiteY10" fmla="*/ 4090 h 10000"/>
                  <a:gd name="connsiteX11" fmla="*/ 3936 w 10068"/>
                  <a:gd name="connsiteY11" fmla="*/ 4363 h 10000"/>
                  <a:gd name="connsiteX12" fmla="*/ 3854 w 10068"/>
                  <a:gd name="connsiteY12" fmla="*/ 4674 h 10000"/>
                  <a:gd name="connsiteX13" fmla="*/ 3803 w 10068"/>
                  <a:gd name="connsiteY13" fmla="*/ 4968 h 10000"/>
                  <a:gd name="connsiteX14" fmla="*/ 3770 w 10068"/>
                  <a:gd name="connsiteY14" fmla="*/ 5365 h 10000"/>
                  <a:gd name="connsiteX15" fmla="*/ 3803 w 10068"/>
                  <a:gd name="connsiteY15" fmla="*/ 5698 h 10000"/>
                  <a:gd name="connsiteX16" fmla="*/ 3886 w 10068"/>
                  <a:gd name="connsiteY16" fmla="*/ 5971 h 10000"/>
                  <a:gd name="connsiteX17" fmla="*/ 3985 w 10068"/>
                  <a:gd name="connsiteY17" fmla="*/ 6138 h 10000"/>
                  <a:gd name="connsiteX18" fmla="*/ 4103 w 10068"/>
                  <a:gd name="connsiteY18" fmla="*/ 6264 h 10000"/>
                  <a:gd name="connsiteX19" fmla="*/ 4202 w 10068"/>
                  <a:gd name="connsiteY19" fmla="*/ 6368 h 10000"/>
                  <a:gd name="connsiteX20" fmla="*/ 4251 w 10068"/>
                  <a:gd name="connsiteY20" fmla="*/ 6410 h 10000"/>
                  <a:gd name="connsiteX21" fmla="*/ 4284 w 10068"/>
                  <a:gd name="connsiteY21" fmla="*/ 6410 h 10000"/>
                  <a:gd name="connsiteX22" fmla="*/ 4284 w 10068"/>
                  <a:gd name="connsiteY22" fmla="*/ 6368 h 10000"/>
                  <a:gd name="connsiteX23" fmla="*/ 4251 w 10068"/>
                  <a:gd name="connsiteY23" fmla="*/ 6243 h 10000"/>
                  <a:gd name="connsiteX24" fmla="*/ 4235 w 10068"/>
                  <a:gd name="connsiteY24" fmla="*/ 6096 h 10000"/>
                  <a:gd name="connsiteX25" fmla="*/ 4202 w 10068"/>
                  <a:gd name="connsiteY25" fmla="*/ 5867 h 10000"/>
                  <a:gd name="connsiteX26" fmla="*/ 4202 w 10068"/>
                  <a:gd name="connsiteY26" fmla="*/ 5635 h 10000"/>
                  <a:gd name="connsiteX27" fmla="*/ 4235 w 10068"/>
                  <a:gd name="connsiteY27" fmla="*/ 5344 h 10000"/>
                  <a:gd name="connsiteX28" fmla="*/ 4251 w 10068"/>
                  <a:gd name="connsiteY28" fmla="*/ 5029 h 10000"/>
                  <a:gd name="connsiteX29" fmla="*/ 4366 w 10068"/>
                  <a:gd name="connsiteY29" fmla="*/ 4736 h 10000"/>
                  <a:gd name="connsiteX30" fmla="*/ 4467 w 10068"/>
                  <a:gd name="connsiteY30" fmla="*/ 4424 h 10000"/>
                  <a:gd name="connsiteX31" fmla="*/ 4599 w 10068"/>
                  <a:gd name="connsiteY31" fmla="*/ 4194 h 10000"/>
                  <a:gd name="connsiteX32" fmla="*/ 4698 w 10068"/>
                  <a:gd name="connsiteY32" fmla="*/ 4005 h 10000"/>
                  <a:gd name="connsiteX33" fmla="*/ 4833 w 10068"/>
                  <a:gd name="connsiteY33" fmla="*/ 3839 h 10000"/>
                  <a:gd name="connsiteX34" fmla="*/ 4948 w 10068"/>
                  <a:gd name="connsiteY34" fmla="*/ 3691 h 10000"/>
                  <a:gd name="connsiteX35" fmla="*/ 5047 w 10068"/>
                  <a:gd name="connsiteY35" fmla="*/ 3588 h 10000"/>
                  <a:gd name="connsiteX36" fmla="*/ 5182 w 10068"/>
                  <a:gd name="connsiteY36" fmla="*/ 3525 h 10000"/>
                  <a:gd name="connsiteX37" fmla="*/ 5266 w 10068"/>
                  <a:gd name="connsiteY37" fmla="*/ 3525 h 10000"/>
                  <a:gd name="connsiteX38" fmla="*/ 5349 w 10068"/>
                  <a:gd name="connsiteY38" fmla="*/ 3588 h 10000"/>
                  <a:gd name="connsiteX39" fmla="*/ 5430 w 10068"/>
                  <a:gd name="connsiteY39" fmla="*/ 3691 h 10000"/>
                  <a:gd name="connsiteX40" fmla="*/ 5482 w 10068"/>
                  <a:gd name="connsiteY40" fmla="*/ 3839 h 10000"/>
                  <a:gd name="connsiteX41" fmla="*/ 5515 w 10068"/>
                  <a:gd name="connsiteY41" fmla="*/ 4028 h 10000"/>
                  <a:gd name="connsiteX42" fmla="*/ 5582 w 10068"/>
                  <a:gd name="connsiteY42" fmla="*/ 4528 h 10000"/>
                  <a:gd name="connsiteX43" fmla="*/ 5615 w 10068"/>
                  <a:gd name="connsiteY43" fmla="*/ 5092 h 10000"/>
                  <a:gd name="connsiteX44" fmla="*/ 5648 w 10068"/>
                  <a:gd name="connsiteY44" fmla="*/ 5678 h 10000"/>
                  <a:gd name="connsiteX45" fmla="*/ 5648 w 10068"/>
                  <a:gd name="connsiteY45" fmla="*/ 5929 h 10000"/>
                  <a:gd name="connsiteX46" fmla="*/ 5648 w 10068"/>
                  <a:gd name="connsiteY46" fmla="*/ 6138 h 10000"/>
                  <a:gd name="connsiteX47" fmla="*/ 5615 w 10068"/>
                  <a:gd name="connsiteY47" fmla="*/ 6346 h 10000"/>
                  <a:gd name="connsiteX48" fmla="*/ 5615 w 10068"/>
                  <a:gd name="connsiteY48" fmla="*/ 6473 h 10000"/>
                  <a:gd name="connsiteX49" fmla="*/ 5615 w 10068"/>
                  <a:gd name="connsiteY49" fmla="*/ 6576 h 10000"/>
                  <a:gd name="connsiteX50" fmla="*/ 5615 w 10068"/>
                  <a:gd name="connsiteY50" fmla="*/ 6597 h 10000"/>
                  <a:gd name="connsiteX51" fmla="*/ 6244 w 10068"/>
                  <a:gd name="connsiteY51" fmla="*/ 3170 h 10000"/>
                  <a:gd name="connsiteX52" fmla="*/ 6278 w 10068"/>
                  <a:gd name="connsiteY52" fmla="*/ 3233 h 10000"/>
                  <a:gd name="connsiteX53" fmla="*/ 6310 w 10068"/>
                  <a:gd name="connsiteY53" fmla="*/ 3338 h 10000"/>
                  <a:gd name="connsiteX54" fmla="*/ 6359 w 10068"/>
                  <a:gd name="connsiteY54" fmla="*/ 3503 h 10000"/>
                  <a:gd name="connsiteX55" fmla="*/ 6410 w 10068"/>
                  <a:gd name="connsiteY55" fmla="*/ 3734 h 10000"/>
                  <a:gd name="connsiteX56" fmla="*/ 6458 w 10068"/>
                  <a:gd name="connsiteY56" fmla="*/ 3965 h 10000"/>
                  <a:gd name="connsiteX57" fmla="*/ 6542 w 10068"/>
                  <a:gd name="connsiteY57" fmla="*/ 4258 h 10000"/>
                  <a:gd name="connsiteX58" fmla="*/ 6627 w 10068"/>
                  <a:gd name="connsiteY58" fmla="*/ 4904 h 10000"/>
                  <a:gd name="connsiteX59" fmla="*/ 6644 w 10068"/>
                  <a:gd name="connsiteY59" fmla="*/ 5238 h 10000"/>
                  <a:gd name="connsiteX60" fmla="*/ 6644 w 10068"/>
                  <a:gd name="connsiteY60" fmla="*/ 5511 h 10000"/>
                  <a:gd name="connsiteX61" fmla="*/ 6644 w 10068"/>
                  <a:gd name="connsiteY61" fmla="*/ 5740 h 10000"/>
                  <a:gd name="connsiteX62" fmla="*/ 6627 w 10068"/>
                  <a:gd name="connsiteY62" fmla="*/ 5929 h 10000"/>
                  <a:gd name="connsiteX63" fmla="*/ 6592 w 10068"/>
                  <a:gd name="connsiteY63" fmla="*/ 6096 h 10000"/>
                  <a:gd name="connsiteX64" fmla="*/ 6577 w 10068"/>
                  <a:gd name="connsiteY64" fmla="*/ 6199 h 10000"/>
                  <a:gd name="connsiteX65" fmla="*/ 6542 w 10068"/>
                  <a:gd name="connsiteY65" fmla="*/ 6264 h 10000"/>
                  <a:gd name="connsiteX66" fmla="*/ 6542 w 10068"/>
                  <a:gd name="connsiteY66" fmla="*/ 6306 h 10000"/>
                  <a:gd name="connsiteX67" fmla="*/ 6542 w 10068"/>
                  <a:gd name="connsiteY67" fmla="*/ 6264 h 10000"/>
                  <a:gd name="connsiteX68" fmla="*/ 6627 w 10068"/>
                  <a:gd name="connsiteY68" fmla="*/ 6199 h 10000"/>
                  <a:gd name="connsiteX69" fmla="*/ 6709 w 10068"/>
                  <a:gd name="connsiteY69" fmla="*/ 6074 h 10000"/>
                  <a:gd name="connsiteX70" fmla="*/ 6774 w 10068"/>
                  <a:gd name="connsiteY70" fmla="*/ 5908 h 10000"/>
                  <a:gd name="connsiteX71" fmla="*/ 6975 w 10068"/>
                  <a:gd name="connsiteY71" fmla="*/ 5532 h 10000"/>
                  <a:gd name="connsiteX72" fmla="*/ 7154 w 10068"/>
                  <a:gd name="connsiteY72" fmla="*/ 5092 h 10000"/>
                  <a:gd name="connsiteX73" fmla="*/ 7173 w 10068"/>
                  <a:gd name="connsiteY73" fmla="*/ 4926 h 10000"/>
                  <a:gd name="connsiteX74" fmla="*/ 7206 w 10068"/>
                  <a:gd name="connsiteY74" fmla="*/ 4736 h 10000"/>
                  <a:gd name="connsiteX75" fmla="*/ 7206 w 10068"/>
                  <a:gd name="connsiteY75" fmla="*/ 4424 h 10000"/>
                  <a:gd name="connsiteX76" fmla="*/ 7154 w 10068"/>
                  <a:gd name="connsiteY76" fmla="*/ 4258 h 10000"/>
                  <a:gd name="connsiteX77" fmla="*/ 7122 w 10068"/>
                  <a:gd name="connsiteY77" fmla="*/ 4235 h 10000"/>
                  <a:gd name="connsiteX78" fmla="*/ 7122 w 10068"/>
                  <a:gd name="connsiteY78" fmla="*/ 4194 h 10000"/>
                  <a:gd name="connsiteX79" fmla="*/ 7154 w 10068"/>
                  <a:gd name="connsiteY79" fmla="*/ 4235 h 10000"/>
                  <a:gd name="connsiteX80" fmla="*/ 7206 w 10068"/>
                  <a:gd name="connsiteY80" fmla="*/ 4341 h 10000"/>
                  <a:gd name="connsiteX81" fmla="*/ 7290 w 10068"/>
                  <a:gd name="connsiteY81" fmla="*/ 4466 h 10000"/>
                  <a:gd name="connsiteX82" fmla="*/ 7389 w 10068"/>
                  <a:gd name="connsiteY82" fmla="*/ 4632 h 10000"/>
                  <a:gd name="connsiteX83" fmla="*/ 7573 w 10068"/>
                  <a:gd name="connsiteY83" fmla="*/ 4904 h 10000"/>
                  <a:gd name="connsiteX84" fmla="*/ 7638 w 10068"/>
                  <a:gd name="connsiteY84" fmla="*/ 5029 h 10000"/>
                  <a:gd name="connsiteX85" fmla="*/ 7654 w 10068"/>
                  <a:gd name="connsiteY85" fmla="*/ 5072 h 10000"/>
                  <a:gd name="connsiteX86" fmla="*/ 7705 w 10068"/>
                  <a:gd name="connsiteY86" fmla="*/ 5574 h 10000"/>
                  <a:gd name="connsiteX87" fmla="*/ 7737 w 10068"/>
                  <a:gd name="connsiteY87" fmla="*/ 6032 h 10000"/>
                  <a:gd name="connsiteX88" fmla="*/ 7737 w 10068"/>
                  <a:gd name="connsiteY88" fmla="*/ 6243 h 10000"/>
                  <a:gd name="connsiteX89" fmla="*/ 7769 w 10068"/>
                  <a:gd name="connsiteY89" fmla="*/ 6431 h 10000"/>
                  <a:gd name="connsiteX90" fmla="*/ 7785 w 10068"/>
                  <a:gd name="connsiteY90" fmla="*/ 6536 h 10000"/>
                  <a:gd name="connsiteX91" fmla="*/ 7820 w 10068"/>
                  <a:gd name="connsiteY91" fmla="*/ 6576 h 10000"/>
                  <a:gd name="connsiteX92" fmla="*/ 7820 w 10068"/>
                  <a:gd name="connsiteY92" fmla="*/ 6536 h 10000"/>
                  <a:gd name="connsiteX93" fmla="*/ 7870 w 10068"/>
                  <a:gd name="connsiteY93" fmla="*/ 6473 h 10000"/>
                  <a:gd name="connsiteX94" fmla="*/ 7921 w 10068"/>
                  <a:gd name="connsiteY94" fmla="*/ 6368 h 10000"/>
                  <a:gd name="connsiteX95" fmla="*/ 7970 w 10068"/>
                  <a:gd name="connsiteY95" fmla="*/ 6243 h 10000"/>
                  <a:gd name="connsiteX96" fmla="*/ 8103 w 10068"/>
                  <a:gd name="connsiteY96" fmla="*/ 5908 h 10000"/>
                  <a:gd name="connsiteX97" fmla="*/ 8184 w 10068"/>
                  <a:gd name="connsiteY97" fmla="*/ 5468 h 10000"/>
                  <a:gd name="connsiteX98" fmla="*/ 8218 w 10068"/>
                  <a:gd name="connsiteY98" fmla="*/ 5302 h 10000"/>
                  <a:gd name="connsiteX99" fmla="*/ 8218 w 10068"/>
                  <a:gd name="connsiteY99" fmla="*/ 5175 h 10000"/>
                  <a:gd name="connsiteX100" fmla="*/ 8168 w 10068"/>
                  <a:gd name="connsiteY100" fmla="*/ 4968 h 10000"/>
                  <a:gd name="connsiteX101" fmla="*/ 8103 w 10068"/>
                  <a:gd name="connsiteY101" fmla="*/ 4862 h 10000"/>
                  <a:gd name="connsiteX102" fmla="*/ 8086 w 10068"/>
                  <a:gd name="connsiteY102" fmla="*/ 4843 h 10000"/>
                  <a:gd name="connsiteX103" fmla="*/ 8218 w 10068"/>
                  <a:gd name="connsiteY103" fmla="*/ 5029 h 10000"/>
                  <a:gd name="connsiteX104" fmla="*/ 8367 w 10068"/>
                  <a:gd name="connsiteY104" fmla="*/ 5196 h 10000"/>
                  <a:gd name="connsiteX105" fmla="*/ 8568 w 10068"/>
                  <a:gd name="connsiteY105" fmla="*/ 5365 h 10000"/>
                  <a:gd name="connsiteX106" fmla="*/ 8751 w 10068"/>
                  <a:gd name="connsiteY106" fmla="*/ 5574 h 10000"/>
                  <a:gd name="connsiteX107" fmla="*/ 8900 w 10068"/>
                  <a:gd name="connsiteY107" fmla="*/ 5846 h 10000"/>
                  <a:gd name="connsiteX108" fmla="*/ 9065 w 10068"/>
                  <a:gd name="connsiteY108" fmla="*/ 6138 h 10000"/>
                  <a:gd name="connsiteX109" fmla="*/ 9198 w 10068"/>
                  <a:gd name="connsiteY109" fmla="*/ 6513 h 10000"/>
                  <a:gd name="connsiteX110" fmla="*/ 9298 w 10068"/>
                  <a:gd name="connsiteY110" fmla="*/ 6973 h 10000"/>
                  <a:gd name="connsiteX111" fmla="*/ 9364 w 10068"/>
                  <a:gd name="connsiteY111" fmla="*/ 7475 h 10000"/>
                  <a:gd name="connsiteX112" fmla="*/ 9413 w 10068"/>
                  <a:gd name="connsiteY112" fmla="*/ 7935 h 10000"/>
                  <a:gd name="connsiteX113" fmla="*/ 9413 w 10068"/>
                  <a:gd name="connsiteY113" fmla="*/ 8354 h 10000"/>
                  <a:gd name="connsiteX114" fmla="*/ 9413 w 10068"/>
                  <a:gd name="connsiteY114" fmla="*/ 8686 h 10000"/>
                  <a:gd name="connsiteX115" fmla="*/ 9413 w 10068"/>
                  <a:gd name="connsiteY115" fmla="*/ 8938 h 10000"/>
                  <a:gd name="connsiteX116" fmla="*/ 9379 w 10068"/>
                  <a:gd name="connsiteY116" fmla="*/ 9146 h 10000"/>
                  <a:gd name="connsiteX117" fmla="*/ 9379 w 10068"/>
                  <a:gd name="connsiteY117" fmla="*/ 9314 h 10000"/>
                  <a:gd name="connsiteX118" fmla="*/ 9379 w 10068"/>
                  <a:gd name="connsiteY118" fmla="*/ 9357 h 10000"/>
                  <a:gd name="connsiteX119" fmla="*/ 9429 w 10068"/>
                  <a:gd name="connsiteY119" fmla="*/ 9357 h 10000"/>
                  <a:gd name="connsiteX120" fmla="*/ 9546 w 10068"/>
                  <a:gd name="connsiteY120" fmla="*/ 9440 h 10000"/>
                  <a:gd name="connsiteX121" fmla="*/ 9696 w 10068"/>
                  <a:gd name="connsiteY121" fmla="*/ 9543 h 10000"/>
                  <a:gd name="connsiteX122" fmla="*/ 10042 w 10068"/>
                  <a:gd name="connsiteY122" fmla="*/ 10000 h 10000"/>
                  <a:gd name="connsiteX123" fmla="*/ 9099 w 10068"/>
                  <a:gd name="connsiteY123" fmla="*/ 2668 h 10000"/>
                  <a:gd name="connsiteX124" fmla="*/ 5216 w 10068"/>
                  <a:gd name="connsiteY124" fmla="*/ 1 h 10000"/>
                  <a:gd name="connsiteX125" fmla="*/ 1453 w 10068"/>
                  <a:gd name="connsiteY125"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179 w 10068"/>
                  <a:gd name="connsiteY8" fmla="*/ 3529 h 10000"/>
                  <a:gd name="connsiteX9" fmla="*/ 4152 w 10068"/>
                  <a:gd name="connsiteY9" fmla="*/ 3839 h 10000"/>
                  <a:gd name="connsiteX10" fmla="*/ 4035 w 10068"/>
                  <a:gd name="connsiteY10" fmla="*/ 4090 h 10000"/>
                  <a:gd name="connsiteX11" fmla="*/ 3936 w 10068"/>
                  <a:gd name="connsiteY11" fmla="*/ 4363 h 10000"/>
                  <a:gd name="connsiteX12" fmla="*/ 3854 w 10068"/>
                  <a:gd name="connsiteY12" fmla="*/ 4674 h 10000"/>
                  <a:gd name="connsiteX13" fmla="*/ 3803 w 10068"/>
                  <a:gd name="connsiteY13" fmla="*/ 4968 h 10000"/>
                  <a:gd name="connsiteX14" fmla="*/ 3770 w 10068"/>
                  <a:gd name="connsiteY14" fmla="*/ 5365 h 10000"/>
                  <a:gd name="connsiteX15" fmla="*/ 3803 w 10068"/>
                  <a:gd name="connsiteY15" fmla="*/ 5698 h 10000"/>
                  <a:gd name="connsiteX16" fmla="*/ 3886 w 10068"/>
                  <a:gd name="connsiteY16" fmla="*/ 5971 h 10000"/>
                  <a:gd name="connsiteX17" fmla="*/ 3985 w 10068"/>
                  <a:gd name="connsiteY17" fmla="*/ 6138 h 10000"/>
                  <a:gd name="connsiteX18" fmla="*/ 4103 w 10068"/>
                  <a:gd name="connsiteY18" fmla="*/ 6264 h 10000"/>
                  <a:gd name="connsiteX19" fmla="*/ 4202 w 10068"/>
                  <a:gd name="connsiteY19" fmla="*/ 6368 h 10000"/>
                  <a:gd name="connsiteX20" fmla="*/ 4251 w 10068"/>
                  <a:gd name="connsiteY20" fmla="*/ 6410 h 10000"/>
                  <a:gd name="connsiteX21" fmla="*/ 4284 w 10068"/>
                  <a:gd name="connsiteY21" fmla="*/ 6410 h 10000"/>
                  <a:gd name="connsiteX22" fmla="*/ 4284 w 10068"/>
                  <a:gd name="connsiteY22" fmla="*/ 6368 h 10000"/>
                  <a:gd name="connsiteX23" fmla="*/ 4251 w 10068"/>
                  <a:gd name="connsiteY23" fmla="*/ 6243 h 10000"/>
                  <a:gd name="connsiteX24" fmla="*/ 4235 w 10068"/>
                  <a:gd name="connsiteY24" fmla="*/ 6096 h 10000"/>
                  <a:gd name="connsiteX25" fmla="*/ 4202 w 10068"/>
                  <a:gd name="connsiteY25" fmla="*/ 5867 h 10000"/>
                  <a:gd name="connsiteX26" fmla="*/ 4202 w 10068"/>
                  <a:gd name="connsiteY26" fmla="*/ 5635 h 10000"/>
                  <a:gd name="connsiteX27" fmla="*/ 4235 w 10068"/>
                  <a:gd name="connsiteY27" fmla="*/ 5344 h 10000"/>
                  <a:gd name="connsiteX28" fmla="*/ 4251 w 10068"/>
                  <a:gd name="connsiteY28" fmla="*/ 5029 h 10000"/>
                  <a:gd name="connsiteX29" fmla="*/ 4366 w 10068"/>
                  <a:gd name="connsiteY29" fmla="*/ 4736 h 10000"/>
                  <a:gd name="connsiteX30" fmla="*/ 4467 w 10068"/>
                  <a:gd name="connsiteY30" fmla="*/ 4424 h 10000"/>
                  <a:gd name="connsiteX31" fmla="*/ 4599 w 10068"/>
                  <a:gd name="connsiteY31" fmla="*/ 4194 h 10000"/>
                  <a:gd name="connsiteX32" fmla="*/ 4698 w 10068"/>
                  <a:gd name="connsiteY32" fmla="*/ 4005 h 10000"/>
                  <a:gd name="connsiteX33" fmla="*/ 4833 w 10068"/>
                  <a:gd name="connsiteY33" fmla="*/ 3839 h 10000"/>
                  <a:gd name="connsiteX34" fmla="*/ 4948 w 10068"/>
                  <a:gd name="connsiteY34" fmla="*/ 3691 h 10000"/>
                  <a:gd name="connsiteX35" fmla="*/ 5047 w 10068"/>
                  <a:gd name="connsiteY35" fmla="*/ 3588 h 10000"/>
                  <a:gd name="connsiteX36" fmla="*/ 5182 w 10068"/>
                  <a:gd name="connsiteY36" fmla="*/ 3525 h 10000"/>
                  <a:gd name="connsiteX37" fmla="*/ 5266 w 10068"/>
                  <a:gd name="connsiteY37" fmla="*/ 3525 h 10000"/>
                  <a:gd name="connsiteX38" fmla="*/ 5349 w 10068"/>
                  <a:gd name="connsiteY38" fmla="*/ 3588 h 10000"/>
                  <a:gd name="connsiteX39" fmla="*/ 5430 w 10068"/>
                  <a:gd name="connsiteY39" fmla="*/ 3691 h 10000"/>
                  <a:gd name="connsiteX40" fmla="*/ 5482 w 10068"/>
                  <a:gd name="connsiteY40" fmla="*/ 3839 h 10000"/>
                  <a:gd name="connsiteX41" fmla="*/ 5515 w 10068"/>
                  <a:gd name="connsiteY41" fmla="*/ 4028 h 10000"/>
                  <a:gd name="connsiteX42" fmla="*/ 5582 w 10068"/>
                  <a:gd name="connsiteY42" fmla="*/ 4528 h 10000"/>
                  <a:gd name="connsiteX43" fmla="*/ 5615 w 10068"/>
                  <a:gd name="connsiteY43" fmla="*/ 5092 h 10000"/>
                  <a:gd name="connsiteX44" fmla="*/ 5648 w 10068"/>
                  <a:gd name="connsiteY44" fmla="*/ 5678 h 10000"/>
                  <a:gd name="connsiteX45" fmla="*/ 5648 w 10068"/>
                  <a:gd name="connsiteY45" fmla="*/ 5929 h 10000"/>
                  <a:gd name="connsiteX46" fmla="*/ 5648 w 10068"/>
                  <a:gd name="connsiteY46" fmla="*/ 6138 h 10000"/>
                  <a:gd name="connsiteX47" fmla="*/ 5615 w 10068"/>
                  <a:gd name="connsiteY47" fmla="*/ 6346 h 10000"/>
                  <a:gd name="connsiteX48" fmla="*/ 5615 w 10068"/>
                  <a:gd name="connsiteY48" fmla="*/ 6473 h 10000"/>
                  <a:gd name="connsiteX49" fmla="*/ 5615 w 10068"/>
                  <a:gd name="connsiteY49" fmla="*/ 6576 h 10000"/>
                  <a:gd name="connsiteX50" fmla="*/ 5615 w 10068"/>
                  <a:gd name="connsiteY50" fmla="*/ 6597 h 10000"/>
                  <a:gd name="connsiteX51" fmla="*/ 6244 w 10068"/>
                  <a:gd name="connsiteY51" fmla="*/ 3170 h 10000"/>
                  <a:gd name="connsiteX52" fmla="*/ 6278 w 10068"/>
                  <a:gd name="connsiteY52" fmla="*/ 3233 h 10000"/>
                  <a:gd name="connsiteX53" fmla="*/ 6310 w 10068"/>
                  <a:gd name="connsiteY53" fmla="*/ 3338 h 10000"/>
                  <a:gd name="connsiteX54" fmla="*/ 6359 w 10068"/>
                  <a:gd name="connsiteY54" fmla="*/ 3503 h 10000"/>
                  <a:gd name="connsiteX55" fmla="*/ 6410 w 10068"/>
                  <a:gd name="connsiteY55" fmla="*/ 3734 h 10000"/>
                  <a:gd name="connsiteX56" fmla="*/ 6458 w 10068"/>
                  <a:gd name="connsiteY56" fmla="*/ 3965 h 10000"/>
                  <a:gd name="connsiteX57" fmla="*/ 6542 w 10068"/>
                  <a:gd name="connsiteY57" fmla="*/ 4258 h 10000"/>
                  <a:gd name="connsiteX58" fmla="*/ 6627 w 10068"/>
                  <a:gd name="connsiteY58" fmla="*/ 4904 h 10000"/>
                  <a:gd name="connsiteX59" fmla="*/ 6644 w 10068"/>
                  <a:gd name="connsiteY59" fmla="*/ 5238 h 10000"/>
                  <a:gd name="connsiteX60" fmla="*/ 6644 w 10068"/>
                  <a:gd name="connsiteY60" fmla="*/ 5511 h 10000"/>
                  <a:gd name="connsiteX61" fmla="*/ 6644 w 10068"/>
                  <a:gd name="connsiteY61" fmla="*/ 5740 h 10000"/>
                  <a:gd name="connsiteX62" fmla="*/ 6627 w 10068"/>
                  <a:gd name="connsiteY62" fmla="*/ 5929 h 10000"/>
                  <a:gd name="connsiteX63" fmla="*/ 6592 w 10068"/>
                  <a:gd name="connsiteY63" fmla="*/ 6096 h 10000"/>
                  <a:gd name="connsiteX64" fmla="*/ 6577 w 10068"/>
                  <a:gd name="connsiteY64" fmla="*/ 6199 h 10000"/>
                  <a:gd name="connsiteX65" fmla="*/ 6542 w 10068"/>
                  <a:gd name="connsiteY65" fmla="*/ 6264 h 10000"/>
                  <a:gd name="connsiteX66" fmla="*/ 6542 w 10068"/>
                  <a:gd name="connsiteY66" fmla="*/ 6306 h 10000"/>
                  <a:gd name="connsiteX67" fmla="*/ 6542 w 10068"/>
                  <a:gd name="connsiteY67" fmla="*/ 6264 h 10000"/>
                  <a:gd name="connsiteX68" fmla="*/ 6627 w 10068"/>
                  <a:gd name="connsiteY68" fmla="*/ 6199 h 10000"/>
                  <a:gd name="connsiteX69" fmla="*/ 6709 w 10068"/>
                  <a:gd name="connsiteY69" fmla="*/ 6074 h 10000"/>
                  <a:gd name="connsiteX70" fmla="*/ 6774 w 10068"/>
                  <a:gd name="connsiteY70" fmla="*/ 5908 h 10000"/>
                  <a:gd name="connsiteX71" fmla="*/ 6975 w 10068"/>
                  <a:gd name="connsiteY71" fmla="*/ 5532 h 10000"/>
                  <a:gd name="connsiteX72" fmla="*/ 7154 w 10068"/>
                  <a:gd name="connsiteY72" fmla="*/ 5092 h 10000"/>
                  <a:gd name="connsiteX73" fmla="*/ 7173 w 10068"/>
                  <a:gd name="connsiteY73" fmla="*/ 4926 h 10000"/>
                  <a:gd name="connsiteX74" fmla="*/ 7206 w 10068"/>
                  <a:gd name="connsiteY74" fmla="*/ 4736 h 10000"/>
                  <a:gd name="connsiteX75" fmla="*/ 7206 w 10068"/>
                  <a:gd name="connsiteY75" fmla="*/ 4424 h 10000"/>
                  <a:gd name="connsiteX76" fmla="*/ 7154 w 10068"/>
                  <a:gd name="connsiteY76" fmla="*/ 4258 h 10000"/>
                  <a:gd name="connsiteX77" fmla="*/ 7122 w 10068"/>
                  <a:gd name="connsiteY77" fmla="*/ 4235 h 10000"/>
                  <a:gd name="connsiteX78" fmla="*/ 7122 w 10068"/>
                  <a:gd name="connsiteY78" fmla="*/ 4194 h 10000"/>
                  <a:gd name="connsiteX79" fmla="*/ 7154 w 10068"/>
                  <a:gd name="connsiteY79" fmla="*/ 4235 h 10000"/>
                  <a:gd name="connsiteX80" fmla="*/ 7206 w 10068"/>
                  <a:gd name="connsiteY80" fmla="*/ 4341 h 10000"/>
                  <a:gd name="connsiteX81" fmla="*/ 7290 w 10068"/>
                  <a:gd name="connsiteY81" fmla="*/ 4466 h 10000"/>
                  <a:gd name="connsiteX82" fmla="*/ 7389 w 10068"/>
                  <a:gd name="connsiteY82" fmla="*/ 4632 h 10000"/>
                  <a:gd name="connsiteX83" fmla="*/ 7573 w 10068"/>
                  <a:gd name="connsiteY83" fmla="*/ 4904 h 10000"/>
                  <a:gd name="connsiteX84" fmla="*/ 7638 w 10068"/>
                  <a:gd name="connsiteY84" fmla="*/ 5029 h 10000"/>
                  <a:gd name="connsiteX85" fmla="*/ 7654 w 10068"/>
                  <a:gd name="connsiteY85" fmla="*/ 5072 h 10000"/>
                  <a:gd name="connsiteX86" fmla="*/ 7705 w 10068"/>
                  <a:gd name="connsiteY86" fmla="*/ 5574 h 10000"/>
                  <a:gd name="connsiteX87" fmla="*/ 7737 w 10068"/>
                  <a:gd name="connsiteY87" fmla="*/ 6032 h 10000"/>
                  <a:gd name="connsiteX88" fmla="*/ 7737 w 10068"/>
                  <a:gd name="connsiteY88" fmla="*/ 6243 h 10000"/>
                  <a:gd name="connsiteX89" fmla="*/ 7769 w 10068"/>
                  <a:gd name="connsiteY89" fmla="*/ 6431 h 10000"/>
                  <a:gd name="connsiteX90" fmla="*/ 7785 w 10068"/>
                  <a:gd name="connsiteY90" fmla="*/ 6536 h 10000"/>
                  <a:gd name="connsiteX91" fmla="*/ 7820 w 10068"/>
                  <a:gd name="connsiteY91" fmla="*/ 6576 h 10000"/>
                  <a:gd name="connsiteX92" fmla="*/ 7820 w 10068"/>
                  <a:gd name="connsiteY92" fmla="*/ 6536 h 10000"/>
                  <a:gd name="connsiteX93" fmla="*/ 7870 w 10068"/>
                  <a:gd name="connsiteY93" fmla="*/ 6473 h 10000"/>
                  <a:gd name="connsiteX94" fmla="*/ 7921 w 10068"/>
                  <a:gd name="connsiteY94" fmla="*/ 6368 h 10000"/>
                  <a:gd name="connsiteX95" fmla="*/ 7970 w 10068"/>
                  <a:gd name="connsiteY95" fmla="*/ 6243 h 10000"/>
                  <a:gd name="connsiteX96" fmla="*/ 8103 w 10068"/>
                  <a:gd name="connsiteY96" fmla="*/ 5908 h 10000"/>
                  <a:gd name="connsiteX97" fmla="*/ 8184 w 10068"/>
                  <a:gd name="connsiteY97" fmla="*/ 5468 h 10000"/>
                  <a:gd name="connsiteX98" fmla="*/ 8218 w 10068"/>
                  <a:gd name="connsiteY98" fmla="*/ 5302 h 10000"/>
                  <a:gd name="connsiteX99" fmla="*/ 8218 w 10068"/>
                  <a:gd name="connsiteY99" fmla="*/ 5175 h 10000"/>
                  <a:gd name="connsiteX100" fmla="*/ 8168 w 10068"/>
                  <a:gd name="connsiteY100" fmla="*/ 4968 h 10000"/>
                  <a:gd name="connsiteX101" fmla="*/ 8103 w 10068"/>
                  <a:gd name="connsiteY101" fmla="*/ 4862 h 10000"/>
                  <a:gd name="connsiteX102" fmla="*/ 8086 w 10068"/>
                  <a:gd name="connsiteY102" fmla="*/ 4843 h 10000"/>
                  <a:gd name="connsiteX103" fmla="*/ 8218 w 10068"/>
                  <a:gd name="connsiteY103" fmla="*/ 5029 h 10000"/>
                  <a:gd name="connsiteX104" fmla="*/ 8367 w 10068"/>
                  <a:gd name="connsiteY104" fmla="*/ 5196 h 10000"/>
                  <a:gd name="connsiteX105" fmla="*/ 8568 w 10068"/>
                  <a:gd name="connsiteY105" fmla="*/ 5365 h 10000"/>
                  <a:gd name="connsiteX106" fmla="*/ 8751 w 10068"/>
                  <a:gd name="connsiteY106" fmla="*/ 5574 h 10000"/>
                  <a:gd name="connsiteX107" fmla="*/ 8900 w 10068"/>
                  <a:gd name="connsiteY107" fmla="*/ 5846 h 10000"/>
                  <a:gd name="connsiteX108" fmla="*/ 9065 w 10068"/>
                  <a:gd name="connsiteY108" fmla="*/ 6138 h 10000"/>
                  <a:gd name="connsiteX109" fmla="*/ 9198 w 10068"/>
                  <a:gd name="connsiteY109" fmla="*/ 6513 h 10000"/>
                  <a:gd name="connsiteX110" fmla="*/ 9298 w 10068"/>
                  <a:gd name="connsiteY110" fmla="*/ 6973 h 10000"/>
                  <a:gd name="connsiteX111" fmla="*/ 9364 w 10068"/>
                  <a:gd name="connsiteY111" fmla="*/ 7475 h 10000"/>
                  <a:gd name="connsiteX112" fmla="*/ 9413 w 10068"/>
                  <a:gd name="connsiteY112" fmla="*/ 7935 h 10000"/>
                  <a:gd name="connsiteX113" fmla="*/ 9413 w 10068"/>
                  <a:gd name="connsiteY113" fmla="*/ 8354 h 10000"/>
                  <a:gd name="connsiteX114" fmla="*/ 9413 w 10068"/>
                  <a:gd name="connsiteY114" fmla="*/ 8686 h 10000"/>
                  <a:gd name="connsiteX115" fmla="*/ 9413 w 10068"/>
                  <a:gd name="connsiteY115" fmla="*/ 8938 h 10000"/>
                  <a:gd name="connsiteX116" fmla="*/ 9379 w 10068"/>
                  <a:gd name="connsiteY116" fmla="*/ 9146 h 10000"/>
                  <a:gd name="connsiteX117" fmla="*/ 9379 w 10068"/>
                  <a:gd name="connsiteY117" fmla="*/ 9314 h 10000"/>
                  <a:gd name="connsiteX118" fmla="*/ 9379 w 10068"/>
                  <a:gd name="connsiteY118" fmla="*/ 9357 h 10000"/>
                  <a:gd name="connsiteX119" fmla="*/ 9429 w 10068"/>
                  <a:gd name="connsiteY119" fmla="*/ 9357 h 10000"/>
                  <a:gd name="connsiteX120" fmla="*/ 9546 w 10068"/>
                  <a:gd name="connsiteY120" fmla="*/ 9440 h 10000"/>
                  <a:gd name="connsiteX121" fmla="*/ 9696 w 10068"/>
                  <a:gd name="connsiteY121" fmla="*/ 9543 h 10000"/>
                  <a:gd name="connsiteX122" fmla="*/ 10042 w 10068"/>
                  <a:gd name="connsiteY122" fmla="*/ 10000 h 10000"/>
                  <a:gd name="connsiteX123" fmla="*/ 9099 w 10068"/>
                  <a:gd name="connsiteY123" fmla="*/ 2668 h 10000"/>
                  <a:gd name="connsiteX124" fmla="*/ 5216 w 10068"/>
                  <a:gd name="connsiteY124" fmla="*/ 1 h 10000"/>
                  <a:gd name="connsiteX125" fmla="*/ 1453 w 10068"/>
                  <a:gd name="connsiteY125"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152 w 10068"/>
                  <a:gd name="connsiteY9" fmla="*/ 3839 h 10000"/>
                  <a:gd name="connsiteX10" fmla="*/ 4035 w 10068"/>
                  <a:gd name="connsiteY10" fmla="*/ 4090 h 10000"/>
                  <a:gd name="connsiteX11" fmla="*/ 3936 w 10068"/>
                  <a:gd name="connsiteY11" fmla="*/ 4363 h 10000"/>
                  <a:gd name="connsiteX12" fmla="*/ 3854 w 10068"/>
                  <a:gd name="connsiteY12" fmla="*/ 4674 h 10000"/>
                  <a:gd name="connsiteX13" fmla="*/ 3803 w 10068"/>
                  <a:gd name="connsiteY13" fmla="*/ 4968 h 10000"/>
                  <a:gd name="connsiteX14" fmla="*/ 3770 w 10068"/>
                  <a:gd name="connsiteY14" fmla="*/ 5365 h 10000"/>
                  <a:gd name="connsiteX15" fmla="*/ 3803 w 10068"/>
                  <a:gd name="connsiteY15" fmla="*/ 5698 h 10000"/>
                  <a:gd name="connsiteX16" fmla="*/ 3886 w 10068"/>
                  <a:gd name="connsiteY16" fmla="*/ 5971 h 10000"/>
                  <a:gd name="connsiteX17" fmla="*/ 3985 w 10068"/>
                  <a:gd name="connsiteY17" fmla="*/ 6138 h 10000"/>
                  <a:gd name="connsiteX18" fmla="*/ 4103 w 10068"/>
                  <a:gd name="connsiteY18" fmla="*/ 6264 h 10000"/>
                  <a:gd name="connsiteX19" fmla="*/ 4202 w 10068"/>
                  <a:gd name="connsiteY19" fmla="*/ 6368 h 10000"/>
                  <a:gd name="connsiteX20" fmla="*/ 4251 w 10068"/>
                  <a:gd name="connsiteY20" fmla="*/ 6410 h 10000"/>
                  <a:gd name="connsiteX21" fmla="*/ 4284 w 10068"/>
                  <a:gd name="connsiteY21" fmla="*/ 6410 h 10000"/>
                  <a:gd name="connsiteX22" fmla="*/ 4284 w 10068"/>
                  <a:gd name="connsiteY22" fmla="*/ 6368 h 10000"/>
                  <a:gd name="connsiteX23" fmla="*/ 4251 w 10068"/>
                  <a:gd name="connsiteY23" fmla="*/ 6243 h 10000"/>
                  <a:gd name="connsiteX24" fmla="*/ 4235 w 10068"/>
                  <a:gd name="connsiteY24" fmla="*/ 6096 h 10000"/>
                  <a:gd name="connsiteX25" fmla="*/ 4202 w 10068"/>
                  <a:gd name="connsiteY25" fmla="*/ 5867 h 10000"/>
                  <a:gd name="connsiteX26" fmla="*/ 4202 w 10068"/>
                  <a:gd name="connsiteY26" fmla="*/ 5635 h 10000"/>
                  <a:gd name="connsiteX27" fmla="*/ 4235 w 10068"/>
                  <a:gd name="connsiteY27" fmla="*/ 5344 h 10000"/>
                  <a:gd name="connsiteX28" fmla="*/ 4251 w 10068"/>
                  <a:gd name="connsiteY28" fmla="*/ 5029 h 10000"/>
                  <a:gd name="connsiteX29" fmla="*/ 4366 w 10068"/>
                  <a:gd name="connsiteY29" fmla="*/ 4736 h 10000"/>
                  <a:gd name="connsiteX30" fmla="*/ 4467 w 10068"/>
                  <a:gd name="connsiteY30" fmla="*/ 4424 h 10000"/>
                  <a:gd name="connsiteX31" fmla="*/ 4599 w 10068"/>
                  <a:gd name="connsiteY31" fmla="*/ 4194 h 10000"/>
                  <a:gd name="connsiteX32" fmla="*/ 4698 w 10068"/>
                  <a:gd name="connsiteY32" fmla="*/ 4005 h 10000"/>
                  <a:gd name="connsiteX33" fmla="*/ 4833 w 10068"/>
                  <a:gd name="connsiteY33" fmla="*/ 3839 h 10000"/>
                  <a:gd name="connsiteX34" fmla="*/ 4948 w 10068"/>
                  <a:gd name="connsiteY34" fmla="*/ 3691 h 10000"/>
                  <a:gd name="connsiteX35" fmla="*/ 5047 w 10068"/>
                  <a:gd name="connsiteY35" fmla="*/ 3588 h 10000"/>
                  <a:gd name="connsiteX36" fmla="*/ 5182 w 10068"/>
                  <a:gd name="connsiteY36" fmla="*/ 3525 h 10000"/>
                  <a:gd name="connsiteX37" fmla="*/ 5266 w 10068"/>
                  <a:gd name="connsiteY37" fmla="*/ 3525 h 10000"/>
                  <a:gd name="connsiteX38" fmla="*/ 5349 w 10068"/>
                  <a:gd name="connsiteY38" fmla="*/ 3588 h 10000"/>
                  <a:gd name="connsiteX39" fmla="*/ 5430 w 10068"/>
                  <a:gd name="connsiteY39" fmla="*/ 3691 h 10000"/>
                  <a:gd name="connsiteX40" fmla="*/ 5482 w 10068"/>
                  <a:gd name="connsiteY40" fmla="*/ 3839 h 10000"/>
                  <a:gd name="connsiteX41" fmla="*/ 5515 w 10068"/>
                  <a:gd name="connsiteY41" fmla="*/ 4028 h 10000"/>
                  <a:gd name="connsiteX42" fmla="*/ 5582 w 10068"/>
                  <a:gd name="connsiteY42" fmla="*/ 4528 h 10000"/>
                  <a:gd name="connsiteX43" fmla="*/ 5615 w 10068"/>
                  <a:gd name="connsiteY43" fmla="*/ 5092 h 10000"/>
                  <a:gd name="connsiteX44" fmla="*/ 5648 w 10068"/>
                  <a:gd name="connsiteY44" fmla="*/ 5678 h 10000"/>
                  <a:gd name="connsiteX45" fmla="*/ 5648 w 10068"/>
                  <a:gd name="connsiteY45" fmla="*/ 5929 h 10000"/>
                  <a:gd name="connsiteX46" fmla="*/ 5648 w 10068"/>
                  <a:gd name="connsiteY46" fmla="*/ 6138 h 10000"/>
                  <a:gd name="connsiteX47" fmla="*/ 5615 w 10068"/>
                  <a:gd name="connsiteY47" fmla="*/ 6346 h 10000"/>
                  <a:gd name="connsiteX48" fmla="*/ 5615 w 10068"/>
                  <a:gd name="connsiteY48" fmla="*/ 6473 h 10000"/>
                  <a:gd name="connsiteX49" fmla="*/ 5615 w 10068"/>
                  <a:gd name="connsiteY49" fmla="*/ 6576 h 10000"/>
                  <a:gd name="connsiteX50" fmla="*/ 5615 w 10068"/>
                  <a:gd name="connsiteY50" fmla="*/ 6597 h 10000"/>
                  <a:gd name="connsiteX51" fmla="*/ 6244 w 10068"/>
                  <a:gd name="connsiteY51" fmla="*/ 3170 h 10000"/>
                  <a:gd name="connsiteX52" fmla="*/ 6278 w 10068"/>
                  <a:gd name="connsiteY52" fmla="*/ 3233 h 10000"/>
                  <a:gd name="connsiteX53" fmla="*/ 6310 w 10068"/>
                  <a:gd name="connsiteY53" fmla="*/ 3338 h 10000"/>
                  <a:gd name="connsiteX54" fmla="*/ 6359 w 10068"/>
                  <a:gd name="connsiteY54" fmla="*/ 3503 h 10000"/>
                  <a:gd name="connsiteX55" fmla="*/ 6410 w 10068"/>
                  <a:gd name="connsiteY55" fmla="*/ 3734 h 10000"/>
                  <a:gd name="connsiteX56" fmla="*/ 6458 w 10068"/>
                  <a:gd name="connsiteY56" fmla="*/ 3965 h 10000"/>
                  <a:gd name="connsiteX57" fmla="*/ 6542 w 10068"/>
                  <a:gd name="connsiteY57" fmla="*/ 4258 h 10000"/>
                  <a:gd name="connsiteX58" fmla="*/ 6627 w 10068"/>
                  <a:gd name="connsiteY58" fmla="*/ 4904 h 10000"/>
                  <a:gd name="connsiteX59" fmla="*/ 6644 w 10068"/>
                  <a:gd name="connsiteY59" fmla="*/ 5238 h 10000"/>
                  <a:gd name="connsiteX60" fmla="*/ 6644 w 10068"/>
                  <a:gd name="connsiteY60" fmla="*/ 5511 h 10000"/>
                  <a:gd name="connsiteX61" fmla="*/ 6644 w 10068"/>
                  <a:gd name="connsiteY61" fmla="*/ 5740 h 10000"/>
                  <a:gd name="connsiteX62" fmla="*/ 6627 w 10068"/>
                  <a:gd name="connsiteY62" fmla="*/ 5929 h 10000"/>
                  <a:gd name="connsiteX63" fmla="*/ 6592 w 10068"/>
                  <a:gd name="connsiteY63" fmla="*/ 6096 h 10000"/>
                  <a:gd name="connsiteX64" fmla="*/ 6577 w 10068"/>
                  <a:gd name="connsiteY64" fmla="*/ 6199 h 10000"/>
                  <a:gd name="connsiteX65" fmla="*/ 6542 w 10068"/>
                  <a:gd name="connsiteY65" fmla="*/ 6264 h 10000"/>
                  <a:gd name="connsiteX66" fmla="*/ 6542 w 10068"/>
                  <a:gd name="connsiteY66" fmla="*/ 6306 h 10000"/>
                  <a:gd name="connsiteX67" fmla="*/ 6542 w 10068"/>
                  <a:gd name="connsiteY67" fmla="*/ 6264 h 10000"/>
                  <a:gd name="connsiteX68" fmla="*/ 6627 w 10068"/>
                  <a:gd name="connsiteY68" fmla="*/ 6199 h 10000"/>
                  <a:gd name="connsiteX69" fmla="*/ 6709 w 10068"/>
                  <a:gd name="connsiteY69" fmla="*/ 6074 h 10000"/>
                  <a:gd name="connsiteX70" fmla="*/ 6774 w 10068"/>
                  <a:gd name="connsiteY70" fmla="*/ 5908 h 10000"/>
                  <a:gd name="connsiteX71" fmla="*/ 6975 w 10068"/>
                  <a:gd name="connsiteY71" fmla="*/ 5532 h 10000"/>
                  <a:gd name="connsiteX72" fmla="*/ 7154 w 10068"/>
                  <a:gd name="connsiteY72" fmla="*/ 5092 h 10000"/>
                  <a:gd name="connsiteX73" fmla="*/ 7173 w 10068"/>
                  <a:gd name="connsiteY73" fmla="*/ 4926 h 10000"/>
                  <a:gd name="connsiteX74" fmla="*/ 7206 w 10068"/>
                  <a:gd name="connsiteY74" fmla="*/ 4736 h 10000"/>
                  <a:gd name="connsiteX75" fmla="*/ 7206 w 10068"/>
                  <a:gd name="connsiteY75" fmla="*/ 4424 h 10000"/>
                  <a:gd name="connsiteX76" fmla="*/ 7154 w 10068"/>
                  <a:gd name="connsiteY76" fmla="*/ 4258 h 10000"/>
                  <a:gd name="connsiteX77" fmla="*/ 7122 w 10068"/>
                  <a:gd name="connsiteY77" fmla="*/ 4235 h 10000"/>
                  <a:gd name="connsiteX78" fmla="*/ 7122 w 10068"/>
                  <a:gd name="connsiteY78" fmla="*/ 4194 h 10000"/>
                  <a:gd name="connsiteX79" fmla="*/ 7154 w 10068"/>
                  <a:gd name="connsiteY79" fmla="*/ 4235 h 10000"/>
                  <a:gd name="connsiteX80" fmla="*/ 7206 w 10068"/>
                  <a:gd name="connsiteY80" fmla="*/ 4341 h 10000"/>
                  <a:gd name="connsiteX81" fmla="*/ 7290 w 10068"/>
                  <a:gd name="connsiteY81" fmla="*/ 4466 h 10000"/>
                  <a:gd name="connsiteX82" fmla="*/ 7389 w 10068"/>
                  <a:gd name="connsiteY82" fmla="*/ 4632 h 10000"/>
                  <a:gd name="connsiteX83" fmla="*/ 7573 w 10068"/>
                  <a:gd name="connsiteY83" fmla="*/ 4904 h 10000"/>
                  <a:gd name="connsiteX84" fmla="*/ 7638 w 10068"/>
                  <a:gd name="connsiteY84" fmla="*/ 5029 h 10000"/>
                  <a:gd name="connsiteX85" fmla="*/ 7654 w 10068"/>
                  <a:gd name="connsiteY85" fmla="*/ 5072 h 10000"/>
                  <a:gd name="connsiteX86" fmla="*/ 7705 w 10068"/>
                  <a:gd name="connsiteY86" fmla="*/ 5574 h 10000"/>
                  <a:gd name="connsiteX87" fmla="*/ 7737 w 10068"/>
                  <a:gd name="connsiteY87" fmla="*/ 6032 h 10000"/>
                  <a:gd name="connsiteX88" fmla="*/ 7737 w 10068"/>
                  <a:gd name="connsiteY88" fmla="*/ 6243 h 10000"/>
                  <a:gd name="connsiteX89" fmla="*/ 7769 w 10068"/>
                  <a:gd name="connsiteY89" fmla="*/ 6431 h 10000"/>
                  <a:gd name="connsiteX90" fmla="*/ 7785 w 10068"/>
                  <a:gd name="connsiteY90" fmla="*/ 6536 h 10000"/>
                  <a:gd name="connsiteX91" fmla="*/ 7820 w 10068"/>
                  <a:gd name="connsiteY91" fmla="*/ 6576 h 10000"/>
                  <a:gd name="connsiteX92" fmla="*/ 7820 w 10068"/>
                  <a:gd name="connsiteY92" fmla="*/ 6536 h 10000"/>
                  <a:gd name="connsiteX93" fmla="*/ 7870 w 10068"/>
                  <a:gd name="connsiteY93" fmla="*/ 6473 h 10000"/>
                  <a:gd name="connsiteX94" fmla="*/ 7921 w 10068"/>
                  <a:gd name="connsiteY94" fmla="*/ 6368 h 10000"/>
                  <a:gd name="connsiteX95" fmla="*/ 7970 w 10068"/>
                  <a:gd name="connsiteY95" fmla="*/ 6243 h 10000"/>
                  <a:gd name="connsiteX96" fmla="*/ 8103 w 10068"/>
                  <a:gd name="connsiteY96" fmla="*/ 5908 h 10000"/>
                  <a:gd name="connsiteX97" fmla="*/ 8184 w 10068"/>
                  <a:gd name="connsiteY97" fmla="*/ 5468 h 10000"/>
                  <a:gd name="connsiteX98" fmla="*/ 8218 w 10068"/>
                  <a:gd name="connsiteY98" fmla="*/ 5302 h 10000"/>
                  <a:gd name="connsiteX99" fmla="*/ 8218 w 10068"/>
                  <a:gd name="connsiteY99" fmla="*/ 5175 h 10000"/>
                  <a:gd name="connsiteX100" fmla="*/ 8168 w 10068"/>
                  <a:gd name="connsiteY100" fmla="*/ 4968 h 10000"/>
                  <a:gd name="connsiteX101" fmla="*/ 8103 w 10068"/>
                  <a:gd name="connsiteY101" fmla="*/ 4862 h 10000"/>
                  <a:gd name="connsiteX102" fmla="*/ 8086 w 10068"/>
                  <a:gd name="connsiteY102" fmla="*/ 4843 h 10000"/>
                  <a:gd name="connsiteX103" fmla="*/ 8218 w 10068"/>
                  <a:gd name="connsiteY103" fmla="*/ 5029 h 10000"/>
                  <a:gd name="connsiteX104" fmla="*/ 8367 w 10068"/>
                  <a:gd name="connsiteY104" fmla="*/ 5196 h 10000"/>
                  <a:gd name="connsiteX105" fmla="*/ 8568 w 10068"/>
                  <a:gd name="connsiteY105" fmla="*/ 5365 h 10000"/>
                  <a:gd name="connsiteX106" fmla="*/ 8751 w 10068"/>
                  <a:gd name="connsiteY106" fmla="*/ 5574 h 10000"/>
                  <a:gd name="connsiteX107" fmla="*/ 8900 w 10068"/>
                  <a:gd name="connsiteY107" fmla="*/ 5846 h 10000"/>
                  <a:gd name="connsiteX108" fmla="*/ 9065 w 10068"/>
                  <a:gd name="connsiteY108" fmla="*/ 6138 h 10000"/>
                  <a:gd name="connsiteX109" fmla="*/ 9198 w 10068"/>
                  <a:gd name="connsiteY109" fmla="*/ 6513 h 10000"/>
                  <a:gd name="connsiteX110" fmla="*/ 9298 w 10068"/>
                  <a:gd name="connsiteY110" fmla="*/ 6973 h 10000"/>
                  <a:gd name="connsiteX111" fmla="*/ 9364 w 10068"/>
                  <a:gd name="connsiteY111" fmla="*/ 7475 h 10000"/>
                  <a:gd name="connsiteX112" fmla="*/ 9413 w 10068"/>
                  <a:gd name="connsiteY112" fmla="*/ 7935 h 10000"/>
                  <a:gd name="connsiteX113" fmla="*/ 9413 w 10068"/>
                  <a:gd name="connsiteY113" fmla="*/ 8354 h 10000"/>
                  <a:gd name="connsiteX114" fmla="*/ 9413 w 10068"/>
                  <a:gd name="connsiteY114" fmla="*/ 8686 h 10000"/>
                  <a:gd name="connsiteX115" fmla="*/ 9413 w 10068"/>
                  <a:gd name="connsiteY115" fmla="*/ 8938 h 10000"/>
                  <a:gd name="connsiteX116" fmla="*/ 9379 w 10068"/>
                  <a:gd name="connsiteY116" fmla="*/ 9146 h 10000"/>
                  <a:gd name="connsiteX117" fmla="*/ 9379 w 10068"/>
                  <a:gd name="connsiteY117" fmla="*/ 9314 h 10000"/>
                  <a:gd name="connsiteX118" fmla="*/ 9379 w 10068"/>
                  <a:gd name="connsiteY118" fmla="*/ 9357 h 10000"/>
                  <a:gd name="connsiteX119" fmla="*/ 9429 w 10068"/>
                  <a:gd name="connsiteY119" fmla="*/ 9357 h 10000"/>
                  <a:gd name="connsiteX120" fmla="*/ 9546 w 10068"/>
                  <a:gd name="connsiteY120" fmla="*/ 9440 h 10000"/>
                  <a:gd name="connsiteX121" fmla="*/ 9696 w 10068"/>
                  <a:gd name="connsiteY121" fmla="*/ 9543 h 10000"/>
                  <a:gd name="connsiteX122" fmla="*/ 10042 w 10068"/>
                  <a:gd name="connsiteY122" fmla="*/ 10000 h 10000"/>
                  <a:gd name="connsiteX123" fmla="*/ 9099 w 10068"/>
                  <a:gd name="connsiteY123" fmla="*/ 2668 h 10000"/>
                  <a:gd name="connsiteX124" fmla="*/ 5216 w 10068"/>
                  <a:gd name="connsiteY124" fmla="*/ 1 h 10000"/>
                  <a:gd name="connsiteX125" fmla="*/ 1453 w 10068"/>
                  <a:gd name="connsiteY125"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035 w 10068"/>
                  <a:gd name="connsiteY9" fmla="*/ 4090 h 10000"/>
                  <a:gd name="connsiteX10" fmla="*/ 3936 w 10068"/>
                  <a:gd name="connsiteY10" fmla="*/ 4363 h 10000"/>
                  <a:gd name="connsiteX11" fmla="*/ 3854 w 10068"/>
                  <a:gd name="connsiteY11" fmla="*/ 4674 h 10000"/>
                  <a:gd name="connsiteX12" fmla="*/ 3803 w 10068"/>
                  <a:gd name="connsiteY12" fmla="*/ 4968 h 10000"/>
                  <a:gd name="connsiteX13" fmla="*/ 3770 w 10068"/>
                  <a:gd name="connsiteY13" fmla="*/ 5365 h 10000"/>
                  <a:gd name="connsiteX14" fmla="*/ 3803 w 10068"/>
                  <a:gd name="connsiteY14" fmla="*/ 5698 h 10000"/>
                  <a:gd name="connsiteX15" fmla="*/ 3886 w 10068"/>
                  <a:gd name="connsiteY15" fmla="*/ 5971 h 10000"/>
                  <a:gd name="connsiteX16" fmla="*/ 3985 w 10068"/>
                  <a:gd name="connsiteY16" fmla="*/ 6138 h 10000"/>
                  <a:gd name="connsiteX17" fmla="*/ 4103 w 10068"/>
                  <a:gd name="connsiteY17" fmla="*/ 6264 h 10000"/>
                  <a:gd name="connsiteX18" fmla="*/ 4202 w 10068"/>
                  <a:gd name="connsiteY18" fmla="*/ 6368 h 10000"/>
                  <a:gd name="connsiteX19" fmla="*/ 4251 w 10068"/>
                  <a:gd name="connsiteY19" fmla="*/ 6410 h 10000"/>
                  <a:gd name="connsiteX20" fmla="*/ 4284 w 10068"/>
                  <a:gd name="connsiteY20" fmla="*/ 6410 h 10000"/>
                  <a:gd name="connsiteX21" fmla="*/ 4284 w 10068"/>
                  <a:gd name="connsiteY21" fmla="*/ 6368 h 10000"/>
                  <a:gd name="connsiteX22" fmla="*/ 4251 w 10068"/>
                  <a:gd name="connsiteY22" fmla="*/ 6243 h 10000"/>
                  <a:gd name="connsiteX23" fmla="*/ 4235 w 10068"/>
                  <a:gd name="connsiteY23" fmla="*/ 6096 h 10000"/>
                  <a:gd name="connsiteX24" fmla="*/ 4202 w 10068"/>
                  <a:gd name="connsiteY24" fmla="*/ 5867 h 10000"/>
                  <a:gd name="connsiteX25" fmla="*/ 4202 w 10068"/>
                  <a:gd name="connsiteY25" fmla="*/ 5635 h 10000"/>
                  <a:gd name="connsiteX26" fmla="*/ 4235 w 10068"/>
                  <a:gd name="connsiteY26" fmla="*/ 5344 h 10000"/>
                  <a:gd name="connsiteX27" fmla="*/ 4251 w 10068"/>
                  <a:gd name="connsiteY27" fmla="*/ 5029 h 10000"/>
                  <a:gd name="connsiteX28" fmla="*/ 4366 w 10068"/>
                  <a:gd name="connsiteY28" fmla="*/ 4736 h 10000"/>
                  <a:gd name="connsiteX29" fmla="*/ 4467 w 10068"/>
                  <a:gd name="connsiteY29" fmla="*/ 4424 h 10000"/>
                  <a:gd name="connsiteX30" fmla="*/ 4599 w 10068"/>
                  <a:gd name="connsiteY30" fmla="*/ 4194 h 10000"/>
                  <a:gd name="connsiteX31" fmla="*/ 4698 w 10068"/>
                  <a:gd name="connsiteY31" fmla="*/ 4005 h 10000"/>
                  <a:gd name="connsiteX32" fmla="*/ 4833 w 10068"/>
                  <a:gd name="connsiteY32" fmla="*/ 3839 h 10000"/>
                  <a:gd name="connsiteX33" fmla="*/ 4948 w 10068"/>
                  <a:gd name="connsiteY33" fmla="*/ 3691 h 10000"/>
                  <a:gd name="connsiteX34" fmla="*/ 5047 w 10068"/>
                  <a:gd name="connsiteY34" fmla="*/ 3588 h 10000"/>
                  <a:gd name="connsiteX35" fmla="*/ 5182 w 10068"/>
                  <a:gd name="connsiteY35" fmla="*/ 3525 h 10000"/>
                  <a:gd name="connsiteX36" fmla="*/ 5266 w 10068"/>
                  <a:gd name="connsiteY36" fmla="*/ 3525 h 10000"/>
                  <a:gd name="connsiteX37" fmla="*/ 5349 w 10068"/>
                  <a:gd name="connsiteY37" fmla="*/ 3588 h 10000"/>
                  <a:gd name="connsiteX38" fmla="*/ 5430 w 10068"/>
                  <a:gd name="connsiteY38" fmla="*/ 3691 h 10000"/>
                  <a:gd name="connsiteX39" fmla="*/ 5482 w 10068"/>
                  <a:gd name="connsiteY39" fmla="*/ 3839 h 10000"/>
                  <a:gd name="connsiteX40" fmla="*/ 5515 w 10068"/>
                  <a:gd name="connsiteY40" fmla="*/ 4028 h 10000"/>
                  <a:gd name="connsiteX41" fmla="*/ 5582 w 10068"/>
                  <a:gd name="connsiteY41" fmla="*/ 4528 h 10000"/>
                  <a:gd name="connsiteX42" fmla="*/ 5615 w 10068"/>
                  <a:gd name="connsiteY42" fmla="*/ 5092 h 10000"/>
                  <a:gd name="connsiteX43" fmla="*/ 5648 w 10068"/>
                  <a:gd name="connsiteY43" fmla="*/ 5678 h 10000"/>
                  <a:gd name="connsiteX44" fmla="*/ 5648 w 10068"/>
                  <a:gd name="connsiteY44" fmla="*/ 5929 h 10000"/>
                  <a:gd name="connsiteX45" fmla="*/ 5648 w 10068"/>
                  <a:gd name="connsiteY45" fmla="*/ 6138 h 10000"/>
                  <a:gd name="connsiteX46" fmla="*/ 5615 w 10068"/>
                  <a:gd name="connsiteY46" fmla="*/ 6346 h 10000"/>
                  <a:gd name="connsiteX47" fmla="*/ 5615 w 10068"/>
                  <a:gd name="connsiteY47" fmla="*/ 6473 h 10000"/>
                  <a:gd name="connsiteX48" fmla="*/ 5615 w 10068"/>
                  <a:gd name="connsiteY48" fmla="*/ 6576 h 10000"/>
                  <a:gd name="connsiteX49" fmla="*/ 5615 w 10068"/>
                  <a:gd name="connsiteY49" fmla="*/ 6597 h 10000"/>
                  <a:gd name="connsiteX50" fmla="*/ 6244 w 10068"/>
                  <a:gd name="connsiteY50" fmla="*/ 3170 h 10000"/>
                  <a:gd name="connsiteX51" fmla="*/ 6278 w 10068"/>
                  <a:gd name="connsiteY51" fmla="*/ 3233 h 10000"/>
                  <a:gd name="connsiteX52" fmla="*/ 6310 w 10068"/>
                  <a:gd name="connsiteY52" fmla="*/ 3338 h 10000"/>
                  <a:gd name="connsiteX53" fmla="*/ 6359 w 10068"/>
                  <a:gd name="connsiteY53" fmla="*/ 3503 h 10000"/>
                  <a:gd name="connsiteX54" fmla="*/ 6410 w 10068"/>
                  <a:gd name="connsiteY54" fmla="*/ 3734 h 10000"/>
                  <a:gd name="connsiteX55" fmla="*/ 6458 w 10068"/>
                  <a:gd name="connsiteY55" fmla="*/ 3965 h 10000"/>
                  <a:gd name="connsiteX56" fmla="*/ 6542 w 10068"/>
                  <a:gd name="connsiteY56" fmla="*/ 4258 h 10000"/>
                  <a:gd name="connsiteX57" fmla="*/ 6627 w 10068"/>
                  <a:gd name="connsiteY57" fmla="*/ 4904 h 10000"/>
                  <a:gd name="connsiteX58" fmla="*/ 6644 w 10068"/>
                  <a:gd name="connsiteY58" fmla="*/ 5238 h 10000"/>
                  <a:gd name="connsiteX59" fmla="*/ 6644 w 10068"/>
                  <a:gd name="connsiteY59" fmla="*/ 5511 h 10000"/>
                  <a:gd name="connsiteX60" fmla="*/ 6644 w 10068"/>
                  <a:gd name="connsiteY60" fmla="*/ 5740 h 10000"/>
                  <a:gd name="connsiteX61" fmla="*/ 6627 w 10068"/>
                  <a:gd name="connsiteY61" fmla="*/ 5929 h 10000"/>
                  <a:gd name="connsiteX62" fmla="*/ 6592 w 10068"/>
                  <a:gd name="connsiteY62" fmla="*/ 6096 h 10000"/>
                  <a:gd name="connsiteX63" fmla="*/ 6577 w 10068"/>
                  <a:gd name="connsiteY63" fmla="*/ 6199 h 10000"/>
                  <a:gd name="connsiteX64" fmla="*/ 6542 w 10068"/>
                  <a:gd name="connsiteY64" fmla="*/ 6264 h 10000"/>
                  <a:gd name="connsiteX65" fmla="*/ 6542 w 10068"/>
                  <a:gd name="connsiteY65" fmla="*/ 6306 h 10000"/>
                  <a:gd name="connsiteX66" fmla="*/ 6542 w 10068"/>
                  <a:gd name="connsiteY66" fmla="*/ 6264 h 10000"/>
                  <a:gd name="connsiteX67" fmla="*/ 6627 w 10068"/>
                  <a:gd name="connsiteY67" fmla="*/ 6199 h 10000"/>
                  <a:gd name="connsiteX68" fmla="*/ 6709 w 10068"/>
                  <a:gd name="connsiteY68" fmla="*/ 6074 h 10000"/>
                  <a:gd name="connsiteX69" fmla="*/ 6774 w 10068"/>
                  <a:gd name="connsiteY69" fmla="*/ 5908 h 10000"/>
                  <a:gd name="connsiteX70" fmla="*/ 6975 w 10068"/>
                  <a:gd name="connsiteY70" fmla="*/ 5532 h 10000"/>
                  <a:gd name="connsiteX71" fmla="*/ 7154 w 10068"/>
                  <a:gd name="connsiteY71" fmla="*/ 5092 h 10000"/>
                  <a:gd name="connsiteX72" fmla="*/ 7173 w 10068"/>
                  <a:gd name="connsiteY72" fmla="*/ 4926 h 10000"/>
                  <a:gd name="connsiteX73" fmla="*/ 7206 w 10068"/>
                  <a:gd name="connsiteY73" fmla="*/ 4736 h 10000"/>
                  <a:gd name="connsiteX74" fmla="*/ 7206 w 10068"/>
                  <a:gd name="connsiteY74" fmla="*/ 4424 h 10000"/>
                  <a:gd name="connsiteX75" fmla="*/ 7154 w 10068"/>
                  <a:gd name="connsiteY75" fmla="*/ 4258 h 10000"/>
                  <a:gd name="connsiteX76" fmla="*/ 7122 w 10068"/>
                  <a:gd name="connsiteY76" fmla="*/ 4235 h 10000"/>
                  <a:gd name="connsiteX77" fmla="*/ 7122 w 10068"/>
                  <a:gd name="connsiteY77" fmla="*/ 4194 h 10000"/>
                  <a:gd name="connsiteX78" fmla="*/ 7154 w 10068"/>
                  <a:gd name="connsiteY78" fmla="*/ 4235 h 10000"/>
                  <a:gd name="connsiteX79" fmla="*/ 7206 w 10068"/>
                  <a:gd name="connsiteY79" fmla="*/ 4341 h 10000"/>
                  <a:gd name="connsiteX80" fmla="*/ 7290 w 10068"/>
                  <a:gd name="connsiteY80" fmla="*/ 4466 h 10000"/>
                  <a:gd name="connsiteX81" fmla="*/ 7389 w 10068"/>
                  <a:gd name="connsiteY81" fmla="*/ 4632 h 10000"/>
                  <a:gd name="connsiteX82" fmla="*/ 7573 w 10068"/>
                  <a:gd name="connsiteY82" fmla="*/ 4904 h 10000"/>
                  <a:gd name="connsiteX83" fmla="*/ 7638 w 10068"/>
                  <a:gd name="connsiteY83" fmla="*/ 5029 h 10000"/>
                  <a:gd name="connsiteX84" fmla="*/ 7654 w 10068"/>
                  <a:gd name="connsiteY84" fmla="*/ 5072 h 10000"/>
                  <a:gd name="connsiteX85" fmla="*/ 7705 w 10068"/>
                  <a:gd name="connsiteY85" fmla="*/ 5574 h 10000"/>
                  <a:gd name="connsiteX86" fmla="*/ 7737 w 10068"/>
                  <a:gd name="connsiteY86" fmla="*/ 6032 h 10000"/>
                  <a:gd name="connsiteX87" fmla="*/ 7737 w 10068"/>
                  <a:gd name="connsiteY87" fmla="*/ 6243 h 10000"/>
                  <a:gd name="connsiteX88" fmla="*/ 7769 w 10068"/>
                  <a:gd name="connsiteY88" fmla="*/ 6431 h 10000"/>
                  <a:gd name="connsiteX89" fmla="*/ 7785 w 10068"/>
                  <a:gd name="connsiteY89" fmla="*/ 6536 h 10000"/>
                  <a:gd name="connsiteX90" fmla="*/ 7820 w 10068"/>
                  <a:gd name="connsiteY90" fmla="*/ 6576 h 10000"/>
                  <a:gd name="connsiteX91" fmla="*/ 7820 w 10068"/>
                  <a:gd name="connsiteY91" fmla="*/ 6536 h 10000"/>
                  <a:gd name="connsiteX92" fmla="*/ 7870 w 10068"/>
                  <a:gd name="connsiteY92" fmla="*/ 6473 h 10000"/>
                  <a:gd name="connsiteX93" fmla="*/ 7921 w 10068"/>
                  <a:gd name="connsiteY93" fmla="*/ 6368 h 10000"/>
                  <a:gd name="connsiteX94" fmla="*/ 7970 w 10068"/>
                  <a:gd name="connsiteY94" fmla="*/ 6243 h 10000"/>
                  <a:gd name="connsiteX95" fmla="*/ 8103 w 10068"/>
                  <a:gd name="connsiteY95" fmla="*/ 5908 h 10000"/>
                  <a:gd name="connsiteX96" fmla="*/ 8184 w 10068"/>
                  <a:gd name="connsiteY96" fmla="*/ 5468 h 10000"/>
                  <a:gd name="connsiteX97" fmla="*/ 8218 w 10068"/>
                  <a:gd name="connsiteY97" fmla="*/ 5302 h 10000"/>
                  <a:gd name="connsiteX98" fmla="*/ 8218 w 10068"/>
                  <a:gd name="connsiteY98" fmla="*/ 5175 h 10000"/>
                  <a:gd name="connsiteX99" fmla="*/ 8168 w 10068"/>
                  <a:gd name="connsiteY99" fmla="*/ 4968 h 10000"/>
                  <a:gd name="connsiteX100" fmla="*/ 8103 w 10068"/>
                  <a:gd name="connsiteY100" fmla="*/ 4862 h 10000"/>
                  <a:gd name="connsiteX101" fmla="*/ 8086 w 10068"/>
                  <a:gd name="connsiteY101" fmla="*/ 4843 h 10000"/>
                  <a:gd name="connsiteX102" fmla="*/ 8218 w 10068"/>
                  <a:gd name="connsiteY102" fmla="*/ 5029 h 10000"/>
                  <a:gd name="connsiteX103" fmla="*/ 8367 w 10068"/>
                  <a:gd name="connsiteY103" fmla="*/ 5196 h 10000"/>
                  <a:gd name="connsiteX104" fmla="*/ 8568 w 10068"/>
                  <a:gd name="connsiteY104" fmla="*/ 5365 h 10000"/>
                  <a:gd name="connsiteX105" fmla="*/ 8751 w 10068"/>
                  <a:gd name="connsiteY105" fmla="*/ 5574 h 10000"/>
                  <a:gd name="connsiteX106" fmla="*/ 8900 w 10068"/>
                  <a:gd name="connsiteY106" fmla="*/ 5846 h 10000"/>
                  <a:gd name="connsiteX107" fmla="*/ 9065 w 10068"/>
                  <a:gd name="connsiteY107" fmla="*/ 6138 h 10000"/>
                  <a:gd name="connsiteX108" fmla="*/ 9198 w 10068"/>
                  <a:gd name="connsiteY108" fmla="*/ 6513 h 10000"/>
                  <a:gd name="connsiteX109" fmla="*/ 9298 w 10068"/>
                  <a:gd name="connsiteY109" fmla="*/ 6973 h 10000"/>
                  <a:gd name="connsiteX110" fmla="*/ 9364 w 10068"/>
                  <a:gd name="connsiteY110" fmla="*/ 7475 h 10000"/>
                  <a:gd name="connsiteX111" fmla="*/ 9413 w 10068"/>
                  <a:gd name="connsiteY111" fmla="*/ 7935 h 10000"/>
                  <a:gd name="connsiteX112" fmla="*/ 9413 w 10068"/>
                  <a:gd name="connsiteY112" fmla="*/ 8354 h 10000"/>
                  <a:gd name="connsiteX113" fmla="*/ 9413 w 10068"/>
                  <a:gd name="connsiteY113" fmla="*/ 8686 h 10000"/>
                  <a:gd name="connsiteX114" fmla="*/ 9413 w 10068"/>
                  <a:gd name="connsiteY114" fmla="*/ 8938 h 10000"/>
                  <a:gd name="connsiteX115" fmla="*/ 9379 w 10068"/>
                  <a:gd name="connsiteY115" fmla="*/ 9146 h 10000"/>
                  <a:gd name="connsiteX116" fmla="*/ 9379 w 10068"/>
                  <a:gd name="connsiteY116" fmla="*/ 9314 h 10000"/>
                  <a:gd name="connsiteX117" fmla="*/ 9379 w 10068"/>
                  <a:gd name="connsiteY117" fmla="*/ 9357 h 10000"/>
                  <a:gd name="connsiteX118" fmla="*/ 9429 w 10068"/>
                  <a:gd name="connsiteY118" fmla="*/ 9357 h 10000"/>
                  <a:gd name="connsiteX119" fmla="*/ 9546 w 10068"/>
                  <a:gd name="connsiteY119" fmla="*/ 9440 h 10000"/>
                  <a:gd name="connsiteX120" fmla="*/ 9696 w 10068"/>
                  <a:gd name="connsiteY120" fmla="*/ 9543 h 10000"/>
                  <a:gd name="connsiteX121" fmla="*/ 10042 w 10068"/>
                  <a:gd name="connsiteY121" fmla="*/ 10000 h 10000"/>
                  <a:gd name="connsiteX122" fmla="*/ 9099 w 10068"/>
                  <a:gd name="connsiteY122" fmla="*/ 2668 h 10000"/>
                  <a:gd name="connsiteX123" fmla="*/ 5216 w 10068"/>
                  <a:gd name="connsiteY123" fmla="*/ 1 h 10000"/>
                  <a:gd name="connsiteX124" fmla="*/ 1453 w 10068"/>
                  <a:gd name="connsiteY124"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3936 w 10068"/>
                  <a:gd name="connsiteY9" fmla="*/ 4363 h 10000"/>
                  <a:gd name="connsiteX10" fmla="*/ 3854 w 10068"/>
                  <a:gd name="connsiteY10" fmla="*/ 4674 h 10000"/>
                  <a:gd name="connsiteX11" fmla="*/ 3803 w 10068"/>
                  <a:gd name="connsiteY11" fmla="*/ 4968 h 10000"/>
                  <a:gd name="connsiteX12" fmla="*/ 3770 w 10068"/>
                  <a:gd name="connsiteY12" fmla="*/ 5365 h 10000"/>
                  <a:gd name="connsiteX13" fmla="*/ 3803 w 10068"/>
                  <a:gd name="connsiteY13" fmla="*/ 5698 h 10000"/>
                  <a:gd name="connsiteX14" fmla="*/ 3886 w 10068"/>
                  <a:gd name="connsiteY14" fmla="*/ 5971 h 10000"/>
                  <a:gd name="connsiteX15" fmla="*/ 3985 w 10068"/>
                  <a:gd name="connsiteY15" fmla="*/ 6138 h 10000"/>
                  <a:gd name="connsiteX16" fmla="*/ 4103 w 10068"/>
                  <a:gd name="connsiteY16" fmla="*/ 6264 h 10000"/>
                  <a:gd name="connsiteX17" fmla="*/ 4202 w 10068"/>
                  <a:gd name="connsiteY17" fmla="*/ 6368 h 10000"/>
                  <a:gd name="connsiteX18" fmla="*/ 4251 w 10068"/>
                  <a:gd name="connsiteY18" fmla="*/ 6410 h 10000"/>
                  <a:gd name="connsiteX19" fmla="*/ 4284 w 10068"/>
                  <a:gd name="connsiteY19" fmla="*/ 6410 h 10000"/>
                  <a:gd name="connsiteX20" fmla="*/ 4284 w 10068"/>
                  <a:gd name="connsiteY20" fmla="*/ 6368 h 10000"/>
                  <a:gd name="connsiteX21" fmla="*/ 4251 w 10068"/>
                  <a:gd name="connsiteY21" fmla="*/ 6243 h 10000"/>
                  <a:gd name="connsiteX22" fmla="*/ 4235 w 10068"/>
                  <a:gd name="connsiteY22" fmla="*/ 6096 h 10000"/>
                  <a:gd name="connsiteX23" fmla="*/ 4202 w 10068"/>
                  <a:gd name="connsiteY23" fmla="*/ 5867 h 10000"/>
                  <a:gd name="connsiteX24" fmla="*/ 4202 w 10068"/>
                  <a:gd name="connsiteY24" fmla="*/ 5635 h 10000"/>
                  <a:gd name="connsiteX25" fmla="*/ 4235 w 10068"/>
                  <a:gd name="connsiteY25" fmla="*/ 5344 h 10000"/>
                  <a:gd name="connsiteX26" fmla="*/ 4251 w 10068"/>
                  <a:gd name="connsiteY26" fmla="*/ 5029 h 10000"/>
                  <a:gd name="connsiteX27" fmla="*/ 4366 w 10068"/>
                  <a:gd name="connsiteY27" fmla="*/ 4736 h 10000"/>
                  <a:gd name="connsiteX28" fmla="*/ 4467 w 10068"/>
                  <a:gd name="connsiteY28" fmla="*/ 4424 h 10000"/>
                  <a:gd name="connsiteX29" fmla="*/ 4599 w 10068"/>
                  <a:gd name="connsiteY29" fmla="*/ 4194 h 10000"/>
                  <a:gd name="connsiteX30" fmla="*/ 4698 w 10068"/>
                  <a:gd name="connsiteY30" fmla="*/ 4005 h 10000"/>
                  <a:gd name="connsiteX31" fmla="*/ 4833 w 10068"/>
                  <a:gd name="connsiteY31" fmla="*/ 3839 h 10000"/>
                  <a:gd name="connsiteX32" fmla="*/ 4948 w 10068"/>
                  <a:gd name="connsiteY32" fmla="*/ 3691 h 10000"/>
                  <a:gd name="connsiteX33" fmla="*/ 5047 w 10068"/>
                  <a:gd name="connsiteY33" fmla="*/ 3588 h 10000"/>
                  <a:gd name="connsiteX34" fmla="*/ 5182 w 10068"/>
                  <a:gd name="connsiteY34" fmla="*/ 3525 h 10000"/>
                  <a:gd name="connsiteX35" fmla="*/ 5266 w 10068"/>
                  <a:gd name="connsiteY35" fmla="*/ 3525 h 10000"/>
                  <a:gd name="connsiteX36" fmla="*/ 5349 w 10068"/>
                  <a:gd name="connsiteY36" fmla="*/ 3588 h 10000"/>
                  <a:gd name="connsiteX37" fmla="*/ 5430 w 10068"/>
                  <a:gd name="connsiteY37" fmla="*/ 3691 h 10000"/>
                  <a:gd name="connsiteX38" fmla="*/ 5482 w 10068"/>
                  <a:gd name="connsiteY38" fmla="*/ 3839 h 10000"/>
                  <a:gd name="connsiteX39" fmla="*/ 5515 w 10068"/>
                  <a:gd name="connsiteY39" fmla="*/ 4028 h 10000"/>
                  <a:gd name="connsiteX40" fmla="*/ 5582 w 10068"/>
                  <a:gd name="connsiteY40" fmla="*/ 4528 h 10000"/>
                  <a:gd name="connsiteX41" fmla="*/ 5615 w 10068"/>
                  <a:gd name="connsiteY41" fmla="*/ 5092 h 10000"/>
                  <a:gd name="connsiteX42" fmla="*/ 5648 w 10068"/>
                  <a:gd name="connsiteY42" fmla="*/ 5678 h 10000"/>
                  <a:gd name="connsiteX43" fmla="*/ 5648 w 10068"/>
                  <a:gd name="connsiteY43" fmla="*/ 5929 h 10000"/>
                  <a:gd name="connsiteX44" fmla="*/ 5648 w 10068"/>
                  <a:gd name="connsiteY44" fmla="*/ 6138 h 10000"/>
                  <a:gd name="connsiteX45" fmla="*/ 5615 w 10068"/>
                  <a:gd name="connsiteY45" fmla="*/ 6346 h 10000"/>
                  <a:gd name="connsiteX46" fmla="*/ 5615 w 10068"/>
                  <a:gd name="connsiteY46" fmla="*/ 6473 h 10000"/>
                  <a:gd name="connsiteX47" fmla="*/ 5615 w 10068"/>
                  <a:gd name="connsiteY47" fmla="*/ 6576 h 10000"/>
                  <a:gd name="connsiteX48" fmla="*/ 5615 w 10068"/>
                  <a:gd name="connsiteY48" fmla="*/ 6597 h 10000"/>
                  <a:gd name="connsiteX49" fmla="*/ 6244 w 10068"/>
                  <a:gd name="connsiteY49" fmla="*/ 3170 h 10000"/>
                  <a:gd name="connsiteX50" fmla="*/ 6278 w 10068"/>
                  <a:gd name="connsiteY50" fmla="*/ 3233 h 10000"/>
                  <a:gd name="connsiteX51" fmla="*/ 6310 w 10068"/>
                  <a:gd name="connsiteY51" fmla="*/ 3338 h 10000"/>
                  <a:gd name="connsiteX52" fmla="*/ 6359 w 10068"/>
                  <a:gd name="connsiteY52" fmla="*/ 3503 h 10000"/>
                  <a:gd name="connsiteX53" fmla="*/ 6410 w 10068"/>
                  <a:gd name="connsiteY53" fmla="*/ 3734 h 10000"/>
                  <a:gd name="connsiteX54" fmla="*/ 6458 w 10068"/>
                  <a:gd name="connsiteY54" fmla="*/ 3965 h 10000"/>
                  <a:gd name="connsiteX55" fmla="*/ 6542 w 10068"/>
                  <a:gd name="connsiteY55" fmla="*/ 4258 h 10000"/>
                  <a:gd name="connsiteX56" fmla="*/ 6627 w 10068"/>
                  <a:gd name="connsiteY56" fmla="*/ 4904 h 10000"/>
                  <a:gd name="connsiteX57" fmla="*/ 6644 w 10068"/>
                  <a:gd name="connsiteY57" fmla="*/ 5238 h 10000"/>
                  <a:gd name="connsiteX58" fmla="*/ 6644 w 10068"/>
                  <a:gd name="connsiteY58" fmla="*/ 5511 h 10000"/>
                  <a:gd name="connsiteX59" fmla="*/ 6644 w 10068"/>
                  <a:gd name="connsiteY59" fmla="*/ 5740 h 10000"/>
                  <a:gd name="connsiteX60" fmla="*/ 6627 w 10068"/>
                  <a:gd name="connsiteY60" fmla="*/ 5929 h 10000"/>
                  <a:gd name="connsiteX61" fmla="*/ 6592 w 10068"/>
                  <a:gd name="connsiteY61" fmla="*/ 6096 h 10000"/>
                  <a:gd name="connsiteX62" fmla="*/ 6577 w 10068"/>
                  <a:gd name="connsiteY62" fmla="*/ 6199 h 10000"/>
                  <a:gd name="connsiteX63" fmla="*/ 6542 w 10068"/>
                  <a:gd name="connsiteY63" fmla="*/ 6264 h 10000"/>
                  <a:gd name="connsiteX64" fmla="*/ 6542 w 10068"/>
                  <a:gd name="connsiteY64" fmla="*/ 6306 h 10000"/>
                  <a:gd name="connsiteX65" fmla="*/ 6542 w 10068"/>
                  <a:gd name="connsiteY65" fmla="*/ 6264 h 10000"/>
                  <a:gd name="connsiteX66" fmla="*/ 6627 w 10068"/>
                  <a:gd name="connsiteY66" fmla="*/ 6199 h 10000"/>
                  <a:gd name="connsiteX67" fmla="*/ 6709 w 10068"/>
                  <a:gd name="connsiteY67" fmla="*/ 6074 h 10000"/>
                  <a:gd name="connsiteX68" fmla="*/ 6774 w 10068"/>
                  <a:gd name="connsiteY68" fmla="*/ 5908 h 10000"/>
                  <a:gd name="connsiteX69" fmla="*/ 6975 w 10068"/>
                  <a:gd name="connsiteY69" fmla="*/ 5532 h 10000"/>
                  <a:gd name="connsiteX70" fmla="*/ 7154 w 10068"/>
                  <a:gd name="connsiteY70" fmla="*/ 5092 h 10000"/>
                  <a:gd name="connsiteX71" fmla="*/ 7173 w 10068"/>
                  <a:gd name="connsiteY71" fmla="*/ 4926 h 10000"/>
                  <a:gd name="connsiteX72" fmla="*/ 7206 w 10068"/>
                  <a:gd name="connsiteY72" fmla="*/ 4736 h 10000"/>
                  <a:gd name="connsiteX73" fmla="*/ 7206 w 10068"/>
                  <a:gd name="connsiteY73" fmla="*/ 4424 h 10000"/>
                  <a:gd name="connsiteX74" fmla="*/ 7154 w 10068"/>
                  <a:gd name="connsiteY74" fmla="*/ 4258 h 10000"/>
                  <a:gd name="connsiteX75" fmla="*/ 7122 w 10068"/>
                  <a:gd name="connsiteY75" fmla="*/ 4235 h 10000"/>
                  <a:gd name="connsiteX76" fmla="*/ 7122 w 10068"/>
                  <a:gd name="connsiteY76" fmla="*/ 4194 h 10000"/>
                  <a:gd name="connsiteX77" fmla="*/ 7154 w 10068"/>
                  <a:gd name="connsiteY77" fmla="*/ 4235 h 10000"/>
                  <a:gd name="connsiteX78" fmla="*/ 7206 w 10068"/>
                  <a:gd name="connsiteY78" fmla="*/ 4341 h 10000"/>
                  <a:gd name="connsiteX79" fmla="*/ 7290 w 10068"/>
                  <a:gd name="connsiteY79" fmla="*/ 4466 h 10000"/>
                  <a:gd name="connsiteX80" fmla="*/ 7389 w 10068"/>
                  <a:gd name="connsiteY80" fmla="*/ 4632 h 10000"/>
                  <a:gd name="connsiteX81" fmla="*/ 7573 w 10068"/>
                  <a:gd name="connsiteY81" fmla="*/ 4904 h 10000"/>
                  <a:gd name="connsiteX82" fmla="*/ 7638 w 10068"/>
                  <a:gd name="connsiteY82" fmla="*/ 5029 h 10000"/>
                  <a:gd name="connsiteX83" fmla="*/ 7654 w 10068"/>
                  <a:gd name="connsiteY83" fmla="*/ 5072 h 10000"/>
                  <a:gd name="connsiteX84" fmla="*/ 7705 w 10068"/>
                  <a:gd name="connsiteY84" fmla="*/ 5574 h 10000"/>
                  <a:gd name="connsiteX85" fmla="*/ 7737 w 10068"/>
                  <a:gd name="connsiteY85" fmla="*/ 6032 h 10000"/>
                  <a:gd name="connsiteX86" fmla="*/ 7737 w 10068"/>
                  <a:gd name="connsiteY86" fmla="*/ 6243 h 10000"/>
                  <a:gd name="connsiteX87" fmla="*/ 7769 w 10068"/>
                  <a:gd name="connsiteY87" fmla="*/ 6431 h 10000"/>
                  <a:gd name="connsiteX88" fmla="*/ 7785 w 10068"/>
                  <a:gd name="connsiteY88" fmla="*/ 6536 h 10000"/>
                  <a:gd name="connsiteX89" fmla="*/ 7820 w 10068"/>
                  <a:gd name="connsiteY89" fmla="*/ 6576 h 10000"/>
                  <a:gd name="connsiteX90" fmla="*/ 7820 w 10068"/>
                  <a:gd name="connsiteY90" fmla="*/ 6536 h 10000"/>
                  <a:gd name="connsiteX91" fmla="*/ 7870 w 10068"/>
                  <a:gd name="connsiteY91" fmla="*/ 6473 h 10000"/>
                  <a:gd name="connsiteX92" fmla="*/ 7921 w 10068"/>
                  <a:gd name="connsiteY92" fmla="*/ 6368 h 10000"/>
                  <a:gd name="connsiteX93" fmla="*/ 7970 w 10068"/>
                  <a:gd name="connsiteY93" fmla="*/ 6243 h 10000"/>
                  <a:gd name="connsiteX94" fmla="*/ 8103 w 10068"/>
                  <a:gd name="connsiteY94" fmla="*/ 5908 h 10000"/>
                  <a:gd name="connsiteX95" fmla="*/ 8184 w 10068"/>
                  <a:gd name="connsiteY95" fmla="*/ 5468 h 10000"/>
                  <a:gd name="connsiteX96" fmla="*/ 8218 w 10068"/>
                  <a:gd name="connsiteY96" fmla="*/ 5302 h 10000"/>
                  <a:gd name="connsiteX97" fmla="*/ 8218 w 10068"/>
                  <a:gd name="connsiteY97" fmla="*/ 5175 h 10000"/>
                  <a:gd name="connsiteX98" fmla="*/ 8168 w 10068"/>
                  <a:gd name="connsiteY98" fmla="*/ 4968 h 10000"/>
                  <a:gd name="connsiteX99" fmla="*/ 8103 w 10068"/>
                  <a:gd name="connsiteY99" fmla="*/ 4862 h 10000"/>
                  <a:gd name="connsiteX100" fmla="*/ 8086 w 10068"/>
                  <a:gd name="connsiteY100" fmla="*/ 4843 h 10000"/>
                  <a:gd name="connsiteX101" fmla="*/ 8218 w 10068"/>
                  <a:gd name="connsiteY101" fmla="*/ 5029 h 10000"/>
                  <a:gd name="connsiteX102" fmla="*/ 8367 w 10068"/>
                  <a:gd name="connsiteY102" fmla="*/ 5196 h 10000"/>
                  <a:gd name="connsiteX103" fmla="*/ 8568 w 10068"/>
                  <a:gd name="connsiteY103" fmla="*/ 5365 h 10000"/>
                  <a:gd name="connsiteX104" fmla="*/ 8751 w 10068"/>
                  <a:gd name="connsiteY104" fmla="*/ 5574 h 10000"/>
                  <a:gd name="connsiteX105" fmla="*/ 8900 w 10068"/>
                  <a:gd name="connsiteY105" fmla="*/ 5846 h 10000"/>
                  <a:gd name="connsiteX106" fmla="*/ 9065 w 10068"/>
                  <a:gd name="connsiteY106" fmla="*/ 6138 h 10000"/>
                  <a:gd name="connsiteX107" fmla="*/ 9198 w 10068"/>
                  <a:gd name="connsiteY107" fmla="*/ 6513 h 10000"/>
                  <a:gd name="connsiteX108" fmla="*/ 9298 w 10068"/>
                  <a:gd name="connsiteY108" fmla="*/ 6973 h 10000"/>
                  <a:gd name="connsiteX109" fmla="*/ 9364 w 10068"/>
                  <a:gd name="connsiteY109" fmla="*/ 7475 h 10000"/>
                  <a:gd name="connsiteX110" fmla="*/ 9413 w 10068"/>
                  <a:gd name="connsiteY110" fmla="*/ 7935 h 10000"/>
                  <a:gd name="connsiteX111" fmla="*/ 9413 w 10068"/>
                  <a:gd name="connsiteY111" fmla="*/ 8354 h 10000"/>
                  <a:gd name="connsiteX112" fmla="*/ 9413 w 10068"/>
                  <a:gd name="connsiteY112" fmla="*/ 8686 h 10000"/>
                  <a:gd name="connsiteX113" fmla="*/ 9413 w 10068"/>
                  <a:gd name="connsiteY113" fmla="*/ 8938 h 10000"/>
                  <a:gd name="connsiteX114" fmla="*/ 9379 w 10068"/>
                  <a:gd name="connsiteY114" fmla="*/ 9146 h 10000"/>
                  <a:gd name="connsiteX115" fmla="*/ 9379 w 10068"/>
                  <a:gd name="connsiteY115" fmla="*/ 9314 h 10000"/>
                  <a:gd name="connsiteX116" fmla="*/ 9379 w 10068"/>
                  <a:gd name="connsiteY116" fmla="*/ 9357 h 10000"/>
                  <a:gd name="connsiteX117" fmla="*/ 9429 w 10068"/>
                  <a:gd name="connsiteY117" fmla="*/ 9357 h 10000"/>
                  <a:gd name="connsiteX118" fmla="*/ 9546 w 10068"/>
                  <a:gd name="connsiteY118" fmla="*/ 9440 h 10000"/>
                  <a:gd name="connsiteX119" fmla="*/ 9696 w 10068"/>
                  <a:gd name="connsiteY119" fmla="*/ 9543 h 10000"/>
                  <a:gd name="connsiteX120" fmla="*/ 10042 w 10068"/>
                  <a:gd name="connsiteY120" fmla="*/ 10000 h 10000"/>
                  <a:gd name="connsiteX121" fmla="*/ 9099 w 10068"/>
                  <a:gd name="connsiteY121" fmla="*/ 2668 h 10000"/>
                  <a:gd name="connsiteX122" fmla="*/ 5216 w 10068"/>
                  <a:gd name="connsiteY122" fmla="*/ 1 h 10000"/>
                  <a:gd name="connsiteX123" fmla="*/ 1453 w 10068"/>
                  <a:gd name="connsiteY123"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3936 w 10068"/>
                  <a:gd name="connsiteY9" fmla="*/ 4363 h 10000"/>
                  <a:gd name="connsiteX10" fmla="*/ 3854 w 10068"/>
                  <a:gd name="connsiteY10" fmla="*/ 4674 h 10000"/>
                  <a:gd name="connsiteX11" fmla="*/ 3803 w 10068"/>
                  <a:gd name="connsiteY11" fmla="*/ 4968 h 10000"/>
                  <a:gd name="connsiteX12" fmla="*/ 3770 w 10068"/>
                  <a:gd name="connsiteY12" fmla="*/ 5365 h 10000"/>
                  <a:gd name="connsiteX13" fmla="*/ 3803 w 10068"/>
                  <a:gd name="connsiteY13" fmla="*/ 5698 h 10000"/>
                  <a:gd name="connsiteX14" fmla="*/ 3886 w 10068"/>
                  <a:gd name="connsiteY14" fmla="*/ 5971 h 10000"/>
                  <a:gd name="connsiteX15" fmla="*/ 3985 w 10068"/>
                  <a:gd name="connsiteY15" fmla="*/ 6138 h 10000"/>
                  <a:gd name="connsiteX16" fmla="*/ 4103 w 10068"/>
                  <a:gd name="connsiteY16" fmla="*/ 6264 h 10000"/>
                  <a:gd name="connsiteX17" fmla="*/ 4202 w 10068"/>
                  <a:gd name="connsiteY17" fmla="*/ 6368 h 10000"/>
                  <a:gd name="connsiteX18" fmla="*/ 4251 w 10068"/>
                  <a:gd name="connsiteY18" fmla="*/ 6410 h 10000"/>
                  <a:gd name="connsiteX19" fmla="*/ 4284 w 10068"/>
                  <a:gd name="connsiteY19" fmla="*/ 6410 h 10000"/>
                  <a:gd name="connsiteX20" fmla="*/ 4284 w 10068"/>
                  <a:gd name="connsiteY20" fmla="*/ 6368 h 10000"/>
                  <a:gd name="connsiteX21" fmla="*/ 4251 w 10068"/>
                  <a:gd name="connsiteY21" fmla="*/ 6243 h 10000"/>
                  <a:gd name="connsiteX22" fmla="*/ 4235 w 10068"/>
                  <a:gd name="connsiteY22" fmla="*/ 6096 h 10000"/>
                  <a:gd name="connsiteX23" fmla="*/ 4202 w 10068"/>
                  <a:gd name="connsiteY23" fmla="*/ 5867 h 10000"/>
                  <a:gd name="connsiteX24" fmla="*/ 4202 w 10068"/>
                  <a:gd name="connsiteY24" fmla="*/ 5635 h 10000"/>
                  <a:gd name="connsiteX25" fmla="*/ 4235 w 10068"/>
                  <a:gd name="connsiteY25" fmla="*/ 5344 h 10000"/>
                  <a:gd name="connsiteX26" fmla="*/ 4251 w 10068"/>
                  <a:gd name="connsiteY26" fmla="*/ 5029 h 10000"/>
                  <a:gd name="connsiteX27" fmla="*/ 4366 w 10068"/>
                  <a:gd name="connsiteY27" fmla="*/ 4736 h 10000"/>
                  <a:gd name="connsiteX28" fmla="*/ 4467 w 10068"/>
                  <a:gd name="connsiteY28" fmla="*/ 4424 h 10000"/>
                  <a:gd name="connsiteX29" fmla="*/ 4599 w 10068"/>
                  <a:gd name="connsiteY29" fmla="*/ 4194 h 10000"/>
                  <a:gd name="connsiteX30" fmla="*/ 4698 w 10068"/>
                  <a:gd name="connsiteY30" fmla="*/ 4005 h 10000"/>
                  <a:gd name="connsiteX31" fmla="*/ 4833 w 10068"/>
                  <a:gd name="connsiteY31" fmla="*/ 3839 h 10000"/>
                  <a:gd name="connsiteX32" fmla="*/ 4948 w 10068"/>
                  <a:gd name="connsiteY32" fmla="*/ 3691 h 10000"/>
                  <a:gd name="connsiteX33" fmla="*/ 5047 w 10068"/>
                  <a:gd name="connsiteY33" fmla="*/ 3588 h 10000"/>
                  <a:gd name="connsiteX34" fmla="*/ 5182 w 10068"/>
                  <a:gd name="connsiteY34" fmla="*/ 3525 h 10000"/>
                  <a:gd name="connsiteX35" fmla="*/ 5266 w 10068"/>
                  <a:gd name="connsiteY35" fmla="*/ 3525 h 10000"/>
                  <a:gd name="connsiteX36" fmla="*/ 5349 w 10068"/>
                  <a:gd name="connsiteY36" fmla="*/ 3588 h 10000"/>
                  <a:gd name="connsiteX37" fmla="*/ 5430 w 10068"/>
                  <a:gd name="connsiteY37" fmla="*/ 3691 h 10000"/>
                  <a:gd name="connsiteX38" fmla="*/ 5482 w 10068"/>
                  <a:gd name="connsiteY38" fmla="*/ 3839 h 10000"/>
                  <a:gd name="connsiteX39" fmla="*/ 5515 w 10068"/>
                  <a:gd name="connsiteY39" fmla="*/ 4028 h 10000"/>
                  <a:gd name="connsiteX40" fmla="*/ 5582 w 10068"/>
                  <a:gd name="connsiteY40" fmla="*/ 4528 h 10000"/>
                  <a:gd name="connsiteX41" fmla="*/ 5615 w 10068"/>
                  <a:gd name="connsiteY41" fmla="*/ 5092 h 10000"/>
                  <a:gd name="connsiteX42" fmla="*/ 5648 w 10068"/>
                  <a:gd name="connsiteY42" fmla="*/ 5678 h 10000"/>
                  <a:gd name="connsiteX43" fmla="*/ 5648 w 10068"/>
                  <a:gd name="connsiteY43" fmla="*/ 5929 h 10000"/>
                  <a:gd name="connsiteX44" fmla="*/ 5648 w 10068"/>
                  <a:gd name="connsiteY44" fmla="*/ 6138 h 10000"/>
                  <a:gd name="connsiteX45" fmla="*/ 5615 w 10068"/>
                  <a:gd name="connsiteY45" fmla="*/ 6346 h 10000"/>
                  <a:gd name="connsiteX46" fmla="*/ 5615 w 10068"/>
                  <a:gd name="connsiteY46" fmla="*/ 6473 h 10000"/>
                  <a:gd name="connsiteX47" fmla="*/ 5615 w 10068"/>
                  <a:gd name="connsiteY47" fmla="*/ 6576 h 10000"/>
                  <a:gd name="connsiteX48" fmla="*/ 5615 w 10068"/>
                  <a:gd name="connsiteY48" fmla="*/ 6597 h 10000"/>
                  <a:gd name="connsiteX49" fmla="*/ 6244 w 10068"/>
                  <a:gd name="connsiteY49" fmla="*/ 3170 h 10000"/>
                  <a:gd name="connsiteX50" fmla="*/ 6278 w 10068"/>
                  <a:gd name="connsiteY50" fmla="*/ 3233 h 10000"/>
                  <a:gd name="connsiteX51" fmla="*/ 6310 w 10068"/>
                  <a:gd name="connsiteY51" fmla="*/ 3338 h 10000"/>
                  <a:gd name="connsiteX52" fmla="*/ 6359 w 10068"/>
                  <a:gd name="connsiteY52" fmla="*/ 3503 h 10000"/>
                  <a:gd name="connsiteX53" fmla="*/ 6410 w 10068"/>
                  <a:gd name="connsiteY53" fmla="*/ 3734 h 10000"/>
                  <a:gd name="connsiteX54" fmla="*/ 6458 w 10068"/>
                  <a:gd name="connsiteY54" fmla="*/ 3965 h 10000"/>
                  <a:gd name="connsiteX55" fmla="*/ 6542 w 10068"/>
                  <a:gd name="connsiteY55" fmla="*/ 4258 h 10000"/>
                  <a:gd name="connsiteX56" fmla="*/ 6627 w 10068"/>
                  <a:gd name="connsiteY56" fmla="*/ 4904 h 10000"/>
                  <a:gd name="connsiteX57" fmla="*/ 6644 w 10068"/>
                  <a:gd name="connsiteY57" fmla="*/ 5238 h 10000"/>
                  <a:gd name="connsiteX58" fmla="*/ 6644 w 10068"/>
                  <a:gd name="connsiteY58" fmla="*/ 5511 h 10000"/>
                  <a:gd name="connsiteX59" fmla="*/ 6644 w 10068"/>
                  <a:gd name="connsiteY59" fmla="*/ 5740 h 10000"/>
                  <a:gd name="connsiteX60" fmla="*/ 6627 w 10068"/>
                  <a:gd name="connsiteY60" fmla="*/ 5929 h 10000"/>
                  <a:gd name="connsiteX61" fmla="*/ 6592 w 10068"/>
                  <a:gd name="connsiteY61" fmla="*/ 6096 h 10000"/>
                  <a:gd name="connsiteX62" fmla="*/ 6577 w 10068"/>
                  <a:gd name="connsiteY62" fmla="*/ 6199 h 10000"/>
                  <a:gd name="connsiteX63" fmla="*/ 6542 w 10068"/>
                  <a:gd name="connsiteY63" fmla="*/ 6264 h 10000"/>
                  <a:gd name="connsiteX64" fmla="*/ 6542 w 10068"/>
                  <a:gd name="connsiteY64" fmla="*/ 6306 h 10000"/>
                  <a:gd name="connsiteX65" fmla="*/ 6542 w 10068"/>
                  <a:gd name="connsiteY65" fmla="*/ 6264 h 10000"/>
                  <a:gd name="connsiteX66" fmla="*/ 6627 w 10068"/>
                  <a:gd name="connsiteY66" fmla="*/ 6199 h 10000"/>
                  <a:gd name="connsiteX67" fmla="*/ 6709 w 10068"/>
                  <a:gd name="connsiteY67" fmla="*/ 6074 h 10000"/>
                  <a:gd name="connsiteX68" fmla="*/ 6774 w 10068"/>
                  <a:gd name="connsiteY68" fmla="*/ 5908 h 10000"/>
                  <a:gd name="connsiteX69" fmla="*/ 6975 w 10068"/>
                  <a:gd name="connsiteY69" fmla="*/ 5532 h 10000"/>
                  <a:gd name="connsiteX70" fmla="*/ 7154 w 10068"/>
                  <a:gd name="connsiteY70" fmla="*/ 5092 h 10000"/>
                  <a:gd name="connsiteX71" fmla="*/ 7173 w 10068"/>
                  <a:gd name="connsiteY71" fmla="*/ 4926 h 10000"/>
                  <a:gd name="connsiteX72" fmla="*/ 7206 w 10068"/>
                  <a:gd name="connsiteY72" fmla="*/ 4736 h 10000"/>
                  <a:gd name="connsiteX73" fmla="*/ 7206 w 10068"/>
                  <a:gd name="connsiteY73" fmla="*/ 4424 h 10000"/>
                  <a:gd name="connsiteX74" fmla="*/ 7154 w 10068"/>
                  <a:gd name="connsiteY74" fmla="*/ 4258 h 10000"/>
                  <a:gd name="connsiteX75" fmla="*/ 7122 w 10068"/>
                  <a:gd name="connsiteY75" fmla="*/ 4235 h 10000"/>
                  <a:gd name="connsiteX76" fmla="*/ 7122 w 10068"/>
                  <a:gd name="connsiteY76" fmla="*/ 4194 h 10000"/>
                  <a:gd name="connsiteX77" fmla="*/ 7154 w 10068"/>
                  <a:gd name="connsiteY77" fmla="*/ 4235 h 10000"/>
                  <a:gd name="connsiteX78" fmla="*/ 7206 w 10068"/>
                  <a:gd name="connsiteY78" fmla="*/ 4341 h 10000"/>
                  <a:gd name="connsiteX79" fmla="*/ 7290 w 10068"/>
                  <a:gd name="connsiteY79" fmla="*/ 4466 h 10000"/>
                  <a:gd name="connsiteX80" fmla="*/ 7389 w 10068"/>
                  <a:gd name="connsiteY80" fmla="*/ 4632 h 10000"/>
                  <a:gd name="connsiteX81" fmla="*/ 7573 w 10068"/>
                  <a:gd name="connsiteY81" fmla="*/ 4904 h 10000"/>
                  <a:gd name="connsiteX82" fmla="*/ 7638 w 10068"/>
                  <a:gd name="connsiteY82" fmla="*/ 5029 h 10000"/>
                  <a:gd name="connsiteX83" fmla="*/ 7654 w 10068"/>
                  <a:gd name="connsiteY83" fmla="*/ 5072 h 10000"/>
                  <a:gd name="connsiteX84" fmla="*/ 7705 w 10068"/>
                  <a:gd name="connsiteY84" fmla="*/ 5574 h 10000"/>
                  <a:gd name="connsiteX85" fmla="*/ 7737 w 10068"/>
                  <a:gd name="connsiteY85" fmla="*/ 6032 h 10000"/>
                  <a:gd name="connsiteX86" fmla="*/ 7737 w 10068"/>
                  <a:gd name="connsiteY86" fmla="*/ 6243 h 10000"/>
                  <a:gd name="connsiteX87" fmla="*/ 7769 w 10068"/>
                  <a:gd name="connsiteY87" fmla="*/ 6431 h 10000"/>
                  <a:gd name="connsiteX88" fmla="*/ 7785 w 10068"/>
                  <a:gd name="connsiteY88" fmla="*/ 6536 h 10000"/>
                  <a:gd name="connsiteX89" fmla="*/ 7820 w 10068"/>
                  <a:gd name="connsiteY89" fmla="*/ 6576 h 10000"/>
                  <a:gd name="connsiteX90" fmla="*/ 7820 w 10068"/>
                  <a:gd name="connsiteY90" fmla="*/ 6536 h 10000"/>
                  <a:gd name="connsiteX91" fmla="*/ 7870 w 10068"/>
                  <a:gd name="connsiteY91" fmla="*/ 6473 h 10000"/>
                  <a:gd name="connsiteX92" fmla="*/ 7921 w 10068"/>
                  <a:gd name="connsiteY92" fmla="*/ 6368 h 10000"/>
                  <a:gd name="connsiteX93" fmla="*/ 7970 w 10068"/>
                  <a:gd name="connsiteY93" fmla="*/ 6243 h 10000"/>
                  <a:gd name="connsiteX94" fmla="*/ 8103 w 10068"/>
                  <a:gd name="connsiteY94" fmla="*/ 5908 h 10000"/>
                  <a:gd name="connsiteX95" fmla="*/ 8184 w 10068"/>
                  <a:gd name="connsiteY95" fmla="*/ 5468 h 10000"/>
                  <a:gd name="connsiteX96" fmla="*/ 8218 w 10068"/>
                  <a:gd name="connsiteY96" fmla="*/ 5302 h 10000"/>
                  <a:gd name="connsiteX97" fmla="*/ 8218 w 10068"/>
                  <a:gd name="connsiteY97" fmla="*/ 5175 h 10000"/>
                  <a:gd name="connsiteX98" fmla="*/ 8168 w 10068"/>
                  <a:gd name="connsiteY98" fmla="*/ 4968 h 10000"/>
                  <a:gd name="connsiteX99" fmla="*/ 8103 w 10068"/>
                  <a:gd name="connsiteY99" fmla="*/ 4862 h 10000"/>
                  <a:gd name="connsiteX100" fmla="*/ 8086 w 10068"/>
                  <a:gd name="connsiteY100" fmla="*/ 4843 h 10000"/>
                  <a:gd name="connsiteX101" fmla="*/ 8218 w 10068"/>
                  <a:gd name="connsiteY101" fmla="*/ 5029 h 10000"/>
                  <a:gd name="connsiteX102" fmla="*/ 8367 w 10068"/>
                  <a:gd name="connsiteY102" fmla="*/ 5196 h 10000"/>
                  <a:gd name="connsiteX103" fmla="*/ 8568 w 10068"/>
                  <a:gd name="connsiteY103" fmla="*/ 5365 h 10000"/>
                  <a:gd name="connsiteX104" fmla="*/ 8751 w 10068"/>
                  <a:gd name="connsiteY104" fmla="*/ 5574 h 10000"/>
                  <a:gd name="connsiteX105" fmla="*/ 8900 w 10068"/>
                  <a:gd name="connsiteY105" fmla="*/ 5846 h 10000"/>
                  <a:gd name="connsiteX106" fmla="*/ 9065 w 10068"/>
                  <a:gd name="connsiteY106" fmla="*/ 6138 h 10000"/>
                  <a:gd name="connsiteX107" fmla="*/ 9198 w 10068"/>
                  <a:gd name="connsiteY107" fmla="*/ 6513 h 10000"/>
                  <a:gd name="connsiteX108" fmla="*/ 9298 w 10068"/>
                  <a:gd name="connsiteY108" fmla="*/ 6973 h 10000"/>
                  <a:gd name="connsiteX109" fmla="*/ 9364 w 10068"/>
                  <a:gd name="connsiteY109" fmla="*/ 7475 h 10000"/>
                  <a:gd name="connsiteX110" fmla="*/ 9413 w 10068"/>
                  <a:gd name="connsiteY110" fmla="*/ 7935 h 10000"/>
                  <a:gd name="connsiteX111" fmla="*/ 9413 w 10068"/>
                  <a:gd name="connsiteY111" fmla="*/ 8354 h 10000"/>
                  <a:gd name="connsiteX112" fmla="*/ 9413 w 10068"/>
                  <a:gd name="connsiteY112" fmla="*/ 8686 h 10000"/>
                  <a:gd name="connsiteX113" fmla="*/ 9413 w 10068"/>
                  <a:gd name="connsiteY113" fmla="*/ 8938 h 10000"/>
                  <a:gd name="connsiteX114" fmla="*/ 9379 w 10068"/>
                  <a:gd name="connsiteY114" fmla="*/ 9146 h 10000"/>
                  <a:gd name="connsiteX115" fmla="*/ 9379 w 10068"/>
                  <a:gd name="connsiteY115" fmla="*/ 9314 h 10000"/>
                  <a:gd name="connsiteX116" fmla="*/ 9379 w 10068"/>
                  <a:gd name="connsiteY116" fmla="*/ 9357 h 10000"/>
                  <a:gd name="connsiteX117" fmla="*/ 9429 w 10068"/>
                  <a:gd name="connsiteY117" fmla="*/ 9357 h 10000"/>
                  <a:gd name="connsiteX118" fmla="*/ 9546 w 10068"/>
                  <a:gd name="connsiteY118" fmla="*/ 9440 h 10000"/>
                  <a:gd name="connsiteX119" fmla="*/ 9696 w 10068"/>
                  <a:gd name="connsiteY119" fmla="*/ 9543 h 10000"/>
                  <a:gd name="connsiteX120" fmla="*/ 10042 w 10068"/>
                  <a:gd name="connsiteY120" fmla="*/ 10000 h 10000"/>
                  <a:gd name="connsiteX121" fmla="*/ 9099 w 10068"/>
                  <a:gd name="connsiteY121" fmla="*/ 2668 h 10000"/>
                  <a:gd name="connsiteX122" fmla="*/ 5216 w 10068"/>
                  <a:gd name="connsiteY122" fmla="*/ 1 h 10000"/>
                  <a:gd name="connsiteX123" fmla="*/ 1453 w 10068"/>
                  <a:gd name="connsiteY123"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3936 w 10068"/>
                  <a:gd name="connsiteY9" fmla="*/ 4363 h 10000"/>
                  <a:gd name="connsiteX10" fmla="*/ 3854 w 10068"/>
                  <a:gd name="connsiteY10" fmla="*/ 4674 h 10000"/>
                  <a:gd name="connsiteX11" fmla="*/ 3803 w 10068"/>
                  <a:gd name="connsiteY11" fmla="*/ 4968 h 10000"/>
                  <a:gd name="connsiteX12" fmla="*/ 3770 w 10068"/>
                  <a:gd name="connsiteY12" fmla="*/ 5365 h 10000"/>
                  <a:gd name="connsiteX13" fmla="*/ 3803 w 10068"/>
                  <a:gd name="connsiteY13" fmla="*/ 5698 h 10000"/>
                  <a:gd name="connsiteX14" fmla="*/ 3886 w 10068"/>
                  <a:gd name="connsiteY14" fmla="*/ 5971 h 10000"/>
                  <a:gd name="connsiteX15" fmla="*/ 3985 w 10068"/>
                  <a:gd name="connsiteY15" fmla="*/ 6138 h 10000"/>
                  <a:gd name="connsiteX16" fmla="*/ 4103 w 10068"/>
                  <a:gd name="connsiteY16" fmla="*/ 6264 h 10000"/>
                  <a:gd name="connsiteX17" fmla="*/ 4202 w 10068"/>
                  <a:gd name="connsiteY17" fmla="*/ 6368 h 10000"/>
                  <a:gd name="connsiteX18" fmla="*/ 4251 w 10068"/>
                  <a:gd name="connsiteY18" fmla="*/ 6410 h 10000"/>
                  <a:gd name="connsiteX19" fmla="*/ 4284 w 10068"/>
                  <a:gd name="connsiteY19" fmla="*/ 6410 h 10000"/>
                  <a:gd name="connsiteX20" fmla="*/ 4284 w 10068"/>
                  <a:gd name="connsiteY20" fmla="*/ 6368 h 10000"/>
                  <a:gd name="connsiteX21" fmla="*/ 4251 w 10068"/>
                  <a:gd name="connsiteY21" fmla="*/ 6243 h 10000"/>
                  <a:gd name="connsiteX22" fmla="*/ 4235 w 10068"/>
                  <a:gd name="connsiteY22" fmla="*/ 6096 h 10000"/>
                  <a:gd name="connsiteX23" fmla="*/ 4202 w 10068"/>
                  <a:gd name="connsiteY23" fmla="*/ 5867 h 10000"/>
                  <a:gd name="connsiteX24" fmla="*/ 4202 w 10068"/>
                  <a:gd name="connsiteY24" fmla="*/ 5635 h 10000"/>
                  <a:gd name="connsiteX25" fmla="*/ 4235 w 10068"/>
                  <a:gd name="connsiteY25" fmla="*/ 5344 h 10000"/>
                  <a:gd name="connsiteX26" fmla="*/ 4251 w 10068"/>
                  <a:gd name="connsiteY26" fmla="*/ 5029 h 10000"/>
                  <a:gd name="connsiteX27" fmla="*/ 4366 w 10068"/>
                  <a:gd name="connsiteY27" fmla="*/ 4736 h 10000"/>
                  <a:gd name="connsiteX28" fmla="*/ 4467 w 10068"/>
                  <a:gd name="connsiteY28" fmla="*/ 4424 h 10000"/>
                  <a:gd name="connsiteX29" fmla="*/ 4599 w 10068"/>
                  <a:gd name="connsiteY29" fmla="*/ 4194 h 10000"/>
                  <a:gd name="connsiteX30" fmla="*/ 4698 w 10068"/>
                  <a:gd name="connsiteY30" fmla="*/ 4005 h 10000"/>
                  <a:gd name="connsiteX31" fmla="*/ 4833 w 10068"/>
                  <a:gd name="connsiteY31" fmla="*/ 3839 h 10000"/>
                  <a:gd name="connsiteX32" fmla="*/ 4948 w 10068"/>
                  <a:gd name="connsiteY32" fmla="*/ 3691 h 10000"/>
                  <a:gd name="connsiteX33" fmla="*/ 5047 w 10068"/>
                  <a:gd name="connsiteY33" fmla="*/ 3588 h 10000"/>
                  <a:gd name="connsiteX34" fmla="*/ 5182 w 10068"/>
                  <a:gd name="connsiteY34" fmla="*/ 3525 h 10000"/>
                  <a:gd name="connsiteX35" fmla="*/ 5266 w 10068"/>
                  <a:gd name="connsiteY35" fmla="*/ 3525 h 10000"/>
                  <a:gd name="connsiteX36" fmla="*/ 5349 w 10068"/>
                  <a:gd name="connsiteY36" fmla="*/ 3588 h 10000"/>
                  <a:gd name="connsiteX37" fmla="*/ 5430 w 10068"/>
                  <a:gd name="connsiteY37" fmla="*/ 3691 h 10000"/>
                  <a:gd name="connsiteX38" fmla="*/ 5482 w 10068"/>
                  <a:gd name="connsiteY38" fmla="*/ 3839 h 10000"/>
                  <a:gd name="connsiteX39" fmla="*/ 5515 w 10068"/>
                  <a:gd name="connsiteY39" fmla="*/ 4028 h 10000"/>
                  <a:gd name="connsiteX40" fmla="*/ 5582 w 10068"/>
                  <a:gd name="connsiteY40" fmla="*/ 4528 h 10000"/>
                  <a:gd name="connsiteX41" fmla="*/ 5615 w 10068"/>
                  <a:gd name="connsiteY41" fmla="*/ 5092 h 10000"/>
                  <a:gd name="connsiteX42" fmla="*/ 5648 w 10068"/>
                  <a:gd name="connsiteY42" fmla="*/ 5678 h 10000"/>
                  <a:gd name="connsiteX43" fmla="*/ 5648 w 10068"/>
                  <a:gd name="connsiteY43" fmla="*/ 5929 h 10000"/>
                  <a:gd name="connsiteX44" fmla="*/ 5648 w 10068"/>
                  <a:gd name="connsiteY44" fmla="*/ 6138 h 10000"/>
                  <a:gd name="connsiteX45" fmla="*/ 5615 w 10068"/>
                  <a:gd name="connsiteY45" fmla="*/ 6346 h 10000"/>
                  <a:gd name="connsiteX46" fmla="*/ 5615 w 10068"/>
                  <a:gd name="connsiteY46" fmla="*/ 6473 h 10000"/>
                  <a:gd name="connsiteX47" fmla="*/ 5615 w 10068"/>
                  <a:gd name="connsiteY47" fmla="*/ 6576 h 10000"/>
                  <a:gd name="connsiteX48" fmla="*/ 5615 w 10068"/>
                  <a:gd name="connsiteY48" fmla="*/ 6597 h 10000"/>
                  <a:gd name="connsiteX49" fmla="*/ 6244 w 10068"/>
                  <a:gd name="connsiteY49" fmla="*/ 3170 h 10000"/>
                  <a:gd name="connsiteX50" fmla="*/ 6278 w 10068"/>
                  <a:gd name="connsiteY50" fmla="*/ 3233 h 10000"/>
                  <a:gd name="connsiteX51" fmla="*/ 6310 w 10068"/>
                  <a:gd name="connsiteY51" fmla="*/ 3338 h 10000"/>
                  <a:gd name="connsiteX52" fmla="*/ 6359 w 10068"/>
                  <a:gd name="connsiteY52" fmla="*/ 3503 h 10000"/>
                  <a:gd name="connsiteX53" fmla="*/ 6410 w 10068"/>
                  <a:gd name="connsiteY53" fmla="*/ 3734 h 10000"/>
                  <a:gd name="connsiteX54" fmla="*/ 6458 w 10068"/>
                  <a:gd name="connsiteY54" fmla="*/ 3965 h 10000"/>
                  <a:gd name="connsiteX55" fmla="*/ 6542 w 10068"/>
                  <a:gd name="connsiteY55" fmla="*/ 4258 h 10000"/>
                  <a:gd name="connsiteX56" fmla="*/ 6627 w 10068"/>
                  <a:gd name="connsiteY56" fmla="*/ 4904 h 10000"/>
                  <a:gd name="connsiteX57" fmla="*/ 6644 w 10068"/>
                  <a:gd name="connsiteY57" fmla="*/ 5238 h 10000"/>
                  <a:gd name="connsiteX58" fmla="*/ 6644 w 10068"/>
                  <a:gd name="connsiteY58" fmla="*/ 5511 h 10000"/>
                  <a:gd name="connsiteX59" fmla="*/ 6644 w 10068"/>
                  <a:gd name="connsiteY59" fmla="*/ 5740 h 10000"/>
                  <a:gd name="connsiteX60" fmla="*/ 6627 w 10068"/>
                  <a:gd name="connsiteY60" fmla="*/ 5929 h 10000"/>
                  <a:gd name="connsiteX61" fmla="*/ 6592 w 10068"/>
                  <a:gd name="connsiteY61" fmla="*/ 6096 h 10000"/>
                  <a:gd name="connsiteX62" fmla="*/ 6577 w 10068"/>
                  <a:gd name="connsiteY62" fmla="*/ 6199 h 10000"/>
                  <a:gd name="connsiteX63" fmla="*/ 6542 w 10068"/>
                  <a:gd name="connsiteY63" fmla="*/ 6264 h 10000"/>
                  <a:gd name="connsiteX64" fmla="*/ 6542 w 10068"/>
                  <a:gd name="connsiteY64" fmla="*/ 6306 h 10000"/>
                  <a:gd name="connsiteX65" fmla="*/ 6542 w 10068"/>
                  <a:gd name="connsiteY65" fmla="*/ 6264 h 10000"/>
                  <a:gd name="connsiteX66" fmla="*/ 6627 w 10068"/>
                  <a:gd name="connsiteY66" fmla="*/ 6199 h 10000"/>
                  <a:gd name="connsiteX67" fmla="*/ 6709 w 10068"/>
                  <a:gd name="connsiteY67" fmla="*/ 6074 h 10000"/>
                  <a:gd name="connsiteX68" fmla="*/ 6774 w 10068"/>
                  <a:gd name="connsiteY68" fmla="*/ 5908 h 10000"/>
                  <a:gd name="connsiteX69" fmla="*/ 6975 w 10068"/>
                  <a:gd name="connsiteY69" fmla="*/ 5532 h 10000"/>
                  <a:gd name="connsiteX70" fmla="*/ 7154 w 10068"/>
                  <a:gd name="connsiteY70" fmla="*/ 5092 h 10000"/>
                  <a:gd name="connsiteX71" fmla="*/ 7173 w 10068"/>
                  <a:gd name="connsiteY71" fmla="*/ 4926 h 10000"/>
                  <a:gd name="connsiteX72" fmla="*/ 7206 w 10068"/>
                  <a:gd name="connsiteY72" fmla="*/ 4736 h 10000"/>
                  <a:gd name="connsiteX73" fmla="*/ 7206 w 10068"/>
                  <a:gd name="connsiteY73" fmla="*/ 4424 h 10000"/>
                  <a:gd name="connsiteX74" fmla="*/ 7154 w 10068"/>
                  <a:gd name="connsiteY74" fmla="*/ 4258 h 10000"/>
                  <a:gd name="connsiteX75" fmla="*/ 7122 w 10068"/>
                  <a:gd name="connsiteY75" fmla="*/ 4235 h 10000"/>
                  <a:gd name="connsiteX76" fmla="*/ 7122 w 10068"/>
                  <a:gd name="connsiteY76" fmla="*/ 4194 h 10000"/>
                  <a:gd name="connsiteX77" fmla="*/ 7154 w 10068"/>
                  <a:gd name="connsiteY77" fmla="*/ 4235 h 10000"/>
                  <a:gd name="connsiteX78" fmla="*/ 7206 w 10068"/>
                  <a:gd name="connsiteY78" fmla="*/ 4341 h 10000"/>
                  <a:gd name="connsiteX79" fmla="*/ 7290 w 10068"/>
                  <a:gd name="connsiteY79" fmla="*/ 4466 h 10000"/>
                  <a:gd name="connsiteX80" fmla="*/ 7389 w 10068"/>
                  <a:gd name="connsiteY80" fmla="*/ 4632 h 10000"/>
                  <a:gd name="connsiteX81" fmla="*/ 7573 w 10068"/>
                  <a:gd name="connsiteY81" fmla="*/ 4904 h 10000"/>
                  <a:gd name="connsiteX82" fmla="*/ 7638 w 10068"/>
                  <a:gd name="connsiteY82" fmla="*/ 5029 h 10000"/>
                  <a:gd name="connsiteX83" fmla="*/ 7654 w 10068"/>
                  <a:gd name="connsiteY83" fmla="*/ 5072 h 10000"/>
                  <a:gd name="connsiteX84" fmla="*/ 7705 w 10068"/>
                  <a:gd name="connsiteY84" fmla="*/ 5574 h 10000"/>
                  <a:gd name="connsiteX85" fmla="*/ 7737 w 10068"/>
                  <a:gd name="connsiteY85" fmla="*/ 6032 h 10000"/>
                  <a:gd name="connsiteX86" fmla="*/ 7737 w 10068"/>
                  <a:gd name="connsiteY86" fmla="*/ 6243 h 10000"/>
                  <a:gd name="connsiteX87" fmla="*/ 7769 w 10068"/>
                  <a:gd name="connsiteY87" fmla="*/ 6431 h 10000"/>
                  <a:gd name="connsiteX88" fmla="*/ 7785 w 10068"/>
                  <a:gd name="connsiteY88" fmla="*/ 6536 h 10000"/>
                  <a:gd name="connsiteX89" fmla="*/ 7820 w 10068"/>
                  <a:gd name="connsiteY89" fmla="*/ 6576 h 10000"/>
                  <a:gd name="connsiteX90" fmla="*/ 7820 w 10068"/>
                  <a:gd name="connsiteY90" fmla="*/ 6536 h 10000"/>
                  <a:gd name="connsiteX91" fmla="*/ 7870 w 10068"/>
                  <a:gd name="connsiteY91" fmla="*/ 6473 h 10000"/>
                  <a:gd name="connsiteX92" fmla="*/ 7921 w 10068"/>
                  <a:gd name="connsiteY92" fmla="*/ 6368 h 10000"/>
                  <a:gd name="connsiteX93" fmla="*/ 7970 w 10068"/>
                  <a:gd name="connsiteY93" fmla="*/ 6243 h 10000"/>
                  <a:gd name="connsiteX94" fmla="*/ 8103 w 10068"/>
                  <a:gd name="connsiteY94" fmla="*/ 5908 h 10000"/>
                  <a:gd name="connsiteX95" fmla="*/ 8184 w 10068"/>
                  <a:gd name="connsiteY95" fmla="*/ 5468 h 10000"/>
                  <a:gd name="connsiteX96" fmla="*/ 8218 w 10068"/>
                  <a:gd name="connsiteY96" fmla="*/ 5302 h 10000"/>
                  <a:gd name="connsiteX97" fmla="*/ 8218 w 10068"/>
                  <a:gd name="connsiteY97" fmla="*/ 5175 h 10000"/>
                  <a:gd name="connsiteX98" fmla="*/ 8168 w 10068"/>
                  <a:gd name="connsiteY98" fmla="*/ 4968 h 10000"/>
                  <a:gd name="connsiteX99" fmla="*/ 8103 w 10068"/>
                  <a:gd name="connsiteY99" fmla="*/ 4862 h 10000"/>
                  <a:gd name="connsiteX100" fmla="*/ 8086 w 10068"/>
                  <a:gd name="connsiteY100" fmla="*/ 4843 h 10000"/>
                  <a:gd name="connsiteX101" fmla="*/ 8218 w 10068"/>
                  <a:gd name="connsiteY101" fmla="*/ 5029 h 10000"/>
                  <a:gd name="connsiteX102" fmla="*/ 8367 w 10068"/>
                  <a:gd name="connsiteY102" fmla="*/ 5196 h 10000"/>
                  <a:gd name="connsiteX103" fmla="*/ 8568 w 10068"/>
                  <a:gd name="connsiteY103" fmla="*/ 5365 h 10000"/>
                  <a:gd name="connsiteX104" fmla="*/ 8751 w 10068"/>
                  <a:gd name="connsiteY104" fmla="*/ 5574 h 10000"/>
                  <a:gd name="connsiteX105" fmla="*/ 8900 w 10068"/>
                  <a:gd name="connsiteY105" fmla="*/ 5846 h 10000"/>
                  <a:gd name="connsiteX106" fmla="*/ 9065 w 10068"/>
                  <a:gd name="connsiteY106" fmla="*/ 6138 h 10000"/>
                  <a:gd name="connsiteX107" fmla="*/ 9198 w 10068"/>
                  <a:gd name="connsiteY107" fmla="*/ 6513 h 10000"/>
                  <a:gd name="connsiteX108" fmla="*/ 9298 w 10068"/>
                  <a:gd name="connsiteY108" fmla="*/ 6973 h 10000"/>
                  <a:gd name="connsiteX109" fmla="*/ 9364 w 10068"/>
                  <a:gd name="connsiteY109" fmla="*/ 7475 h 10000"/>
                  <a:gd name="connsiteX110" fmla="*/ 9413 w 10068"/>
                  <a:gd name="connsiteY110" fmla="*/ 7935 h 10000"/>
                  <a:gd name="connsiteX111" fmla="*/ 9413 w 10068"/>
                  <a:gd name="connsiteY111" fmla="*/ 8354 h 10000"/>
                  <a:gd name="connsiteX112" fmla="*/ 9413 w 10068"/>
                  <a:gd name="connsiteY112" fmla="*/ 8686 h 10000"/>
                  <a:gd name="connsiteX113" fmla="*/ 9413 w 10068"/>
                  <a:gd name="connsiteY113" fmla="*/ 8938 h 10000"/>
                  <a:gd name="connsiteX114" fmla="*/ 9379 w 10068"/>
                  <a:gd name="connsiteY114" fmla="*/ 9146 h 10000"/>
                  <a:gd name="connsiteX115" fmla="*/ 9379 w 10068"/>
                  <a:gd name="connsiteY115" fmla="*/ 9314 h 10000"/>
                  <a:gd name="connsiteX116" fmla="*/ 9379 w 10068"/>
                  <a:gd name="connsiteY116" fmla="*/ 9357 h 10000"/>
                  <a:gd name="connsiteX117" fmla="*/ 9429 w 10068"/>
                  <a:gd name="connsiteY117" fmla="*/ 9357 h 10000"/>
                  <a:gd name="connsiteX118" fmla="*/ 9546 w 10068"/>
                  <a:gd name="connsiteY118" fmla="*/ 9440 h 10000"/>
                  <a:gd name="connsiteX119" fmla="*/ 9696 w 10068"/>
                  <a:gd name="connsiteY119" fmla="*/ 9543 h 10000"/>
                  <a:gd name="connsiteX120" fmla="*/ 10042 w 10068"/>
                  <a:gd name="connsiteY120" fmla="*/ 10000 h 10000"/>
                  <a:gd name="connsiteX121" fmla="*/ 9099 w 10068"/>
                  <a:gd name="connsiteY121" fmla="*/ 2668 h 10000"/>
                  <a:gd name="connsiteX122" fmla="*/ 5216 w 10068"/>
                  <a:gd name="connsiteY122" fmla="*/ 1 h 10000"/>
                  <a:gd name="connsiteX123" fmla="*/ 1453 w 10068"/>
                  <a:gd name="connsiteY123"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3936 w 10068"/>
                  <a:gd name="connsiteY9" fmla="*/ 4363 h 10000"/>
                  <a:gd name="connsiteX10" fmla="*/ 3854 w 10068"/>
                  <a:gd name="connsiteY10" fmla="*/ 4674 h 10000"/>
                  <a:gd name="connsiteX11" fmla="*/ 3803 w 10068"/>
                  <a:gd name="connsiteY11" fmla="*/ 4968 h 10000"/>
                  <a:gd name="connsiteX12" fmla="*/ 3770 w 10068"/>
                  <a:gd name="connsiteY12" fmla="*/ 5365 h 10000"/>
                  <a:gd name="connsiteX13" fmla="*/ 3803 w 10068"/>
                  <a:gd name="connsiteY13" fmla="*/ 5698 h 10000"/>
                  <a:gd name="connsiteX14" fmla="*/ 3886 w 10068"/>
                  <a:gd name="connsiteY14" fmla="*/ 5971 h 10000"/>
                  <a:gd name="connsiteX15" fmla="*/ 3985 w 10068"/>
                  <a:gd name="connsiteY15" fmla="*/ 6138 h 10000"/>
                  <a:gd name="connsiteX16" fmla="*/ 4103 w 10068"/>
                  <a:gd name="connsiteY16" fmla="*/ 6264 h 10000"/>
                  <a:gd name="connsiteX17" fmla="*/ 4202 w 10068"/>
                  <a:gd name="connsiteY17" fmla="*/ 6368 h 10000"/>
                  <a:gd name="connsiteX18" fmla="*/ 4251 w 10068"/>
                  <a:gd name="connsiteY18" fmla="*/ 6410 h 10000"/>
                  <a:gd name="connsiteX19" fmla="*/ 4284 w 10068"/>
                  <a:gd name="connsiteY19" fmla="*/ 6410 h 10000"/>
                  <a:gd name="connsiteX20" fmla="*/ 4284 w 10068"/>
                  <a:gd name="connsiteY20" fmla="*/ 6368 h 10000"/>
                  <a:gd name="connsiteX21" fmla="*/ 4251 w 10068"/>
                  <a:gd name="connsiteY21" fmla="*/ 6243 h 10000"/>
                  <a:gd name="connsiteX22" fmla="*/ 4235 w 10068"/>
                  <a:gd name="connsiteY22" fmla="*/ 6096 h 10000"/>
                  <a:gd name="connsiteX23" fmla="*/ 4202 w 10068"/>
                  <a:gd name="connsiteY23" fmla="*/ 5867 h 10000"/>
                  <a:gd name="connsiteX24" fmla="*/ 4202 w 10068"/>
                  <a:gd name="connsiteY24" fmla="*/ 5635 h 10000"/>
                  <a:gd name="connsiteX25" fmla="*/ 4235 w 10068"/>
                  <a:gd name="connsiteY25" fmla="*/ 5344 h 10000"/>
                  <a:gd name="connsiteX26" fmla="*/ 4251 w 10068"/>
                  <a:gd name="connsiteY26" fmla="*/ 5029 h 10000"/>
                  <a:gd name="connsiteX27" fmla="*/ 4366 w 10068"/>
                  <a:gd name="connsiteY27" fmla="*/ 4736 h 10000"/>
                  <a:gd name="connsiteX28" fmla="*/ 4467 w 10068"/>
                  <a:gd name="connsiteY28" fmla="*/ 4424 h 10000"/>
                  <a:gd name="connsiteX29" fmla="*/ 4599 w 10068"/>
                  <a:gd name="connsiteY29" fmla="*/ 4194 h 10000"/>
                  <a:gd name="connsiteX30" fmla="*/ 4698 w 10068"/>
                  <a:gd name="connsiteY30" fmla="*/ 4005 h 10000"/>
                  <a:gd name="connsiteX31" fmla="*/ 4833 w 10068"/>
                  <a:gd name="connsiteY31" fmla="*/ 3839 h 10000"/>
                  <a:gd name="connsiteX32" fmla="*/ 4948 w 10068"/>
                  <a:gd name="connsiteY32" fmla="*/ 3691 h 10000"/>
                  <a:gd name="connsiteX33" fmla="*/ 5047 w 10068"/>
                  <a:gd name="connsiteY33" fmla="*/ 3588 h 10000"/>
                  <a:gd name="connsiteX34" fmla="*/ 5182 w 10068"/>
                  <a:gd name="connsiteY34" fmla="*/ 3525 h 10000"/>
                  <a:gd name="connsiteX35" fmla="*/ 5266 w 10068"/>
                  <a:gd name="connsiteY35" fmla="*/ 3525 h 10000"/>
                  <a:gd name="connsiteX36" fmla="*/ 5349 w 10068"/>
                  <a:gd name="connsiteY36" fmla="*/ 3588 h 10000"/>
                  <a:gd name="connsiteX37" fmla="*/ 5430 w 10068"/>
                  <a:gd name="connsiteY37" fmla="*/ 3691 h 10000"/>
                  <a:gd name="connsiteX38" fmla="*/ 5482 w 10068"/>
                  <a:gd name="connsiteY38" fmla="*/ 3839 h 10000"/>
                  <a:gd name="connsiteX39" fmla="*/ 5515 w 10068"/>
                  <a:gd name="connsiteY39" fmla="*/ 4028 h 10000"/>
                  <a:gd name="connsiteX40" fmla="*/ 5582 w 10068"/>
                  <a:gd name="connsiteY40" fmla="*/ 4528 h 10000"/>
                  <a:gd name="connsiteX41" fmla="*/ 5615 w 10068"/>
                  <a:gd name="connsiteY41" fmla="*/ 5092 h 10000"/>
                  <a:gd name="connsiteX42" fmla="*/ 5648 w 10068"/>
                  <a:gd name="connsiteY42" fmla="*/ 5678 h 10000"/>
                  <a:gd name="connsiteX43" fmla="*/ 5648 w 10068"/>
                  <a:gd name="connsiteY43" fmla="*/ 5929 h 10000"/>
                  <a:gd name="connsiteX44" fmla="*/ 5648 w 10068"/>
                  <a:gd name="connsiteY44" fmla="*/ 6138 h 10000"/>
                  <a:gd name="connsiteX45" fmla="*/ 5615 w 10068"/>
                  <a:gd name="connsiteY45" fmla="*/ 6346 h 10000"/>
                  <a:gd name="connsiteX46" fmla="*/ 5615 w 10068"/>
                  <a:gd name="connsiteY46" fmla="*/ 6473 h 10000"/>
                  <a:gd name="connsiteX47" fmla="*/ 5615 w 10068"/>
                  <a:gd name="connsiteY47" fmla="*/ 6576 h 10000"/>
                  <a:gd name="connsiteX48" fmla="*/ 5615 w 10068"/>
                  <a:gd name="connsiteY48" fmla="*/ 6597 h 10000"/>
                  <a:gd name="connsiteX49" fmla="*/ 6244 w 10068"/>
                  <a:gd name="connsiteY49" fmla="*/ 3170 h 10000"/>
                  <a:gd name="connsiteX50" fmla="*/ 6278 w 10068"/>
                  <a:gd name="connsiteY50" fmla="*/ 3233 h 10000"/>
                  <a:gd name="connsiteX51" fmla="*/ 6310 w 10068"/>
                  <a:gd name="connsiteY51" fmla="*/ 3338 h 10000"/>
                  <a:gd name="connsiteX52" fmla="*/ 6359 w 10068"/>
                  <a:gd name="connsiteY52" fmla="*/ 3503 h 10000"/>
                  <a:gd name="connsiteX53" fmla="*/ 6410 w 10068"/>
                  <a:gd name="connsiteY53" fmla="*/ 3734 h 10000"/>
                  <a:gd name="connsiteX54" fmla="*/ 6458 w 10068"/>
                  <a:gd name="connsiteY54" fmla="*/ 3965 h 10000"/>
                  <a:gd name="connsiteX55" fmla="*/ 6542 w 10068"/>
                  <a:gd name="connsiteY55" fmla="*/ 4258 h 10000"/>
                  <a:gd name="connsiteX56" fmla="*/ 6627 w 10068"/>
                  <a:gd name="connsiteY56" fmla="*/ 4904 h 10000"/>
                  <a:gd name="connsiteX57" fmla="*/ 6644 w 10068"/>
                  <a:gd name="connsiteY57" fmla="*/ 5238 h 10000"/>
                  <a:gd name="connsiteX58" fmla="*/ 6644 w 10068"/>
                  <a:gd name="connsiteY58" fmla="*/ 5511 h 10000"/>
                  <a:gd name="connsiteX59" fmla="*/ 6644 w 10068"/>
                  <a:gd name="connsiteY59" fmla="*/ 5740 h 10000"/>
                  <a:gd name="connsiteX60" fmla="*/ 6627 w 10068"/>
                  <a:gd name="connsiteY60" fmla="*/ 5929 h 10000"/>
                  <a:gd name="connsiteX61" fmla="*/ 6592 w 10068"/>
                  <a:gd name="connsiteY61" fmla="*/ 6096 h 10000"/>
                  <a:gd name="connsiteX62" fmla="*/ 6577 w 10068"/>
                  <a:gd name="connsiteY62" fmla="*/ 6199 h 10000"/>
                  <a:gd name="connsiteX63" fmla="*/ 6542 w 10068"/>
                  <a:gd name="connsiteY63" fmla="*/ 6264 h 10000"/>
                  <a:gd name="connsiteX64" fmla="*/ 6542 w 10068"/>
                  <a:gd name="connsiteY64" fmla="*/ 6306 h 10000"/>
                  <a:gd name="connsiteX65" fmla="*/ 6542 w 10068"/>
                  <a:gd name="connsiteY65" fmla="*/ 6264 h 10000"/>
                  <a:gd name="connsiteX66" fmla="*/ 6627 w 10068"/>
                  <a:gd name="connsiteY66" fmla="*/ 6199 h 10000"/>
                  <a:gd name="connsiteX67" fmla="*/ 6709 w 10068"/>
                  <a:gd name="connsiteY67" fmla="*/ 6074 h 10000"/>
                  <a:gd name="connsiteX68" fmla="*/ 6774 w 10068"/>
                  <a:gd name="connsiteY68" fmla="*/ 5908 h 10000"/>
                  <a:gd name="connsiteX69" fmla="*/ 6975 w 10068"/>
                  <a:gd name="connsiteY69" fmla="*/ 5532 h 10000"/>
                  <a:gd name="connsiteX70" fmla="*/ 7154 w 10068"/>
                  <a:gd name="connsiteY70" fmla="*/ 5092 h 10000"/>
                  <a:gd name="connsiteX71" fmla="*/ 7173 w 10068"/>
                  <a:gd name="connsiteY71" fmla="*/ 4926 h 10000"/>
                  <a:gd name="connsiteX72" fmla="*/ 7206 w 10068"/>
                  <a:gd name="connsiteY72" fmla="*/ 4736 h 10000"/>
                  <a:gd name="connsiteX73" fmla="*/ 7206 w 10068"/>
                  <a:gd name="connsiteY73" fmla="*/ 4424 h 10000"/>
                  <a:gd name="connsiteX74" fmla="*/ 7154 w 10068"/>
                  <a:gd name="connsiteY74" fmla="*/ 4258 h 10000"/>
                  <a:gd name="connsiteX75" fmla="*/ 7122 w 10068"/>
                  <a:gd name="connsiteY75" fmla="*/ 4235 h 10000"/>
                  <a:gd name="connsiteX76" fmla="*/ 7122 w 10068"/>
                  <a:gd name="connsiteY76" fmla="*/ 4194 h 10000"/>
                  <a:gd name="connsiteX77" fmla="*/ 7154 w 10068"/>
                  <a:gd name="connsiteY77" fmla="*/ 4235 h 10000"/>
                  <a:gd name="connsiteX78" fmla="*/ 7206 w 10068"/>
                  <a:gd name="connsiteY78" fmla="*/ 4341 h 10000"/>
                  <a:gd name="connsiteX79" fmla="*/ 7290 w 10068"/>
                  <a:gd name="connsiteY79" fmla="*/ 4466 h 10000"/>
                  <a:gd name="connsiteX80" fmla="*/ 7389 w 10068"/>
                  <a:gd name="connsiteY80" fmla="*/ 4632 h 10000"/>
                  <a:gd name="connsiteX81" fmla="*/ 7573 w 10068"/>
                  <a:gd name="connsiteY81" fmla="*/ 4904 h 10000"/>
                  <a:gd name="connsiteX82" fmla="*/ 7638 w 10068"/>
                  <a:gd name="connsiteY82" fmla="*/ 5029 h 10000"/>
                  <a:gd name="connsiteX83" fmla="*/ 7654 w 10068"/>
                  <a:gd name="connsiteY83" fmla="*/ 5072 h 10000"/>
                  <a:gd name="connsiteX84" fmla="*/ 7705 w 10068"/>
                  <a:gd name="connsiteY84" fmla="*/ 5574 h 10000"/>
                  <a:gd name="connsiteX85" fmla="*/ 7737 w 10068"/>
                  <a:gd name="connsiteY85" fmla="*/ 6032 h 10000"/>
                  <a:gd name="connsiteX86" fmla="*/ 7737 w 10068"/>
                  <a:gd name="connsiteY86" fmla="*/ 6243 h 10000"/>
                  <a:gd name="connsiteX87" fmla="*/ 7769 w 10068"/>
                  <a:gd name="connsiteY87" fmla="*/ 6431 h 10000"/>
                  <a:gd name="connsiteX88" fmla="*/ 7785 w 10068"/>
                  <a:gd name="connsiteY88" fmla="*/ 6536 h 10000"/>
                  <a:gd name="connsiteX89" fmla="*/ 7820 w 10068"/>
                  <a:gd name="connsiteY89" fmla="*/ 6576 h 10000"/>
                  <a:gd name="connsiteX90" fmla="*/ 7820 w 10068"/>
                  <a:gd name="connsiteY90" fmla="*/ 6536 h 10000"/>
                  <a:gd name="connsiteX91" fmla="*/ 7870 w 10068"/>
                  <a:gd name="connsiteY91" fmla="*/ 6473 h 10000"/>
                  <a:gd name="connsiteX92" fmla="*/ 7921 w 10068"/>
                  <a:gd name="connsiteY92" fmla="*/ 6368 h 10000"/>
                  <a:gd name="connsiteX93" fmla="*/ 7970 w 10068"/>
                  <a:gd name="connsiteY93" fmla="*/ 6243 h 10000"/>
                  <a:gd name="connsiteX94" fmla="*/ 8103 w 10068"/>
                  <a:gd name="connsiteY94" fmla="*/ 5908 h 10000"/>
                  <a:gd name="connsiteX95" fmla="*/ 8184 w 10068"/>
                  <a:gd name="connsiteY95" fmla="*/ 5468 h 10000"/>
                  <a:gd name="connsiteX96" fmla="*/ 8218 w 10068"/>
                  <a:gd name="connsiteY96" fmla="*/ 5302 h 10000"/>
                  <a:gd name="connsiteX97" fmla="*/ 8218 w 10068"/>
                  <a:gd name="connsiteY97" fmla="*/ 5175 h 10000"/>
                  <a:gd name="connsiteX98" fmla="*/ 8168 w 10068"/>
                  <a:gd name="connsiteY98" fmla="*/ 4968 h 10000"/>
                  <a:gd name="connsiteX99" fmla="*/ 8103 w 10068"/>
                  <a:gd name="connsiteY99" fmla="*/ 4862 h 10000"/>
                  <a:gd name="connsiteX100" fmla="*/ 8086 w 10068"/>
                  <a:gd name="connsiteY100" fmla="*/ 4843 h 10000"/>
                  <a:gd name="connsiteX101" fmla="*/ 8218 w 10068"/>
                  <a:gd name="connsiteY101" fmla="*/ 5029 h 10000"/>
                  <a:gd name="connsiteX102" fmla="*/ 8367 w 10068"/>
                  <a:gd name="connsiteY102" fmla="*/ 5196 h 10000"/>
                  <a:gd name="connsiteX103" fmla="*/ 8568 w 10068"/>
                  <a:gd name="connsiteY103" fmla="*/ 5365 h 10000"/>
                  <a:gd name="connsiteX104" fmla="*/ 8751 w 10068"/>
                  <a:gd name="connsiteY104" fmla="*/ 5574 h 10000"/>
                  <a:gd name="connsiteX105" fmla="*/ 8900 w 10068"/>
                  <a:gd name="connsiteY105" fmla="*/ 5846 h 10000"/>
                  <a:gd name="connsiteX106" fmla="*/ 9065 w 10068"/>
                  <a:gd name="connsiteY106" fmla="*/ 6138 h 10000"/>
                  <a:gd name="connsiteX107" fmla="*/ 9198 w 10068"/>
                  <a:gd name="connsiteY107" fmla="*/ 6513 h 10000"/>
                  <a:gd name="connsiteX108" fmla="*/ 9298 w 10068"/>
                  <a:gd name="connsiteY108" fmla="*/ 6973 h 10000"/>
                  <a:gd name="connsiteX109" fmla="*/ 9364 w 10068"/>
                  <a:gd name="connsiteY109" fmla="*/ 7475 h 10000"/>
                  <a:gd name="connsiteX110" fmla="*/ 9413 w 10068"/>
                  <a:gd name="connsiteY110" fmla="*/ 7935 h 10000"/>
                  <a:gd name="connsiteX111" fmla="*/ 9413 w 10068"/>
                  <a:gd name="connsiteY111" fmla="*/ 8354 h 10000"/>
                  <a:gd name="connsiteX112" fmla="*/ 9413 w 10068"/>
                  <a:gd name="connsiteY112" fmla="*/ 8686 h 10000"/>
                  <a:gd name="connsiteX113" fmla="*/ 9413 w 10068"/>
                  <a:gd name="connsiteY113" fmla="*/ 8938 h 10000"/>
                  <a:gd name="connsiteX114" fmla="*/ 9379 w 10068"/>
                  <a:gd name="connsiteY114" fmla="*/ 9146 h 10000"/>
                  <a:gd name="connsiteX115" fmla="*/ 9379 w 10068"/>
                  <a:gd name="connsiteY115" fmla="*/ 9314 h 10000"/>
                  <a:gd name="connsiteX116" fmla="*/ 9379 w 10068"/>
                  <a:gd name="connsiteY116" fmla="*/ 9357 h 10000"/>
                  <a:gd name="connsiteX117" fmla="*/ 9429 w 10068"/>
                  <a:gd name="connsiteY117" fmla="*/ 9357 h 10000"/>
                  <a:gd name="connsiteX118" fmla="*/ 9546 w 10068"/>
                  <a:gd name="connsiteY118" fmla="*/ 9440 h 10000"/>
                  <a:gd name="connsiteX119" fmla="*/ 9696 w 10068"/>
                  <a:gd name="connsiteY119" fmla="*/ 9543 h 10000"/>
                  <a:gd name="connsiteX120" fmla="*/ 10042 w 10068"/>
                  <a:gd name="connsiteY120" fmla="*/ 10000 h 10000"/>
                  <a:gd name="connsiteX121" fmla="*/ 9099 w 10068"/>
                  <a:gd name="connsiteY121" fmla="*/ 2668 h 10000"/>
                  <a:gd name="connsiteX122" fmla="*/ 5216 w 10068"/>
                  <a:gd name="connsiteY122" fmla="*/ 1 h 10000"/>
                  <a:gd name="connsiteX123" fmla="*/ 1453 w 10068"/>
                  <a:gd name="connsiteY123"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3936 w 10068"/>
                  <a:gd name="connsiteY9" fmla="*/ 4363 h 10000"/>
                  <a:gd name="connsiteX10" fmla="*/ 3854 w 10068"/>
                  <a:gd name="connsiteY10" fmla="*/ 4674 h 10000"/>
                  <a:gd name="connsiteX11" fmla="*/ 3803 w 10068"/>
                  <a:gd name="connsiteY11" fmla="*/ 4968 h 10000"/>
                  <a:gd name="connsiteX12" fmla="*/ 3770 w 10068"/>
                  <a:gd name="connsiteY12" fmla="*/ 5365 h 10000"/>
                  <a:gd name="connsiteX13" fmla="*/ 3803 w 10068"/>
                  <a:gd name="connsiteY13" fmla="*/ 5698 h 10000"/>
                  <a:gd name="connsiteX14" fmla="*/ 3886 w 10068"/>
                  <a:gd name="connsiteY14" fmla="*/ 5971 h 10000"/>
                  <a:gd name="connsiteX15" fmla="*/ 3985 w 10068"/>
                  <a:gd name="connsiteY15" fmla="*/ 6138 h 10000"/>
                  <a:gd name="connsiteX16" fmla="*/ 4103 w 10068"/>
                  <a:gd name="connsiteY16" fmla="*/ 6264 h 10000"/>
                  <a:gd name="connsiteX17" fmla="*/ 4202 w 10068"/>
                  <a:gd name="connsiteY17" fmla="*/ 6368 h 10000"/>
                  <a:gd name="connsiteX18" fmla="*/ 4251 w 10068"/>
                  <a:gd name="connsiteY18" fmla="*/ 6410 h 10000"/>
                  <a:gd name="connsiteX19" fmla="*/ 4284 w 10068"/>
                  <a:gd name="connsiteY19" fmla="*/ 6410 h 10000"/>
                  <a:gd name="connsiteX20" fmla="*/ 4284 w 10068"/>
                  <a:gd name="connsiteY20" fmla="*/ 6368 h 10000"/>
                  <a:gd name="connsiteX21" fmla="*/ 4251 w 10068"/>
                  <a:gd name="connsiteY21" fmla="*/ 6243 h 10000"/>
                  <a:gd name="connsiteX22" fmla="*/ 4235 w 10068"/>
                  <a:gd name="connsiteY22" fmla="*/ 6096 h 10000"/>
                  <a:gd name="connsiteX23" fmla="*/ 4202 w 10068"/>
                  <a:gd name="connsiteY23" fmla="*/ 5867 h 10000"/>
                  <a:gd name="connsiteX24" fmla="*/ 4202 w 10068"/>
                  <a:gd name="connsiteY24" fmla="*/ 5635 h 10000"/>
                  <a:gd name="connsiteX25" fmla="*/ 4235 w 10068"/>
                  <a:gd name="connsiteY25" fmla="*/ 5344 h 10000"/>
                  <a:gd name="connsiteX26" fmla="*/ 4251 w 10068"/>
                  <a:gd name="connsiteY26" fmla="*/ 5029 h 10000"/>
                  <a:gd name="connsiteX27" fmla="*/ 4366 w 10068"/>
                  <a:gd name="connsiteY27" fmla="*/ 4736 h 10000"/>
                  <a:gd name="connsiteX28" fmla="*/ 4467 w 10068"/>
                  <a:gd name="connsiteY28" fmla="*/ 4424 h 10000"/>
                  <a:gd name="connsiteX29" fmla="*/ 4599 w 10068"/>
                  <a:gd name="connsiteY29" fmla="*/ 4194 h 10000"/>
                  <a:gd name="connsiteX30" fmla="*/ 4698 w 10068"/>
                  <a:gd name="connsiteY30" fmla="*/ 4005 h 10000"/>
                  <a:gd name="connsiteX31" fmla="*/ 4833 w 10068"/>
                  <a:gd name="connsiteY31" fmla="*/ 3839 h 10000"/>
                  <a:gd name="connsiteX32" fmla="*/ 4948 w 10068"/>
                  <a:gd name="connsiteY32" fmla="*/ 3691 h 10000"/>
                  <a:gd name="connsiteX33" fmla="*/ 5047 w 10068"/>
                  <a:gd name="connsiteY33" fmla="*/ 3588 h 10000"/>
                  <a:gd name="connsiteX34" fmla="*/ 5182 w 10068"/>
                  <a:gd name="connsiteY34" fmla="*/ 3525 h 10000"/>
                  <a:gd name="connsiteX35" fmla="*/ 5266 w 10068"/>
                  <a:gd name="connsiteY35" fmla="*/ 3525 h 10000"/>
                  <a:gd name="connsiteX36" fmla="*/ 5349 w 10068"/>
                  <a:gd name="connsiteY36" fmla="*/ 3588 h 10000"/>
                  <a:gd name="connsiteX37" fmla="*/ 5430 w 10068"/>
                  <a:gd name="connsiteY37" fmla="*/ 3691 h 10000"/>
                  <a:gd name="connsiteX38" fmla="*/ 5482 w 10068"/>
                  <a:gd name="connsiteY38" fmla="*/ 3839 h 10000"/>
                  <a:gd name="connsiteX39" fmla="*/ 5515 w 10068"/>
                  <a:gd name="connsiteY39" fmla="*/ 4028 h 10000"/>
                  <a:gd name="connsiteX40" fmla="*/ 5582 w 10068"/>
                  <a:gd name="connsiteY40" fmla="*/ 4528 h 10000"/>
                  <a:gd name="connsiteX41" fmla="*/ 5615 w 10068"/>
                  <a:gd name="connsiteY41" fmla="*/ 5092 h 10000"/>
                  <a:gd name="connsiteX42" fmla="*/ 5648 w 10068"/>
                  <a:gd name="connsiteY42" fmla="*/ 5678 h 10000"/>
                  <a:gd name="connsiteX43" fmla="*/ 5648 w 10068"/>
                  <a:gd name="connsiteY43" fmla="*/ 5929 h 10000"/>
                  <a:gd name="connsiteX44" fmla="*/ 5648 w 10068"/>
                  <a:gd name="connsiteY44" fmla="*/ 6138 h 10000"/>
                  <a:gd name="connsiteX45" fmla="*/ 5615 w 10068"/>
                  <a:gd name="connsiteY45" fmla="*/ 6346 h 10000"/>
                  <a:gd name="connsiteX46" fmla="*/ 5615 w 10068"/>
                  <a:gd name="connsiteY46" fmla="*/ 6473 h 10000"/>
                  <a:gd name="connsiteX47" fmla="*/ 5615 w 10068"/>
                  <a:gd name="connsiteY47" fmla="*/ 6576 h 10000"/>
                  <a:gd name="connsiteX48" fmla="*/ 5615 w 10068"/>
                  <a:gd name="connsiteY48" fmla="*/ 6597 h 10000"/>
                  <a:gd name="connsiteX49" fmla="*/ 6244 w 10068"/>
                  <a:gd name="connsiteY49" fmla="*/ 3170 h 10000"/>
                  <a:gd name="connsiteX50" fmla="*/ 6278 w 10068"/>
                  <a:gd name="connsiteY50" fmla="*/ 3233 h 10000"/>
                  <a:gd name="connsiteX51" fmla="*/ 6310 w 10068"/>
                  <a:gd name="connsiteY51" fmla="*/ 3338 h 10000"/>
                  <a:gd name="connsiteX52" fmla="*/ 6359 w 10068"/>
                  <a:gd name="connsiteY52" fmla="*/ 3503 h 10000"/>
                  <a:gd name="connsiteX53" fmla="*/ 6410 w 10068"/>
                  <a:gd name="connsiteY53" fmla="*/ 3734 h 10000"/>
                  <a:gd name="connsiteX54" fmla="*/ 6458 w 10068"/>
                  <a:gd name="connsiteY54" fmla="*/ 3965 h 10000"/>
                  <a:gd name="connsiteX55" fmla="*/ 6542 w 10068"/>
                  <a:gd name="connsiteY55" fmla="*/ 4258 h 10000"/>
                  <a:gd name="connsiteX56" fmla="*/ 6627 w 10068"/>
                  <a:gd name="connsiteY56" fmla="*/ 4904 h 10000"/>
                  <a:gd name="connsiteX57" fmla="*/ 6644 w 10068"/>
                  <a:gd name="connsiteY57" fmla="*/ 5238 h 10000"/>
                  <a:gd name="connsiteX58" fmla="*/ 6644 w 10068"/>
                  <a:gd name="connsiteY58" fmla="*/ 5511 h 10000"/>
                  <a:gd name="connsiteX59" fmla="*/ 6644 w 10068"/>
                  <a:gd name="connsiteY59" fmla="*/ 5740 h 10000"/>
                  <a:gd name="connsiteX60" fmla="*/ 6627 w 10068"/>
                  <a:gd name="connsiteY60" fmla="*/ 5929 h 10000"/>
                  <a:gd name="connsiteX61" fmla="*/ 6592 w 10068"/>
                  <a:gd name="connsiteY61" fmla="*/ 6096 h 10000"/>
                  <a:gd name="connsiteX62" fmla="*/ 6577 w 10068"/>
                  <a:gd name="connsiteY62" fmla="*/ 6199 h 10000"/>
                  <a:gd name="connsiteX63" fmla="*/ 6542 w 10068"/>
                  <a:gd name="connsiteY63" fmla="*/ 6264 h 10000"/>
                  <a:gd name="connsiteX64" fmla="*/ 6542 w 10068"/>
                  <a:gd name="connsiteY64" fmla="*/ 6306 h 10000"/>
                  <a:gd name="connsiteX65" fmla="*/ 6542 w 10068"/>
                  <a:gd name="connsiteY65" fmla="*/ 6264 h 10000"/>
                  <a:gd name="connsiteX66" fmla="*/ 6627 w 10068"/>
                  <a:gd name="connsiteY66" fmla="*/ 6199 h 10000"/>
                  <a:gd name="connsiteX67" fmla="*/ 6709 w 10068"/>
                  <a:gd name="connsiteY67" fmla="*/ 6074 h 10000"/>
                  <a:gd name="connsiteX68" fmla="*/ 6774 w 10068"/>
                  <a:gd name="connsiteY68" fmla="*/ 5908 h 10000"/>
                  <a:gd name="connsiteX69" fmla="*/ 6975 w 10068"/>
                  <a:gd name="connsiteY69" fmla="*/ 5532 h 10000"/>
                  <a:gd name="connsiteX70" fmla="*/ 7154 w 10068"/>
                  <a:gd name="connsiteY70" fmla="*/ 5092 h 10000"/>
                  <a:gd name="connsiteX71" fmla="*/ 7173 w 10068"/>
                  <a:gd name="connsiteY71" fmla="*/ 4926 h 10000"/>
                  <a:gd name="connsiteX72" fmla="*/ 7206 w 10068"/>
                  <a:gd name="connsiteY72" fmla="*/ 4736 h 10000"/>
                  <a:gd name="connsiteX73" fmla="*/ 7206 w 10068"/>
                  <a:gd name="connsiteY73" fmla="*/ 4424 h 10000"/>
                  <a:gd name="connsiteX74" fmla="*/ 7154 w 10068"/>
                  <a:gd name="connsiteY74" fmla="*/ 4258 h 10000"/>
                  <a:gd name="connsiteX75" fmla="*/ 7122 w 10068"/>
                  <a:gd name="connsiteY75" fmla="*/ 4235 h 10000"/>
                  <a:gd name="connsiteX76" fmla="*/ 7122 w 10068"/>
                  <a:gd name="connsiteY76" fmla="*/ 4194 h 10000"/>
                  <a:gd name="connsiteX77" fmla="*/ 7154 w 10068"/>
                  <a:gd name="connsiteY77" fmla="*/ 4235 h 10000"/>
                  <a:gd name="connsiteX78" fmla="*/ 7206 w 10068"/>
                  <a:gd name="connsiteY78" fmla="*/ 4341 h 10000"/>
                  <a:gd name="connsiteX79" fmla="*/ 7290 w 10068"/>
                  <a:gd name="connsiteY79" fmla="*/ 4466 h 10000"/>
                  <a:gd name="connsiteX80" fmla="*/ 7389 w 10068"/>
                  <a:gd name="connsiteY80" fmla="*/ 4632 h 10000"/>
                  <a:gd name="connsiteX81" fmla="*/ 7573 w 10068"/>
                  <a:gd name="connsiteY81" fmla="*/ 4904 h 10000"/>
                  <a:gd name="connsiteX82" fmla="*/ 7638 w 10068"/>
                  <a:gd name="connsiteY82" fmla="*/ 5029 h 10000"/>
                  <a:gd name="connsiteX83" fmla="*/ 7654 w 10068"/>
                  <a:gd name="connsiteY83" fmla="*/ 5072 h 10000"/>
                  <a:gd name="connsiteX84" fmla="*/ 7705 w 10068"/>
                  <a:gd name="connsiteY84" fmla="*/ 5574 h 10000"/>
                  <a:gd name="connsiteX85" fmla="*/ 7737 w 10068"/>
                  <a:gd name="connsiteY85" fmla="*/ 6032 h 10000"/>
                  <a:gd name="connsiteX86" fmla="*/ 7737 w 10068"/>
                  <a:gd name="connsiteY86" fmla="*/ 6243 h 10000"/>
                  <a:gd name="connsiteX87" fmla="*/ 7769 w 10068"/>
                  <a:gd name="connsiteY87" fmla="*/ 6431 h 10000"/>
                  <a:gd name="connsiteX88" fmla="*/ 7785 w 10068"/>
                  <a:gd name="connsiteY88" fmla="*/ 6536 h 10000"/>
                  <a:gd name="connsiteX89" fmla="*/ 7820 w 10068"/>
                  <a:gd name="connsiteY89" fmla="*/ 6576 h 10000"/>
                  <a:gd name="connsiteX90" fmla="*/ 7820 w 10068"/>
                  <a:gd name="connsiteY90" fmla="*/ 6536 h 10000"/>
                  <a:gd name="connsiteX91" fmla="*/ 7870 w 10068"/>
                  <a:gd name="connsiteY91" fmla="*/ 6473 h 10000"/>
                  <a:gd name="connsiteX92" fmla="*/ 7921 w 10068"/>
                  <a:gd name="connsiteY92" fmla="*/ 6368 h 10000"/>
                  <a:gd name="connsiteX93" fmla="*/ 7970 w 10068"/>
                  <a:gd name="connsiteY93" fmla="*/ 6243 h 10000"/>
                  <a:gd name="connsiteX94" fmla="*/ 8103 w 10068"/>
                  <a:gd name="connsiteY94" fmla="*/ 5908 h 10000"/>
                  <a:gd name="connsiteX95" fmla="*/ 8184 w 10068"/>
                  <a:gd name="connsiteY95" fmla="*/ 5468 h 10000"/>
                  <a:gd name="connsiteX96" fmla="*/ 8218 w 10068"/>
                  <a:gd name="connsiteY96" fmla="*/ 5302 h 10000"/>
                  <a:gd name="connsiteX97" fmla="*/ 8218 w 10068"/>
                  <a:gd name="connsiteY97" fmla="*/ 5175 h 10000"/>
                  <a:gd name="connsiteX98" fmla="*/ 8168 w 10068"/>
                  <a:gd name="connsiteY98" fmla="*/ 4968 h 10000"/>
                  <a:gd name="connsiteX99" fmla="*/ 8103 w 10068"/>
                  <a:gd name="connsiteY99" fmla="*/ 4862 h 10000"/>
                  <a:gd name="connsiteX100" fmla="*/ 8086 w 10068"/>
                  <a:gd name="connsiteY100" fmla="*/ 4843 h 10000"/>
                  <a:gd name="connsiteX101" fmla="*/ 8218 w 10068"/>
                  <a:gd name="connsiteY101" fmla="*/ 5029 h 10000"/>
                  <a:gd name="connsiteX102" fmla="*/ 8367 w 10068"/>
                  <a:gd name="connsiteY102" fmla="*/ 5196 h 10000"/>
                  <a:gd name="connsiteX103" fmla="*/ 8568 w 10068"/>
                  <a:gd name="connsiteY103" fmla="*/ 5365 h 10000"/>
                  <a:gd name="connsiteX104" fmla="*/ 8751 w 10068"/>
                  <a:gd name="connsiteY104" fmla="*/ 5574 h 10000"/>
                  <a:gd name="connsiteX105" fmla="*/ 8900 w 10068"/>
                  <a:gd name="connsiteY105" fmla="*/ 5846 h 10000"/>
                  <a:gd name="connsiteX106" fmla="*/ 9065 w 10068"/>
                  <a:gd name="connsiteY106" fmla="*/ 6138 h 10000"/>
                  <a:gd name="connsiteX107" fmla="*/ 9198 w 10068"/>
                  <a:gd name="connsiteY107" fmla="*/ 6513 h 10000"/>
                  <a:gd name="connsiteX108" fmla="*/ 9298 w 10068"/>
                  <a:gd name="connsiteY108" fmla="*/ 6973 h 10000"/>
                  <a:gd name="connsiteX109" fmla="*/ 9364 w 10068"/>
                  <a:gd name="connsiteY109" fmla="*/ 7475 h 10000"/>
                  <a:gd name="connsiteX110" fmla="*/ 9413 w 10068"/>
                  <a:gd name="connsiteY110" fmla="*/ 7935 h 10000"/>
                  <a:gd name="connsiteX111" fmla="*/ 9413 w 10068"/>
                  <a:gd name="connsiteY111" fmla="*/ 8354 h 10000"/>
                  <a:gd name="connsiteX112" fmla="*/ 9413 w 10068"/>
                  <a:gd name="connsiteY112" fmla="*/ 8686 h 10000"/>
                  <a:gd name="connsiteX113" fmla="*/ 9413 w 10068"/>
                  <a:gd name="connsiteY113" fmla="*/ 8938 h 10000"/>
                  <a:gd name="connsiteX114" fmla="*/ 9379 w 10068"/>
                  <a:gd name="connsiteY114" fmla="*/ 9146 h 10000"/>
                  <a:gd name="connsiteX115" fmla="*/ 9379 w 10068"/>
                  <a:gd name="connsiteY115" fmla="*/ 9314 h 10000"/>
                  <a:gd name="connsiteX116" fmla="*/ 9379 w 10068"/>
                  <a:gd name="connsiteY116" fmla="*/ 9357 h 10000"/>
                  <a:gd name="connsiteX117" fmla="*/ 9429 w 10068"/>
                  <a:gd name="connsiteY117" fmla="*/ 9357 h 10000"/>
                  <a:gd name="connsiteX118" fmla="*/ 9546 w 10068"/>
                  <a:gd name="connsiteY118" fmla="*/ 9440 h 10000"/>
                  <a:gd name="connsiteX119" fmla="*/ 9696 w 10068"/>
                  <a:gd name="connsiteY119" fmla="*/ 9543 h 10000"/>
                  <a:gd name="connsiteX120" fmla="*/ 10042 w 10068"/>
                  <a:gd name="connsiteY120" fmla="*/ 10000 h 10000"/>
                  <a:gd name="connsiteX121" fmla="*/ 9099 w 10068"/>
                  <a:gd name="connsiteY121" fmla="*/ 2668 h 10000"/>
                  <a:gd name="connsiteX122" fmla="*/ 5216 w 10068"/>
                  <a:gd name="connsiteY122" fmla="*/ 1 h 10000"/>
                  <a:gd name="connsiteX123" fmla="*/ 1453 w 10068"/>
                  <a:gd name="connsiteY123"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3854 w 10068"/>
                  <a:gd name="connsiteY9" fmla="*/ 4674 h 10000"/>
                  <a:gd name="connsiteX10" fmla="*/ 3803 w 10068"/>
                  <a:gd name="connsiteY10" fmla="*/ 4968 h 10000"/>
                  <a:gd name="connsiteX11" fmla="*/ 3770 w 10068"/>
                  <a:gd name="connsiteY11" fmla="*/ 5365 h 10000"/>
                  <a:gd name="connsiteX12" fmla="*/ 3803 w 10068"/>
                  <a:gd name="connsiteY12" fmla="*/ 5698 h 10000"/>
                  <a:gd name="connsiteX13" fmla="*/ 3886 w 10068"/>
                  <a:gd name="connsiteY13" fmla="*/ 5971 h 10000"/>
                  <a:gd name="connsiteX14" fmla="*/ 3985 w 10068"/>
                  <a:gd name="connsiteY14" fmla="*/ 6138 h 10000"/>
                  <a:gd name="connsiteX15" fmla="*/ 4103 w 10068"/>
                  <a:gd name="connsiteY15" fmla="*/ 6264 h 10000"/>
                  <a:gd name="connsiteX16" fmla="*/ 4202 w 10068"/>
                  <a:gd name="connsiteY16" fmla="*/ 6368 h 10000"/>
                  <a:gd name="connsiteX17" fmla="*/ 4251 w 10068"/>
                  <a:gd name="connsiteY17" fmla="*/ 6410 h 10000"/>
                  <a:gd name="connsiteX18" fmla="*/ 4284 w 10068"/>
                  <a:gd name="connsiteY18" fmla="*/ 6410 h 10000"/>
                  <a:gd name="connsiteX19" fmla="*/ 4284 w 10068"/>
                  <a:gd name="connsiteY19" fmla="*/ 6368 h 10000"/>
                  <a:gd name="connsiteX20" fmla="*/ 4251 w 10068"/>
                  <a:gd name="connsiteY20" fmla="*/ 6243 h 10000"/>
                  <a:gd name="connsiteX21" fmla="*/ 4235 w 10068"/>
                  <a:gd name="connsiteY21" fmla="*/ 6096 h 10000"/>
                  <a:gd name="connsiteX22" fmla="*/ 4202 w 10068"/>
                  <a:gd name="connsiteY22" fmla="*/ 5867 h 10000"/>
                  <a:gd name="connsiteX23" fmla="*/ 4202 w 10068"/>
                  <a:gd name="connsiteY23" fmla="*/ 5635 h 10000"/>
                  <a:gd name="connsiteX24" fmla="*/ 4235 w 10068"/>
                  <a:gd name="connsiteY24" fmla="*/ 5344 h 10000"/>
                  <a:gd name="connsiteX25" fmla="*/ 4251 w 10068"/>
                  <a:gd name="connsiteY25" fmla="*/ 5029 h 10000"/>
                  <a:gd name="connsiteX26" fmla="*/ 4366 w 10068"/>
                  <a:gd name="connsiteY26" fmla="*/ 4736 h 10000"/>
                  <a:gd name="connsiteX27" fmla="*/ 4467 w 10068"/>
                  <a:gd name="connsiteY27" fmla="*/ 4424 h 10000"/>
                  <a:gd name="connsiteX28" fmla="*/ 4599 w 10068"/>
                  <a:gd name="connsiteY28" fmla="*/ 4194 h 10000"/>
                  <a:gd name="connsiteX29" fmla="*/ 4698 w 10068"/>
                  <a:gd name="connsiteY29" fmla="*/ 4005 h 10000"/>
                  <a:gd name="connsiteX30" fmla="*/ 4833 w 10068"/>
                  <a:gd name="connsiteY30" fmla="*/ 3839 h 10000"/>
                  <a:gd name="connsiteX31" fmla="*/ 4948 w 10068"/>
                  <a:gd name="connsiteY31" fmla="*/ 3691 h 10000"/>
                  <a:gd name="connsiteX32" fmla="*/ 5047 w 10068"/>
                  <a:gd name="connsiteY32" fmla="*/ 3588 h 10000"/>
                  <a:gd name="connsiteX33" fmla="*/ 5182 w 10068"/>
                  <a:gd name="connsiteY33" fmla="*/ 3525 h 10000"/>
                  <a:gd name="connsiteX34" fmla="*/ 5266 w 10068"/>
                  <a:gd name="connsiteY34" fmla="*/ 3525 h 10000"/>
                  <a:gd name="connsiteX35" fmla="*/ 5349 w 10068"/>
                  <a:gd name="connsiteY35" fmla="*/ 3588 h 10000"/>
                  <a:gd name="connsiteX36" fmla="*/ 5430 w 10068"/>
                  <a:gd name="connsiteY36" fmla="*/ 3691 h 10000"/>
                  <a:gd name="connsiteX37" fmla="*/ 5482 w 10068"/>
                  <a:gd name="connsiteY37" fmla="*/ 3839 h 10000"/>
                  <a:gd name="connsiteX38" fmla="*/ 5515 w 10068"/>
                  <a:gd name="connsiteY38" fmla="*/ 4028 h 10000"/>
                  <a:gd name="connsiteX39" fmla="*/ 5582 w 10068"/>
                  <a:gd name="connsiteY39" fmla="*/ 4528 h 10000"/>
                  <a:gd name="connsiteX40" fmla="*/ 5615 w 10068"/>
                  <a:gd name="connsiteY40" fmla="*/ 5092 h 10000"/>
                  <a:gd name="connsiteX41" fmla="*/ 5648 w 10068"/>
                  <a:gd name="connsiteY41" fmla="*/ 5678 h 10000"/>
                  <a:gd name="connsiteX42" fmla="*/ 5648 w 10068"/>
                  <a:gd name="connsiteY42" fmla="*/ 5929 h 10000"/>
                  <a:gd name="connsiteX43" fmla="*/ 5648 w 10068"/>
                  <a:gd name="connsiteY43" fmla="*/ 6138 h 10000"/>
                  <a:gd name="connsiteX44" fmla="*/ 5615 w 10068"/>
                  <a:gd name="connsiteY44" fmla="*/ 6346 h 10000"/>
                  <a:gd name="connsiteX45" fmla="*/ 5615 w 10068"/>
                  <a:gd name="connsiteY45" fmla="*/ 6473 h 10000"/>
                  <a:gd name="connsiteX46" fmla="*/ 5615 w 10068"/>
                  <a:gd name="connsiteY46" fmla="*/ 6576 h 10000"/>
                  <a:gd name="connsiteX47" fmla="*/ 5615 w 10068"/>
                  <a:gd name="connsiteY47" fmla="*/ 6597 h 10000"/>
                  <a:gd name="connsiteX48" fmla="*/ 6244 w 10068"/>
                  <a:gd name="connsiteY48" fmla="*/ 3170 h 10000"/>
                  <a:gd name="connsiteX49" fmla="*/ 6278 w 10068"/>
                  <a:gd name="connsiteY49" fmla="*/ 3233 h 10000"/>
                  <a:gd name="connsiteX50" fmla="*/ 6310 w 10068"/>
                  <a:gd name="connsiteY50" fmla="*/ 3338 h 10000"/>
                  <a:gd name="connsiteX51" fmla="*/ 6359 w 10068"/>
                  <a:gd name="connsiteY51" fmla="*/ 3503 h 10000"/>
                  <a:gd name="connsiteX52" fmla="*/ 6410 w 10068"/>
                  <a:gd name="connsiteY52" fmla="*/ 3734 h 10000"/>
                  <a:gd name="connsiteX53" fmla="*/ 6458 w 10068"/>
                  <a:gd name="connsiteY53" fmla="*/ 3965 h 10000"/>
                  <a:gd name="connsiteX54" fmla="*/ 6542 w 10068"/>
                  <a:gd name="connsiteY54" fmla="*/ 4258 h 10000"/>
                  <a:gd name="connsiteX55" fmla="*/ 6627 w 10068"/>
                  <a:gd name="connsiteY55" fmla="*/ 4904 h 10000"/>
                  <a:gd name="connsiteX56" fmla="*/ 6644 w 10068"/>
                  <a:gd name="connsiteY56" fmla="*/ 5238 h 10000"/>
                  <a:gd name="connsiteX57" fmla="*/ 6644 w 10068"/>
                  <a:gd name="connsiteY57" fmla="*/ 5511 h 10000"/>
                  <a:gd name="connsiteX58" fmla="*/ 6644 w 10068"/>
                  <a:gd name="connsiteY58" fmla="*/ 5740 h 10000"/>
                  <a:gd name="connsiteX59" fmla="*/ 6627 w 10068"/>
                  <a:gd name="connsiteY59" fmla="*/ 5929 h 10000"/>
                  <a:gd name="connsiteX60" fmla="*/ 6592 w 10068"/>
                  <a:gd name="connsiteY60" fmla="*/ 6096 h 10000"/>
                  <a:gd name="connsiteX61" fmla="*/ 6577 w 10068"/>
                  <a:gd name="connsiteY61" fmla="*/ 6199 h 10000"/>
                  <a:gd name="connsiteX62" fmla="*/ 6542 w 10068"/>
                  <a:gd name="connsiteY62" fmla="*/ 6264 h 10000"/>
                  <a:gd name="connsiteX63" fmla="*/ 6542 w 10068"/>
                  <a:gd name="connsiteY63" fmla="*/ 6306 h 10000"/>
                  <a:gd name="connsiteX64" fmla="*/ 6542 w 10068"/>
                  <a:gd name="connsiteY64" fmla="*/ 6264 h 10000"/>
                  <a:gd name="connsiteX65" fmla="*/ 6627 w 10068"/>
                  <a:gd name="connsiteY65" fmla="*/ 6199 h 10000"/>
                  <a:gd name="connsiteX66" fmla="*/ 6709 w 10068"/>
                  <a:gd name="connsiteY66" fmla="*/ 6074 h 10000"/>
                  <a:gd name="connsiteX67" fmla="*/ 6774 w 10068"/>
                  <a:gd name="connsiteY67" fmla="*/ 5908 h 10000"/>
                  <a:gd name="connsiteX68" fmla="*/ 6975 w 10068"/>
                  <a:gd name="connsiteY68" fmla="*/ 5532 h 10000"/>
                  <a:gd name="connsiteX69" fmla="*/ 7154 w 10068"/>
                  <a:gd name="connsiteY69" fmla="*/ 5092 h 10000"/>
                  <a:gd name="connsiteX70" fmla="*/ 7173 w 10068"/>
                  <a:gd name="connsiteY70" fmla="*/ 4926 h 10000"/>
                  <a:gd name="connsiteX71" fmla="*/ 7206 w 10068"/>
                  <a:gd name="connsiteY71" fmla="*/ 4736 h 10000"/>
                  <a:gd name="connsiteX72" fmla="*/ 7206 w 10068"/>
                  <a:gd name="connsiteY72" fmla="*/ 4424 h 10000"/>
                  <a:gd name="connsiteX73" fmla="*/ 7154 w 10068"/>
                  <a:gd name="connsiteY73" fmla="*/ 4258 h 10000"/>
                  <a:gd name="connsiteX74" fmla="*/ 7122 w 10068"/>
                  <a:gd name="connsiteY74" fmla="*/ 4235 h 10000"/>
                  <a:gd name="connsiteX75" fmla="*/ 7122 w 10068"/>
                  <a:gd name="connsiteY75" fmla="*/ 4194 h 10000"/>
                  <a:gd name="connsiteX76" fmla="*/ 7154 w 10068"/>
                  <a:gd name="connsiteY76" fmla="*/ 4235 h 10000"/>
                  <a:gd name="connsiteX77" fmla="*/ 7206 w 10068"/>
                  <a:gd name="connsiteY77" fmla="*/ 4341 h 10000"/>
                  <a:gd name="connsiteX78" fmla="*/ 7290 w 10068"/>
                  <a:gd name="connsiteY78" fmla="*/ 4466 h 10000"/>
                  <a:gd name="connsiteX79" fmla="*/ 7389 w 10068"/>
                  <a:gd name="connsiteY79" fmla="*/ 4632 h 10000"/>
                  <a:gd name="connsiteX80" fmla="*/ 7573 w 10068"/>
                  <a:gd name="connsiteY80" fmla="*/ 4904 h 10000"/>
                  <a:gd name="connsiteX81" fmla="*/ 7638 w 10068"/>
                  <a:gd name="connsiteY81" fmla="*/ 5029 h 10000"/>
                  <a:gd name="connsiteX82" fmla="*/ 7654 w 10068"/>
                  <a:gd name="connsiteY82" fmla="*/ 5072 h 10000"/>
                  <a:gd name="connsiteX83" fmla="*/ 7705 w 10068"/>
                  <a:gd name="connsiteY83" fmla="*/ 5574 h 10000"/>
                  <a:gd name="connsiteX84" fmla="*/ 7737 w 10068"/>
                  <a:gd name="connsiteY84" fmla="*/ 6032 h 10000"/>
                  <a:gd name="connsiteX85" fmla="*/ 7737 w 10068"/>
                  <a:gd name="connsiteY85" fmla="*/ 6243 h 10000"/>
                  <a:gd name="connsiteX86" fmla="*/ 7769 w 10068"/>
                  <a:gd name="connsiteY86" fmla="*/ 6431 h 10000"/>
                  <a:gd name="connsiteX87" fmla="*/ 7785 w 10068"/>
                  <a:gd name="connsiteY87" fmla="*/ 6536 h 10000"/>
                  <a:gd name="connsiteX88" fmla="*/ 7820 w 10068"/>
                  <a:gd name="connsiteY88" fmla="*/ 6576 h 10000"/>
                  <a:gd name="connsiteX89" fmla="*/ 7820 w 10068"/>
                  <a:gd name="connsiteY89" fmla="*/ 6536 h 10000"/>
                  <a:gd name="connsiteX90" fmla="*/ 7870 w 10068"/>
                  <a:gd name="connsiteY90" fmla="*/ 6473 h 10000"/>
                  <a:gd name="connsiteX91" fmla="*/ 7921 w 10068"/>
                  <a:gd name="connsiteY91" fmla="*/ 6368 h 10000"/>
                  <a:gd name="connsiteX92" fmla="*/ 7970 w 10068"/>
                  <a:gd name="connsiteY92" fmla="*/ 6243 h 10000"/>
                  <a:gd name="connsiteX93" fmla="*/ 8103 w 10068"/>
                  <a:gd name="connsiteY93" fmla="*/ 5908 h 10000"/>
                  <a:gd name="connsiteX94" fmla="*/ 8184 w 10068"/>
                  <a:gd name="connsiteY94" fmla="*/ 5468 h 10000"/>
                  <a:gd name="connsiteX95" fmla="*/ 8218 w 10068"/>
                  <a:gd name="connsiteY95" fmla="*/ 5302 h 10000"/>
                  <a:gd name="connsiteX96" fmla="*/ 8218 w 10068"/>
                  <a:gd name="connsiteY96" fmla="*/ 5175 h 10000"/>
                  <a:gd name="connsiteX97" fmla="*/ 8168 w 10068"/>
                  <a:gd name="connsiteY97" fmla="*/ 4968 h 10000"/>
                  <a:gd name="connsiteX98" fmla="*/ 8103 w 10068"/>
                  <a:gd name="connsiteY98" fmla="*/ 4862 h 10000"/>
                  <a:gd name="connsiteX99" fmla="*/ 8086 w 10068"/>
                  <a:gd name="connsiteY99" fmla="*/ 4843 h 10000"/>
                  <a:gd name="connsiteX100" fmla="*/ 8218 w 10068"/>
                  <a:gd name="connsiteY100" fmla="*/ 5029 h 10000"/>
                  <a:gd name="connsiteX101" fmla="*/ 8367 w 10068"/>
                  <a:gd name="connsiteY101" fmla="*/ 5196 h 10000"/>
                  <a:gd name="connsiteX102" fmla="*/ 8568 w 10068"/>
                  <a:gd name="connsiteY102" fmla="*/ 5365 h 10000"/>
                  <a:gd name="connsiteX103" fmla="*/ 8751 w 10068"/>
                  <a:gd name="connsiteY103" fmla="*/ 5574 h 10000"/>
                  <a:gd name="connsiteX104" fmla="*/ 8900 w 10068"/>
                  <a:gd name="connsiteY104" fmla="*/ 5846 h 10000"/>
                  <a:gd name="connsiteX105" fmla="*/ 9065 w 10068"/>
                  <a:gd name="connsiteY105" fmla="*/ 6138 h 10000"/>
                  <a:gd name="connsiteX106" fmla="*/ 9198 w 10068"/>
                  <a:gd name="connsiteY106" fmla="*/ 6513 h 10000"/>
                  <a:gd name="connsiteX107" fmla="*/ 9298 w 10068"/>
                  <a:gd name="connsiteY107" fmla="*/ 6973 h 10000"/>
                  <a:gd name="connsiteX108" fmla="*/ 9364 w 10068"/>
                  <a:gd name="connsiteY108" fmla="*/ 7475 h 10000"/>
                  <a:gd name="connsiteX109" fmla="*/ 9413 w 10068"/>
                  <a:gd name="connsiteY109" fmla="*/ 7935 h 10000"/>
                  <a:gd name="connsiteX110" fmla="*/ 9413 w 10068"/>
                  <a:gd name="connsiteY110" fmla="*/ 8354 h 10000"/>
                  <a:gd name="connsiteX111" fmla="*/ 9413 w 10068"/>
                  <a:gd name="connsiteY111" fmla="*/ 8686 h 10000"/>
                  <a:gd name="connsiteX112" fmla="*/ 9413 w 10068"/>
                  <a:gd name="connsiteY112" fmla="*/ 8938 h 10000"/>
                  <a:gd name="connsiteX113" fmla="*/ 9379 w 10068"/>
                  <a:gd name="connsiteY113" fmla="*/ 9146 h 10000"/>
                  <a:gd name="connsiteX114" fmla="*/ 9379 w 10068"/>
                  <a:gd name="connsiteY114" fmla="*/ 9314 h 10000"/>
                  <a:gd name="connsiteX115" fmla="*/ 9379 w 10068"/>
                  <a:gd name="connsiteY115" fmla="*/ 9357 h 10000"/>
                  <a:gd name="connsiteX116" fmla="*/ 9429 w 10068"/>
                  <a:gd name="connsiteY116" fmla="*/ 9357 h 10000"/>
                  <a:gd name="connsiteX117" fmla="*/ 9546 w 10068"/>
                  <a:gd name="connsiteY117" fmla="*/ 9440 h 10000"/>
                  <a:gd name="connsiteX118" fmla="*/ 9696 w 10068"/>
                  <a:gd name="connsiteY118" fmla="*/ 9543 h 10000"/>
                  <a:gd name="connsiteX119" fmla="*/ 10042 w 10068"/>
                  <a:gd name="connsiteY119" fmla="*/ 10000 h 10000"/>
                  <a:gd name="connsiteX120" fmla="*/ 9099 w 10068"/>
                  <a:gd name="connsiteY120" fmla="*/ 2668 h 10000"/>
                  <a:gd name="connsiteX121" fmla="*/ 5216 w 10068"/>
                  <a:gd name="connsiteY121" fmla="*/ 1 h 10000"/>
                  <a:gd name="connsiteX122" fmla="*/ 1453 w 10068"/>
                  <a:gd name="connsiteY122"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3803 w 10068"/>
                  <a:gd name="connsiteY9" fmla="*/ 4968 h 10000"/>
                  <a:gd name="connsiteX10" fmla="*/ 3770 w 10068"/>
                  <a:gd name="connsiteY10" fmla="*/ 5365 h 10000"/>
                  <a:gd name="connsiteX11" fmla="*/ 3803 w 10068"/>
                  <a:gd name="connsiteY11" fmla="*/ 5698 h 10000"/>
                  <a:gd name="connsiteX12" fmla="*/ 3886 w 10068"/>
                  <a:gd name="connsiteY12" fmla="*/ 5971 h 10000"/>
                  <a:gd name="connsiteX13" fmla="*/ 3985 w 10068"/>
                  <a:gd name="connsiteY13" fmla="*/ 6138 h 10000"/>
                  <a:gd name="connsiteX14" fmla="*/ 4103 w 10068"/>
                  <a:gd name="connsiteY14" fmla="*/ 6264 h 10000"/>
                  <a:gd name="connsiteX15" fmla="*/ 4202 w 10068"/>
                  <a:gd name="connsiteY15" fmla="*/ 6368 h 10000"/>
                  <a:gd name="connsiteX16" fmla="*/ 4251 w 10068"/>
                  <a:gd name="connsiteY16" fmla="*/ 6410 h 10000"/>
                  <a:gd name="connsiteX17" fmla="*/ 4284 w 10068"/>
                  <a:gd name="connsiteY17" fmla="*/ 6410 h 10000"/>
                  <a:gd name="connsiteX18" fmla="*/ 4284 w 10068"/>
                  <a:gd name="connsiteY18" fmla="*/ 6368 h 10000"/>
                  <a:gd name="connsiteX19" fmla="*/ 4251 w 10068"/>
                  <a:gd name="connsiteY19" fmla="*/ 6243 h 10000"/>
                  <a:gd name="connsiteX20" fmla="*/ 4235 w 10068"/>
                  <a:gd name="connsiteY20" fmla="*/ 6096 h 10000"/>
                  <a:gd name="connsiteX21" fmla="*/ 4202 w 10068"/>
                  <a:gd name="connsiteY21" fmla="*/ 5867 h 10000"/>
                  <a:gd name="connsiteX22" fmla="*/ 4202 w 10068"/>
                  <a:gd name="connsiteY22" fmla="*/ 5635 h 10000"/>
                  <a:gd name="connsiteX23" fmla="*/ 4235 w 10068"/>
                  <a:gd name="connsiteY23" fmla="*/ 5344 h 10000"/>
                  <a:gd name="connsiteX24" fmla="*/ 4251 w 10068"/>
                  <a:gd name="connsiteY24" fmla="*/ 5029 h 10000"/>
                  <a:gd name="connsiteX25" fmla="*/ 4366 w 10068"/>
                  <a:gd name="connsiteY25" fmla="*/ 4736 h 10000"/>
                  <a:gd name="connsiteX26" fmla="*/ 4467 w 10068"/>
                  <a:gd name="connsiteY26" fmla="*/ 4424 h 10000"/>
                  <a:gd name="connsiteX27" fmla="*/ 4599 w 10068"/>
                  <a:gd name="connsiteY27" fmla="*/ 4194 h 10000"/>
                  <a:gd name="connsiteX28" fmla="*/ 4698 w 10068"/>
                  <a:gd name="connsiteY28" fmla="*/ 4005 h 10000"/>
                  <a:gd name="connsiteX29" fmla="*/ 4833 w 10068"/>
                  <a:gd name="connsiteY29" fmla="*/ 3839 h 10000"/>
                  <a:gd name="connsiteX30" fmla="*/ 4948 w 10068"/>
                  <a:gd name="connsiteY30" fmla="*/ 3691 h 10000"/>
                  <a:gd name="connsiteX31" fmla="*/ 5047 w 10068"/>
                  <a:gd name="connsiteY31" fmla="*/ 3588 h 10000"/>
                  <a:gd name="connsiteX32" fmla="*/ 5182 w 10068"/>
                  <a:gd name="connsiteY32" fmla="*/ 3525 h 10000"/>
                  <a:gd name="connsiteX33" fmla="*/ 5266 w 10068"/>
                  <a:gd name="connsiteY33" fmla="*/ 3525 h 10000"/>
                  <a:gd name="connsiteX34" fmla="*/ 5349 w 10068"/>
                  <a:gd name="connsiteY34" fmla="*/ 3588 h 10000"/>
                  <a:gd name="connsiteX35" fmla="*/ 5430 w 10068"/>
                  <a:gd name="connsiteY35" fmla="*/ 3691 h 10000"/>
                  <a:gd name="connsiteX36" fmla="*/ 5482 w 10068"/>
                  <a:gd name="connsiteY36" fmla="*/ 3839 h 10000"/>
                  <a:gd name="connsiteX37" fmla="*/ 5515 w 10068"/>
                  <a:gd name="connsiteY37" fmla="*/ 4028 h 10000"/>
                  <a:gd name="connsiteX38" fmla="*/ 5582 w 10068"/>
                  <a:gd name="connsiteY38" fmla="*/ 4528 h 10000"/>
                  <a:gd name="connsiteX39" fmla="*/ 5615 w 10068"/>
                  <a:gd name="connsiteY39" fmla="*/ 5092 h 10000"/>
                  <a:gd name="connsiteX40" fmla="*/ 5648 w 10068"/>
                  <a:gd name="connsiteY40" fmla="*/ 5678 h 10000"/>
                  <a:gd name="connsiteX41" fmla="*/ 5648 w 10068"/>
                  <a:gd name="connsiteY41" fmla="*/ 5929 h 10000"/>
                  <a:gd name="connsiteX42" fmla="*/ 5648 w 10068"/>
                  <a:gd name="connsiteY42" fmla="*/ 6138 h 10000"/>
                  <a:gd name="connsiteX43" fmla="*/ 5615 w 10068"/>
                  <a:gd name="connsiteY43" fmla="*/ 6346 h 10000"/>
                  <a:gd name="connsiteX44" fmla="*/ 5615 w 10068"/>
                  <a:gd name="connsiteY44" fmla="*/ 6473 h 10000"/>
                  <a:gd name="connsiteX45" fmla="*/ 5615 w 10068"/>
                  <a:gd name="connsiteY45" fmla="*/ 6576 h 10000"/>
                  <a:gd name="connsiteX46" fmla="*/ 5615 w 10068"/>
                  <a:gd name="connsiteY46" fmla="*/ 6597 h 10000"/>
                  <a:gd name="connsiteX47" fmla="*/ 6244 w 10068"/>
                  <a:gd name="connsiteY47" fmla="*/ 3170 h 10000"/>
                  <a:gd name="connsiteX48" fmla="*/ 6278 w 10068"/>
                  <a:gd name="connsiteY48" fmla="*/ 3233 h 10000"/>
                  <a:gd name="connsiteX49" fmla="*/ 6310 w 10068"/>
                  <a:gd name="connsiteY49" fmla="*/ 3338 h 10000"/>
                  <a:gd name="connsiteX50" fmla="*/ 6359 w 10068"/>
                  <a:gd name="connsiteY50" fmla="*/ 3503 h 10000"/>
                  <a:gd name="connsiteX51" fmla="*/ 6410 w 10068"/>
                  <a:gd name="connsiteY51" fmla="*/ 3734 h 10000"/>
                  <a:gd name="connsiteX52" fmla="*/ 6458 w 10068"/>
                  <a:gd name="connsiteY52" fmla="*/ 3965 h 10000"/>
                  <a:gd name="connsiteX53" fmla="*/ 6542 w 10068"/>
                  <a:gd name="connsiteY53" fmla="*/ 4258 h 10000"/>
                  <a:gd name="connsiteX54" fmla="*/ 6627 w 10068"/>
                  <a:gd name="connsiteY54" fmla="*/ 4904 h 10000"/>
                  <a:gd name="connsiteX55" fmla="*/ 6644 w 10068"/>
                  <a:gd name="connsiteY55" fmla="*/ 5238 h 10000"/>
                  <a:gd name="connsiteX56" fmla="*/ 6644 w 10068"/>
                  <a:gd name="connsiteY56" fmla="*/ 5511 h 10000"/>
                  <a:gd name="connsiteX57" fmla="*/ 6644 w 10068"/>
                  <a:gd name="connsiteY57" fmla="*/ 5740 h 10000"/>
                  <a:gd name="connsiteX58" fmla="*/ 6627 w 10068"/>
                  <a:gd name="connsiteY58" fmla="*/ 5929 h 10000"/>
                  <a:gd name="connsiteX59" fmla="*/ 6592 w 10068"/>
                  <a:gd name="connsiteY59" fmla="*/ 6096 h 10000"/>
                  <a:gd name="connsiteX60" fmla="*/ 6577 w 10068"/>
                  <a:gd name="connsiteY60" fmla="*/ 6199 h 10000"/>
                  <a:gd name="connsiteX61" fmla="*/ 6542 w 10068"/>
                  <a:gd name="connsiteY61" fmla="*/ 6264 h 10000"/>
                  <a:gd name="connsiteX62" fmla="*/ 6542 w 10068"/>
                  <a:gd name="connsiteY62" fmla="*/ 6306 h 10000"/>
                  <a:gd name="connsiteX63" fmla="*/ 6542 w 10068"/>
                  <a:gd name="connsiteY63" fmla="*/ 6264 h 10000"/>
                  <a:gd name="connsiteX64" fmla="*/ 6627 w 10068"/>
                  <a:gd name="connsiteY64" fmla="*/ 6199 h 10000"/>
                  <a:gd name="connsiteX65" fmla="*/ 6709 w 10068"/>
                  <a:gd name="connsiteY65" fmla="*/ 6074 h 10000"/>
                  <a:gd name="connsiteX66" fmla="*/ 6774 w 10068"/>
                  <a:gd name="connsiteY66" fmla="*/ 5908 h 10000"/>
                  <a:gd name="connsiteX67" fmla="*/ 6975 w 10068"/>
                  <a:gd name="connsiteY67" fmla="*/ 5532 h 10000"/>
                  <a:gd name="connsiteX68" fmla="*/ 7154 w 10068"/>
                  <a:gd name="connsiteY68" fmla="*/ 5092 h 10000"/>
                  <a:gd name="connsiteX69" fmla="*/ 7173 w 10068"/>
                  <a:gd name="connsiteY69" fmla="*/ 4926 h 10000"/>
                  <a:gd name="connsiteX70" fmla="*/ 7206 w 10068"/>
                  <a:gd name="connsiteY70" fmla="*/ 4736 h 10000"/>
                  <a:gd name="connsiteX71" fmla="*/ 7206 w 10068"/>
                  <a:gd name="connsiteY71" fmla="*/ 4424 h 10000"/>
                  <a:gd name="connsiteX72" fmla="*/ 7154 w 10068"/>
                  <a:gd name="connsiteY72" fmla="*/ 4258 h 10000"/>
                  <a:gd name="connsiteX73" fmla="*/ 7122 w 10068"/>
                  <a:gd name="connsiteY73" fmla="*/ 4235 h 10000"/>
                  <a:gd name="connsiteX74" fmla="*/ 7122 w 10068"/>
                  <a:gd name="connsiteY74" fmla="*/ 4194 h 10000"/>
                  <a:gd name="connsiteX75" fmla="*/ 7154 w 10068"/>
                  <a:gd name="connsiteY75" fmla="*/ 4235 h 10000"/>
                  <a:gd name="connsiteX76" fmla="*/ 7206 w 10068"/>
                  <a:gd name="connsiteY76" fmla="*/ 4341 h 10000"/>
                  <a:gd name="connsiteX77" fmla="*/ 7290 w 10068"/>
                  <a:gd name="connsiteY77" fmla="*/ 4466 h 10000"/>
                  <a:gd name="connsiteX78" fmla="*/ 7389 w 10068"/>
                  <a:gd name="connsiteY78" fmla="*/ 4632 h 10000"/>
                  <a:gd name="connsiteX79" fmla="*/ 7573 w 10068"/>
                  <a:gd name="connsiteY79" fmla="*/ 4904 h 10000"/>
                  <a:gd name="connsiteX80" fmla="*/ 7638 w 10068"/>
                  <a:gd name="connsiteY80" fmla="*/ 5029 h 10000"/>
                  <a:gd name="connsiteX81" fmla="*/ 7654 w 10068"/>
                  <a:gd name="connsiteY81" fmla="*/ 5072 h 10000"/>
                  <a:gd name="connsiteX82" fmla="*/ 7705 w 10068"/>
                  <a:gd name="connsiteY82" fmla="*/ 5574 h 10000"/>
                  <a:gd name="connsiteX83" fmla="*/ 7737 w 10068"/>
                  <a:gd name="connsiteY83" fmla="*/ 6032 h 10000"/>
                  <a:gd name="connsiteX84" fmla="*/ 7737 w 10068"/>
                  <a:gd name="connsiteY84" fmla="*/ 6243 h 10000"/>
                  <a:gd name="connsiteX85" fmla="*/ 7769 w 10068"/>
                  <a:gd name="connsiteY85" fmla="*/ 6431 h 10000"/>
                  <a:gd name="connsiteX86" fmla="*/ 7785 w 10068"/>
                  <a:gd name="connsiteY86" fmla="*/ 6536 h 10000"/>
                  <a:gd name="connsiteX87" fmla="*/ 7820 w 10068"/>
                  <a:gd name="connsiteY87" fmla="*/ 6576 h 10000"/>
                  <a:gd name="connsiteX88" fmla="*/ 7820 w 10068"/>
                  <a:gd name="connsiteY88" fmla="*/ 6536 h 10000"/>
                  <a:gd name="connsiteX89" fmla="*/ 7870 w 10068"/>
                  <a:gd name="connsiteY89" fmla="*/ 6473 h 10000"/>
                  <a:gd name="connsiteX90" fmla="*/ 7921 w 10068"/>
                  <a:gd name="connsiteY90" fmla="*/ 6368 h 10000"/>
                  <a:gd name="connsiteX91" fmla="*/ 7970 w 10068"/>
                  <a:gd name="connsiteY91" fmla="*/ 6243 h 10000"/>
                  <a:gd name="connsiteX92" fmla="*/ 8103 w 10068"/>
                  <a:gd name="connsiteY92" fmla="*/ 5908 h 10000"/>
                  <a:gd name="connsiteX93" fmla="*/ 8184 w 10068"/>
                  <a:gd name="connsiteY93" fmla="*/ 5468 h 10000"/>
                  <a:gd name="connsiteX94" fmla="*/ 8218 w 10068"/>
                  <a:gd name="connsiteY94" fmla="*/ 5302 h 10000"/>
                  <a:gd name="connsiteX95" fmla="*/ 8218 w 10068"/>
                  <a:gd name="connsiteY95" fmla="*/ 5175 h 10000"/>
                  <a:gd name="connsiteX96" fmla="*/ 8168 w 10068"/>
                  <a:gd name="connsiteY96" fmla="*/ 4968 h 10000"/>
                  <a:gd name="connsiteX97" fmla="*/ 8103 w 10068"/>
                  <a:gd name="connsiteY97" fmla="*/ 4862 h 10000"/>
                  <a:gd name="connsiteX98" fmla="*/ 8086 w 10068"/>
                  <a:gd name="connsiteY98" fmla="*/ 4843 h 10000"/>
                  <a:gd name="connsiteX99" fmla="*/ 8218 w 10068"/>
                  <a:gd name="connsiteY99" fmla="*/ 5029 h 10000"/>
                  <a:gd name="connsiteX100" fmla="*/ 8367 w 10068"/>
                  <a:gd name="connsiteY100" fmla="*/ 5196 h 10000"/>
                  <a:gd name="connsiteX101" fmla="*/ 8568 w 10068"/>
                  <a:gd name="connsiteY101" fmla="*/ 5365 h 10000"/>
                  <a:gd name="connsiteX102" fmla="*/ 8751 w 10068"/>
                  <a:gd name="connsiteY102" fmla="*/ 5574 h 10000"/>
                  <a:gd name="connsiteX103" fmla="*/ 8900 w 10068"/>
                  <a:gd name="connsiteY103" fmla="*/ 5846 h 10000"/>
                  <a:gd name="connsiteX104" fmla="*/ 9065 w 10068"/>
                  <a:gd name="connsiteY104" fmla="*/ 6138 h 10000"/>
                  <a:gd name="connsiteX105" fmla="*/ 9198 w 10068"/>
                  <a:gd name="connsiteY105" fmla="*/ 6513 h 10000"/>
                  <a:gd name="connsiteX106" fmla="*/ 9298 w 10068"/>
                  <a:gd name="connsiteY106" fmla="*/ 6973 h 10000"/>
                  <a:gd name="connsiteX107" fmla="*/ 9364 w 10068"/>
                  <a:gd name="connsiteY107" fmla="*/ 7475 h 10000"/>
                  <a:gd name="connsiteX108" fmla="*/ 9413 w 10068"/>
                  <a:gd name="connsiteY108" fmla="*/ 7935 h 10000"/>
                  <a:gd name="connsiteX109" fmla="*/ 9413 w 10068"/>
                  <a:gd name="connsiteY109" fmla="*/ 8354 h 10000"/>
                  <a:gd name="connsiteX110" fmla="*/ 9413 w 10068"/>
                  <a:gd name="connsiteY110" fmla="*/ 8686 h 10000"/>
                  <a:gd name="connsiteX111" fmla="*/ 9413 w 10068"/>
                  <a:gd name="connsiteY111" fmla="*/ 8938 h 10000"/>
                  <a:gd name="connsiteX112" fmla="*/ 9379 w 10068"/>
                  <a:gd name="connsiteY112" fmla="*/ 9146 h 10000"/>
                  <a:gd name="connsiteX113" fmla="*/ 9379 w 10068"/>
                  <a:gd name="connsiteY113" fmla="*/ 9314 h 10000"/>
                  <a:gd name="connsiteX114" fmla="*/ 9379 w 10068"/>
                  <a:gd name="connsiteY114" fmla="*/ 9357 h 10000"/>
                  <a:gd name="connsiteX115" fmla="*/ 9429 w 10068"/>
                  <a:gd name="connsiteY115" fmla="*/ 9357 h 10000"/>
                  <a:gd name="connsiteX116" fmla="*/ 9546 w 10068"/>
                  <a:gd name="connsiteY116" fmla="*/ 9440 h 10000"/>
                  <a:gd name="connsiteX117" fmla="*/ 9696 w 10068"/>
                  <a:gd name="connsiteY117" fmla="*/ 9543 h 10000"/>
                  <a:gd name="connsiteX118" fmla="*/ 10042 w 10068"/>
                  <a:gd name="connsiteY118" fmla="*/ 10000 h 10000"/>
                  <a:gd name="connsiteX119" fmla="*/ 9099 w 10068"/>
                  <a:gd name="connsiteY119" fmla="*/ 2668 h 10000"/>
                  <a:gd name="connsiteX120" fmla="*/ 5216 w 10068"/>
                  <a:gd name="connsiteY120" fmla="*/ 1 h 10000"/>
                  <a:gd name="connsiteX121" fmla="*/ 1453 w 10068"/>
                  <a:gd name="connsiteY121"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3770 w 10068"/>
                  <a:gd name="connsiteY9" fmla="*/ 5365 h 10000"/>
                  <a:gd name="connsiteX10" fmla="*/ 3803 w 10068"/>
                  <a:gd name="connsiteY10" fmla="*/ 5698 h 10000"/>
                  <a:gd name="connsiteX11" fmla="*/ 3886 w 10068"/>
                  <a:gd name="connsiteY11" fmla="*/ 5971 h 10000"/>
                  <a:gd name="connsiteX12" fmla="*/ 3985 w 10068"/>
                  <a:gd name="connsiteY12" fmla="*/ 6138 h 10000"/>
                  <a:gd name="connsiteX13" fmla="*/ 4103 w 10068"/>
                  <a:gd name="connsiteY13" fmla="*/ 6264 h 10000"/>
                  <a:gd name="connsiteX14" fmla="*/ 4202 w 10068"/>
                  <a:gd name="connsiteY14" fmla="*/ 6368 h 10000"/>
                  <a:gd name="connsiteX15" fmla="*/ 4251 w 10068"/>
                  <a:gd name="connsiteY15" fmla="*/ 6410 h 10000"/>
                  <a:gd name="connsiteX16" fmla="*/ 4284 w 10068"/>
                  <a:gd name="connsiteY16" fmla="*/ 6410 h 10000"/>
                  <a:gd name="connsiteX17" fmla="*/ 4284 w 10068"/>
                  <a:gd name="connsiteY17" fmla="*/ 6368 h 10000"/>
                  <a:gd name="connsiteX18" fmla="*/ 4251 w 10068"/>
                  <a:gd name="connsiteY18" fmla="*/ 6243 h 10000"/>
                  <a:gd name="connsiteX19" fmla="*/ 4235 w 10068"/>
                  <a:gd name="connsiteY19" fmla="*/ 6096 h 10000"/>
                  <a:gd name="connsiteX20" fmla="*/ 4202 w 10068"/>
                  <a:gd name="connsiteY20" fmla="*/ 5867 h 10000"/>
                  <a:gd name="connsiteX21" fmla="*/ 4202 w 10068"/>
                  <a:gd name="connsiteY21" fmla="*/ 5635 h 10000"/>
                  <a:gd name="connsiteX22" fmla="*/ 4235 w 10068"/>
                  <a:gd name="connsiteY22" fmla="*/ 5344 h 10000"/>
                  <a:gd name="connsiteX23" fmla="*/ 4251 w 10068"/>
                  <a:gd name="connsiteY23" fmla="*/ 5029 h 10000"/>
                  <a:gd name="connsiteX24" fmla="*/ 4366 w 10068"/>
                  <a:gd name="connsiteY24" fmla="*/ 4736 h 10000"/>
                  <a:gd name="connsiteX25" fmla="*/ 4467 w 10068"/>
                  <a:gd name="connsiteY25" fmla="*/ 4424 h 10000"/>
                  <a:gd name="connsiteX26" fmla="*/ 4599 w 10068"/>
                  <a:gd name="connsiteY26" fmla="*/ 4194 h 10000"/>
                  <a:gd name="connsiteX27" fmla="*/ 4698 w 10068"/>
                  <a:gd name="connsiteY27" fmla="*/ 4005 h 10000"/>
                  <a:gd name="connsiteX28" fmla="*/ 4833 w 10068"/>
                  <a:gd name="connsiteY28" fmla="*/ 3839 h 10000"/>
                  <a:gd name="connsiteX29" fmla="*/ 4948 w 10068"/>
                  <a:gd name="connsiteY29" fmla="*/ 3691 h 10000"/>
                  <a:gd name="connsiteX30" fmla="*/ 5047 w 10068"/>
                  <a:gd name="connsiteY30" fmla="*/ 3588 h 10000"/>
                  <a:gd name="connsiteX31" fmla="*/ 5182 w 10068"/>
                  <a:gd name="connsiteY31" fmla="*/ 3525 h 10000"/>
                  <a:gd name="connsiteX32" fmla="*/ 5266 w 10068"/>
                  <a:gd name="connsiteY32" fmla="*/ 3525 h 10000"/>
                  <a:gd name="connsiteX33" fmla="*/ 5349 w 10068"/>
                  <a:gd name="connsiteY33" fmla="*/ 3588 h 10000"/>
                  <a:gd name="connsiteX34" fmla="*/ 5430 w 10068"/>
                  <a:gd name="connsiteY34" fmla="*/ 3691 h 10000"/>
                  <a:gd name="connsiteX35" fmla="*/ 5482 w 10068"/>
                  <a:gd name="connsiteY35" fmla="*/ 3839 h 10000"/>
                  <a:gd name="connsiteX36" fmla="*/ 5515 w 10068"/>
                  <a:gd name="connsiteY36" fmla="*/ 4028 h 10000"/>
                  <a:gd name="connsiteX37" fmla="*/ 5582 w 10068"/>
                  <a:gd name="connsiteY37" fmla="*/ 4528 h 10000"/>
                  <a:gd name="connsiteX38" fmla="*/ 5615 w 10068"/>
                  <a:gd name="connsiteY38" fmla="*/ 5092 h 10000"/>
                  <a:gd name="connsiteX39" fmla="*/ 5648 w 10068"/>
                  <a:gd name="connsiteY39" fmla="*/ 5678 h 10000"/>
                  <a:gd name="connsiteX40" fmla="*/ 5648 w 10068"/>
                  <a:gd name="connsiteY40" fmla="*/ 5929 h 10000"/>
                  <a:gd name="connsiteX41" fmla="*/ 5648 w 10068"/>
                  <a:gd name="connsiteY41" fmla="*/ 6138 h 10000"/>
                  <a:gd name="connsiteX42" fmla="*/ 5615 w 10068"/>
                  <a:gd name="connsiteY42" fmla="*/ 6346 h 10000"/>
                  <a:gd name="connsiteX43" fmla="*/ 5615 w 10068"/>
                  <a:gd name="connsiteY43" fmla="*/ 6473 h 10000"/>
                  <a:gd name="connsiteX44" fmla="*/ 5615 w 10068"/>
                  <a:gd name="connsiteY44" fmla="*/ 6576 h 10000"/>
                  <a:gd name="connsiteX45" fmla="*/ 5615 w 10068"/>
                  <a:gd name="connsiteY45" fmla="*/ 6597 h 10000"/>
                  <a:gd name="connsiteX46" fmla="*/ 6244 w 10068"/>
                  <a:gd name="connsiteY46" fmla="*/ 3170 h 10000"/>
                  <a:gd name="connsiteX47" fmla="*/ 6278 w 10068"/>
                  <a:gd name="connsiteY47" fmla="*/ 3233 h 10000"/>
                  <a:gd name="connsiteX48" fmla="*/ 6310 w 10068"/>
                  <a:gd name="connsiteY48" fmla="*/ 3338 h 10000"/>
                  <a:gd name="connsiteX49" fmla="*/ 6359 w 10068"/>
                  <a:gd name="connsiteY49" fmla="*/ 3503 h 10000"/>
                  <a:gd name="connsiteX50" fmla="*/ 6410 w 10068"/>
                  <a:gd name="connsiteY50" fmla="*/ 3734 h 10000"/>
                  <a:gd name="connsiteX51" fmla="*/ 6458 w 10068"/>
                  <a:gd name="connsiteY51" fmla="*/ 3965 h 10000"/>
                  <a:gd name="connsiteX52" fmla="*/ 6542 w 10068"/>
                  <a:gd name="connsiteY52" fmla="*/ 4258 h 10000"/>
                  <a:gd name="connsiteX53" fmla="*/ 6627 w 10068"/>
                  <a:gd name="connsiteY53" fmla="*/ 4904 h 10000"/>
                  <a:gd name="connsiteX54" fmla="*/ 6644 w 10068"/>
                  <a:gd name="connsiteY54" fmla="*/ 5238 h 10000"/>
                  <a:gd name="connsiteX55" fmla="*/ 6644 w 10068"/>
                  <a:gd name="connsiteY55" fmla="*/ 5511 h 10000"/>
                  <a:gd name="connsiteX56" fmla="*/ 6644 w 10068"/>
                  <a:gd name="connsiteY56" fmla="*/ 5740 h 10000"/>
                  <a:gd name="connsiteX57" fmla="*/ 6627 w 10068"/>
                  <a:gd name="connsiteY57" fmla="*/ 5929 h 10000"/>
                  <a:gd name="connsiteX58" fmla="*/ 6592 w 10068"/>
                  <a:gd name="connsiteY58" fmla="*/ 6096 h 10000"/>
                  <a:gd name="connsiteX59" fmla="*/ 6577 w 10068"/>
                  <a:gd name="connsiteY59" fmla="*/ 6199 h 10000"/>
                  <a:gd name="connsiteX60" fmla="*/ 6542 w 10068"/>
                  <a:gd name="connsiteY60" fmla="*/ 6264 h 10000"/>
                  <a:gd name="connsiteX61" fmla="*/ 6542 w 10068"/>
                  <a:gd name="connsiteY61" fmla="*/ 6306 h 10000"/>
                  <a:gd name="connsiteX62" fmla="*/ 6542 w 10068"/>
                  <a:gd name="connsiteY62" fmla="*/ 6264 h 10000"/>
                  <a:gd name="connsiteX63" fmla="*/ 6627 w 10068"/>
                  <a:gd name="connsiteY63" fmla="*/ 6199 h 10000"/>
                  <a:gd name="connsiteX64" fmla="*/ 6709 w 10068"/>
                  <a:gd name="connsiteY64" fmla="*/ 6074 h 10000"/>
                  <a:gd name="connsiteX65" fmla="*/ 6774 w 10068"/>
                  <a:gd name="connsiteY65" fmla="*/ 5908 h 10000"/>
                  <a:gd name="connsiteX66" fmla="*/ 6975 w 10068"/>
                  <a:gd name="connsiteY66" fmla="*/ 5532 h 10000"/>
                  <a:gd name="connsiteX67" fmla="*/ 7154 w 10068"/>
                  <a:gd name="connsiteY67" fmla="*/ 5092 h 10000"/>
                  <a:gd name="connsiteX68" fmla="*/ 7173 w 10068"/>
                  <a:gd name="connsiteY68" fmla="*/ 4926 h 10000"/>
                  <a:gd name="connsiteX69" fmla="*/ 7206 w 10068"/>
                  <a:gd name="connsiteY69" fmla="*/ 4736 h 10000"/>
                  <a:gd name="connsiteX70" fmla="*/ 7206 w 10068"/>
                  <a:gd name="connsiteY70" fmla="*/ 4424 h 10000"/>
                  <a:gd name="connsiteX71" fmla="*/ 7154 w 10068"/>
                  <a:gd name="connsiteY71" fmla="*/ 4258 h 10000"/>
                  <a:gd name="connsiteX72" fmla="*/ 7122 w 10068"/>
                  <a:gd name="connsiteY72" fmla="*/ 4235 h 10000"/>
                  <a:gd name="connsiteX73" fmla="*/ 7122 w 10068"/>
                  <a:gd name="connsiteY73" fmla="*/ 4194 h 10000"/>
                  <a:gd name="connsiteX74" fmla="*/ 7154 w 10068"/>
                  <a:gd name="connsiteY74" fmla="*/ 4235 h 10000"/>
                  <a:gd name="connsiteX75" fmla="*/ 7206 w 10068"/>
                  <a:gd name="connsiteY75" fmla="*/ 4341 h 10000"/>
                  <a:gd name="connsiteX76" fmla="*/ 7290 w 10068"/>
                  <a:gd name="connsiteY76" fmla="*/ 4466 h 10000"/>
                  <a:gd name="connsiteX77" fmla="*/ 7389 w 10068"/>
                  <a:gd name="connsiteY77" fmla="*/ 4632 h 10000"/>
                  <a:gd name="connsiteX78" fmla="*/ 7573 w 10068"/>
                  <a:gd name="connsiteY78" fmla="*/ 4904 h 10000"/>
                  <a:gd name="connsiteX79" fmla="*/ 7638 w 10068"/>
                  <a:gd name="connsiteY79" fmla="*/ 5029 h 10000"/>
                  <a:gd name="connsiteX80" fmla="*/ 7654 w 10068"/>
                  <a:gd name="connsiteY80" fmla="*/ 5072 h 10000"/>
                  <a:gd name="connsiteX81" fmla="*/ 7705 w 10068"/>
                  <a:gd name="connsiteY81" fmla="*/ 5574 h 10000"/>
                  <a:gd name="connsiteX82" fmla="*/ 7737 w 10068"/>
                  <a:gd name="connsiteY82" fmla="*/ 6032 h 10000"/>
                  <a:gd name="connsiteX83" fmla="*/ 7737 w 10068"/>
                  <a:gd name="connsiteY83" fmla="*/ 6243 h 10000"/>
                  <a:gd name="connsiteX84" fmla="*/ 7769 w 10068"/>
                  <a:gd name="connsiteY84" fmla="*/ 6431 h 10000"/>
                  <a:gd name="connsiteX85" fmla="*/ 7785 w 10068"/>
                  <a:gd name="connsiteY85" fmla="*/ 6536 h 10000"/>
                  <a:gd name="connsiteX86" fmla="*/ 7820 w 10068"/>
                  <a:gd name="connsiteY86" fmla="*/ 6576 h 10000"/>
                  <a:gd name="connsiteX87" fmla="*/ 7820 w 10068"/>
                  <a:gd name="connsiteY87" fmla="*/ 6536 h 10000"/>
                  <a:gd name="connsiteX88" fmla="*/ 7870 w 10068"/>
                  <a:gd name="connsiteY88" fmla="*/ 6473 h 10000"/>
                  <a:gd name="connsiteX89" fmla="*/ 7921 w 10068"/>
                  <a:gd name="connsiteY89" fmla="*/ 6368 h 10000"/>
                  <a:gd name="connsiteX90" fmla="*/ 7970 w 10068"/>
                  <a:gd name="connsiteY90" fmla="*/ 6243 h 10000"/>
                  <a:gd name="connsiteX91" fmla="*/ 8103 w 10068"/>
                  <a:gd name="connsiteY91" fmla="*/ 5908 h 10000"/>
                  <a:gd name="connsiteX92" fmla="*/ 8184 w 10068"/>
                  <a:gd name="connsiteY92" fmla="*/ 5468 h 10000"/>
                  <a:gd name="connsiteX93" fmla="*/ 8218 w 10068"/>
                  <a:gd name="connsiteY93" fmla="*/ 5302 h 10000"/>
                  <a:gd name="connsiteX94" fmla="*/ 8218 w 10068"/>
                  <a:gd name="connsiteY94" fmla="*/ 5175 h 10000"/>
                  <a:gd name="connsiteX95" fmla="*/ 8168 w 10068"/>
                  <a:gd name="connsiteY95" fmla="*/ 4968 h 10000"/>
                  <a:gd name="connsiteX96" fmla="*/ 8103 w 10068"/>
                  <a:gd name="connsiteY96" fmla="*/ 4862 h 10000"/>
                  <a:gd name="connsiteX97" fmla="*/ 8086 w 10068"/>
                  <a:gd name="connsiteY97" fmla="*/ 4843 h 10000"/>
                  <a:gd name="connsiteX98" fmla="*/ 8218 w 10068"/>
                  <a:gd name="connsiteY98" fmla="*/ 5029 h 10000"/>
                  <a:gd name="connsiteX99" fmla="*/ 8367 w 10068"/>
                  <a:gd name="connsiteY99" fmla="*/ 5196 h 10000"/>
                  <a:gd name="connsiteX100" fmla="*/ 8568 w 10068"/>
                  <a:gd name="connsiteY100" fmla="*/ 5365 h 10000"/>
                  <a:gd name="connsiteX101" fmla="*/ 8751 w 10068"/>
                  <a:gd name="connsiteY101" fmla="*/ 5574 h 10000"/>
                  <a:gd name="connsiteX102" fmla="*/ 8900 w 10068"/>
                  <a:gd name="connsiteY102" fmla="*/ 5846 h 10000"/>
                  <a:gd name="connsiteX103" fmla="*/ 9065 w 10068"/>
                  <a:gd name="connsiteY103" fmla="*/ 6138 h 10000"/>
                  <a:gd name="connsiteX104" fmla="*/ 9198 w 10068"/>
                  <a:gd name="connsiteY104" fmla="*/ 6513 h 10000"/>
                  <a:gd name="connsiteX105" fmla="*/ 9298 w 10068"/>
                  <a:gd name="connsiteY105" fmla="*/ 6973 h 10000"/>
                  <a:gd name="connsiteX106" fmla="*/ 9364 w 10068"/>
                  <a:gd name="connsiteY106" fmla="*/ 7475 h 10000"/>
                  <a:gd name="connsiteX107" fmla="*/ 9413 w 10068"/>
                  <a:gd name="connsiteY107" fmla="*/ 7935 h 10000"/>
                  <a:gd name="connsiteX108" fmla="*/ 9413 w 10068"/>
                  <a:gd name="connsiteY108" fmla="*/ 8354 h 10000"/>
                  <a:gd name="connsiteX109" fmla="*/ 9413 w 10068"/>
                  <a:gd name="connsiteY109" fmla="*/ 8686 h 10000"/>
                  <a:gd name="connsiteX110" fmla="*/ 9413 w 10068"/>
                  <a:gd name="connsiteY110" fmla="*/ 8938 h 10000"/>
                  <a:gd name="connsiteX111" fmla="*/ 9379 w 10068"/>
                  <a:gd name="connsiteY111" fmla="*/ 9146 h 10000"/>
                  <a:gd name="connsiteX112" fmla="*/ 9379 w 10068"/>
                  <a:gd name="connsiteY112" fmla="*/ 9314 h 10000"/>
                  <a:gd name="connsiteX113" fmla="*/ 9379 w 10068"/>
                  <a:gd name="connsiteY113" fmla="*/ 9357 h 10000"/>
                  <a:gd name="connsiteX114" fmla="*/ 9429 w 10068"/>
                  <a:gd name="connsiteY114" fmla="*/ 9357 h 10000"/>
                  <a:gd name="connsiteX115" fmla="*/ 9546 w 10068"/>
                  <a:gd name="connsiteY115" fmla="*/ 9440 h 10000"/>
                  <a:gd name="connsiteX116" fmla="*/ 9696 w 10068"/>
                  <a:gd name="connsiteY116" fmla="*/ 9543 h 10000"/>
                  <a:gd name="connsiteX117" fmla="*/ 10042 w 10068"/>
                  <a:gd name="connsiteY117" fmla="*/ 10000 h 10000"/>
                  <a:gd name="connsiteX118" fmla="*/ 9099 w 10068"/>
                  <a:gd name="connsiteY118" fmla="*/ 2668 h 10000"/>
                  <a:gd name="connsiteX119" fmla="*/ 5216 w 10068"/>
                  <a:gd name="connsiteY119" fmla="*/ 1 h 10000"/>
                  <a:gd name="connsiteX120" fmla="*/ 1453 w 10068"/>
                  <a:gd name="connsiteY120"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3803 w 10068"/>
                  <a:gd name="connsiteY9" fmla="*/ 5698 h 10000"/>
                  <a:gd name="connsiteX10" fmla="*/ 3886 w 10068"/>
                  <a:gd name="connsiteY10" fmla="*/ 5971 h 10000"/>
                  <a:gd name="connsiteX11" fmla="*/ 3985 w 10068"/>
                  <a:gd name="connsiteY11" fmla="*/ 6138 h 10000"/>
                  <a:gd name="connsiteX12" fmla="*/ 4103 w 10068"/>
                  <a:gd name="connsiteY12" fmla="*/ 6264 h 10000"/>
                  <a:gd name="connsiteX13" fmla="*/ 4202 w 10068"/>
                  <a:gd name="connsiteY13" fmla="*/ 6368 h 10000"/>
                  <a:gd name="connsiteX14" fmla="*/ 4251 w 10068"/>
                  <a:gd name="connsiteY14" fmla="*/ 6410 h 10000"/>
                  <a:gd name="connsiteX15" fmla="*/ 4284 w 10068"/>
                  <a:gd name="connsiteY15" fmla="*/ 6410 h 10000"/>
                  <a:gd name="connsiteX16" fmla="*/ 4284 w 10068"/>
                  <a:gd name="connsiteY16" fmla="*/ 6368 h 10000"/>
                  <a:gd name="connsiteX17" fmla="*/ 4251 w 10068"/>
                  <a:gd name="connsiteY17" fmla="*/ 6243 h 10000"/>
                  <a:gd name="connsiteX18" fmla="*/ 4235 w 10068"/>
                  <a:gd name="connsiteY18" fmla="*/ 6096 h 10000"/>
                  <a:gd name="connsiteX19" fmla="*/ 4202 w 10068"/>
                  <a:gd name="connsiteY19" fmla="*/ 5867 h 10000"/>
                  <a:gd name="connsiteX20" fmla="*/ 4202 w 10068"/>
                  <a:gd name="connsiteY20" fmla="*/ 5635 h 10000"/>
                  <a:gd name="connsiteX21" fmla="*/ 4235 w 10068"/>
                  <a:gd name="connsiteY21" fmla="*/ 5344 h 10000"/>
                  <a:gd name="connsiteX22" fmla="*/ 4251 w 10068"/>
                  <a:gd name="connsiteY22" fmla="*/ 5029 h 10000"/>
                  <a:gd name="connsiteX23" fmla="*/ 4366 w 10068"/>
                  <a:gd name="connsiteY23" fmla="*/ 4736 h 10000"/>
                  <a:gd name="connsiteX24" fmla="*/ 4467 w 10068"/>
                  <a:gd name="connsiteY24" fmla="*/ 4424 h 10000"/>
                  <a:gd name="connsiteX25" fmla="*/ 4599 w 10068"/>
                  <a:gd name="connsiteY25" fmla="*/ 4194 h 10000"/>
                  <a:gd name="connsiteX26" fmla="*/ 4698 w 10068"/>
                  <a:gd name="connsiteY26" fmla="*/ 4005 h 10000"/>
                  <a:gd name="connsiteX27" fmla="*/ 4833 w 10068"/>
                  <a:gd name="connsiteY27" fmla="*/ 3839 h 10000"/>
                  <a:gd name="connsiteX28" fmla="*/ 4948 w 10068"/>
                  <a:gd name="connsiteY28" fmla="*/ 3691 h 10000"/>
                  <a:gd name="connsiteX29" fmla="*/ 5047 w 10068"/>
                  <a:gd name="connsiteY29" fmla="*/ 3588 h 10000"/>
                  <a:gd name="connsiteX30" fmla="*/ 5182 w 10068"/>
                  <a:gd name="connsiteY30" fmla="*/ 3525 h 10000"/>
                  <a:gd name="connsiteX31" fmla="*/ 5266 w 10068"/>
                  <a:gd name="connsiteY31" fmla="*/ 3525 h 10000"/>
                  <a:gd name="connsiteX32" fmla="*/ 5349 w 10068"/>
                  <a:gd name="connsiteY32" fmla="*/ 3588 h 10000"/>
                  <a:gd name="connsiteX33" fmla="*/ 5430 w 10068"/>
                  <a:gd name="connsiteY33" fmla="*/ 3691 h 10000"/>
                  <a:gd name="connsiteX34" fmla="*/ 5482 w 10068"/>
                  <a:gd name="connsiteY34" fmla="*/ 3839 h 10000"/>
                  <a:gd name="connsiteX35" fmla="*/ 5515 w 10068"/>
                  <a:gd name="connsiteY35" fmla="*/ 4028 h 10000"/>
                  <a:gd name="connsiteX36" fmla="*/ 5582 w 10068"/>
                  <a:gd name="connsiteY36" fmla="*/ 4528 h 10000"/>
                  <a:gd name="connsiteX37" fmla="*/ 5615 w 10068"/>
                  <a:gd name="connsiteY37" fmla="*/ 5092 h 10000"/>
                  <a:gd name="connsiteX38" fmla="*/ 5648 w 10068"/>
                  <a:gd name="connsiteY38" fmla="*/ 5678 h 10000"/>
                  <a:gd name="connsiteX39" fmla="*/ 5648 w 10068"/>
                  <a:gd name="connsiteY39" fmla="*/ 5929 h 10000"/>
                  <a:gd name="connsiteX40" fmla="*/ 5648 w 10068"/>
                  <a:gd name="connsiteY40" fmla="*/ 6138 h 10000"/>
                  <a:gd name="connsiteX41" fmla="*/ 5615 w 10068"/>
                  <a:gd name="connsiteY41" fmla="*/ 6346 h 10000"/>
                  <a:gd name="connsiteX42" fmla="*/ 5615 w 10068"/>
                  <a:gd name="connsiteY42" fmla="*/ 6473 h 10000"/>
                  <a:gd name="connsiteX43" fmla="*/ 5615 w 10068"/>
                  <a:gd name="connsiteY43" fmla="*/ 6576 h 10000"/>
                  <a:gd name="connsiteX44" fmla="*/ 5615 w 10068"/>
                  <a:gd name="connsiteY44" fmla="*/ 6597 h 10000"/>
                  <a:gd name="connsiteX45" fmla="*/ 6244 w 10068"/>
                  <a:gd name="connsiteY45" fmla="*/ 3170 h 10000"/>
                  <a:gd name="connsiteX46" fmla="*/ 6278 w 10068"/>
                  <a:gd name="connsiteY46" fmla="*/ 3233 h 10000"/>
                  <a:gd name="connsiteX47" fmla="*/ 6310 w 10068"/>
                  <a:gd name="connsiteY47" fmla="*/ 3338 h 10000"/>
                  <a:gd name="connsiteX48" fmla="*/ 6359 w 10068"/>
                  <a:gd name="connsiteY48" fmla="*/ 3503 h 10000"/>
                  <a:gd name="connsiteX49" fmla="*/ 6410 w 10068"/>
                  <a:gd name="connsiteY49" fmla="*/ 3734 h 10000"/>
                  <a:gd name="connsiteX50" fmla="*/ 6458 w 10068"/>
                  <a:gd name="connsiteY50" fmla="*/ 3965 h 10000"/>
                  <a:gd name="connsiteX51" fmla="*/ 6542 w 10068"/>
                  <a:gd name="connsiteY51" fmla="*/ 4258 h 10000"/>
                  <a:gd name="connsiteX52" fmla="*/ 6627 w 10068"/>
                  <a:gd name="connsiteY52" fmla="*/ 4904 h 10000"/>
                  <a:gd name="connsiteX53" fmla="*/ 6644 w 10068"/>
                  <a:gd name="connsiteY53" fmla="*/ 5238 h 10000"/>
                  <a:gd name="connsiteX54" fmla="*/ 6644 w 10068"/>
                  <a:gd name="connsiteY54" fmla="*/ 5511 h 10000"/>
                  <a:gd name="connsiteX55" fmla="*/ 6644 w 10068"/>
                  <a:gd name="connsiteY55" fmla="*/ 5740 h 10000"/>
                  <a:gd name="connsiteX56" fmla="*/ 6627 w 10068"/>
                  <a:gd name="connsiteY56" fmla="*/ 5929 h 10000"/>
                  <a:gd name="connsiteX57" fmla="*/ 6592 w 10068"/>
                  <a:gd name="connsiteY57" fmla="*/ 6096 h 10000"/>
                  <a:gd name="connsiteX58" fmla="*/ 6577 w 10068"/>
                  <a:gd name="connsiteY58" fmla="*/ 6199 h 10000"/>
                  <a:gd name="connsiteX59" fmla="*/ 6542 w 10068"/>
                  <a:gd name="connsiteY59" fmla="*/ 6264 h 10000"/>
                  <a:gd name="connsiteX60" fmla="*/ 6542 w 10068"/>
                  <a:gd name="connsiteY60" fmla="*/ 6306 h 10000"/>
                  <a:gd name="connsiteX61" fmla="*/ 6542 w 10068"/>
                  <a:gd name="connsiteY61" fmla="*/ 6264 h 10000"/>
                  <a:gd name="connsiteX62" fmla="*/ 6627 w 10068"/>
                  <a:gd name="connsiteY62" fmla="*/ 6199 h 10000"/>
                  <a:gd name="connsiteX63" fmla="*/ 6709 w 10068"/>
                  <a:gd name="connsiteY63" fmla="*/ 6074 h 10000"/>
                  <a:gd name="connsiteX64" fmla="*/ 6774 w 10068"/>
                  <a:gd name="connsiteY64" fmla="*/ 5908 h 10000"/>
                  <a:gd name="connsiteX65" fmla="*/ 6975 w 10068"/>
                  <a:gd name="connsiteY65" fmla="*/ 5532 h 10000"/>
                  <a:gd name="connsiteX66" fmla="*/ 7154 w 10068"/>
                  <a:gd name="connsiteY66" fmla="*/ 5092 h 10000"/>
                  <a:gd name="connsiteX67" fmla="*/ 7173 w 10068"/>
                  <a:gd name="connsiteY67" fmla="*/ 4926 h 10000"/>
                  <a:gd name="connsiteX68" fmla="*/ 7206 w 10068"/>
                  <a:gd name="connsiteY68" fmla="*/ 4736 h 10000"/>
                  <a:gd name="connsiteX69" fmla="*/ 7206 w 10068"/>
                  <a:gd name="connsiteY69" fmla="*/ 4424 h 10000"/>
                  <a:gd name="connsiteX70" fmla="*/ 7154 w 10068"/>
                  <a:gd name="connsiteY70" fmla="*/ 4258 h 10000"/>
                  <a:gd name="connsiteX71" fmla="*/ 7122 w 10068"/>
                  <a:gd name="connsiteY71" fmla="*/ 4235 h 10000"/>
                  <a:gd name="connsiteX72" fmla="*/ 7122 w 10068"/>
                  <a:gd name="connsiteY72" fmla="*/ 4194 h 10000"/>
                  <a:gd name="connsiteX73" fmla="*/ 7154 w 10068"/>
                  <a:gd name="connsiteY73" fmla="*/ 4235 h 10000"/>
                  <a:gd name="connsiteX74" fmla="*/ 7206 w 10068"/>
                  <a:gd name="connsiteY74" fmla="*/ 4341 h 10000"/>
                  <a:gd name="connsiteX75" fmla="*/ 7290 w 10068"/>
                  <a:gd name="connsiteY75" fmla="*/ 4466 h 10000"/>
                  <a:gd name="connsiteX76" fmla="*/ 7389 w 10068"/>
                  <a:gd name="connsiteY76" fmla="*/ 4632 h 10000"/>
                  <a:gd name="connsiteX77" fmla="*/ 7573 w 10068"/>
                  <a:gd name="connsiteY77" fmla="*/ 4904 h 10000"/>
                  <a:gd name="connsiteX78" fmla="*/ 7638 w 10068"/>
                  <a:gd name="connsiteY78" fmla="*/ 5029 h 10000"/>
                  <a:gd name="connsiteX79" fmla="*/ 7654 w 10068"/>
                  <a:gd name="connsiteY79" fmla="*/ 5072 h 10000"/>
                  <a:gd name="connsiteX80" fmla="*/ 7705 w 10068"/>
                  <a:gd name="connsiteY80" fmla="*/ 5574 h 10000"/>
                  <a:gd name="connsiteX81" fmla="*/ 7737 w 10068"/>
                  <a:gd name="connsiteY81" fmla="*/ 6032 h 10000"/>
                  <a:gd name="connsiteX82" fmla="*/ 7737 w 10068"/>
                  <a:gd name="connsiteY82" fmla="*/ 6243 h 10000"/>
                  <a:gd name="connsiteX83" fmla="*/ 7769 w 10068"/>
                  <a:gd name="connsiteY83" fmla="*/ 6431 h 10000"/>
                  <a:gd name="connsiteX84" fmla="*/ 7785 w 10068"/>
                  <a:gd name="connsiteY84" fmla="*/ 6536 h 10000"/>
                  <a:gd name="connsiteX85" fmla="*/ 7820 w 10068"/>
                  <a:gd name="connsiteY85" fmla="*/ 6576 h 10000"/>
                  <a:gd name="connsiteX86" fmla="*/ 7820 w 10068"/>
                  <a:gd name="connsiteY86" fmla="*/ 6536 h 10000"/>
                  <a:gd name="connsiteX87" fmla="*/ 7870 w 10068"/>
                  <a:gd name="connsiteY87" fmla="*/ 6473 h 10000"/>
                  <a:gd name="connsiteX88" fmla="*/ 7921 w 10068"/>
                  <a:gd name="connsiteY88" fmla="*/ 6368 h 10000"/>
                  <a:gd name="connsiteX89" fmla="*/ 7970 w 10068"/>
                  <a:gd name="connsiteY89" fmla="*/ 6243 h 10000"/>
                  <a:gd name="connsiteX90" fmla="*/ 8103 w 10068"/>
                  <a:gd name="connsiteY90" fmla="*/ 5908 h 10000"/>
                  <a:gd name="connsiteX91" fmla="*/ 8184 w 10068"/>
                  <a:gd name="connsiteY91" fmla="*/ 5468 h 10000"/>
                  <a:gd name="connsiteX92" fmla="*/ 8218 w 10068"/>
                  <a:gd name="connsiteY92" fmla="*/ 5302 h 10000"/>
                  <a:gd name="connsiteX93" fmla="*/ 8218 w 10068"/>
                  <a:gd name="connsiteY93" fmla="*/ 5175 h 10000"/>
                  <a:gd name="connsiteX94" fmla="*/ 8168 w 10068"/>
                  <a:gd name="connsiteY94" fmla="*/ 4968 h 10000"/>
                  <a:gd name="connsiteX95" fmla="*/ 8103 w 10068"/>
                  <a:gd name="connsiteY95" fmla="*/ 4862 h 10000"/>
                  <a:gd name="connsiteX96" fmla="*/ 8086 w 10068"/>
                  <a:gd name="connsiteY96" fmla="*/ 4843 h 10000"/>
                  <a:gd name="connsiteX97" fmla="*/ 8218 w 10068"/>
                  <a:gd name="connsiteY97" fmla="*/ 5029 h 10000"/>
                  <a:gd name="connsiteX98" fmla="*/ 8367 w 10068"/>
                  <a:gd name="connsiteY98" fmla="*/ 5196 h 10000"/>
                  <a:gd name="connsiteX99" fmla="*/ 8568 w 10068"/>
                  <a:gd name="connsiteY99" fmla="*/ 5365 h 10000"/>
                  <a:gd name="connsiteX100" fmla="*/ 8751 w 10068"/>
                  <a:gd name="connsiteY100" fmla="*/ 5574 h 10000"/>
                  <a:gd name="connsiteX101" fmla="*/ 8900 w 10068"/>
                  <a:gd name="connsiteY101" fmla="*/ 5846 h 10000"/>
                  <a:gd name="connsiteX102" fmla="*/ 9065 w 10068"/>
                  <a:gd name="connsiteY102" fmla="*/ 6138 h 10000"/>
                  <a:gd name="connsiteX103" fmla="*/ 9198 w 10068"/>
                  <a:gd name="connsiteY103" fmla="*/ 6513 h 10000"/>
                  <a:gd name="connsiteX104" fmla="*/ 9298 w 10068"/>
                  <a:gd name="connsiteY104" fmla="*/ 6973 h 10000"/>
                  <a:gd name="connsiteX105" fmla="*/ 9364 w 10068"/>
                  <a:gd name="connsiteY105" fmla="*/ 7475 h 10000"/>
                  <a:gd name="connsiteX106" fmla="*/ 9413 w 10068"/>
                  <a:gd name="connsiteY106" fmla="*/ 7935 h 10000"/>
                  <a:gd name="connsiteX107" fmla="*/ 9413 w 10068"/>
                  <a:gd name="connsiteY107" fmla="*/ 8354 h 10000"/>
                  <a:gd name="connsiteX108" fmla="*/ 9413 w 10068"/>
                  <a:gd name="connsiteY108" fmla="*/ 8686 h 10000"/>
                  <a:gd name="connsiteX109" fmla="*/ 9413 w 10068"/>
                  <a:gd name="connsiteY109" fmla="*/ 8938 h 10000"/>
                  <a:gd name="connsiteX110" fmla="*/ 9379 w 10068"/>
                  <a:gd name="connsiteY110" fmla="*/ 9146 h 10000"/>
                  <a:gd name="connsiteX111" fmla="*/ 9379 w 10068"/>
                  <a:gd name="connsiteY111" fmla="*/ 9314 h 10000"/>
                  <a:gd name="connsiteX112" fmla="*/ 9379 w 10068"/>
                  <a:gd name="connsiteY112" fmla="*/ 9357 h 10000"/>
                  <a:gd name="connsiteX113" fmla="*/ 9429 w 10068"/>
                  <a:gd name="connsiteY113" fmla="*/ 9357 h 10000"/>
                  <a:gd name="connsiteX114" fmla="*/ 9546 w 10068"/>
                  <a:gd name="connsiteY114" fmla="*/ 9440 h 10000"/>
                  <a:gd name="connsiteX115" fmla="*/ 9696 w 10068"/>
                  <a:gd name="connsiteY115" fmla="*/ 9543 h 10000"/>
                  <a:gd name="connsiteX116" fmla="*/ 10042 w 10068"/>
                  <a:gd name="connsiteY116" fmla="*/ 10000 h 10000"/>
                  <a:gd name="connsiteX117" fmla="*/ 9099 w 10068"/>
                  <a:gd name="connsiteY117" fmla="*/ 2668 h 10000"/>
                  <a:gd name="connsiteX118" fmla="*/ 5216 w 10068"/>
                  <a:gd name="connsiteY118" fmla="*/ 1 h 10000"/>
                  <a:gd name="connsiteX119" fmla="*/ 1453 w 10068"/>
                  <a:gd name="connsiteY119"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3803 w 10068"/>
                  <a:gd name="connsiteY9" fmla="*/ 5698 h 10000"/>
                  <a:gd name="connsiteX10" fmla="*/ 3886 w 10068"/>
                  <a:gd name="connsiteY10" fmla="*/ 5971 h 10000"/>
                  <a:gd name="connsiteX11" fmla="*/ 3985 w 10068"/>
                  <a:gd name="connsiteY11" fmla="*/ 6138 h 10000"/>
                  <a:gd name="connsiteX12" fmla="*/ 4103 w 10068"/>
                  <a:gd name="connsiteY12" fmla="*/ 6264 h 10000"/>
                  <a:gd name="connsiteX13" fmla="*/ 4202 w 10068"/>
                  <a:gd name="connsiteY13" fmla="*/ 6368 h 10000"/>
                  <a:gd name="connsiteX14" fmla="*/ 4251 w 10068"/>
                  <a:gd name="connsiteY14" fmla="*/ 6410 h 10000"/>
                  <a:gd name="connsiteX15" fmla="*/ 4284 w 10068"/>
                  <a:gd name="connsiteY15" fmla="*/ 6410 h 10000"/>
                  <a:gd name="connsiteX16" fmla="*/ 4251 w 10068"/>
                  <a:gd name="connsiteY16" fmla="*/ 6243 h 10000"/>
                  <a:gd name="connsiteX17" fmla="*/ 4235 w 10068"/>
                  <a:gd name="connsiteY17" fmla="*/ 6096 h 10000"/>
                  <a:gd name="connsiteX18" fmla="*/ 4202 w 10068"/>
                  <a:gd name="connsiteY18" fmla="*/ 5867 h 10000"/>
                  <a:gd name="connsiteX19" fmla="*/ 4202 w 10068"/>
                  <a:gd name="connsiteY19" fmla="*/ 5635 h 10000"/>
                  <a:gd name="connsiteX20" fmla="*/ 4235 w 10068"/>
                  <a:gd name="connsiteY20" fmla="*/ 5344 h 10000"/>
                  <a:gd name="connsiteX21" fmla="*/ 4251 w 10068"/>
                  <a:gd name="connsiteY21" fmla="*/ 5029 h 10000"/>
                  <a:gd name="connsiteX22" fmla="*/ 4366 w 10068"/>
                  <a:gd name="connsiteY22" fmla="*/ 4736 h 10000"/>
                  <a:gd name="connsiteX23" fmla="*/ 4467 w 10068"/>
                  <a:gd name="connsiteY23" fmla="*/ 4424 h 10000"/>
                  <a:gd name="connsiteX24" fmla="*/ 4599 w 10068"/>
                  <a:gd name="connsiteY24" fmla="*/ 4194 h 10000"/>
                  <a:gd name="connsiteX25" fmla="*/ 4698 w 10068"/>
                  <a:gd name="connsiteY25" fmla="*/ 4005 h 10000"/>
                  <a:gd name="connsiteX26" fmla="*/ 4833 w 10068"/>
                  <a:gd name="connsiteY26" fmla="*/ 3839 h 10000"/>
                  <a:gd name="connsiteX27" fmla="*/ 4948 w 10068"/>
                  <a:gd name="connsiteY27" fmla="*/ 3691 h 10000"/>
                  <a:gd name="connsiteX28" fmla="*/ 5047 w 10068"/>
                  <a:gd name="connsiteY28" fmla="*/ 3588 h 10000"/>
                  <a:gd name="connsiteX29" fmla="*/ 5182 w 10068"/>
                  <a:gd name="connsiteY29" fmla="*/ 3525 h 10000"/>
                  <a:gd name="connsiteX30" fmla="*/ 5266 w 10068"/>
                  <a:gd name="connsiteY30" fmla="*/ 3525 h 10000"/>
                  <a:gd name="connsiteX31" fmla="*/ 5349 w 10068"/>
                  <a:gd name="connsiteY31" fmla="*/ 3588 h 10000"/>
                  <a:gd name="connsiteX32" fmla="*/ 5430 w 10068"/>
                  <a:gd name="connsiteY32" fmla="*/ 3691 h 10000"/>
                  <a:gd name="connsiteX33" fmla="*/ 5482 w 10068"/>
                  <a:gd name="connsiteY33" fmla="*/ 3839 h 10000"/>
                  <a:gd name="connsiteX34" fmla="*/ 5515 w 10068"/>
                  <a:gd name="connsiteY34" fmla="*/ 4028 h 10000"/>
                  <a:gd name="connsiteX35" fmla="*/ 5582 w 10068"/>
                  <a:gd name="connsiteY35" fmla="*/ 4528 h 10000"/>
                  <a:gd name="connsiteX36" fmla="*/ 5615 w 10068"/>
                  <a:gd name="connsiteY36" fmla="*/ 5092 h 10000"/>
                  <a:gd name="connsiteX37" fmla="*/ 5648 w 10068"/>
                  <a:gd name="connsiteY37" fmla="*/ 5678 h 10000"/>
                  <a:gd name="connsiteX38" fmla="*/ 5648 w 10068"/>
                  <a:gd name="connsiteY38" fmla="*/ 5929 h 10000"/>
                  <a:gd name="connsiteX39" fmla="*/ 5648 w 10068"/>
                  <a:gd name="connsiteY39" fmla="*/ 6138 h 10000"/>
                  <a:gd name="connsiteX40" fmla="*/ 5615 w 10068"/>
                  <a:gd name="connsiteY40" fmla="*/ 6346 h 10000"/>
                  <a:gd name="connsiteX41" fmla="*/ 5615 w 10068"/>
                  <a:gd name="connsiteY41" fmla="*/ 6473 h 10000"/>
                  <a:gd name="connsiteX42" fmla="*/ 5615 w 10068"/>
                  <a:gd name="connsiteY42" fmla="*/ 6576 h 10000"/>
                  <a:gd name="connsiteX43" fmla="*/ 5615 w 10068"/>
                  <a:gd name="connsiteY43" fmla="*/ 6597 h 10000"/>
                  <a:gd name="connsiteX44" fmla="*/ 6244 w 10068"/>
                  <a:gd name="connsiteY44" fmla="*/ 3170 h 10000"/>
                  <a:gd name="connsiteX45" fmla="*/ 6278 w 10068"/>
                  <a:gd name="connsiteY45" fmla="*/ 3233 h 10000"/>
                  <a:gd name="connsiteX46" fmla="*/ 6310 w 10068"/>
                  <a:gd name="connsiteY46" fmla="*/ 3338 h 10000"/>
                  <a:gd name="connsiteX47" fmla="*/ 6359 w 10068"/>
                  <a:gd name="connsiteY47" fmla="*/ 3503 h 10000"/>
                  <a:gd name="connsiteX48" fmla="*/ 6410 w 10068"/>
                  <a:gd name="connsiteY48" fmla="*/ 3734 h 10000"/>
                  <a:gd name="connsiteX49" fmla="*/ 6458 w 10068"/>
                  <a:gd name="connsiteY49" fmla="*/ 3965 h 10000"/>
                  <a:gd name="connsiteX50" fmla="*/ 6542 w 10068"/>
                  <a:gd name="connsiteY50" fmla="*/ 4258 h 10000"/>
                  <a:gd name="connsiteX51" fmla="*/ 6627 w 10068"/>
                  <a:gd name="connsiteY51" fmla="*/ 4904 h 10000"/>
                  <a:gd name="connsiteX52" fmla="*/ 6644 w 10068"/>
                  <a:gd name="connsiteY52" fmla="*/ 5238 h 10000"/>
                  <a:gd name="connsiteX53" fmla="*/ 6644 w 10068"/>
                  <a:gd name="connsiteY53" fmla="*/ 5511 h 10000"/>
                  <a:gd name="connsiteX54" fmla="*/ 6644 w 10068"/>
                  <a:gd name="connsiteY54" fmla="*/ 5740 h 10000"/>
                  <a:gd name="connsiteX55" fmla="*/ 6627 w 10068"/>
                  <a:gd name="connsiteY55" fmla="*/ 5929 h 10000"/>
                  <a:gd name="connsiteX56" fmla="*/ 6592 w 10068"/>
                  <a:gd name="connsiteY56" fmla="*/ 6096 h 10000"/>
                  <a:gd name="connsiteX57" fmla="*/ 6577 w 10068"/>
                  <a:gd name="connsiteY57" fmla="*/ 6199 h 10000"/>
                  <a:gd name="connsiteX58" fmla="*/ 6542 w 10068"/>
                  <a:gd name="connsiteY58" fmla="*/ 6264 h 10000"/>
                  <a:gd name="connsiteX59" fmla="*/ 6542 w 10068"/>
                  <a:gd name="connsiteY59" fmla="*/ 6306 h 10000"/>
                  <a:gd name="connsiteX60" fmla="*/ 6542 w 10068"/>
                  <a:gd name="connsiteY60" fmla="*/ 6264 h 10000"/>
                  <a:gd name="connsiteX61" fmla="*/ 6627 w 10068"/>
                  <a:gd name="connsiteY61" fmla="*/ 6199 h 10000"/>
                  <a:gd name="connsiteX62" fmla="*/ 6709 w 10068"/>
                  <a:gd name="connsiteY62" fmla="*/ 6074 h 10000"/>
                  <a:gd name="connsiteX63" fmla="*/ 6774 w 10068"/>
                  <a:gd name="connsiteY63" fmla="*/ 5908 h 10000"/>
                  <a:gd name="connsiteX64" fmla="*/ 6975 w 10068"/>
                  <a:gd name="connsiteY64" fmla="*/ 5532 h 10000"/>
                  <a:gd name="connsiteX65" fmla="*/ 7154 w 10068"/>
                  <a:gd name="connsiteY65" fmla="*/ 5092 h 10000"/>
                  <a:gd name="connsiteX66" fmla="*/ 7173 w 10068"/>
                  <a:gd name="connsiteY66" fmla="*/ 4926 h 10000"/>
                  <a:gd name="connsiteX67" fmla="*/ 7206 w 10068"/>
                  <a:gd name="connsiteY67" fmla="*/ 4736 h 10000"/>
                  <a:gd name="connsiteX68" fmla="*/ 7206 w 10068"/>
                  <a:gd name="connsiteY68" fmla="*/ 4424 h 10000"/>
                  <a:gd name="connsiteX69" fmla="*/ 7154 w 10068"/>
                  <a:gd name="connsiteY69" fmla="*/ 4258 h 10000"/>
                  <a:gd name="connsiteX70" fmla="*/ 7122 w 10068"/>
                  <a:gd name="connsiteY70" fmla="*/ 4235 h 10000"/>
                  <a:gd name="connsiteX71" fmla="*/ 7122 w 10068"/>
                  <a:gd name="connsiteY71" fmla="*/ 4194 h 10000"/>
                  <a:gd name="connsiteX72" fmla="*/ 7154 w 10068"/>
                  <a:gd name="connsiteY72" fmla="*/ 4235 h 10000"/>
                  <a:gd name="connsiteX73" fmla="*/ 7206 w 10068"/>
                  <a:gd name="connsiteY73" fmla="*/ 4341 h 10000"/>
                  <a:gd name="connsiteX74" fmla="*/ 7290 w 10068"/>
                  <a:gd name="connsiteY74" fmla="*/ 4466 h 10000"/>
                  <a:gd name="connsiteX75" fmla="*/ 7389 w 10068"/>
                  <a:gd name="connsiteY75" fmla="*/ 4632 h 10000"/>
                  <a:gd name="connsiteX76" fmla="*/ 7573 w 10068"/>
                  <a:gd name="connsiteY76" fmla="*/ 4904 h 10000"/>
                  <a:gd name="connsiteX77" fmla="*/ 7638 w 10068"/>
                  <a:gd name="connsiteY77" fmla="*/ 5029 h 10000"/>
                  <a:gd name="connsiteX78" fmla="*/ 7654 w 10068"/>
                  <a:gd name="connsiteY78" fmla="*/ 5072 h 10000"/>
                  <a:gd name="connsiteX79" fmla="*/ 7705 w 10068"/>
                  <a:gd name="connsiteY79" fmla="*/ 5574 h 10000"/>
                  <a:gd name="connsiteX80" fmla="*/ 7737 w 10068"/>
                  <a:gd name="connsiteY80" fmla="*/ 6032 h 10000"/>
                  <a:gd name="connsiteX81" fmla="*/ 7737 w 10068"/>
                  <a:gd name="connsiteY81" fmla="*/ 6243 h 10000"/>
                  <a:gd name="connsiteX82" fmla="*/ 7769 w 10068"/>
                  <a:gd name="connsiteY82" fmla="*/ 6431 h 10000"/>
                  <a:gd name="connsiteX83" fmla="*/ 7785 w 10068"/>
                  <a:gd name="connsiteY83" fmla="*/ 6536 h 10000"/>
                  <a:gd name="connsiteX84" fmla="*/ 7820 w 10068"/>
                  <a:gd name="connsiteY84" fmla="*/ 6576 h 10000"/>
                  <a:gd name="connsiteX85" fmla="*/ 7820 w 10068"/>
                  <a:gd name="connsiteY85" fmla="*/ 6536 h 10000"/>
                  <a:gd name="connsiteX86" fmla="*/ 7870 w 10068"/>
                  <a:gd name="connsiteY86" fmla="*/ 6473 h 10000"/>
                  <a:gd name="connsiteX87" fmla="*/ 7921 w 10068"/>
                  <a:gd name="connsiteY87" fmla="*/ 6368 h 10000"/>
                  <a:gd name="connsiteX88" fmla="*/ 7970 w 10068"/>
                  <a:gd name="connsiteY88" fmla="*/ 6243 h 10000"/>
                  <a:gd name="connsiteX89" fmla="*/ 8103 w 10068"/>
                  <a:gd name="connsiteY89" fmla="*/ 5908 h 10000"/>
                  <a:gd name="connsiteX90" fmla="*/ 8184 w 10068"/>
                  <a:gd name="connsiteY90" fmla="*/ 5468 h 10000"/>
                  <a:gd name="connsiteX91" fmla="*/ 8218 w 10068"/>
                  <a:gd name="connsiteY91" fmla="*/ 5302 h 10000"/>
                  <a:gd name="connsiteX92" fmla="*/ 8218 w 10068"/>
                  <a:gd name="connsiteY92" fmla="*/ 5175 h 10000"/>
                  <a:gd name="connsiteX93" fmla="*/ 8168 w 10068"/>
                  <a:gd name="connsiteY93" fmla="*/ 4968 h 10000"/>
                  <a:gd name="connsiteX94" fmla="*/ 8103 w 10068"/>
                  <a:gd name="connsiteY94" fmla="*/ 4862 h 10000"/>
                  <a:gd name="connsiteX95" fmla="*/ 8086 w 10068"/>
                  <a:gd name="connsiteY95" fmla="*/ 4843 h 10000"/>
                  <a:gd name="connsiteX96" fmla="*/ 8218 w 10068"/>
                  <a:gd name="connsiteY96" fmla="*/ 5029 h 10000"/>
                  <a:gd name="connsiteX97" fmla="*/ 8367 w 10068"/>
                  <a:gd name="connsiteY97" fmla="*/ 5196 h 10000"/>
                  <a:gd name="connsiteX98" fmla="*/ 8568 w 10068"/>
                  <a:gd name="connsiteY98" fmla="*/ 5365 h 10000"/>
                  <a:gd name="connsiteX99" fmla="*/ 8751 w 10068"/>
                  <a:gd name="connsiteY99" fmla="*/ 5574 h 10000"/>
                  <a:gd name="connsiteX100" fmla="*/ 8900 w 10068"/>
                  <a:gd name="connsiteY100" fmla="*/ 5846 h 10000"/>
                  <a:gd name="connsiteX101" fmla="*/ 9065 w 10068"/>
                  <a:gd name="connsiteY101" fmla="*/ 6138 h 10000"/>
                  <a:gd name="connsiteX102" fmla="*/ 9198 w 10068"/>
                  <a:gd name="connsiteY102" fmla="*/ 6513 h 10000"/>
                  <a:gd name="connsiteX103" fmla="*/ 9298 w 10068"/>
                  <a:gd name="connsiteY103" fmla="*/ 6973 h 10000"/>
                  <a:gd name="connsiteX104" fmla="*/ 9364 w 10068"/>
                  <a:gd name="connsiteY104" fmla="*/ 7475 h 10000"/>
                  <a:gd name="connsiteX105" fmla="*/ 9413 w 10068"/>
                  <a:gd name="connsiteY105" fmla="*/ 7935 h 10000"/>
                  <a:gd name="connsiteX106" fmla="*/ 9413 w 10068"/>
                  <a:gd name="connsiteY106" fmla="*/ 8354 h 10000"/>
                  <a:gd name="connsiteX107" fmla="*/ 9413 w 10068"/>
                  <a:gd name="connsiteY107" fmla="*/ 8686 h 10000"/>
                  <a:gd name="connsiteX108" fmla="*/ 9413 w 10068"/>
                  <a:gd name="connsiteY108" fmla="*/ 8938 h 10000"/>
                  <a:gd name="connsiteX109" fmla="*/ 9379 w 10068"/>
                  <a:gd name="connsiteY109" fmla="*/ 9146 h 10000"/>
                  <a:gd name="connsiteX110" fmla="*/ 9379 w 10068"/>
                  <a:gd name="connsiteY110" fmla="*/ 9314 h 10000"/>
                  <a:gd name="connsiteX111" fmla="*/ 9379 w 10068"/>
                  <a:gd name="connsiteY111" fmla="*/ 9357 h 10000"/>
                  <a:gd name="connsiteX112" fmla="*/ 9429 w 10068"/>
                  <a:gd name="connsiteY112" fmla="*/ 9357 h 10000"/>
                  <a:gd name="connsiteX113" fmla="*/ 9546 w 10068"/>
                  <a:gd name="connsiteY113" fmla="*/ 9440 h 10000"/>
                  <a:gd name="connsiteX114" fmla="*/ 9696 w 10068"/>
                  <a:gd name="connsiteY114" fmla="*/ 9543 h 10000"/>
                  <a:gd name="connsiteX115" fmla="*/ 10042 w 10068"/>
                  <a:gd name="connsiteY115" fmla="*/ 10000 h 10000"/>
                  <a:gd name="connsiteX116" fmla="*/ 9099 w 10068"/>
                  <a:gd name="connsiteY116" fmla="*/ 2668 h 10000"/>
                  <a:gd name="connsiteX117" fmla="*/ 5216 w 10068"/>
                  <a:gd name="connsiteY117" fmla="*/ 1 h 10000"/>
                  <a:gd name="connsiteX118" fmla="*/ 1453 w 10068"/>
                  <a:gd name="connsiteY118"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3803 w 10068"/>
                  <a:gd name="connsiteY9" fmla="*/ 5698 h 10000"/>
                  <a:gd name="connsiteX10" fmla="*/ 3886 w 10068"/>
                  <a:gd name="connsiteY10" fmla="*/ 5971 h 10000"/>
                  <a:gd name="connsiteX11" fmla="*/ 3985 w 10068"/>
                  <a:gd name="connsiteY11" fmla="*/ 6138 h 10000"/>
                  <a:gd name="connsiteX12" fmla="*/ 4103 w 10068"/>
                  <a:gd name="connsiteY12" fmla="*/ 6264 h 10000"/>
                  <a:gd name="connsiteX13" fmla="*/ 4202 w 10068"/>
                  <a:gd name="connsiteY13" fmla="*/ 6368 h 10000"/>
                  <a:gd name="connsiteX14" fmla="*/ 4251 w 10068"/>
                  <a:gd name="connsiteY14" fmla="*/ 6410 h 10000"/>
                  <a:gd name="connsiteX15" fmla="*/ 4251 w 10068"/>
                  <a:gd name="connsiteY15" fmla="*/ 6243 h 10000"/>
                  <a:gd name="connsiteX16" fmla="*/ 4235 w 10068"/>
                  <a:gd name="connsiteY16" fmla="*/ 6096 h 10000"/>
                  <a:gd name="connsiteX17" fmla="*/ 4202 w 10068"/>
                  <a:gd name="connsiteY17" fmla="*/ 5867 h 10000"/>
                  <a:gd name="connsiteX18" fmla="*/ 4202 w 10068"/>
                  <a:gd name="connsiteY18" fmla="*/ 5635 h 10000"/>
                  <a:gd name="connsiteX19" fmla="*/ 4235 w 10068"/>
                  <a:gd name="connsiteY19" fmla="*/ 5344 h 10000"/>
                  <a:gd name="connsiteX20" fmla="*/ 4251 w 10068"/>
                  <a:gd name="connsiteY20" fmla="*/ 5029 h 10000"/>
                  <a:gd name="connsiteX21" fmla="*/ 4366 w 10068"/>
                  <a:gd name="connsiteY21" fmla="*/ 4736 h 10000"/>
                  <a:gd name="connsiteX22" fmla="*/ 4467 w 10068"/>
                  <a:gd name="connsiteY22" fmla="*/ 4424 h 10000"/>
                  <a:gd name="connsiteX23" fmla="*/ 4599 w 10068"/>
                  <a:gd name="connsiteY23" fmla="*/ 4194 h 10000"/>
                  <a:gd name="connsiteX24" fmla="*/ 4698 w 10068"/>
                  <a:gd name="connsiteY24" fmla="*/ 4005 h 10000"/>
                  <a:gd name="connsiteX25" fmla="*/ 4833 w 10068"/>
                  <a:gd name="connsiteY25" fmla="*/ 3839 h 10000"/>
                  <a:gd name="connsiteX26" fmla="*/ 4948 w 10068"/>
                  <a:gd name="connsiteY26" fmla="*/ 3691 h 10000"/>
                  <a:gd name="connsiteX27" fmla="*/ 5047 w 10068"/>
                  <a:gd name="connsiteY27" fmla="*/ 3588 h 10000"/>
                  <a:gd name="connsiteX28" fmla="*/ 5182 w 10068"/>
                  <a:gd name="connsiteY28" fmla="*/ 3525 h 10000"/>
                  <a:gd name="connsiteX29" fmla="*/ 5266 w 10068"/>
                  <a:gd name="connsiteY29" fmla="*/ 3525 h 10000"/>
                  <a:gd name="connsiteX30" fmla="*/ 5349 w 10068"/>
                  <a:gd name="connsiteY30" fmla="*/ 3588 h 10000"/>
                  <a:gd name="connsiteX31" fmla="*/ 5430 w 10068"/>
                  <a:gd name="connsiteY31" fmla="*/ 3691 h 10000"/>
                  <a:gd name="connsiteX32" fmla="*/ 5482 w 10068"/>
                  <a:gd name="connsiteY32" fmla="*/ 3839 h 10000"/>
                  <a:gd name="connsiteX33" fmla="*/ 5515 w 10068"/>
                  <a:gd name="connsiteY33" fmla="*/ 4028 h 10000"/>
                  <a:gd name="connsiteX34" fmla="*/ 5582 w 10068"/>
                  <a:gd name="connsiteY34" fmla="*/ 4528 h 10000"/>
                  <a:gd name="connsiteX35" fmla="*/ 5615 w 10068"/>
                  <a:gd name="connsiteY35" fmla="*/ 5092 h 10000"/>
                  <a:gd name="connsiteX36" fmla="*/ 5648 w 10068"/>
                  <a:gd name="connsiteY36" fmla="*/ 5678 h 10000"/>
                  <a:gd name="connsiteX37" fmla="*/ 5648 w 10068"/>
                  <a:gd name="connsiteY37" fmla="*/ 5929 h 10000"/>
                  <a:gd name="connsiteX38" fmla="*/ 5648 w 10068"/>
                  <a:gd name="connsiteY38" fmla="*/ 6138 h 10000"/>
                  <a:gd name="connsiteX39" fmla="*/ 5615 w 10068"/>
                  <a:gd name="connsiteY39" fmla="*/ 6346 h 10000"/>
                  <a:gd name="connsiteX40" fmla="*/ 5615 w 10068"/>
                  <a:gd name="connsiteY40" fmla="*/ 6473 h 10000"/>
                  <a:gd name="connsiteX41" fmla="*/ 5615 w 10068"/>
                  <a:gd name="connsiteY41" fmla="*/ 6576 h 10000"/>
                  <a:gd name="connsiteX42" fmla="*/ 5615 w 10068"/>
                  <a:gd name="connsiteY42" fmla="*/ 6597 h 10000"/>
                  <a:gd name="connsiteX43" fmla="*/ 6244 w 10068"/>
                  <a:gd name="connsiteY43" fmla="*/ 3170 h 10000"/>
                  <a:gd name="connsiteX44" fmla="*/ 6278 w 10068"/>
                  <a:gd name="connsiteY44" fmla="*/ 3233 h 10000"/>
                  <a:gd name="connsiteX45" fmla="*/ 6310 w 10068"/>
                  <a:gd name="connsiteY45" fmla="*/ 3338 h 10000"/>
                  <a:gd name="connsiteX46" fmla="*/ 6359 w 10068"/>
                  <a:gd name="connsiteY46" fmla="*/ 3503 h 10000"/>
                  <a:gd name="connsiteX47" fmla="*/ 6410 w 10068"/>
                  <a:gd name="connsiteY47" fmla="*/ 3734 h 10000"/>
                  <a:gd name="connsiteX48" fmla="*/ 6458 w 10068"/>
                  <a:gd name="connsiteY48" fmla="*/ 3965 h 10000"/>
                  <a:gd name="connsiteX49" fmla="*/ 6542 w 10068"/>
                  <a:gd name="connsiteY49" fmla="*/ 4258 h 10000"/>
                  <a:gd name="connsiteX50" fmla="*/ 6627 w 10068"/>
                  <a:gd name="connsiteY50" fmla="*/ 4904 h 10000"/>
                  <a:gd name="connsiteX51" fmla="*/ 6644 w 10068"/>
                  <a:gd name="connsiteY51" fmla="*/ 5238 h 10000"/>
                  <a:gd name="connsiteX52" fmla="*/ 6644 w 10068"/>
                  <a:gd name="connsiteY52" fmla="*/ 5511 h 10000"/>
                  <a:gd name="connsiteX53" fmla="*/ 6644 w 10068"/>
                  <a:gd name="connsiteY53" fmla="*/ 5740 h 10000"/>
                  <a:gd name="connsiteX54" fmla="*/ 6627 w 10068"/>
                  <a:gd name="connsiteY54" fmla="*/ 5929 h 10000"/>
                  <a:gd name="connsiteX55" fmla="*/ 6592 w 10068"/>
                  <a:gd name="connsiteY55" fmla="*/ 6096 h 10000"/>
                  <a:gd name="connsiteX56" fmla="*/ 6577 w 10068"/>
                  <a:gd name="connsiteY56" fmla="*/ 6199 h 10000"/>
                  <a:gd name="connsiteX57" fmla="*/ 6542 w 10068"/>
                  <a:gd name="connsiteY57" fmla="*/ 6264 h 10000"/>
                  <a:gd name="connsiteX58" fmla="*/ 6542 w 10068"/>
                  <a:gd name="connsiteY58" fmla="*/ 6306 h 10000"/>
                  <a:gd name="connsiteX59" fmla="*/ 6542 w 10068"/>
                  <a:gd name="connsiteY59" fmla="*/ 6264 h 10000"/>
                  <a:gd name="connsiteX60" fmla="*/ 6627 w 10068"/>
                  <a:gd name="connsiteY60" fmla="*/ 6199 h 10000"/>
                  <a:gd name="connsiteX61" fmla="*/ 6709 w 10068"/>
                  <a:gd name="connsiteY61" fmla="*/ 6074 h 10000"/>
                  <a:gd name="connsiteX62" fmla="*/ 6774 w 10068"/>
                  <a:gd name="connsiteY62" fmla="*/ 5908 h 10000"/>
                  <a:gd name="connsiteX63" fmla="*/ 6975 w 10068"/>
                  <a:gd name="connsiteY63" fmla="*/ 5532 h 10000"/>
                  <a:gd name="connsiteX64" fmla="*/ 7154 w 10068"/>
                  <a:gd name="connsiteY64" fmla="*/ 5092 h 10000"/>
                  <a:gd name="connsiteX65" fmla="*/ 7173 w 10068"/>
                  <a:gd name="connsiteY65" fmla="*/ 4926 h 10000"/>
                  <a:gd name="connsiteX66" fmla="*/ 7206 w 10068"/>
                  <a:gd name="connsiteY66" fmla="*/ 4736 h 10000"/>
                  <a:gd name="connsiteX67" fmla="*/ 7206 w 10068"/>
                  <a:gd name="connsiteY67" fmla="*/ 4424 h 10000"/>
                  <a:gd name="connsiteX68" fmla="*/ 7154 w 10068"/>
                  <a:gd name="connsiteY68" fmla="*/ 4258 h 10000"/>
                  <a:gd name="connsiteX69" fmla="*/ 7122 w 10068"/>
                  <a:gd name="connsiteY69" fmla="*/ 4235 h 10000"/>
                  <a:gd name="connsiteX70" fmla="*/ 7122 w 10068"/>
                  <a:gd name="connsiteY70" fmla="*/ 4194 h 10000"/>
                  <a:gd name="connsiteX71" fmla="*/ 7154 w 10068"/>
                  <a:gd name="connsiteY71" fmla="*/ 4235 h 10000"/>
                  <a:gd name="connsiteX72" fmla="*/ 7206 w 10068"/>
                  <a:gd name="connsiteY72" fmla="*/ 4341 h 10000"/>
                  <a:gd name="connsiteX73" fmla="*/ 7290 w 10068"/>
                  <a:gd name="connsiteY73" fmla="*/ 4466 h 10000"/>
                  <a:gd name="connsiteX74" fmla="*/ 7389 w 10068"/>
                  <a:gd name="connsiteY74" fmla="*/ 4632 h 10000"/>
                  <a:gd name="connsiteX75" fmla="*/ 7573 w 10068"/>
                  <a:gd name="connsiteY75" fmla="*/ 4904 h 10000"/>
                  <a:gd name="connsiteX76" fmla="*/ 7638 w 10068"/>
                  <a:gd name="connsiteY76" fmla="*/ 5029 h 10000"/>
                  <a:gd name="connsiteX77" fmla="*/ 7654 w 10068"/>
                  <a:gd name="connsiteY77" fmla="*/ 5072 h 10000"/>
                  <a:gd name="connsiteX78" fmla="*/ 7705 w 10068"/>
                  <a:gd name="connsiteY78" fmla="*/ 5574 h 10000"/>
                  <a:gd name="connsiteX79" fmla="*/ 7737 w 10068"/>
                  <a:gd name="connsiteY79" fmla="*/ 6032 h 10000"/>
                  <a:gd name="connsiteX80" fmla="*/ 7737 w 10068"/>
                  <a:gd name="connsiteY80" fmla="*/ 6243 h 10000"/>
                  <a:gd name="connsiteX81" fmla="*/ 7769 w 10068"/>
                  <a:gd name="connsiteY81" fmla="*/ 6431 h 10000"/>
                  <a:gd name="connsiteX82" fmla="*/ 7785 w 10068"/>
                  <a:gd name="connsiteY82" fmla="*/ 6536 h 10000"/>
                  <a:gd name="connsiteX83" fmla="*/ 7820 w 10068"/>
                  <a:gd name="connsiteY83" fmla="*/ 6576 h 10000"/>
                  <a:gd name="connsiteX84" fmla="*/ 7820 w 10068"/>
                  <a:gd name="connsiteY84" fmla="*/ 6536 h 10000"/>
                  <a:gd name="connsiteX85" fmla="*/ 7870 w 10068"/>
                  <a:gd name="connsiteY85" fmla="*/ 6473 h 10000"/>
                  <a:gd name="connsiteX86" fmla="*/ 7921 w 10068"/>
                  <a:gd name="connsiteY86" fmla="*/ 6368 h 10000"/>
                  <a:gd name="connsiteX87" fmla="*/ 7970 w 10068"/>
                  <a:gd name="connsiteY87" fmla="*/ 6243 h 10000"/>
                  <a:gd name="connsiteX88" fmla="*/ 8103 w 10068"/>
                  <a:gd name="connsiteY88" fmla="*/ 5908 h 10000"/>
                  <a:gd name="connsiteX89" fmla="*/ 8184 w 10068"/>
                  <a:gd name="connsiteY89" fmla="*/ 5468 h 10000"/>
                  <a:gd name="connsiteX90" fmla="*/ 8218 w 10068"/>
                  <a:gd name="connsiteY90" fmla="*/ 5302 h 10000"/>
                  <a:gd name="connsiteX91" fmla="*/ 8218 w 10068"/>
                  <a:gd name="connsiteY91" fmla="*/ 5175 h 10000"/>
                  <a:gd name="connsiteX92" fmla="*/ 8168 w 10068"/>
                  <a:gd name="connsiteY92" fmla="*/ 4968 h 10000"/>
                  <a:gd name="connsiteX93" fmla="*/ 8103 w 10068"/>
                  <a:gd name="connsiteY93" fmla="*/ 4862 h 10000"/>
                  <a:gd name="connsiteX94" fmla="*/ 8086 w 10068"/>
                  <a:gd name="connsiteY94" fmla="*/ 4843 h 10000"/>
                  <a:gd name="connsiteX95" fmla="*/ 8218 w 10068"/>
                  <a:gd name="connsiteY95" fmla="*/ 5029 h 10000"/>
                  <a:gd name="connsiteX96" fmla="*/ 8367 w 10068"/>
                  <a:gd name="connsiteY96" fmla="*/ 5196 h 10000"/>
                  <a:gd name="connsiteX97" fmla="*/ 8568 w 10068"/>
                  <a:gd name="connsiteY97" fmla="*/ 5365 h 10000"/>
                  <a:gd name="connsiteX98" fmla="*/ 8751 w 10068"/>
                  <a:gd name="connsiteY98" fmla="*/ 5574 h 10000"/>
                  <a:gd name="connsiteX99" fmla="*/ 8900 w 10068"/>
                  <a:gd name="connsiteY99" fmla="*/ 5846 h 10000"/>
                  <a:gd name="connsiteX100" fmla="*/ 9065 w 10068"/>
                  <a:gd name="connsiteY100" fmla="*/ 6138 h 10000"/>
                  <a:gd name="connsiteX101" fmla="*/ 9198 w 10068"/>
                  <a:gd name="connsiteY101" fmla="*/ 6513 h 10000"/>
                  <a:gd name="connsiteX102" fmla="*/ 9298 w 10068"/>
                  <a:gd name="connsiteY102" fmla="*/ 6973 h 10000"/>
                  <a:gd name="connsiteX103" fmla="*/ 9364 w 10068"/>
                  <a:gd name="connsiteY103" fmla="*/ 7475 h 10000"/>
                  <a:gd name="connsiteX104" fmla="*/ 9413 w 10068"/>
                  <a:gd name="connsiteY104" fmla="*/ 7935 h 10000"/>
                  <a:gd name="connsiteX105" fmla="*/ 9413 w 10068"/>
                  <a:gd name="connsiteY105" fmla="*/ 8354 h 10000"/>
                  <a:gd name="connsiteX106" fmla="*/ 9413 w 10068"/>
                  <a:gd name="connsiteY106" fmla="*/ 8686 h 10000"/>
                  <a:gd name="connsiteX107" fmla="*/ 9413 w 10068"/>
                  <a:gd name="connsiteY107" fmla="*/ 8938 h 10000"/>
                  <a:gd name="connsiteX108" fmla="*/ 9379 w 10068"/>
                  <a:gd name="connsiteY108" fmla="*/ 9146 h 10000"/>
                  <a:gd name="connsiteX109" fmla="*/ 9379 w 10068"/>
                  <a:gd name="connsiteY109" fmla="*/ 9314 h 10000"/>
                  <a:gd name="connsiteX110" fmla="*/ 9379 w 10068"/>
                  <a:gd name="connsiteY110" fmla="*/ 9357 h 10000"/>
                  <a:gd name="connsiteX111" fmla="*/ 9429 w 10068"/>
                  <a:gd name="connsiteY111" fmla="*/ 9357 h 10000"/>
                  <a:gd name="connsiteX112" fmla="*/ 9546 w 10068"/>
                  <a:gd name="connsiteY112" fmla="*/ 9440 h 10000"/>
                  <a:gd name="connsiteX113" fmla="*/ 9696 w 10068"/>
                  <a:gd name="connsiteY113" fmla="*/ 9543 h 10000"/>
                  <a:gd name="connsiteX114" fmla="*/ 10042 w 10068"/>
                  <a:gd name="connsiteY114" fmla="*/ 10000 h 10000"/>
                  <a:gd name="connsiteX115" fmla="*/ 9099 w 10068"/>
                  <a:gd name="connsiteY115" fmla="*/ 2668 h 10000"/>
                  <a:gd name="connsiteX116" fmla="*/ 5216 w 10068"/>
                  <a:gd name="connsiteY116" fmla="*/ 1 h 10000"/>
                  <a:gd name="connsiteX117" fmla="*/ 1453 w 10068"/>
                  <a:gd name="connsiteY117"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3803 w 10068"/>
                  <a:gd name="connsiteY9" fmla="*/ 5698 h 10000"/>
                  <a:gd name="connsiteX10" fmla="*/ 3886 w 10068"/>
                  <a:gd name="connsiteY10" fmla="*/ 5971 h 10000"/>
                  <a:gd name="connsiteX11" fmla="*/ 3985 w 10068"/>
                  <a:gd name="connsiteY11" fmla="*/ 6138 h 10000"/>
                  <a:gd name="connsiteX12" fmla="*/ 4103 w 10068"/>
                  <a:gd name="connsiteY12" fmla="*/ 6264 h 10000"/>
                  <a:gd name="connsiteX13" fmla="*/ 4202 w 10068"/>
                  <a:gd name="connsiteY13" fmla="*/ 6368 h 10000"/>
                  <a:gd name="connsiteX14" fmla="*/ 4251 w 10068"/>
                  <a:gd name="connsiteY14" fmla="*/ 6243 h 10000"/>
                  <a:gd name="connsiteX15" fmla="*/ 4235 w 10068"/>
                  <a:gd name="connsiteY15" fmla="*/ 6096 h 10000"/>
                  <a:gd name="connsiteX16" fmla="*/ 4202 w 10068"/>
                  <a:gd name="connsiteY16" fmla="*/ 5867 h 10000"/>
                  <a:gd name="connsiteX17" fmla="*/ 4202 w 10068"/>
                  <a:gd name="connsiteY17" fmla="*/ 5635 h 10000"/>
                  <a:gd name="connsiteX18" fmla="*/ 4235 w 10068"/>
                  <a:gd name="connsiteY18" fmla="*/ 5344 h 10000"/>
                  <a:gd name="connsiteX19" fmla="*/ 4251 w 10068"/>
                  <a:gd name="connsiteY19" fmla="*/ 5029 h 10000"/>
                  <a:gd name="connsiteX20" fmla="*/ 4366 w 10068"/>
                  <a:gd name="connsiteY20" fmla="*/ 4736 h 10000"/>
                  <a:gd name="connsiteX21" fmla="*/ 4467 w 10068"/>
                  <a:gd name="connsiteY21" fmla="*/ 4424 h 10000"/>
                  <a:gd name="connsiteX22" fmla="*/ 4599 w 10068"/>
                  <a:gd name="connsiteY22" fmla="*/ 4194 h 10000"/>
                  <a:gd name="connsiteX23" fmla="*/ 4698 w 10068"/>
                  <a:gd name="connsiteY23" fmla="*/ 4005 h 10000"/>
                  <a:gd name="connsiteX24" fmla="*/ 4833 w 10068"/>
                  <a:gd name="connsiteY24" fmla="*/ 3839 h 10000"/>
                  <a:gd name="connsiteX25" fmla="*/ 4948 w 10068"/>
                  <a:gd name="connsiteY25" fmla="*/ 3691 h 10000"/>
                  <a:gd name="connsiteX26" fmla="*/ 5047 w 10068"/>
                  <a:gd name="connsiteY26" fmla="*/ 3588 h 10000"/>
                  <a:gd name="connsiteX27" fmla="*/ 5182 w 10068"/>
                  <a:gd name="connsiteY27" fmla="*/ 3525 h 10000"/>
                  <a:gd name="connsiteX28" fmla="*/ 5266 w 10068"/>
                  <a:gd name="connsiteY28" fmla="*/ 3525 h 10000"/>
                  <a:gd name="connsiteX29" fmla="*/ 5349 w 10068"/>
                  <a:gd name="connsiteY29" fmla="*/ 3588 h 10000"/>
                  <a:gd name="connsiteX30" fmla="*/ 5430 w 10068"/>
                  <a:gd name="connsiteY30" fmla="*/ 3691 h 10000"/>
                  <a:gd name="connsiteX31" fmla="*/ 5482 w 10068"/>
                  <a:gd name="connsiteY31" fmla="*/ 3839 h 10000"/>
                  <a:gd name="connsiteX32" fmla="*/ 5515 w 10068"/>
                  <a:gd name="connsiteY32" fmla="*/ 4028 h 10000"/>
                  <a:gd name="connsiteX33" fmla="*/ 5582 w 10068"/>
                  <a:gd name="connsiteY33" fmla="*/ 4528 h 10000"/>
                  <a:gd name="connsiteX34" fmla="*/ 5615 w 10068"/>
                  <a:gd name="connsiteY34" fmla="*/ 5092 h 10000"/>
                  <a:gd name="connsiteX35" fmla="*/ 5648 w 10068"/>
                  <a:gd name="connsiteY35" fmla="*/ 5678 h 10000"/>
                  <a:gd name="connsiteX36" fmla="*/ 5648 w 10068"/>
                  <a:gd name="connsiteY36" fmla="*/ 5929 h 10000"/>
                  <a:gd name="connsiteX37" fmla="*/ 5648 w 10068"/>
                  <a:gd name="connsiteY37" fmla="*/ 6138 h 10000"/>
                  <a:gd name="connsiteX38" fmla="*/ 5615 w 10068"/>
                  <a:gd name="connsiteY38" fmla="*/ 6346 h 10000"/>
                  <a:gd name="connsiteX39" fmla="*/ 5615 w 10068"/>
                  <a:gd name="connsiteY39" fmla="*/ 6473 h 10000"/>
                  <a:gd name="connsiteX40" fmla="*/ 5615 w 10068"/>
                  <a:gd name="connsiteY40" fmla="*/ 6576 h 10000"/>
                  <a:gd name="connsiteX41" fmla="*/ 5615 w 10068"/>
                  <a:gd name="connsiteY41" fmla="*/ 6597 h 10000"/>
                  <a:gd name="connsiteX42" fmla="*/ 6244 w 10068"/>
                  <a:gd name="connsiteY42" fmla="*/ 3170 h 10000"/>
                  <a:gd name="connsiteX43" fmla="*/ 6278 w 10068"/>
                  <a:gd name="connsiteY43" fmla="*/ 3233 h 10000"/>
                  <a:gd name="connsiteX44" fmla="*/ 6310 w 10068"/>
                  <a:gd name="connsiteY44" fmla="*/ 3338 h 10000"/>
                  <a:gd name="connsiteX45" fmla="*/ 6359 w 10068"/>
                  <a:gd name="connsiteY45" fmla="*/ 3503 h 10000"/>
                  <a:gd name="connsiteX46" fmla="*/ 6410 w 10068"/>
                  <a:gd name="connsiteY46" fmla="*/ 3734 h 10000"/>
                  <a:gd name="connsiteX47" fmla="*/ 6458 w 10068"/>
                  <a:gd name="connsiteY47" fmla="*/ 3965 h 10000"/>
                  <a:gd name="connsiteX48" fmla="*/ 6542 w 10068"/>
                  <a:gd name="connsiteY48" fmla="*/ 4258 h 10000"/>
                  <a:gd name="connsiteX49" fmla="*/ 6627 w 10068"/>
                  <a:gd name="connsiteY49" fmla="*/ 4904 h 10000"/>
                  <a:gd name="connsiteX50" fmla="*/ 6644 w 10068"/>
                  <a:gd name="connsiteY50" fmla="*/ 5238 h 10000"/>
                  <a:gd name="connsiteX51" fmla="*/ 6644 w 10068"/>
                  <a:gd name="connsiteY51" fmla="*/ 5511 h 10000"/>
                  <a:gd name="connsiteX52" fmla="*/ 6644 w 10068"/>
                  <a:gd name="connsiteY52" fmla="*/ 5740 h 10000"/>
                  <a:gd name="connsiteX53" fmla="*/ 6627 w 10068"/>
                  <a:gd name="connsiteY53" fmla="*/ 5929 h 10000"/>
                  <a:gd name="connsiteX54" fmla="*/ 6592 w 10068"/>
                  <a:gd name="connsiteY54" fmla="*/ 6096 h 10000"/>
                  <a:gd name="connsiteX55" fmla="*/ 6577 w 10068"/>
                  <a:gd name="connsiteY55" fmla="*/ 6199 h 10000"/>
                  <a:gd name="connsiteX56" fmla="*/ 6542 w 10068"/>
                  <a:gd name="connsiteY56" fmla="*/ 6264 h 10000"/>
                  <a:gd name="connsiteX57" fmla="*/ 6542 w 10068"/>
                  <a:gd name="connsiteY57" fmla="*/ 6306 h 10000"/>
                  <a:gd name="connsiteX58" fmla="*/ 6542 w 10068"/>
                  <a:gd name="connsiteY58" fmla="*/ 6264 h 10000"/>
                  <a:gd name="connsiteX59" fmla="*/ 6627 w 10068"/>
                  <a:gd name="connsiteY59" fmla="*/ 6199 h 10000"/>
                  <a:gd name="connsiteX60" fmla="*/ 6709 w 10068"/>
                  <a:gd name="connsiteY60" fmla="*/ 6074 h 10000"/>
                  <a:gd name="connsiteX61" fmla="*/ 6774 w 10068"/>
                  <a:gd name="connsiteY61" fmla="*/ 5908 h 10000"/>
                  <a:gd name="connsiteX62" fmla="*/ 6975 w 10068"/>
                  <a:gd name="connsiteY62" fmla="*/ 5532 h 10000"/>
                  <a:gd name="connsiteX63" fmla="*/ 7154 w 10068"/>
                  <a:gd name="connsiteY63" fmla="*/ 5092 h 10000"/>
                  <a:gd name="connsiteX64" fmla="*/ 7173 w 10068"/>
                  <a:gd name="connsiteY64" fmla="*/ 4926 h 10000"/>
                  <a:gd name="connsiteX65" fmla="*/ 7206 w 10068"/>
                  <a:gd name="connsiteY65" fmla="*/ 4736 h 10000"/>
                  <a:gd name="connsiteX66" fmla="*/ 7206 w 10068"/>
                  <a:gd name="connsiteY66" fmla="*/ 4424 h 10000"/>
                  <a:gd name="connsiteX67" fmla="*/ 7154 w 10068"/>
                  <a:gd name="connsiteY67" fmla="*/ 4258 h 10000"/>
                  <a:gd name="connsiteX68" fmla="*/ 7122 w 10068"/>
                  <a:gd name="connsiteY68" fmla="*/ 4235 h 10000"/>
                  <a:gd name="connsiteX69" fmla="*/ 7122 w 10068"/>
                  <a:gd name="connsiteY69" fmla="*/ 4194 h 10000"/>
                  <a:gd name="connsiteX70" fmla="*/ 7154 w 10068"/>
                  <a:gd name="connsiteY70" fmla="*/ 4235 h 10000"/>
                  <a:gd name="connsiteX71" fmla="*/ 7206 w 10068"/>
                  <a:gd name="connsiteY71" fmla="*/ 4341 h 10000"/>
                  <a:gd name="connsiteX72" fmla="*/ 7290 w 10068"/>
                  <a:gd name="connsiteY72" fmla="*/ 4466 h 10000"/>
                  <a:gd name="connsiteX73" fmla="*/ 7389 w 10068"/>
                  <a:gd name="connsiteY73" fmla="*/ 4632 h 10000"/>
                  <a:gd name="connsiteX74" fmla="*/ 7573 w 10068"/>
                  <a:gd name="connsiteY74" fmla="*/ 4904 h 10000"/>
                  <a:gd name="connsiteX75" fmla="*/ 7638 w 10068"/>
                  <a:gd name="connsiteY75" fmla="*/ 5029 h 10000"/>
                  <a:gd name="connsiteX76" fmla="*/ 7654 w 10068"/>
                  <a:gd name="connsiteY76" fmla="*/ 5072 h 10000"/>
                  <a:gd name="connsiteX77" fmla="*/ 7705 w 10068"/>
                  <a:gd name="connsiteY77" fmla="*/ 5574 h 10000"/>
                  <a:gd name="connsiteX78" fmla="*/ 7737 w 10068"/>
                  <a:gd name="connsiteY78" fmla="*/ 6032 h 10000"/>
                  <a:gd name="connsiteX79" fmla="*/ 7737 w 10068"/>
                  <a:gd name="connsiteY79" fmla="*/ 6243 h 10000"/>
                  <a:gd name="connsiteX80" fmla="*/ 7769 w 10068"/>
                  <a:gd name="connsiteY80" fmla="*/ 6431 h 10000"/>
                  <a:gd name="connsiteX81" fmla="*/ 7785 w 10068"/>
                  <a:gd name="connsiteY81" fmla="*/ 6536 h 10000"/>
                  <a:gd name="connsiteX82" fmla="*/ 7820 w 10068"/>
                  <a:gd name="connsiteY82" fmla="*/ 6576 h 10000"/>
                  <a:gd name="connsiteX83" fmla="*/ 7820 w 10068"/>
                  <a:gd name="connsiteY83" fmla="*/ 6536 h 10000"/>
                  <a:gd name="connsiteX84" fmla="*/ 7870 w 10068"/>
                  <a:gd name="connsiteY84" fmla="*/ 6473 h 10000"/>
                  <a:gd name="connsiteX85" fmla="*/ 7921 w 10068"/>
                  <a:gd name="connsiteY85" fmla="*/ 6368 h 10000"/>
                  <a:gd name="connsiteX86" fmla="*/ 7970 w 10068"/>
                  <a:gd name="connsiteY86" fmla="*/ 6243 h 10000"/>
                  <a:gd name="connsiteX87" fmla="*/ 8103 w 10068"/>
                  <a:gd name="connsiteY87" fmla="*/ 5908 h 10000"/>
                  <a:gd name="connsiteX88" fmla="*/ 8184 w 10068"/>
                  <a:gd name="connsiteY88" fmla="*/ 5468 h 10000"/>
                  <a:gd name="connsiteX89" fmla="*/ 8218 w 10068"/>
                  <a:gd name="connsiteY89" fmla="*/ 5302 h 10000"/>
                  <a:gd name="connsiteX90" fmla="*/ 8218 w 10068"/>
                  <a:gd name="connsiteY90" fmla="*/ 5175 h 10000"/>
                  <a:gd name="connsiteX91" fmla="*/ 8168 w 10068"/>
                  <a:gd name="connsiteY91" fmla="*/ 4968 h 10000"/>
                  <a:gd name="connsiteX92" fmla="*/ 8103 w 10068"/>
                  <a:gd name="connsiteY92" fmla="*/ 4862 h 10000"/>
                  <a:gd name="connsiteX93" fmla="*/ 8086 w 10068"/>
                  <a:gd name="connsiteY93" fmla="*/ 4843 h 10000"/>
                  <a:gd name="connsiteX94" fmla="*/ 8218 w 10068"/>
                  <a:gd name="connsiteY94" fmla="*/ 5029 h 10000"/>
                  <a:gd name="connsiteX95" fmla="*/ 8367 w 10068"/>
                  <a:gd name="connsiteY95" fmla="*/ 5196 h 10000"/>
                  <a:gd name="connsiteX96" fmla="*/ 8568 w 10068"/>
                  <a:gd name="connsiteY96" fmla="*/ 5365 h 10000"/>
                  <a:gd name="connsiteX97" fmla="*/ 8751 w 10068"/>
                  <a:gd name="connsiteY97" fmla="*/ 5574 h 10000"/>
                  <a:gd name="connsiteX98" fmla="*/ 8900 w 10068"/>
                  <a:gd name="connsiteY98" fmla="*/ 5846 h 10000"/>
                  <a:gd name="connsiteX99" fmla="*/ 9065 w 10068"/>
                  <a:gd name="connsiteY99" fmla="*/ 6138 h 10000"/>
                  <a:gd name="connsiteX100" fmla="*/ 9198 w 10068"/>
                  <a:gd name="connsiteY100" fmla="*/ 6513 h 10000"/>
                  <a:gd name="connsiteX101" fmla="*/ 9298 w 10068"/>
                  <a:gd name="connsiteY101" fmla="*/ 6973 h 10000"/>
                  <a:gd name="connsiteX102" fmla="*/ 9364 w 10068"/>
                  <a:gd name="connsiteY102" fmla="*/ 7475 h 10000"/>
                  <a:gd name="connsiteX103" fmla="*/ 9413 w 10068"/>
                  <a:gd name="connsiteY103" fmla="*/ 7935 h 10000"/>
                  <a:gd name="connsiteX104" fmla="*/ 9413 w 10068"/>
                  <a:gd name="connsiteY104" fmla="*/ 8354 h 10000"/>
                  <a:gd name="connsiteX105" fmla="*/ 9413 w 10068"/>
                  <a:gd name="connsiteY105" fmla="*/ 8686 h 10000"/>
                  <a:gd name="connsiteX106" fmla="*/ 9413 w 10068"/>
                  <a:gd name="connsiteY106" fmla="*/ 8938 h 10000"/>
                  <a:gd name="connsiteX107" fmla="*/ 9379 w 10068"/>
                  <a:gd name="connsiteY107" fmla="*/ 9146 h 10000"/>
                  <a:gd name="connsiteX108" fmla="*/ 9379 w 10068"/>
                  <a:gd name="connsiteY108" fmla="*/ 9314 h 10000"/>
                  <a:gd name="connsiteX109" fmla="*/ 9379 w 10068"/>
                  <a:gd name="connsiteY109" fmla="*/ 9357 h 10000"/>
                  <a:gd name="connsiteX110" fmla="*/ 9429 w 10068"/>
                  <a:gd name="connsiteY110" fmla="*/ 9357 h 10000"/>
                  <a:gd name="connsiteX111" fmla="*/ 9546 w 10068"/>
                  <a:gd name="connsiteY111" fmla="*/ 9440 h 10000"/>
                  <a:gd name="connsiteX112" fmla="*/ 9696 w 10068"/>
                  <a:gd name="connsiteY112" fmla="*/ 9543 h 10000"/>
                  <a:gd name="connsiteX113" fmla="*/ 10042 w 10068"/>
                  <a:gd name="connsiteY113" fmla="*/ 10000 h 10000"/>
                  <a:gd name="connsiteX114" fmla="*/ 9099 w 10068"/>
                  <a:gd name="connsiteY114" fmla="*/ 2668 h 10000"/>
                  <a:gd name="connsiteX115" fmla="*/ 5216 w 10068"/>
                  <a:gd name="connsiteY115" fmla="*/ 1 h 10000"/>
                  <a:gd name="connsiteX116" fmla="*/ 1453 w 10068"/>
                  <a:gd name="connsiteY116"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3886 w 10068"/>
                  <a:gd name="connsiteY9" fmla="*/ 5971 h 10000"/>
                  <a:gd name="connsiteX10" fmla="*/ 3985 w 10068"/>
                  <a:gd name="connsiteY10" fmla="*/ 6138 h 10000"/>
                  <a:gd name="connsiteX11" fmla="*/ 4103 w 10068"/>
                  <a:gd name="connsiteY11" fmla="*/ 6264 h 10000"/>
                  <a:gd name="connsiteX12" fmla="*/ 4202 w 10068"/>
                  <a:gd name="connsiteY12" fmla="*/ 6368 h 10000"/>
                  <a:gd name="connsiteX13" fmla="*/ 4251 w 10068"/>
                  <a:gd name="connsiteY13" fmla="*/ 6243 h 10000"/>
                  <a:gd name="connsiteX14" fmla="*/ 4235 w 10068"/>
                  <a:gd name="connsiteY14" fmla="*/ 6096 h 10000"/>
                  <a:gd name="connsiteX15" fmla="*/ 4202 w 10068"/>
                  <a:gd name="connsiteY15" fmla="*/ 5867 h 10000"/>
                  <a:gd name="connsiteX16" fmla="*/ 4202 w 10068"/>
                  <a:gd name="connsiteY16" fmla="*/ 5635 h 10000"/>
                  <a:gd name="connsiteX17" fmla="*/ 4235 w 10068"/>
                  <a:gd name="connsiteY17" fmla="*/ 5344 h 10000"/>
                  <a:gd name="connsiteX18" fmla="*/ 4251 w 10068"/>
                  <a:gd name="connsiteY18" fmla="*/ 5029 h 10000"/>
                  <a:gd name="connsiteX19" fmla="*/ 4366 w 10068"/>
                  <a:gd name="connsiteY19" fmla="*/ 4736 h 10000"/>
                  <a:gd name="connsiteX20" fmla="*/ 4467 w 10068"/>
                  <a:gd name="connsiteY20" fmla="*/ 4424 h 10000"/>
                  <a:gd name="connsiteX21" fmla="*/ 4599 w 10068"/>
                  <a:gd name="connsiteY21" fmla="*/ 4194 h 10000"/>
                  <a:gd name="connsiteX22" fmla="*/ 4698 w 10068"/>
                  <a:gd name="connsiteY22" fmla="*/ 4005 h 10000"/>
                  <a:gd name="connsiteX23" fmla="*/ 4833 w 10068"/>
                  <a:gd name="connsiteY23" fmla="*/ 3839 h 10000"/>
                  <a:gd name="connsiteX24" fmla="*/ 4948 w 10068"/>
                  <a:gd name="connsiteY24" fmla="*/ 3691 h 10000"/>
                  <a:gd name="connsiteX25" fmla="*/ 5047 w 10068"/>
                  <a:gd name="connsiteY25" fmla="*/ 3588 h 10000"/>
                  <a:gd name="connsiteX26" fmla="*/ 5182 w 10068"/>
                  <a:gd name="connsiteY26" fmla="*/ 3525 h 10000"/>
                  <a:gd name="connsiteX27" fmla="*/ 5266 w 10068"/>
                  <a:gd name="connsiteY27" fmla="*/ 3525 h 10000"/>
                  <a:gd name="connsiteX28" fmla="*/ 5349 w 10068"/>
                  <a:gd name="connsiteY28" fmla="*/ 3588 h 10000"/>
                  <a:gd name="connsiteX29" fmla="*/ 5430 w 10068"/>
                  <a:gd name="connsiteY29" fmla="*/ 3691 h 10000"/>
                  <a:gd name="connsiteX30" fmla="*/ 5482 w 10068"/>
                  <a:gd name="connsiteY30" fmla="*/ 3839 h 10000"/>
                  <a:gd name="connsiteX31" fmla="*/ 5515 w 10068"/>
                  <a:gd name="connsiteY31" fmla="*/ 4028 h 10000"/>
                  <a:gd name="connsiteX32" fmla="*/ 5582 w 10068"/>
                  <a:gd name="connsiteY32" fmla="*/ 4528 h 10000"/>
                  <a:gd name="connsiteX33" fmla="*/ 5615 w 10068"/>
                  <a:gd name="connsiteY33" fmla="*/ 5092 h 10000"/>
                  <a:gd name="connsiteX34" fmla="*/ 5648 w 10068"/>
                  <a:gd name="connsiteY34" fmla="*/ 5678 h 10000"/>
                  <a:gd name="connsiteX35" fmla="*/ 5648 w 10068"/>
                  <a:gd name="connsiteY35" fmla="*/ 5929 h 10000"/>
                  <a:gd name="connsiteX36" fmla="*/ 5648 w 10068"/>
                  <a:gd name="connsiteY36" fmla="*/ 6138 h 10000"/>
                  <a:gd name="connsiteX37" fmla="*/ 5615 w 10068"/>
                  <a:gd name="connsiteY37" fmla="*/ 6346 h 10000"/>
                  <a:gd name="connsiteX38" fmla="*/ 5615 w 10068"/>
                  <a:gd name="connsiteY38" fmla="*/ 6473 h 10000"/>
                  <a:gd name="connsiteX39" fmla="*/ 5615 w 10068"/>
                  <a:gd name="connsiteY39" fmla="*/ 6576 h 10000"/>
                  <a:gd name="connsiteX40" fmla="*/ 5615 w 10068"/>
                  <a:gd name="connsiteY40" fmla="*/ 6597 h 10000"/>
                  <a:gd name="connsiteX41" fmla="*/ 6244 w 10068"/>
                  <a:gd name="connsiteY41" fmla="*/ 3170 h 10000"/>
                  <a:gd name="connsiteX42" fmla="*/ 6278 w 10068"/>
                  <a:gd name="connsiteY42" fmla="*/ 3233 h 10000"/>
                  <a:gd name="connsiteX43" fmla="*/ 6310 w 10068"/>
                  <a:gd name="connsiteY43" fmla="*/ 3338 h 10000"/>
                  <a:gd name="connsiteX44" fmla="*/ 6359 w 10068"/>
                  <a:gd name="connsiteY44" fmla="*/ 3503 h 10000"/>
                  <a:gd name="connsiteX45" fmla="*/ 6410 w 10068"/>
                  <a:gd name="connsiteY45" fmla="*/ 3734 h 10000"/>
                  <a:gd name="connsiteX46" fmla="*/ 6458 w 10068"/>
                  <a:gd name="connsiteY46" fmla="*/ 3965 h 10000"/>
                  <a:gd name="connsiteX47" fmla="*/ 6542 w 10068"/>
                  <a:gd name="connsiteY47" fmla="*/ 4258 h 10000"/>
                  <a:gd name="connsiteX48" fmla="*/ 6627 w 10068"/>
                  <a:gd name="connsiteY48" fmla="*/ 4904 h 10000"/>
                  <a:gd name="connsiteX49" fmla="*/ 6644 w 10068"/>
                  <a:gd name="connsiteY49" fmla="*/ 5238 h 10000"/>
                  <a:gd name="connsiteX50" fmla="*/ 6644 w 10068"/>
                  <a:gd name="connsiteY50" fmla="*/ 5511 h 10000"/>
                  <a:gd name="connsiteX51" fmla="*/ 6644 w 10068"/>
                  <a:gd name="connsiteY51" fmla="*/ 5740 h 10000"/>
                  <a:gd name="connsiteX52" fmla="*/ 6627 w 10068"/>
                  <a:gd name="connsiteY52" fmla="*/ 5929 h 10000"/>
                  <a:gd name="connsiteX53" fmla="*/ 6592 w 10068"/>
                  <a:gd name="connsiteY53" fmla="*/ 6096 h 10000"/>
                  <a:gd name="connsiteX54" fmla="*/ 6577 w 10068"/>
                  <a:gd name="connsiteY54" fmla="*/ 6199 h 10000"/>
                  <a:gd name="connsiteX55" fmla="*/ 6542 w 10068"/>
                  <a:gd name="connsiteY55" fmla="*/ 6264 h 10000"/>
                  <a:gd name="connsiteX56" fmla="*/ 6542 w 10068"/>
                  <a:gd name="connsiteY56" fmla="*/ 6306 h 10000"/>
                  <a:gd name="connsiteX57" fmla="*/ 6542 w 10068"/>
                  <a:gd name="connsiteY57" fmla="*/ 6264 h 10000"/>
                  <a:gd name="connsiteX58" fmla="*/ 6627 w 10068"/>
                  <a:gd name="connsiteY58" fmla="*/ 6199 h 10000"/>
                  <a:gd name="connsiteX59" fmla="*/ 6709 w 10068"/>
                  <a:gd name="connsiteY59" fmla="*/ 6074 h 10000"/>
                  <a:gd name="connsiteX60" fmla="*/ 6774 w 10068"/>
                  <a:gd name="connsiteY60" fmla="*/ 5908 h 10000"/>
                  <a:gd name="connsiteX61" fmla="*/ 6975 w 10068"/>
                  <a:gd name="connsiteY61" fmla="*/ 5532 h 10000"/>
                  <a:gd name="connsiteX62" fmla="*/ 7154 w 10068"/>
                  <a:gd name="connsiteY62" fmla="*/ 5092 h 10000"/>
                  <a:gd name="connsiteX63" fmla="*/ 7173 w 10068"/>
                  <a:gd name="connsiteY63" fmla="*/ 4926 h 10000"/>
                  <a:gd name="connsiteX64" fmla="*/ 7206 w 10068"/>
                  <a:gd name="connsiteY64" fmla="*/ 4736 h 10000"/>
                  <a:gd name="connsiteX65" fmla="*/ 7206 w 10068"/>
                  <a:gd name="connsiteY65" fmla="*/ 4424 h 10000"/>
                  <a:gd name="connsiteX66" fmla="*/ 7154 w 10068"/>
                  <a:gd name="connsiteY66" fmla="*/ 4258 h 10000"/>
                  <a:gd name="connsiteX67" fmla="*/ 7122 w 10068"/>
                  <a:gd name="connsiteY67" fmla="*/ 4235 h 10000"/>
                  <a:gd name="connsiteX68" fmla="*/ 7122 w 10068"/>
                  <a:gd name="connsiteY68" fmla="*/ 4194 h 10000"/>
                  <a:gd name="connsiteX69" fmla="*/ 7154 w 10068"/>
                  <a:gd name="connsiteY69" fmla="*/ 4235 h 10000"/>
                  <a:gd name="connsiteX70" fmla="*/ 7206 w 10068"/>
                  <a:gd name="connsiteY70" fmla="*/ 4341 h 10000"/>
                  <a:gd name="connsiteX71" fmla="*/ 7290 w 10068"/>
                  <a:gd name="connsiteY71" fmla="*/ 4466 h 10000"/>
                  <a:gd name="connsiteX72" fmla="*/ 7389 w 10068"/>
                  <a:gd name="connsiteY72" fmla="*/ 4632 h 10000"/>
                  <a:gd name="connsiteX73" fmla="*/ 7573 w 10068"/>
                  <a:gd name="connsiteY73" fmla="*/ 4904 h 10000"/>
                  <a:gd name="connsiteX74" fmla="*/ 7638 w 10068"/>
                  <a:gd name="connsiteY74" fmla="*/ 5029 h 10000"/>
                  <a:gd name="connsiteX75" fmla="*/ 7654 w 10068"/>
                  <a:gd name="connsiteY75" fmla="*/ 5072 h 10000"/>
                  <a:gd name="connsiteX76" fmla="*/ 7705 w 10068"/>
                  <a:gd name="connsiteY76" fmla="*/ 5574 h 10000"/>
                  <a:gd name="connsiteX77" fmla="*/ 7737 w 10068"/>
                  <a:gd name="connsiteY77" fmla="*/ 6032 h 10000"/>
                  <a:gd name="connsiteX78" fmla="*/ 7737 w 10068"/>
                  <a:gd name="connsiteY78" fmla="*/ 6243 h 10000"/>
                  <a:gd name="connsiteX79" fmla="*/ 7769 w 10068"/>
                  <a:gd name="connsiteY79" fmla="*/ 6431 h 10000"/>
                  <a:gd name="connsiteX80" fmla="*/ 7785 w 10068"/>
                  <a:gd name="connsiteY80" fmla="*/ 6536 h 10000"/>
                  <a:gd name="connsiteX81" fmla="*/ 7820 w 10068"/>
                  <a:gd name="connsiteY81" fmla="*/ 6576 h 10000"/>
                  <a:gd name="connsiteX82" fmla="*/ 7820 w 10068"/>
                  <a:gd name="connsiteY82" fmla="*/ 6536 h 10000"/>
                  <a:gd name="connsiteX83" fmla="*/ 7870 w 10068"/>
                  <a:gd name="connsiteY83" fmla="*/ 6473 h 10000"/>
                  <a:gd name="connsiteX84" fmla="*/ 7921 w 10068"/>
                  <a:gd name="connsiteY84" fmla="*/ 6368 h 10000"/>
                  <a:gd name="connsiteX85" fmla="*/ 7970 w 10068"/>
                  <a:gd name="connsiteY85" fmla="*/ 6243 h 10000"/>
                  <a:gd name="connsiteX86" fmla="*/ 8103 w 10068"/>
                  <a:gd name="connsiteY86" fmla="*/ 5908 h 10000"/>
                  <a:gd name="connsiteX87" fmla="*/ 8184 w 10068"/>
                  <a:gd name="connsiteY87" fmla="*/ 5468 h 10000"/>
                  <a:gd name="connsiteX88" fmla="*/ 8218 w 10068"/>
                  <a:gd name="connsiteY88" fmla="*/ 5302 h 10000"/>
                  <a:gd name="connsiteX89" fmla="*/ 8218 w 10068"/>
                  <a:gd name="connsiteY89" fmla="*/ 5175 h 10000"/>
                  <a:gd name="connsiteX90" fmla="*/ 8168 w 10068"/>
                  <a:gd name="connsiteY90" fmla="*/ 4968 h 10000"/>
                  <a:gd name="connsiteX91" fmla="*/ 8103 w 10068"/>
                  <a:gd name="connsiteY91" fmla="*/ 4862 h 10000"/>
                  <a:gd name="connsiteX92" fmla="*/ 8086 w 10068"/>
                  <a:gd name="connsiteY92" fmla="*/ 4843 h 10000"/>
                  <a:gd name="connsiteX93" fmla="*/ 8218 w 10068"/>
                  <a:gd name="connsiteY93" fmla="*/ 5029 h 10000"/>
                  <a:gd name="connsiteX94" fmla="*/ 8367 w 10068"/>
                  <a:gd name="connsiteY94" fmla="*/ 5196 h 10000"/>
                  <a:gd name="connsiteX95" fmla="*/ 8568 w 10068"/>
                  <a:gd name="connsiteY95" fmla="*/ 5365 h 10000"/>
                  <a:gd name="connsiteX96" fmla="*/ 8751 w 10068"/>
                  <a:gd name="connsiteY96" fmla="*/ 5574 h 10000"/>
                  <a:gd name="connsiteX97" fmla="*/ 8900 w 10068"/>
                  <a:gd name="connsiteY97" fmla="*/ 5846 h 10000"/>
                  <a:gd name="connsiteX98" fmla="*/ 9065 w 10068"/>
                  <a:gd name="connsiteY98" fmla="*/ 6138 h 10000"/>
                  <a:gd name="connsiteX99" fmla="*/ 9198 w 10068"/>
                  <a:gd name="connsiteY99" fmla="*/ 6513 h 10000"/>
                  <a:gd name="connsiteX100" fmla="*/ 9298 w 10068"/>
                  <a:gd name="connsiteY100" fmla="*/ 6973 h 10000"/>
                  <a:gd name="connsiteX101" fmla="*/ 9364 w 10068"/>
                  <a:gd name="connsiteY101" fmla="*/ 7475 h 10000"/>
                  <a:gd name="connsiteX102" fmla="*/ 9413 w 10068"/>
                  <a:gd name="connsiteY102" fmla="*/ 7935 h 10000"/>
                  <a:gd name="connsiteX103" fmla="*/ 9413 w 10068"/>
                  <a:gd name="connsiteY103" fmla="*/ 8354 h 10000"/>
                  <a:gd name="connsiteX104" fmla="*/ 9413 w 10068"/>
                  <a:gd name="connsiteY104" fmla="*/ 8686 h 10000"/>
                  <a:gd name="connsiteX105" fmla="*/ 9413 w 10068"/>
                  <a:gd name="connsiteY105" fmla="*/ 8938 h 10000"/>
                  <a:gd name="connsiteX106" fmla="*/ 9379 w 10068"/>
                  <a:gd name="connsiteY106" fmla="*/ 9146 h 10000"/>
                  <a:gd name="connsiteX107" fmla="*/ 9379 w 10068"/>
                  <a:gd name="connsiteY107" fmla="*/ 9314 h 10000"/>
                  <a:gd name="connsiteX108" fmla="*/ 9379 w 10068"/>
                  <a:gd name="connsiteY108" fmla="*/ 9357 h 10000"/>
                  <a:gd name="connsiteX109" fmla="*/ 9429 w 10068"/>
                  <a:gd name="connsiteY109" fmla="*/ 9357 h 10000"/>
                  <a:gd name="connsiteX110" fmla="*/ 9546 w 10068"/>
                  <a:gd name="connsiteY110" fmla="*/ 9440 h 10000"/>
                  <a:gd name="connsiteX111" fmla="*/ 9696 w 10068"/>
                  <a:gd name="connsiteY111" fmla="*/ 9543 h 10000"/>
                  <a:gd name="connsiteX112" fmla="*/ 10042 w 10068"/>
                  <a:gd name="connsiteY112" fmla="*/ 10000 h 10000"/>
                  <a:gd name="connsiteX113" fmla="*/ 9099 w 10068"/>
                  <a:gd name="connsiteY113" fmla="*/ 2668 h 10000"/>
                  <a:gd name="connsiteX114" fmla="*/ 5216 w 10068"/>
                  <a:gd name="connsiteY114" fmla="*/ 1 h 10000"/>
                  <a:gd name="connsiteX115" fmla="*/ 1453 w 10068"/>
                  <a:gd name="connsiteY115"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3985 w 10068"/>
                  <a:gd name="connsiteY9" fmla="*/ 6138 h 10000"/>
                  <a:gd name="connsiteX10" fmla="*/ 4103 w 10068"/>
                  <a:gd name="connsiteY10" fmla="*/ 6264 h 10000"/>
                  <a:gd name="connsiteX11" fmla="*/ 4202 w 10068"/>
                  <a:gd name="connsiteY11" fmla="*/ 6368 h 10000"/>
                  <a:gd name="connsiteX12" fmla="*/ 4251 w 10068"/>
                  <a:gd name="connsiteY12" fmla="*/ 6243 h 10000"/>
                  <a:gd name="connsiteX13" fmla="*/ 4235 w 10068"/>
                  <a:gd name="connsiteY13" fmla="*/ 6096 h 10000"/>
                  <a:gd name="connsiteX14" fmla="*/ 4202 w 10068"/>
                  <a:gd name="connsiteY14" fmla="*/ 5867 h 10000"/>
                  <a:gd name="connsiteX15" fmla="*/ 4202 w 10068"/>
                  <a:gd name="connsiteY15" fmla="*/ 5635 h 10000"/>
                  <a:gd name="connsiteX16" fmla="*/ 4235 w 10068"/>
                  <a:gd name="connsiteY16" fmla="*/ 5344 h 10000"/>
                  <a:gd name="connsiteX17" fmla="*/ 4251 w 10068"/>
                  <a:gd name="connsiteY17" fmla="*/ 5029 h 10000"/>
                  <a:gd name="connsiteX18" fmla="*/ 4366 w 10068"/>
                  <a:gd name="connsiteY18" fmla="*/ 4736 h 10000"/>
                  <a:gd name="connsiteX19" fmla="*/ 4467 w 10068"/>
                  <a:gd name="connsiteY19" fmla="*/ 4424 h 10000"/>
                  <a:gd name="connsiteX20" fmla="*/ 4599 w 10068"/>
                  <a:gd name="connsiteY20" fmla="*/ 4194 h 10000"/>
                  <a:gd name="connsiteX21" fmla="*/ 4698 w 10068"/>
                  <a:gd name="connsiteY21" fmla="*/ 4005 h 10000"/>
                  <a:gd name="connsiteX22" fmla="*/ 4833 w 10068"/>
                  <a:gd name="connsiteY22" fmla="*/ 3839 h 10000"/>
                  <a:gd name="connsiteX23" fmla="*/ 4948 w 10068"/>
                  <a:gd name="connsiteY23" fmla="*/ 3691 h 10000"/>
                  <a:gd name="connsiteX24" fmla="*/ 5047 w 10068"/>
                  <a:gd name="connsiteY24" fmla="*/ 3588 h 10000"/>
                  <a:gd name="connsiteX25" fmla="*/ 5182 w 10068"/>
                  <a:gd name="connsiteY25" fmla="*/ 3525 h 10000"/>
                  <a:gd name="connsiteX26" fmla="*/ 5266 w 10068"/>
                  <a:gd name="connsiteY26" fmla="*/ 3525 h 10000"/>
                  <a:gd name="connsiteX27" fmla="*/ 5349 w 10068"/>
                  <a:gd name="connsiteY27" fmla="*/ 3588 h 10000"/>
                  <a:gd name="connsiteX28" fmla="*/ 5430 w 10068"/>
                  <a:gd name="connsiteY28" fmla="*/ 3691 h 10000"/>
                  <a:gd name="connsiteX29" fmla="*/ 5482 w 10068"/>
                  <a:gd name="connsiteY29" fmla="*/ 3839 h 10000"/>
                  <a:gd name="connsiteX30" fmla="*/ 5515 w 10068"/>
                  <a:gd name="connsiteY30" fmla="*/ 4028 h 10000"/>
                  <a:gd name="connsiteX31" fmla="*/ 5582 w 10068"/>
                  <a:gd name="connsiteY31" fmla="*/ 4528 h 10000"/>
                  <a:gd name="connsiteX32" fmla="*/ 5615 w 10068"/>
                  <a:gd name="connsiteY32" fmla="*/ 5092 h 10000"/>
                  <a:gd name="connsiteX33" fmla="*/ 5648 w 10068"/>
                  <a:gd name="connsiteY33" fmla="*/ 5678 h 10000"/>
                  <a:gd name="connsiteX34" fmla="*/ 5648 w 10068"/>
                  <a:gd name="connsiteY34" fmla="*/ 5929 h 10000"/>
                  <a:gd name="connsiteX35" fmla="*/ 5648 w 10068"/>
                  <a:gd name="connsiteY35" fmla="*/ 6138 h 10000"/>
                  <a:gd name="connsiteX36" fmla="*/ 5615 w 10068"/>
                  <a:gd name="connsiteY36" fmla="*/ 6346 h 10000"/>
                  <a:gd name="connsiteX37" fmla="*/ 5615 w 10068"/>
                  <a:gd name="connsiteY37" fmla="*/ 6473 h 10000"/>
                  <a:gd name="connsiteX38" fmla="*/ 5615 w 10068"/>
                  <a:gd name="connsiteY38" fmla="*/ 6576 h 10000"/>
                  <a:gd name="connsiteX39" fmla="*/ 5615 w 10068"/>
                  <a:gd name="connsiteY39" fmla="*/ 6597 h 10000"/>
                  <a:gd name="connsiteX40" fmla="*/ 6244 w 10068"/>
                  <a:gd name="connsiteY40" fmla="*/ 3170 h 10000"/>
                  <a:gd name="connsiteX41" fmla="*/ 6278 w 10068"/>
                  <a:gd name="connsiteY41" fmla="*/ 3233 h 10000"/>
                  <a:gd name="connsiteX42" fmla="*/ 6310 w 10068"/>
                  <a:gd name="connsiteY42" fmla="*/ 3338 h 10000"/>
                  <a:gd name="connsiteX43" fmla="*/ 6359 w 10068"/>
                  <a:gd name="connsiteY43" fmla="*/ 3503 h 10000"/>
                  <a:gd name="connsiteX44" fmla="*/ 6410 w 10068"/>
                  <a:gd name="connsiteY44" fmla="*/ 3734 h 10000"/>
                  <a:gd name="connsiteX45" fmla="*/ 6458 w 10068"/>
                  <a:gd name="connsiteY45" fmla="*/ 3965 h 10000"/>
                  <a:gd name="connsiteX46" fmla="*/ 6542 w 10068"/>
                  <a:gd name="connsiteY46" fmla="*/ 4258 h 10000"/>
                  <a:gd name="connsiteX47" fmla="*/ 6627 w 10068"/>
                  <a:gd name="connsiteY47" fmla="*/ 4904 h 10000"/>
                  <a:gd name="connsiteX48" fmla="*/ 6644 w 10068"/>
                  <a:gd name="connsiteY48" fmla="*/ 5238 h 10000"/>
                  <a:gd name="connsiteX49" fmla="*/ 6644 w 10068"/>
                  <a:gd name="connsiteY49" fmla="*/ 5511 h 10000"/>
                  <a:gd name="connsiteX50" fmla="*/ 6644 w 10068"/>
                  <a:gd name="connsiteY50" fmla="*/ 5740 h 10000"/>
                  <a:gd name="connsiteX51" fmla="*/ 6627 w 10068"/>
                  <a:gd name="connsiteY51" fmla="*/ 5929 h 10000"/>
                  <a:gd name="connsiteX52" fmla="*/ 6592 w 10068"/>
                  <a:gd name="connsiteY52" fmla="*/ 6096 h 10000"/>
                  <a:gd name="connsiteX53" fmla="*/ 6577 w 10068"/>
                  <a:gd name="connsiteY53" fmla="*/ 6199 h 10000"/>
                  <a:gd name="connsiteX54" fmla="*/ 6542 w 10068"/>
                  <a:gd name="connsiteY54" fmla="*/ 6264 h 10000"/>
                  <a:gd name="connsiteX55" fmla="*/ 6542 w 10068"/>
                  <a:gd name="connsiteY55" fmla="*/ 6306 h 10000"/>
                  <a:gd name="connsiteX56" fmla="*/ 6542 w 10068"/>
                  <a:gd name="connsiteY56" fmla="*/ 6264 h 10000"/>
                  <a:gd name="connsiteX57" fmla="*/ 6627 w 10068"/>
                  <a:gd name="connsiteY57" fmla="*/ 6199 h 10000"/>
                  <a:gd name="connsiteX58" fmla="*/ 6709 w 10068"/>
                  <a:gd name="connsiteY58" fmla="*/ 6074 h 10000"/>
                  <a:gd name="connsiteX59" fmla="*/ 6774 w 10068"/>
                  <a:gd name="connsiteY59" fmla="*/ 5908 h 10000"/>
                  <a:gd name="connsiteX60" fmla="*/ 6975 w 10068"/>
                  <a:gd name="connsiteY60" fmla="*/ 5532 h 10000"/>
                  <a:gd name="connsiteX61" fmla="*/ 7154 w 10068"/>
                  <a:gd name="connsiteY61" fmla="*/ 5092 h 10000"/>
                  <a:gd name="connsiteX62" fmla="*/ 7173 w 10068"/>
                  <a:gd name="connsiteY62" fmla="*/ 4926 h 10000"/>
                  <a:gd name="connsiteX63" fmla="*/ 7206 w 10068"/>
                  <a:gd name="connsiteY63" fmla="*/ 4736 h 10000"/>
                  <a:gd name="connsiteX64" fmla="*/ 7206 w 10068"/>
                  <a:gd name="connsiteY64" fmla="*/ 4424 h 10000"/>
                  <a:gd name="connsiteX65" fmla="*/ 7154 w 10068"/>
                  <a:gd name="connsiteY65" fmla="*/ 4258 h 10000"/>
                  <a:gd name="connsiteX66" fmla="*/ 7122 w 10068"/>
                  <a:gd name="connsiteY66" fmla="*/ 4235 h 10000"/>
                  <a:gd name="connsiteX67" fmla="*/ 7122 w 10068"/>
                  <a:gd name="connsiteY67" fmla="*/ 4194 h 10000"/>
                  <a:gd name="connsiteX68" fmla="*/ 7154 w 10068"/>
                  <a:gd name="connsiteY68" fmla="*/ 4235 h 10000"/>
                  <a:gd name="connsiteX69" fmla="*/ 7206 w 10068"/>
                  <a:gd name="connsiteY69" fmla="*/ 4341 h 10000"/>
                  <a:gd name="connsiteX70" fmla="*/ 7290 w 10068"/>
                  <a:gd name="connsiteY70" fmla="*/ 4466 h 10000"/>
                  <a:gd name="connsiteX71" fmla="*/ 7389 w 10068"/>
                  <a:gd name="connsiteY71" fmla="*/ 4632 h 10000"/>
                  <a:gd name="connsiteX72" fmla="*/ 7573 w 10068"/>
                  <a:gd name="connsiteY72" fmla="*/ 4904 h 10000"/>
                  <a:gd name="connsiteX73" fmla="*/ 7638 w 10068"/>
                  <a:gd name="connsiteY73" fmla="*/ 5029 h 10000"/>
                  <a:gd name="connsiteX74" fmla="*/ 7654 w 10068"/>
                  <a:gd name="connsiteY74" fmla="*/ 5072 h 10000"/>
                  <a:gd name="connsiteX75" fmla="*/ 7705 w 10068"/>
                  <a:gd name="connsiteY75" fmla="*/ 5574 h 10000"/>
                  <a:gd name="connsiteX76" fmla="*/ 7737 w 10068"/>
                  <a:gd name="connsiteY76" fmla="*/ 6032 h 10000"/>
                  <a:gd name="connsiteX77" fmla="*/ 7737 w 10068"/>
                  <a:gd name="connsiteY77" fmla="*/ 6243 h 10000"/>
                  <a:gd name="connsiteX78" fmla="*/ 7769 w 10068"/>
                  <a:gd name="connsiteY78" fmla="*/ 6431 h 10000"/>
                  <a:gd name="connsiteX79" fmla="*/ 7785 w 10068"/>
                  <a:gd name="connsiteY79" fmla="*/ 6536 h 10000"/>
                  <a:gd name="connsiteX80" fmla="*/ 7820 w 10068"/>
                  <a:gd name="connsiteY80" fmla="*/ 6576 h 10000"/>
                  <a:gd name="connsiteX81" fmla="*/ 7820 w 10068"/>
                  <a:gd name="connsiteY81" fmla="*/ 6536 h 10000"/>
                  <a:gd name="connsiteX82" fmla="*/ 7870 w 10068"/>
                  <a:gd name="connsiteY82" fmla="*/ 6473 h 10000"/>
                  <a:gd name="connsiteX83" fmla="*/ 7921 w 10068"/>
                  <a:gd name="connsiteY83" fmla="*/ 6368 h 10000"/>
                  <a:gd name="connsiteX84" fmla="*/ 7970 w 10068"/>
                  <a:gd name="connsiteY84" fmla="*/ 6243 h 10000"/>
                  <a:gd name="connsiteX85" fmla="*/ 8103 w 10068"/>
                  <a:gd name="connsiteY85" fmla="*/ 5908 h 10000"/>
                  <a:gd name="connsiteX86" fmla="*/ 8184 w 10068"/>
                  <a:gd name="connsiteY86" fmla="*/ 5468 h 10000"/>
                  <a:gd name="connsiteX87" fmla="*/ 8218 w 10068"/>
                  <a:gd name="connsiteY87" fmla="*/ 5302 h 10000"/>
                  <a:gd name="connsiteX88" fmla="*/ 8218 w 10068"/>
                  <a:gd name="connsiteY88" fmla="*/ 5175 h 10000"/>
                  <a:gd name="connsiteX89" fmla="*/ 8168 w 10068"/>
                  <a:gd name="connsiteY89" fmla="*/ 4968 h 10000"/>
                  <a:gd name="connsiteX90" fmla="*/ 8103 w 10068"/>
                  <a:gd name="connsiteY90" fmla="*/ 4862 h 10000"/>
                  <a:gd name="connsiteX91" fmla="*/ 8086 w 10068"/>
                  <a:gd name="connsiteY91" fmla="*/ 4843 h 10000"/>
                  <a:gd name="connsiteX92" fmla="*/ 8218 w 10068"/>
                  <a:gd name="connsiteY92" fmla="*/ 5029 h 10000"/>
                  <a:gd name="connsiteX93" fmla="*/ 8367 w 10068"/>
                  <a:gd name="connsiteY93" fmla="*/ 5196 h 10000"/>
                  <a:gd name="connsiteX94" fmla="*/ 8568 w 10068"/>
                  <a:gd name="connsiteY94" fmla="*/ 5365 h 10000"/>
                  <a:gd name="connsiteX95" fmla="*/ 8751 w 10068"/>
                  <a:gd name="connsiteY95" fmla="*/ 5574 h 10000"/>
                  <a:gd name="connsiteX96" fmla="*/ 8900 w 10068"/>
                  <a:gd name="connsiteY96" fmla="*/ 5846 h 10000"/>
                  <a:gd name="connsiteX97" fmla="*/ 9065 w 10068"/>
                  <a:gd name="connsiteY97" fmla="*/ 6138 h 10000"/>
                  <a:gd name="connsiteX98" fmla="*/ 9198 w 10068"/>
                  <a:gd name="connsiteY98" fmla="*/ 6513 h 10000"/>
                  <a:gd name="connsiteX99" fmla="*/ 9298 w 10068"/>
                  <a:gd name="connsiteY99" fmla="*/ 6973 h 10000"/>
                  <a:gd name="connsiteX100" fmla="*/ 9364 w 10068"/>
                  <a:gd name="connsiteY100" fmla="*/ 7475 h 10000"/>
                  <a:gd name="connsiteX101" fmla="*/ 9413 w 10068"/>
                  <a:gd name="connsiteY101" fmla="*/ 7935 h 10000"/>
                  <a:gd name="connsiteX102" fmla="*/ 9413 w 10068"/>
                  <a:gd name="connsiteY102" fmla="*/ 8354 h 10000"/>
                  <a:gd name="connsiteX103" fmla="*/ 9413 w 10068"/>
                  <a:gd name="connsiteY103" fmla="*/ 8686 h 10000"/>
                  <a:gd name="connsiteX104" fmla="*/ 9413 w 10068"/>
                  <a:gd name="connsiteY104" fmla="*/ 8938 h 10000"/>
                  <a:gd name="connsiteX105" fmla="*/ 9379 w 10068"/>
                  <a:gd name="connsiteY105" fmla="*/ 9146 h 10000"/>
                  <a:gd name="connsiteX106" fmla="*/ 9379 w 10068"/>
                  <a:gd name="connsiteY106" fmla="*/ 9314 h 10000"/>
                  <a:gd name="connsiteX107" fmla="*/ 9379 w 10068"/>
                  <a:gd name="connsiteY107" fmla="*/ 9357 h 10000"/>
                  <a:gd name="connsiteX108" fmla="*/ 9429 w 10068"/>
                  <a:gd name="connsiteY108" fmla="*/ 9357 h 10000"/>
                  <a:gd name="connsiteX109" fmla="*/ 9546 w 10068"/>
                  <a:gd name="connsiteY109" fmla="*/ 9440 h 10000"/>
                  <a:gd name="connsiteX110" fmla="*/ 9696 w 10068"/>
                  <a:gd name="connsiteY110" fmla="*/ 9543 h 10000"/>
                  <a:gd name="connsiteX111" fmla="*/ 10042 w 10068"/>
                  <a:gd name="connsiteY111" fmla="*/ 10000 h 10000"/>
                  <a:gd name="connsiteX112" fmla="*/ 9099 w 10068"/>
                  <a:gd name="connsiteY112" fmla="*/ 2668 h 10000"/>
                  <a:gd name="connsiteX113" fmla="*/ 5216 w 10068"/>
                  <a:gd name="connsiteY113" fmla="*/ 1 h 10000"/>
                  <a:gd name="connsiteX114" fmla="*/ 1453 w 10068"/>
                  <a:gd name="connsiteY114"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103 w 10068"/>
                  <a:gd name="connsiteY9" fmla="*/ 6264 h 10000"/>
                  <a:gd name="connsiteX10" fmla="*/ 4202 w 10068"/>
                  <a:gd name="connsiteY10" fmla="*/ 6368 h 10000"/>
                  <a:gd name="connsiteX11" fmla="*/ 4251 w 10068"/>
                  <a:gd name="connsiteY11" fmla="*/ 6243 h 10000"/>
                  <a:gd name="connsiteX12" fmla="*/ 4235 w 10068"/>
                  <a:gd name="connsiteY12" fmla="*/ 6096 h 10000"/>
                  <a:gd name="connsiteX13" fmla="*/ 4202 w 10068"/>
                  <a:gd name="connsiteY13" fmla="*/ 5867 h 10000"/>
                  <a:gd name="connsiteX14" fmla="*/ 4202 w 10068"/>
                  <a:gd name="connsiteY14" fmla="*/ 5635 h 10000"/>
                  <a:gd name="connsiteX15" fmla="*/ 4235 w 10068"/>
                  <a:gd name="connsiteY15" fmla="*/ 5344 h 10000"/>
                  <a:gd name="connsiteX16" fmla="*/ 4251 w 10068"/>
                  <a:gd name="connsiteY16" fmla="*/ 5029 h 10000"/>
                  <a:gd name="connsiteX17" fmla="*/ 4366 w 10068"/>
                  <a:gd name="connsiteY17" fmla="*/ 4736 h 10000"/>
                  <a:gd name="connsiteX18" fmla="*/ 4467 w 10068"/>
                  <a:gd name="connsiteY18" fmla="*/ 4424 h 10000"/>
                  <a:gd name="connsiteX19" fmla="*/ 4599 w 10068"/>
                  <a:gd name="connsiteY19" fmla="*/ 4194 h 10000"/>
                  <a:gd name="connsiteX20" fmla="*/ 4698 w 10068"/>
                  <a:gd name="connsiteY20" fmla="*/ 4005 h 10000"/>
                  <a:gd name="connsiteX21" fmla="*/ 4833 w 10068"/>
                  <a:gd name="connsiteY21" fmla="*/ 3839 h 10000"/>
                  <a:gd name="connsiteX22" fmla="*/ 4948 w 10068"/>
                  <a:gd name="connsiteY22" fmla="*/ 3691 h 10000"/>
                  <a:gd name="connsiteX23" fmla="*/ 5047 w 10068"/>
                  <a:gd name="connsiteY23" fmla="*/ 3588 h 10000"/>
                  <a:gd name="connsiteX24" fmla="*/ 5182 w 10068"/>
                  <a:gd name="connsiteY24" fmla="*/ 3525 h 10000"/>
                  <a:gd name="connsiteX25" fmla="*/ 5266 w 10068"/>
                  <a:gd name="connsiteY25" fmla="*/ 3525 h 10000"/>
                  <a:gd name="connsiteX26" fmla="*/ 5349 w 10068"/>
                  <a:gd name="connsiteY26" fmla="*/ 3588 h 10000"/>
                  <a:gd name="connsiteX27" fmla="*/ 5430 w 10068"/>
                  <a:gd name="connsiteY27" fmla="*/ 3691 h 10000"/>
                  <a:gd name="connsiteX28" fmla="*/ 5482 w 10068"/>
                  <a:gd name="connsiteY28" fmla="*/ 3839 h 10000"/>
                  <a:gd name="connsiteX29" fmla="*/ 5515 w 10068"/>
                  <a:gd name="connsiteY29" fmla="*/ 4028 h 10000"/>
                  <a:gd name="connsiteX30" fmla="*/ 5582 w 10068"/>
                  <a:gd name="connsiteY30" fmla="*/ 4528 h 10000"/>
                  <a:gd name="connsiteX31" fmla="*/ 5615 w 10068"/>
                  <a:gd name="connsiteY31" fmla="*/ 5092 h 10000"/>
                  <a:gd name="connsiteX32" fmla="*/ 5648 w 10068"/>
                  <a:gd name="connsiteY32" fmla="*/ 5678 h 10000"/>
                  <a:gd name="connsiteX33" fmla="*/ 5648 w 10068"/>
                  <a:gd name="connsiteY33" fmla="*/ 5929 h 10000"/>
                  <a:gd name="connsiteX34" fmla="*/ 5648 w 10068"/>
                  <a:gd name="connsiteY34" fmla="*/ 6138 h 10000"/>
                  <a:gd name="connsiteX35" fmla="*/ 5615 w 10068"/>
                  <a:gd name="connsiteY35" fmla="*/ 6346 h 10000"/>
                  <a:gd name="connsiteX36" fmla="*/ 5615 w 10068"/>
                  <a:gd name="connsiteY36" fmla="*/ 6473 h 10000"/>
                  <a:gd name="connsiteX37" fmla="*/ 5615 w 10068"/>
                  <a:gd name="connsiteY37" fmla="*/ 6576 h 10000"/>
                  <a:gd name="connsiteX38" fmla="*/ 5615 w 10068"/>
                  <a:gd name="connsiteY38" fmla="*/ 6597 h 10000"/>
                  <a:gd name="connsiteX39" fmla="*/ 6244 w 10068"/>
                  <a:gd name="connsiteY39" fmla="*/ 3170 h 10000"/>
                  <a:gd name="connsiteX40" fmla="*/ 6278 w 10068"/>
                  <a:gd name="connsiteY40" fmla="*/ 3233 h 10000"/>
                  <a:gd name="connsiteX41" fmla="*/ 6310 w 10068"/>
                  <a:gd name="connsiteY41" fmla="*/ 3338 h 10000"/>
                  <a:gd name="connsiteX42" fmla="*/ 6359 w 10068"/>
                  <a:gd name="connsiteY42" fmla="*/ 3503 h 10000"/>
                  <a:gd name="connsiteX43" fmla="*/ 6410 w 10068"/>
                  <a:gd name="connsiteY43" fmla="*/ 3734 h 10000"/>
                  <a:gd name="connsiteX44" fmla="*/ 6458 w 10068"/>
                  <a:gd name="connsiteY44" fmla="*/ 3965 h 10000"/>
                  <a:gd name="connsiteX45" fmla="*/ 6542 w 10068"/>
                  <a:gd name="connsiteY45" fmla="*/ 4258 h 10000"/>
                  <a:gd name="connsiteX46" fmla="*/ 6627 w 10068"/>
                  <a:gd name="connsiteY46" fmla="*/ 4904 h 10000"/>
                  <a:gd name="connsiteX47" fmla="*/ 6644 w 10068"/>
                  <a:gd name="connsiteY47" fmla="*/ 5238 h 10000"/>
                  <a:gd name="connsiteX48" fmla="*/ 6644 w 10068"/>
                  <a:gd name="connsiteY48" fmla="*/ 5511 h 10000"/>
                  <a:gd name="connsiteX49" fmla="*/ 6644 w 10068"/>
                  <a:gd name="connsiteY49" fmla="*/ 5740 h 10000"/>
                  <a:gd name="connsiteX50" fmla="*/ 6627 w 10068"/>
                  <a:gd name="connsiteY50" fmla="*/ 5929 h 10000"/>
                  <a:gd name="connsiteX51" fmla="*/ 6592 w 10068"/>
                  <a:gd name="connsiteY51" fmla="*/ 6096 h 10000"/>
                  <a:gd name="connsiteX52" fmla="*/ 6577 w 10068"/>
                  <a:gd name="connsiteY52" fmla="*/ 6199 h 10000"/>
                  <a:gd name="connsiteX53" fmla="*/ 6542 w 10068"/>
                  <a:gd name="connsiteY53" fmla="*/ 6264 h 10000"/>
                  <a:gd name="connsiteX54" fmla="*/ 6542 w 10068"/>
                  <a:gd name="connsiteY54" fmla="*/ 6306 h 10000"/>
                  <a:gd name="connsiteX55" fmla="*/ 6542 w 10068"/>
                  <a:gd name="connsiteY55" fmla="*/ 6264 h 10000"/>
                  <a:gd name="connsiteX56" fmla="*/ 6627 w 10068"/>
                  <a:gd name="connsiteY56" fmla="*/ 6199 h 10000"/>
                  <a:gd name="connsiteX57" fmla="*/ 6709 w 10068"/>
                  <a:gd name="connsiteY57" fmla="*/ 6074 h 10000"/>
                  <a:gd name="connsiteX58" fmla="*/ 6774 w 10068"/>
                  <a:gd name="connsiteY58" fmla="*/ 5908 h 10000"/>
                  <a:gd name="connsiteX59" fmla="*/ 6975 w 10068"/>
                  <a:gd name="connsiteY59" fmla="*/ 5532 h 10000"/>
                  <a:gd name="connsiteX60" fmla="*/ 7154 w 10068"/>
                  <a:gd name="connsiteY60" fmla="*/ 5092 h 10000"/>
                  <a:gd name="connsiteX61" fmla="*/ 7173 w 10068"/>
                  <a:gd name="connsiteY61" fmla="*/ 4926 h 10000"/>
                  <a:gd name="connsiteX62" fmla="*/ 7206 w 10068"/>
                  <a:gd name="connsiteY62" fmla="*/ 4736 h 10000"/>
                  <a:gd name="connsiteX63" fmla="*/ 7206 w 10068"/>
                  <a:gd name="connsiteY63" fmla="*/ 4424 h 10000"/>
                  <a:gd name="connsiteX64" fmla="*/ 7154 w 10068"/>
                  <a:gd name="connsiteY64" fmla="*/ 4258 h 10000"/>
                  <a:gd name="connsiteX65" fmla="*/ 7122 w 10068"/>
                  <a:gd name="connsiteY65" fmla="*/ 4235 h 10000"/>
                  <a:gd name="connsiteX66" fmla="*/ 7122 w 10068"/>
                  <a:gd name="connsiteY66" fmla="*/ 4194 h 10000"/>
                  <a:gd name="connsiteX67" fmla="*/ 7154 w 10068"/>
                  <a:gd name="connsiteY67" fmla="*/ 4235 h 10000"/>
                  <a:gd name="connsiteX68" fmla="*/ 7206 w 10068"/>
                  <a:gd name="connsiteY68" fmla="*/ 4341 h 10000"/>
                  <a:gd name="connsiteX69" fmla="*/ 7290 w 10068"/>
                  <a:gd name="connsiteY69" fmla="*/ 4466 h 10000"/>
                  <a:gd name="connsiteX70" fmla="*/ 7389 w 10068"/>
                  <a:gd name="connsiteY70" fmla="*/ 4632 h 10000"/>
                  <a:gd name="connsiteX71" fmla="*/ 7573 w 10068"/>
                  <a:gd name="connsiteY71" fmla="*/ 4904 h 10000"/>
                  <a:gd name="connsiteX72" fmla="*/ 7638 w 10068"/>
                  <a:gd name="connsiteY72" fmla="*/ 5029 h 10000"/>
                  <a:gd name="connsiteX73" fmla="*/ 7654 w 10068"/>
                  <a:gd name="connsiteY73" fmla="*/ 5072 h 10000"/>
                  <a:gd name="connsiteX74" fmla="*/ 7705 w 10068"/>
                  <a:gd name="connsiteY74" fmla="*/ 5574 h 10000"/>
                  <a:gd name="connsiteX75" fmla="*/ 7737 w 10068"/>
                  <a:gd name="connsiteY75" fmla="*/ 6032 h 10000"/>
                  <a:gd name="connsiteX76" fmla="*/ 7737 w 10068"/>
                  <a:gd name="connsiteY76" fmla="*/ 6243 h 10000"/>
                  <a:gd name="connsiteX77" fmla="*/ 7769 w 10068"/>
                  <a:gd name="connsiteY77" fmla="*/ 6431 h 10000"/>
                  <a:gd name="connsiteX78" fmla="*/ 7785 w 10068"/>
                  <a:gd name="connsiteY78" fmla="*/ 6536 h 10000"/>
                  <a:gd name="connsiteX79" fmla="*/ 7820 w 10068"/>
                  <a:gd name="connsiteY79" fmla="*/ 6576 h 10000"/>
                  <a:gd name="connsiteX80" fmla="*/ 7820 w 10068"/>
                  <a:gd name="connsiteY80" fmla="*/ 6536 h 10000"/>
                  <a:gd name="connsiteX81" fmla="*/ 7870 w 10068"/>
                  <a:gd name="connsiteY81" fmla="*/ 6473 h 10000"/>
                  <a:gd name="connsiteX82" fmla="*/ 7921 w 10068"/>
                  <a:gd name="connsiteY82" fmla="*/ 6368 h 10000"/>
                  <a:gd name="connsiteX83" fmla="*/ 7970 w 10068"/>
                  <a:gd name="connsiteY83" fmla="*/ 6243 h 10000"/>
                  <a:gd name="connsiteX84" fmla="*/ 8103 w 10068"/>
                  <a:gd name="connsiteY84" fmla="*/ 5908 h 10000"/>
                  <a:gd name="connsiteX85" fmla="*/ 8184 w 10068"/>
                  <a:gd name="connsiteY85" fmla="*/ 5468 h 10000"/>
                  <a:gd name="connsiteX86" fmla="*/ 8218 w 10068"/>
                  <a:gd name="connsiteY86" fmla="*/ 5302 h 10000"/>
                  <a:gd name="connsiteX87" fmla="*/ 8218 w 10068"/>
                  <a:gd name="connsiteY87" fmla="*/ 5175 h 10000"/>
                  <a:gd name="connsiteX88" fmla="*/ 8168 w 10068"/>
                  <a:gd name="connsiteY88" fmla="*/ 4968 h 10000"/>
                  <a:gd name="connsiteX89" fmla="*/ 8103 w 10068"/>
                  <a:gd name="connsiteY89" fmla="*/ 4862 h 10000"/>
                  <a:gd name="connsiteX90" fmla="*/ 8086 w 10068"/>
                  <a:gd name="connsiteY90" fmla="*/ 4843 h 10000"/>
                  <a:gd name="connsiteX91" fmla="*/ 8218 w 10068"/>
                  <a:gd name="connsiteY91" fmla="*/ 5029 h 10000"/>
                  <a:gd name="connsiteX92" fmla="*/ 8367 w 10068"/>
                  <a:gd name="connsiteY92" fmla="*/ 5196 h 10000"/>
                  <a:gd name="connsiteX93" fmla="*/ 8568 w 10068"/>
                  <a:gd name="connsiteY93" fmla="*/ 5365 h 10000"/>
                  <a:gd name="connsiteX94" fmla="*/ 8751 w 10068"/>
                  <a:gd name="connsiteY94" fmla="*/ 5574 h 10000"/>
                  <a:gd name="connsiteX95" fmla="*/ 8900 w 10068"/>
                  <a:gd name="connsiteY95" fmla="*/ 5846 h 10000"/>
                  <a:gd name="connsiteX96" fmla="*/ 9065 w 10068"/>
                  <a:gd name="connsiteY96" fmla="*/ 6138 h 10000"/>
                  <a:gd name="connsiteX97" fmla="*/ 9198 w 10068"/>
                  <a:gd name="connsiteY97" fmla="*/ 6513 h 10000"/>
                  <a:gd name="connsiteX98" fmla="*/ 9298 w 10068"/>
                  <a:gd name="connsiteY98" fmla="*/ 6973 h 10000"/>
                  <a:gd name="connsiteX99" fmla="*/ 9364 w 10068"/>
                  <a:gd name="connsiteY99" fmla="*/ 7475 h 10000"/>
                  <a:gd name="connsiteX100" fmla="*/ 9413 w 10068"/>
                  <a:gd name="connsiteY100" fmla="*/ 7935 h 10000"/>
                  <a:gd name="connsiteX101" fmla="*/ 9413 w 10068"/>
                  <a:gd name="connsiteY101" fmla="*/ 8354 h 10000"/>
                  <a:gd name="connsiteX102" fmla="*/ 9413 w 10068"/>
                  <a:gd name="connsiteY102" fmla="*/ 8686 h 10000"/>
                  <a:gd name="connsiteX103" fmla="*/ 9413 w 10068"/>
                  <a:gd name="connsiteY103" fmla="*/ 8938 h 10000"/>
                  <a:gd name="connsiteX104" fmla="*/ 9379 w 10068"/>
                  <a:gd name="connsiteY104" fmla="*/ 9146 h 10000"/>
                  <a:gd name="connsiteX105" fmla="*/ 9379 w 10068"/>
                  <a:gd name="connsiteY105" fmla="*/ 9314 h 10000"/>
                  <a:gd name="connsiteX106" fmla="*/ 9379 w 10068"/>
                  <a:gd name="connsiteY106" fmla="*/ 9357 h 10000"/>
                  <a:gd name="connsiteX107" fmla="*/ 9429 w 10068"/>
                  <a:gd name="connsiteY107" fmla="*/ 9357 h 10000"/>
                  <a:gd name="connsiteX108" fmla="*/ 9546 w 10068"/>
                  <a:gd name="connsiteY108" fmla="*/ 9440 h 10000"/>
                  <a:gd name="connsiteX109" fmla="*/ 9696 w 10068"/>
                  <a:gd name="connsiteY109" fmla="*/ 9543 h 10000"/>
                  <a:gd name="connsiteX110" fmla="*/ 10042 w 10068"/>
                  <a:gd name="connsiteY110" fmla="*/ 10000 h 10000"/>
                  <a:gd name="connsiteX111" fmla="*/ 9099 w 10068"/>
                  <a:gd name="connsiteY111" fmla="*/ 2668 h 10000"/>
                  <a:gd name="connsiteX112" fmla="*/ 5216 w 10068"/>
                  <a:gd name="connsiteY112" fmla="*/ 1 h 10000"/>
                  <a:gd name="connsiteX113" fmla="*/ 1453 w 10068"/>
                  <a:gd name="connsiteY113"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4251 w 10068"/>
                  <a:gd name="connsiteY10" fmla="*/ 6243 h 10000"/>
                  <a:gd name="connsiteX11" fmla="*/ 4235 w 10068"/>
                  <a:gd name="connsiteY11" fmla="*/ 6096 h 10000"/>
                  <a:gd name="connsiteX12" fmla="*/ 4202 w 10068"/>
                  <a:gd name="connsiteY12" fmla="*/ 5867 h 10000"/>
                  <a:gd name="connsiteX13" fmla="*/ 4202 w 10068"/>
                  <a:gd name="connsiteY13" fmla="*/ 5635 h 10000"/>
                  <a:gd name="connsiteX14" fmla="*/ 4235 w 10068"/>
                  <a:gd name="connsiteY14" fmla="*/ 5344 h 10000"/>
                  <a:gd name="connsiteX15" fmla="*/ 4251 w 10068"/>
                  <a:gd name="connsiteY15" fmla="*/ 5029 h 10000"/>
                  <a:gd name="connsiteX16" fmla="*/ 4366 w 10068"/>
                  <a:gd name="connsiteY16" fmla="*/ 4736 h 10000"/>
                  <a:gd name="connsiteX17" fmla="*/ 4467 w 10068"/>
                  <a:gd name="connsiteY17" fmla="*/ 4424 h 10000"/>
                  <a:gd name="connsiteX18" fmla="*/ 4599 w 10068"/>
                  <a:gd name="connsiteY18" fmla="*/ 4194 h 10000"/>
                  <a:gd name="connsiteX19" fmla="*/ 4698 w 10068"/>
                  <a:gd name="connsiteY19" fmla="*/ 4005 h 10000"/>
                  <a:gd name="connsiteX20" fmla="*/ 4833 w 10068"/>
                  <a:gd name="connsiteY20" fmla="*/ 3839 h 10000"/>
                  <a:gd name="connsiteX21" fmla="*/ 4948 w 10068"/>
                  <a:gd name="connsiteY21" fmla="*/ 3691 h 10000"/>
                  <a:gd name="connsiteX22" fmla="*/ 5047 w 10068"/>
                  <a:gd name="connsiteY22" fmla="*/ 3588 h 10000"/>
                  <a:gd name="connsiteX23" fmla="*/ 5182 w 10068"/>
                  <a:gd name="connsiteY23" fmla="*/ 3525 h 10000"/>
                  <a:gd name="connsiteX24" fmla="*/ 5266 w 10068"/>
                  <a:gd name="connsiteY24" fmla="*/ 3525 h 10000"/>
                  <a:gd name="connsiteX25" fmla="*/ 5349 w 10068"/>
                  <a:gd name="connsiteY25" fmla="*/ 3588 h 10000"/>
                  <a:gd name="connsiteX26" fmla="*/ 5430 w 10068"/>
                  <a:gd name="connsiteY26" fmla="*/ 3691 h 10000"/>
                  <a:gd name="connsiteX27" fmla="*/ 5482 w 10068"/>
                  <a:gd name="connsiteY27" fmla="*/ 3839 h 10000"/>
                  <a:gd name="connsiteX28" fmla="*/ 5515 w 10068"/>
                  <a:gd name="connsiteY28" fmla="*/ 4028 h 10000"/>
                  <a:gd name="connsiteX29" fmla="*/ 5582 w 10068"/>
                  <a:gd name="connsiteY29" fmla="*/ 4528 h 10000"/>
                  <a:gd name="connsiteX30" fmla="*/ 5615 w 10068"/>
                  <a:gd name="connsiteY30" fmla="*/ 5092 h 10000"/>
                  <a:gd name="connsiteX31" fmla="*/ 5648 w 10068"/>
                  <a:gd name="connsiteY31" fmla="*/ 5678 h 10000"/>
                  <a:gd name="connsiteX32" fmla="*/ 5648 w 10068"/>
                  <a:gd name="connsiteY32" fmla="*/ 5929 h 10000"/>
                  <a:gd name="connsiteX33" fmla="*/ 5648 w 10068"/>
                  <a:gd name="connsiteY33" fmla="*/ 6138 h 10000"/>
                  <a:gd name="connsiteX34" fmla="*/ 5615 w 10068"/>
                  <a:gd name="connsiteY34" fmla="*/ 6346 h 10000"/>
                  <a:gd name="connsiteX35" fmla="*/ 5615 w 10068"/>
                  <a:gd name="connsiteY35" fmla="*/ 6473 h 10000"/>
                  <a:gd name="connsiteX36" fmla="*/ 5615 w 10068"/>
                  <a:gd name="connsiteY36" fmla="*/ 6576 h 10000"/>
                  <a:gd name="connsiteX37" fmla="*/ 5615 w 10068"/>
                  <a:gd name="connsiteY37" fmla="*/ 6597 h 10000"/>
                  <a:gd name="connsiteX38" fmla="*/ 6244 w 10068"/>
                  <a:gd name="connsiteY38" fmla="*/ 3170 h 10000"/>
                  <a:gd name="connsiteX39" fmla="*/ 6278 w 10068"/>
                  <a:gd name="connsiteY39" fmla="*/ 3233 h 10000"/>
                  <a:gd name="connsiteX40" fmla="*/ 6310 w 10068"/>
                  <a:gd name="connsiteY40" fmla="*/ 3338 h 10000"/>
                  <a:gd name="connsiteX41" fmla="*/ 6359 w 10068"/>
                  <a:gd name="connsiteY41" fmla="*/ 3503 h 10000"/>
                  <a:gd name="connsiteX42" fmla="*/ 6410 w 10068"/>
                  <a:gd name="connsiteY42" fmla="*/ 3734 h 10000"/>
                  <a:gd name="connsiteX43" fmla="*/ 6458 w 10068"/>
                  <a:gd name="connsiteY43" fmla="*/ 3965 h 10000"/>
                  <a:gd name="connsiteX44" fmla="*/ 6542 w 10068"/>
                  <a:gd name="connsiteY44" fmla="*/ 4258 h 10000"/>
                  <a:gd name="connsiteX45" fmla="*/ 6627 w 10068"/>
                  <a:gd name="connsiteY45" fmla="*/ 4904 h 10000"/>
                  <a:gd name="connsiteX46" fmla="*/ 6644 w 10068"/>
                  <a:gd name="connsiteY46" fmla="*/ 5238 h 10000"/>
                  <a:gd name="connsiteX47" fmla="*/ 6644 w 10068"/>
                  <a:gd name="connsiteY47" fmla="*/ 5511 h 10000"/>
                  <a:gd name="connsiteX48" fmla="*/ 6644 w 10068"/>
                  <a:gd name="connsiteY48" fmla="*/ 5740 h 10000"/>
                  <a:gd name="connsiteX49" fmla="*/ 6627 w 10068"/>
                  <a:gd name="connsiteY49" fmla="*/ 5929 h 10000"/>
                  <a:gd name="connsiteX50" fmla="*/ 6592 w 10068"/>
                  <a:gd name="connsiteY50" fmla="*/ 6096 h 10000"/>
                  <a:gd name="connsiteX51" fmla="*/ 6577 w 10068"/>
                  <a:gd name="connsiteY51" fmla="*/ 6199 h 10000"/>
                  <a:gd name="connsiteX52" fmla="*/ 6542 w 10068"/>
                  <a:gd name="connsiteY52" fmla="*/ 6264 h 10000"/>
                  <a:gd name="connsiteX53" fmla="*/ 6542 w 10068"/>
                  <a:gd name="connsiteY53" fmla="*/ 6306 h 10000"/>
                  <a:gd name="connsiteX54" fmla="*/ 6542 w 10068"/>
                  <a:gd name="connsiteY54" fmla="*/ 6264 h 10000"/>
                  <a:gd name="connsiteX55" fmla="*/ 6627 w 10068"/>
                  <a:gd name="connsiteY55" fmla="*/ 6199 h 10000"/>
                  <a:gd name="connsiteX56" fmla="*/ 6709 w 10068"/>
                  <a:gd name="connsiteY56" fmla="*/ 6074 h 10000"/>
                  <a:gd name="connsiteX57" fmla="*/ 6774 w 10068"/>
                  <a:gd name="connsiteY57" fmla="*/ 5908 h 10000"/>
                  <a:gd name="connsiteX58" fmla="*/ 6975 w 10068"/>
                  <a:gd name="connsiteY58" fmla="*/ 5532 h 10000"/>
                  <a:gd name="connsiteX59" fmla="*/ 7154 w 10068"/>
                  <a:gd name="connsiteY59" fmla="*/ 5092 h 10000"/>
                  <a:gd name="connsiteX60" fmla="*/ 7173 w 10068"/>
                  <a:gd name="connsiteY60" fmla="*/ 4926 h 10000"/>
                  <a:gd name="connsiteX61" fmla="*/ 7206 w 10068"/>
                  <a:gd name="connsiteY61" fmla="*/ 4736 h 10000"/>
                  <a:gd name="connsiteX62" fmla="*/ 7206 w 10068"/>
                  <a:gd name="connsiteY62" fmla="*/ 4424 h 10000"/>
                  <a:gd name="connsiteX63" fmla="*/ 7154 w 10068"/>
                  <a:gd name="connsiteY63" fmla="*/ 4258 h 10000"/>
                  <a:gd name="connsiteX64" fmla="*/ 7122 w 10068"/>
                  <a:gd name="connsiteY64" fmla="*/ 4235 h 10000"/>
                  <a:gd name="connsiteX65" fmla="*/ 7122 w 10068"/>
                  <a:gd name="connsiteY65" fmla="*/ 4194 h 10000"/>
                  <a:gd name="connsiteX66" fmla="*/ 7154 w 10068"/>
                  <a:gd name="connsiteY66" fmla="*/ 4235 h 10000"/>
                  <a:gd name="connsiteX67" fmla="*/ 7206 w 10068"/>
                  <a:gd name="connsiteY67" fmla="*/ 4341 h 10000"/>
                  <a:gd name="connsiteX68" fmla="*/ 7290 w 10068"/>
                  <a:gd name="connsiteY68" fmla="*/ 4466 h 10000"/>
                  <a:gd name="connsiteX69" fmla="*/ 7389 w 10068"/>
                  <a:gd name="connsiteY69" fmla="*/ 4632 h 10000"/>
                  <a:gd name="connsiteX70" fmla="*/ 7573 w 10068"/>
                  <a:gd name="connsiteY70" fmla="*/ 4904 h 10000"/>
                  <a:gd name="connsiteX71" fmla="*/ 7638 w 10068"/>
                  <a:gd name="connsiteY71" fmla="*/ 5029 h 10000"/>
                  <a:gd name="connsiteX72" fmla="*/ 7654 w 10068"/>
                  <a:gd name="connsiteY72" fmla="*/ 5072 h 10000"/>
                  <a:gd name="connsiteX73" fmla="*/ 7705 w 10068"/>
                  <a:gd name="connsiteY73" fmla="*/ 5574 h 10000"/>
                  <a:gd name="connsiteX74" fmla="*/ 7737 w 10068"/>
                  <a:gd name="connsiteY74" fmla="*/ 6032 h 10000"/>
                  <a:gd name="connsiteX75" fmla="*/ 7737 w 10068"/>
                  <a:gd name="connsiteY75" fmla="*/ 6243 h 10000"/>
                  <a:gd name="connsiteX76" fmla="*/ 7769 w 10068"/>
                  <a:gd name="connsiteY76" fmla="*/ 6431 h 10000"/>
                  <a:gd name="connsiteX77" fmla="*/ 7785 w 10068"/>
                  <a:gd name="connsiteY77" fmla="*/ 6536 h 10000"/>
                  <a:gd name="connsiteX78" fmla="*/ 7820 w 10068"/>
                  <a:gd name="connsiteY78" fmla="*/ 6576 h 10000"/>
                  <a:gd name="connsiteX79" fmla="*/ 7820 w 10068"/>
                  <a:gd name="connsiteY79" fmla="*/ 6536 h 10000"/>
                  <a:gd name="connsiteX80" fmla="*/ 7870 w 10068"/>
                  <a:gd name="connsiteY80" fmla="*/ 6473 h 10000"/>
                  <a:gd name="connsiteX81" fmla="*/ 7921 w 10068"/>
                  <a:gd name="connsiteY81" fmla="*/ 6368 h 10000"/>
                  <a:gd name="connsiteX82" fmla="*/ 7970 w 10068"/>
                  <a:gd name="connsiteY82" fmla="*/ 6243 h 10000"/>
                  <a:gd name="connsiteX83" fmla="*/ 8103 w 10068"/>
                  <a:gd name="connsiteY83" fmla="*/ 5908 h 10000"/>
                  <a:gd name="connsiteX84" fmla="*/ 8184 w 10068"/>
                  <a:gd name="connsiteY84" fmla="*/ 5468 h 10000"/>
                  <a:gd name="connsiteX85" fmla="*/ 8218 w 10068"/>
                  <a:gd name="connsiteY85" fmla="*/ 5302 h 10000"/>
                  <a:gd name="connsiteX86" fmla="*/ 8218 w 10068"/>
                  <a:gd name="connsiteY86" fmla="*/ 5175 h 10000"/>
                  <a:gd name="connsiteX87" fmla="*/ 8168 w 10068"/>
                  <a:gd name="connsiteY87" fmla="*/ 4968 h 10000"/>
                  <a:gd name="connsiteX88" fmla="*/ 8103 w 10068"/>
                  <a:gd name="connsiteY88" fmla="*/ 4862 h 10000"/>
                  <a:gd name="connsiteX89" fmla="*/ 8086 w 10068"/>
                  <a:gd name="connsiteY89" fmla="*/ 4843 h 10000"/>
                  <a:gd name="connsiteX90" fmla="*/ 8218 w 10068"/>
                  <a:gd name="connsiteY90" fmla="*/ 5029 h 10000"/>
                  <a:gd name="connsiteX91" fmla="*/ 8367 w 10068"/>
                  <a:gd name="connsiteY91" fmla="*/ 5196 h 10000"/>
                  <a:gd name="connsiteX92" fmla="*/ 8568 w 10068"/>
                  <a:gd name="connsiteY92" fmla="*/ 5365 h 10000"/>
                  <a:gd name="connsiteX93" fmla="*/ 8751 w 10068"/>
                  <a:gd name="connsiteY93" fmla="*/ 5574 h 10000"/>
                  <a:gd name="connsiteX94" fmla="*/ 8900 w 10068"/>
                  <a:gd name="connsiteY94" fmla="*/ 5846 h 10000"/>
                  <a:gd name="connsiteX95" fmla="*/ 9065 w 10068"/>
                  <a:gd name="connsiteY95" fmla="*/ 6138 h 10000"/>
                  <a:gd name="connsiteX96" fmla="*/ 9198 w 10068"/>
                  <a:gd name="connsiteY96" fmla="*/ 6513 h 10000"/>
                  <a:gd name="connsiteX97" fmla="*/ 9298 w 10068"/>
                  <a:gd name="connsiteY97" fmla="*/ 6973 h 10000"/>
                  <a:gd name="connsiteX98" fmla="*/ 9364 w 10068"/>
                  <a:gd name="connsiteY98" fmla="*/ 7475 h 10000"/>
                  <a:gd name="connsiteX99" fmla="*/ 9413 w 10068"/>
                  <a:gd name="connsiteY99" fmla="*/ 7935 h 10000"/>
                  <a:gd name="connsiteX100" fmla="*/ 9413 w 10068"/>
                  <a:gd name="connsiteY100" fmla="*/ 8354 h 10000"/>
                  <a:gd name="connsiteX101" fmla="*/ 9413 w 10068"/>
                  <a:gd name="connsiteY101" fmla="*/ 8686 h 10000"/>
                  <a:gd name="connsiteX102" fmla="*/ 9413 w 10068"/>
                  <a:gd name="connsiteY102" fmla="*/ 8938 h 10000"/>
                  <a:gd name="connsiteX103" fmla="*/ 9379 w 10068"/>
                  <a:gd name="connsiteY103" fmla="*/ 9146 h 10000"/>
                  <a:gd name="connsiteX104" fmla="*/ 9379 w 10068"/>
                  <a:gd name="connsiteY104" fmla="*/ 9314 h 10000"/>
                  <a:gd name="connsiteX105" fmla="*/ 9379 w 10068"/>
                  <a:gd name="connsiteY105" fmla="*/ 9357 h 10000"/>
                  <a:gd name="connsiteX106" fmla="*/ 9429 w 10068"/>
                  <a:gd name="connsiteY106" fmla="*/ 9357 h 10000"/>
                  <a:gd name="connsiteX107" fmla="*/ 9546 w 10068"/>
                  <a:gd name="connsiteY107" fmla="*/ 9440 h 10000"/>
                  <a:gd name="connsiteX108" fmla="*/ 9696 w 10068"/>
                  <a:gd name="connsiteY108" fmla="*/ 9543 h 10000"/>
                  <a:gd name="connsiteX109" fmla="*/ 10042 w 10068"/>
                  <a:gd name="connsiteY109" fmla="*/ 10000 h 10000"/>
                  <a:gd name="connsiteX110" fmla="*/ 9099 w 10068"/>
                  <a:gd name="connsiteY110" fmla="*/ 2668 h 10000"/>
                  <a:gd name="connsiteX111" fmla="*/ 5216 w 10068"/>
                  <a:gd name="connsiteY111" fmla="*/ 1 h 10000"/>
                  <a:gd name="connsiteX112" fmla="*/ 1453 w 10068"/>
                  <a:gd name="connsiteY112"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4251 w 10068"/>
                  <a:gd name="connsiteY10" fmla="*/ 6243 h 10000"/>
                  <a:gd name="connsiteX11" fmla="*/ 4235 w 10068"/>
                  <a:gd name="connsiteY11" fmla="*/ 6096 h 10000"/>
                  <a:gd name="connsiteX12" fmla="*/ 4515 w 10068"/>
                  <a:gd name="connsiteY12" fmla="*/ 5824 h 10000"/>
                  <a:gd name="connsiteX13" fmla="*/ 4202 w 10068"/>
                  <a:gd name="connsiteY13" fmla="*/ 5635 h 10000"/>
                  <a:gd name="connsiteX14" fmla="*/ 4235 w 10068"/>
                  <a:gd name="connsiteY14" fmla="*/ 5344 h 10000"/>
                  <a:gd name="connsiteX15" fmla="*/ 4251 w 10068"/>
                  <a:gd name="connsiteY15" fmla="*/ 5029 h 10000"/>
                  <a:gd name="connsiteX16" fmla="*/ 4366 w 10068"/>
                  <a:gd name="connsiteY16" fmla="*/ 4736 h 10000"/>
                  <a:gd name="connsiteX17" fmla="*/ 4467 w 10068"/>
                  <a:gd name="connsiteY17" fmla="*/ 4424 h 10000"/>
                  <a:gd name="connsiteX18" fmla="*/ 4599 w 10068"/>
                  <a:gd name="connsiteY18" fmla="*/ 4194 h 10000"/>
                  <a:gd name="connsiteX19" fmla="*/ 4698 w 10068"/>
                  <a:gd name="connsiteY19" fmla="*/ 4005 h 10000"/>
                  <a:gd name="connsiteX20" fmla="*/ 4833 w 10068"/>
                  <a:gd name="connsiteY20" fmla="*/ 3839 h 10000"/>
                  <a:gd name="connsiteX21" fmla="*/ 4948 w 10068"/>
                  <a:gd name="connsiteY21" fmla="*/ 3691 h 10000"/>
                  <a:gd name="connsiteX22" fmla="*/ 5047 w 10068"/>
                  <a:gd name="connsiteY22" fmla="*/ 3588 h 10000"/>
                  <a:gd name="connsiteX23" fmla="*/ 5182 w 10068"/>
                  <a:gd name="connsiteY23" fmla="*/ 3525 h 10000"/>
                  <a:gd name="connsiteX24" fmla="*/ 5266 w 10068"/>
                  <a:gd name="connsiteY24" fmla="*/ 3525 h 10000"/>
                  <a:gd name="connsiteX25" fmla="*/ 5349 w 10068"/>
                  <a:gd name="connsiteY25" fmla="*/ 3588 h 10000"/>
                  <a:gd name="connsiteX26" fmla="*/ 5430 w 10068"/>
                  <a:gd name="connsiteY26" fmla="*/ 3691 h 10000"/>
                  <a:gd name="connsiteX27" fmla="*/ 5482 w 10068"/>
                  <a:gd name="connsiteY27" fmla="*/ 3839 h 10000"/>
                  <a:gd name="connsiteX28" fmla="*/ 5515 w 10068"/>
                  <a:gd name="connsiteY28" fmla="*/ 4028 h 10000"/>
                  <a:gd name="connsiteX29" fmla="*/ 5582 w 10068"/>
                  <a:gd name="connsiteY29" fmla="*/ 4528 h 10000"/>
                  <a:gd name="connsiteX30" fmla="*/ 5615 w 10068"/>
                  <a:gd name="connsiteY30" fmla="*/ 5092 h 10000"/>
                  <a:gd name="connsiteX31" fmla="*/ 5648 w 10068"/>
                  <a:gd name="connsiteY31" fmla="*/ 5678 h 10000"/>
                  <a:gd name="connsiteX32" fmla="*/ 5648 w 10068"/>
                  <a:gd name="connsiteY32" fmla="*/ 5929 h 10000"/>
                  <a:gd name="connsiteX33" fmla="*/ 5648 w 10068"/>
                  <a:gd name="connsiteY33" fmla="*/ 6138 h 10000"/>
                  <a:gd name="connsiteX34" fmla="*/ 5615 w 10068"/>
                  <a:gd name="connsiteY34" fmla="*/ 6346 h 10000"/>
                  <a:gd name="connsiteX35" fmla="*/ 5615 w 10068"/>
                  <a:gd name="connsiteY35" fmla="*/ 6473 h 10000"/>
                  <a:gd name="connsiteX36" fmla="*/ 5615 w 10068"/>
                  <a:gd name="connsiteY36" fmla="*/ 6576 h 10000"/>
                  <a:gd name="connsiteX37" fmla="*/ 5615 w 10068"/>
                  <a:gd name="connsiteY37" fmla="*/ 6597 h 10000"/>
                  <a:gd name="connsiteX38" fmla="*/ 6244 w 10068"/>
                  <a:gd name="connsiteY38" fmla="*/ 3170 h 10000"/>
                  <a:gd name="connsiteX39" fmla="*/ 6278 w 10068"/>
                  <a:gd name="connsiteY39" fmla="*/ 3233 h 10000"/>
                  <a:gd name="connsiteX40" fmla="*/ 6310 w 10068"/>
                  <a:gd name="connsiteY40" fmla="*/ 3338 h 10000"/>
                  <a:gd name="connsiteX41" fmla="*/ 6359 w 10068"/>
                  <a:gd name="connsiteY41" fmla="*/ 3503 h 10000"/>
                  <a:gd name="connsiteX42" fmla="*/ 6410 w 10068"/>
                  <a:gd name="connsiteY42" fmla="*/ 3734 h 10000"/>
                  <a:gd name="connsiteX43" fmla="*/ 6458 w 10068"/>
                  <a:gd name="connsiteY43" fmla="*/ 3965 h 10000"/>
                  <a:gd name="connsiteX44" fmla="*/ 6542 w 10068"/>
                  <a:gd name="connsiteY44" fmla="*/ 4258 h 10000"/>
                  <a:gd name="connsiteX45" fmla="*/ 6627 w 10068"/>
                  <a:gd name="connsiteY45" fmla="*/ 4904 h 10000"/>
                  <a:gd name="connsiteX46" fmla="*/ 6644 w 10068"/>
                  <a:gd name="connsiteY46" fmla="*/ 5238 h 10000"/>
                  <a:gd name="connsiteX47" fmla="*/ 6644 w 10068"/>
                  <a:gd name="connsiteY47" fmla="*/ 5511 h 10000"/>
                  <a:gd name="connsiteX48" fmla="*/ 6644 w 10068"/>
                  <a:gd name="connsiteY48" fmla="*/ 5740 h 10000"/>
                  <a:gd name="connsiteX49" fmla="*/ 6627 w 10068"/>
                  <a:gd name="connsiteY49" fmla="*/ 5929 h 10000"/>
                  <a:gd name="connsiteX50" fmla="*/ 6592 w 10068"/>
                  <a:gd name="connsiteY50" fmla="*/ 6096 h 10000"/>
                  <a:gd name="connsiteX51" fmla="*/ 6577 w 10068"/>
                  <a:gd name="connsiteY51" fmla="*/ 6199 h 10000"/>
                  <a:gd name="connsiteX52" fmla="*/ 6542 w 10068"/>
                  <a:gd name="connsiteY52" fmla="*/ 6264 h 10000"/>
                  <a:gd name="connsiteX53" fmla="*/ 6542 w 10068"/>
                  <a:gd name="connsiteY53" fmla="*/ 6306 h 10000"/>
                  <a:gd name="connsiteX54" fmla="*/ 6542 w 10068"/>
                  <a:gd name="connsiteY54" fmla="*/ 6264 h 10000"/>
                  <a:gd name="connsiteX55" fmla="*/ 6627 w 10068"/>
                  <a:gd name="connsiteY55" fmla="*/ 6199 h 10000"/>
                  <a:gd name="connsiteX56" fmla="*/ 6709 w 10068"/>
                  <a:gd name="connsiteY56" fmla="*/ 6074 h 10000"/>
                  <a:gd name="connsiteX57" fmla="*/ 6774 w 10068"/>
                  <a:gd name="connsiteY57" fmla="*/ 5908 h 10000"/>
                  <a:gd name="connsiteX58" fmla="*/ 6975 w 10068"/>
                  <a:gd name="connsiteY58" fmla="*/ 5532 h 10000"/>
                  <a:gd name="connsiteX59" fmla="*/ 7154 w 10068"/>
                  <a:gd name="connsiteY59" fmla="*/ 5092 h 10000"/>
                  <a:gd name="connsiteX60" fmla="*/ 7173 w 10068"/>
                  <a:gd name="connsiteY60" fmla="*/ 4926 h 10000"/>
                  <a:gd name="connsiteX61" fmla="*/ 7206 w 10068"/>
                  <a:gd name="connsiteY61" fmla="*/ 4736 h 10000"/>
                  <a:gd name="connsiteX62" fmla="*/ 7206 w 10068"/>
                  <a:gd name="connsiteY62" fmla="*/ 4424 h 10000"/>
                  <a:gd name="connsiteX63" fmla="*/ 7154 w 10068"/>
                  <a:gd name="connsiteY63" fmla="*/ 4258 h 10000"/>
                  <a:gd name="connsiteX64" fmla="*/ 7122 w 10068"/>
                  <a:gd name="connsiteY64" fmla="*/ 4235 h 10000"/>
                  <a:gd name="connsiteX65" fmla="*/ 7122 w 10068"/>
                  <a:gd name="connsiteY65" fmla="*/ 4194 h 10000"/>
                  <a:gd name="connsiteX66" fmla="*/ 7154 w 10068"/>
                  <a:gd name="connsiteY66" fmla="*/ 4235 h 10000"/>
                  <a:gd name="connsiteX67" fmla="*/ 7206 w 10068"/>
                  <a:gd name="connsiteY67" fmla="*/ 4341 h 10000"/>
                  <a:gd name="connsiteX68" fmla="*/ 7290 w 10068"/>
                  <a:gd name="connsiteY68" fmla="*/ 4466 h 10000"/>
                  <a:gd name="connsiteX69" fmla="*/ 7389 w 10068"/>
                  <a:gd name="connsiteY69" fmla="*/ 4632 h 10000"/>
                  <a:gd name="connsiteX70" fmla="*/ 7573 w 10068"/>
                  <a:gd name="connsiteY70" fmla="*/ 4904 h 10000"/>
                  <a:gd name="connsiteX71" fmla="*/ 7638 w 10068"/>
                  <a:gd name="connsiteY71" fmla="*/ 5029 h 10000"/>
                  <a:gd name="connsiteX72" fmla="*/ 7654 w 10068"/>
                  <a:gd name="connsiteY72" fmla="*/ 5072 h 10000"/>
                  <a:gd name="connsiteX73" fmla="*/ 7705 w 10068"/>
                  <a:gd name="connsiteY73" fmla="*/ 5574 h 10000"/>
                  <a:gd name="connsiteX74" fmla="*/ 7737 w 10068"/>
                  <a:gd name="connsiteY74" fmla="*/ 6032 h 10000"/>
                  <a:gd name="connsiteX75" fmla="*/ 7737 w 10068"/>
                  <a:gd name="connsiteY75" fmla="*/ 6243 h 10000"/>
                  <a:gd name="connsiteX76" fmla="*/ 7769 w 10068"/>
                  <a:gd name="connsiteY76" fmla="*/ 6431 h 10000"/>
                  <a:gd name="connsiteX77" fmla="*/ 7785 w 10068"/>
                  <a:gd name="connsiteY77" fmla="*/ 6536 h 10000"/>
                  <a:gd name="connsiteX78" fmla="*/ 7820 w 10068"/>
                  <a:gd name="connsiteY78" fmla="*/ 6576 h 10000"/>
                  <a:gd name="connsiteX79" fmla="*/ 7820 w 10068"/>
                  <a:gd name="connsiteY79" fmla="*/ 6536 h 10000"/>
                  <a:gd name="connsiteX80" fmla="*/ 7870 w 10068"/>
                  <a:gd name="connsiteY80" fmla="*/ 6473 h 10000"/>
                  <a:gd name="connsiteX81" fmla="*/ 7921 w 10068"/>
                  <a:gd name="connsiteY81" fmla="*/ 6368 h 10000"/>
                  <a:gd name="connsiteX82" fmla="*/ 7970 w 10068"/>
                  <a:gd name="connsiteY82" fmla="*/ 6243 h 10000"/>
                  <a:gd name="connsiteX83" fmla="*/ 8103 w 10068"/>
                  <a:gd name="connsiteY83" fmla="*/ 5908 h 10000"/>
                  <a:gd name="connsiteX84" fmla="*/ 8184 w 10068"/>
                  <a:gd name="connsiteY84" fmla="*/ 5468 h 10000"/>
                  <a:gd name="connsiteX85" fmla="*/ 8218 w 10068"/>
                  <a:gd name="connsiteY85" fmla="*/ 5302 h 10000"/>
                  <a:gd name="connsiteX86" fmla="*/ 8218 w 10068"/>
                  <a:gd name="connsiteY86" fmla="*/ 5175 h 10000"/>
                  <a:gd name="connsiteX87" fmla="*/ 8168 w 10068"/>
                  <a:gd name="connsiteY87" fmla="*/ 4968 h 10000"/>
                  <a:gd name="connsiteX88" fmla="*/ 8103 w 10068"/>
                  <a:gd name="connsiteY88" fmla="*/ 4862 h 10000"/>
                  <a:gd name="connsiteX89" fmla="*/ 8086 w 10068"/>
                  <a:gd name="connsiteY89" fmla="*/ 4843 h 10000"/>
                  <a:gd name="connsiteX90" fmla="*/ 8218 w 10068"/>
                  <a:gd name="connsiteY90" fmla="*/ 5029 h 10000"/>
                  <a:gd name="connsiteX91" fmla="*/ 8367 w 10068"/>
                  <a:gd name="connsiteY91" fmla="*/ 5196 h 10000"/>
                  <a:gd name="connsiteX92" fmla="*/ 8568 w 10068"/>
                  <a:gd name="connsiteY92" fmla="*/ 5365 h 10000"/>
                  <a:gd name="connsiteX93" fmla="*/ 8751 w 10068"/>
                  <a:gd name="connsiteY93" fmla="*/ 5574 h 10000"/>
                  <a:gd name="connsiteX94" fmla="*/ 8900 w 10068"/>
                  <a:gd name="connsiteY94" fmla="*/ 5846 h 10000"/>
                  <a:gd name="connsiteX95" fmla="*/ 9065 w 10068"/>
                  <a:gd name="connsiteY95" fmla="*/ 6138 h 10000"/>
                  <a:gd name="connsiteX96" fmla="*/ 9198 w 10068"/>
                  <a:gd name="connsiteY96" fmla="*/ 6513 h 10000"/>
                  <a:gd name="connsiteX97" fmla="*/ 9298 w 10068"/>
                  <a:gd name="connsiteY97" fmla="*/ 6973 h 10000"/>
                  <a:gd name="connsiteX98" fmla="*/ 9364 w 10068"/>
                  <a:gd name="connsiteY98" fmla="*/ 7475 h 10000"/>
                  <a:gd name="connsiteX99" fmla="*/ 9413 w 10068"/>
                  <a:gd name="connsiteY99" fmla="*/ 7935 h 10000"/>
                  <a:gd name="connsiteX100" fmla="*/ 9413 w 10068"/>
                  <a:gd name="connsiteY100" fmla="*/ 8354 h 10000"/>
                  <a:gd name="connsiteX101" fmla="*/ 9413 w 10068"/>
                  <a:gd name="connsiteY101" fmla="*/ 8686 h 10000"/>
                  <a:gd name="connsiteX102" fmla="*/ 9413 w 10068"/>
                  <a:gd name="connsiteY102" fmla="*/ 8938 h 10000"/>
                  <a:gd name="connsiteX103" fmla="*/ 9379 w 10068"/>
                  <a:gd name="connsiteY103" fmla="*/ 9146 h 10000"/>
                  <a:gd name="connsiteX104" fmla="*/ 9379 w 10068"/>
                  <a:gd name="connsiteY104" fmla="*/ 9314 h 10000"/>
                  <a:gd name="connsiteX105" fmla="*/ 9379 w 10068"/>
                  <a:gd name="connsiteY105" fmla="*/ 9357 h 10000"/>
                  <a:gd name="connsiteX106" fmla="*/ 9429 w 10068"/>
                  <a:gd name="connsiteY106" fmla="*/ 9357 h 10000"/>
                  <a:gd name="connsiteX107" fmla="*/ 9546 w 10068"/>
                  <a:gd name="connsiteY107" fmla="*/ 9440 h 10000"/>
                  <a:gd name="connsiteX108" fmla="*/ 9696 w 10068"/>
                  <a:gd name="connsiteY108" fmla="*/ 9543 h 10000"/>
                  <a:gd name="connsiteX109" fmla="*/ 10042 w 10068"/>
                  <a:gd name="connsiteY109" fmla="*/ 10000 h 10000"/>
                  <a:gd name="connsiteX110" fmla="*/ 9099 w 10068"/>
                  <a:gd name="connsiteY110" fmla="*/ 2668 h 10000"/>
                  <a:gd name="connsiteX111" fmla="*/ 5216 w 10068"/>
                  <a:gd name="connsiteY111" fmla="*/ 1 h 10000"/>
                  <a:gd name="connsiteX112" fmla="*/ 1453 w 10068"/>
                  <a:gd name="connsiteY112"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4251 w 10068"/>
                  <a:gd name="connsiteY10" fmla="*/ 6243 h 10000"/>
                  <a:gd name="connsiteX11" fmla="*/ 4235 w 10068"/>
                  <a:gd name="connsiteY11" fmla="*/ 6096 h 10000"/>
                  <a:gd name="connsiteX12" fmla="*/ 4202 w 10068"/>
                  <a:gd name="connsiteY12" fmla="*/ 5635 h 10000"/>
                  <a:gd name="connsiteX13" fmla="*/ 4235 w 10068"/>
                  <a:gd name="connsiteY13" fmla="*/ 5344 h 10000"/>
                  <a:gd name="connsiteX14" fmla="*/ 4251 w 10068"/>
                  <a:gd name="connsiteY14" fmla="*/ 5029 h 10000"/>
                  <a:gd name="connsiteX15" fmla="*/ 4366 w 10068"/>
                  <a:gd name="connsiteY15" fmla="*/ 4736 h 10000"/>
                  <a:gd name="connsiteX16" fmla="*/ 4467 w 10068"/>
                  <a:gd name="connsiteY16" fmla="*/ 4424 h 10000"/>
                  <a:gd name="connsiteX17" fmla="*/ 4599 w 10068"/>
                  <a:gd name="connsiteY17" fmla="*/ 4194 h 10000"/>
                  <a:gd name="connsiteX18" fmla="*/ 4698 w 10068"/>
                  <a:gd name="connsiteY18" fmla="*/ 4005 h 10000"/>
                  <a:gd name="connsiteX19" fmla="*/ 4833 w 10068"/>
                  <a:gd name="connsiteY19" fmla="*/ 3839 h 10000"/>
                  <a:gd name="connsiteX20" fmla="*/ 4948 w 10068"/>
                  <a:gd name="connsiteY20" fmla="*/ 3691 h 10000"/>
                  <a:gd name="connsiteX21" fmla="*/ 5047 w 10068"/>
                  <a:gd name="connsiteY21" fmla="*/ 3588 h 10000"/>
                  <a:gd name="connsiteX22" fmla="*/ 5182 w 10068"/>
                  <a:gd name="connsiteY22" fmla="*/ 3525 h 10000"/>
                  <a:gd name="connsiteX23" fmla="*/ 5266 w 10068"/>
                  <a:gd name="connsiteY23" fmla="*/ 3525 h 10000"/>
                  <a:gd name="connsiteX24" fmla="*/ 5349 w 10068"/>
                  <a:gd name="connsiteY24" fmla="*/ 3588 h 10000"/>
                  <a:gd name="connsiteX25" fmla="*/ 5430 w 10068"/>
                  <a:gd name="connsiteY25" fmla="*/ 3691 h 10000"/>
                  <a:gd name="connsiteX26" fmla="*/ 5482 w 10068"/>
                  <a:gd name="connsiteY26" fmla="*/ 3839 h 10000"/>
                  <a:gd name="connsiteX27" fmla="*/ 5515 w 10068"/>
                  <a:gd name="connsiteY27" fmla="*/ 4028 h 10000"/>
                  <a:gd name="connsiteX28" fmla="*/ 5582 w 10068"/>
                  <a:gd name="connsiteY28" fmla="*/ 4528 h 10000"/>
                  <a:gd name="connsiteX29" fmla="*/ 5615 w 10068"/>
                  <a:gd name="connsiteY29" fmla="*/ 5092 h 10000"/>
                  <a:gd name="connsiteX30" fmla="*/ 5648 w 10068"/>
                  <a:gd name="connsiteY30" fmla="*/ 5678 h 10000"/>
                  <a:gd name="connsiteX31" fmla="*/ 5648 w 10068"/>
                  <a:gd name="connsiteY31" fmla="*/ 5929 h 10000"/>
                  <a:gd name="connsiteX32" fmla="*/ 5648 w 10068"/>
                  <a:gd name="connsiteY32" fmla="*/ 6138 h 10000"/>
                  <a:gd name="connsiteX33" fmla="*/ 5615 w 10068"/>
                  <a:gd name="connsiteY33" fmla="*/ 6346 h 10000"/>
                  <a:gd name="connsiteX34" fmla="*/ 5615 w 10068"/>
                  <a:gd name="connsiteY34" fmla="*/ 6473 h 10000"/>
                  <a:gd name="connsiteX35" fmla="*/ 5615 w 10068"/>
                  <a:gd name="connsiteY35" fmla="*/ 6576 h 10000"/>
                  <a:gd name="connsiteX36" fmla="*/ 5615 w 10068"/>
                  <a:gd name="connsiteY36" fmla="*/ 6597 h 10000"/>
                  <a:gd name="connsiteX37" fmla="*/ 6244 w 10068"/>
                  <a:gd name="connsiteY37" fmla="*/ 3170 h 10000"/>
                  <a:gd name="connsiteX38" fmla="*/ 6278 w 10068"/>
                  <a:gd name="connsiteY38" fmla="*/ 3233 h 10000"/>
                  <a:gd name="connsiteX39" fmla="*/ 6310 w 10068"/>
                  <a:gd name="connsiteY39" fmla="*/ 3338 h 10000"/>
                  <a:gd name="connsiteX40" fmla="*/ 6359 w 10068"/>
                  <a:gd name="connsiteY40" fmla="*/ 3503 h 10000"/>
                  <a:gd name="connsiteX41" fmla="*/ 6410 w 10068"/>
                  <a:gd name="connsiteY41" fmla="*/ 3734 h 10000"/>
                  <a:gd name="connsiteX42" fmla="*/ 6458 w 10068"/>
                  <a:gd name="connsiteY42" fmla="*/ 3965 h 10000"/>
                  <a:gd name="connsiteX43" fmla="*/ 6542 w 10068"/>
                  <a:gd name="connsiteY43" fmla="*/ 4258 h 10000"/>
                  <a:gd name="connsiteX44" fmla="*/ 6627 w 10068"/>
                  <a:gd name="connsiteY44" fmla="*/ 4904 h 10000"/>
                  <a:gd name="connsiteX45" fmla="*/ 6644 w 10068"/>
                  <a:gd name="connsiteY45" fmla="*/ 5238 h 10000"/>
                  <a:gd name="connsiteX46" fmla="*/ 6644 w 10068"/>
                  <a:gd name="connsiteY46" fmla="*/ 5511 h 10000"/>
                  <a:gd name="connsiteX47" fmla="*/ 6644 w 10068"/>
                  <a:gd name="connsiteY47" fmla="*/ 5740 h 10000"/>
                  <a:gd name="connsiteX48" fmla="*/ 6627 w 10068"/>
                  <a:gd name="connsiteY48" fmla="*/ 5929 h 10000"/>
                  <a:gd name="connsiteX49" fmla="*/ 6592 w 10068"/>
                  <a:gd name="connsiteY49" fmla="*/ 6096 h 10000"/>
                  <a:gd name="connsiteX50" fmla="*/ 6577 w 10068"/>
                  <a:gd name="connsiteY50" fmla="*/ 6199 h 10000"/>
                  <a:gd name="connsiteX51" fmla="*/ 6542 w 10068"/>
                  <a:gd name="connsiteY51" fmla="*/ 6264 h 10000"/>
                  <a:gd name="connsiteX52" fmla="*/ 6542 w 10068"/>
                  <a:gd name="connsiteY52" fmla="*/ 6306 h 10000"/>
                  <a:gd name="connsiteX53" fmla="*/ 6542 w 10068"/>
                  <a:gd name="connsiteY53" fmla="*/ 6264 h 10000"/>
                  <a:gd name="connsiteX54" fmla="*/ 6627 w 10068"/>
                  <a:gd name="connsiteY54" fmla="*/ 6199 h 10000"/>
                  <a:gd name="connsiteX55" fmla="*/ 6709 w 10068"/>
                  <a:gd name="connsiteY55" fmla="*/ 6074 h 10000"/>
                  <a:gd name="connsiteX56" fmla="*/ 6774 w 10068"/>
                  <a:gd name="connsiteY56" fmla="*/ 5908 h 10000"/>
                  <a:gd name="connsiteX57" fmla="*/ 6975 w 10068"/>
                  <a:gd name="connsiteY57" fmla="*/ 5532 h 10000"/>
                  <a:gd name="connsiteX58" fmla="*/ 7154 w 10068"/>
                  <a:gd name="connsiteY58" fmla="*/ 5092 h 10000"/>
                  <a:gd name="connsiteX59" fmla="*/ 7173 w 10068"/>
                  <a:gd name="connsiteY59" fmla="*/ 4926 h 10000"/>
                  <a:gd name="connsiteX60" fmla="*/ 7206 w 10068"/>
                  <a:gd name="connsiteY60" fmla="*/ 4736 h 10000"/>
                  <a:gd name="connsiteX61" fmla="*/ 7206 w 10068"/>
                  <a:gd name="connsiteY61" fmla="*/ 4424 h 10000"/>
                  <a:gd name="connsiteX62" fmla="*/ 7154 w 10068"/>
                  <a:gd name="connsiteY62" fmla="*/ 4258 h 10000"/>
                  <a:gd name="connsiteX63" fmla="*/ 7122 w 10068"/>
                  <a:gd name="connsiteY63" fmla="*/ 4235 h 10000"/>
                  <a:gd name="connsiteX64" fmla="*/ 7122 w 10068"/>
                  <a:gd name="connsiteY64" fmla="*/ 4194 h 10000"/>
                  <a:gd name="connsiteX65" fmla="*/ 7154 w 10068"/>
                  <a:gd name="connsiteY65" fmla="*/ 4235 h 10000"/>
                  <a:gd name="connsiteX66" fmla="*/ 7206 w 10068"/>
                  <a:gd name="connsiteY66" fmla="*/ 4341 h 10000"/>
                  <a:gd name="connsiteX67" fmla="*/ 7290 w 10068"/>
                  <a:gd name="connsiteY67" fmla="*/ 4466 h 10000"/>
                  <a:gd name="connsiteX68" fmla="*/ 7389 w 10068"/>
                  <a:gd name="connsiteY68" fmla="*/ 4632 h 10000"/>
                  <a:gd name="connsiteX69" fmla="*/ 7573 w 10068"/>
                  <a:gd name="connsiteY69" fmla="*/ 4904 h 10000"/>
                  <a:gd name="connsiteX70" fmla="*/ 7638 w 10068"/>
                  <a:gd name="connsiteY70" fmla="*/ 5029 h 10000"/>
                  <a:gd name="connsiteX71" fmla="*/ 7654 w 10068"/>
                  <a:gd name="connsiteY71" fmla="*/ 5072 h 10000"/>
                  <a:gd name="connsiteX72" fmla="*/ 7705 w 10068"/>
                  <a:gd name="connsiteY72" fmla="*/ 5574 h 10000"/>
                  <a:gd name="connsiteX73" fmla="*/ 7737 w 10068"/>
                  <a:gd name="connsiteY73" fmla="*/ 6032 h 10000"/>
                  <a:gd name="connsiteX74" fmla="*/ 7737 w 10068"/>
                  <a:gd name="connsiteY74" fmla="*/ 6243 h 10000"/>
                  <a:gd name="connsiteX75" fmla="*/ 7769 w 10068"/>
                  <a:gd name="connsiteY75" fmla="*/ 6431 h 10000"/>
                  <a:gd name="connsiteX76" fmla="*/ 7785 w 10068"/>
                  <a:gd name="connsiteY76" fmla="*/ 6536 h 10000"/>
                  <a:gd name="connsiteX77" fmla="*/ 7820 w 10068"/>
                  <a:gd name="connsiteY77" fmla="*/ 6576 h 10000"/>
                  <a:gd name="connsiteX78" fmla="*/ 7820 w 10068"/>
                  <a:gd name="connsiteY78" fmla="*/ 6536 h 10000"/>
                  <a:gd name="connsiteX79" fmla="*/ 7870 w 10068"/>
                  <a:gd name="connsiteY79" fmla="*/ 6473 h 10000"/>
                  <a:gd name="connsiteX80" fmla="*/ 7921 w 10068"/>
                  <a:gd name="connsiteY80" fmla="*/ 6368 h 10000"/>
                  <a:gd name="connsiteX81" fmla="*/ 7970 w 10068"/>
                  <a:gd name="connsiteY81" fmla="*/ 6243 h 10000"/>
                  <a:gd name="connsiteX82" fmla="*/ 8103 w 10068"/>
                  <a:gd name="connsiteY82" fmla="*/ 5908 h 10000"/>
                  <a:gd name="connsiteX83" fmla="*/ 8184 w 10068"/>
                  <a:gd name="connsiteY83" fmla="*/ 5468 h 10000"/>
                  <a:gd name="connsiteX84" fmla="*/ 8218 w 10068"/>
                  <a:gd name="connsiteY84" fmla="*/ 5302 h 10000"/>
                  <a:gd name="connsiteX85" fmla="*/ 8218 w 10068"/>
                  <a:gd name="connsiteY85" fmla="*/ 5175 h 10000"/>
                  <a:gd name="connsiteX86" fmla="*/ 8168 w 10068"/>
                  <a:gd name="connsiteY86" fmla="*/ 4968 h 10000"/>
                  <a:gd name="connsiteX87" fmla="*/ 8103 w 10068"/>
                  <a:gd name="connsiteY87" fmla="*/ 4862 h 10000"/>
                  <a:gd name="connsiteX88" fmla="*/ 8086 w 10068"/>
                  <a:gd name="connsiteY88" fmla="*/ 4843 h 10000"/>
                  <a:gd name="connsiteX89" fmla="*/ 8218 w 10068"/>
                  <a:gd name="connsiteY89" fmla="*/ 5029 h 10000"/>
                  <a:gd name="connsiteX90" fmla="*/ 8367 w 10068"/>
                  <a:gd name="connsiteY90" fmla="*/ 5196 h 10000"/>
                  <a:gd name="connsiteX91" fmla="*/ 8568 w 10068"/>
                  <a:gd name="connsiteY91" fmla="*/ 5365 h 10000"/>
                  <a:gd name="connsiteX92" fmla="*/ 8751 w 10068"/>
                  <a:gd name="connsiteY92" fmla="*/ 5574 h 10000"/>
                  <a:gd name="connsiteX93" fmla="*/ 8900 w 10068"/>
                  <a:gd name="connsiteY93" fmla="*/ 5846 h 10000"/>
                  <a:gd name="connsiteX94" fmla="*/ 9065 w 10068"/>
                  <a:gd name="connsiteY94" fmla="*/ 6138 h 10000"/>
                  <a:gd name="connsiteX95" fmla="*/ 9198 w 10068"/>
                  <a:gd name="connsiteY95" fmla="*/ 6513 h 10000"/>
                  <a:gd name="connsiteX96" fmla="*/ 9298 w 10068"/>
                  <a:gd name="connsiteY96" fmla="*/ 6973 h 10000"/>
                  <a:gd name="connsiteX97" fmla="*/ 9364 w 10068"/>
                  <a:gd name="connsiteY97" fmla="*/ 7475 h 10000"/>
                  <a:gd name="connsiteX98" fmla="*/ 9413 w 10068"/>
                  <a:gd name="connsiteY98" fmla="*/ 7935 h 10000"/>
                  <a:gd name="connsiteX99" fmla="*/ 9413 w 10068"/>
                  <a:gd name="connsiteY99" fmla="*/ 8354 h 10000"/>
                  <a:gd name="connsiteX100" fmla="*/ 9413 w 10068"/>
                  <a:gd name="connsiteY100" fmla="*/ 8686 h 10000"/>
                  <a:gd name="connsiteX101" fmla="*/ 9413 w 10068"/>
                  <a:gd name="connsiteY101" fmla="*/ 8938 h 10000"/>
                  <a:gd name="connsiteX102" fmla="*/ 9379 w 10068"/>
                  <a:gd name="connsiteY102" fmla="*/ 9146 h 10000"/>
                  <a:gd name="connsiteX103" fmla="*/ 9379 w 10068"/>
                  <a:gd name="connsiteY103" fmla="*/ 9314 h 10000"/>
                  <a:gd name="connsiteX104" fmla="*/ 9379 w 10068"/>
                  <a:gd name="connsiteY104" fmla="*/ 9357 h 10000"/>
                  <a:gd name="connsiteX105" fmla="*/ 9429 w 10068"/>
                  <a:gd name="connsiteY105" fmla="*/ 9357 h 10000"/>
                  <a:gd name="connsiteX106" fmla="*/ 9546 w 10068"/>
                  <a:gd name="connsiteY106" fmla="*/ 9440 h 10000"/>
                  <a:gd name="connsiteX107" fmla="*/ 9696 w 10068"/>
                  <a:gd name="connsiteY107" fmla="*/ 9543 h 10000"/>
                  <a:gd name="connsiteX108" fmla="*/ 10042 w 10068"/>
                  <a:gd name="connsiteY108" fmla="*/ 10000 h 10000"/>
                  <a:gd name="connsiteX109" fmla="*/ 9099 w 10068"/>
                  <a:gd name="connsiteY109" fmla="*/ 2668 h 10000"/>
                  <a:gd name="connsiteX110" fmla="*/ 5216 w 10068"/>
                  <a:gd name="connsiteY110" fmla="*/ 1 h 10000"/>
                  <a:gd name="connsiteX111" fmla="*/ 1453 w 10068"/>
                  <a:gd name="connsiteY111"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4251 w 10068"/>
                  <a:gd name="connsiteY10" fmla="*/ 6243 h 10000"/>
                  <a:gd name="connsiteX11" fmla="*/ 4235 w 10068"/>
                  <a:gd name="connsiteY11" fmla="*/ 6096 h 10000"/>
                  <a:gd name="connsiteX12" fmla="*/ 4202 w 10068"/>
                  <a:gd name="connsiteY12" fmla="*/ 5635 h 10000"/>
                  <a:gd name="connsiteX13" fmla="*/ 4235 w 10068"/>
                  <a:gd name="connsiteY13" fmla="*/ 5344 h 10000"/>
                  <a:gd name="connsiteX14" fmla="*/ 4251 w 10068"/>
                  <a:gd name="connsiteY14" fmla="*/ 5029 h 10000"/>
                  <a:gd name="connsiteX15" fmla="*/ 4366 w 10068"/>
                  <a:gd name="connsiteY15" fmla="*/ 4736 h 10000"/>
                  <a:gd name="connsiteX16" fmla="*/ 4467 w 10068"/>
                  <a:gd name="connsiteY16" fmla="*/ 4424 h 10000"/>
                  <a:gd name="connsiteX17" fmla="*/ 4599 w 10068"/>
                  <a:gd name="connsiteY17" fmla="*/ 4194 h 10000"/>
                  <a:gd name="connsiteX18" fmla="*/ 4698 w 10068"/>
                  <a:gd name="connsiteY18" fmla="*/ 4005 h 10000"/>
                  <a:gd name="connsiteX19" fmla="*/ 4833 w 10068"/>
                  <a:gd name="connsiteY19" fmla="*/ 3839 h 10000"/>
                  <a:gd name="connsiteX20" fmla="*/ 4948 w 10068"/>
                  <a:gd name="connsiteY20" fmla="*/ 3691 h 10000"/>
                  <a:gd name="connsiteX21" fmla="*/ 5047 w 10068"/>
                  <a:gd name="connsiteY21" fmla="*/ 3588 h 10000"/>
                  <a:gd name="connsiteX22" fmla="*/ 5182 w 10068"/>
                  <a:gd name="connsiteY22" fmla="*/ 3525 h 10000"/>
                  <a:gd name="connsiteX23" fmla="*/ 5266 w 10068"/>
                  <a:gd name="connsiteY23" fmla="*/ 3525 h 10000"/>
                  <a:gd name="connsiteX24" fmla="*/ 5349 w 10068"/>
                  <a:gd name="connsiteY24" fmla="*/ 3588 h 10000"/>
                  <a:gd name="connsiteX25" fmla="*/ 5430 w 10068"/>
                  <a:gd name="connsiteY25" fmla="*/ 3691 h 10000"/>
                  <a:gd name="connsiteX26" fmla="*/ 5482 w 10068"/>
                  <a:gd name="connsiteY26" fmla="*/ 3839 h 10000"/>
                  <a:gd name="connsiteX27" fmla="*/ 5515 w 10068"/>
                  <a:gd name="connsiteY27" fmla="*/ 4028 h 10000"/>
                  <a:gd name="connsiteX28" fmla="*/ 5582 w 10068"/>
                  <a:gd name="connsiteY28" fmla="*/ 4528 h 10000"/>
                  <a:gd name="connsiteX29" fmla="*/ 5615 w 10068"/>
                  <a:gd name="connsiteY29" fmla="*/ 5092 h 10000"/>
                  <a:gd name="connsiteX30" fmla="*/ 5648 w 10068"/>
                  <a:gd name="connsiteY30" fmla="*/ 5678 h 10000"/>
                  <a:gd name="connsiteX31" fmla="*/ 5648 w 10068"/>
                  <a:gd name="connsiteY31" fmla="*/ 5929 h 10000"/>
                  <a:gd name="connsiteX32" fmla="*/ 5648 w 10068"/>
                  <a:gd name="connsiteY32" fmla="*/ 6138 h 10000"/>
                  <a:gd name="connsiteX33" fmla="*/ 5615 w 10068"/>
                  <a:gd name="connsiteY33" fmla="*/ 6346 h 10000"/>
                  <a:gd name="connsiteX34" fmla="*/ 5615 w 10068"/>
                  <a:gd name="connsiteY34" fmla="*/ 6473 h 10000"/>
                  <a:gd name="connsiteX35" fmla="*/ 5615 w 10068"/>
                  <a:gd name="connsiteY35" fmla="*/ 6576 h 10000"/>
                  <a:gd name="connsiteX36" fmla="*/ 5615 w 10068"/>
                  <a:gd name="connsiteY36" fmla="*/ 6597 h 10000"/>
                  <a:gd name="connsiteX37" fmla="*/ 6244 w 10068"/>
                  <a:gd name="connsiteY37" fmla="*/ 3170 h 10000"/>
                  <a:gd name="connsiteX38" fmla="*/ 6278 w 10068"/>
                  <a:gd name="connsiteY38" fmla="*/ 3233 h 10000"/>
                  <a:gd name="connsiteX39" fmla="*/ 6310 w 10068"/>
                  <a:gd name="connsiteY39" fmla="*/ 3338 h 10000"/>
                  <a:gd name="connsiteX40" fmla="*/ 6359 w 10068"/>
                  <a:gd name="connsiteY40" fmla="*/ 3503 h 10000"/>
                  <a:gd name="connsiteX41" fmla="*/ 6410 w 10068"/>
                  <a:gd name="connsiteY41" fmla="*/ 3734 h 10000"/>
                  <a:gd name="connsiteX42" fmla="*/ 6458 w 10068"/>
                  <a:gd name="connsiteY42" fmla="*/ 3965 h 10000"/>
                  <a:gd name="connsiteX43" fmla="*/ 6542 w 10068"/>
                  <a:gd name="connsiteY43" fmla="*/ 4258 h 10000"/>
                  <a:gd name="connsiteX44" fmla="*/ 6627 w 10068"/>
                  <a:gd name="connsiteY44" fmla="*/ 4904 h 10000"/>
                  <a:gd name="connsiteX45" fmla="*/ 6644 w 10068"/>
                  <a:gd name="connsiteY45" fmla="*/ 5238 h 10000"/>
                  <a:gd name="connsiteX46" fmla="*/ 6644 w 10068"/>
                  <a:gd name="connsiteY46" fmla="*/ 5511 h 10000"/>
                  <a:gd name="connsiteX47" fmla="*/ 6644 w 10068"/>
                  <a:gd name="connsiteY47" fmla="*/ 5740 h 10000"/>
                  <a:gd name="connsiteX48" fmla="*/ 6627 w 10068"/>
                  <a:gd name="connsiteY48" fmla="*/ 5929 h 10000"/>
                  <a:gd name="connsiteX49" fmla="*/ 6592 w 10068"/>
                  <a:gd name="connsiteY49" fmla="*/ 6096 h 10000"/>
                  <a:gd name="connsiteX50" fmla="*/ 6577 w 10068"/>
                  <a:gd name="connsiteY50" fmla="*/ 6199 h 10000"/>
                  <a:gd name="connsiteX51" fmla="*/ 6542 w 10068"/>
                  <a:gd name="connsiteY51" fmla="*/ 6264 h 10000"/>
                  <a:gd name="connsiteX52" fmla="*/ 6542 w 10068"/>
                  <a:gd name="connsiteY52" fmla="*/ 6306 h 10000"/>
                  <a:gd name="connsiteX53" fmla="*/ 6542 w 10068"/>
                  <a:gd name="connsiteY53" fmla="*/ 6264 h 10000"/>
                  <a:gd name="connsiteX54" fmla="*/ 6627 w 10068"/>
                  <a:gd name="connsiteY54" fmla="*/ 6199 h 10000"/>
                  <a:gd name="connsiteX55" fmla="*/ 6709 w 10068"/>
                  <a:gd name="connsiteY55" fmla="*/ 6074 h 10000"/>
                  <a:gd name="connsiteX56" fmla="*/ 6774 w 10068"/>
                  <a:gd name="connsiteY56" fmla="*/ 5908 h 10000"/>
                  <a:gd name="connsiteX57" fmla="*/ 6975 w 10068"/>
                  <a:gd name="connsiteY57" fmla="*/ 5532 h 10000"/>
                  <a:gd name="connsiteX58" fmla="*/ 7154 w 10068"/>
                  <a:gd name="connsiteY58" fmla="*/ 5092 h 10000"/>
                  <a:gd name="connsiteX59" fmla="*/ 7173 w 10068"/>
                  <a:gd name="connsiteY59" fmla="*/ 4926 h 10000"/>
                  <a:gd name="connsiteX60" fmla="*/ 7206 w 10068"/>
                  <a:gd name="connsiteY60" fmla="*/ 4736 h 10000"/>
                  <a:gd name="connsiteX61" fmla="*/ 7206 w 10068"/>
                  <a:gd name="connsiteY61" fmla="*/ 4424 h 10000"/>
                  <a:gd name="connsiteX62" fmla="*/ 7154 w 10068"/>
                  <a:gd name="connsiteY62" fmla="*/ 4258 h 10000"/>
                  <a:gd name="connsiteX63" fmla="*/ 7122 w 10068"/>
                  <a:gd name="connsiteY63" fmla="*/ 4235 h 10000"/>
                  <a:gd name="connsiteX64" fmla="*/ 7122 w 10068"/>
                  <a:gd name="connsiteY64" fmla="*/ 4194 h 10000"/>
                  <a:gd name="connsiteX65" fmla="*/ 7154 w 10068"/>
                  <a:gd name="connsiteY65" fmla="*/ 4235 h 10000"/>
                  <a:gd name="connsiteX66" fmla="*/ 7206 w 10068"/>
                  <a:gd name="connsiteY66" fmla="*/ 4341 h 10000"/>
                  <a:gd name="connsiteX67" fmla="*/ 7290 w 10068"/>
                  <a:gd name="connsiteY67" fmla="*/ 4466 h 10000"/>
                  <a:gd name="connsiteX68" fmla="*/ 7389 w 10068"/>
                  <a:gd name="connsiteY68" fmla="*/ 4632 h 10000"/>
                  <a:gd name="connsiteX69" fmla="*/ 7573 w 10068"/>
                  <a:gd name="connsiteY69" fmla="*/ 4904 h 10000"/>
                  <a:gd name="connsiteX70" fmla="*/ 7638 w 10068"/>
                  <a:gd name="connsiteY70" fmla="*/ 5029 h 10000"/>
                  <a:gd name="connsiteX71" fmla="*/ 7654 w 10068"/>
                  <a:gd name="connsiteY71" fmla="*/ 5072 h 10000"/>
                  <a:gd name="connsiteX72" fmla="*/ 7705 w 10068"/>
                  <a:gd name="connsiteY72" fmla="*/ 5574 h 10000"/>
                  <a:gd name="connsiteX73" fmla="*/ 7737 w 10068"/>
                  <a:gd name="connsiteY73" fmla="*/ 6032 h 10000"/>
                  <a:gd name="connsiteX74" fmla="*/ 7737 w 10068"/>
                  <a:gd name="connsiteY74" fmla="*/ 6243 h 10000"/>
                  <a:gd name="connsiteX75" fmla="*/ 7769 w 10068"/>
                  <a:gd name="connsiteY75" fmla="*/ 6431 h 10000"/>
                  <a:gd name="connsiteX76" fmla="*/ 7785 w 10068"/>
                  <a:gd name="connsiteY76" fmla="*/ 6536 h 10000"/>
                  <a:gd name="connsiteX77" fmla="*/ 7820 w 10068"/>
                  <a:gd name="connsiteY77" fmla="*/ 6576 h 10000"/>
                  <a:gd name="connsiteX78" fmla="*/ 7820 w 10068"/>
                  <a:gd name="connsiteY78" fmla="*/ 6536 h 10000"/>
                  <a:gd name="connsiteX79" fmla="*/ 7870 w 10068"/>
                  <a:gd name="connsiteY79" fmla="*/ 6473 h 10000"/>
                  <a:gd name="connsiteX80" fmla="*/ 7921 w 10068"/>
                  <a:gd name="connsiteY80" fmla="*/ 6368 h 10000"/>
                  <a:gd name="connsiteX81" fmla="*/ 7970 w 10068"/>
                  <a:gd name="connsiteY81" fmla="*/ 6243 h 10000"/>
                  <a:gd name="connsiteX82" fmla="*/ 8103 w 10068"/>
                  <a:gd name="connsiteY82" fmla="*/ 5908 h 10000"/>
                  <a:gd name="connsiteX83" fmla="*/ 8184 w 10068"/>
                  <a:gd name="connsiteY83" fmla="*/ 5468 h 10000"/>
                  <a:gd name="connsiteX84" fmla="*/ 8218 w 10068"/>
                  <a:gd name="connsiteY84" fmla="*/ 5302 h 10000"/>
                  <a:gd name="connsiteX85" fmla="*/ 8218 w 10068"/>
                  <a:gd name="connsiteY85" fmla="*/ 5175 h 10000"/>
                  <a:gd name="connsiteX86" fmla="*/ 8168 w 10068"/>
                  <a:gd name="connsiteY86" fmla="*/ 4968 h 10000"/>
                  <a:gd name="connsiteX87" fmla="*/ 8103 w 10068"/>
                  <a:gd name="connsiteY87" fmla="*/ 4862 h 10000"/>
                  <a:gd name="connsiteX88" fmla="*/ 8086 w 10068"/>
                  <a:gd name="connsiteY88" fmla="*/ 4843 h 10000"/>
                  <a:gd name="connsiteX89" fmla="*/ 8218 w 10068"/>
                  <a:gd name="connsiteY89" fmla="*/ 5029 h 10000"/>
                  <a:gd name="connsiteX90" fmla="*/ 8367 w 10068"/>
                  <a:gd name="connsiteY90" fmla="*/ 5196 h 10000"/>
                  <a:gd name="connsiteX91" fmla="*/ 8568 w 10068"/>
                  <a:gd name="connsiteY91" fmla="*/ 5365 h 10000"/>
                  <a:gd name="connsiteX92" fmla="*/ 8751 w 10068"/>
                  <a:gd name="connsiteY92" fmla="*/ 5574 h 10000"/>
                  <a:gd name="connsiteX93" fmla="*/ 8900 w 10068"/>
                  <a:gd name="connsiteY93" fmla="*/ 5846 h 10000"/>
                  <a:gd name="connsiteX94" fmla="*/ 9065 w 10068"/>
                  <a:gd name="connsiteY94" fmla="*/ 6138 h 10000"/>
                  <a:gd name="connsiteX95" fmla="*/ 9198 w 10068"/>
                  <a:gd name="connsiteY95" fmla="*/ 6513 h 10000"/>
                  <a:gd name="connsiteX96" fmla="*/ 9298 w 10068"/>
                  <a:gd name="connsiteY96" fmla="*/ 6973 h 10000"/>
                  <a:gd name="connsiteX97" fmla="*/ 9364 w 10068"/>
                  <a:gd name="connsiteY97" fmla="*/ 7475 h 10000"/>
                  <a:gd name="connsiteX98" fmla="*/ 9413 w 10068"/>
                  <a:gd name="connsiteY98" fmla="*/ 7935 h 10000"/>
                  <a:gd name="connsiteX99" fmla="*/ 9413 w 10068"/>
                  <a:gd name="connsiteY99" fmla="*/ 8354 h 10000"/>
                  <a:gd name="connsiteX100" fmla="*/ 9413 w 10068"/>
                  <a:gd name="connsiteY100" fmla="*/ 8686 h 10000"/>
                  <a:gd name="connsiteX101" fmla="*/ 9413 w 10068"/>
                  <a:gd name="connsiteY101" fmla="*/ 8938 h 10000"/>
                  <a:gd name="connsiteX102" fmla="*/ 9379 w 10068"/>
                  <a:gd name="connsiteY102" fmla="*/ 9146 h 10000"/>
                  <a:gd name="connsiteX103" fmla="*/ 9379 w 10068"/>
                  <a:gd name="connsiteY103" fmla="*/ 9314 h 10000"/>
                  <a:gd name="connsiteX104" fmla="*/ 9379 w 10068"/>
                  <a:gd name="connsiteY104" fmla="*/ 9357 h 10000"/>
                  <a:gd name="connsiteX105" fmla="*/ 9429 w 10068"/>
                  <a:gd name="connsiteY105" fmla="*/ 9357 h 10000"/>
                  <a:gd name="connsiteX106" fmla="*/ 9546 w 10068"/>
                  <a:gd name="connsiteY106" fmla="*/ 9440 h 10000"/>
                  <a:gd name="connsiteX107" fmla="*/ 9696 w 10068"/>
                  <a:gd name="connsiteY107" fmla="*/ 9543 h 10000"/>
                  <a:gd name="connsiteX108" fmla="*/ 10042 w 10068"/>
                  <a:gd name="connsiteY108" fmla="*/ 10000 h 10000"/>
                  <a:gd name="connsiteX109" fmla="*/ 9099 w 10068"/>
                  <a:gd name="connsiteY109" fmla="*/ 2668 h 10000"/>
                  <a:gd name="connsiteX110" fmla="*/ 5216 w 10068"/>
                  <a:gd name="connsiteY110" fmla="*/ 1 h 10000"/>
                  <a:gd name="connsiteX111" fmla="*/ 1453 w 10068"/>
                  <a:gd name="connsiteY111"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4235 w 10068"/>
                  <a:gd name="connsiteY10" fmla="*/ 6096 h 10000"/>
                  <a:gd name="connsiteX11" fmla="*/ 4202 w 10068"/>
                  <a:gd name="connsiteY11" fmla="*/ 5635 h 10000"/>
                  <a:gd name="connsiteX12" fmla="*/ 4235 w 10068"/>
                  <a:gd name="connsiteY12" fmla="*/ 5344 h 10000"/>
                  <a:gd name="connsiteX13" fmla="*/ 4251 w 10068"/>
                  <a:gd name="connsiteY13" fmla="*/ 5029 h 10000"/>
                  <a:gd name="connsiteX14" fmla="*/ 4366 w 10068"/>
                  <a:gd name="connsiteY14" fmla="*/ 4736 h 10000"/>
                  <a:gd name="connsiteX15" fmla="*/ 4467 w 10068"/>
                  <a:gd name="connsiteY15" fmla="*/ 4424 h 10000"/>
                  <a:gd name="connsiteX16" fmla="*/ 4599 w 10068"/>
                  <a:gd name="connsiteY16" fmla="*/ 4194 h 10000"/>
                  <a:gd name="connsiteX17" fmla="*/ 4698 w 10068"/>
                  <a:gd name="connsiteY17" fmla="*/ 4005 h 10000"/>
                  <a:gd name="connsiteX18" fmla="*/ 4833 w 10068"/>
                  <a:gd name="connsiteY18" fmla="*/ 3839 h 10000"/>
                  <a:gd name="connsiteX19" fmla="*/ 4948 w 10068"/>
                  <a:gd name="connsiteY19" fmla="*/ 3691 h 10000"/>
                  <a:gd name="connsiteX20" fmla="*/ 5047 w 10068"/>
                  <a:gd name="connsiteY20" fmla="*/ 3588 h 10000"/>
                  <a:gd name="connsiteX21" fmla="*/ 5182 w 10068"/>
                  <a:gd name="connsiteY21" fmla="*/ 3525 h 10000"/>
                  <a:gd name="connsiteX22" fmla="*/ 5266 w 10068"/>
                  <a:gd name="connsiteY22" fmla="*/ 3525 h 10000"/>
                  <a:gd name="connsiteX23" fmla="*/ 5349 w 10068"/>
                  <a:gd name="connsiteY23" fmla="*/ 3588 h 10000"/>
                  <a:gd name="connsiteX24" fmla="*/ 5430 w 10068"/>
                  <a:gd name="connsiteY24" fmla="*/ 3691 h 10000"/>
                  <a:gd name="connsiteX25" fmla="*/ 5482 w 10068"/>
                  <a:gd name="connsiteY25" fmla="*/ 3839 h 10000"/>
                  <a:gd name="connsiteX26" fmla="*/ 5515 w 10068"/>
                  <a:gd name="connsiteY26" fmla="*/ 4028 h 10000"/>
                  <a:gd name="connsiteX27" fmla="*/ 5582 w 10068"/>
                  <a:gd name="connsiteY27" fmla="*/ 4528 h 10000"/>
                  <a:gd name="connsiteX28" fmla="*/ 5615 w 10068"/>
                  <a:gd name="connsiteY28" fmla="*/ 5092 h 10000"/>
                  <a:gd name="connsiteX29" fmla="*/ 5648 w 10068"/>
                  <a:gd name="connsiteY29" fmla="*/ 5678 h 10000"/>
                  <a:gd name="connsiteX30" fmla="*/ 5648 w 10068"/>
                  <a:gd name="connsiteY30" fmla="*/ 5929 h 10000"/>
                  <a:gd name="connsiteX31" fmla="*/ 5648 w 10068"/>
                  <a:gd name="connsiteY31" fmla="*/ 6138 h 10000"/>
                  <a:gd name="connsiteX32" fmla="*/ 5615 w 10068"/>
                  <a:gd name="connsiteY32" fmla="*/ 6346 h 10000"/>
                  <a:gd name="connsiteX33" fmla="*/ 5615 w 10068"/>
                  <a:gd name="connsiteY33" fmla="*/ 6473 h 10000"/>
                  <a:gd name="connsiteX34" fmla="*/ 5615 w 10068"/>
                  <a:gd name="connsiteY34" fmla="*/ 6576 h 10000"/>
                  <a:gd name="connsiteX35" fmla="*/ 5615 w 10068"/>
                  <a:gd name="connsiteY35" fmla="*/ 6597 h 10000"/>
                  <a:gd name="connsiteX36" fmla="*/ 6244 w 10068"/>
                  <a:gd name="connsiteY36" fmla="*/ 3170 h 10000"/>
                  <a:gd name="connsiteX37" fmla="*/ 6278 w 10068"/>
                  <a:gd name="connsiteY37" fmla="*/ 3233 h 10000"/>
                  <a:gd name="connsiteX38" fmla="*/ 6310 w 10068"/>
                  <a:gd name="connsiteY38" fmla="*/ 3338 h 10000"/>
                  <a:gd name="connsiteX39" fmla="*/ 6359 w 10068"/>
                  <a:gd name="connsiteY39" fmla="*/ 3503 h 10000"/>
                  <a:gd name="connsiteX40" fmla="*/ 6410 w 10068"/>
                  <a:gd name="connsiteY40" fmla="*/ 3734 h 10000"/>
                  <a:gd name="connsiteX41" fmla="*/ 6458 w 10068"/>
                  <a:gd name="connsiteY41" fmla="*/ 3965 h 10000"/>
                  <a:gd name="connsiteX42" fmla="*/ 6542 w 10068"/>
                  <a:gd name="connsiteY42" fmla="*/ 4258 h 10000"/>
                  <a:gd name="connsiteX43" fmla="*/ 6627 w 10068"/>
                  <a:gd name="connsiteY43" fmla="*/ 4904 h 10000"/>
                  <a:gd name="connsiteX44" fmla="*/ 6644 w 10068"/>
                  <a:gd name="connsiteY44" fmla="*/ 5238 h 10000"/>
                  <a:gd name="connsiteX45" fmla="*/ 6644 w 10068"/>
                  <a:gd name="connsiteY45" fmla="*/ 5511 h 10000"/>
                  <a:gd name="connsiteX46" fmla="*/ 6644 w 10068"/>
                  <a:gd name="connsiteY46" fmla="*/ 5740 h 10000"/>
                  <a:gd name="connsiteX47" fmla="*/ 6627 w 10068"/>
                  <a:gd name="connsiteY47" fmla="*/ 5929 h 10000"/>
                  <a:gd name="connsiteX48" fmla="*/ 6592 w 10068"/>
                  <a:gd name="connsiteY48" fmla="*/ 6096 h 10000"/>
                  <a:gd name="connsiteX49" fmla="*/ 6577 w 10068"/>
                  <a:gd name="connsiteY49" fmla="*/ 6199 h 10000"/>
                  <a:gd name="connsiteX50" fmla="*/ 6542 w 10068"/>
                  <a:gd name="connsiteY50" fmla="*/ 6264 h 10000"/>
                  <a:gd name="connsiteX51" fmla="*/ 6542 w 10068"/>
                  <a:gd name="connsiteY51" fmla="*/ 6306 h 10000"/>
                  <a:gd name="connsiteX52" fmla="*/ 6542 w 10068"/>
                  <a:gd name="connsiteY52" fmla="*/ 6264 h 10000"/>
                  <a:gd name="connsiteX53" fmla="*/ 6627 w 10068"/>
                  <a:gd name="connsiteY53" fmla="*/ 6199 h 10000"/>
                  <a:gd name="connsiteX54" fmla="*/ 6709 w 10068"/>
                  <a:gd name="connsiteY54" fmla="*/ 6074 h 10000"/>
                  <a:gd name="connsiteX55" fmla="*/ 6774 w 10068"/>
                  <a:gd name="connsiteY55" fmla="*/ 5908 h 10000"/>
                  <a:gd name="connsiteX56" fmla="*/ 6975 w 10068"/>
                  <a:gd name="connsiteY56" fmla="*/ 5532 h 10000"/>
                  <a:gd name="connsiteX57" fmla="*/ 7154 w 10068"/>
                  <a:gd name="connsiteY57" fmla="*/ 5092 h 10000"/>
                  <a:gd name="connsiteX58" fmla="*/ 7173 w 10068"/>
                  <a:gd name="connsiteY58" fmla="*/ 4926 h 10000"/>
                  <a:gd name="connsiteX59" fmla="*/ 7206 w 10068"/>
                  <a:gd name="connsiteY59" fmla="*/ 4736 h 10000"/>
                  <a:gd name="connsiteX60" fmla="*/ 7206 w 10068"/>
                  <a:gd name="connsiteY60" fmla="*/ 4424 h 10000"/>
                  <a:gd name="connsiteX61" fmla="*/ 7154 w 10068"/>
                  <a:gd name="connsiteY61" fmla="*/ 4258 h 10000"/>
                  <a:gd name="connsiteX62" fmla="*/ 7122 w 10068"/>
                  <a:gd name="connsiteY62" fmla="*/ 4235 h 10000"/>
                  <a:gd name="connsiteX63" fmla="*/ 7122 w 10068"/>
                  <a:gd name="connsiteY63" fmla="*/ 4194 h 10000"/>
                  <a:gd name="connsiteX64" fmla="*/ 7154 w 10068"/>
                  <a:gd name="connsiteY64" fmla="*/ 4235 h 10000"/>
                  <a:gd name="connsiteX65" fmla="*/ 7206 w 10068"/>
                  <a:gd name="connsiteY65" fmla="*/ 4341 h 10000"/>
                  <a:gd name="connsiteX66" fmla="*/ 7290 w 10068"/>
                  <a:gd name="connsiteY66" fmla="*/ 4466 h 10000"/>
                  <a:gd name="connsiteX67" fmla="*/ 7389 w 10068"/>
                  <a:gd name="connsiteY67" fmla="*/ 4632 h 10000"/>
                  <a:gd name="connsiteX68" fmla="*/ 7573 w 10068"/>
                  <a:gd name="connsiteY68" fmla="*/ 4904 h 10000"/>
                  <a:gd name="connsiteX69" fmla="*/ 7638 w 10068"/>
                  <a:gd name="connsiteY69" fmla="*/ 5029 h 10000"/>
                  <a:gd name="connsiteX70" fmla="*/ 7654 w 10068"/>
                  <a:gd name="connsiteY70" fmla="*/ 5072 h 10000"/>
                  <a:gd name="connsiteX71" fmla="*/ 7705 w 10068"/>
                  <a:gd name="connsiteY71" fmla="*/ 5574 h 10000"/>
                  <a:gd name="connsiteX72" fmla="*/ 7737 w 10068"/>
                  <a:gd name="connsiteY72" fmla="*/ 6032 h 10000"/>
                  <a:gd name="connsiteX73" fmla="*/ 7737 w 10068"/>
                  <a:gd name="connsiteY73" fmla="*/ 6243 h 10000"/>
                  <a:gd name="connsiteX74" fmla="*/ 7769 w 10068"/>
                  <a:gd name="connsiteY74" fmla="*/ 6431 h 10000"/>
                  <a:gd name="connsiteX75" fmla="*/ 7785 w 10068"/>
                  <a:gd name="connsiteY75" fmla="*/ 6536 h 10000"/>
                  <a:gd name="connsiteX76" fmla="*/ 7820 w 10068"/>
                  <a:gd name="connsiteY76" fmla="*/ 6576 h 10000"/>
                  <a:gd name="connsiteX77" fmla="*/ 7820 w 10068"/>
                  <a:gd name="connsiteY77" fmla="*/ 6536 h 10000"/>
                  <a:gd name="connsiteX78" fmla="*/ 7870 w 10068"/>
                  <a:gd name="connsiteY78" fmla="*/ 6473 h 10000"/>
                  <a:gd name="connsiteX79" fmla="*/ 7921 w 10068"/>
                  <a:gd name="connsiteY79" fmla="*/ 6368 h 10000"/>
                  <a:gd name="connsiteX80" fmla="*/ 7970 w 10068"/>
                  <a:gd name="connsiteY80" fmla="*/ 6243 h 10000"/>
                  <a:gd name="connsiteX81" fmla="*/ 8103 w 10068"/>
                  <a:gd name="connsiteY81" fmla="*/ 5908 h 10000"/>
                  <a:gd name="connsiteX82" fmla="*/ 8184 w 10068"/>
                  <a:gd name="connsiteY82" fmla="*/ 5468 h 10000"/>
                  <a:gd name="connsiteX83" fmla="*/ 8218 w 10068"/>
                  <a:gd name="connsiteY83" fmla="*/ 5302 h 10000"/>
                  <a:gd name="connsiteX84" fmla="*/ 8218 w 10068"/>
                  <a:gd name="connsiteY84" fmla="*/ 5175 h 10000"/>
                  <a:gd name="connsiteX85" fmla="*/ 8168 w 10068"/>
                  <a:gd name="connsiteY85" fmla="*/ 4968 h 10000"/>
                  <a:gd name="connsiteX86" fmla="*/ 8103 w 10068"/>
                  <a:gd name="connsiteY86" fmla="*/ 4862 h 10000"/>
                  <a:gd name="connsiteX87" fmla="*/ 8086 w 10068"/>
                  <a:gd name="connsiteY87" fmla="*/ 4843 h 10000"/>
                  <a:gd name="connsiteX88" fmla="*/ 8218 w 10068"/>
                  <a:gd name="connsiteY88" fmla="*/ 5029 h 10000"/>
                  <a:gd name="connsiteX89" fmla="*/ 8367 w 10068"/>
                  <a:gd name="connsiteY89" fmla="*/ 5196 h 10000"/>
                  <a:gd name="connsiteX90" fmla="*/ 8568 w 10068"/>
                  <a:gd name="connsiteY90" fmla="*/ 5365 h 10000"/>
                  <a:gd name="connsiteX91" fmla="*/ 8751 w 10068"/>
                  <a:gd name="connsiteY91" fmla="*/ 5574 h 10000"/>
                  <a:gd name="connsiteX92" fmla="*/ 8900 w 10068"/>
                  <a:gd name="connsiteY92" fmla="*/ 5846 h 10000"/>
                  <a:gd name="connsiteX93" fmla="*/ 9065 w 10068"/>
                  <a:gd name="connsiteY93" fmla="*/ 6138 h 10000"/>
                  <a:gd name="connsiteX94" fmla="*/ 9198 w 10068"/>
                  <a:gd name="connsiteY94" fmla="*/ 6513 h 10000"/>
                  <a:gd name="connsiteX95" fmla="*/ 9298 w 10068"/>
                  <a:gd name="connsiteY95" fmla="*/ 6973 h 10000"/>
                  <a:gd name="connsiteX96" fmla="*/ 9364 w 10068"/>
                  <a:gd name="connsiteY96" fmla="*/ 7475 h 10000"/>
                  <a:gd name="connsiteX97" fmla="*/ 9413 w 10068"/>
                  <a:gd name="connsiteY97" fmla="*/ 7935 h 10000"/>
                  <a:gd name="connsiteX98" fmla="*/ 9413 w 10068"/>
                  <a:gd name="connsiteY98" fmla="*/ 8354 h 10000"/>
                  <a:gd name="connsiteX99" fmla="*/ 9413 w 10068"/>
                  <a:gd name="connsiteY99" fmla="*/ 8686 h 10000"/>
                  <a:gd name="connsiteX100" fmla="*/ 9413 w 10068"/>
                  <a:gd name="connsiteY100" fmla="*/ 8938 h 10000"/>
                  <a:gd name="connsiteX101" fmla="*/ 9379 w 10068"/>
                  <a:gd name="connsiteY101" fmla="*/ 9146 h 10000"/>
                  <a:gd name="connsiteX102" fmla="*/ 9379 w 10068"/>
                  <a:gd name="connsiteY102" fmla="*/ 9314 h 10000"/>
                  <a:gd name="connsiteX103" fmla="*/ 9379 w 10068"/>
                  <a:gd name="connsiteY103" fmla="*/ 9357 h 10000"/>
                  <a:gd name="connsiteX104" fmla="*/ 9429 w 10068"/>
                  <a:gd name="connsiteY104" fmla="*/ 9357 h 10000"/>
                  <a:gd name="connsiteX105" fmla="*/ 9546 w 10068"/>
                  <a:gd name="connsiteY105" fmla="*/ 9440 h 10000"/>
                  <a:gd name="connsiteX106" fmla="*/ 9696 w 10068"/>
                  <a:gd name="connsiteY106" fmla="*/ 9543 h 10000"/>
                  <a:gd name="connsiteX107" fmla="*/ 10042 w 10068"/>
                  <a:gd name="connsiteY107" fmla="*/ 10000 h 10000"/>
                  <a:gd name="connsiteX108" fmla="*/ 9099 w 10068"/>
                  <a:gd name="connsiteY108" fmla="*/ 2668 h 10000"/>
                  <a:gd name="connsiteX109" fmla="*/ 5216 w 10068"/>
                  <a:gd name="connsiteY109" fmla="*/ 1 h 10000"/>
                  <a:gd name="connsiteX110" fmla="*/ 1453 w 10068"/>
                  <a:gd name="connsiteY110"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4202 w 10068"/>
                  <a:gd name="connsiteY10" fmla="*/ 5635 h 10000"/>
                  <a:gd name="connsiteX11" fmla="*/ 4235 w 10068"/>
                  <a:gd name="connsiteY11" fmla="*/ 5344 h 10000"/>
                  <a:gd name="connsiteX12" fmla="*/ 4251 w 10068"/>
                  <a:gd name="connsiteY12" fmla="*/ 5029 h 10000"/>
                  <a:gd name="connsiteX13" fmla="*/ 4366 w 10068"/>
                  <a:gd name="connsiteY13" fmla="*/ 4736 h 10000"/>
                  <a:gd name="connsiteX14" fmla="*/ 4467 w 10068"/>
                  <a:gd name="connsiteY14" fmla="*/ 4424 h 10000"/>
                  <a:gd name="connsiteX15" fmla="*/ 4599 w 10068"/>
                  <a:gd name="connsiteY15" fmla="*/ 4194 h 10000"/>
                  <a:gd name="connsiteX16" fmla="*/ 4698 w 10068"/>
                  <a:gd name="connsiteY16" fmla="*/ 4005 h 10000"/>
                  <a:gd name="connsiteX17" fmla="*/ 4833 w 10068"/>
                  <a:gd name="connsiteY17" fmla="*/ 3839 h 10000"/>
                  <a:gd name="connsiteX18" fmla="*/ 4948 w 10068"/>
                  <a:gd name="connsiteY18" fmla="*/ 3691 h 10000"/>
                  <a:gd name="connsiteX19" fmla="*/ 5047 w 10068"/>
                  <a:gd name="connsiteY19" fmla="*/ 3588 h 10000"/>
                  <a:gd name="connsiteX20" fmla="*/ 5182 w 10068"/>
                  <a:gd name="connsiteY20" fmla="*/ 3525 h 10000"/>
                  <a:gd name="connsiteX21" fmla="*/ 5266 w 10068"/>
                  <a:gd name="connsiteY21" fmla="*/ 3525 h 10000"/>
                  <a:gd name="connsiteX22" fmla="*/ 5349 w 10068"/>
                  <a:gd name="connsiteY22" fmla="*/ 3588 h 10000"/>
                  <a:gd name="connsiteX23" fmla="*/ 5430 w 10068"/>
                  <a:gd name="connsiteY23" fmla="*/ 3691 h 10000"/>
                  <a:gd name="connsiteX24" fmla="*/ 5482 w 10068"/>
                  <a:gd name="connsiteY24" fmla="*/ 3839 h 10000"/>
                  <a:gd name="connsiteX25" fmla="*/ 5515 w 10068"/>
                  <a:gd name="connsiteY25" fmla="*/ 4028 h 10000"/>
                  <a:gd name="connsiteX26" fmla="*/ 5582 w 10068"/>
                  <a:gd name="connsiteY26" fmla="*/ 4528 h 10000"/>
                  <a:gd name="connsiteX27" fmla="*/ 5615 w 10068"/>
                  <a:gd name="connsiteY27" fmla="*/ 5092 h 10000"/>
                  <a:gd name="connsiteX28" fmla="*/ 5648 w 10068"/>
                  <a:gd name="connsiteY28" fmla="*/ 5678 h 10000"/>
                  <a:gd name="connsiteX29" fmla="*/ 5648 w 10068"/>
                  <a:gd name="connsiteY29" fmla="*/ 5929 h 10000"/>
                  <a:gd name="connsiteX30" fmla="*/ 5648 w 10068"/>
                  <a:gd name="connsiteY30" fmla="*/ 6138 h 10000"/>
                  <a:gd name="connsiteX31" fmla="*/ 5615 w 10068"/>
                  <a:gd name="connsiteY31" fmla="*/ 6346 h 10000"/>
                  <a:gd name="connsiteX32" fmla="*/ 5615 w 10068"/>
                  <a:gd name="connsiteY32" fmla="*/ 6473 h 10000"/>
                  <a:gd name="connsiteX33" fmla="*/ 5615 w 10068"/>
                  <a:gd name="connsiteY33" fmla="*/ 6576 h 10000"/>
                  <a:gd name="connsiteX34" fmla="*/ 5615 w 10068"/>
                  <a:gd name="connsiteY34" fmla="*/ 6597 h 10000"/>
                  <a:gd name="connsiteX35" fmla="*/ 6244 w 10068"/>
                  <a:gd name="connsiteY35" fmla="*/ 3170 h 10000"/>
                  <a:gd name="connsiteX36" fmla="*/ 6278 w 10068"/>
                  <a:gd name="connsiteY36" fmla="*/ 3233 h 10000"/>
                  <a:gd name="connsiteX37" fmla="*/ 6310 w 10068"/>
                  <a:gd name="connsiteY37" fmla="*/ 3338 h 10000"/>
                  <a:gd name="connsiteX38" fmla="*/ 6359 w 10068"/>
                  <a:gd name="connsiteY38" fmla="*/ 3503 h 10000"/>
                  <a:gd name="connsiteX39" fmla="*/ 6410 w 10068"/>
                  <a:gd name="connsiteY39" fmla="*/ 3734 h 10000"/>
                  <a:gd name="connsiteX40" fmla="*/ 6458 w 10068"/>
                  <a:gd name="connsiteY40" fmla="*/ 3965 h 10000"/>
                  <a:gd name="connsiteX41" fmla="*/ 6542 w 10068"/>
                  <a:gd name="connsiteY41" fmla="*/ 4258 h 10000"/>
                  <a:gd name="connsiteX42" fmla="*/ 6627 w 10068"/>
                  <a:gd name="connsiteY42" fmla="*/ 4904 h 10000"/>
                  <a:gd name="connsiteX43" fmla="*/ 6644 w 10068"/>
                  <a:gd name="connsiteY43" fmla="*/ 5238 h 10000"/>
                  <a:gd name="connsiteX44" fmla="*/ 6644 w 10068"/>
                  <a:gd name="connsiteY44" fmla="*/ 5511 h 10000"/>
                  <a:gd name="connsiteX45" fmla="*/ 6644 w 10068"/>
                  <a:gd name="connsiteY45" fmla="*/ 5740 h 10000"/>
                  <a:gd name="connsiteX46" fmla="*/ 6627 w 10068"/>
                  <a:gd name="connsiteY46" fmla="*/ 5929 h 10000"/>
                  <a:gd name="connsiteX47" fmla="*/ 6592 w 10068"/>
                  <a:gd name="connsiteY47" fmla="*/ 6096 h 10000"/>
                  <a:gd name="connsiteX48" fmla="*/ 6577 w 10068"/>
                  <a:gd name="connsiteY48" fmla="*/ 6199 h 10000"/>
                  <a:gd name="connsiteX49" fmla="*/ 6542 w 10068"/>
                  <a:gd name="connsiteY49" fmla="*/ 6264 h 10000"/>
                  <a:gd name="connsiteX50" fmla="*/ 6542 w 10068"/>
                  <a:gd name="connsiteY50" fmla="*/ 6306 h 10000"/>
                  <a:gd name="connsiteX51" fmla="*/ 6542 w 10068"/>
                  <a:gd name="connsiteY51" fmla="*/ 6264 h 10000"/>
                  <a:gd name="connsiteX52" fmla="*/ 6627 w 10068"/>
                  <a:gd name="connsiteY52" fmla="*/ 6199 h 10000"/>
                  <a:gd name="connsiteX53" fmla="*/ 6709 w 10068"/>
                  <a:gd name="connsiteY53" fmla="*/ 6074 h 10000"/>
                  <a:gd name="connsiteX54" fmla="*/ 6774 w 10068"/>
                  <a:gd name="connsiteY54" fmla="*/ 5908 h 10000"/>
                  <a:gd name="connsiteX55" fmla="*/ 6975 w 10068"/>
                  <a:gd name="connsiteY55" fmla="*/ 5532 h 10000"/>
                  <a:gd name="connsiteX56" fmla="*/ 7154 w 10068"/>
                  <a:gd name="connsiteY56" fmla="*/ 5092 h 10000"/>
                  <a:gd name="connsiteX57" fmla="*/ 7173 w 10068"/>
                  <a:gd name="connsiteY57" fmla="*/ 4926 h 10000"/>
                  <a:gd name="connsiteX58" fmla="*/ 7206 w 10068"/>
                  <a:gd name="connsiteY58" fmla="*/ 4736 h 10000"/>
                  <a:gd name="connsiteX59" fmla="*/ 7206 w 10068"/>
                  <a:gd name="connsiteY59" fmla="*/ 4424 h 10000"/>
                  <a:gd name="connsiteX60" fmla="*/ 7154 w 10068"/>
                  <a:gd name="connsiteY60" fmla="*/ 4258 h 10000"/>
                  <a:gd name="connsiteX61" fmla="*/ 7122 w 10068"/>
                  <a:gd name="connsiteY61" fmla="*/ 4235 h 10000"/>
                  <a:gd name="connsiteX62" fmla="*/ 7122 w 10068"/>
                  <a:gd name="connsiteY62" fmla="*/ 4194 h 10000"/>
                  <a:gd name="connsiteX63" fmla="*/ 7154 w 10068"/>
                  <a:gd name="connsiteY63" fmla="*/ 4235 h 10000"/>
                  <a:gd name="connsiteX64" fmla="*/ 7206 w 10068"/>
                  <a:gd name="connsiteY64" fmla="*/ 4341 h 10000"/>
                  <a:gd name="connsiteX65" fmla="*/ 7290 w 10068"/>
                  <a:gd name="connsiteY65" fmla="*/ 4466 h 10000"/>
                  <a:gd name="connsiteX66" fmla="*/ 7389 w 10068"/>
                  <a:gd name="connsiteY66" fmla="*/ 4632 h 10000"/>
                  <a:gd name="connsiteX67" fmla="*/ 7573 w 10068"/>
                  <a:gd name="connsiteY67" fmla="*/ 4904 h 10000"/>
                  <a:gd name="connsiteX68" fmla="*/ 7638 w 10068"/>
                  <a:gd name="connsiteY68" fmla="*/ 5029 h 10000"/>
                  <a:gd name="connsiteX69" fmla="*/ 7654 w 10068"/>
                  <a:gd name="connsiteY69" fmla="*/ 5072 h 10000"/>
                  <a:gd name="connsiteX70" fmla="*/ 7705 w 10068"/>
                  <a:gd name="connsiteY70" fmla="*/ 5574 h 10000"/>
                  <a:gd name="connsiteX71" fmla="*/ 7737 w 10068"/>
                  <a:gd name="connsiteY71" fmla="*/ 6032 h 10000"/>
                  <a:gd name="connsiteX72" fmla="*/ 7737 w 10068"/>
                  <a:gd name="connsiteY72" fmla="*/ 6243 h 10000"/>
                  <a:gd name="connsiteX73" fmla="*/ 7769 w 10068"/>
                  <a:gd name="connsiteY73" fmla="*/ 6431 h 10000"/>
                  <a:gd name="connsiteX74" fmla="*/ 7785 w 10068"/>
                  <a:gd name="connsiteY74" fmla="*/ 6536 h 10000"/>
                  <a:gd name="connsiteX75" fmla="*/ 7820 w 10068"/>
                  <a:gd name="connsiteY75" fmla="*/ 6576 h 10000"/>
                  <a:gd name="connsiteX76" fmla="*/ 7820 w 10068"/>
                  <a:gd name="connsiteY76" fmla="*/ 6536 h 10000"/>
                  <a:gd name="connsiteX77" fmla="*/ 7870 w 10068"/>
                  <a:gd name="connsiteY77" fmla="*/ 6473 h 10000"/>
                  <a:gd name="connsiteX78" fmla="*/ 7921 w 10068"/>
                  <a:gd name="connsiteY78" fmla="*/ 6368 h 10000"/>
                  <a:gd name="connsiteX79" fmla="*/ 7970 w 10068"/>
                  <a:gd name="connsiteY79" fmla="*/ 6243 h 10000"/>
                  <a:gd name="connsiteX80" fmla="*/ 8103 w 10068"/>
                  <a:gd name="connsiteY80" fmla="*/ 5908 h 10000"/>
                  <a:gd name="connsiteX81" fmla="*/ 8184 w 10068"/>
                  <a:gd name="connsiteY81" fmla="*/ 5468 h 10000"/>
                  <a:gd name="connsiteX82" fmla="*/ 8218 w 10068"/>
                  <a:gd name="connsiteY82" fmla="*/ 5302 h 10000"/>
                  <a:gd name="connsiteX83" fmla="*/ 8218 w 10068"/>
                  <a:gd name="connsiteY83" fmla="*/ 5175 h 10000"/>
                  <a:gd name="connsiteX84" fmla="*/ 8168 w 10068"/>
                  <a:gd name="connsiteY84" fmla="*/ 4968 h 10000"/>
                  <a:gd name="connsiteX85" fmla="*/ 8103 w 10068"/>
                  <a:gd name="connsiteY85" fmla="*/ 4862 h 10000"/>
                  <a:gd name="connsiteX86" fmla="*/ 8086 w 10068"/>
                  <a:gd name="connsiteY86" fmla="*/ 4843 h 10000"/>
                  <a:gd name="connsiteX87" fmla="*/ 8218 w 10068"/>
                  <a:gd name="connsiteY87" fmla="*/ 5029 h 10000"/>
                  <a:gd name="connsiteX88" fmla="*/ 8367 w 10068"/>
                  <a:gd name="connsiteY88" fmla="*/ 5196 h 10000"/>
                  <a:gd name="connsiteX89" fmla="*/ 8568 w 10068"/>
                  <a:gd name="connsiteY89" fmla="*/ 5365 h 10000"/>
                  <a:gd name="connsiteX90" fmla="*/ 8751 w 10068"/>
                  <a:gd name="connsiteY90" fmla="*/ 5574 h 10000"/>
                  <a:gd name="connsiteX91" fmla="*/ 8900 w 10068"/>
                  <a:gd name="connsiteY91" fmla="*/ 5846 h 10000"/>
                  <a:gd name="connsiteX92" fmla="*/ 9065 w 10068"/>
                  <a:gd name="connsiteY92" fmla="*/ 6138 h 10000"/>
                  <a:gd name="connsiteX93" fmla="*/ 9198 w 10068"/>
                  <a:gd name="connsiteY93" fmla="*/ 6513 h 10000"/>
                  <a:gd name="connsiteX94" fmla="*/ 9298 w 10068"/>
                  <a:gd name="connsiteY94" fmla="*/ 6973 h 10000"/>
                  <a:gd name="connsiteX95" fmla="*/ 9364 w 10068"/>
                  <a:gd name="connsiteY95" fmla="*/ 7475 h 10000"/>
                  <a:gd name="connsiteX96" fmla="*/ 9413 w 10068"/>
                  <a:gd name="connsiteY96" fmla="*/ 7935 h 10000"/>
                  <a:gd name="connsiteX97" fmla="*/ 9413 w 10068"/>
                  <a:gd name="connsiteY97" fmla="*/ 8354 h 10000"/>
                  <a:gd name="connsiteX98" fmla="*/ 9413 w 10068"/>
                  <a:gd name="connsiteY98" fmla="*/ 8686 h 10000"/>
                  <a:gd name="connsiteX99" fmla="*/ 9413 w 10068"/>
                  <a:gd name="connsiteY99" fmla="*/ 8938 h 10000"/>
                  <a:gd name="connsiteX100" fmla="*/ 9379 w 10068"/>
                  <a:gd name="connsiteY100" fmla="*/ 9146 h 10000"/>
                  <a:gd name="connsiteX101" fmla="*/ 9379 w 10068"/>
                  <a:gd name="connsiteY101" fmla="*/ 9314 h 10000"/>
                  <a:gd name="connsiteX102" fmla="*/ 9379 w 10068"/>
                  <a:gd name="connsiteY102" fmla="*/ 9357 h 10000"/>
                  <a:gd name="connsiteX103" fmla="*/ 9429 w 10068"/>
                  <a:gd name="connsiteY103" fmla="*/ 9357 h 10000"/>
                  <a:gd name="connsiteX104" fmla="*/ 9546 w 10068"/>
                  <a:gd name="connsiteY104" fmla="*/ 9440 h 10000"/>
                  <a:gd name="connsiteX105" fmla="*/ 9696 w 10068"/>
                  <a:gd name="connsiteY105" fmla="*/ 9543 h 10000"/>
                  <a:gd name="connsiteX106" fmla="*/ 10042 w 10068"/>
                  <a:gd name="connsiteY106" fmla="*/ 10000 h 10000"/>
                  <a:gd name="connsiteX107" fmla="*/ 9099 w 10068"/>
                  <a:gd name="connsiteY107" fmla="*/ 2668 h 10000"/>
                  <a:gd name="connsiteX108" fmla="*/ 5216 w 10068"/>
                  <a:gd name="connsiteY108" fmla="*/ 1 h 10000"/>
                  <a:gd name="connsiteX109" fmla="*/ 1453 w 10068"/>
                  <a:gd name="connsiteY109"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4202 w 10068"/>
                  <a:gd name="connsiteY10" fmla="*/ 5635 h 10000"/>
                  <a:gd name="connsiteX11" fmla="*/ 4235 w 10068"/>
                  <a:gd name="connsiteY11" fmla="*/ 5344 h 10000"/>
                  <a:gd name="connsiteX12" fmla="*/ 4251 w 10068"/>
                  <a:gd name="connsiteY12" fmla="*/ 5029 h 10000"/>
                  <a:gd name="connsiteX13" fmla="*/ 4366 w 10068"/>
                  <a:gd name="connsiteY13" fmla="*/ 4736 h 10000"/>
                  <a:gd name="connsiteX14" fmla="*/ 4467 w 10068"/>
                  <a:gd name="connsiteY14" fmla="*/ 4424 h 10000"/>
                  <a:gd name="connsiteX15" fmla="*/ 4599 w 10068"/>
                  <a:gd name="connsiteY15" fmla="*/ 4194 h 10000"/>
                  <a:gd name="connsiteX16" fmla="*/ 4698 w 10068"/>
                  <a:gd name="connsiteY16" fmla="*/ 4005 h 10000"/>
                  <a:gd name="connsiteX17" fmla="*/ 4833 w 10068"/>
                  <a:gd name="connsiteY17" fmla="*/ 3839 h 10000"/>
                  <a:gd name="connsiteX18" fmla="*/ 4948 w 10068"/>
                  <a:gd name="connsiteY18" fmla="*/ 3691 h 10000"/>
                  <a:gd name="connsiteX19" fmla="*/ 5047 w 10068"/>
                  <a:gd name="connsiteY19" fmla="*/ 3588 h 10000"/>
                  <a:gd name="connsiteX20" fmla="*/ 5182 w 10068"/>
                  <a:gd name="connsiteY20" fmla="*/ 3440 h 10000"/>
                  <a:gd name="connsiteX21" fmla="*/ 5266 w 10068"/>
                  <a:gd name="connsiteY21" fmla="*/ 3525 h 10000"/>
                  <a:gd name="connsiteX22" fmla="*/ 5349 w 10068"/>
                  <a:gd name="connsiteY22" fmla="*/ 3588 h 10000"/>
                  <a:gd name="connsiteX23" fmla="*/ 5430 w 10068"/>
                  <a:gd name="connsiteY23" fmla="*/ 3691 h 10000"/>
                  <a:gd name="connsiteX24" fmla="*/ 5482 w 10068"/>
                  <a:gd name="connsiteY24" fmla="*/ 3839 h 10000"/>
                  <a:gd name="connsiteX25" fmla="*/ 5515 w 10068"/>
                  <a:gd name="connsiteY25" fmla="*/ 4028 h 10000"/>
                  <a:gd name="connsiteX26" fmla="*/ 5582 w 10068"/>
                  <a:gd name="connsiteY26" fmla="*/ 4528 h 10000"/>
                  <a:gd name="connsiteX27" fmla="*/ 5615 w 10068"/>
                  <a:gd name="connsiteY27" fmla="*/ 5092 h 10000"/>
                  <a:gd name="connsiteX28" fmla="*/ 5648 w 10068"/>
                  <a:gd name="connsiteY28" fmla="*/ 5678 h 10000"/>
                  <a:gd name="connsiteX29" fmla="*/ 5648 w 10068"/>
                  <a:gd name="connsiteY29" fmla="*/ 5929 h 10000"/>
                  <a:gd name="connsiteX30" fmla="*/ 5648 w 10068"/>
                  <a:gd name="connsiteY30" fmla="*/ 6138 h 10000"/>
                  <a:gd name="connsiteX31" fmla="*/ 5615 w 10068"/>
                  <a:gd name="connsiteY31" fmla="*/ 6346 h 10000"/>
                  <a:gd name="connsiteX32" fmla="*/ 5615 w 10068"/>
                  <a:gd name="connsiteY32" fmla="*/ 6473 h 10000"/>
                  <a:gd name="connsiteX33" fmla="*/ 5615 w 10068"/>
                  <a:gd name="connsiteY33" fmla="*/ 6576 h 10000"/>
                  <a:gd name="connsiteX34" fmla="*/ 5615 w 10068"/>
                  <a:gd name="connsiteY34" fmla="*/ 6597 h 10000"/>
                  <a:gd name="connsiteX35" fmla="*/ 6244 w 10068"/>
                  <a:gd name="connsiteY35" fmla="*/ 3170 h 10000"/>
                  <a:gd name="connsiteX36" fmla="*/ 6278 w 10068"/>
                  <a:gd name="connsiteY36" fmla="*/ 3233 h 10000"/>
                  <a:gd name="connsiteX37" fmla="*/ 6310 w 10068"/>
                  <a:gd name="connsiteY37" fmla="*/ 3338 h 10000"/>
                  <a:gd name="connsiteX38" fmla="*/ 6359 w 10068"/>
                  <a:gd name="connsiteY38" fmla="*/ 3503 h 10000"/>
                  <a:gd name="connsiteX39" fmla="*/ 6410 w 10068"/>
                  <a:gd name="connsiteY39" fmla="*/ 3734 h 10000"/>
                  <a:gd name="connsiteX40" fmla="*/ 6458 w 10068"/>
                  <a:gd name="connsiteY40" fmla="*/ 3965 h 10000"/>
                  <a:gd name="connsiteX41" fmla="*/ 6542 w 10068"/>
                  <a:gd name="connsiteY41" fmla="*/ 4258 h 10000"/>
                  <a:gd name="connsiteX42" fmla="*/ 6627 w 10068"/>
                  <a:gd name="connsiteY42" fmla="*/ 4904 h 10000"/>
                  <a:gd name="connsiteX43" fmla="*/ 6644 w 10068"/>
                  <a:gd name="connsiteY43" fmla="*/ 5238 h 10000"/>
                  <a:gd name="connsiteX44" fmla="*/ 6644 w 10068"/>
                  <a:gd name="connsiteY44" fmla="*/ 5511 h 10000"/>
                  <a:gd name="connsiteX45" fmla="*/ 6644 w 10068"/>
                  <a:gd name="connsiteY45" fmla="*/ 5740 h 10000"/>
                  <a:gd name="connsiteX46" fmla="*/ 6627 w 10068"/>
                  <a:gd name="connsiteY46" fmla="*/ 5929 h 10000"/>
                  <a:gd name="connsiteX47" fmla="*/ 6592 w 10068"/>
                  <a:gd name="connsiteY47" fmla="*/ 6096 h 10000"/>
                  <a:gd name="connsiteX48" fmla="*/ 6577 w 10068"/>
                  <a:gd name="connsiteY48" fmla="*/ 6199 h 10000"/>
                  <a:gd name="connsiteX49" fmla="*/ 6542 w 10068"/>
                  <a:gd name="connsiteY49" fmla="*/ 6264 h 10000"/>
                  <a:gd name="connsiteX50" fmla="*/ 6542 w 10068"/>
                  <a:gd name="connsiteY50" fmla="*/ 6306 h 10000"/>
                  <a:gd name="connsiteX51" fmla="*/ 6542 w 10068"/>
                  <a:gd name="connsiteY51" fmla="*/ 6264 h 10000"/>
                  <a:gd name="connsiteX52" fmla="*/ 6627 w 10068"/>
                  <a:gd name="connsiteY52" fmla="*/ 6199 h 10000"/>
                  <a:gd name="connsiteX53" fmla="*/ 6709 w 10068"/>
                  <a:gd name="connsiteY53" fmla="*/ 6074 h 10000"/>
                  <a:gd name="connsiteX54" fmla="*/ 6774 w 10068"/>
                  <a:gd name="connsiteY54" fmla="*/ 5908 h 10000"/>
                  <a:gd name="connsiteX55" fmla="*/ 6975 w 10068"/>
                  <a:gd name="connsiteY55" fmla="*/ 5532 h 10000"/>
                  <a:gd name="connsiteX56" fmla="*/ 7154 w 10068"/>
                  <a:gd name="connsiteY56" fmla="*/ 5092 h 10000"/>
                  <a:gd name="connsiteX57" fmla="*/ 7173 w 10068"/>
                  <a:gd name="connsiteY57" fmla="*/ 4926 h 10000"/>
                  <a:gd name="connsiteX58" fmla="*/ 7206 w 10068"/>
                  <a:gd name="connsiteY58" fmla="*/ 4736 h 10000"/>
                  <a:gd name="connsiteX59" fmla="*/ 7206 w 10068"/>
                  <a:gd name="connsiteY59" fmla="*/ 4424 h 10000"/>
                  <a:gd name="connsiteX60" fmla="*/ 7154 w 10068"/>
                  <a:gd name="connsiteY60" fmla="*/ 4258 h 10000"/>
                  <a:gd name="connsiteX61" fmla="*/ 7122 w 10068"/>
                  <a:gd name="connsiteY61" fmla="*/ 4235 h 10000"/>
                  <a:gd name="connsiteX62" fmla="*/ 7122 w 10068"/>
                  <a:gd name="connsiteY62" fmla="*/ 4194 h 10000"/>
                  <a:gd name="connsiteX63" fmla="*/ 7154 w 10068"/>
                  <a:gd name="connsiteY63" fmla="*/ 4235 h 10000"/>
                  <a:gd name="connsiteX64" fmla="*/ 7206 w 10068"/>
                  <a:gd name="connsiteY64" fmla="*/ 4341 h 10000"/>
                  <a:gd name="connsiteX65" fmla="*/ 7290 w 10068"/>
                  <a:gd name="connsiteY65" fmla="*/ 4466 h 10000"/>
                  <a:gd name="connsiteX66" fmla="*/ 7389 w 10068"/>
                  <a:gd name="connsiteY66" fmla="*/ 4632 h 10000"/>
                  <a:gd name="connsiteX67" fmla="*/ 7573 w 10068"/>
                  <a:gd name="connsiteY67" fmla="*/ 4904 h 10000"/>
                  <a:gd name="connsiteX68" fmla="*/ 7638 w 10068"/>
                  <a:gd name="connsiteY68" fmla="*/ 5029 h 10000"/>
                  <a:gd name="connsiteX69" fmla="*/ 7654 w 10068"/>
                  <a:gd name="connsiteY69" fmla="*/ 5072 h 10000"/>
                  <a:gd name="connsiteX70" fmla="*/ 7705 w 10068"/>
                  <a:gd name="connsiteY70" fmla="*/ 5574 h 10000"/>
                  <a:gd name="connsiteX71" fmla="*/ 7737 w 10068"/>
                  <a:gd name="connsiteY71" fmla="*/ 6032 h 10000"/>
                  <a:gd name="connsiteX72" fmla="*/ 7737 w 10068"/>
                  <a:gd name="connsiteY72" fmla="*/ 6243 h 10000"/>
                  <a:gd name="connsiteX73" fmla="*/ 7769 w 10068"/>
                  <a:gd name="connsiteY73" fmla="*/ 6431 h 10000"/>
                  <a:gd name="connsiteX74" fmla="*/ 7785 w 10068"/>
                  <a:gd name="connsiteY74" fmla="*/ 6536 h 10000"/>
                  <a:gd name="connsiteX75" fmla="*/ 7820 w 10068"/>
                  <a:gd name="connsiteY75" fmla="*/ 6576 h 10000"/>
                  <a:gd name="connsiteX76" fmla="*/ 7820 w 10068"/>
                  <a:gd name="connsiteY76" fmla="*/ 6536 h 10000"/>
                  <a:gd name="connsiteX77" fmla="*/ 7870 w 10068"/>
                  <a:gd name="connsiteY77" fmla="*/ 6473 h 10000"/>
                  <a:gd name="connsiteX78" fmla="*/ 7921 w 10068"/>
                  <a:gd name="connsiteY78" fmla="*/ 6368 h 10000"/>
                  <a:gd name="connsiteX79" fmla="*/ 7970 w 10068"/>
                  <a:gd name="connsiteY79" fmla="*/ 6243 h 10000"/>
                  <a:gd name="connsiteX80" fmla="*/ 8103 w 10068"/>
                  <a:gd name="connsiteY80" fmla="*/ 5908 h 10000"/>
                  <a:gd name="connsiteX81" fmla="*/ 8184 w 10068"/>
                  <a:gd name="connsiteY81" fmla="*/ 5468 h 10000"/>
                  <a:gd name="connsiteX82" fmla="*/ 8218 w 10068"/>
                  <a:gd name="connsiteY82" fmla="*/ 5302 h 10000"/>
                  <a:gd name="connsiteX83" fmla="*/ 8218 w 10068"/>
                  <a:gd name="connsiteY83" fmla="*/ 5175 h 10000"/>
                  <a:gd name="connsiteX84" fmla="*/ 8168 w 10068"/>
                  <a:gd name="connsiteY84" fmla="*/ 4968 h 10000"/>
                  <a:gd name="connsiteX85" fmla="*/ 8103 w 10068"/>
                  <a:gd name="connsiteY85" fmla="*/ 4862 h 10000"/>
                  <a:gd name="connsiteX86" fmla="*/ 8086 w 10068"/>
                  <a:gd name="connsiteY86" fmla="*/ 4843 h 10000"/>
                  <a:gd name="connsiteX87" fmla="*/ 8218 w 10068"/>
                  <a:gd name="connsiteY87" fmla="*/ 5029 h 10000"/>
                  <a:gd name="connsiteX88" fmla="*/ 8367 w 10068"/>
                  <a:gd name="connsiteY88" fmla="*/ 5196 h 10000"/>
                  <a:gd name="connsiteX89" fmla="*/ 8568 w 10068"/>
                  <a:gd name="connsiteY89" fmla="*/ 5365 h 10000"/>
                  <a:gd name="connsiteX90" fmla="*/ 8751 w 10068"/>
                  <a:gd name="connsiteY90" fmla="*/ 5574 h 10000"/>
                  <a:gd name="connsiteX91" fmla="*/ 8900 w 10068"/>
                  <a:gd name="connsiteY91" fmla="*/ 5846 h 10000"/>
                  <a:gd name="connsiteX92" fmla="*/ 9065 w 10068"/>
                  <a:gd name="connsiteY92" fmla="*/ 6138 h 10000"/>
                  <a:gd name="connsiteX93" fmla="*/ 9198 w 10068"/>
                  <a:gd name="connsiteY93" fmla="*/ 6513 h 10000"/>
                  <a:gd name="connsiteX94" fmla="*/ 9298 w 10068"/>
                  <a:gd name="connsiteY94" fmla="*/ 6973 h 10000"/>
                  <a:gd name="connsiteX95" fmla="*/ 9364 w 10068"/>
                  <a:gd name="connsiteY95" fmla="*/ 7475 h 10000"/>
                  <a:gd name="connsiteX96" fmla="*/ 9413 w 10068"/>
                  <a:gd name="connsiteY96" fmla="*/ 7935 h 10000"/>
                  <a:gd name="connsiteX97" fmla="*/ 9413 w 10068"/>
                  <a:gd name="connsiteY97" fmla="*/ 8354 h 10000"/>
                  <a:gd name="connsiteX98" fmla="*/ 9413 w 10068"/>
                  <a:gd name="connsiteY98" fmla="*/ 8686 h 10000"/>
                  <a:gd name="connsiteX99" fmla="*/ 9413 w 10068"/>
                  <a:gd name="connsiteY99" fmla="*/ 8938 h 10000"/>
                  <a:gd name="connsiteX100" fmla="*/ 9379 w 10068"/>
                  <a:gd name="connsiteY100" fmla="*/ 9146 h 10000"/>
                  <a:gd name="connsiteX101" fmla="*/ 9379 w 10068"/>
                  <a:gd name="connsiteY101" fmla="*/ 9314 h 10000"/>
                  <a:gd name="connsiteX102" fmla="*/ 9379 w 10068"/>
                  <a:gd name="connsiteY102" fmla="*/ 9357 h 10000"/>
                  <a:gd name="connsiteX103" fmla="*/ 9429 w 10068"/>
                  <a:gd name="connsiteY103" fmla="*/ 9357 h 10000"/>
                  <a:gd name="connsiteX104" fmla="*/ 9546 w 10068"/>
                  <a:gd name="connsiteY104" fmla="*/ 9440 h 10000"/>
                  <a:gd name="connsiteX105" fmla="*/ 9696 w 10068"/>
                  <a:gd name="connsiteY105" fmla="*/ 9543 h 10000"/>
                  <a:gd name="connsiteX106" fmla="*/ 10042 w 10068"/>
                  <a:gd name="connsiteY106" fmla="*/ 10000 h 10000"/>
                  <a:gd name="connsiteX107" fmla="*/ 9099 w 10068"/>
                  <a:gd name="connsiteY107" fmla="*/ 2668 h 10000"/>
                  <a:gd name="connsiteX108" fmla="*/ 5216 w 10068"/>
                  <a:gd name="connsiteY108" fmla="*/ 1 h 10000"/>
                  <a:gd name="connsiteX109" fmla="*/ 1453 w 10068"/>
                  <a:gd name="connsiteY109"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4202 w 10068"/>
                  <a:gd name="connsiteY10" fmla="*/ 5635 h 10000"/>
                  <a:gd name="connsiteX11" fmla="*/ 4235 w 10068"/>
                  <a:gd name="connsiteY11" fmla="*/ 5344 h 10000"/>
                  <a:gd name="connsiteX12" fmla="*/ 4251 w 10068"/>
                  <a:gd name="connsiteY12" fmla="*/ 5029 h 10000"/>
                  <a:gd name="connsiteX13" fmla="*/ 4366 w 10068"/>
                  <a:gd name="connsiteY13" fmla="*/ 4736 h 10000"/>
                  <a:gd name="connsiteX14" fmla="*/ 4467 w 10068"/>
                  <a:gd name="connsiteY14" fmla="*/ 4424 h 10000"/>
                  <a:gd name="connsiteX15" fmla="*/ 4599 w 10068"/>
                  <a:gd name="connsiteY15" fmla="*/ 4194 h 10000"/>
                  <a:gd name="connsiteX16" fmla="*/ 4698 w 10068"/>
                  <a:gd name="connsiteY16" fmla="*/ 4005 h 10000"/>
                  <a:gd name="connsiteX17" fmla="*/ 4833 w 10068"/>
                  <a:gd name="connsiteY17" fmla="*/ 3839 h 10000"/>
                  <a:gd name="connsiteX18" fmla="*/ 4948 w 10068"/>
                  <a:gd name="connsiteY18" fmla="*/ 3691 h 10000"/>
                  <a:gd name="connsiteX19" fmla="*/ 5047 w 10068"/>
                  <a:gd name="connsiteY19" fmla="*/ 3588 h 10000"/>
                  <a:gd name="connsiteX20" fmla="*/ 5182 w 10068"/>
                  <a:gd name="connsiteY20" fmla="*/ 3440 h 10000"/>
                  <a:gd name="connsiteX21" fmla="*/ 5266 w 10068"/>
                  <a:gd name="connsiteY21" fmla="*/ 3525 h 10000"/>
                  <a:gd name="connsiteX22" fmla="*/ 5349 w 10068"/>
                  <a:gd name="connsiteY22" fmla="*/ 3588 h 10000"/>
                  <a:gd name="connsiteX23" fmla="*/ 5430 w 10068"/>
                  <a:gd name="connsiteY23" fmla="*/ 3691 h 10000"/>
                  <a:gd name="connsiteX24" fmla="*/ 5482 w 10068"/>
                  <a:gd name="connsiteY24" fmla="*/ 3839 h 10000"/>
                  <a:gd name="connsiteX25" fmla="*/ 5515 w 10068"/>
                  <a:gd name="connsiteY25" fmla="*/ 4028 h 10000"/>
                  <a:gd name="connsiteX26" fmla="*/ 5582 w 10068"/>
                  <a:gd name="connsiteY26" fmla="*/ 4528 h 10000"/>
                  <a:gd name="connsiteX27" fmla="*/ 5615 w 10068"/>
                  <a:gd name="connsiteY27" fmla="*/ 5092 h 10000"/>
                  <a:gd name="connsiteX28" fmla="*/ 5648 w 10068"/>
                  <a:gd name="connsiteY28" fmla="*/ 5678 h 10000"/>
                  <a:gd name="connsiteX29" fmla="*/ 5648 w 10068"/>
                  <a:gd name="connsiteY29" fmla="*/ 5929 h 10000"/>
                  <a:gd name="connsiteX30" fmla="*/ 5648 w 10068"/>
                  <a:gd name="connsiteY30" fmla="*/ 6138 h 10000"/>
                  <a:gd name="connsiteX31" fmla="*/ 5615 w 10068"/>
                  <a:gd name="connsiteY31" fmla="*/ 6346 h 10000"/>
                  <a:gd name="connsiteX32" fmla="*/ 5615 w 10068"/>
                  <a:gd name="connsiteY32" fmla="*/ 6473 h 10000"/>
                  <a:gd name="connsiteX33" fmla="*/ 5615 w 10068"/>
                  <a:gd name="connsiteY33" fmla="*/ 6576 h 10000"/>
                  <a:gd name="connsiteX34" fmla="*/ 5615 w 10068"/>
                  <a:gd name="connsiteY34" fmla="*/ 6597 h 10000"/>
                  <a:gd name="connsiteX35" fmla="*/ 6244 w 10068"/>
                  <a:gd name="connsiteY35" fmla="*/ 3170 h 10000"/>
                  <a:gd name="connsiteX36" fmla="*/ 6278 w 10068"/>
                  <a:gd name="connsiteY36" fmla="*/ 3233 h 10000"/>
                  <a:gd name="connsiteX37" fmla="*/ 6310 w 10068"/>
                  <a:gd name="connsiteY37" fmla="*/ 3338 h 10000"/>
                  <a:gd name="connsiteX38" fmla="*/ 6359 w 10068"/>
                  <a:gd name="connsiteY38" fmla="*/ 3503 h 10000"/>
                  <a:gd name="connsiteX39" fmla="*/ 6410 w 10068"/>
                  <a:gd name="connsiteY39" fmla="*/ 3734 h 10000"/>
                  <a:gd name="connsiteX40" fmla="*/ 6458 w 10068"/>
                  <a:gd name="connsiteY40" fmla="*/ 3965 h 10000"/>
                  <a:gd name="connsiteX41" fmla="*/ 6542 w 10068"/>
                  <a:gd name="connsiteY41" fmla="*/ 4258 h 10000"/>
                  <a:gd name="connsiteX42" fmla="*/ 6627 w 10068"/>
                  <a:gd name="connsiteY42" fmla="*/ 4904 h 10000"/>
                  <a:gd name="connsiteX43" fmla="*/ 6644 w 10068"/>
                  <a:gd name="connsiteY43" fmla="*/ 5238 h 10000"/>
                  <a:gd name="connsiteX44" fmla="*/ 6644 w 10068"/>
                  <a:gd name="connsiteY44" fmla="*/ 5511 h 10000"/>
                  <a:gd name="connsiteX45" fmla="*/ 6644 w 10068"/>
                  <a:gd name="connsiteY45" fmla="*/ 5740 h 10000"/>
                  <a:gd name="connsiteX46" fmla="*/ 6627 w 10068"/>
                  <a:gd name="connsiteY46" fmla="*/ 5929 h 10000"/>
                  <a:gd name="connsiteX47" fmla="*/ 6592 w 10068"/>
                  <a:gd name="connsiteY47" fmla="*/ 6096 h 10000"/>
                  <a:gd name="connsiteX48" fmla="*/ 6577 w 10068"/>
                  <a:gd name="connsiteY48" fmla="*/ 6199 h 10000"/>
                  <a:gd name="connsiteX49" fmla="*/ 6542 w 10068"/>
                  <a:gd name="connsiteY49" fmla="*/ 6264 h 10000"/>
                  <a:gd name="connsiteX50" fmla="*/ 6542 w 10068"/>
                  <a:gd name="connsiteY50" fmla="*/ 6306 h 10000"/>
                  <a:gd name="connsiteX51" fmla="*/ 6542 w 10068"/>
                  <a:gd name="connsiteY51" fmla="*/ 6264 h 10000"/>
                  <a:gd name="connsiteX52" fmla="*/ 6627 w 10068"/>
                  <a:gd name="connsiteY52" fmla="*/ 6199 h 10000"/>
                  <a:gd name="connsiteX53" fmla="*/ 6709 w 10068"/>
                  <a:gd name="connsiteY53" fmla="*/ 6074 h 10000"/>
                  <a:gd name="connsiteX54" fmla="*/ 6774 w 10068"/>
                  <a:gd name="connsiteY54" fmla="*/ 5908 h 10000"/>
                  <a:gd name="connsiteX55" fmla="*/ 6975 w 10068"/>
                  <a:gd name="connsiteY55" fmla="*/ 5532 h 10000"/>
                  <a:gd name="connsiteX56" fmla="*/ 7154 w 10068"/>
                  <a:gd name="connsiteY56" fmla="*/ 5092 h 10000"/>
                  <a:gd name="connsiteX57" fmla="*/ 7173 w 10068"/>
                  <a:gd name="connsiteY57" fmla="*/ 4926 h 10000"/>
                  <a:gd name="connsiteX58" fmla="*/ 7206 w 10068"/>
                  <a:gd name="connsiteY58" fmla="*/ 4736 h 10000"/>
                  <a:gd name="connsiteX59" fmla="*/ 7206 w 10068"/>
                  <a:gd name="connsiteY59" fmla="*/ 4424 h 10000"/>
                  <a:gd name="connsiteX60" fmla="*/ 7154 w 10068"/>
                  <a:gd name="connsiteY60" fmla="*/ 4258 h 10000"/>
                  <a:gd name="connsiteX61" fmla="*/ 7122 w 10068"/>
                  <a:gd name="connsiteY61" fmla="*/ 4235 h 10000"/>
                  <a:gd name="connsiteX62" fmla="*/ 7122 w 10068"/>
                  <a:gd name="connsiteY62" fmla="*/ 4194 h 10000"/>
                  <a:gd name="connsiteX63" fmla="*/ 7154 w 10068"/>
                  <a:gd name="connsiteY63" fmla="*/ 4235 h 10000"/>
                  <a:gd name="connsiteX64" fmla="*/ 7206 w 10068"/>
                  <a:gd name="connsiteY64" fmla="*/ 4341 h 10000"/>
                  <a:gd name="connsiteX65" fmla="*/ 7290 w 10068"/>
                  <a:gd name="connsiteY65" fmla="*/ 4466 h 10000"/>
                  <a:gd name="connsiteX66" fmla="*/ 7389 w 10068"/>
                  <a:gd name="connsiteY66" fmla="*/ 4632 h 10000"/>
                  <a:gd name="connsiteX67" fmla="*/ 7573 w 10068"/>
                  <a:gd name="connsiteY67" fmla="*/ 4904 h 10000"/>
                  <a:gd name="connsiteX68" fmla="*/ 7638 w 10068"/>
                  <a:gd name="connsiteY68" fmla="*/ 5029 h 10000"/>
                  <a:gd name="connsiteX69" fmla="*/ 7654 w 10068"/>
                  <a:gd name="connsiteY69" fmla="*/ 5072 h 10000"/>
                  <a:gd name="connsiteX70" fmla="*/ 7705 w 10068"/>
                  <a:gd name="connsiteY70" fmla="*/ 5574 h 10000"/>
                  <a:gd name="connsiteX71" fmla="*/ 7737 w 10068"/>
                  <a:gd name="connsiteY71" fmla="*/ 6032 h 10000"/>
                  <a:gd name="connsiteX72" fmla="*/ 7737 w 10068"/>
                  <a:gd name="connsiteY72" fmla="*/ 6243 h 10000"/>
                  <a:gd name="connsiteX73" fmla="*/ 7769 w 10068"/>
                  <a:gd name="connsiteY73" fmla="*/ 6431 h 10000"/>
                  <a:gd name="connsiteX74" fmla="*/ 7785 w 10068"/>
                  <a:gd name="connsiteY74" fmla="*/ 6536 h 10000"/>
                  <a:gd name="connsiteX75" fmla="*/ 7820 w 10068"/>
                  <a:gd name="connsiteY75" fmla="*/ 6576 h 10000"/>
                  <a:gd name="connsiteX76" fmla="*/ 7820 w 10068"/>
                  <a:gd name="connsiteY76" fmla="*/ 6536 h 10000"/>
                  <a:gd name="connsiteX77" fmla="*/ 7870 w 10068"/>
                  <a:gd name="connsiteY77" fmla="*/ 6473 h 10000"/>
                  <a:gd name="connsiteX78" fmla="*/ 7921 w 10068"/>
                  <a:gd name="connsiteY78" fmla="*/ 6368 h 10000"/>
                  <a:gd name="connsiteX79" fmla="*/ 7970 w 10068"/>
                  <a:gd name="connsiteY79" fmla="*/ 6243 h 10000"/>
                  <a:gd name="connsiteX80" fmla="*/ 8103 w 10068"/>
                  <a:gd name="connsiteY80" fmla="*/ 5908 h 10000"/>
                  <a:gd name="connsiteX81" fmla="*/ 8184 w 10068"/>
                  <a:gd name="connsiteY81" fmla="*/ 5468 h 10000"/>
                  <a:gd name="connsiteX82" fmla="*/ 8218 w 10068"/>
                  <a:gd name="connsiteY82" fmla="*/ 5302 h 10000"/>
                  <a:gd name="connsiteX83" fmla="*/ 8218 w 10068"/>
                  <a:gd name="connsiteY83" fmla="*/ 5175 h 10000"/>
                  <a:gd name="connsiteX84" fmla="*/ 8168 w 10068"/>
                  <a:gd name="connsiteY84" fmla="*/ 4968 h 10000"/>
                  <a:gd name="connsiteX85" fmla="*/ 8103 w 10068"/>
                  <a:gd name="connsiteY85" fmla="*/ 4862 h 10000"/>
                  <a:gd name="connsiteX86" fmla="*/ 8086 w 10068"/>
                  <a:gd name="connsiteY86" fmla="*/ 4843 h 10000"/>
                  <a:gd name="connsiteX87" fmla="*/ 8218 w 10068"/>
                  <a:gd name="connsiteY87" fmla="*/ 5029 h 10000"/>
                  <a:gd name="connsiteX88" fmla="*/ 8367 w 10068"/>
                  <a:gd name="connsiteY88" fmla="*/ 5196 h 10000"/>
                  <a:gd name="connsiteX89" fmla="*/ 8568 w 10068"/>
                  <a:gd name="connsiteY89" fmla="*/ 5365 h 10000"/>
                  <a:gd name="connsiteX90" fmla="*/ 8751 w 10068"/>
                  <a:gd name="connsiteY90" fmla="*/ 5574 h 10000"/>
                  <a:gd name="connsiteX91" fmla="*/ 8900 w 10068"/>
                  <a:gd name="connsiteY91" fmla="*/ 5846 h 10000"/>
                  <a:gd name="connsiteX92" fmla="*/ 9065 w 10068"/>
                  <a:gd name="connsiteY92" fmla="*/ 6138 h 10000"/>
                  <a:gd name="connsiteX93" fmla="*/ 9198 w 10068"/>
                  <a:gd name="connsiteY93" fmla="*/ 6513 h 10000"/>
                  <a:gd name="connsiteX94" fmla="*/ 9298 w 10068"/>
                  <a:gd name="connsiteY94" fmla="*/ 6973 h 10000"/>
                  <a:gd name="connsiteX95" fmla="*/ 9364 w 10068"/>
                  <a:gd name="connsiteY95" fmla="*/ 7475 h 10000"/>
                  <a:gd name="connsiteX96" fmla="*/ 9413 w 10068"/>
                  <a:gd name="connsiteY96" fmla="*/ 7935 h 10000"/>
                  <a:gd name="connsiteX97" fmla="*/ 9413 w 10068"/>
                  <a:gd name="connsiteY97" fmla="*/ 8354 h 10000"/>
                  <a:gd name="connsiteX98" fmla="*/ 9413 w 10068"/>
                  <a:gd name="connsiteY98" fmla="*/ 8686 h 10000"/>
                  <a:gd name="connsiteX99" fmla="*/ 9413 w 10068"/>
                  <a:gd name="connsiteY99" fmla="*/ 8938 h 10000"/>
                  <a:gd name="connsiteX100" fmla="*/ 9379 w 10068"/>
                  <a:gd name="connsiteY100" fmla="*/ 9146 h 10000"/>
                  <a:gd name="connsiteX101" fmla="*/ 9379 w 10068"/>
                  <a:gd name="connsiteY101" fmla="*/ 9314 h 10000"/>
                  <a:gd name="connsiteX102" fmla="*/ 9379 w 10068"/>
                  <a:gd name="connsiteY102" fmla="*/ 9357 h 10000"/>
                  <a:gd name="connsiteX103" fmla="*/ 9429 w 10068"/>
                  <a:gd name="connsiteY103" fmla="*/ 9357 h 10000"/>
                  <a:gd name="connsiteX104" fmla="*/ 9546 w 10068"/>
                  <a:gd name="connsiteY104" fmla="*/ 9440 h 10000"/>
                  <a:gd name="connsiteX105" fmla="*/ 9696 w 10068"/>
                  <a:gd name="connsiteY105" fmla="*/ 9543 h 10000"/>
                  <a:gd name="connsiteX106" fmla="*/ 10042 w 10068"/>
                  <a:gd name="connsiteY106" fmla="*/ 10000 h 10000"/>
                  <a:gd name="connsiteX107" fmla="*/ 9099 w 10068"/>
                  <a:gd name="connsiteY107" fmla="*/ 2668 h 10000"/>
                  <a:gd name="connsiteX108" fmla="*/ 5216 w 10068"/>
                  <a:gd name="connsiteY108" fmla="*/ 1 h 10000"/>
                  <a:gd name="connsiteX109" fmla="*/ 1453 w 10068"/>
                  <a:gd name="connsiteY109"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4202 w 10068"/>
                  <a:gd name="connsiteY10" fmla="*/ 5635 h 10000"/>
                  <a:gd name="connsiteX11" fmla="*/ 4235 w 10068"/>
                  <a:gd name="connsiteY11" fmla="*/ 5344 h 10000"/>
                  <a:gd name="connsiteX12" fmla="*/ 4251 w 10068"/>
                  <a:gd name="connsiteY12" fmla="*/ 5029 h 10000"/>
                  <a:gd name="connsiteX13" fmla="*/ 4366 w 10068"/>
                  <a:gd name="connsiteY13" fmla="*/ 4736 h 10000"/>
                  <a:gd name="connsiteX14" fmla="*/ 4467 w 10068"/>
                  <a:gd name="connsiteY14" fmla="*/ 4424 h 10000"/>
                  <a:gd name="connsiteX15" fmla="*/ 4599 w 10068"/>
                  <a:gd name="connsiteY15" fmla="*/ 4194 h 10000"/>
                  <a:gd name="connsiteX16" fmla="*/ 4698 w 10068"/>
                  <a:gd name="connsiteY16" fmla="*/ 4005 h 10000"/>
                  <a:gd name="connsiteX17" fmla="*/ 4833 w 10068"/>
                  <a:gd name="connsiteY17" fmla="*/ 3839 h 10000"/>
                  <a:gd name="connsiteX18" fmla="*/ 4948 w 10068"/>
                  <a:gd name="connsiteY18" fmla="*/ 3691 h 10000"/>
                  <a:gd name="connsiteX19" fmla="*/ 5047 w 10068"/>
                  <a:gd name="connsiteY19" fmla="*/ 3588 h 10000"/>
                  <a:gd name="connsiteX20" fmla="*/ 5182 w 10068"/>
                  <a:gd name="connsiteY20" fmla="*/ 3440 h 10000"/>
                  <a:gd name="connsiteX21" fmla="*/ 5266 w 10068"/>
                  <a:gd name="connsiteY21" fmla="*/ 3525 h 10000"/>
                  <a:gd name="connsiteX22" fmla="*/ 5349 w 10068"/>
                  <a:gd name="connsiteY22" fmla="*/ 3588 h 10000"/>
                  <a:gd name="connsiteX23" fmla="*/ 5430 w 10068"/>
                  <a:gd name="connsiteY23" fmla="*/ 3691 h 10000"/>
                  <a:gd name="connsiteX24" fmla="*/ 5482 w 10068"/>
                  <a:gd name="connsiteY24" fmla="*/ 3839 h 10000"/>
                  <a:gd name="connsiteX25" fmla="*/ 5515 w 10068"/>
                  <a:gd name="connsiteY25" fmla="*/ 4028 h 10000"/>
                  <a:gd name="connsiteX26" fmla="*/ 5582 w 10068"/>
                  <a:gd name="connsiteY26" fmla="*/ 4528 h 10000"/>
                  <a:gd name="connsiteX27" fmla="*/ 5615 w 10068"/>
                  <a:gd name="connsiteY27" fmla="*/ 5092 h 10000"/>
                  <a:gd name="connsiteX28" fmla="*/ 5648 w 10068"/>
                  <a:gd name="connsiteY28" fmla="*/ 5678 h 10000"/>
                  <a:gd name="connsiteX29" fmla="*/ 5648 w 10068"/>
                  <a:gd name="connsiteY29" fmla="*/ 5929 h 10000"/>
                  <a:gd name="connsiteX30" fmla="*/ 5648 w 10068"/>
                  <a:gd name="connsiteY30" fmla="*/ 6138 h 10000"/>
                  <a:gd name="connsiteX31" fmla="*/ 5615 w 10068"/>
                  <a:gd name="connsiteY31" fmla="*/ 6346 h 10000"/>
                  <a:gd name="connsiteX32" fmla="*/ 5615 w 10068"/>
                  <a:gd name="connsiteY32" fmla="*/ 6473 h 10000"/>
                  <a:gd name="connsiteX33" fmla="*/ 5615 w 10068"/>
                  <a:gd name="connsiteY33" fmla="*/ 6576 h 10000"/>
                  <a:gd name="connsiteX34" fmla="*/ 5615 w 10068"/>
                  <a:gd name="connsiteY34" fmla="*/ 6597 h 10000"/>
                  <a:gd name="connsiteX35" fmla="*/ 6244 w 10068"/>
                  <a:gd name="connsiteY35" fmla="*/ 3170 h 10000"/>
                  <a:gd name="connsiteX36" fmla="*/ 6278 w 10068"/>
                  <a:gd name="connsiteY36" fmla="*/ 3233 h 10000"/>
                  <a:gd name="connsiteX37" fmla="*/ 6310 w 10068"/>
                  <a:gd name="connsiteY37" fmla="*/ 3338 h 10000"/>
                  <a:gd name="connsiteX38" fmla="*/ 6359 w 10068"/>
                  <a:gd name="connsiteY38" fmla="*/ 3503 h 10000"/>
                  <a:gd name="connsiteX39" fmla="*/ 6410 w 10068"/>
                  <a:gd name="connsiteY39" fmla="*/ 3734 h 10000"/>
                  <a:gd name="connsiteX40" fmla="*/ 6458 w 10068"/>
                  <a:gd name="connsiteY40" fmla="*/ 3965 h 10000"/>
                  <a:gd name="connsiteX41" fmla="*/ 6542 w 10068"/>
                  <a:gd name="connsiteY41" fmla="*/ 4258 h 10000"/>
                  <a:gd name="connsiteX42" fmla="*/ 6627 w 10068"/>
                  <a:gd name="connsiteY42" fmla="*/ 4904 h 10000"/>
                  <a:gd name="connsiteX43" fmla="*/ 6644 w 10068"/>
                  <a:gd name="connsiteY43" fmla="*/ 5238 h 10000"/>
                  <a:gd name="connsiteX44" fmla="*/ 6644 w 10068"/>
                  <a:gd name="connsiteY44" fmla="*/ 5511 h 10000"/>
                  <a:gd name="connsiteX45" fmla="*/ 6644 w 10068"/>
                  <a:gd name="connsiteY45" fmla="*/ 5740 h 10000"/>
                  <a:gd name="connsiteX46" fmla="*/ 6627 w 10068"/>
                  <a:gd name="connsiteY46" fmla="*/ 5929 h 10000"/>
                  <a:gd name="connsiteX47" fmla="*/ 6592 w 10068"/>
                  <a:gd name="connsiteY47" fmla="*/ 6096 h 10000"/>
                  <a:gd name="connsiteX48" fmla="*/ 6577 w 10068"/>
                  <a:gd name="connsiteY48" fmla="*/ 6199 h 10000"/>
                  <a:gd name="connsiteX49" fmla="*/ 6542 w 10068"/>
                  <a:gd name="connsiteY49" fmla="*/ 6264 h 10000"/>
                  <a:gd name="connsiteX50" fmla="*/ 6542 w 10068"/>
                  <a:gd name="connsiteY50" fmla="*/ 6306 h 10000"/>
                  <a:gd name="connsiteX51" fmla="*/ 6542 w 10068"/>
                  <a:gd name="connsiteY51" fmla="*/ 6264 h 10000"/>
                  <a:gd name="connsiteX52" fmla="*/ 6627 w 10068"/>
                  <a:gd name="connsiteY52" fmla="*/ 6199 h 10000"/>
                  <a:gd name="connsiteX53" fmla="*/ 6709 w 10068"/>
                  <a:gd name="connsiteY53" fmla="*/ 6074 h 10000"/>
                  <a:gd name="connsiteX54" fmla="*/ 6774 w 10068"/>
                  <a:gd name="connsiteY54" fmla="*/ 5908 h 10000"/>
                  <a:gd name="connsiteX55" fmla="*/ 6975 w 10068"/>
                  <a:gd name="connsiteY55" fmla="*/ 5532 h 10000"/>
                  <a:gd name="connsiteX56" fmla="*/ 7154 w 10068"/>
                  <a:gd name="connsiteY56" fmla="*/ 5092 h 10000"/>
                  <a:gd name="connsiteX57" fmla="*/ 7173 w 10068"/>
                  <a:gd name="connsiteY57" fmla="*/ 4926 h 10000"/>
                  <a:gd name="connsiteX58" fmla="*/ 7206 w 10068"/>
                  <a:gd name="connsiteY58" fmla="*/ 4736 h 10000"/>
                  <a:gd name="connsiteX59" fmla="*/ 7206 w 10068"/>
                  <a:gd name="connsiteY59" fmla="*/ 4424 h 10000"/>
                  <a:gd name="connsiteX60" fmla="*/ 7154 w 10068"/>
                  <a:gd name="connsiteY60" fmla="*/ 4258 h 10000"/>
                  <a:gd name="connsiteX61" fmla="*/ 7122 w 10068"/>
                  <a:gd name="connsiteY61" fmla="*/ 4235 h 10000"/>
                  <a:gd name="connsiteX62" fmla="*/ 7122 w 10068"/>
                  <a:gd name="connsiteY62" fmla="*/ 4194 h 10000"/>
                  <a:gd name="connsiteX63" fmla="*/ 7154 w 10068"/>
                  <a:gd name="connsiteY63" fmla="*/ 4235 h 10000"/>
                  <a:gd name="connsiteX64" fmla="*/ 7206 w 10068"/>
                  <a:gd name="connsiteY64" fmla="*/ 4341 h 10000"/>
                  <a:gd name="connsiteX65" fmla="*/ 7290 w 10068"/>
                  <a:gd name="connsiteY65" fmla="*/ 4466 h 10000"/>
                  <a:gd name="connsiteX66" fmla="*/ 7389 w 10068"/>
                  <a:gd name="connsiteY66" fmla="*/ 4632 h 10000"/>
                  <a:gd name="connsiteX67" fmla="*/ 7573 w 10068"/>
                  <a:gd name="connsiteY67" fmla="*/ 4904 h 10000"/>
                  <a:gd name="connsiteX68" fmla="*/ 7638 w 10068"/>
                  <a:gd name="connsiteY68" fmla="*/ 5029 h 10000"/>
                  <a:gd name="connsiteX69" fmla="*/ 7654 w 10068"/>
                  <a:gd name="connsiteY69" fmla="*/ 5072 h 10000"/>
                  <a:gd name="connsiteX70" fmla="*/ 7705 w 10068"/>
                  <a:gd name="connsiteY70" fmla="*/ 5574 h 10000"/>
                  <a:gd name="connsiteX71" fmla="*/ 7737 w 10068"/>
                  <a:gd name="connsiteY71" fmla="*/ 6032 h 10000"/>
                  <a:gd name="connsiteX72" fmla="*/ 7737 w 10068"/>
                  <a:gd name="connsiteY72" fmla="*/ 6243 h 10000"/>
                  <a:gd name="connsiteX73" fmla="*/ 7769 w 10068"/>
                  <a:gd name="connsiteY73" fmla="*/ 6431 h 10000"/>
                  <a:gd name="connsiteX74" fmla="*/ 7785 w 10068"/>
                  <a:gd name="connsiteY74" fmla="*/ 6536 h 10000"/>
                  <a:gd name="connsiteX75" fmla="*/ 7820 w 10068"/>
                  <a:gd name="connsiteY75" fmla="*/ 6576 h 10000"/>
                  <a:gd name="connsiteX76" fmla="*/ 7820 w 10068"/>
                  <a:gd name="connsiteY76" fmla="*/ 6536 h 10000"/>
                  <a:gd name="connsiteX77" fmla="*/ 7870 w 10068"/>
                  <a:gd name="connsiteY77" fmla="*/ 6473 h 10000"/>
                  <a:gd name="connsiteX78" fmla="*/ 7921 w 10068"/>
                  <a:gd name="connsiteY78" fmla="*/ 6368 h 10000"/>
                  <a:gd name="connsiteX79" fmla="*/ 7970 w 10068"/>
                  <a:gd name="connsiteY79" fmla="*/ 6243 h 10000"/>
                  <a:gd name="connsiteX80" fmla="*/ 8103 w 10068"/>
                  <a:gd name="connsiteY80" fmla="*/ 5908 h 10000"/>
                  <a:gd name="connsiteX81" fmla="*/ 8184 w 10068"/>
                  <a:gd name="connsiteY81" fmla="*/ 5468 h 10000"/>
                  <a:gd name="connsiteX82" fmla="*/ 8218 w 10068"/>
                  <a:gd name="connsiteY82" fmla="*/ 5302 h 10000"/>
                  <a:gd name="connsiteX83" fmla="*/ 8218 w 10068"/>
                  <a:gd name="connsiteY83" fmla="*/ 5175 h 10000"/>
                  <a:gd name="connsiteX84" fmla="*/ 8168 w 10068"/>
                  <a:gd name="connsiteY84" fmla="*/ 4968 h 10000"/>
                  <a:gd name="connsiteX85" fmla="*/ 8103 w 10068"/>
                  <a:gd name="connsiteY85" fmla="*/ 4862 h 10000"/>
                  <a:gd name="connsiteX86" fmla="*/ 8086 w 10068"/>
                  <a:gd name="connsiteY86" fmla="*/ 4843 h 10000"/>
                  <a:gd name="connsiteX87" fmla="*/ 8218 w 10068"/>
                  <a:gd name="connsiteY87" fmla="*/ 5029 h 10000"/>
                  <a:gd name="connsiteX88" fmla="*/ 8367 w 10068"/>
                  <a:gd name="connsiteY88" fmla="*/ 5196 h 10000"/>
                  <a:gd name="connsiteX89" fmla="*/ 8568 w 10068"/>
                  <a:gd name="connsiteY89" fmla="*/ 5365 h 10000"/>
                  <a:gd name="connsiteX90" fmla="*/ 8751 w 10068"/>
                  <a:gd name="connsiteY90" fmla="*/ 5574 h 10000"/>
                  <a:gd name="connsiteX91" fmla="*/ 8900 w 10068"/>
                  <a:gd name="connsiteY91" fmla="*/ 5846 h 10000"/>
                  <a:gd name="connsiteX92" fmla="*/ 9065 w 10068"/>
                  <a:gd name="connsiteY92" fmla="*/ 6138 h 10000"/>
                  <a:gd name="connsiteX93" fmla="*/ 9198 w 10068"/>
                  <a:gd name="connsiteY93" fmla="*/ 6513 h 10000"/>
                  <a:gd name="connsiteX94" fmla="*/ 9298 w 10068"/>
                  <a:gd name="connsiteY94" fmla="*/ 6973 h 10000"/>
                  <a:gd name="connsiteX95" fmla="*/ 9364 w 10068"/>
                  <a:gd name="connsiteY95" fmla="*/ 7475 h 10000"/>
                  <a:gd name="connsiteX96" fmla="*/ 9413 w 10068"/>
                  <a:gd name="connsiteY96" fmla="*/ 7935 h 10000"/>
                  <a:gd name="connsiteX97" fmla="*/ 9413 w 10068"/>
                  <a:gd name="connsiteY97" fmla="*/ 8354 h 10000"/>
                  <a:gd name="connsiteX98" fmla="*/ 9413 w 10068"/>
                  <a:gd name="connsiteY98" fmla="*/ 8686 h 10000"/>
                  <a:gd name="connsiteX99" fmla="*/ 9413 w 10068"/>
                  <a:gd name="connsiteY99" fmla="*/ 8938 h 10000"/>
                  <a:gd name="connsiteX100" fmla="*/ 9379 w 10068"/>
                  <a:gd name="connsiteY100" fmla="*/ 9146 h 10000"/>
                  <a:gd name="connsiteX101" fmla="*/ 9379 w 10068"/>
                  <a:gd name="connsiteY101" fmla="*/ 9314 h 10000"/>
                  <a:gd name="connsiteX102" fmla="*/ 9379 w 10068"/>
                  <a:gd name="connsiteY102" fmla="*/ 9357 h 10000"/>
                  <a:gd name="connsiteX103" fmla="*/ 9429 w 10068"/>
                  <a:gd name="connsiteY103" fmla="*/ 9357 h 10000"/>
                  <a:gd name="connsiteX104" fmla="*/ 9546 w 10068"/>
                  <a:gd name="connsiteY104" fmla="*/ 9440 h 10000"/>
                  <a:gd name="connsiteX105" fmla="*/ 9696 w 10068"/>
                  <a:gd name="connsiteY105" fmla="*/ 9543 h 10000"/>
                  <a:gd name="connsiteX106" fmla="*/ 10042 w 10068"/>
                  <a:gd name="connsiteY106" fmla="*/ 10000 h 10000"/>
                  <a:gd name="connsiteX107" fmla="*/ 9099 w 10068"/>
                  <a:gd name="connsiteY107" fmla="*/ 2668 h 10000"/>
                  <a:gd name="connsiteX108" fmla="*/ 5216 w 10068"/>
                  <a:gd name="connsiteY108" fmla="*/ 1 h 10000"/>
                  <a:gd name="connsiteX109" fmla="*/ 1453 w 10068"/>
                  <a:gd name="connsiteY109"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4202 w 10068"/>
                  <a:gd name="connsiteY10" fmla="*/ 5635 h 10000"/>
                  <a:gd name="connsiteX11" fmla="*/ 4235 w 10068"/>
                  <a:gd name="connsiteY11" fmla="*/ 5344 h 10000"/>
                  <a:gd name="connsiteX12" fmla="*/ 4251 w 10068"/>
                  <a:gd name="connsiteY12" fmla="*/ 5029 h 10000"/>
                  <a:gd name="connsiteX13" fmla="*/ 4366 w 10068"/>
                  <a:gd name="connsiteY13" fmla="*/ 4736 h 10000"/>
                  <a:gd name="connsiteX14" fmla="*/ 4467 w 10068"/>
                  <a:gd name="connsiteY14" fmla="*/ 4424 h 10000"/>
                  <a:gd name="connsiteX15" fmla="*/ 4599 w 10068"/>
                  <a:gd name="connsiteY15" fmla="*/ 4194 h 10000"/>
                  <a:gd name="connsiteX16" fmla="*/ 4698 w 10068"/>
                  <a:gd name="connsiteY16" fmla="*/ 4005 h 10000"/>
                  <a:gd name="connsiteX17" fmla="*/ 4833 w 10068"/>
                  <a:gd name="connsiteY17" fmla="*/ 3839 h 10000"/>
                  <a:gd name="connsiteX18" fmla="*/ 4948 w 10068"/>
                  <a:gd name="connsiteY18" fmla="*/ 3691 h 10000"/>
                  <a:gd name="connsiteX19" fmla="*/ 5182 w 10068"/>
                  <a:gd name="connsiteY19" fmla="*/ 3440 h 10000"/>
                  <a:gd name="connsiteX20" fmla="*/ 5266 w 10068"/>
                  <a:gd name="connsiteY20" fmla="*/ 3525 h 10000"/>
                  <a:gd name="connsiteX21" fmla="*/ 5349 w 10068"/>
                  <a:gd name="connsiteY21" fmla="*/ 3588 h 10000"/>
                  <a:gd name="connsiteX22" fmla="*/ 5430 w 10068"/>
                  <a:gd name="connsiteY22" fmla="*/ 3691 h 10000"/>
                  <a:gd name="connsiteX23" fmla="*/ 5482 w 10068"/>
                  <a:gd name="connsiteY23" fmla="*/ 3839 h 10000"/>
                  <a:gd name="connsiteX24" fmla="*/ 5515 w 10068"/>
                  <a:gd name="connsiteY24" fmla="*/ 4028 h 10000"/>
                  <a:gd name="connsiteX25" fmla="*/ 5582 w 10068"/>
                  <a:gd name="connsiteY25" fmla="*/ 4528 h 10000"/>
                  <a:gd name="connsiteX26" fmla="*/ 5615 w 10068"/>
                  <a:gd name="connsiteY26" fmla="*/ 5092 h 10000"/>
                  <a:gd name="connsiteX27" fmla="*/ 5648 w 10068"/>
                  <a:gd name="connsiteY27" fmla="*/ 5678 h 10000"/>
                  <a:gd name="connsiteX28" fmla="*/ 5648 w 10068"/>
                  <a:gd name="connsiteY28" fmla="*/ 5929 h 10000"/>
                  <a:gd name="connsiteX29" fmla="*/ 5648 w 10068"/>
                  <a:gd name="connsiteY29" fmla="*/ 6138 h 10000"/>
                  <a:gd name="connsiteX30" fmla="*/ 5615 w 10068"/>
                  <a:gd name="connsiteY30" fmla="*/ 6346 h 10000"/>
                  <a:gd name="connsiteX31" fmla="*/ 5615 w 10068"/>
                  <a:gd name="connsiteY31" fmla="*/ 6473 h 10000"/>
                  <a:gd name="connsiteX32" fmla="*/ 5615 w 10068"/>
                  <a:gd name="connsiteY32" fmla="*/ 6576 h 10000"/>
                  <a:gd name="connsiteX33" fmla="*/ 5615 w 10068"/>
                  <a:gd name="connsiteY33" fmla="*/ 6597 h 10000"/>
                  <a:gd name="connsiteX34" fmla="*/ 6244 w 10068"/>
                  <a:gd name="connsiteY34" fmla="*/ 3170 h 10000"/>
                  <a:gd name="connsiteX35" fmla="*/ 6278 w 10068"/>
                  <a:gd name="connsiteY35" fmla="*/ 3233 h 10000"/>
                  <a:gd name="connsiteX36" fmla="*/ 6310 w 10068"/>
                  <a:gd name="connsiteY36" fmla="*/ 3338 h 10000"/>
                  <a:gd name="connsiteX37" fmla="*/ 6359 w 10068"/>
                  <a:gd name="connsiteY37" fmla="*/ 3503 h 10000"/>
                  <a:gd name="connsiteX38" fmla="*/ 6410 w 10068"/>
                  <a:gd name="connsiteY38" fmla="*/ 3734 h 10000"/>
                  <a:gd name="connsiteX39" fmla="*/ 6458 w 10068"/>
                  <a:gd name="connsiteY39" fmla="*/ 3965 h 10000"/>
                  <a:gd name="connsiteX40" fmla="*/ 6542 w 10068"/>
                  <a:gd name="connsiteY40" fmla="*/ 4258 h 10000"/>
                  <a:gd name="connsiteX41" fmla="*/ 6627 w 10068"/>
                  <a:gd name="connsiteY41" fmla="*/ 4904 h 10000"/>
                  <a:gd name="connsiteX42" fmla="*/ 6644 w 10068"/>
                  <a:gd name="connsiteY42" fmla="*/ 5238 h 10000"/>
                  <a:gd name="connsiteX43" fmla="*/ 6644 w 10068"/>
                  <a:gd name="connsiteY43" fmla="*/ 5511 h 10000"/>
                  <a:gd name="connsiteX44" fmla="*/ 6644 w 10068"/>
                  <a:gd name="connsiteY44" fmla="*/ 5740 h 10000"/>
                  <a:gd name="connsiteX45" fmla="*/ 6627 w 10068"/>
                  <a:gd name="connsiteY45" fmla="*/ 5929 h 10000"/>
                  <a:gd name="connsiteX46" fmla="*/ 6592 w 10068"/>
                  <a:gd name="connsiteY46" fmla="*/ 6096 h 10000"/>
                  <a:gd name="connsiteX47" fmla="*/ 6577 w 10068"/>
                  <a:gd name="connsiteY47" fmla="*/ 6199 h 10000"/>
                  <a:gd name="connsiteX48" fmla="*/ 6542 w 10068"/>
                  <a:gd name="connsiteY48" fmla="*/ 6264 h 10000"/>
                  <a:gd name="connsiteX49" fmla="*/ 6542 w 10068"/>
                  <a:gd name="connsiteY49" fmla="*/ 6306 h 10000"/>
                  <a:gd name="connsiteX50" fmla="*/ 6542 w 10068"/>
                  <a:gd name="connsiteY50" fmla="*/ 6264 h 10000"/>
                  <a:gd name="connsiteX51" fmla="*/ 6627 w 10068"/>
                  <a:gd name="connsiteY51" fmla="*/ 6199 h 10000"/>
                  <a:gd name="connsiteX52" fmla="*/ 6709 w 10068"/>
                  <a:gd name="connsiteY52" fmla="*/ 6074 h 10000"/>
                  <a:gd name="connsiteX53" fmla="*/ 6774 w 10068"/>
                  <a:gd name="connsiteY53" fmla="*/ 5908 h 10000"/>
                  <a:gd name="connsiteX54" fmla="*/ 6975 w 10068"/>
                  <a:gd name="connsiteY54" fmla="*/ 5532 h 10000"/>
                  <a:gd name="connsiteX55" fmla="*/ 7154 w 10068"/>
                  <a:gd name="connsiteY55" fmla="*/ 5092 h 10000"/>
                  <a:gd name="connsiteX56" fmla="*/ 7173 w 10068"/>
                  <a:gd name="connsiteY56" fmla="*/ 4926 h 10000"/>
                  <a:gd name="connsiteX57" fmla="*/ 7206 w 10068"/>
                  <a:gd name="connsiteY57" fmla="*/ 4736 h 10000"/>
                  <a:gd name="connsiteX58" fmla="*/ 7206 w 10068"/>
                  <a:gd name="connsiteY58" fmla="*/ 4424 h 10000"/>
                  <a:gd name="connsiteX59" fmla="*/ 7154 w 10068"/>
                  <a:gd name="connsiteY59" fmla="*/ 4258 h 10000"/>
                  <a:gd name="connsiteX60" fmla="*/ 7122 w 10068"/>
                  <a:gd name="connsiteY60" fmla="*/ 4235 h 10000"/>
                  <a:gd name="connsiteX61" fmla="*/ 7122 w 10068"/>
                  <a:gd name="connsiteY61" fmla="*/ 4194 h 10000"/>
                  <a:gd name="connsiteX62" fmla="*/ 7154 w 10068"/>
                  <a:gd name="connsiteY62" fmla="*/ 4235 h 10000"/>
                  <a:gd name="connsiteX63" fmla="*/ 7206 w 10068"/>
                  <a:gd name="connsiteY63" fmla="*/ 4341 h 10000"/>
                  <a:gd name="connsiteX64" fmla="*/ 7290 w 10068"/>
                  <a:gd name="connsiteY64" fmla="*/ 4466 h 10000"/>
                  <a:gd name="connsiteX65" fmla="*/ 7389 w 10068"/>
                  <a:gd name="connsiteY65" fmla="*/ 4632 h 10000"/>
                  <a:gd name="connsiteX66" fmla="*/ 7573 w 10068"/>
                  <a:gd name="connsiteY66" fmla="*/ 4904 h 10000"/>
                  <a:gd name="connsiteX67" fmla="*/ 7638 w 10068"/>
                  <a:gd name="connsiteY67" fmla="*/ 5029 h 10000"/>
                  <a:gd name="connsiteX68" fmla="*/ 7654 w 10068"/>
                  <a:gd name="connsiteY68" fmla="*/ 5072 h 10000"/>
                  <a:gd name="connsiteX69" fmla="*/ 7705 w 10068"/>
                  <a:gd name="connsiteY69" fmla="*/ 5574 h 10000"/>
                  <a:gd name="connsiteX70" fmla="*/ 7737 w 10068"/>
                  <a:gd name="connsiteY70" fmla="*/ 6032 h 10000"/>
                  <a:gd name="connsiteX71" fmla="*/ 7737 w 10068"/>
                  <a:gd name="connsiteY71" fmla="*/ 6243 h 10000"/>
                  <a:gd name="connsiteX72" fmla="*/ 7769 w 10068"/>
                  <a:gd name="connsiteY72" fmla="*/ 6431 h 10000"/>
                  <a:gd name="connsiteX73" fmla="*/ 7785 w 10068"/>
                  <a:gd name="connsiteY73" fmla="*/ 6536 h 10000"/>
                  <a:gd name="connsiteX74" fmla="*/ 7820 w 10068"/>
                  <a:gd name="connsiteY74" fmla="*/ 6576 h 10000"/>
                  <a:gd name="connsiteX75" fmla="*/ 7820 w 10068"/>
                  <a:gd name="connsiteY75" fmla="*/ 6536 h 10000"/>
                  <a:gd name="connsiteX76" fmla="*/ 7870 w 10068"/>
                  <a:gd name="connsiteY76" fmla="*/ 6473 h 10000"/>
                  <a:gd name="connsiteX77" fmla="*/ 7921 w 10068"/>
                  <a:gd name="connsiteY77" fmla="*/ 6368 h 10000"/>
                  <a:gd name="connsiteX78" fmla="*/ 7970 w 10068"/>
                  <a:gd name="connsiteY78" fmla="*/ 6243 h 10000"/>
                  <a:gd name="connsiteX79" fmla="*/ 8103 w 10068"/>
                  <a:gd name="connsiteY79" fmla="*/ 5908 h 10000"/>
                  <a:gd name="connsiteX80" fmla="*/ 8184 w 10068"/>
                  <a:gd name="connsiteY80" fmla="*/ 5468 h 10000"/>
                  <a:gd name="connsiteX81" fmla="*/ 8218 w 10068"/>
                  <a:gd name="connsiteY81" fmla="*/ 5302 h 10000"/>
                  <a:gd name="connsiteX82" fmla="*/ 8218 w 10068"/>
                  <a:gd name="connsiteY82" fmla="*/ 5175 h 10000"/>
                  <a:gd name="connsiteX83" fmla="*/ 8168 w 10068"/>
                  <a:gd name="connsiteY83" fmla="*/ 4968 h 10000"/>
                  <a:gd name="connsiteX84" fmla="*/ 8103 w 10068"/>
                  <a:gd name="connsiteY84" fmla="*/ 4862 h 10000"/>
                  <a:gd name="connsiteX85" fmla="*/ 8086 w 10068"/>
                  <a:gd name="connsiteY85" fmla="*/ 4843 h 10000"/>
                  <a:gd name="connsiteX86" fmla="*/ 8218 w 10068"/>
                  <a:gd name="connsiteY86" fmla="*/ 5029 h 10000"/>
                  <a:gd name="connsiteX87" fmla="*/ 8367 w 10068"/>
                  <a:gd name="connsiteY87" fmla="*/ 5196 h 10000"/>
                  <a:gd name="connsiteX88" fmla="*/ 8568 w 10068"/>
                  <a:gd name="connsiteY88" fmla="*/ 5365 h 10000"/>
                  <a:gd name="connsiteX89" fmla="*/ 8751 w 10068"/>
                  <a:gd name="connsiteY89" fmla="*/ 5574 h 10000"/>
                  <a:gd name="connsiteX90" fmla="*/ 8900 w 10068"/>
                  <a:gd name="connsiteY90" fmla="*/ 5846 h 10000"/>
                  <a:gd name="connsiteX91" fmla="*/ 9065 w 10068"/>
                  <a:gd name="connsiteY91" fmla="*/ 6138 h 10000"/>
                  <a:gd name="connsiteX92" fmla="*/ 9198 w 10068"/>
                  <a:gd name="connsiteY92" fmla="*/ 6513 h 10000"/>
                  <a:gd name="connsiteX93" fmla="*/ 9298 w 10068"/>
                  <a:gd name="connsiteY93" fmla="*/ 6973 h 10000"/>
                  <a:gd name="connsiteX94" fmla="*/ 9364 w 10068"/>
                  <a:gd name="connsiteY94" fmla="*/ 7475 h 10000"/>
                  <a:gd name="connsiteX95" fmla="*/ 9413 w 10068"/>
                  <a:gd name="connsiteY95" fmla="*/ 7935 h 10000"/>
                  <a:gd name="connsiteX96" fmla="*/ 9413 w 10068"/>
                  <a:gd name="connsiteY96" fmla="*/ 8354 h 10000"/>
                  <a:gd name="connsiteX97" fmla="*/ 9413 w 10068"/>
                  <a:gd name="connsiteY97" fmla="*/ 8686 h 10000"/>
                  <a:gd name="connsiteX98" fmla="*/ 9413 w 10068"/>
                  <a:gd name="connsiteY98" fmla="*/ 8938 h 10000"/>
                  <a:gd name="connsiteX99" fmla="*/ 9379 w 10068"/>
                  <a:gd name="connsiteY99" fmla="*/ 9146 h 10000"/>
                  <a:gd name="connsiteX100" fmla="*/ 9379 w 10068"/>
                  <a:gd name="connsiteY100" fmla="*/ 9314 h 10000"/>
                  <a:gd name="connsiteX101" fmla="*/ 9379 w 10068"/>
                  <a:gd name="connsiteY101" fmla="*/ 9357 h 10000"/>
                  <a:gd name="connsiteX102" fmla="*/ 9429 w 10068"/>
                  <a:gd name="connsiteY102" fmla="*/ 9357 h 10000"/>
                  <a:gd name="connsiteX103" fmla="*/ 9546 w 10068"/>
                  <a:gd name="connsiteY103" fmla="*/ 9440 h 10000"/>
                  <a:gd name="connsiteX104" fmla="*/ 9696 w 10068"/>
                  <a:gd name="connsiteY104" fmla="*/ 9543 h 10000"/>
                  <a:gd name="connsiteX105" fmla="*/ 10042 w 10068"/>
                  <a:gd name="connsiteY105" fmla="*/ 10000 h 10000"/>
                  <a:gd name="connsiteX106" fmla="*/ 9099 w 10068"/>
                  <a:gd name="connsiteY106" fmla="*/ 2668 h 10000"/>
                  <a:gd name="connsiteX107" fmla="*/ 5216 w 10068"/>
                  <a:gd name="connsiteY107" fmla="*/ 1 h 10000"/>
                  <a:gd name="connsiteX108" fmla="*/ 1453 w 10068"/>
                  <a:gd name="connsiteY108"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4202 w 10068"/>
                  <a:gd name="connsiteY10" fmla="*/ 5635 h 10000"/>
                  <a:gd name="connsiteX11" fmla="*/ 4235 w 10068"/>
                  <a:gd name="connsiteY11" fmla="*/ 5344 h 10000"/>
                  <a:gd name="connsiteX12" fmla="*/ 4251 w 10068"/>
                  <a:gd name="connsiteY12" fmla="*/ 5029 h 10000"/>
                  <a:gd name="connsiteX13" fmla="*/ 4366 w 10068"/>
                  <a:gd name="connsiteY13" fmla="*/ 4736 h 10000"/>
                  <a:gd name="connsiteX14" fmla="*/ 4467 w 10068"/>
                  <a:gd name="connsiteY14" fmla="*/ 4424 h 10000"/>
                  <a:gd name="connsiteX15" fmla="*/ 4599 w 10068"/>
                  <a:gd name="connsiteY15" fmla="*/ 4194 h 10000"/>
                  <a:gd name="connsiteX16" fmla="*/ 4698 w 10068"/>
                  <a:gd name="connsiteY16" fmla="*/ 4005 h 10000"/>
                  <a:gd name="connsiteX17" fmla="*/ 4833 w 10068"/>
                  <a:gd name="connsiteY17" fmla="*/ 3839 h 10000"/>
                  <a:gd name="connsiteX18" fmla="*/ 5182 w 10068"/>
                  <a:gd name="connsiteY18" fmla="*/ 3440 h 10000"/>
                  <a:gd name="connsiteX19" fmla="*/ 5266 w 10068"/>
                  <a:gd name="connsiteY19" fmla="*/ 3525 h 10000"/>
                  <a:gd name="connsiteX20" fmla="*/ 5349 w 10068"/>
                  <a:gd name="connsiteY20" fmla="*/ 3588 h 10000"/>
                  <a:gd name="connsiteX21" fmla="*/ 5430 w 10068"/>
                  <a:gd name="connsiteY21" fmla="*/ 3691 h 10000"/>
                  <a:gd name="connsiteX22" fmla="*/ 5482 w 10068"/>
                  <a:gd name="connsiteY22" fmla="*/ 3839 h 10000"/>
                  <a:gd name="connsiteX23" fmla="*/ 5515 w 10068"/>
                  <a:gd name="connsiteY23" fmla="*/ 4028 h 10000"/>
                  <a:gd name="connsiteX24" fmla="*/ 5582 w 10068"/>
                  <a:gd name="connsiteY24" fmla="*/ 4528 h 10000"/>
                  <a:gd name="connsiteX25" fmla="*/ 5615 w 10068"/>
                  <a:gd name="connsiteY25" fmla="*/ 5092 h 10000"/>
                  <a:gd name="connsiteX26" fmla="*/ 5648 w 10068"/>
                  <a:gd name="connsiteY26" fmla="*/ 5678 h 10000"/>
                  <a:gd name="connsiteX27" fmla="*/ 5648 w 10068"/>
                  <a:gd name="connsiteY27" fmla="*/ 5929 h 10000"/>
                  <a:gd name="connsiteX28" fmla="*/ 5648 w 10068"/>
                  <a:gd name="connsiteY28" fmla="*/ 6138 h 10000"/>
                  <a:gd name="connsiteX29" fmla="*/ 5615 w 10068"/>
                  <a:gd name="connsiteY29" fmla="*/ 6346 h 10000"/>
                  <a:gd name="connsiteX30" fmla="*/ 5615 w 10068"/>
                  <a:gd name="connsiteY30" fmla="*/ 6473 h 10000"/>
                  <a:gd name="connsiteX31" fmla="*/ 5615 w 10068"/>
                  <a:gd name="connsiteY31" fmla="*/ 6576 h 10000"/>
                  <a:gd name="connsiteX32" fmla="*/ 5615 w 10068"/>
                  <a:gd name="connsiteY32" fmla="*/ 6597 h 10000"/>
                  <a:gd name="connsiteX33" fmla="*/ 6244 w 10068"/>
                  <a:gd name="connsiteY33" fmla="*/ 3170 h 10000"/>
                  <a:gd name="connsiteX34" fmla="*/ 6278 w 10068"/>
                  <a:gd name="connsiteY34" fmla="*/ 3233 h 10000"/>
                  <a:gd name="connsiteX35" fmla="*/ 6310 w 10068"/>
                  <a:gd name="connsiteY35" fmla="*/ 3338 h 10000"/>
                  <a:gd name="connsiteX36" fmla="*/ 6359 w 10068"/>
                  <a:gd name="connsiteY36" fmla="*/ 3503 h 10000"/>
                  <a:gd name="connsiteX37" fmla="*/ 6410 w 10068"/>
                  <a:gd name="connsiteY37" fmla="*/ 3734 h 10000"/>
                  <a:gd name="connsiteX38" fmla="*/ 6458 w 10068"/>
                  <a:gd name="connsiteY38" fmla="*/ 3965 h 10000"/>
                  <a:gd name="connsiteX39" fmla="*/ 6542 w 10068"/>
                  <a:gd name="connsiteY39" fmla="*/ 4258 h 10000"/>
                  <a:gd name="connsiteX40" fmla="*/ 6627 w 10068"/>
                  <a:gd name="connsiteY40" fmla="*/ 4904 h 10000"/>
                  <a:gd name="connsiteX41" fmla="*/ 6644 w 10068"/>
                  <a:gd name="connsiteY41" fmla="*/ 5238 h 10000"/>
                  <a:gd name="connsiteX42" fmla="*/ 6644 w 10068"/>
                  <a:gd name="connsiteY42" fmla="*/ 5511 h 10000"/>
                  <a:gd name="connsiteX43" fmla="*/ 6644 w 10068"/>
                  <a:gd name="connsiteY43" fmla="*/ 5740 h 10000"/>
                  <a:gd name="connsiteX44" fmla="*/ 6627 w 10068"/>
                  <a:gd name="connsiteY44" fmla="*/ 5929 h 10000"/>
                  <a:gd name="connsiteX45" fmla="*/ 6592 w 10068"/>
                  <a:gd name="connsiteY45" fmla="*/ 6096 h 10000"/>
                  <a:gd name="connsiteX46" fmla="*/ 6577 w 10068"/>
                  <a:gd name="connsiteY46" fmla="*/ 6199 h 10000"/>
                  <a:gd name="connsiteX47" fmla="*/ 6542 w 10068"/>
                  <a:gd name="connsiteY47" fmla="*/ 6264 h 10000"/>
                  <a:gd name="connsiteX48" fmla="*/ 6542 w 10068"/>
                  <a:gd name="connsiteY48" fmla="*/ 6306 h 10000"/>
                  <a:gd name="connsiteX49" fmla="*/ 6542 w 10068"/>
                  <a:gd name="connsiteY49" fmla="*/ 6264 h 10000"/>
                  <a:gd name="connsiteX50" fmla="*/ 6627 w 10068"/>
                  <a:gd name="connsiteY50" fmla="*/ 6199 h 10000"/>
                  <a:gd name="connsiteX51" fmla="*/ 6709 w 10068"/>
                  <a:gd name="connsiteY51" fmla="*/ 6074 h 10000"/>
                  <a:gd name="connsiteX52" fmla="*/ 6774 w 10068"/>
                  <a:gd name="connsiteY52" fmla="*/ 5908 h 10000"/>
                  <a:gd name="connsiteX53" fmla="*/ 6975 w 10068"/>
                  <a:gd name="connsiteY53" fmla="*/ 5532 h 10000"/>
                  <a:gd name="connsiteX54" fmla="*/ 7154 w 10068"/>
                  <a:gd name="connsiteY54" fmla="*/ 5092 h 10000"/>
                  <a:gd name="connsiteX55" fmla="*/ 7173 w 10068"/>
                  <a:gd name="connsiteY55" fmla="*/ 4926 h 10000"/>
                  <a:gd name="connsiteX56" fmla="*/ 7206 w 10068"/>
                  <a:gd name="connsiteY56" fmla="*/ 4736 h 10000"/>
                  <a:gd name="connsiteX57" fmla="*/ 7206 w 10068"/>
                  <a:gd name="connsiteY57" fmla="*/ 4424 h 10000"/>
                  <a:gd name="connsiteX58" fmla="*/ 7154 w 10068"/>
                  <a:gd name="connsiteY58" fmla="*/ 4258 h 10000"/>
                  <a:gd name="connsiteX59" fmla="*/ 7122 w 10068"/>
                  <a:gd name="connsiteY59" fmla="*/ 4235 h 10000"/>
                  <a:gd name="connsiteX60" fmla="*/ 7122 w 10068"/>
                  <a:gd name="connsiteY60" fmla="*/ 4194 h 10000"/>
                  <a:gd name="connsiteX61" fmla="*/ 7154 w 10068"/>
                  <a:gd name="connsiteY61" fmla="*/ 4235 h 10000"/>
                  <a:gd name="connsiteX62" fmla="*/ 7206 w 10068"/>
                  <a:gd name="connsiteY62" fmla="*/ 4341 h 10000"/>
                  <a:gd name="connsiteX63" fmla="*/ 7290 w 10068"/>
                  <a:gd name="connsiteY63" fmla="*/ 4466 h 10000"/>
                  <a:gd name="connsiteX64" fmla="*/ 7389 w 10068"/>
                  <a:gd name="connsiteY64" fmla="*/ 4632 h 10000"/>
                  <a:gd name="connsiteX65" fmla="*/ 7573 w 10068"/>
                  <a:gd name="connsiteY65" fmla="*/ 4904 h 10000"/>
                  <a:gd name="connsiteX66" fmla="*/ 7638 w 10068"/>
                  <a:gd name="connsiteY66" fmla="*/ 5029 h 10000"/>
                  <a:gd name="connsiteX67" fmla="*/ 7654 w 10068"/>
                  <a:gd name="connsiteY67" fmla="*/ 5072 h 10000"/>
                  <a:gd name="connsiteX68" fmla="*/ 7705 w 10068"/>
                  <a:gd name="connsiteY68" fmla="*/ 5574 h 10000"/>
                  <a:gd name="connsiteX69" fmla="*/ 7737 w 10068"/>
                  <a:gd name="connsiteY69" fmla="*/ 6032 h 10000"/>
                  <a:gd name="connsiteX70" fmla="*/ 7737 w 10068"/>
                  <a:gd name="connsiteY70" fmla="*/ 6243 h 10000"/>
                  <a:gd name="connsiteX71" fmla="*/ 7769 w 10068"/>
                  <a:gd name="connsiteY71" fmla="*/ 6431 h 10000"/>
                  <a:gd name="connsiteX72" fmla="*/ 7785 w 10068"/>
                  <a:gd name="connsiteY72" fmla="*/ 6536 h 10000"/>
                  <a:gd name="connsiteX73" fmla="*/ 7820 w 10068"/>
                  <a:gd name="connsiteY73" fmla="*/ 6576 h 10000"/>
                  <a:gd name="connsiteX74" fmla="*/ 7820 w 10068"/>
                  <a:gd name="connsiteY74" fmla="*/ 6536 h 10000"/>
                  <a:gd name="connsiteX75" fmla="*/ 7870 w 10068"/>
                  <a:gd name="connsiteY75" fmla="*/ 6473 h 10000"/>
                  <a:gd name="connsiteX76" fmla="*/ 7921 w 10068"/>
                  <a:gd name="connsiteY76" fmla="*/ 6368 h 10000"/>
                  <a:gd name="connsiteX77" fmla="*/ 7970 w 10068"/>
                  <a:gd name="connsiteY77" fmla="*/ 6243 h 10000"/>
                  <a:gd name="connsiteX78" fmla="*/ 8103 w 10068"/>
                  <a:gd name="connsiteY78" fmla="*/ 5908 h 10000"/>
                  <a:gd name="connsiteX79" fmla="*/ 8184 w 10068"/>
                  <a:gd name="connsiteY79" fmla="*/ 5468 h 10000"/>
                  <a:gd name="connsiteX80" fmla="*/ 8218 w 10068"/>
                  <a:gd name="connsiteY80" fmla="*/ 5302 h 10000"/>
                  <a:gd name="connsiteX81" fmla="*/ 8218 w 10068"/>
                  <a:gd name="connsiteY81" fmla="*/ 5175 h 10000"/>
                  <a:gd name="connsiteX82" fmla="*/ 8168 w 10068"/>
                  <a:gd name="connsiteY82" fmla="*/ 4968 h 10000"/>
                  <a:gd name="connsiteX83" fmla="*/ 8103 w 10068"/>
                  <a:gd name="connsiteY83" fmla="*/ 4862 h 10000"/>
                  <a:gd name="connsiteX84" fmla="*/ 8086 w 10068"/>
                  <a:gd name="connsiteY84" fmla="*/ 4843 h 10000"/>
                  <a:gd name="connsiteX85" fmla="*/ 8218 w 10068"/>
                  <a:gd name="connsiteY85" fmla="*/ 5029 h 10000"/>
                  <a:gd name="connsiteX86" fmla="*/ 8367 w 10068"/>
                  <a:gd name="connsiteY86" fmla="*/ 5196 h 10000"/>
                  <a:gd name="connsiteX87" fmla="*/ 8568 w 10068"/>
                  <a:gd name="connsiteY87" fmla="*/ 5365 h 10000"/>
                  <a:gd name="connsiteX88" fmla="*/ 8751 w 10068"/>
                  <a:gd name="connsiteY88" fmla="*/ 5574 h 10000"/>
                  <a:gd name="connsiteX89" fmla="*/ 8900 w 10068"/>
                  <a:gd name="connsiteY89" fmla="*/ 5846 h 10000"/>
                  <a:gd name="connsiteX90" fmla="*/ 9065 w 10068"/>
                  <a:gd name="connsiteY90" fmla="*/ 6138 h 10000"/>
                  <a:gd name="connsiteX91" fmla="*/ 9198 w 10068"/>
                  <a:gd name="connsiteY91" fmla="*/ 6513 h 10000"/>
                  <a:gd name="connsiteX92" fmla="*/ 9298 w 10068"/>
                  <a:gd name="connsiteY92" fmla="*/ 6973 h 10000"/>
                  <a:gd name="connsiteX93" fmla="*/ 9364 w 10068"/>
                  <a:gd name="connsiteY93" fmla="*/ 7475 h 10000"/>
                  <a:gd name="connsiteX94" fmla="*/ 9413 w 10068"/>
                  <a:gd name="connsiteY94" fmla="*/ 7935 h 10000"/>
                  <a:gd name="connsiteX95" fmla="*/ 9413 w 10068"/>
                  <a:gd name="connsiteY95" fmla="*/ 8354 h 10000"/>
                  <a:gd name="connsiteX96" fmla="*/ 9413 w 10068"/>
                  <a:gd name="connsiteY96" fmla="*/ 8686 h 10000"/>
                  <a:gd name="connsiteX97" fmla="*/ 9413 w 10068"/>
                  <a:gd name="connsiteY97" fmla="*/ 8938 h 10000"/>
                  <a:gd name="connsiteX98" fmla="*/ 9379 w 10068"/>
                  <a:gd name="connsiteY98" fmla="*/ 9146 h 10000"/>
                  <a:gd name="connsiteX99" fmla="*/ 9379 w 10068"/>
                  <a:gd name="connsiteY99" fmla="*/ 9314 h 10000"/>
                  <a:gd name="connsiteX100" fmla="*/ 9379 w 10068"/>
                  <a:gd name="connsiteY100" fmla="*/ 9357 h 10000"/>
                  <a:gd name="connsiteX101" fmla="*/ 9429 w 10068"/>
                  <a:gd name="connsiteY101" fmla="*/ 9357 h 10000"/>
                  <a:gd name="connsiteX102" fmla="*/ 9546 w 10068"/>
                  <a:gd name="connsiteY102" fmla="*/ 9440 h 10000"/>
                  <a:gd name="connsiteX103" fmla="*/ 9696 w 10068"/>
                  <a:gd name="connsiteY103" fmla="*/ 9543 h 10000"/>
                  <a:gd name="connsiteX104" fmla="*/ 10042 w 10068"/>
                  <a:gd name="connsiteY104" fmla="*/ 10000 h 10000"/>
                  <a:gd name="connsiteX105" fmla="*/ 9099 w 10068"/>
                  <a:gd name="connsiteY105" fmla="*/ 2668 h 10000"/>
                  <a:gd name="connsiteX106" fmla="*/ 5216 w 10068"/>
                  <a:gd name="connsiteY106" fmla="*/ 1 h 10000"/>
                  <a:gd name="connsiteX107" fmla="*/ 1453 w 10068"/>
                  <a:gd name="connsiteY107"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4202 w 10068"/>
                  <a:gd name="connsiteY10" fmla="*/ 5635 h 10000"/>
                  <a:gd name="connsiteX11" fmla="*/ 4235 w 10068"/>
                  <a:gd name="connsiteY11" fmla="*/ 5344 h 10000"/>
                  <a:gd name="connsiteX12" fmla="*/ 4251 w 10068"/>
                  <a:gd name="connsiteY12" fmla="*/ 5029 h 10000"/>
                  <a:gd name="connsiteX13" fmla="*/ 4366 w 10068"/>
                  <a:gd name="connsiteY13" fmla="*/ 4736 h 10000"/>
                  <a:gd name="connsiteX14" fmla="*/ 4467 w 10068"/>
                  <a:gd name="connsiteY14" fmla="*/ 4424 h 10000"/>
                  <a:gd name="connsiteX15" fmla="*/ 4599 w 10068"/>
                  <a:gd name="connsiteY15" fmla="*/ 4194 h 10000"/>
                  <a:gd name="connsiteX16" fmla="*/ 4698 w 10068"/>
                  <a:gd name="connsiteY16" fmla="*/ 4005 h 10000"/>
                  <a:gd name="connsiteX17" fmla="*/ 5182 w 10068"/>
                  <a:gd name="connsiteY17" fmla="*/ 3440 h 10000"/>
                  <a:gd name="connsiteX18" fmla="*/ 5266 w 10068"/>
                  <a:gd name="connsiteY18" fmla="*/ 3525 h 10000"/>
                  <a:gd name="connsiteX19" fmla="*/ 5349 w 10068"/>
                  <a:gd name="connsiteY19" fmla="*/ 3588 h 10000"/>
                  <a:gd name="connsiteX20" fmla="*/ 5430 w 10068"/>
                  <a:gd name="connsiteY20" fmla="*/ 3691 h 10000"/>
                  <a:gd name="connsiteX21" fmla="*/ 5482 w 10068"/>
                  <a:gd name="connsiteY21" fmla="*/ 3839 h 10000"/>
                  <a:gd name="connsiteX22" fmla="*/ 5515 w 10068"/>
                  <a:gd name="connsiteY22" fmla="*/ 4028 h 10000"/>
                  <a:gd name="connsiteX23" fmla="*/ 5582 w 10068"/>
                  <a:gd name="connsiteY23" fmla="*/ 4528 h 10000"/>
                  <a:gd name="connsiteX24" fmla="*/ 5615 w 10068"/>
                  <a:gd name="connsiteY24" fmla="*/ 5092 h 10000"/>
                  <a:gd name="connsiteX25" fmla="*/ 5648 w 10068"/>
                  <a:gd name="connsiteY25" fmla="*/ 5678 h 10000"/>
                  <a:gd name="connsiteX26" fmla="*/ 5648 w 10068"/>
                  <a:gd name="connsiteY26" fmla="*/ 5929 h 10000"/>
                  <a:gd name="connsiteX27" fmla="*/ 5648 w 10068"/>
                  <a:gd name="connsiteY27" fmla="*/ 6138 h 10000"/>
                  <a:gd name="connsiteX28" fmla="*/ 5615 w 10068"/>
                  <a:gd name="connsiteY28" fmla="*/ 6346 h 10000"/>
                  <a:gd name="connsiteX29" fmla="*/ 5615 w 10068"/>
                  <a:gd name="connsiteY29" fmla="*/ 6473 h 10000"/>
                  <a:gd name="connsiteX30" fmla="*/ 5615 w 10068"/>
                  <a:gd name="connsiteY30" fmla="*/ 6576 h 10000"/>
                  <a:gd name="connsiteX31" fmla="*/ 5615 w 10068"/>
                  <a:gd name="connsiteY31" fmla="*/ 6597 h 10000"/>
                  <a:gd name="connsiteX32" fmla="*/ 6244 w 10068"/>
                  <a:gd name="connsiteY32" fmla="*/ 3170 h 10000"/>
                  <a:gd name="connsiteX33" fmla="*/ 6278 w 10068"/>
                  <a:gd name="connsiteY33" fmla="*/ 3233 h 10000"/>
                  <a:gd name="connsiteX34" fmla="*/ 6310 w 10068"/>
                  <a:gd name="connsiteY34" fmla="*/ 3338 h 10000"/>
                  <a:gd name="connsiteX35" fmla="*/ 6359 w 10068"/>
                  <a:gd name="connsiteY35" fmla="*/ 3503 h 10000"/>
                  <a:gd name="connsiteX36" fmla="*/ 6410 w 10068"/>
                  <a:gd name="connsiteY36" fmla="*/ 3734 h 10000"/>
                  <a:gd name="connsiteX37" fmla="*/ 6458 w 10068"/>
                  <a:gd name="connsiteY37" fmla="*/ 3965 h 10000"/>
                  <a:gd name="connsiteX38" fmla="*/ 6542 w 10068"/>
                  <a:gd name="connsiteY38" fmla="*/ 4258 h 10000"/>
                  <a:gd name="connsiteX39" fmla="*/ 6627 w 10068"/>
                  <a:gd name="connsiteY39" fmla="*/ 4904 h 10000"/>
                  <a:gd name="connsiteX40" fmla="*/ 6644 w 10068"/>
                  <a:gd name="connsiteY40" fmla="*/ 5238 h 10000"/>
                  <a:gd name="connsiteX41" fmla="*/ 6644 w 10068"/>
                  <a:gd name="connsiteY41" fmla="*/ 5511 h 10000"/>
                  <a:gd name="connsiteX42" fmla="*/ 6644 w 10068"/>
                  <a:gd name="connsiteY42" fmla="*/ 5740 h 10000"/>
                  <a:gd name="connsiteX43" fmla="*/ 6627 w 10068"/>
                  <a:gd name="connsiteY43" fmla="*/ 5929 h 10000"/>
                  <a:gd name="connsiteX44" fmla="*/ 6592 w 10068"/>
                  <a:gd name="connsiteY44" fmla="*/ 6096 h 10000"/>
                  <a:gd name="connsiteX45" fmla="*/ 6577 w 10068"/>
                  <a:gd name="connsiteY45" fmla="*/ 6199 h 10000"/>
                  <a:gd name="connsiteX46" fmla="*/ 6542 w 10068"/>
                  <a:gd name="connsiteY46" fmla="*/ 6264 h 10000"/>
                  <a:gd name="connsiteX47" fmla="*/ 6542 w 10068"/>
                  <a:gd name="connsiteY47" fmla="*/ 6306 h 10000"/>
                  <a:gd name="connsiteX48" fmla="*/ 6542 w 10068"/>
                  <a:gd name="connsiteY48" fmla="*/ 6264 h 10000"/>
                  <a:gd name="connsiteX49" fmla="*/ 6627 w 10068"/>
                  <a:gd name="connsiteY49" fmla="*/ 6199 h 10000"/>
                  <a:gd name="connsiteX50" fmla="*/ 6709 w 10068"/>
                  <a:gd name="connsiteY50" fmla="*/ 6074 h 10000"/>
                  <a:gd name="connsiteX51" fmla="*/ 6774 w 10068"/>
                  <a:gd name="connsiteY51" fmla="*/ 5908 h 10000"/>
                  <a:gd name="connsiteX52" fmla="*/ 6975 w 10068"/>
                  <a:gd name="connsiteY52" fmla="*/ 5532 h 10000"/>
                  <a:gd name="connsiteX53" fmla="*/ 7154 w 10068"/>
                  <a:gd name="connsiteY53" fmla="*/ 5092 h 10000"/>
                  <a:gd name="connsiteX54" fmla="*/ 7173 w 10068"/>
                  <a:gd name="connsiteY54" fmla="*/ 4926 h 10000"/>
                  <a:gd name="connsiteX55" fmla="*/ 7206 w 10068"/>
                  <a:gd name="connsiteY55" fmla="*/ 4736 h 10000"/>
                  <a:gd name="connsiteX56" fmla="*/ 7206 w 10068"/>
                  <a:gd name="connsiteY56" fmla="*/ 4424 h 10000"/>
                  <a:gd name="connsiteX57" fmla="*/ 7154 w 10068"/>
                  <a:gd name="connsiteY57" fmla="*/ 4258 h 10000"/>
                  <a:gd name="connsiteX58" fmla="*/ 7122 w 10068"/>
                  <a:gd name="connsiteY58" fmla="*/ 4235 h 10000"/>
                  <a:gd name="connsiteX59" fmla="*/ 7122 w 10068"/>
                  <a:gd name="connsiteY59" fmla="*/ 4194 h 10000"/>
                  <a:gd name="connsiteX60" fmla="*/ 7154 w 10068"/>
                  <a:gd name="connsiteY60" fmla="*/ 4235 h 10000"/>
                  <a:gd name="connsiteX61" fmla="*/ 7206 w 10068"/>
                  <a:gd name="connsiteY61" fmla="*/ 4341 h 10000"/>
                  <a:gd name="connsiteX62" fmla="*/ 7290 w 10068"/>
                  <a:gd name="connsiteY62" fmla="*/ 4466 h 10000"/>
                  <a:gd name="connsiteX63" fmla="*/ 7389 w 10068"/>
                  <a:gd name="connsiteY63" fmla="*/ 4632 h 10000"/>
                  <a:gd name="connsiteX64" fmla="*/ 7573 w 10068"/>
                  <a:gd name="connsiteY64" fmla="*/ 4904 h 10000"/>
                  <a:gd name="connsiteX65" fmla="*/ 7638 w 10068"/>
                  <a:gd name="connsiteY65" fmla="*/ 5029 h 10000"/>
                  <a:gd name="connsiteX66" fmla="*/ 7654 w 10068"/>
                  <a:gd name="connsiteY66" fmla="*/ 5072 h 10000"/>
                  <a:gd name="connsiteX67" fmla="*/ 7705 w 10068"/>
                  <a:gd name="connsiteY67" fmla="*/ 5574 h 10000"/>
                  <a:gd name="connsiteX68" fmla="*/ 7737 w 10068"/>
                  <a:gd name="connsiteY68" fmla="*/ 6032 h 10000"/>
                  <a:gd name="connsiteX69" fmla="*/ 7737 w 10068"/>
                  <a:gd name="connsiteY69" fmla="*/ 6243 h 10000"/>
                  <a:gd name="connsiteX70" fmla="*/ 7769 w 10068"/>
                  <a:gd name="connsiteY70" fmla="*/ 6431 h 10000"/>
                  <a:gd name="connsiteX71" fmla="*/ 7785 w 10068"/>
                  <a:gd name="connsiteY71" fmla="*/ 6536 h 10000"/>
                  <a:gd name="connsiteX72" fmla="*/ 7820 w 10068"/>
                  <a:gd name="connsiteY72" fmla="*/ 6576 h 10000"/>
                  <a:gd name="connsiteX73" fmla="*/ 7820 w 10068"/>
                  <a:gd name="connsiteY73" fmla="*/ 6536 h 10000"/>
                  <a:gd name="connsiteX74" fmla="*/ 7870 w 10068"/>
                  <a:gd name="connsiteY74" fmla="*/ 6473 h 10000"/>
                  <a:gd name="connsiteX75" fmla="*/ 7921 w 10068"/>
                  <a:gd name="connsiteY75" fmla="*/ 6368 h 10000"/>
                  <a:gd name="connsiteX76" fmla="*/ 7970 w 10068"/>
                  <a:gd name="connsiteY76" fmla="*/ 6243 h 10000"/>
                  <a:gd name="connsiteX77" fmla="*/ 8103 w 10068"/>
                  <a:gd name="connsiteY77" fmla="*/ 5908 h 10000"/>
                  <a:gd name="connsiteX78" fmla="*/ 8184 w 10068"/>
                  <a:gd name="connsiteY78" fmla="*/ 5468 h 10000"/>
                  <a:gd name="connsiteX79" fmla="*/ 8218 w 10068"/>
                  <a:gd name="connsiteY79" fmla="*/ 5302 h 10000"/>
                  <a:gd name="connsiteX80" fmla="*/ 8218 w 10068"/>
                  <a:gd name="connsiteY80" fmla="*/ 5175 h 10000"/>
                  <a:gd name="connsiteX81" fmla="*/ 8168 w 10068"/>
                  <a:gd name="connsiteY81" fmla="*/ 4968 h 10000"/>
                  <a:gd name="connsiteX82" fmla="*/ 8103 w 10068"/>
                  <a:gd name="connsiteY82" fmla="*/ 4862 h 10000"/>
                  <a:gd name="connsiteX83" fmla="*/ 8086 w 10068"/>
                  <a:gd name="connsiteY83" fmla="*/ 4843 h 10000"/>
                  <a:gd name="connsiteX84" fmla="*/ 8218 w 10068"/>
                  <a:gd name="connsiteY84" fmla="*/ 5029 h 10000"/>
                  <a:gd name="connsiteX85" fmla="*/ 8367 w 10068"/>
                  <a:gd name="connsiteY85" fmla="*/ 5196 h 10000"/>
                  <a:gd name="connsiteX86" fmla="*/ 8568 w 10068"/>
                  <a:gd name="connsiteY86" fmla="*/ 5365 h 10000"/>
                  <a:gd name="connsiteX87" fmla="*/ 8751 w 10068"/>
                  <a:gd name="connsiteY87" fmla="*/ 5574 h 10000"/>
                  <a:gd name="connsiteX88" fmla="*/ 8900 w 10068"/>
                  <a:gd name="connsiteY88" fmla="*/ 5846 h 10000"/>
                  <a:gd name="connsiteX89" fmla="*/ 9065 w 10068"/>
                  <a:gd name="connsiteY89" fmla="*/ 6138 h 10000"/>
                  <a:gd name="connsiteX90" fmla="*/ 9198 w 10068"/>
                  <a:gd name="connsiteY90" fmla="*/ 6513 h 10000"/>
                  <a:gd name="connsiteX91" fmla="*/ 9298 w 10068"/>
                  <a:gd name="connsiteY91" fmla="*/ 6973 h 10000"/>
                  <a:gd name="connsiteX92" fmla="*/ 9364 w 10068"/>
                  <a:gd name="connsiteY92" fmla="*/ 7475 h 10000"/>
                  <a:gd name="connsiteX93" fmla="*/ 9413 w 10068"/>
                  <a:gd name="connsiteY93" fmla="*/ 7935 h 10000"/>
                  <a:gd name="connsiteX94" fmla="*/ 9413 w 10068"/>
                  <a:gd name="connsiteY94" fmla="*/ 8354 h 10000"/>
                  <a:gd name="connsiteX95" fmla="*/ 9413 w 10068"/>
                  <a:gd name="connsiteY95" fmla="*/ 8686 h 10000"/>
                  <a:gd name="connsiteX96" fmla="*/ 9413 w 10068"/>
                  <a:gd name="connsiteY96" fmla="*/ 8938 h 10000"/>
                  <a:gd name="connsiteX97" fmla="*/ 9379 w 10068"/>
                  <a:gd name="connsiteY97" fmla="*/ 9146 h 10000"/>
                  <a:gd name="connsiteX98" fmla="*/ 9379 w 10068"/>
                  <a:gd name="connsiteY98" fmla="*/ 9314 h 10000"/>
                  <a:gd name="connsiteX99" fmla="*/ 9379 w 10068"/>
                  <a:gd name="connsiteY99" fmla="*/ 9357 h 10000"/>
                  <a:gd name="connsiteX100" fmla="*/ 9429 w 10068"/>
                  <a:gd name="connsiteY100" fmla="*/ 9357 h 10000"/>
                  <a:gd name="connsiteX101" fmla="*/ 9546 w 10068"/>
                  <a:gd name="connsiteY101" fmla="*/ 9440 h 10000"/>
                  <a:gd name="connsiteX102" fmla="*/ 9696 w 10068"/>
                  <a:gd name="connsiteY102" fmla="*/ 9543 h 10000"/>
                  <a:gd name="connsiteX103" fmla="*/ 10042 w 10068"/>
                  <a:gd name="connsiteY103" fmla="*/ 10000 h 10000"/>
                  <a:gd name="connsiteX104" fmla="*/ 9099 w 10068"/>
                  <a:gd name="connsiteY104" fmla="*/ 2668 h 10000"/>
                  <a:gd name="connsiteX105" fmla="*/ 5216 w 10068"/>
                  <a:gd name="connsiteY105" fmla="*/ 1 h 10000"/>
                  <a:gd name="connsiteX106" fmla="*/ 1453 w 10068"/>
                  <a:gd name="connsiteY106"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4202 w 10068"/>
                  <a:gd name="connsiteY10" fmla="*/ 5635 h 10000"/>
                  <a:gd name="connsiteX11" fmla="*/ 4235 w 10068"/>
                  <a:gd name="connsiteY11" fmla="*/ 5344 h 10000"/>
                  <a:gd name="connsiteX12" fmla="*/ 4251 w 10068"/>
                  <a:gd name="connsiteY12" fmla="*/ 5029 h 10000"/>
                  <a:gd name="connsiteX13" fmla="*/ 4366 w 10068"/>
                  <a:gd name="connsiteY13" fmla="*/ 4736 h 10000"/>
                  <a:gd name="connsiteX14" fmla="*/ 4467 w 10068"/>
                  <a:gd name="connsiteY14" fmla="*/ 4424 h 10000"/>
                  <a:gd name="connsiteX15" fmla="*/ 4599 w 10068"/>
                  <a:gd name="connsiteY15" fmla="*/ 4194 h 10000"/>
                  <a:gd name="connsiteX16" fmla="*/ 5182 w 10068"/>
                  <a:gd name="connsiteY16" fmla="*/ 3440 h 10000"/>
                  <a:gd name="connsiteX17" fmla="*/ 5266 w 10068"/>
                  <a:gd name="connsiteY17" fmla="*/ 3525 h 10000"/>
                  <a:gd name="connsiteX18" fmla="*/ 5349 w 10068"/>
                  <a:gd name="connsiteY18" fmla="*/ 3588 h 10000"/>
                  <a:gd name="connsiteX19" fmla="*/ 5430 w 10068"/>
                  <a:gd name="connsiteY19" fmla="*/ 3691 h 10000"/>
                  <a:gd name="connsiteX20" fmla="*/ 5482 w 10068"/>
                  <a:gd name="connsiteY20" fmla="*/ 3839 h 10000"/>
                  <a:gd name="connsiteX21" fmla="*/ 5515 w 10068"/>
                  <a:gd name="connsiteY21" fmla="*/ 4028 h 10000"/>
                  <a:gd name="connsiteX22" fmla="*/ 5582 w 10068"/>
                  <a:gd name="connsiteY22" fmla="*/ 4528 h 10000"/>
                  <a:gd name="connsiteX23" fmla="*/ 5615 w 10068"/>
                  <a:gd name="connsiteY23" fmla="*/ 5092 h 10000"/>
                  <a:gd name="connsiteX24" fmla="*/ 5648 w 10068"/>
                  <a:gd name="connsiteY24" fmla="*/ 5678 h 10000"/>
                  <a:gd name="connsiteX25" fmla="*/ 5648 w 10068"/>
                  <a:gd name="connsiteY25" fmla="*/ 5929 h 10000"/>
                  <a:gd name="connsiteX26" fmla="*/ 5648 w 10068"/>
                  <a:gd name="connsiteY26" fmla="*/ 6138 h 10000"/>
                  <a:gd name="connsiteX27" fmla="*/ 5615 w 10068"/>
                  <a:gd name="connsiteY27" fmla="*/ 6346 h 10000"/>
                  <a:gd name="connsiteX28" fmla="*/ 5615 w 10068"/>
                  <a:gd name="connsiteY28" fmla="*/ 6473 h 10000"/>
                  <a:gd name="connsiteX29" fmla="*/ 5615 w 10068"/>
                  <a:gd name="connsiteY29" fmla="*/ 6576 h 10000"/>
                  <a:gd name="connsiteX30" fmla="*/ 5615 w 10068"/>
                  <a:gd name="connsiteY30" fmla="*/ 6597 h 10000"/>
                  <a:gd name="connsiteX31" fmla="*/ 6244 w 10068"/>
                  <a:gd name="connsiteY31" fmla="*/ 3170 h 10000"/>
                  <a:gd name="connsiteX32" fmla="*/ 6278 w 10068"/>
                  <a:gd name="connsiteY32" fmla="*/ 3233 h 10000"/>
                  <a:gd name="connsiteX33" fmla="*/ 6310 w 10068"/>
                  <a:gd name="connsiteY33" fmla="*/ 3338 h 10000"/>
                  <a:gd name="connsiteX34" fmla="*/ 6359 w 10068"/>
                  <a:gd name="connsiteY34" fmla="*/ 3503 h 10000"/>
                  <a:gd name="connsiteX35" fmla="*/ 6410 w 10068"/>
                  <a:gd name="connsiteY35" fmla="*/ 3734 h 10000"/>
                  <a:gd name="connsiteX36" fmla="*/ 6458 w 10068"/>
                  <a:gd name="connsiteY36" fmla="*/ 3965 h 10000"/>
                  <a:gd name="connsiteX37" fmla="*/ 6542 w 10068"/>
                  <a:gd name="connsiteY37" fmla="*/ 4258 h 10000"/>
                  <a:gd name="connsiteX38" fmla="*/ 6627 w 10068"/>
                  <a:gd name="connsiteY38" fmla="*/ 4904 h 10000"/>
                  <a:gd name="connsiteX39" fmla="*/ 6644 w 10068"/>
                  <a:gd name="connsiteY39" fmla="*/ 5238 h 10000"/>
                  <a:gd name="connsiteX40" fmla="*/ 6644 w 10068"/>
                  <a:gd name="connsiteY40" fmla="*/ 5511 h 10000"/>
                  <a:gd name="connsiteX41" fmla="*/ 6644 w 10068"/>
                  <a:gd name="connsiteY41" fmla="*/ 5740 h 10000"/>
                  <a:gd name="connsiteX42" fmla="*/ 6627 w 10068"/>
                  <a:gd name="connsiteY42" fmla="*/ 5929 h 10000"/>
                  <a:gd name="connsiteX43" fmla="*/ 6592 w 10068"/>
                  <a:gd name="connsiteY43" fmla="*/ 6096 h 10000"/>
                  <a:gd name="connsiteX44" fmla="*/ 6577 w 10068"/>
                  <a:gd name="connsiteY44" fmla="*/ 6199 h 10000"/>
                  <a:gd name="connsiteX45" fmla="*/ 6542 w 10068"/>
                  <a:gd name="connsiteY45" fmla="*/ 6264 h 10000"/>
                  <a:gd name="connsiteX46" fmla="*/ 6542 w 10068"/>
                  <a:gd name="connsiteY46" fmla="*/ 6306 h 10000"/>
                  <a:gd name="connsiteX47" fmla="*/ 6542 w 10068"/>
                  <a:gd name="connsiteY47" fmla="*/ 6264 h 10000"/>
                  <a:gd name="connsiteX48" fmla="*/ 6627 w 10068"/>
                  <a:gd name="connsiteY48" fmla="*/ 6199 h 10000"/>
                  <a:gd name="connsiteX49" fmla="*/ 6709 w 10068"/>
                  <a:gd name="connsiteY49" fmla="*/ 6074 h 10000"/>
                  <a:gd name="connsiteX50" fmla="*/ 6774 w 10068"/>
                  <a:gd name="connsiteY50" fmla="*/ 5908 h 10000"/>
                  <a:gd name="connsiteX51" fmla="*/ 6975 w 10068"/>
                  <a:gd name="connsiteY51" fmla="*/ 5532 h 10000"/>
                  <a:gd name="connsiteX52" fmla="*/ 7154 w 10068"/>
                  <a:gd name="connsiteY52" fmla="*/ 5092 h 10000"/>
                  <a:gd name="connsiteX53" fmla="*/ 7173 w 10068"/>
                  <a:gd name="connsiteY53" fmla="*/ 4926 h 10000"/>
                  <a:gd name="connsiteX54" fmla="*/ 7206 w 10068"/>
                  <a:gd name="connsiteY54" fmla="*/ 4736 h 10000"/>
                  <a:gd name="connsiteX55" fmla="*/ 7206 w 10068"/>
                  <a:gd name="connsiteY55" fmla="*/ 4424 h 10000"/>
                  <a:gd name="connsiteX56" fmla="*/ 7154 w 10068"/>
                  <a:gd name="connsiteY56" fmla="*/ 4258 h 10000"/>
                  <a:gd name="connsiteX57" fmla="*/ 7122 w 10068"/>
                  <a:gd name="connsiteY57" fmla="*/ 4235 h 10000"/>
                  <a:gd name="connsiteX58" fmla="*/ 7122 w 10068"/>
                  <a:gd name="connsiteY58" fmla="*/ 4194 h 10000"/>
                  <a:gd name="connsiteX59" fmla="*/ 7154 w 10068"/>
                  <a:gd name="connsiteY59" fmla="*/ 4235 h 10000"/>
                  <a:gd name="connsiteX60" fmla="*/ 7206 w 10068"/>
                  <a:gd name="connsiteY60" fmla="*/ 4341 h 10000"/>
                  <a:gd name="connsiteX61" fmla="*/ 7290 w 10068"/>
                  <a:gd name="connsiteY61" fmla="*/ 4466 h 10000"/>
                  <a:gd name="connsiteX62" fmla="*/ 7389 w 10068"/>
                  <a:gd name="connsiteY62" fmla="*/ 4632 h 10000"/>
                  <a:gd name="connsiteX63" fmla="*/ 7573 w 10068"/>
                  <a:gd name="connsiteY63" fmla="*/ 4904 h 10000"/>
                  <a:gd name="connsiteX64" fmla="*/ 7638 w 10068"/>
                  <a:gd name="connsiteY64" fmla="*/ 5029 h 10000"/>
                  <a:gd name="connsiteX65" fmla="*/ 7654 w 10068"/>
                  <a:gd name="connsiteY65" fmla="*/ 5072 h 10000"/>
                  <a:gd name="connsiteX66" fmla="*/ 7705 w 10068"/>
                  <a:gd name="connsiteY66" fmla="*/ 5574 h 10000"/>
                  <a:gd name="connsiteX67" fmla="*/ 7737 w 10068"/>
                  <a:gd name="connsiteY67" fmla="*/ 6032 h 10000"/>
                  <a:gd name="connsiteX68" fmla="*/ 7737 w 10068"/>
                  <a:gd name="connsiteY68" fmla="*/ 6243 h 10000"/>
                  <a:gd name="connsiteX69" fmla="*/ 7769 w 10068"/>
                  <a:gd name="connsiteY69" fmla="*/ 6431 h 10000"/>
                  <a:gd name="connsiteX70" fmla="*/ 7785 w 10068"/>
                  <a:gd name="connsiteY70" fmla="*/ 6536 h 10000"/>
                  <a:gd name="connsiteX71" fmla="*/ 7820 w 10068"/>
                  <a:gd name="connsiteY71" fmla="*/ 6576 h 10000"/>
                  <a:gd name="connsiteX72" fmla="*/ 7820 w 10068"/>
                  <a:gd name="connsiteY72" fmla="*/ 6536 h 10000"/>
                  <a:gd name="connsiteX73" fmla="*/ 7870 w 10068"/>
                  <a:gd name="connsiteY73" fmla="*/ 6473 h 10000"/>
                  <a:gd name="connsiteX74" fmla="*/ 7921 w 10068"/>
                  <a:gd name="connsiteY74" fmla="*/ 6368 h 10000"/>
                  <a:gd name="connsiteX75" fmla="*/ 7970 w 10068"/>
                  <a:gd name="connsiteY75" fmla="*/ 6243 h 10000"/>
                  <a:gd name="connsiteX76" fmla="*/ 8103 w 10068"/>
                  <a:gd name="connsiteY76" fmla="*/ 5908 h 10000"/>
                  <a:gd name="connsiteX77" fmla="*/ 8184 w 10068"/>
                  <a:gd name="connsiteY77" fmla="*/ 5468 h 10000"/>
                  <a:gd name="connsiteX78" fmla="*/ 8218 w 10068"/>
                  <a:gd name="connsiteY78" fmla="*/ 5302 h 10000"/>
                  <a:gd name="connsiteX79" fmla="*/ 8218 w 10068"/>
                  <a:gd name="connsiteY79" fmla="*/ 5175 h 10000"/>
                  <a:gd name="connsiteX80" fmla="*/ 8168 w 10068"/>
                  <a:gd name="connsiteY80" fmla="*/ 4968 h 10000"/>
                  <a:gd name="connsiteX81" fmla="*/ 8103 w 10068"/>
                  <a:gd name="connsiteY81" fmla="*/ 4862 h 10000"/>
                  <a:gd name="connsiteX82" fmla="*/ 8086 w 10068"/>
                  <a:gd name="connsiteY82" fmla="*/ 4843 h 10000"/>
                  <a:gd name="connsiteX83" fmla="*/ 8218 w 10068"/>
                  <a:gd name="connsiteY83" fmla="*/ 5029 h 10000"/>
                  <a:gd name="connsiteX84" fmla="*/ 8367 w 10068"/>
                  <a:gd name="connsiteY84" fmla="*/ 5196 h 10000"/>
                  <a:gd name="connsiteX85" fmla="*/ 8568 w 10068"/>
                  <a:gd name="connsiteY85" fmla="*/ 5365 h 10000"/>
                  <a:gd name="connsiteX86" fmla="*/ 8751 w 10068"/>
                  <a:gd name="connsiteY86" fmla="*/ 5574 h 10000"/>
                  <a:gd name="connsiteX87" fmla="*/ 8900 w 10068"/>
                  <a:gd name="connsiteY87" fmla="*/ 5846 h 10000"/>
                  <a:gd name="connsiteX88" fmla="*/ 9065 w 10068"/>
                  <a:gd name="connsiteY88" fmla="*/ 6138 h 10000"/>
                  <a:gd name="connsiteX89" fmla="*/ 9198 w 10068"/>
                  <a:gd name="connsiteY89" fmla="*/ 6513 h 10000"/>
                  <a:gd name="connsiteX90" fmla="*/ 9298 w 10068"/>
                  <a:gd name="connsiteY90" fmla="*/ 6973 h 10000"/>
                  <a:gd name="connsiteX91" fmla="*/ 9364 w 10068"/>
                  <a:gd name="connsiteY91" fmla="*/ 7475 h 10000"/>
                  <a:gd name="connsiteX92" fmla="*/ 9413 w 10068"/>
                  <a:gd name="connsiteY92" fmla="*/ 7935 h 10000"/>
                  <a:gd name="connsiteX93" fmla="*/ 9413 w 10068"/>
                  <a:gd name="connsiteY93" fmla="*/ 8354 h 10000"/>
                  <a:gd name="connsiteX94" fmla="*/ 9413 w 10068"/>
                  <a:gd name="connsiteY94" fmla="*/ 8686 h 10000"/>
                  <a:gd name="connsiteX95" fmla="*/ 9413 w 10068"/>
                  <a:gd name="connsiteY95" fmla="*/ 8938 h 10000"/>
                  <a:gd name="connsiteX96" fmla="*/ 9379 w 10068"/>
                  <a:gd name="connsiteY96" fmla="*/ 9146 h 10000"/>
                  <a:gd name="connsiteX97" fmla="*/ 9379 w 10068"/>
                  <a:gd name="connsiteY97" fmla="*/ 9314 h 10000"/>
                  <a:gd name="connsiteX98" fmla="*/ 9379 w 10068"/>
                  <a:gd name="connsiteY98" fmla="*/ 9357 h 10000"/>
                  <a:gd name="connsiteX99" fmla="*/ 9429 w 10068"/>
                  <a:gd name="connsiteY99" fmla="*/ 9357 h 10000"/>
                  <a:gd name="connsiteX100" fmla="*/ 9546 w 10068"/>
                  <a:gd name="connsiteY100" fmla="*/ 9440 h 10000"/>
                  <a:gd name="connsiteX101" fmla="*/ 9696 w 10068"/>
                  <a:gd name="connsiteY101" fmla="*/ 9543 h 10000"/>
                  <a:gd name="connsiteX102" fmla="*/ 10042 w 10068"/>
                  <a:gd name="connsiteY102" fmla="*/ 10000 h 10000"/>
                  <a:gd name="connsiteX103" fmla="*/ 9099 w 10068"/>
                  <a:gd name="connsiteY103" fmla="*/ 2668 h 10000"/>
                  <a:gd name="connsiteX104" fmla="*/ 5216 w 10068"/>
                  <a:gd name="connsiteY104" fmla="*/ 1 h 10000"/>
                  <a:gd name="connsiteX105" fmla="*/ 1453 w 10068"/>
                  <a:gd name="connsiteY105"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4202 w 10068"/>
                  <a:gd name="connsiteY10" fmla="*/ 5635 h 10000"/>
                  <a:gd name="connsiteX11" fmla="*/ 4235 w 10068"/>
                  <a:gd name="connsiteY11" fmla="*/ 5344 h 10000"/>
                  <a:gd name="connsiteX12" fmla="*/ 4251 w 10068"/>
                  <a:gd name="connsiteY12" fmla="*/ 5029 h 10000"/>
                  <a:gd name="connsiteX13" fmla="*/ 4366 w 10068"/>
                  <a:gd name="connsiteY13" fmla="*/ 4736 h 10000"/>
                  <a:gd name="connsiteX14" fmla="*/ 4467 w 10068"/>
                  <a:gd name="connsiteY14" fmla="*/ 4424 h 10000"/>
                  <a:gd name="connsiteX15" fmla="*/ 5182 w 10068"/>
                  <a:gd name="connsiteY15" fmla="*/ 3440 h 10000"/>
                  <a:gd name="connsiteX16" fmla="*/ 5266 w 10068"/>
                  <a:gd name="connsiteY16" fmla="*/ 3525 h 10000"/>
                  <a:gd name="connsiteX17" fmla="*/ 5349 w 10068"/>
                  <a:gd name="connsiteY17" fmla="*/ 3588 h 10000"/>
                  <a:gd name="connsiteX18" fmla="*/ 5430 w 10068"/>
                  <a:gd name="connsiteY18" fmla="*/ 3691 h 10000"/>
                  <a:gd name="connsiteX19" fmla="*/ 5482 w 10068"/>
                  <a:gd name="connsiteY19" fmla="*/ 3839 h 10000"/>
                  <a:gd name="connsiteX20" fmla="*/ 5515 w 10068"/>
                  <a:gd name="connsiteY20" fmla="*/ 4028 h 10000"/>
                  <a:gd name="connsiteX21" fmla="*/ 5582 w 10068"/>
                  <a:gd name="connsiteY21" fmla="*/ 4528 h 10000"/>
                  <a:gd name="connsiteX22" fmla="*/ 5615 w 10068"/>
                  <a:gd name="connsiteY22" fmla="*/ 5092 h 10000"/>
                  <a:gd name="connsiteX23" fmla="*/ 5648 w 10068"/>
                  <a:gd name="connsiteY23" fmla="*/ 5678 h 10000"/>
                  <a:gd name="connsiteX24" fmla="*/ 5648 w 10068"/>
                  <a:gd name="connsiteY24" fmla="*/ 5929 h 10000"/>
                  <a:gd name="connsiteX25" fmla="*/ 5648 w 10068"/>
                  <a:gd name="connsiteY25" fmla="*/ 6138 h 10000"/>
                  <a:gd name="connsiteX26" fmla="*/ 5615 w 10068"/>
                  <a:gd name="connsiteY26" fmla="*/ 6346 h 10000"/>
                  <a:gd name="connsiteX27" fmla="*/ 5615 w 10068"/>
                  <a:gd name="connsiteY27" fmla="*/ 6473 h 10000"/>
                  <a:gd name="connsiteX28" fmla="*/ 5615 w 10068"/>
                  <a:gd name="connsiteY28" fmla="*/ 6576 h 10000"/>
                  <a:gd name="connsiteX29" fmla="*/ 5615 w 10068"/>
                  <a:gd name="connsiteY29" fmla="*/ 6597 h 10000"/>
                  <a:gd name="connsiteX30" fmla="*/ 6244 w 10068"/>
                  <a:gd name="connsiteY30" fmla="*/ 3170 h 10000"/>
                  <a:gd name="connsiteX31" fmla="*/ 6278 w 10068"/>
                  <a:gd name="connsiteY31" fmla="*/ 3233 h 10000"/>
                  <a:gd name="connsiteX32" fmla="*/ 6310 w 10068"/>
                  <a:gd name="connsiteY32" fmla="*/ 3338 h 10000"/>
                  <a:gd name="connsiteX33" fmla="*/ 6359 w 10068"/>
                  <a:gd name="connsiteY33" fmla="*/ 3503 h 10000"/>
                  <a:gd name="connsiteX34" fmla="*/ 6410 w 10068"/>
                  <a:gd name="connsiteY34" fmla="*/ 3734 h 10000"/>
                  <a:gd name="connsiteX35" fmla="*/ 6458 w 10068"/>
                  <a:gd name="connsiteY35" fmla="*/ 3965 h 10000"/>
                  <a:gd name="connsiteX36" fmla="*/ 6542 w 10068"/>
                  <a:gd name="connsiteY36" fmla="*/ 4258 h 10000"/>
                  <a:gd name="connsiteX37" fmla="*/ 6627 w 10068"/>
                  <a:gd name="connsiteY37" fmla="*/ 4904 h 10000"/>
                  <a:gd name="connsiteX38" fmla="*/ 6644 w 10068"/>
                  <a:gd name="connsiteY38" fmla="*/ 5238 h 10000"/>
                  <a:gd name="connsiteX39" fmla="*/ 6644 w 10068"/>
                  <a:gd name="connsiteY39" fmla="*/ 5511 h 10000"/>
                  <a:gd name="connsiteX40" fmla="*/ 6644 w 10068"/>
                  <a:gd name="connsiteY40" fmla="*/ 5740 h 10000"/>
                  <a:gd name="connsiteX41" fmla="*/ 6627 w 10068"/>
                  <a:gd name="connsiteY41" fmla="*/ 5929 h 10000"/>
                  <a:gd name="connsiteX42" fmla="*/ 6592 w 10068"/>
                  <a:gd name="connsiteY42" fmla="*/ 6096 h 10000"/>
                  <a:gd name="connsiteX43" fmla="*/ 6577 w 10068"/>
                  <a:gd name="connsiteY43" fmla="*/ 6199 h 10000"/>
                  <a:gd name="connsiteX44" fmla="*/ 6542 w 10068"/>
                  <a:gd name="connsiteY44" fmla="*/ 6264 h 10000"/>
                  <a:gd name="connsiteX45" fmla="*/ 6542 w 10068"/>
                  <a:gd name="connsiteY45" fmla="*/ 6306 h 10000"/>
                  <a:gd name="connsiteX46" fmla="*/ 6542 w 10068"/>
                  <a:gd name="connsiteY46" fmla="*/ 6264 h 10000"/>
                  <a:gd name="connsiteX47" fmla="*/ 6627 w 10068"/>
                  <a:gd name="connsiteY47" fmla="*/ 6199 h 10000"/>
                  <a:gd name="connsiteX48" fmla="*/ 6709 w 10068"/>
                  <a:gd name="connsiteY48" fmla="*/ 6074 h 10000"/>
                  <a:gd name="connsiteX49" fmla="*/ 6774 w 10068"/>
                  <a:gd name="connsiteY49" fmla="*/ 5908 h 10000"/>
                  <a:gd name="connsiteX50" fmla="*/ 6975 w 10068"/>
                  <a:gd name="connsiteY50" fmla="*/ 5532 h 10000"/>
                  <a:gd name="connsiteX51" fmla="*/ 7154 w 10068"/>
                  <a:gd name="connsiteY51" fmla="*/ 5092 h 10000"/>
                  <a:gd name="connsiteX52" fmla="*/ 7173 w 10068"/>
                  <a:gd name="connsiteY52" fmla="*/ 4926 h 10000"/>
                  <a:gd name="connsiteX53" fmla="*/ 7206 w 10068"/>
                  <a:gd name="connsiteY53" fmla="*/ 4736 h 10000"/>
                  <a:gd name="connsiteX54" fmla="*/ 7206 w 10068"/>
                  <a:gd name="connsiteY54" fmla="*/ 4424 h 10000"/>
                  <a:gd name="connsiteX55" fmla="*/ 7154 w 10068"/>
                  <a:gd name="connsiteY55" fmla="*/ 4258 h 10000"/>
                  <a:gd name="connsiteX56" fmla="*/ 7122 w 10068"/>
                  <a:gd name="connsiteY56" fmla="*/ 4235 h 10000"/>
                  <a:gd name="connsiteX57" fmla="*/ 7122 w 10068"/>
                  <a:gd name="connsiteY57" fmla="*/ 4194 h 10000"/>
                  <a:gd name="connsiteX58" fmla="*/ 7154 w 10068"/>
                  <a:gd name="connsiteY58" fmla="*/ 4235 h 10000"/>
                  <a:gd name="connsiteX59" fmla="*/ 7206 w 10068"/>
                  <a:gd name="connsiteY59" fmla="*/ 4341 h 10000"/>
                  <a:gd name="connsiteX60" fmla="*/ 7290 w 10068"/>
                  <a:gd name="connsiteY60" fmla="*/ 4466 h 10000"/>
                  <a:gd name="connsiteX61" fmla="*/ 7389 w 10068"/>
                  <a:gd name="connsiteY61" fmla="*/ 4632 h 10000"/>
                  <a:gd name="connsiteX62" fmla="*/ 7573 w 10068"/>
                  <a:gd name="connsiteY62" fmla="*/ 4904 h 10000"/>
                  <a:gd name="connsiteX63" fmla="*/ 7638 w 10068"/>
                  <a:gd name="connsiteY63" fmla="*/ 5029 h 10000"/>
                  <a:gd name="connsiteX64" fmla="*/ 7654 w 10068"/>
                  <a:gd name="connsiteY64" fmla="*/ 5072 h 10000"/>
                  <a:gd name="connsiteX65" fmla="*/ 7705 w 10068"/>
                  <a:gd name="connsiteY65" fmla="*/ 5574 h 10000"/>
                  <a:gd name="connsiteX66" fmla="*/ 7737 w 10068"/>
                  <a:gd name="connsiteY66" fmla="*/ 6032 h 10000"/>
                  <a:gd name="connsiteX67" fmla="*/ 7737 w 10068"/>
                  <a:gd name="connsiteY67" fmla="*/ 6243 h 10000"/>
                  <a:gd name="connsiteX68" fmla="*/ 7769 w 10068"/>
                  <a:gd name="connsiteY68" fmla="*/ 6431 h 10000"/>
                  <a:gd name="connsiteX69" fmla="*/ 7785 w 10068"/>
                  <a:gd name="connsiteY69" fmla="*/ 6536 h 10000"/>
                  <a:gd name="connsiteX70" fmla="*/ 7820 w 10068"/>
                  <a:gd name="connsiteY70" fmla="*/ 6576 h 10000"/>
                  <a:gd name="connsiteX71" fmla="*/ 7820 w 10068"/>
                  <a:gd name="connsiteY71" fmla="*/ 6536 h 10000"/>
                  <a:gd name="connsiteX72" fmla="*/ 7870 w 10068"/>
                  <a:gd name="connsiteY72" fmla="*/ 6473 h 10000"/>
                  <a:gd name="connsiteX73" fmla="*/ 7921 w 10068"/>
                  <a:gd name="connsiteY73" fmla="*/ 6368 h 10000"/>
                  <a:gd name="connsiteX74" fmla="*/ 7970 w 10068"/>
                  <a:gd name="connsiteY74" fmla="*/ 6243 h 10000"/>
                  <a:gd name="connsiteX75" fmla="*/ 8103 w 10068"/>
                  <a:gd name="connsiteY75" fmla="*/ 5908 h 10000"/>
                  <a:gd name="connsiteX76" fmla="*/ 8184 w 10068"/>
                  <a:gd name="connsiteY76" fmla="*/ 5468 h 10000"/>
                  <a:gd name="connsiteX77" fmla="*/ 8218 w 10068"/>
                  <a:gd name="connsiteY77" fmla="*/ 5302 h 10000"/>
                  <a:gd name="connsiteX78" fmla="*/ 8218 w 10068"/>
                  <a:gd name="connsiteY78" fmla="*/ 5175 h 10000"/>
                  <a:gd name="connsiteX79" fmla="*/ 8168 w 10068"/>
                  <a:gd name="connsiteY79" fmla="*/ 4968 h 10000"/>
                  <a:gd name="connsiteX80" fmla="*/ 8103 w 10068"/>
                  <a:gd name="connsiteY80" fmla="*/ 4862 h 10000"/>
                  <a:gd name="connsiteX81" fmla="*/ 8086 w 10068"/>
                  <a:gd name="connsiteY81" fmla="*/ 4843 h 10000"/>
                  <a:gd name="connsiteX82" fmla="*/ 8218 w 10068"/>
                  <a:gd name="connsiteY82" fmla="*/ 5029 h 10000"/>
                  <a:gd name="connsiteX83" fmla="*/ 8367 w 10068"/>
                  <a:gd name="connsiteY83" fmla="*/ 5196 h 10000"/>
                  <a:gd name="connsiteX84" fmla="*/ 8568 w 10068"/>
                  <a:gd name="connsiteY84" fmla="*/ 5365 h 10000"/>
                  <a:gd name="connsiteX85" fmla="*/ 8751 w 10068"/>
                  <a:gd name="connsiteY85" fmla="*/ 5574 h 10000"/>
                  <a:gd name="connsiteX86" fmla="*/ 8900 w 10068"/>
                  <a:gd name="connsiteY86" fmla="*/ 5846 h 10000"/>
                  <a:gd name="connsiteX87" fmla="*/ 9065 w 10068"/>
                  <a:gd name="connsiteY87" fmla="*/ 6138 h 10000"/>
                  <a:gd name="connsiteX88" fmla="*/ 9198 w 10068"/>
                  <a:gd name="connsiteY88" fmla="*/ 6513 h 10000"/>
                  <a:gd name="connsiteX89" fmla="*/ 9298 w 10068"/>
                  <a:gd name="connsiteY89" fmla="*/ 6973 h 10000"/>
                  <a:gd name="connsiteX90" fmla="*/ 9364 w 10068"/>
                  <a:gd name="connsiteY90" fmla="*/ 7475 h 10000"/>
                  <a:gd name="connsiteX91" fmla="*/ 9413 w 10068"/>
                  <a:gd name="connsiteY91" fmla="*/ 7935 h 10000"/>
                  <a:gd name="connsiteX92" fmla="*/ 9413 w 10068"/>
                  <a:gd name="connsiteY92" fmla="*/ 8354 h 10000"/>
                  <a:gd name="connsiteX93" fmla="*/ 9413 w 10068"/>
                  <a:gd name="connsiteY93" fmla="*/ 8686 h 10000"/>
                  <a:gd name="connsiteX94" fmla="*/ 9413 w 10068"/>
                  <a:gd name="connsiteY94" fmla="*/ 8938 h 10000"/>
                  <a:gd name="connsiteX95" fmla="*/ 9379 w 10068"/>
                  <a:gd name="connsiteY95" fmla="*/ 9146 h 10000"/>
                  <a:gd name="connsiteX96" fmla="*/ 9379 w 10068"/>
                  <a:gd name="connsiteY96" fmla="*/ 9314 h 10000"/>
                  <a:gd name="connsiteX97" fmla="*/ 9379 w 10068"/>
                  <a:gd name="connsiteY97" fmla="*/ 9357 h 10000"/>
                  <a:gd name="connsiteX98" fmla="*/ 9429 w 10068"/>
                  <a:gd name="connsiteY98" fmla="*/ 9357 h 10000"/>
                  <a:gd name="connsiteX99" fmla="*/ 9546 w 10068"/>
                  <a:gd name="connsiteY99" fmla="*/ 9440 h 10000"/>
                  <a:gd name="connsiteX100" fmla="*/ 9696 w 10068"/>
                  <a:gd name="connsiteY100" fmla="*/ 9543 h 10000"/>
                  <a:gd name="connsiteX101" fmla="*/ 10042 w 10068"/>
                  <a:gd name="connsiteY101" fmla="*/ 10000 h 10000"/>
                  <a:gd name="connsiteX102" fmla="*/ 9099 w 10068"/>
                  <a:gd name="connsiteY102" fmla="*/ 2668 h 10000"/>
                  <a:gd name="connsiteX103" fmla="*/ 5216 w 10068"/>
                  <a:gd name="connsiteY103" fmla="*/ 1 h 10000"/>
                  <a:gd name="connsiteX104" fmla="*/ 1453 w 10068"/>
                  <a:gd name="connsiteY104"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4202 w 10068"/>
                  <a:gd name="connsiteY10" fmla="*/ 5635 h 10000"/>
                  <a:gd name="connsiteX11" fmla="*/ 4235 w 10068"/>
                  <a:gd name="connsiteY11" fmla="*/ 5344 h 10000"/>
                  <a:gd name="connsiteX12" fmla="*/ 4251 w 10068"/>
                  <a:gd name="connsiteY12" fmla="*/ 5029 h 10000"/>
                  <a:gd name="connsiteX13" fmla="*/ 4366 w 10068"/>
                  <a:gd name="connsiteY13" fmla="*/ 4736 h 10000"/>
                  <a:gd name="connsiteX14" fmla="*/ 5182 w 10068"/>
                  <a:gd name="connsiteY14" fmla="*/ 3440 h 10000"/>
                  <a:gd name="connsiteX15" fmla="*/ 5266 w 10068"/>
                  <a:gd name="connsiteY15" fmla="*/ 3525 h 10000"/>
                  <a:gd name="connsiteX16" fmla="*/ 5349 w 10068"/>
                  <a:gd name="connsiteY16" fmla="*/ 3588 h 10000"/>
                  <a:gd name="connsiteX17" fmla="*/ 5430 w 10068"/>
                  <a:gd name="connsiteY17" fmla="*/ 3691 h 10000"/>
                  <a:gd name="connsiteX18" fmla="*/ 5482 w 10068"/>
                  <a:gd name="connsiteY18" fmla="*/ 3839 h 10000"/>
                  <a:gd name="connsiteX19" fmla="*/ 5515 w 10068"/>
                  <a:gd name="connsiteY19" fmla="*/ 4028 h 10000"/>
                  <a:gd name="connsiteX20" fmla="*/ 5582 w 10068"/>
                  <a:gd name="connsiteY20" fmla="*/ 4528 h 10000"/>
                  <a:gd name="connsiteX21" fmla="*/ 5615 w 10068"/>
                  <a:gd name="connsiteY21" fmla="*/ 5092 h 10000"/>
                  <a:gd name="connsiteX22" fmla="*/ 5648 w 10068"/>
                  <a:gd name="connsiteY22" fmla="*/ 5678 h 10000"/>
                  <a:gd name="connsiteX23" fmla="*/ 5648 w 10068"/>
                  <a:gd name="connsiteY23" fmla="*/ 5929 h 10000"/>
                  <a:gd name="connsiteX24" fmla="*/ 5648 w 10068"/>
                  <a:gd name="connsiteY24" fmla="*/ 6138 h 10000"/>
                  <a:gd name="connsiteX25" fmla="*/ 5615 w 10068"/>
                  <a:gd name="connsiteY25" fmla="*/ 6346 h 10000"/>
                  <a:gd name="connsiteX26" fmla="*/ 5615 w 10068"/>
                  <a:gd name="connsiteY26" fmla="*/ 6473 h 10000"/>
                  <a:gd name="connsiteX27" fmla="*/ 5615 w 10068"/>
                  <a:gd name="connsiteY27" fmla="*/ 6576 h 10000"/>
                  <a:gd name="connsiteX28" fmla="*/ 5615 w 10068"/>
                  <a:gd name="connsiteY28" fmla="*/ 6597 h 10000"/>
                  <a:gd name="connsiteX29" fmla="*/ 6244 w 10068"/>
                  <a:gd name="connsiteY29" fmla="*/ 3170 h 10000"/>
                  <a:gd name="connsiteX30" fmla="*/ 6278 w 10068"/>
                  <a:gd name="connsiteY30" fmla="*/ 3233 h 10000"/>
                  <a:gd name="connsiteX31" fmla="*/ 6310 w 10068"/>
                  <a:gd name="connsiteY31" fmla="*/ 3338 h 10000"/>
                  <a:gd name="connsiteX32" fmla="*/ 6359 w 10068"/>
                  <a:gd name="connsiteY32" fmla="*/ 3503 h 10000"/>
                  <a:gd name="connsiteX33" fmla="*/ 6410 w 10068"/>
                  <a:gd name="connsiteY33" fmla="*/ 3734 h 10000"/>
                  <a:gd name="connsiteX34" fmla="*/ 6458 w 10068"/>
                  <a:gd name="connsiteY34" fmla="*/ 3965 h 10000"/>
                  <a:gd name="connsiteX35" fmla="*/ 6542 w 10068"/>
                  <a:gd name="connsiteY35" fmla="*/ 4258 h 10000"/>
                  <a:gd name="connsiteX36" fmla="*/ 6627 w 10068"/>
                  <a:gd name="connsiteY36" fmla="*/ 4904 h 10000"/>
                  <a:gd name="connsiteX37" fmla="*/ 6644 w 10068"/>
                  <a:gd name="connsiteY37" fmla="*/ 5238 h 10000"/>
                  <a:gd name="connsiteX38" fmla="*/ 6644 w 10068"/>
                  <a:gd name="connsiteY38" fmla="*/ 5511 h 10000"/>
                  <a:gd name="connsiteX39" fmla="*/ 6644 w 10068"/>
                  <a:gd name="connsiteY39" fmla="*/ 5740 h 10000"/>
                  <a:gd name="connsiteX40" fmla="*/ 6627 w 10068"/>
                  <a:gd name="connsiteY40" fmla="*/ 5929 h 10000"/>
                  <a:gd name="connsiteX41" fmla="*/ 6592 w 10068"/>
                  <a:gd name="connsiteY41" fmla="*/ 6096 h 10000"/>
                  <a:gd name="connsiteX42" fmla="*/ 6577 w 10068"/>
                  <a:gd name="connsiteY42" fmla="*/ 6199 h 10000"/>
                  <a:gd name="connsiteX43" fmla="*/ 6542 w 10068"/>
                  <a:gd name="connsiteY43" fmla="*/ 6264 h 10000"/>
                  <a:gd name="connsiteX44" fmla="*/ 6542 w 10068"/>
                  <a:gd name="connsiteY44" fmla="*/ 6306 h 10000"/>
                  <a:gd name="connsiteX45" fmla="*/ 6542 w 10068"/>
                  <a:gd name="connsiteY45" fmla="*/ 6264 h 10000"/>
                  <a:gd name="connsiteX46" fmla="*/ 6627 w 10068"/>
                  <a:gd name="connsiteY46" fmla="*/ 6199 h 10000"/>
                  <a:gd name="connsiteX47" fmla="*/ 6709 w 10068"/>
                  <a:gd name="connsiteY47" fmla="*/ 6074 h 10000"/>
                  <a:gd name="connsiteX48" fmla="*/ 6774 w 10068"/>
                  <a:gd name="connsiteY48" fmla="*/ 5908 h 10000"/>
                  <a:gd name="connsiteX49" fmla="*/ 6975 w 10068"/>
                  <a:gd name="connsiteY49" fmla="*/ 5532 h 10000"/>
                  <a:gd name="connsiteX50" fmla="*/ 7154 w 10068"/>
                  <a:gd name="connsiteY50" fmla="*/ 5092 h 10000"/>
                  <a:gd name="connsiteX51" fmla="*/ 7173 w 10068"/>
                  <a:gd name="connsiteY51" fmla="*/ 4926 h 10000"/>
                  <a:gd name="connsiteX52" fmla="*/ 7206 w 10068"/>
                  <a:gd name="connsiteY52" fmla="*/ 4736 h 10000"/>
                  <a:gd name="connsiteX53" fmla="*/ 7206 w 10068"/>
                  <a:gd name="connsiteY53" fmla="*/ 4424 h 10000"/>
                  <a:gd name="connsiteX54" fmla="*/ 7154 w 10068"/>
                  <a:gd name="connsiteY54" fmla="*/ 4258 h 10000"/>
                  <a:gd name="connsiteX55" fmla="*/ 7122 w 10068"/>
                  <a:gd name="connsiteY55" fmla="*/ 4235 h 10000"/>
                  <a:gd name="connsiteX56" fmla="*/ 7122 w 10068"/>
                  <a:gd name="connsiteY56" fmla="*/ 4194 h 10000"/>
                  <a:gd name="connsiteX57" fmla="*/ 7154 w 10068"/>
                  <a:gd name="connsiteY57" fmla="*/ 4235 h 10000"/>
                  <a:gd name="connsiteX58" fmla="*/ 7206 w 10068"/>
                  <a:gd name="connsiteY58" fmla="*/ 4341 h 10000"/>
                  <a:gd name="connsiteX59" fmla="*/ 7290 w 10068"/>
                  <a:gd name="connsiteY59" fmla="*/ 4466 h 10000"/>
                  <a:gd name="connsiteX60" fmla="*/ 7389 w 10068"/>
                  <a:gd name="connsiteY60" fmla="*/ 4632 h 10000"/>
                  <a:gd name="connsiteX61" fmla="*/ 7573 w 10068"/>
                  <a:gd name="connsiteY61" fmla="*/ 4904 h 10000"/>
                  <a:gd name="connsiteX62" fmla="*/ 7638 w 10068"/>
                  <a:gd name="connsiteY62" fmla="*/ 5029 h 10000"/>
                  <a:gd name="connsiteX63" fmla="*/ 7654 w 10068"/>
                  <a:gd name="connsiteY63" fmla="*/ 5072 h 10000"/>
                  <a:gd name="connsiteX64" fmla="*/ 7705 w 10068"/>
                  <a:gd name="connsiteY64" fmla="*/ 5574 h 10000"/>
                  <a:gd name="connsiteX65" fmla="*/ 7737 w 10068"/>
                  <a:gd name="connsiteY65" fmla="*/ 6032 h 10000"/>
                  <a:gd name="connsiteX66" fmla="*/ 7737 w 10068"/>
                  <a:gd name="connsiteY66" fmla="*/ 6243 h 10000"/>
                  <a:gd name="connsiteX67" fmla="*/ 7769 w 10068"/>
                  <a:gd name="connsiteY67" fmla="*/ 6431 h 10000"/>
                  <a:gd name="connsiteX68" fmla="*/ 7785 w 10068"/>
                  <a:gd name="connsiteY68" fmla="*/ 6536 h 10000"/>
                  <a:gd name="connsiteX69" fmla="*/ 7820 w 10068"/>
                  <a:gd name="connsiteY69" fmla="*/ 6576 h 10000"/>
                  <a:gd name="connsiteX70" fmla="*/ 7820 w 10068"/>
                  <a:gd name="connsiteY70" fmla="*/ 6536 h 10000"/>
                  <a:gd name="connsiteX71" fmla="*/ 7870 w 10068"/>
                  <a:gd name="connsiteY71" fmla="*/ 6473 h 10000"/>
                  <a:gd name="connsiteX72" fmla="*/ 7921 w 10068"/>
                  <a:gd name="connsiteY72" fmla="*/ 6368 h 10000"/>
                  <a:gd name="connsiteX73" fmla="*/ 7970 w 10068"/>
                  <a:gd name="connsiteY73" fmla="*/ 6243 h 10000"/>
                  <a:gd name="connsiteX74" fmla="*/ 8103 w 10068"/>
                  <a:gd name="connsiteY74" fmla="*/ 5908 h 10000"/>
                  <a:gd name="connsiteX75" fmla="*/ 8184 w 10068"/>
                  <a:gd name="connsiteY75" fmla="*/ 5468 h 10000"/>
                  <a:gd name="connsiteX76" fmla="*/ 8218 w 10068"/>
                  <a:gd name="connsiteY76" fmla="*/ 5302 h 10000"/>
                  <a:gd name="connsiteX77" fmla="*/ 8218 w 10068"/>
                  <a:gd name="connsiteY77" fmla="*/ 5175 h 10000"/>
                  <a:gd name="connsiteX78" fmla="*/ 8168 w 10068"/>
                  <a:gd name="connsiteY78" fmla="*/ 4968 h 10000"/>
                  <a:gd name="connsiteX79" fmla="*/ 8103 w 10068"/>
                  <a:gd name="connsiteY79" fmla="*/ 4862 h 10000"/>
                  <a:gd name="connsiteX80" fmla="*/ 8086 w 10068"/>
                  <a:gd name="connsiteY80" fmla="*/ 4843 h 10000"/>
                  <a:gd name="connsiteX81" fmla="*/ 8218 w 10068"/>
                  <a:gd name="connsiteY81" fmla="*/ 5029 h 10000"/>
                  <a:gd name="connsiteX82" fmla="*/ 8367 w 10068"/>
                  <a:gd name="connsiteY82" fmla="*/ 5196 h 10000"/>
                  <a:gd name="connsiteX83" fmla="*/ 8568 w 10068"/>
                  <a:gd name="connsiteY83" fmla="*/ 5365 h 10000"/>
                  <a:gd name="connsiteX84" fmla="*/ 8751 w 10068"/>
                  <a:gd name="connsiteY84" fmla="*/ 5574 h 10000"/>
                  <a:gd name="connsiteX85" fmla="*/ 8900 w 10068"/>
                  <a:gd name="connsiteY85" fmla="*/ 5846 h 10000"/>
                  <a:gd name="connsiteX86" fmla="*/ 9065 w 10068"/>
                  <a:gd name="connsiteY86" fmla="*/ 6138 h 10000"/>
                  <a:gd name="connsiteX87" fmla="*/ 9198 w 10068"/>
                  <a:gd name="connsiteY87" fmla="*/ 6513 h 10000"/>
                  <a:gd name="connsiteX88" fmla="*/ 9298 w 10068"/>
                  <a:gd name="connsiteY88" fmla="*/ 6973 h 10000"/>
                  <a:gd name="connsiteX89" fmla="*/ 9364 w 10068"/>
                  <a:gd name="connsiteY89" fmla="*/ 7475 h 10000"/>
                  <a:gd name="connsiteX90" fmla="*/ 9413 w 10068"/>
                  <a:gd name="connsiteY90" fmla="*/ 7935 h 10000"/>
                  <a:gd name="connsiteX91" fmla="*/ 9413 w 10068"/>
                  <a:gd name="connsiteY91" fmla="*/ 8354 h 10000"/>
                  <a:gd name="connsiteX92" fmla="*/ 9413 w 10068"/>
                  <a:gd name="connsiteY92" fmla="*/ 8686 h 10000"/>
                  <a:gd name="connsiteX93" fmla="*/ 9413 w 10068"/>
                  <a:gd name="connsiteY93" fmla="*/ 8938 h 10000"/>
                  <a:gd name="connsiteX94" fmla="*/ 9379 w 10068"/>
                  <a:gd name="connsiteY94" fmla="*/ 9146 h 10000"/>
                  <a:gd name="connsiteX95" fmla="*/ 9379 w 10068"/>
                  <a:gd name="connsiteY95" fmla="*/ 9314 h 10000"/>
                  <a:gd name="connsiteX96" fmla="*/ 9379 w 10068"/>
                  <a:gd name="connsiteY96" fmla="*/ 9357 h 10000"/>
                  <a:gd name="connsiteX97" fmla="*/ 9429 w 10068"/>
                  <a:gd name="connsiteY97" fmla="*/ 9357 h 10000"/>
                  <a:gd name="connsiteX98" fmla="*/ 9546 w 10068"/>
                  <a:gd name="connsiteY98" fmla="*/ 9440 h 10000"/>
                  <a:gd name="connsiteX99" fmla="*/ 9696 w 10068"/>
                  <a:gd name="connsiteY99" fmla="*/ 9543 h 10000"/>
                  <a:gd name="connsiteX100" fmla="*/ 10042 w 10068"/>
                  <a:gd name="connsiteY100" fmla="*/ 10000 h 10000"/>
                  <a:gd name="connsiteX101" fmla="*/ 9099 w 10068"/>
                  <a:gd name="connsiteY101" fmla="*/ 2668 h 10000"/>
                  <a:gd name="connsiteX102" fmla="*/ 5216 w 10068"/>
                  <a:gd name="connsiteY102" fmla="*/ 1 h 10000"/>
                  <a:gd name="connsiteX103" fmla="*/ 1453 w 10068"/>
                  <a:gd name="connsiteY103"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4202 w 10068"/>
                  <a:gd name="connsiteY10" fmla="*/ 5635 h 10000"/>
                  <a:gd name="connsiteX11" fmla="*/ 4235 w 10068"/>
                  <a:gd name="connsiteY11" fmla="*/ 5344 h 10000"/>
                  <a:gd name="connsiteX12" fmla="*/ 4251 w 10068"/>
                  <a:gd name="connsiteY12" fmla="*/ 5029 h 10000"/>
                  <a:gd name="connsiteX13" fmla="*/ 5182 w 10068"/>
                  <a:gd name="connsiteY13" fmla="*/ 3440 h 10000"/>
                  <a:gd name="connsiteX14" fmla="*/ 5266 w 10068"/>
                  <a:gd name="connsiteY14" fmla="*/ 3525 h 10000"/>
                  <a:gd name="connsiteX15" fmla="*/ 5349 w 10068"/>
                  <a:gd name="connsiteY15" fmla="*/ 3588 h 10000"/>
                  <a:gd name="connsiteX16" fmla="*/ 5430 w 10068"/>
                  <a:gd name="connsiteY16" fmla="*/ 3691 h 10000"/>
                  <a:gd name="connsiteX17" fmla="*/ 5482 w 10068"/>
                  <a:gd name="connsiteY17" fmla="*/ 3839 h 10000"/>
                  <a:gd name="connsiteX18" fmla="*/ 5515 w 10068"/>
                  <a:gd name="connsiteY18" fmla="*/ 4028 h 10000"/>
                  <a:gd name="connsiteX19" fmla="*/ 5582 w 10068"/>
                  <a:gd name="connsiteY19" fmla="*/ 4528 h 10000"/>
                  <a:gd name="connsiteX20" fmla="*/ 5615 w 10068"/>
                  <a:gd name="connsiteY20" fmla="*/ 5092 h 10000"/>
                  <a:gd name="connsiteX21" fmla="*/ 5648 w 10068"/>
                  <a:gd name="connsiteY21" fmla="*/ 5678 h 10000"/>
                  <a:gd name="connsiteX22" fmla="*/ 5648 w 10068"/>
                  <a:gd name="connsiteY22" fmla="*/ 5929 h 10000"/>
                  <a:gd name="connsiteX23" fmla="*/ 5648 w 10068"/>
                  <a:gd name="connsiteY23" fmla="*/ 6138 h 10000"/>
                  <a:gd name="connsiteX24" fmla="*/ 5615 w 10068"/>
                  <a:gd name="connsiteY24" fmla="*/ 6346 h 10000"/>
                  <a:gd name="connsiteX25" fmla="*/ 5615 w 10068"/>
                  <a:gd name="connsiteY25" fmla="*/ 6473 h 10000"/>
                  <a:gd name="connsiteX26" fmla="*/ 5615 w 10068"/>
                  <a:gd name="connsiteY26" fmla="*/ 6576 h 10000"/>
                  <a:gd name="connsiteX27" fmla="*/ 5615 w 10068"/>
                  <a:gd name="connsiteY27" fmla="*/ 6597 h 10000"/>
                  <a:gd name="connsiteX28" fmla="*/ 6244 w 10068"/>
                  <a:gd name="connsiteY28" fmla="*/ 3170 h 10000"/>
                  <a:gd name="connsiteX29" fmla="*/ 6278 w 10068"/>
                  <a:gd name="connsiteY29" fmla="*/ 3233 h 10000"/>
                  <a:gd name="connsiteX30" fmla="*/ 6310 w 10068"/>
                  <a:gd name="connsiteY30" fmla="*/ 3338 h 10000"/>
                  <a:gd name="connsiteX31" fmla="*/ 6359 w 10068"/>
                  <a:gd name="connsiteY31" fmla="*/ 3503 h 10000"/>
                  <a:gd name="connsiteX32" fmla="*/ 6410 w 10068"/>
                  <a:gd name="connsiteY32" fmla="*/ 3734 h 10000"/>
                  <a:gd name="connsiteX33" fmla="*/ 6458 w 10068"/>
                  <a:gd name="connsiteY33" fmla="*/ 3965 h 10000"/>
                  <a:gd name="connsiteX34" fmla="*/ 6542 w 10068"/>
                  <a:gd name="connsiteY34" fmla="*/ 4258 h 10000"/>
                  <a:gd name="connsiteX35" fmla="*/ 6627 w 10068"/>
                  <a:gd name="connsiteY35" fmla="*/ 4904 h 10000"/>
                  <a:gd name="connsiteX36" fmla="*/ 6644 w 10068"/>
                  <a:gd name="connsiteY36" fmla="*/ 5238 h 10000"/>
                  <a:gd name="connsiteX37" fmla="*/ 6644 w 10068"/>
                  <a:gd name="connsiteY37" fmla="*/ 5511 h 10000"/>
                  <a:gd name="connsiteX38" fmla="*/ 6644 w 10068"/>
                  <a:gd name="connsiteY38" fmla="*/ 5740 h 10000"/>
                  <a:gd name="connsiteX39" fmla="*/ 6627 w 10068"/>
                  <a:gd name="connsiteY39" fmla="*/ 5929 h 10000"/>
                  <a:gd name="connsiteX40" fmla="*/ 6592 w 10068"/>
                  <a:gd name="connsiteY40" fmla="*/ 6096 h 10000"/>
                  <a:gd name="connsiteX41" fmla="*/ 6577 w 10068"/>
                  <a:gd name="connsiteY41" fmla="*/ 6199 h 10000"/>
                  <a:gd name="connsiteX42" fmla="*/ 6542 w 10068"/>
                  <a:gd name="connsiteY42" fmla="*/ 6264 h 10000"/>
                  <a:gd name="connsiteX43" fmla="*/ 6542 w 10068"/>
                  <a:gd name="connsiteY43" fmla="*/ 6306 h 10000"/>
                  <a:gd name="connsiteX44" fmla="*/ 6542 w 10068"/>
                  <a:gd name="connsiteY44" fmla="*/ 6264 h 10000"/>
                  <a:gd name="connsiteX45" fmla="*/ 6627 w 10068"/>
                  <a:gd name="connsiteY45" fmla="*/ 6199 h 10000"/>
                  <a:gd name="connsiteX46" fmla="*/ 6709 w 10068"/>
                  <a:gd name="connsiteY46" fmla="*/ 6074 h 10000"/>
                  <a:gd name="connsiteX47" fmla="*/ 6774 w 10068"/>
                  <a:gd name="connsiteY47" fmla="*/ 5908 h 10000"/>
                  <a:gd name="connsiteX48" fmla="*/ 6975 w 10068"/>
                  <a:gd name="connsiteY48" fmla="*/ 5532 h 10000"/>
                  <a:gd name="connsiteX49" fmla="*/ 7154 w 10068"/>
                  <a:gd name="connsiteY49" fmla="*/ 5092 h 10000"/>
                  <a:gd name="connsiteX50" fmla="*/ 7173 w 10068"/>
                  <a:gd name="connsiteY50" fmla="*/ 4926 h 10000"/>
                  <a:gd name="connsiteX51" fmla="*/ 7206 w 10068"/>
                  <a:gd name="connsiteY51" fmla="*/ 4736 h 10000"/>
                  <a:gd name="connsiteX52" fmla="*/ 7206 w 10068"/>
                  <a:gd name="connsiteY52" fmla="*/ 4424 h 10000"/>
                  <a:gd name="connsiteX53" fmla="*/ 7154 w 10068"/>
                  <a:gd name="connsiteY53" fmla="*/ 4258 h 10000"/>
                  <a:gd name="connsiteX54" fmla="*/ 7122 w 10068"/>
                  <a:gd name="connsiteY54" fmla="*/ 4235 h 10000"/>
                  <a:gd name="connsiteX55" fmla="*/ 7122 w 10068"/>
                  <a:gd name="connsiteY55" fmla="*/ 4194 h 10000"/>
                  <a:gd name="connsiteX56" fmla="*/ 7154 w 10068"/>
                  <a:gd name="connsiteY56" fmla="*/ 4235 h 10000"/>
                  <a:gd name="connsiteX57" fmla="*/ 7206 w 10068"/>
                  <a:gd name="connsiteY57" fmla="*/ 4341 h 10000"/>
                  <a:gd name="connsiteX58" fmla="*/ 7290 w 10068"/>
                  <a:gd name="connsiteY58" fmla="*/ 4466 h 10000"/>
                  <a:gd name="connsiteX59" fmla="*/ 7389 w 10068"/>
                  <a:gd name="connsiteY59" fmla="*/ 4632 h 10000"/>
                  <a:gd name="connsiteX60" fmla="*/ 7573 w 10068"/>
                  <a:gd name="connsiteY60" fmla="*/ 4904 h 10000"/>
                  <a:gd name="connsiteX61" fmla="*/ 7638 w 10068"/>
                  <a:gd name="connsiteY61" fmla="*/ 5029 h 10000"/>
                  <a:gd name="connsiteX62" fmla="*/ 7654 w 10068"/>
                  <a:gd name="connsiteY62" fmla="*/ 5072 h 10000"/>
                  <a:gd name="connsiteX63" fmla="*/ 7705 w 10068"/>
                  <a:gd name="connsiteY63" fmla="*/ 5574 h 10000"/>
                  <a:gd name="connsiteX64" fmla="*/ 7737 w 10068"/>
                  <a:gd name="connsiteY64" fmla="*/ 6032 h 10000"/>
                  <a:gd name="connsiteX65" fmla="*/ 7737 w 10068"/>
                  <a:gd name="connsiteY65" fmla="*/ 6243 h 10000"/>
                  <a:gd name="connsiteX66" fmla="*/ 7769 w 10068"/>
                  <a:gd name="connsiteY66" fmla="*/ 6431 h 10000"/>
                  <a:gd name="connsiteX67" fmla="*/ 7785 w 10068"/>
                  <a:gd name="connsiteY67" fmla="*/ 6536 h 10000"/>
                  <a:gd name="connsiteX68" fmla="*/ 7820 w 10068"/>
                  <a:gd name="connsiteY68" fmla="*/ 6576 h 10000"/>
                  <a:gd name="connsiteX69" fmla="*/ 7820 w 10068"/>
                  <a:gd name="connsiteY69" fmla="*/ 6536 h 10000"/>
                  <a:gd name="connsiteX70" fmla="*/ 7870 w 10068"/>
                  <a:gd name="connsiteY70" fmla="*/ 6473 h 10000"/>
                  <a:gd name="connsiteX71" fmla="*/ 7921 w 10068"/>
                  <a:gd name="connsiteY71" fmla="*/ 6368 h 10000"/>
                  <a:gd name="connsiteX72" fmla="*/ 7970 w 10068"/>
                  <a:gd name="connsiteY72" fmla="*/ 6243 h 10000"/>
                  <a:gd name="connsiteX73" fmla="*/ 8103 w 10068"/>
                  <a:gd name="connsiteY73" fmla="*/ 5908 h 10000"/>
                  <a:gd name="connsiteX74" fmla="*/ 8184 w 10068"/>
                  <a:gd name="connsiteY74" fmla="*/ 5468 h 10000"/>
                  <a:gd name="connsiteX75" fmla="*/ 8218 w 10068"/>
                  <a:gd name="connsiteY75" fmla="*/ 5302 h 10000"/>
                  <a:gd name="connsiteX76" fmla="*/ 8218 w 10068"/>
                  <a:gd name="connsiteY76" fmla="*/ 5175 h 10000"/>
                  <a:gd name="connsiteX77" fmla="*/ 8168 w 10068"/>
                  <a:gd name="connsiteY77" fmla="*/ 4968 h 10000"/>
                  <a:gd name="connsiteX78" fmla="*/ 8103 w 10068"/>
                  <a:gd name="connsiteY78" fmla="*/ 4862 h 10000"/>
                  <a:gd name="connsiteX79" fmla="*/ 8086 w 10068"/>
                  <a:gd name="connsiteY79" fmla="*/ 4843 h 10000"/>
                  <a:gd name="connsiteX80" fmla="*/ 8218 w 10068"/>
                  <a:gd name="connsiteY80" fmla="*/ 5029 h 10000"/>
                  <a:gd name="connsiteX81" fmla="*/ 8367 w 10068"/>
                  <a:gd name="connsiteY81" fmla="*/ 5196 h 10000"/>
                  <a:gd name="connsiteX82" fmla="*/ 8568 w 10068"/>
                  <a:gd name="connsiteY82" fmla="*/ 5365 h 10000"/>
                  <a:gd name="connsiteX83" fmla="*/ 8751 w 10068"/>
                  <a:gd name="connsiteY83" fmla="*/ 5574 h 10000"/>
                  <a:gd name="connsiteX84" fmla="*/ 8900 w 10068"/>
                  <a:gd name="connsiteY84" fmla="*/ 5846 h 10000"/>
                  <a:gd name="connsiteX85" fmla="*/ 9065 w 10068"/>
                  <a:gd name="connsiteY85" fmla="*/ 6138 h 10000"/>
                  <a:gd name="connsiteX86" fmla="*/ 9198 w 10068"/>
                  <a:gd name="connsiteY86" fmla="*/ 6513 h 10000"/>
                  <a:gd name="connsiteX87" fmla="*/ 9298 w 10068"/>
                  <a:gd name="connsiteY87" fmla="*/ 6973 h 10000"/>
                  <a:gd name="connsiteX88" fmla="*/ 9364 w 10068"/>
                  <a:gd name="connsiteY88" fmla="*/ 7475 h 10000"/>
                  <a:gd name="connsiteX89" fmla="*/ 9413 w 10068"/>
                  <a:gd name="connsiteY89" fmla="*/ 7935 h 10000"/>
                  <a:gd name="connsiteX90" fmla="*/ 9413 w 10068"/>
                  <a:gd name="connsiteY90" fmla="*/ 8354 h 10000"/>
                  <a:gd name="connsiteX91" fmla="*/ 9413 w 10068"/>
                  <a:gd name="connsiteY91" fmla="*/ 8686 h 10000"/>
                  <a:gd name="connsiteX92" fmla="*/ 9413 w 10068"/>
                  <a:gd name="connsiteY92" fmla="*/ 8938 h 10000"/>
                  <a:gd name="connsiteX93" fmla="*/ 9379 w 10068"/>
                  <a:gd name="connsiteY93" fmla="*/ 9146 h 10000"/>
                  <a:gd name="connsiteX94" fmla="*/ 9379 w 10068"/>
                  <a:gd name="connsiteY94" fmla="*/ 9314 h 10000"/>
                  <a:gd name="connsiteX95" fmla="*/ 9379 w 10068"/>
                  <a:gd name="connsiteY95" fmla="*/ 9357 h 10000"/>
                  <a:gd name="connsiteX96" fmla="*/ 9429 w 10068"/>
                  <a:gd name="connsiteY96" fmla="*/ 9357 h 10000"/>
                  <a:gd name="connsiteX97" fmla="*/ 9546 w 10068"/>
                  <a:gd name="connsiteY97" fmla="*/ 9440 h 10000"/>
                  <a:gd name="connsiteX98" fmla="*/ 9696 w 10068"/>
                  <a:gd name="connsiteY98" fmla="*/ 9543 h 10000"/>
                  <a:gd name="connsiteX99" fmla="*/ 10042 w 10068"/>
                  <a:gd name="connsiteY99" fmla="*/ 10000 h 10000"/>
                  <a:gd name="connsiteX100" fmla="*/ 9099 w 10068"/>
                  <a:gd name="connsiteY100" fmla="*/ 2668 h 10000"/>
                  <a:gd name="connsiteX101" fmla="*/ 5216 w 10068"/>
                  <a:gd name="connsiteY101" fmla="*/ 1 h 10000"/>
                  <a:gd name="connsiteX102" fmla="*/ 1453 w 10068"/>
                  <a:gd name="connsiteY102"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4202 w 10068"/>
                  <a:gd name="connsiteY10" fmla="*/ 5635 h 10000"/>
                  <a:gd name="connsiteX11" fmla="*/ 4235 w 10068"/>
                  <a:gd name="connsiteY11" fmla="*/ 5344 h 10000"/>
                  <a:gd name="connsiteX12" fmla="*/ 5182 w 10068"/>
                  <a:gd name="connsiteY12" fmla="*/ 3440 h 10000"/>
                  <a:gd name="connsiteX13" fmla="*/ 5266 w 10068"/>
                  <a:gd name="connsiteY13" fmla="*/ 3525 h 10000"/>
                  <a:gd name="connsiteX14" fmla="*/ 5349 w 10068"/>
                  <a:gd name="connsiteY14" fmla="*/ 3588 h 10000"/>
                  <a:gd name="connsiteX15" fmla="*/ 5430 w 10068"/>
                  <a:gd name="connsiteY15" fmla="*/ 3691 h 10000"/>
                  <a:gd name="connsiteX16" fmla="*/ 5482 w 10068"/>
                  <a:gd name="connsiteY16" fmla="*/ 3839 h 10000"/>
                  <a:gd name="connsiteX17" fmla="*/ 5515 w 10068"/>
                  <a:gd name="connsiteY17" fmla="*/ 4028 h 10000"/>
                  <a:gd name="connsiteX18" fmla="*/ 5582 w 10068"/>
                  <a:gd name="connsiteY18" fmla="*/ 4528 h 10000"/>
                  <a:gd name="connsiteX19" fmla="*/ 5615 w 10068"/>
                  <a:gd name="connsiteY19" fmla="*/ 5092 h 10000"/>
                  <a:gd name="connsiteX20" fmla="*/ 5648 w 10068"/>
                  <a:gd name="connsiteY20" fmla="*/ 5678 h 10000"/>
                  <a:gd name="connsiteX21" fmla="*/ 5648 w 10068"/>
                  <a:gd name="connsiteY21" fmla="*/ 5929 h 10000"/>
                  <a:gd name="connsiteX22" fmla="*/ 5648 w 10068"/>
                  <a:gd name="connsiteY22" fmla="*/ 6138 h 10000"/>
                  <a:gd name="connsiteX23" fmla="*/ 5615 w 10068"/>
                  <a:gd name="connsiteY23" fmla="*/ 6346 h 10000"/>
                  <a:gd name="connsiteX24" fmla="*/ 5615 w 10068"/>
                  <a:gd name="connsiteY24" fmla="*/ 6473 h 10000"/>
                  <a:gd name="connsiteX25" fmla="*/ 5615 w 10068"/>
                  <a:gd name="connsiteY25" fmla="*/ 6576 h 10000"/>
                  <a:gd name="connsiteX26" fmla="*/ 5615 w 10068"/>
                  <a:gd name="connsiteY26" fmla="*/ 6597 h 10000"/>
                  <a:gd name="connsiteX27" fmla="*/ 6244 w 10068"/>
                  <a:gd name="connsiteY27" fmla="*/ 3170 h 10000"/>
                  <a:gd name="connsiteX28" fmla="*/ 6278 w 10068"/>
                  <a:gd name="connsiteY28" fmla="*/ 3233 h 10000"/>
                  <a:gd name="connsiteX29" fmla="*/ 6310 w 10068"/>
                  <a:gd name="connsiteY29" fmla="*/ 3338 h 10000"/>
                  <a:gd name="connsiteX30" fmla="*/ 6359 w 10068"/>
                  <a:gd name="connsiteY30" fmla="*/ 3503 h 10000"/>
                  <a:gd name="connsiteX31" fmla="*/ 6410 w 10068"/>
                  <a:gd name="connsiteY31" fmla="*/ 3734 h 10000"/>
                  <a:gd name="connsiteX32" fmla="*/ 6458 w 10068"/>
                  <a:gd name="connsiteY32" fmla="*/ 3965 h 10000"/>
                  <a:gd name="connsiteX33" fmla="*/ 6542 w 10068"/>
                  <a:gd name="connsiteY33" fmla="*/ 4258 h 10000"/>
                  <a:gd name="connsiteX34" fmla="*/ 6627 w 10068"/>
                  <a:gd name="connsiteY34" fmla="*/ 4904 h 10000"/>
                  <a:gd name="connsiteX35" fmla="*/ 6644 w 10068"/>
                  <a:gd name="connsiteY35" fmla="*/ 5238 h 10000"/>
                  <a:gd name="connsiteX36" fmla="*/ 6644 w 10068"/>
                  <a:gd name="connsiteY36" fmla="*/ 5511 h 10000"/>
                  <a:gd name="connsiteX37" fmla="*/ 6644 w 10068"/>
                  <a:gd name="connsiteY37" fmla="*/ 5740 h 10000"/>
                  <a:gd name="connsiteX38" fmla="*/ 6627 w 10068"/>
                  <a:gd name="connsiteY38" fmla="*/ 5929 h 10000"/>
                  <a:gd name="connsiteX39" fmla="*/ 6592 w 10068"/>
                  <a:gd name="connsiteY39" fmla="*/ 6096 h 10000"/>
                  <a:gd name="connsiteX40" fmla="*/ 6577 w 10068"/>
                  <a:gd name="connsiteY40" fmla="*/ 6199 h 10000"/>
                  <a:gd name="connsiteX41" fmla="*/ 6542 w 10068"/>
                  <a:gd name="connsiteY41" fmla="*/ 6264 h 10000"/>
                  <a:gd name="connsiteX42" fmla="*/ 6542 w 10068"/>
                  <a:gd name="connsiteY42" fmla="*/ 6306 h 10000"/>
                  <a:gd name="connsiteX43" fmla="*/ 6542 w 10068"/>
                  <a:gd name="connsiteY43" fmla="*/ 6264 h 10000"/>
                  <a:gd name="connsiteX44" fmla="*/ 6627 w 10068"/>
                  <a:gd name="connsiteY44" fmla="*/ 6199 h 10000"/>
                  <a:gd name="connsiteX45" fmla="*/ 6709 w 10068"/>
                  <a:gd name="connsiteY45" fmla="*/ 6074 h 10000"/>
                  <a:gd name="connsiteX46" fmla="*/ 6774 w 10068"/>
                  <a:gd name="connsiteY46" fmla="*/ 5908 h 10000"/>
                  <a:gd name="connsiteX47" fmla="*/ 6975 w 10068"/>
                  <a:gd name="connsiteY47" fmla="*/ 5532 h 10000"/>
                  <a:gd name="connsiteX48" fmla="*/ 7154 w 10068"/>
                  <a:gd name="connsiteY48" fmla="*/ 5092 h 10000"/>
                  <a:gd name="connsiteX49" fmla="*/ 7173 w 10068"/>
                  <a:gd name="connsiteY49" fmla="*/ 4926 h 10000"/>
                  <a:gd name="connsiteX50" fmla="*/ 7206 w 10068"/>
                  <a:gd name="connsiteY50" fmla="*/ 4736 h 10000"/>
                  <a:gd name="connsiteX51" fmla="*/ 7206 w 10068"/>
                  <a:gd name="connsiteY51" fmla="*/ 4424 h 10000"/>
                  <a:gd name="connsiteX52" fmla="*/ 7154 w 10068"/>
                  <a:gd name="connsiteY52" fmla="*/ 4258 h 10000"/>
                  <a:gd name="connsiteX53" fmla="*/ 7122 w 10068"/>
                  <a:gd name="connsiteY53" fmla="*/ 4235 h 10000"/>
                  <a:gd name="connsiteX54" fmla="*/ 7122 w 10068"/>
                  <a:gd name="connsiteY54" fmla="*/ 4194 h 10000"/>
                  <a:gd name="connsiteX55" fmla="*/ 7154 w 10068"/>
                  <a:gd name="connsiteY55" fmla="*/ 4235 h 10000"/>
                  <a:gd name="connsiteX56" fmla="*/ 7206 w 10068"/>
                  <a:gd name="connsiteY56" fmla="*/ 4341 h 10000"/>
                  <a:gd name="connsiteX57" fmla="*/ 7290 w 10068"/>
                  <a:gd name="connsiteY57" fmla="*/ 4466 h 10000"/>
                  <a:gd name="connsiteX58" fmla="*/ 7389 w 10068"/>
                  <a:gd name="connsiteY58" fmla="*/ 4632 h 10000"/>
                  <a:gd name="connsiteX59" fmla="*/ 7573 w 10068"/>
                  <a:gd name="connsiteY59" fmla="*/ 4904 h 10000"/>
                  <a:gd name="connsiteX60" fmla="*/ 7638 w 10068"/>
                  <a:gd name="connsiteY60" fmla="*/ 5029 h 10000"/>
                  <a:gd name="connsiteX61" fmla="*/ 7654 w 10068"/>
                  <a:gd name="connsiteY61" fmla="*/ 5072 h 10000"/>
                  <a:gd name="connsiteX62" fmla="*/ 7705 w 10068"/>
                  <a:gd name="connsiteY62" fmla="*/ 5574 h 10000"/>
                  <a:gd name="connsiteX63" fmla="*/ 7737 w 10068"/>
                  <a:gd name="connsiteY63" fmla="*/ 6032 h 10000"/>
                  <a:gd name="connsiteX64" fmla="*/ 7737 w 10068"/>
                  <a:gd name="connsiteY64" fmla="*/ 6243 h 10000"/>
                  <a:gd name="connsiteX65" fmla="*/ 7769 w 10068"/>
                  <a:gd name="connsiteY65" fmla="*/ 6431 h 10000"/>
                  <a:gd name="connsiteX66" fmla="*/ 7785 w 10068"/>
                  <a:gd name="connsiteY66" fmla="*/ 6536 h 10000"/>
                  <a:gd name="connsiteX67" fmla="*/ 7820 w 10068"/>
                  <a:gd name="connsiteY67" fmla="*/ 6576 h 10000"/>
                  <a:gd name="connsiteX68" fmla="*/ 7820 w 10068"/>
                  <a:gd name="connsiteY68" fmla="*/ 6536 h 10000"/>
                  <a:gd name="connsiteX69" fmla="*/ 7870 w 10068"/>
                  <a:gd name="connsiteY69" fmla="*/ 6473 h 10000"/>
                  <a:gd name="connsiteX70" fmla="*/ 7921 w 10068"/>
                  <a:gd name="connsiteY70" fmla="*/ 6368 h 10000"/>
                  <a:gd name="connsiteX71" fmla="*/ 7970 w 10068"/>
                  <a:gd name="connsiteY71" fmla="*/ 6243 h 10000"/>
                  <a:gd name="connsiteX72" fmla="*/ 8103 w 10068"/>
                  <a:gd name="connsiteY72" fmla="*/ 5908 h 10000"/>
                  <a:gd name="connsiteX73" fmla="*/ 8184 w 10068"/>
                  <a:gd name="connsiteY73" fmla="*/ 5468 h 10000"/>
                  <a:gd name="connsiteX74" fmla="*/ 8218 w 10068"/>
                  <a:gd name="connsiteY74" fmla="*/ 5302 h 10000"/>
                  <a:gd name="connsiteX75" fmla="*/ 8218 w 10068"/>
                  <a:gd name="connsiteY75" fmla="*/ 5175 h 10000"/>
                  <a:gd name="connsiteX76" fmla="*/ 8168 w 10068"/>
                  <a:gd name="connsiteY76" fmla="*/ 4968 h 10000"/>
                  <a:gd name="connsiteX77" fmla="*/ 8103 w 10068"/>
                  <a:gd name="connsiteY77" fmla="*/ 4862 h 10000"/>
                  <a:gd name="connsiteX78" fmla="*/ 8086 w 10068"/>
                  <a:gd name="connsiteY78" fmla="*/ 4843 h 10000"/>
                  <a:gd name="connsiteX79" fmla="*/ 8218 w 10068"/>
                  <a:gd name="connsiteY79" fmla="*/ 5029 h 10000"/>
                  <a:gd name="connsiteX80" fmla="*/ 8367 w 10068"/>
                  <a:gd name="connsiteY80" fmla="*/ 5196 h 10000"/>
                  <a:gd name="connsiteX81" fmla="*/ 8568 w 10068"/>
                  <a:gd name="connsiteY81" fmla="*/ 5365 h 10000"/>
                  <a:gd name="connsiteX82" fmla="*/ 8751 w 10068"/>
                  <a:gd name="connsiteY82" fmla="*/ 5574 h 10000"/>
                  <a:gd name="connsiteX83" fmla="*/ 8900 w 10068"/>
                  <a:gd name="connsiteY83" fmla="*/ 5846 h 10000"/>
                  <a:gd name="connsiteX84" fmla="*/ 9065 w 10068"/>
                  <a:gd name="connsiteY84" fmla="*/ 6138 h 10000"/>
                  <a:gd name="connsiteX85" fmla="*/ 9198 w 10068"/>
                  <a:gd name="connsiteY85" fmla="*/ 6513 h 10000"/>
                  <a:gd name="connsiteX86" fmla="*/ 9298 w 10068"/>
                  <a:gd name="connsiteY86" fmla="*/ 6973 h 10000"/>
                  <a:gd name="connsiteX87" fmla="*/ 9364 w 10068"/>
                  <a:gd name="connsiteY87" fmla="*/ 7475 h 10000"/>
                  <a:gd name="connsiteX88" fmla="*/ 9413 w 10068"/>
                  <a:gd name="connsiteY88" fmla="*/ 7935 h 10000"/>
                  <a:gd name="connsiteX89" fmla="*/ 9413 w 10068"/>
                  <a:gd name="connsiteY89" fmla="*/ 8354 h 10000"/>
                  <a:gd name="connsiteX90" fmla="*/ 9413 w 10068"/>
                  <a:gd name="connsiteY90" fmla="*/ 8686 h 10000"/>
                  <a:gd name="connsiteX91" fmla="*/ 9413 w 10068"/>
                  <a:gd name="connsiteY91" fmla="*/ 8938 h 10000"/>
                  <a:gd name="connsiteX92" fmla="*/ 9379 w 10068"/>
                  <a:gd name="connsiteY92" fmla="*/ 9146 h 10000"/>
                  <a:gd name="connsiteX93" fmla="*/ 9379 w 10068"/>
                  <a:gd name="connsiteY93" fmla="*/ 9314 h 10000"/>
                  <a:gd name="connsiteX94" fmla="*/ 9379 w 10068"/>
                  <a:gd name="connsiteY94" fmla="*/ 9357 h 10000"/>
                  <a:gd name="connsiteX95" fmla="*/ 9429 w 10068"/>
                  <a:gd name="connsiteY95" fmla="*/ 9357 h 10000"/>
                  <a:gd name="connsiteX96" fmla="*/ 9546 w 10068"/>
                  <a:gd name="connsiteY96" fmla="*/ 9440 h 10000"/>
                  <a:gd name="connsiteX97" fmla="*/ 9696 w 10068"/>
                  <a:gd name="connsiteY97" fmla="*/ 9543 h 10000"/>
                  <a:gd name="connsiteX98" fmla="*/ 10042 w 10068"/>
                  <a:gd name="connsiteY98" fmla="*/ 10000 h 10000"/>
                  <a:gd name="connsiteX99" fmla="*/ 9099 w 10068"/>
                  <a:gd name="connsiteY99" fmla="*/ 2668 h 10000"/>
                  <a:gd name="connsiteX100" fmla="*/ 5216 w 10068"/>
                  <a:gd name="connsiteY100" fmla="*/ 1 h 10000"/>
                  <a:gd name="connsiteX101" fmla="*/ 1453 w 10068"/>
                  <a:gd name="connsiteY101"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4202 w 10068"/>
                  <a:gd name="connsiteY10" fmla="*/ 5635 h 10000"/>
                  <a:gd name="connsiteX11" fmla="*/ 5182 w 10068"/>
                  <a:gd name="connsiteY11" fmla="*/ 3440 h 10000"/>
                  <a:gd name="connsiteX12" fmla="*/ 5266 w 10068"/>
                  <a:gd name="connsiteY12" fmla="*/ 3525 h 10000"/>
                  <a:gd name="connsiteX13" fmla="*/ 5349 w 10068"/>
                  <a:gd name="connsiteY13" fmla="*/ 3588 h 10000"/>
                  <a:gd name="connsiteX14" fmla="*/ 5430 w 10068"/>
                  <a:gd name="connsiteY14" fmla="*/ 3691 h 10000"/>
                  <a:gd name="connsiteX15" fmla="*/ 5482 w 10068"/>
                  <a:gd name="connsiteY15" fmla="*/ 3839 h 10000"/>
                  <a:gd name="connsiteX16" fmla="*/ 5515 w 10068"/>
                  <a:gd name="connsiteY16" fmla="*/ 4028 h 10000"/>
                  <a:gd name="connsiteX17" fmla="*/ 5582 w 10068"/>
                  <a:gd name="connsiteY17" fmla="*/ 4528 h 10000"/>
                  <a:gd name="connsiteX18" fmla="*/ 5615 w 10068"/>
                  <a:gd name="connsiteY18" fmla="*/ 5092 h 10000"/>
                  <a:gd name="connsiteX19" fmla="*/ 5648 w 10068"/>
                  <a:gd name="connsiteY19" fmla="*/ 5678 h 10000"/>
                  <a:gd name="connsiteX20" fmla="*/ 5648 w 10068"/>
                  <a:gd name="connsiteY20" fmla="*/ 5929 h 10000"/>
                  <a:gd name="connsiteX21" fmla="*/ 5648 w 10068"/>
                  <a:gd name="connsiteY21" fmla="*/ 6138 h 10000"/>
                  <a:gd name="connsiteX22" fmla="*/ 5615 w 10068"/>
                  <a:gd name="connsiteY22" fmla="*/ 6346 h 10000"/>
                  <a:gd name="connsiteX23" fmla="*/ 5615 w 10068"/>
                  <a:gd name="connsiteY23" fmla="*/ 6473 h 10000"/>
                  <a:gd name="connsiteX24" fmla="*/ 5615 w 10068"/>
                  <a:gd name="connsiteY24" fmla="*/ 6576 h 10000"/>
                  <a:gd name="connsiteX25" fmla="*/ 5615 w 10068"/>
                  <a:gd name="connsiteY25" fmla="*/ 6597 h 10000"/>
                  <a:gd name="connsiteX26" fmla="*/ 6244 w 10068"/>
                  <a:gd name="connsiteY26" fmla="*/ 3170 h 10000"/>
                  <a:gd name="connsiteX27" fmla="*/ 6278 w 10068"/>
                  <a:gd name="connsiteY27" fmla="*/ 3233 h 10000"/>
                  <a:gd name="connsiteX28" fmla="*/ 6310 w 10068"/>
                  <a:gd name="connsiteY28" fmla="*/ 3338 h 10000"/>
                  <a:gd name="connsiteX29" fmla="*/ 6359 w 10068"/>
                  <a:gd name="connsiteY29" fmla="*/ 3503 h 10000"/>
                  <a:gd name="connsiteX30" fmla="*/ 6410 w 10068"/>
                  <a:gd name="connsiteY30" fmla="*/ 3734 h 10000"/>
                  <a:gd name="connsiteX31" fmla="*/ 6458 w 10068"/>
                  <a:gd name="connsiteY31" fmla="*/ 3965 h 10000"/>
                  <a:gd name="connsiteX32" fmla="*/ 6542 w 10068"/>
                  <a:gd name="connsiteY32" fmla="*/ 4258 h 10000"/>
                  <a:gd name="connsiteX33" fmla="*/ 6627 w 10068"/>
                  <a:gd name="connsiteY33" fmla="*/ 4904 h 10000"/>
                  <a:gd name="connsiteX34" fmla="*/ 6644 w 10068"/>
                  <a:gd name="connsiteY34" fmla="*/ 5238 h 10000"/>
                  <a:gd name="connsiteX35" fmla="*/ 6644 w 10068"/>
                  <a:gd name="connsiteY35" fmla="*/ 5511 h 10000"/>
                  <a:gd name="connsiteX36" fmla="*/ 6644 w 10068"/>
                  <a:gd name="connsiteY36" fmla="*/ 5740 h 10000"/>
                  <a:gd name="connsiteX37" fmla="*/ 6627 w 10068"/>
                  <a:gd name="connsiteY37" fmla="*/ 5929 h 10000"/>
                  <a:gd name="connsiteX38" fmla="*/ 6592 w 10068"/>
                  <a:gd name="connsiteY38" fmla="*/ 6096 h 10000"/>
                  <a:gd name="connsiteX39" fmla="*/ 6577 w 10068"/>
                  <a:gd name="connsiteY39" fmla="*/ 6199 h 10000"/>
                  <a:gd name="connsiteX40" fmla="*/ 6542 w 10068"/>
                  <a:gd name="connsiteY40" fmla="*/ 6264 h 10000"/>
                  <a:gd name="connsiteX41" fmla="*/ 6542 w 10068"/>
                  <a:gd name="connsiteY41" fmla="*/ 6306 h 10000"/>
                  <a:gd name="connsiteX42" fmla="*/ 6542 w 10068"/>
                  <a:gd name="connsiteY42" fmla="*/ 6264 h 10000"/>
                  <a:gd name="connsiteX43" fmla="*/ 6627 w 10068"/>
                  <a:gd name="connsiteY43" fmla="*/ 6199 h 10000"/>
                  <a:gd name="connsiteX44" fmla="*/ 6709 w 10068"/>
                  <a:gd name="connsiteY44" fmla="*/ 6074 h 10000"/>
                  <a:gd name="connsiteX45" fmla="*/ 6774 w 10068"/>
                  <a:gd name="connsiteY45" fmla="*/ 5908 h 10000"/>
                  <a:gd name="connsiteX46" fmla="*/ 6975 w 10068"/>
                  <a:gd name="connsiteY46" fmla="*/ 5532 h 10000"/>
                  <a:gd name="connsiteX47" fmla="*/ 7154 w 10068"/>
                  <a:gd name="connsiteY47" fmla="*/ 5092 h 10000"/>
                  <a:gd name="connsiteX48" fmla="*/ 7173 w 10068"/>
                  <a:gd name="connsiteY48" fmla="*/ 4926 h 10000"/>
                  <a:gd name="connsiteX49" fmla="*/ 7206 w 10068"/>
                  <a:gd name="connsiteY49" fmla="*/ 4736 h 10000"/>
                  <a:gd name="connsiteX50" fmla="*/ 7206 w 10068"/>
                  <a:gd name="connsiteY50" fmla="*/ 4424 h 10000"/>
                  <a:gd name="connsiteX51" fmla="*/ 7154 w 10068"/>
                  <a:gd name="connsiteY51" fmla="*/ 4258 h 10000"/>
                  <a:gd name="connsiteX52" fmla="*/ 7122 w 10068"/>
                  <a:gd name="connsiteY52" fmla="*/ 4235 h 10000"/>
                  <a:gd name="connsiteX53" fmla="*/ 7122 w 10068"/>
                  <a:gd name="connsiteY53" fmla="*/ 4194 h 10000"/>
                  <a:gd name="connsiteX54" fmla="*/ 7154 w 10068"/>
                  <a:gd name="connsiteY54" fmla="*/ 4235 h 10000"/>
                  <a:gd name="connsiteX55" fmla="*/ 7206 w 10068"/>
                  <a:gd name="connsiteY55" fmla="*/ 4341 h 10000"/>
                  <a:gd name="connsiteX56" fmla="*/ 7290 w 10068"/>
                  <a:gd name="connsiteY56" fmla="*/ 4466 h 10000"/>
                  <a:gd name="connsiteX57" fmla="*/ 7389 w 10068"/>
                  <a:gd name="connsiteY57" fmla="*/ 4632 h 10000"/>
                  <a:gd name="connsiteX58" fmla="*/ 7573 w 10068"/>
                  <a:gd name="connsiteY58" fmla="*/ 4904 h 10000"/>
                  <a:gd name="connsiteX59" fmla="*/ 7638 w 10068"/>
                  <a:gd name="connsiteY59" fmla="*/ 5029 h 10000"/>
                  <a:gd name="connsiteX60" fmla="*/ 7654 w 10068"/>
                  <a:gd name="connsiteY60" fmla="*/ 5072 h 10000"/>
                  <a:gd name="connsiteX61" fmla="*/ 7705 w 10068"/>
                  <a:gd name="connsiteY61" fmla="*/ 5574 h 10000"/>
                  <a:gd name="connsiteX62" fmla="*/ 7737 w 10068"/>
                  <a:gd name="connsiteY62" fmla="*/ 6032 h 10000"/>
                  <a:gd name="connsiteX63" fmla="*/ 7737 w 10068"/>
                  <a:gd name="connsiteY63" fmla="*/ 6243 h 10000"/>
                  <a:gd name="connsiteX64" fmla="*/ 7769 w 10068"/>
                  <a:gd name="connsiteY64" fmla="*/ 6431 h 10000"/>
                  <a:gd name="connsiteX65" fmla="*/ 7785 w 10068"/>
                  <a:gd name="connsiteY65" fmla="*/ 6536 h 10000"/>
                  <a:gd name="connsiteX66" fmla="*/ 7820 w 10068"/>
                  <a:gd name="connsiteY66" fmla="*/ 6576 h 10000"/>
                  <a:gd name="connsiteX67" fmla="*/ 7820 w 10068"/>
                  <a:gd name="connsiteY67" fmla="*/ 6536 h 10000"/>
                  <a:gd name="connsiteX68" fmla="*/ 7870 w 10068"/>
                  <a:gd name="connsiteY68" fmla="*/ 6473 h 10000"/>
                  <a:gd name="connsiteX69" fmla="*/ 7921 w 10068"/>
                  <a:gd name="connsiteY69" fmla="*/ 6368 h 10000"/>
                  <a:gd name="connsiteX70" fmla="*/ 7970 w 10068"/>
                  <a:gd name="connsiteY70" fmla="*/ 6243 h 10000"/>
                  <a:gd name="connsiteX71" fmla="*/ 8103 w 10068"/>
                  <a:gd name="connsiteY71" fmla="*/ 5908 h 10000"/>
                  <a:gd name="connsiteX72" fmla="*/ 8184 w 10068"/>
                  <a:gd name="connsiteY72" fmla="*/ 5468 h 10000"/>
                  <a:gd name="connsiteX73" fmla="*/ 8218 w 10068"/>
                  <a:gd name="connsiteY73" fmla="*/ 5302 h 10000"/>
                  <a:gd name="connsiteX74" fmla="*/ 8218 w 10068"/>
                  <a:gd name="connsiteY74" fmla="*/ 5175 h 10000"/>
                  <a:gd name="connsiteX75" fmla="*/ 8168 w 10068"/>
                  <a:gd name="connsiteY75" fmla="*/ 4968 h 10000"/>
                  <a:gd name="connsiteX76" fmla="*/ 8103 w 10068"/>
                  <a:gd name="connsiteY76" fmla="*/ 4862 h 10000"/>
                  <a:gd name="connsiteX77" fmla="*/ 8086 w 10068"/>
                  <a:gd name="connsiteY77" fmla="*/ 4843 h 10000"/>
                  <a:gd name="connsiteX78" fmla="*/ 8218 w 10068"/>
                  <a:gd name="connsiteY78" fmla="*/ 5029 h 10000"/>
                  <a:gd name="connsiteX79" fmla="*/ 8367 w 10068"/>
                  <a:gd name="connsiteY79" fmla="*/ 5196 h 10000"/>
                  <a:gd name="connsiteX80" fmla="*/ 8568 w 10068"/>
                  <a:gd name="connsiteY80" fmla="*/ 5365 h 10000"/>
                  <a:gd name="connsiteX81" fmla="*/ 8751 w 10068"/>
                  <a:gd name="connsiteY81" fmla="*/ 5574 h 10000"/>
                  <a:gd name="connsiteX82" fmla="*/ 8900 w 10068"/>
                  <a:gd name="connsiteY82" fmla="*/ 5846 h 10000"/>
                  <a:gd name="connsiteX83" fmla="*/ 9065 w 10068"/>
                  <a:gd name="connsiteY83" fmla="*/ 6138 h 10000"/>
                  <a:gd name="connsiteX84" fmla="*/ 9198 w 10068"/>
                  <a:gd name="connsiteY84" fmla="*/ 6513 h 10000"/>
                  <a:gd name="connsiteX85" fmla="*/ 9298 w 10068"/>
                  <a:gd name="connsiteY85" fmla="*/ 6973 h 10000"/>
                  <a:gd name="connsiteX86" fmla="*/ 9364 w 10068"/>
                  <a:gd name="connsiteY86" fmla="*/ 7475 h 10000"/>
                  <a:gd name="connsiteX87" fmla="*/ 9413 w 10068"/>
                  <a:gd name="connsiteY87" fmla="*/ 7935 h 10000"/>
                  <a:gd name="connsiteX88" fmla="*/ 9413 w 10068"/>
                  <a:gd name="connsiteY88" fmla="*/ 8354 h 10000"/>
                  <a:gd name="connsiteX89" fmla="*/ 9413 w 10068"/>
                  <a:gd name="connsiteY89" fmla="*/ 8686 h 10000"/>
                  <a:gd name="connsiteX90" fmla="*/ 9413 w 10068"/>
                  <a:gd name="connsiteY90" fmla="*/ 8938 h 10000"/>
                  <a:gd name="connsiteX91" fmla="*/ 9379 w 10068"/>
                  <a:gd name="connsiteY91" fmla="*/ 9146 h 10000"/>
                  <a:gd name="connsiteX92" fmla="*/ 9379 w 10068"/>
                  <a:gd name="connsiteY92" fmla="*/ 9314 h 10000"/>
                  <a:gd name="connsiteX93" fmla="*/ 9379 w 10068"/>
                  <a:gd name="connsiteY93" fmla="*/ 9357 h 10000"/>
                  <a:gd name="connsiteX94" fmla="*/ 9429 w 10068"/>
                  <a:gd name="connsiteY94" fmla="*/ 9357 h 10000"/>
                  <a:gd name="connsiteX95" fmla="*/ 9546 w 10068"/>
                  <a:gd name="connsiteY95" fmla="*/ 9440 h 10000"/>
                  <a:gd name="connsiteX96" fmla="*/ 9696 w 10068"/>
                  <a:gd name="connsiteY96" fmla="*/ 9543 h 10000"/>
                  <a:gd name="connsiteX97" fmla="*/ 10042 w 10068"/>
                  <a:gd name="connsiteY97" fmla="*/ 10000 h 10000"/>
                  <a:gd name="connsiteX98" fmla="*/ 9099 w 10068"/>
                  <a:gd name="connsiteY98" fmla="*/ 2668 h 10000"/>
                  <a:gd name="connsiteX99" fmla="*/ 5216 w 10068"/>
                  <a:gd name="connsiteY99" fmla="*/ 1 h 10000"/>
                  <a:gd name="connsiteX100" fmla="*/ 1453 w 10068"/>
                  <a:gd name="connsiteY100"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266 w 10068"/>
                  <a:gd name="connsiteY11" fmla="*/ 3525 h 10000"/>
                  <a:gd name="connsiteX12" fmla="*/ 5349 w 10068"/>
                  <a:gd name="connsiteY12" fmla="*/ 3588 h 10000"/>
                  <a:gd name="connsiteX13" fmla="*/ 5430 w 10068"/>
                  <a:gd name="connsiteY13" fmla="*/ 3691 h 10000"/>
                  <a:gd name="connsiteX14" fmla="*/ 5482 w 10068"/>
                  <a:gd name="connsiteY14" fmla="*/ 3839 h 10000"/>
                  <a:gd name="connsiteX15" fmla="*/ 5515 w 10068"/>
                  <a:gd name="connsiteY15" fmla="*/ 4028 h 10000"/>
                  <a:gd name="connsiteX16" fmla="*/ 5582 w 10068"/>
                  <a:gd name="connsiteY16" fmla="*/ 4528 h 10000"/>
                  <a:gd name="connsiteX17" fmla="*/ 5615 w 10068"/>
                  <a:gd name="connsiteY17" fmla="*/ 5092 h 10000"/>
                  <a:gd name="connsiteX18" fmla="*/ 5648 w 10068"/>
                  <a:gd name="connsiteY18" fmla="*/ 5678 h 10000"/>
                  <a:gd name="connsiteX19" fmla="*/ 5648 w 10068"/>
                  <a:gd name="connsiteY19" fmla="*/ 5929 h 10000"/>
                  <a:gd name="connsiteX20" fmla="*/ 5648 w 10068"/>
                  <a:gd name="connsiteY20" fmla="*/ 6138 h 10000"/>
                  <a:gd name="connsiteX21" fmla="*/ 5615 w 10068"/>
                  <a:gd name="connsiteY21" fmla="*/ 6346 h 10000"/>
                  <a:gd name="connsiteX22" fmla="*/ 5615 w 10068"/>
                  <a:gd name="connsiteY22" fmla="*/ 6473 h 10000"/>
                  <a:gd name="connsiteX23" fmla="*/ 5615 w 10068"/>
                  <a:gd name="connsiteY23" fmla="*/ 6576 h 10000"/>
                  <a:gd name="connsiteX24" fmla="*/ 5615 w 10068"/>
                  <a:gd name="connsiteY24" fmla="*/ 6597 h 10000"/>
                  <a:gd name="connsiteX25" fmla="*/ 6244 w 10068"/>
                  <a:gd name="connsiteY25" fmla="*/ 3170 h 10000"/>
                  <a:gd name="connsiteX26" fmla="*/ 6278 w 10068"/>
                  <a:gd name="connsiteY26" fmla="*/ 3233 h 10000"/>
                  <a:gd name="connsiteX27" fmla="*/ 6310 w 10068"/>
                  <a:gd name="connsiteY27" fmla="*/ 3338 h 10000"/>
                  <a:gd name="connsiteX28" fmla="*/ 6359 w 10068"/>
                  <a:gd name="connsiteY28" fmla="*/ 3503 h 10000"/>
                  <a:gd name="connsiteX29" fmla="*/ 6410 w 10068"/>
                  <a:gd name="connsiteY29" fmla="*/ 3734 h 10000"/>
                  <a:gd name="connsiteX30" fmla="*/ 6458 w 10068"/>
                  <a:gd name="connsiteY30" fmla="*/ 3965 h 10000"/>
                  <a:gd name="connsiteX31" fmla="*/ 6542 w 10068"/>
                  <a:gd name="connsiteY31" fmla="*/ 4258 h 10000"/>
                  <a:gd name="connsiteX32" fmla="*/ 6627 w 10068"/>
                  <a:gd name="connsiteY32" fmla="*/ 4904 h 10000"/>
                  <a:gd name="connsiteX33" fmla="*/ 6644 w 10068"/>
                  <a:gd name="connsiteY33" fmla="*/ 5238 h 10000"/>
                  <a:gd name="connsiteX34" fmla="*/ 6644 w 10068"/>
                  <a:gd name="connsiteY34" fmla="*/ 5511 h 10000"/>
                  <a:gd name="connsiteX35" fmla="*/ 6644 w 10068"/>
                  <a:gd name="connsiteY35" fmla="*/ 5740 h 10000"/>
                  <a:gd name="connsiteX36" fmla="*/ 6627 w 10068"/>
                  <a:gd name="connsiteY36" fmla="*/ 5929 h 10000"/>
                  <a:gd name="connsiteX37" fmla="*/ 6592 w 10068"/>
                  <a:gd name="connsiteY37" fmla="*/ 6096 h 10000"/>
                  <a:gd name="connsiteX38" fmla="*/ 6577 w 10068"/>
                  <a:gd name="connsiteY38" fmla="*/ 6199 h 10000"/>
                  <a:gd name="connsiteX39" fmla="*/ 6542 w 10068"/>
                  <a:gd name="connsiteY39" fmla="*/ 6264 h 10000"/>
                  <a:gd name="connsiteX40" fmla="*/ 6542 w 10068"/>
                  <a:gd name="connsiteY40" fmla="*/ 6306 h 10000"/>
                  <a:gd name="connsiteX41" fmla="*/ 6542 w 10068"/>
                  <a:gd name="connsiteY41" fmla="*/ 6264 h 10000"/>
                  <a:gd name="connsiteX42" fmla="*/ 6627 w 10068"/>
                  <a:gd name="connsiteY42" fmla="*/ 6199 h 10000"/>
                  <a:gd name="connsiteX43" fmla="*/ 6709 w 10068"/>
                  <a:gd name="connsiteY43" fmla="*/ 6074 h 10000"/>
                  <a:gd name="connsiteX44" fmla="*/ 6774 w 10068"/>
                  <a:gd name="connsiteY44" fmla="*/ 5908 h 10000"/>
                  <a:gd name="connsiteX45" fmla="*/ 6975 w 10068"/>
                  <a:gd name="connsiteY45" fmla="*/ 5532 h 10000"/>
                  <a:gd name="connsiteX46" fmla="*/ 7154 w 10068"/>
                  <a:gd name="connsiteY46" fmla="*/ 5092 h 10000"/>
                  <a:gd name="connsiteX47" fmla="*/ 7173 w 10068"/>
                  <a:gd name="connsiteY47" fmla="*/ 4926 h 10000"/>
                  <a:gd name="connsiteX48" fmla="*/ 7206 w 10068"/>
                  <a:gd name="connsiteY48" fmla="*/ 4736 h 10000"/>
                  <a:gd name="connsiteX49" fmla="*/ 7206 w 10068"/>
                  <a:gd name="connsiteY49" fmla="*/ 4424 h 10000"/>
                  <a:gd name="connsiteX50" fmla="*/ 7154 w 10068"/>
                  <a:gd name="connsiteY50" fmla="*/ 4258 h 10000"/>
                  <a:gd name="connsiteX51" fmla="*/ 7122 w 10068"/>
                  <a:gd name="connsiteY51" fmla="*/ 4235 h 10000"/>
                  <a:gd name="connsiteX52" fmla="*/ 7122 w 10068"/>
                  <a:gd name="connsiteY52" fmla="*/ 4194 h 10000"/>
                  <a:gd name="connsiteX53" fmla="*/ 7154 w 10068"/>
                  <a:gd name="connsiteY53" fmla="*/ 4235 h 10000"/>
                  <a:gd name="connsiteX54" fmla="*/ 7206 w 10068"/>
                  <a:gd name="connsiteY54" fmla="*/ 4341 h 10000"/>
                  <a:gd name="connsiteX55" fmla="*/ 7290 w 10068"/>
                  <a:gd name="connsiteY55" fmla="*/ 4466 h 10000"/>
                  <a:gd name="connsiteX56" fmla="*/ 7389 w 10068"/>
                  <a:gd name="connsiteY56" fmla="*/ 4632 h 10000"/>
                  <a:gd name="connsiteX57" fmla="*/ 7573 w 10068"/>
                  <a:gd name="connsiteY57" fmla="*/ 4904 h 10000"/>
                  <a:gd name="connsiteX58" fmla="*/ 7638 w 10068"/>
                  <a:gd name="connsiteY58" fmla="*/ 5029 h 10000"/>
                  <a:gd name="connsiteX59" fmla="*/ 7654 w 10068"/>
                  <a:gd name="connsiteY59" fmla="*/ 5072 h 10000"/>
                  <a:gd name="connsiteX60" fmla="*/ 7705 w 10068"/>
                  <a:gd name="connsiteY60" fmla="*/ 5574 h 10000"/>
                  <a:gd name="connsiteX61" fmla="*/ 7737 w 10068"/>
                  <a:gd name="connsiteY61" fmla="*/ 6032 h 10000"/>
                  <a:gd name="connsiteX62" fmla="*/ 7737 w 10068"/>
                  <a:gd name="connsiteY62" fmla="*/ 6243 h 10000"/>
                  <a:gd name="connsiteX63" fmla="*/ 7769 w 10068"/>
                  <a:gd name="connsiteY63" fmla="*/ 6431 h 10000"/>
                  <a:gd name="connsiteX64" fmla="*/ 7785 w 10068"/>
                  <a:gd name="connsiteY64" fmla="*/ 6536 h 10000"/>
                  <a:gd name="connsiteX65" fmla="*/ 7820 w 10068"/>
                  <a:gd name="connsiteY65" fmla="*/ 6576 h 10000"/>
                  <a:gd name="connsiteX66" fmla="*/ 7820 w 10068"/>
                  <a:gd name="connsiteY66" fmla="*/ 6536 h 10000"/>
                  <a:gd name="connsiteX67" fmla="*/ 7870 w 10068"/>
                  <a:gd name="connsiteY67" fmla="*/ 6473 h 10000"/>
                  <a:gd name="connsiteX68" fmla="*/ 7921 w 10068"/>
                  <a:gd name="connsiteY68" fmla="*/ 6368 h 10000"/>
                  <a:gd name="connsiteX69" fmla="*/ 7970 w 10068"/>
                  <a:gd name="connsiteY69" fmla="*/ 6243 h 10000"/>
                  <a:gd name="connsiteX70" fmla="*/ 8103 w 10068"/>
                  <a:gd name="connsiteY70" fmla="*/ 5908 h 10000"/>
                  <a:gd name="connsiteX71" fmla="*/ 8184 w 10068"/>
                  <a:gd name="connsiteY71" fmla="*/ 5468 h 10000"/>
                  <a:gd name="connsiteX72" fmla="*/ 8218 w 10068"/>
                  <a:gd name="connsiteY72" fmla="*/ 5302 h 10000"/>
                  <a:gd name="connsiteX73" fmla="*/ 8218 w 10068"/>
                  <a:gd name="connsiteY73" fmla="*/ 5175 h 10000"/>
                  <a:gd name="connsiteX74" fmla="*/ 8168 w 10068"/>
                  <a:gd name="connsiteY74" fmla="*/ 4968 h 10000"/>
                  <a:gd name="connsiteX75" fmla="*/ 8103 w 10068"/>
                  <a:gd name="connsiteY75" fmla="*/ 4862 h 10000"/>
                  <a:gd name="connsiteX76" fmla="*/ 8086 w 10068"/>
                  <a:gd name="connsiteY76" fmla="*/ 4843 h 10000"/>
                  <a:gd name="connsiteX77" fmla="*/ 8218 w 10068"/>
                  <a:gd name="connsiteY77" fmla="*/ 5029 h 10000"/>
                  <a:gd name="connsiteX78" fmla="*/ 8367 w 10068"/>
                  <a:gd name="connsiteY78" fmla="*/ 5196 h 10000"/>
                  <a:gd name="connsiteX79" fmla="*/ 8568 w 10068"/>
                  <a:gd name="connsiteY79" fmla="*/ 5365 h 10000"/>
                  <a:gd name="connsiteX80" fmla="*/ 8751 w 10068"/>
                  <a:gd name="connsiteY80" fmla="*/ 5574 h 10000"/>
                  <a:gd name="connsiteX81" fmla="*/ 8900 w 10068"/>
                  <a:gd name="connsiteY81" fmla="*/ 5846 h 10000"/>
                  <a:gd name="connsiteX82" fmla="*/ 9065 w 10068"/>
                  <a:gd name="connsiteY82" fmla="*/ 6138 h 10000"/>
                  <a:gd name="connsiteX83" fmla="*/ 9198 w 10068"/>
                  <a:gd name="connsiteY83" fmla="*/ 6513 h 10000"/>
                  <a:gd name="connsiteX84" fmla="*/ 9298 w 10068"/>
                  <a:gd name="connsiteY84" fmla="*/ 6973 h 10000"/>
                  <a:gd name="connsiteX85" fmla="*/ 9364 w 10068"/>
                  <a:gd name="connsiteY85" fmla="*/ 7475 h 10000"/>
                  <a:gd name="connsiteX86" fmla="*/ 9413 w 10068"/>
                  <a:gd name="connsiteY86" fmla="*/ 7935 h 10000"/>
                  <a:gd name="connsiteX87" fmla="*/ 9413 w 10068"/>
                  <a:gd name="connsiteY87" fmla="*/ 8354 h 10000"/>
                  <a:gd name="connsiteX88" fmla="*/ 9413 w 10068"/>
                  <a:gd name="connsiteY88" fmla="*/ 8686 h 10000"/>
                  <a:gd name="connsiteX89" fmla="*/ 9413 w 10068"/>
                  <a:gd name="connsiteY89" fmla="*/ 8938 h 10000"/>
                  <a:gd name="connsiteX90" fmla="*/ 9379 w 10068"/>
                  <a:gd name="connsiteY90" fmla="*/ 9146 h 10000"/>
                  <a:gd name="connsiteX91" fmla="*/ 9379 w 10068"/>
                  <a:gd name="connsiteY91" fmla="*/ 9314 h 10000"/>
                  <a:gd name="connsiteX92" fmla="*/ 9379 w 10068"/>
                  <a:gd name="connsiteY92" fmla="*/ 9357 h 10000"/>
                  <a:gd name="connsiteX93" fmla="*/ 9429 w 10068"/>
                  <a:gd name="connsiteY93" fmla="*/ 9357 h 10000"/>
                  <a:gd name="connsiteX94" fmla="*/ 9546 w 10068"/>
                  <a:gd name="connsiteY94" fmla="*/ 9440 h 10000"/>
                  <a:gd name="connsiteX95" fmla="*/ 9696 w 10068"/>
                  <a:gd name="connsiteY95" fmla="*/ 9543 h 10000"/>
                  <a:gd name="connsiteX96" fmla="*/ 10042 w 10068"/>
                  <a:gd name="connsiteY96" fmla="*/ 10000 h 10000"/>
                  <a:gd name="connsiteX97" fmla="*/ 9099 w 10068"/>
                  <a:gd name="connsiteY97" fmla="*/ 2668 h 10000"/>
                  <a:gd name="connsiteX98" fmla="*/ 5216 w 10068"/>
                  <a:gd name="connsiteY98" fmla="*/ 1 h 10000"/>
                  <a:gd name="connsiteX99" fmla="*/ 1453 w 10068"/>
                  <a:gd name="connsiteY99"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266 w 10068"/>
                  <a:gd name="connsiteY11" fmla="*/ 3525 h 10000"/>
                  <a:gd name="connsiteX12" fmla="*/ 5349 w 10068"/>
                  <a:gd name="connsiteY12" fmla="*/ 3588 h 10000"/>
                  <a:gd name="connsiteX13" fmla="*/ 5430 w 10068"/>
                  <a:gd name="connsiteY13" fmla="*/ 3691 h 10000"/>
                  <a:gd name="connsiteX14" fmla="*/ 5482 w 10068"/>
                  <a:gd name="connsiteY14" fmla="*/ 3839 h 10000"/>
                  <a:gd name="connsiteX15" fmla="*/ 5515 w 10068"/>
                  <a:gd name="connsiteY15" fmla="*/ 4028 h 10000"/>
                  <a:gd name="connsiteX16" fmla="*/ 5582 w 10068"/>
                  <a:gd name="connsiteY16" fmla="*/ 4528 h 10000"/>
                  <a:gd name="connsiteX17" fmla="*/ 5615 w 10068"/>
                  <a:gd name="connsiteY17" fmla="*/ 5092 h 10000"/>
                  <a:gd name="connsiteX18" fmla="*/ 5648 w 10068"/>
                  <a:gd name="connsiteY18" fmla="*/ 5678 h 10000"/>
                  <a:gd name="connsiteX19" fmla="*/ 5648 w 10068"/>
                  <a:gd name="connsiteY19" fmla="*/ 5929 h 10000"/>
                  <a:gd name="connsiteX20" fmla="*/ 5648 w 10068"/>
                  <a:gd name="connsiteY20" fmla="*/ 6138 h 10000"/>
                  <a:gd name="connsiteX21" fmla="*/ 5615 w 10068"/>
                  <a:gd name="connsiteY21" fmla="*/ 6346 h 10000"/>
                  <a:gd name="connsiteX22" fmla="*/ 5615 w 10068"/>
                  <a:gd name="connsiteY22" fmla="*/ 6473 h 10000"/>
                  <a:gd name="connsiteX23" fmla="*/ 5615 w 10068"/>
                  <a:gd name="connsiteY23" fmla="*/ 6576 h 10000"/>
                  <a:gd name="connsiteX24" fmla="*/ 5615 w 10068"/>
                  <a:gd name="connsiteY24" fmla="*/ 6597 h 10000"/>
                  <a:gd name="connsiteX25" fmla="*/ 6244 w 10068"/>
                  <a:gd name="connsiteY25" fmla="*/ 3170 h 10000"/>
                  <a:gd name="connsiteX26" fmla="*/ 6278 w 10068"/>
                  <a:gd name="connsiteY26" fmla="*/ 3233 h 10000"/>
                  <a:gd name="connsiteX27" fmla="*/ 6310 w 10068"/>
                  <a:gd name="connsiteY27" fmla="*/ 3338 h 10000"/>
                  <a:gd name="connsiteX28" fmla="*/ 6359 w 10068"/>
                  <a:gd name="connsiteY28" fmla="*/ 3503 h 10000"/>
                  <a:gd name="connsiteX29" fmla="*/ 6410 w 10068"/>
                  <a:gd name="connsiteY29" fmla="*/ 3734 h 10000"/>
                  <a:gd name="connsiteX30" fmla="*/ 6458 w 10068"/>
                  <a:gd name="connsiteY30" fmla="*/ 3965 h 10000"/>
                  <a:gd name="connsiteX31" fmla="*/ 6542 w 10068"/>
                  <a:gd name="connsiteY31" fmla="*/ 4258 h 10000"/>
                  <a:gd name="connsiteX32" fmla="*/ 6627 w 10068"/>
                  <a:gd name="connsiteY32" fmla="*/ 4904 h 10000"/>
                  <a:gd name="connsiteX33" fmla="*/ 6644 w 10068"/>
                  <a:gd name="connsiteY33" fmla="*/ 5238 h 10000"/>
                  <a:gd name="connsiteX34" fmla="*/ 6644 w 10068"/>
                  <a:gd name="connsiteY34" fmla="*/ 5511 h 10000"/>
                  <a:gd name="connsiteX35" fmla="*/ 6644 w 10068"/>
                  <a:gd name="connsiteY35" fmla="*/ 5740 h 10000"/>
                  <a:gd name="connsiteX36" fmla="*/ 6627 w 10068"/>
                  <a:gd name="connsiteY36" fmla="*/ 5929 h 10000"/>
                  <a:gd name="connsiteX37" fmla="*/ 6592 w 10068"/>
                  <a:gd name="connsiteY37" fmla="*/ 6096 h 10000"/>
                  <a:gd name="connsiteX38" fmla="*/ 6577 w 10068"/>
                  <a:gd name="connsiteY38" fmla="*/ 6199 h 10000"/>
                  <a:gd name="connsiteX39" fmla="*/ 6542 w 10068"/>
                  <a:gd name="connsiteY39" fmla="*/ 6264 h 10000"/>
                  <a:gd name="connsiteX40" fmla="*/ 6542 w 10068"/>
                  <a:gd name="connsiteY40" fmla="*/ 6306 h 10000"/>
                  <a:gd name="connsiteX41" fmla="*/ 6542 w 10068"/>
                  <a:gd name="connsiteY41" fmla="*/ 6264 h 10000"/>
                  <a:gd name="connsiteX42" fmla="*/ 6627 w 10068"/>
                  <a:gd name="connsiteY42" fmla="*/ 6199 h 10000"/>
                  <a:gd name="connsiteX43" fmla="*/ 6709 w 10068"/>
                  <a:gd name="connsiteY43" fmla="*/ 6074 h 10000"/>
                  <a:gd name="connsiteX44" fmla="*/ 6774 w 10068"/>
                  <a:gd name="connsiteY44" fmla="*/ 5908 h 10000"/>
                  <a:gd name="connsiteX45" fmla="*/ 6975 w 10068"/>
                  <a:gd name="connsiteY45" fmla="*/ 5532 h 10000"/>
                  <a:gd name="connsiteX46" fmla="*/ 7154 w 10068"/>
                  <a:gd name="connsiteY46" fmla="*/ 5092 h 10000"/>
                  <a:gd name="connsiteX47" fmla="*/ 7173 w 10068"/>
                  <a:gd name="connsiteY47" fmla="*/ 4926 h 10000"/>
                  <a:gd name="connsiteX48" fmla="*/ 7206 w 10068"/>
                  <a:gd name="connsiteY48" fmla="*/ 4736 h 10000"/>
                  <a:gd name="connsiteX49" fmla="*/ 7206 w 10068"/>
                  <a:gd name="connsiteY49" fmla="*/ 4424 h 10000"/>
                  <a:gd name="connsiteX50" fmla="*/ 7154 w 10068"/>
                  <a:gd name="connsiteY50" fmla="*/ 4258 h 10000"/>
                  <a:gd name="connsiteX51" fmla="*/ 7122 w 10068"/>
                  <a:gd name="connsiteY51" fmla="*/ 4235 h 10000"/>
                  <a:gd name="connsiteX52" fmla="*/ 7122 w 10068"/>
                  <a:gd name="connsiteY52" fmla="*/ 4194 h 10000"/>
                  <a:gd name="connsiteX53" fmla="*/ 7154 w 10068"/>
                  <a:gd name="connsiteY53" fmla="*/ 4235 h 10000"/>
                  <a:gd name="connsiteX54" fmla="*/ 7206 w 10068"/>
                  <a:gd name="connsiteY54" fmla="*/ 4341 h 10000"/>
                  <a:gd name="connsiteX55" fmla="*/ 7290 w 10068"/>
                  <a:gd name="connsiteY55" fmla="*/ 4466 h 10000"/>
                  <a:gd name="connsiteX56" fmla="*/ 7389 w 10068"/>
                  <a:gd name="connsiteY56" fmla="*/ 4632 h 10000"/>
                  <a:gd name="connsiteX57" fmla="*/ 7573 w 10068"/>
                  <a:gd name="connsiteY57" fmla="*/ 4904 h 10000"/>
                  <a:gd name="connsiteX58" fmla="*/ 7638 w 10068"/>
                  <a:gd name="connsiteY58" fmla="*/ 5029 h 10000"/>
                  <a:gd name="connsiteX59" fmla="*/ 7654 w 10068"/>
                  <a:gd name="connsiteY59" fmla="*/ 5072 h 10000"/>
                  <a:gd name="connsiteX60" fmla="*/ 7705 w 10068"/>
                  <a:gd name="connsiteY60" fmla="*/ 5574 h 10000"/>
                  <a:gd name="connsiteX61" fmla="*/ 7737 w 10068"/>
                  <a:gd name="connsiteY61" fmla="*/ 6032 h 10000"/>
                  <a:gd name="connsiteX62" fmla="*/ 7737 w 10068"/>
                  <a:gd name="connsiteY62" fmla="*/ 6243 h 10000"/>
                  <a:gd name="connsiteX63" fmla="*/ 7769 w 10068"/>
                  <a:gd name="connsiteY63" fmla="*/ 6431 h 10000"/>
                  <a:gd name="connsiteX64" fmla="*/ 7785 w 10068"/>
                  <a:gd name="connsiteY64" fmla="*/ 6536 h 10000"/>
                  <a:gd name="connsiteX65" fmla="*/ 7820 w 10068"/>
                  <a:gd name="connsiteY65" fmla="*/ 6576 h 10000"/>
                  <a:gd name="connsiteX66" fmla="*/ 7820 w 10068"/>
                  <a:gd name="connsiteY66" fmla="*/ 6536 h 10000"/>
                  <a:gd name="connsiteX67" fmla="*/ 7870 w 10068"/>
                  <a:gd name="connsiteY67" fmla="*/ 6473 h 10000"/>
                  <a:gd name="connsiteX68" fmla="*/ 7921 w 10068"/>
                  <a:gd name="connsiteY68" fmla="*/ 6368 h 10000"/>
                  <a:gd name="connsiteX69" fmla="*/ 7970 w 10068"/>
                  <a:gd name="connsiteY69" fmla="*/ 6243 h 10000"/>
                  <a:gd name="connsiteX70" fmla="*/ 8103 w 10068"/>
                  <a:gd name="connsiteY70" fmla="*/ 5908 h 10000"/>
                  <a:gd name="connsiteX71" fmla="*/ 8184 w 10068"/>
                  <a:gd name="connsiteY71" fmla="*/ 5468 h 10000"/>
                  <a:gd name="connsiteX72" fmla="*/ 8218 w 10068"/>
                  <a:gd name="connsiteY72" fmla="*/ 5302 h 10000"/>
                  <a:gd name="connsiteX73" fmla="*/ 8218 w 10068"/>
                  <a:gd name="connsiteY73" fmla="*/ 5175 h 10000"/>
                  <a:gd name="connsiteX74" fmla="*/ 8168 w 10068"/>
                  <a:gd name="connsiteY74" fmla="*/ 4968 h 10000"/>
                  <a:gd name="connsiteX75" fmla="*/ 8103 w 10068"/>
                  <a:gd name="connsiteY75" fmla="*/ 4862 h 10000"/>
                  <a:gd name="connsiteX76" fmla="*/ 8086 w 10068"/>
                  <a:gd name="connsiteY76" fmla="*/ 4843 h 10000"/>
                  <a:gd name="connsiteX77" fmla="*/ 8218 w 10068"/>
                  <a:gd name="connsiteY77" fmla="*/ 5029 h 10000"/>
                  <a:gd name="connsiteX78" fmla="*/ 8367 w 10068"/>
                  <a:gd name="connsiteY78" fmla="*/ 5196 h 10000"/>
                  <a:gd name="connsiteX79" fmla="*/ 8568 w 10068"/>
                  <a:gd name="connsiteY79" fmla="*/ 5365 h 10000"/>
                  <a:gd name="connsiteX80" fmla="*/ 8751 w 10068"/>
                  <a:gd name="connsiteY80" fmla="*/ 5574 h 10000"/>
                  <a:gd name="connsiteX81" fmla="*/ 8900 w 10068"/>
                  <a:gd name="connsiteY81" fmla="*/ 5846 h 10000"/>
                  <a:gd name="connsiteX82" fmla="*/ 9065 w 10068"/>
                  <a:gd name="connsiteY82" fmla="*/ 6138 h 10000"/>
                  <a:gd name="connsiteX83" fmla="*/ 9198 w 10068"/>
                  <a:gd name="connsiteY83" fmla="*/ 6513 h 10000"/>
                  <a:gd name="connsiteX84" fmla="*/ 9298 w 10068"/>
                  <a:gd name="connsiteY84" fmla="*/ 6973 h 10000"/>
                  <a:gd name="connsiteX85" fmla="*/ 9364 w 10068"/>
                  <a:gd name="connsiteY85" fmla="*/ 7475 h 10000"/>
                  <a:gd name="connsiteX86" fmla="*/ 9413 w 10068"/>
                  <a:gd name="connsiteY86" fmla="*/ 7935 h 10000"/>
                  <a:gd name="connsiteX87" fmla="*/ 9413 w 10068"/>
                  <a:gd name="connsiteY87" fmla="*/ 8354 h 10000"/>
                  <a:gd name="connsiteX88" fmla="*/ 9413 w 10068"/>
                  <a:gd name="connsiteY88" fmla="*/ 8686 h 10000"/>
                  <a:gd name="connsiteX89" fmla="*/ 9413 w 10068"/>
                  <a:gd name="connsiteY89" fmla="*/ 8938 h 10000"/>
                  <a:gd name="connsiteX90" fmla="*/ 9379 w 10068"/>
                  <a:gd name="connsiteY90" fmla="*/ 9146 h 10000"/>
                  <a:gd name="connsiteX91" fmla="*/ 9379 w 10068"/>
                  <a:gd name="connsiteY91" fmla="*/ 9314 h 10000"/>
                  <a:gd name="connsiteX92" fmla="*/ 9379 w 10068"/>
                  <a:gd name="connsiteY92" fmla="*/ 9357 h 10000"/>
                  <a:gd name="connsiteX93" fmla="*/ 9429 w 10068"/>
                  <a:gd name="connsiteY93" fmla="*/ 9357 h 10000"/>
                  <a:gd name="connsiteX94" fmla="*/ 9546 w 10068"/>
                  <a:gd name="connsiteY94" fmla="*/ 9440 h 10000"/>
                  <a:gd name="connsiteX95" fmla="*/ 9696 w 10068"/>
                  <a:gd name="connsiteY95" fmla="*/ 9543 h 10000"/>
                  <a:gd name="connsiteX96" fmla="*/ 10042 w 10068"/>
                  <a:gd name="connsiteY96" fmla="*/ 10000 h 10000"/>
                  <a:gd name="connsiteX97" fmla="*/ 9099 w 10068"/>
                  <a:gd name="connsiteY97" fmla="*/ 2668 h 10000"/>
                  <a:gd name="connsiteX98" fmla="*/ 5216 w 10068"/>
                  <a:gd name="connsiteY98" fmla="*/ 1 h 10000"/>
                  <a:gd name="connsiteX99" fmla="*/ 1453 w 10068"/>
                  <a:gd name="connsiteY99"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266 w 10068"/>
                  <a:gd name="connsiteY11" fmla="*/ 3525 h 10000"/>
                  <a:gd name="connsiteX12" fmla="*/ 5349 w 10068"/>
                  <a:gd name="connsiteY12" fmla="*/ 3588 h 10000"/>
                  <a:gd name="connsiteX13" fmla="*/ 5430 w 10068"/>
                  <a:gd name="connsiteY13" fmla="*/ 3691 h 10000"/>
                  <a:gd name="connsiteX14" fmla="*/ 5482 w 10068"/>
                  <a:gd name="connsiteY14" fmla="*/ 3839 h 10000"/>
                  <a:gd name="connsiteX15" fmla="*/ 5515 w 10068"/>
                  <a:gd name="connsiteY15" fmla="*/ 4028 h 10000"/>
                  <a:gd name="connsiteX16" fmla="*/ 5582 w 10068"/>
                  <a:gd name="connsiteY16" fmla="*/ 4528 h 10000"/>
                  <a:gd name="connsiteX17" fmla="*/ 5615 w 10068"/>
                  <a:gd name="connsiteY17" fmla="*/ 5092 h 10000"/>
                  <a:gd name="connsiteX18" fmla="*/ 5648 w 10068"/>
                  <a:gd name="connsiteY18" fmla="*/ 5678 h 10000"/>
                  <a:gd name="connsiteX19" fmla="*/ 5648 w 10068"/>
                  <a:gd name="connsiteY19" fmla="*/ 5929 h 10000"/>
                  <a:gd name="connsiteX20" fmla="*/ 5648 w 10068"/>
                  <a:gd name="connsiteY20" fmla="*/ 6138 h 10000"/>
                  <a:gd name="connsiteX21" fmla="*/ 5615 w 10068"/>
                  <a:gd name="connsiteY21" fmla="*/ 6346 h 10000"/>
                  <a:gd name="connsiteX22" fmla="*/ 5615 w 10068"/>
                  <a:gd name="connsiteY22" fmla="*/ 6473 h 10000"/>
                  <a:gd name="connsiteX23" fmla="*/ 5615 w 10068"/>
                  <a:gd name="connsiteY23" fmla="*/ 6576 h 10000"/>
                  <a:gd name="connsiteX24" fmla="*/ 5615 w 10068"/>
                  <a:gd name="connsiteY24" fmla="*/ 6597 h 10000"/>
                  <a:gd name="connsiteX25" fmla="*/ 6244 w 10068"/>
                  <a:gd name="connsiteY25" fmla="*/ 3170 h 10000"/>
                  <a:gd name="connsiteX26" fmla="*/ 6278 w 10068"/>
                  <a:gd name="connsiteY26" fmla="*/ 3233 h 10000"/>
                  <a:gd name="connsiteX27" fmla="*/ 6310 w 10068"/>
                  <a:gd name="connsiteY27" fmla="*/ 3338 h 10000"/>
                  <a:gd name="connsiteX28" fmla="*/ 6359 w 10068"/>
                  <a:gd name="connsiteY28" fmla="*/ 3503 h 10000"/>
                  <a:gd name="connsiteX29" fmla="*/ 6410 w 10068"/>
                  <a:gd name="connsiteY29" fmla="*/ 3734 h 10000"/>
                  <a:gd name="connsiteX30" fmla="*/ 6458 w 10068"/>
                  <a:gd name="connsiteY30" fmla="*/ 3965 h 10000"/>
                  <a:gd name="connsiteX31" fmla="*/ 6542 w 10068"/>
                  <a:gd name="connsiteY31" fmla="*/ 4258 h 10000"/>
                  <a:gd name="connsiteX32" fmla="*/ 6627 w 10068"/>
                  <a:gd name="connsiteY32" fmla="*/ 4904 h 10000"/>
                  <a:gd name="connsiteX33" fmla="*/ 6644 w 10068"/>
                  <a:gd name="connsiteY33" fmla="*/ 5238 h 10000"/>
                  <a:gd name="connsiteX34" fmla="*/ 6644 w 10068"/>
                  <a:gd name="connsiteY34" fmla="*/ 5511 h 10000"/>
                  <a:gd name="connsiteX35" fmla="*/ 6644 w 10068"/>
                  <a:gd name="connsiteY35" fmla="*/ 5740 h 10000"/>
                  <a:gd name="connsiteX36" fmla="*/ 6627 w 10068"/>
                  <a:gd name="connsiteY36" fmla="*/ 5929 h 10000"/>
                  <a:gd name="connsiteX37" fmla="*/ 6592 w 10068"/>
                  <a:gd name="connsiteY37" fmla="*/ 6096 h 10000"/>
                  <a:gd name="connsiteX38" fmla="*/ 6577 w 10068"/>
                  <a:gd name="connsiteY38" fmla="*/ 6199 h 10000"/>
                  <a:gd name="connsiteX39" fmla="*/ 6542 w 10068"/>
                  <a:gd name="connsiteY39" fmla="*/ 6264 h 10000"/>
                  <a:gd name="connsiteX40" fmla="*/ 6542 w 10068"/>
                  <a:gd name="connsiteY40" fmla="*/ 6306 h 10000"/>
                  <a:gd name="connsiteX41" fmla="*/ 6542 w 10068"/>
                  <a:gd name="connsiteY41" fmla="*/ 6264 h 10000"/>
                  <a:gd name="connsiteX42" fmla="*/ 6627 w 10068"/>
                  <a:gd name="connsiteY42" fmla="*/ 6199 h 10000"/>
                  <a:gd name="connsiteX43" fmla="*/ 6709 w 10068"/>
                  <a:gd name="connsiteY43" fmla="*/ 6074 h 10000"/>
                  <a:gd name="connsiteX44" fmla="*/ 6774 w 10068"/>
                  <a:gd name="connsiteY44" fmla="*/ 5908 h 10000"/>
                  <a:gd name="connsiteX45" fmla="*/ 6975 w 10068"/>
                  <a:gd name="connsiteY45" fmla="*/ 5532 h 10000"/>
                  <a:gd name="connsiteX46" fmla="*/ 7154 w 10068"/>
                  <a:gd name="connsiteY46" fmla="*/ 5092 h 10000"/>
                  <a:gd name="connsiteX47" fmla="*/ 7173 w 10068"/>
                  <a:gd name="connsiteY47" fmla="*/ 4926 h 10000"/>
                  <a:gd name="connsiteX48" fmla="*/ 7206 w 10068"/>
                  <a:gd name="connsiteY48" fmla="*/ 4736 h 10000"/>
                  <a:gd name="connsiteX49" fmla="*/ 7206 w 10068"/>
                  <a:gd name="connsiteY49" fmla="*/ 4424 h 10000"/>
                  <a:gd name="connsiteX50" fmla="*/ 7154 w 10068"/>
                  <a:gd name="connsiteY50" fmla="*/ 4258 h 10000"/>
                  <a:gd name="connsiteX51" fmla="*/ 7122 w 10068"/>
                  <a:gd name="connsiteY51" fmla="*/ 4235 h 10000"/>
                  <a:gd name="connsiteX52" fmla="*/ 7122 w 10068"/>
                  <a:gd name="connsiteY52" fmla="*/ 4194 h 10000"/>
                  <a:gd name="connsiteX53" fmla="*/ 7154 w 10068"/>
                  <a:gd name="connsiteY53" fmla="*/ 4235 h 10000"/>
                  <a:gd name="connsiteX54" fmla="*/ 7206 w 10068"/>
                  <a:gd name="connsiteY54" fmla="*/ 4341 h 10000"/>
                  <a:gd name="connsiteX55" fmla="*/ 7290 w 10068"/>
                  <a:gd name="connsiteY55" fmla="*/ 4466 h 10000"/>
                  <a:gd name="connsiteX56" fmla="*/ 7389 w 10068"/>
                  <a:gd name="connsiteY56" fmla="*/ 4632 h 10000"/>
                  <a:gd name="connsiteX57" fmla="*/ 7573 w 10068"/>
                  <a:gd name="connsiteY57" fmla="*/ 4904 h 10000"/>
                  <a:gd name="connsiteX58" fmla="*/ 7638 w 10068"/>
                  <a:gd name="connsiteY58" fmla="*/ 5029 h 10000"/>
                  <a:gd name="connsiteX59" fmla="*/ 7654 w 10068"/>
                  <a:gd name="connsiteY59" fmla="*/ 5072 h 10000"/>
                  <a:gd name="connsiteX60" fmla="*/ 7705 w 10068"/>
                  <a:gd name="connsiteY60" fmla="*/ 5574 h 10000"/>
                  <a:gd name="connsiteX61" fmla="*/ 7737 w 10068"/>
                  <a:gd name="connsiteY61" fmla="*/ 6032 h 10000"/>
                  <a:gd name="connsiteX62" fmla="*/ 7737 w 10068"/>
                  <a:gd name="connsiteY62" fmla="*/ 6243 h 10000"/>
                  <a:gd name="connsiteX63" fmla="*/ 7769 w 10068"/>
                  <a:gd name="connsiteY63" fmla="*/ 6431 h 10000"/>
                  <a:gd name="connsiteX64" fmla="*/ 7785 w 10068"/>
                  <a:gd name="connsiteY64" fmla="*/ 6536 h 10000"/>
                  <a:gd name="connsiteX65" fmla="*/ 7820 w 10068"/>
                  <a:gd name="connsiteY65" fmla="*/ 6576 h 10000"/>
                  <a:gd name="connsiteX66" fmla="*/ 7820 w 10068"/>
                  <a:gd name="connsiteY66" fmla="*/ 6536 h 10000"/>
                  <a:gd name="connsiteX67" fmla="*/ 7870 w 10068"/>
                  <a:gd name="connsiteY67" fmla="*/ 6473 h 10000"/>
                  <a:gd name="connsiteX68" fmla="*/ 7921 w 10068"/>
                  <a:gd name="connsiteY68" fmla="*/ 6368 h 10000"/>
                  <a:gd name="connsiteX69" fmla="*/ 7970 w 10068"/>
                  <a:gd name="connsiteY69" fmla="*/ 6243 h 10000"/>
                  <a:gd name="connsiteX70" fmla="*/ 8103 w 10068"/>
                  <a:gd name="connsiteY70" fmla="*/ 5908 h 10000"/>
                  <a:gd name="connsiteX71" fmla="*/ 8184 w 10068"/>
                  <a:gd name="connsiteY71" fmla="*/ 5468 h 10000"/>
                  <a:gd name="connsiteX72" fmla="*/ 8218 w 10068"/>
                  <a:gd name="connsiteY72" fmla="*/ 5302 h 10000"/>
                  <a:gd name="connsiteX73" fmla="*/ 8218 w 10068"/>
                  <a:gd name="connsiteY73" fmla="*/ 5175 h 10000"/>
                  <a:gd name="connsiteX74" fmla="*/ 8168 w 10068"/>
                  <a:gd name="connsiteY74" fmla="*/ 4968 h 10000"/>
                  <a:gd name="connsiteX75" fmla="*/ 8103 w 10068"/>
                  <a:gd name="connsiteY75" fmla="*/ 4862 h 10000"/>
                  <a:gd name="connsiteX76" fmla="*/ 8086 w 10068"/>
                  <a:gd name="connsiteY76" fmla="*/ 4843 h 10000"/>
                  <a:gd name="connsiteX77" fmla="*/ 8218 w 10068"/>
                  <a:gd name="connsiteY77" fmla="*/ 5029 h 10000"/>
                  <a:gd name="connsiteX78" fmla="*/ 8367 w 10068"/>
                  <a:gd name="connsiteY78" fmla="*/ 5196 h 10000"/>
                  <a:gd name="connsiteX79" fmla="*/ 8568 w 10068"/>
                  <a:gd name="connsiteY79" fmla="*/ 5365 h 10000"/>
                  <a:gd name="connsiteX80" fmla="*/ 8751 w 10068"/>
                  <a:gd name="connsiteY80" fmla="*/ 5574 h 10000"/>
                  <a:gd name="connsiteX81" fmla="*/ 8900 w 10068"/>
                  <a:gd name="connsiteY81" fmla="*/ 5846 h 10000"/>
                  <a:gd name="connsiteX82" fmla="*/ 9065 w 10068"/>
                  <a:gd name="connsiteY82" fmla="*/ 6138 h 10000"/>
                  <a:gd name="connsiteX83" fmla="*/ 9198 w 10068"/>
                  <a:gd name="connsiteY83" fmla="*/ 6513 h 10000"/>
                  <a:gd name="connsiteX84" fmla="*/ 9298 w 10068"/>
                  <a:gd name="connsiteY84" fmla="*/ 6973 h 10000"/>
                  <a:gd name="connsiteX85" fmla="*/ 9364 w 10068"/>
                  <a:gd name="connsiteY85" fmla="*/ 7475 h 10000"/>
                  <a:gd name="connsiteX86" fmla="*/ 9413 w 10068"/>
                  <a:gd name="connsiteY86" fmla="*/ 7935 h 10000"/>
                  <a:gd name="connsiteX87" fmla="*/ 9413 w 10068"/>
                  <a:gd name="connsiteY87" fmla="*/ 8354 h 10000"/>
                  <a:gd name="connsiteX88" fmla="*/ 9413 w 10068"/>
                  <a:gd name="connsiteY88" fmla="*/ 8686 h 10000"/>
                  <a:gd name="connsiteX89" fmla="*/ 9413 w 10068"/>
                  <a:gd name="connsiteY89" fmla="*/ 8938 h 10000"/>
                  <a:gd name="connsiteX90" fmla="*/ 9379 w 10068"/>
                  <a:gd name="connsiteY90" fmla="*/ 9146 h 10000"/>
                  <a:gd name="connsiteX91" fmla="*/ 9379 w 10068"/>
                  <a:gd name="connsiteY91" fmla="*/ 9314 h 10000"/>
                  <a:gd name="connsiteX92" fmla="*/ 9379 w 10068"/>
                  <a:gd name="connsiteY92" fmla="*/ 9357 h 10000"/>
                  <a:gd name="connsiteX93" fmla="*/ 9429 w 10068"/>
                  <a:gd name="connsiteY93" fmla="*/ 9357 h 10000"/>
                  <a:gd name="connsiteX94" fmla="*/ 9546 w 10068"/>
                  <a:gd name="connsiteY94" fmla="*/ 9440 h 10000"/>
                  <a:gd name="connsiteX95" fmla="*/ 9696 w 10068"/>
                  <a:gd name="connsiteY95" fmla="*/ 9543 h 10000"/>
                  <a:gd name="connsiteX96" fmla="*/ 10042 w 10068"/>
                  <a:gd name="connsiteY96" fmla="*/ 10000 h 10000"/>
                  <a:gd name="connsiteX97" fmla="*/ 9099 w 10068"/>
                  <a:gd name="connsiteY97" fmla="*/ 2668 h 10000"/>
                  <a:gd name="connsiteX98" fmla="*/ 5216 w 10068"/>
                  <a:gd name="connsiteY98" fmla="*/ 1 h 10000"/>
                  <a:gd name="connsiteX99" fmla="*/ 1453 w 10068"/>
                  <a:gd name="connsiteY99"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349 w 10068"/>
                  <a:gd name="connsiteY11" fmla="*/ 3588 h 10000"/>
                  <a:gd name="connsiteX12" fmla="*/ 5430 w 10068"/>
                  <a:gd name="connsiteY12" fmla="*/ 3691 h 10000"/>
                  <a:gd name="connsiteX13" fmla="*/ 5482 w 10068"/>
                  <a:gd name="connsiteY13" fmla="*/ 3839 h 10000"/>
                  <a:gd name="connsiteX14" fmla="*/ 5515 w 10068"/>
                  <a:gd name="connsiteY14" fmla="*/ 4028 h 10000"/>
                  <a:gd name="connsiteX15" fmla="*/ 5582 w 10068"/>
                  <a:gd name="connsiteY15" fmla="*/ 4528 h 10000"/>
                  <a:gd name="connsiteX16" fmla="*/ 5615 w 10068"/>
                  <a:gd name="connsiteY16" fmla="*/ 5092 h 10000"/>
                  <a:gd name="connsiteX17" fmla="*/ 5648 w 10068"/>
                  <a:gd name="connsiteY17" fmla="*/ 5678 h 10000"/>
                  <a:gd name="connsiteX18" fmla="*/ 5648 w 10068"/>
                  <a:gd name="connsiteY18" fmla="*/ 5929 h 10000"/>
                  <a:gd name="connsiteX19" fmla="*/ 5648 w 10068"/>
                  <a:gd name="connsiteY19" fmla="*/ 6138 h 10000"/>
                  <a:gd name="connsiteX20" fmla="*/ 5615 w 10068"/>
                  <a:gd name="connsiteY20" fmla="*/ 6346 h 10000"/>
                  <a:gd name="connsiteX21" fmla="*/ 5615 w 10068"/>
                  <a:gd name="connsiteY21" fmla="*/ 6473 h 10000"/>
                  <a:gd name="connsiteX22" fmla="*/ 5615 w 10068"/>
                  <a:gd name="connsiteY22" fmla="*/ 6576 h 10000"/>
                  <a:gd name="connsiteX23" fmla="*/ 5615 w 10068"/>
                  <a:gd name="connsiteY23" fmla="*/ 6597 h 10000"/>
                  <a:gd name="connsiteX24" fmla="*/ 6244 w 10068"/>
                  <a:gd name="connsiteY24" fmla="*/ 3170 h 10000"/>
                  <a:gd name="connsiteX25" fmla="*/ 6278 w 10068"/>
                  <a:gd name="connsiteY25" fmla="*/ 3233 h 10000"/>
                  <a:gd name="connsiteX26" fmla="*/ 6310 w 10068"/>
                  <a:gd name="connsiteY26" fmla="*/ 3338 h 10000"/>
                  <a:gd name="connsiteX27" fmla="*/ 6359 w 10068"/>
                  <a:gd name="connsiteY27" fmla="*/ 3503 h 10000"/>
                  <a:gd name="connsiteX28" fmla="*/ 6410 w 10068"/>
                  <a:gd name="connsiteY28" fmla="*/ 3734 h 10000"/>
                  <a:gd name="connsiteX29" fmla="*/ 6458 w 10068"/>
                  <a:gd name="connsiteY29" fmla="*/ 3965 h 10000"/>
                  <a:gd name="connsiteX30" fmla="*/ 6542 w 10068"/>
                  <a:gd name="connsiteY30" fmla="*/ 4258 h 10000"/>
                  <a:gd name="connsiteX31" fmla="*/ 6627 w 10068"/>
                  <a:gd name="connsiteY31" fmla="*/ 4904 h 10000"/>
                  <a:gd name="connsiteX32" fmla="*/ 6644 w 10068"/>
                  <a:gd name="connsiteY32" fmla="*/ 5238 h 10000"/>
                  <a:gd name="connsiteX33" fmla="*/ 6644 w 10068"/>
                  <a:gd name="connsiteY33" fmla="*/ 5511 h 10000"/>
                  <a:gd name="connsiteX34" fmla="*/ 6644 w 10068"/>
                  <a:gd name="connsiteY34" fmla="*/ 5740 h 10000"/>
                  <a:gd name="connsiteX35" fmla="*/ 6627 w 10068"/>
                  <a:gd name="connsiteY35" fmla="*/ 5929 h 10000"/>
                  <a:gd name="connsiteX36" fmla="*/ 6592 w 10068"/>
                  <a:gd name="connsiteY36" fmla="*/ 6096 h 10000"/>
                  <a:gd name="connsiteX37" fmla="*/ 6577 w 10068"/>
                  <a:gd name="connsiteY37" fmla="*/ 6199 h 10000"/>
                  <a:gd name="connsiteX38" fmla="*/ 6542 w 10068"/>
                  <a:gd name="connsiteY38" fmla="*/ 6264 h 10000"/>
                  <a:gd name="connsiteX39" fmla="*/ 6542 w 10068"/>
                  <a:gd name="connsiteY39" fmla="*/ 6306 h 10000"/>
                  <a:gd name="connsiteX40" fmla="*/ 6542 w 10068"/>
                  <a:gd name="connsiteY40" fmla="*/ 6264 h 10000"/>
                  <a:gd name="connsiteX41" fmla="*/ 6627 w 10068"/>
                  <a:gd name="connsiteY41" fmla="*/ 6199 h 10000"/>
                  <a:gd name="connsiteX42" fmla="*/ 6709 w 10068"/>
                  <a:gd name="connsiteY42" fmla="*/ 6074 h 10000"/>
                  <a:gd name="connsiteX43" fmla="*/ 6774 w 10068"/>
                  <a:gd name="connsiteY43" fmla="*/ 5908 h 10000"/>
                  <a:gd name="connsiteX44" fmla="*/ 6975 w 10068"/>
                  <a:gd name="connsiteY44" fmla="*/ 5532 h 10000"/>
                  <a:gd name="connsiteX45" fmla="*/ 7154 w 10068"/>
                  <a:gd name="connsiteY45" fmla="*/ 5092 h 10000"/>
                  <a:gd name="connsiteX46" fmla="*/ 7173 w 10068"/>
                  <a:gd name="connsiteY46" fmla="*/ 4926 h 10000"/>
                  <a:gd name="connsiteX47" fmla="*/ 7206 w 10068"/>
                  <a:gd name="connsiteY47" fmla="*/ 4736 h 10000"/>
                  <a:gd name="connsiteX48" fmla="*/ 7206 w 10068"/>
                  <a:gd name="connsiteY48" fmla="*/ 4424 h 10000"/>
                  <a:gd name="connsiteX49" fmla="*/ 7154 w 10068"/>
                  <a:gd name="connsiteY49" fmla="*/ 4258 h 10000"/>
                  <a:gd name="connsiteX50" fmla="*/ 7122 w 10068"/>
                  <a:gd name="connsiteY50" fmla="*/ 4235 h 10000"/>
                  <a:gd name="connsiteX51" fmla="*/ 7122 w 10068"/>
                  <a:gd name="connsiteY51" fmla="*/ 4194 h 10000"/>
                  <a:gd name="connsiteX52" fmla="*/ 7154 w 10068"/>
                  <a:gd name="connsiteY52" fmla="*/ 4235 h 10000"/>
                  <a:gd name="connsiteX53" fmla="*/ 7206 w 10068"/>
                  <a:gd name="connsiteY53" fmla="*/ 4341 h 10000"/>
                  <a:gd name="connsiteX54" fmla="*/ 7290 w 10068"/>
                  <a:gd name="connsiteY54" fmla="*/ 4466 h 10000"/>
                  <a:gd name="connsiteX55" fmla="*/ 7389 w 10068"/>
                  <a:gd name="connsiteY55" fmla="*/ 4632 h 10000"/>
                  <a:gd name="connsiteX56" fmla="*/ 7573 w 10068"/>
                  <a:gd name="connsiteY56" fmla="*/ 4904 h 10000"/>
                  <a:gd name="connsiteX57" fmla="*/ 7638 w 10068"/>
                  <a:gd name="connsiteY57" fmla="*/ 5029 h 10000"/>
                  <a:gd name="connsiteX58" fmla="*/ 7654 w 10068"/>
                  <a:gd name="connsiteY58" fmla="*/ 5072 h 10000"/>
                  <a:gd name="connsiteX59" fmla="*/ 7705 w 10068"/>
                  <a:gd name="connsiteY59" fmla="*/ 5574 h 10000"/>
                  <a:gd name="connsiteX60" fmla="*/ 7737 w 10068"/>
                  <a:gd name="connsiteY60" fmla="*/ 6032 h 10000"/>
                  <a:gd name="connsiteX61" fmla="*/ 7737 w 10068"/>
                  <a:gd name="connsiteY61" fmla="*/ 6243 h 10000"/>
                  <a:gd name="connsiteX62" fmla="*/ 7769 w 10068"/>
                  <a:gd name="connsiteY62" fmla="*/ 6431 h 10000"/>
                  <a:gd name="connsiteX63" fmla="*/ 7785 w 10068"/>
                  <a:gd name="connsiteY63" fmla="*/ 6536 h 10000"/>
                  <a:gd name="connsiteX64" fmla="*/ 7820 w 10068"/>
                  <a:gd name="connsiteY64" fmla="*/ 6576 h 10000"/>
                  <a:gd name="connsiteX65" fmla="*/ 7820 w 10068"/>
                  <a:gd name="connsiteY65" fmla="*/ 6536 h 10000"/>
                  <a:gd name="connsiteX66" fmla="*/ 7870 w 10068"/>
                  <a:gd name="connsiteY66" fmla="*/ 6473 h 10000"/>
                  <a:gd name="connsiteX67" fmla="*/ 7921 w 10068"/>
                  <a:gd name="connsiteY67" fmla="*/ 6368 h 10000"/>
                  <a:gd name="connsiteX68" fmla="*/ 7970 w 10068"/>
                  <a:gd name="connsiteY68" fmla="*/ 6243 h 10000"/>
                  <a:gd name="connsiteX69" fmla="*/ 8103 w 10068"/>
                  <a:gd name="connsiteY69" fmla="*/ 5908 h 10000"/>
                  <a:gd name="connsiteX70" fmla="*/ 8184 w 10068"/>
                  <a:gd name="connsiteY70" fmla="*/ 5468 h 10000"/>
                  <a:gd name="connsiteX71" fmla="*/ 8218 w 10068"/>
                  <a:gd name="connsiteY71" fmla="*/ 5302 h 10000"/>
                  <a:gd name="connsiteX72" fmla="*/ 8218 w 10068"/>
                  <a:gd name="connsiteY72" fmla="*/ 5175 h 10000"/>
                  <a:gd name="connsiteX73" fmla="*/ 8168 w 10068"/>
                  <a:gd name="connsiteY73" fmla="*/ 4968 h 10000"/>
                  <a:gd name="connsiteX74" fmla="*/ 8103 w 10068"/>
                  <a:gd name="connsiteY74" fmla="*/ 4862 h 10000"/>
                  <a:gd name="connsiteX75" fmla="*/ 8086 w 10068"/>
                  <a:gd name="connsiteY75" fmla="*/ 4843 h 10000"/>
                  <a:gd name="connsiteX76" fmla="*/ 8218 w 10068"/>
                  <a:gd name="connsiteY76" fmla="*/ 5029 h 10000"/>
                  <a:gd name="connsiteX77" fmla="*/ 8367 w 10068"/>
                  <a:gd name="connsiteY77" fmla="*/ 5196 h 10000"/>
                  <a:gd name="connsiteX78" fmla="*/ 8568 w 10068"/>
                  <a:gd name="connsiteY78" fmla="*/ 5365 h 10000"/>
                  <a:gd name="connsiteX79" fmla="*/ 8751 w 10068"/>
                  <a:gd name="connsiteY79" fmla="*/ 5574 h 10000"/>
                  <a:gd name="connsiteX80" fmla="*/ 8900 w 10068"/>
                  <a:gd name="connsiteY80" fmla="*/ 5846 h 10000"/>
                  <a:gd name="connsiteX81" fmla="*/ 9065 w 10068"/>
                  <a:gd name="connsiteY81" fmla="*/ 6138 h 10000"/>
                  <a:gd name="connsiteX82" fmla="*/ 9198 w 10068"/>
                  <a:gd name="connsiteY82" fmla="*/ 6513 h 10000"/>
                  <a:gd name="connsiteX83" fmla="*/ 9298 w 10068"/>
                  <a:gd name="connsiteY83" fmla="*/ 6973 h 10000"/>
                  <a:gd name="connsiteX84" fmla="*/ 9364 w 10068"/>
                  <a:gd name="connsiteY84" fmla="*/ 7475 h 10000"/>
                  <a:gd name="connsiteX85" fmla="*/ 9413 w 10068"/>
                  <a:gd name="connsiteY85" fmla="*/ 7935 h 10000"/>
                  <a:gd name="connsiteX86" fmla="*/ 9413 w 10068"/>
                  <a:gd name="connsiteY86" fmla="*/ 8354 h 10000"/>
                  <a:gd name="connsiteX87" fmla="*/ 9413 w 10068"/>
                  <a:gd name="connsiteY87" fmla="*/ 8686 h 10000"/>
                  <a:gd name="connsiteX88" fmla="*/ 9413 w 10068"/>
                  <a:gd name="connsiteY88" fmla="*/ 8938 h 10000"/>
                  <a:gd name="connsiteX89" fmla="*/ 9379 w 10068"/>
                  <a:gd name="connsiteY89" fmla="*/ 9146 h 10000"/>
                  <a:gd name="connsiteX90" fmla="*/ 9379 w 10068"/>
                  <a:gd name="connsiteY90" fmla="*/ 9314 h 10000"/>
                  <a:gd name="connsiteX91" fmla="*/ 9379 w 10068"/>
                  <a:gd name="connsiteY91" fmla="*/ 9357 h 10000"/>
                  <a:gd name="connsiteX92" fmla="*/ 9429 w 10068"/>
                  <a:gd name="connsiteY92" fmla="*/ 9357 h 10000"/>
                  <a:gd name="connsiteX93" fmla="*/ 9546 w 10068"/>
                  <a:gd name="connsiteY93" fmla="*/ 9440 h 10000"/>
                  <a:gd name="connsiteX94" fmla="*/ 9696 w 10068"/>
                  <a:gd name="connsiteY94" fmla="*/ 9543 h 10000"/>
                  <a:gd name="connsiteX95" fmla="*/ 10042 w 10068"/>
                  <a:gd name="connsiteY95" fmla="*/ 10000 h 10000"/>
                  <a:gd name="connsiteX96" fmla="*/ 9099 w 10068"/>
                  <a:gd name="connsiteY96" fmla="*/ 2668 h 10000"/>
                  <a:gd name="connsiteX97" fmla="*/ 5216 w 10068"/>
                  <a:gd name="connsiteY97" fmla="*/ 1 h 10000"/>
                  <a:gd name="connsiteX98" fmla="*/ 1453 w 10068"/>
                  <a:gd name="connsiteY98"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430 w 10068"/>
                  <a:gd name="connsiteY11" fmla="*/ 3691 h 10000"/>
                  <a:gd name="connsiteX12" fmla="*/ 5482 w 10068"/>
                  <a:gd name="connsiteY12" fmla="*/ 3839 h 10000"/>
                  <a:gd name="connsiteX13" fmla="*/ 5515 w 10068"/>
                  <a:gd name="connsiteY13" fmla="*/ 4028 h 10000"/>
                  <a:gd name="connsiteX14" fmla="*/ 5582 w 10068"/>
                  <a:gd name="connsiteY14" fmla="*/ 4528 h 10000"/>
                  <a:gd name="connsiteX15" fmla="*/ 5615 w 10068"/>
                  <a:gd name="connsiteY15" fmla="*/ 5092 h 10000"/>
                  <a:gd name="connsiteX16" fmla="*/ 5648 w 10068"/>
                  <a:gd name="connsiteY16" fmla="*/ 5678 h 10000"/>
                  <a:gd name="connsiteX17" fmla="*/ 5648 w 10068"/>
                  <a:gd name="connsiteY17" fmla="*/ 5929 h 10000"/>
                  <a:gd name="connsiteX18" fmla="*/ 5648 w 10068"/>
                  <a:gd name="connsiteY18" fmla="*/ 6138 h 10000"/>
                  <a:gd name="connsiteX19" fmla="*/ 5615 w 10068"/>
                  <a:gd name="connsiteY19" fmla="*/ 6346 h 10000"/>
                  <a:gd name="connsiteX20" fmla="*/ 5615 w 10068"/>
                  <a:gd name="connsiteY20" fmla="*/ 6473 h 10000"/>
                  <a:gd name="connsiteX21" fmla="*/ 5615 w 10068"/>
                  <a:gd name="connsiteY21" fmla="*/ 6576 h 10000"/>
                  <a:gd name="connsiteX22" fmla="*/ 5615 w 10068"/>
                  <a:gd name="connsiteY22" fmla="*/ 6597 h 10000"/>
                  <a:gd name="connsiteX23" fmla="*/ 6244 w 10068"/>
                  <a:gd name="connsiteY23" fmla="*/ 3170 h 10000"/>
                  <a:gd name="connsiteX24" fmla="*/ 6278 w 10068"/>
                  <a:gd name="connsiteY24" fmla="*/ 3233 h 10000"/>
                  <a:gd name="connsiteX25" fmla="*/ 6310 w 10068"/>
                  <a:gd name="connsiteY25" fmla="*/ 3338 h 10000"/>
                  <a:gd name="connsiteX26" fmla="*/ 6359 w 10068"/>
                  <a:gd name="connsiteY26" fmla="*/ 3503 h 10000"/>
                  <a:gd name="connsiteX27" fmla="*/ 6410 w 10068"/>
                  <a:gd name="connsiteY27" fmla="*/ 3734 h 10000"/>
                  <a:gd name="connsiteX28" fmla="*/ 6458 w 10068"/>
                  <a:gd name="connsiteY28" fmla="*/ 3965 h 10000"/>
                  <a:gd name="connsiteX29" fmla="*/ 6542 w 10068"/>
                  <a:gd name="connsiteY29" fmla="*/ 4258 h 10000"/>
                  <a:gd name="connsiteX30" fmla="*/ 6627 w 10068"/>
                  <a:gd name="connsiteY30" fmla="*/ 4904 h 10000"/>
                  <a:gd name="connsiteX31" fmla="*/ 6644 w 10068"/>
                  <a:gd name="connsiteY31" fmla="*/ 5238 h 10000"/>
                  <a:gd name="connsiteX32" fmla="*/ 6644 w 10068"/>
                  <a:gd name="connsiteY32" fmla="*/ 5511 h 10000"/>
                  <a:gd name="connsiteX33" fmla="*/ 6644 w 10068"/>
                  <a:gd name="connsiteY33" fmla="*/ 5740 h 10000"/>
                  <a:gd name="connsiteX34" fmla="*/ 6627 w 10068"/>
                  <a:gd name="connsiteY34" fmla="*/ 5929 h 10000"/>
                  <a:gd name="connsiteX35" fmla="*/ 6592 w 10068"/>
                  <a:gd name="connsiteY35" fmla="*/ 6096 h 10000"/>
                  <a:gd name="connsiteX36" fmla="*/ 6577 w 10068"/>
                  <a:gd name="connsiteY36" fmla="*/ 6199 h 10000"/>
                  <a:gd name="connsiteX37" fmla="*/ 6542 w 10068"/>
                  <a:gd name="connsiteY37" fmla="*/ 6264 h 10000"/>
                  <a:gd name="connsiteX38" fmla="*/ 6542 w 10068"/>
                  <a:gd name="connsiteY38" fmla="*/ 6306 h 10000"/>
                  <a:gd name="connsiteX39" fmla="*/ 6542 w 10068"/>
                  <a:gd name="connsiteY39" fmla="*/ 6264 h 10000"/>
                  <a:gd name="connsiteX40" fmla="*/ 6627 w 10068"/>
                  <a:gd name="connsiteY40" fmla="*/ 6199 h 10000"/>
                  <a:gd name="connsiteX41" fmla="*/ 6709 w 10068"/>
                  <a:gd name="connsiteY41" fmla="*/ 6074 h 10000"/>
                  <a:gd name="connsiteX42" fmla="*/ 6774 w 10068"/>
                  <a:gd name="connsiteY42" fmla="*/ 5908 h 10000"/>
                  <a:gd name="connsiteX43" fmla="*/ 6975 w 10068"/>
                  <a:gd name="connsiteY43" fmla="*/ 5532 h 10000"/>
                  <a:gd name="connsiteX44" fmla="*/ 7154 w 10068"/>
                  <a:gd name="connsiteY44" fmla="*/ 5092 h 10000"/>
                  <a:gd name="connsiteX45" fmla="*/ 7173 w 10068"/>
                  <a:gd name="connsiteY45" fmla="*/ 4926 h 10000"/>
                  <a:gd name="connsiteX46" fmla="*/ 7206 w 10068"/>
                  <a:gd name="connsiteY46" fmla="*/ 4736 h 10000"/>
                  <a:gd name="connsiteX47" fmla="*/ 7206 w 10068"/>
                  <a:gd name="connsiteY47" fmla="*/ 4424 h 10000"/>
                  <a:gd name="connsiteX48" fmla="*/ 7154 w 10068"/>
                  <a:gd name="connsiteY48" fmla="*/ 4258 h 10000"/>
                  <a:gd name="connsiteX49" fmla="*/ 7122 w 10068"/>
                  <a:gd name="connsiteY49" fmla="*/ 4235 h 10000"/>
                  <a:gd name="connsiteX50" fmla="*/ 7122 w 10068"/>
                  <a:gd name="connsiteY50" fmla="*/ 4194 h 10000"/>
                  <a:gd name="connsiteX51" fmla="*/ 7154 w 10068"/>
                  <a:gd name="connsiteY51" fmla="*/ 4235 h 10000"/>
                  <a:gd name="connsiteX52" fmla="*/ 7206 w 10068"/>
                  <a:gd name="connsiteY52" fmla="*/ 4341 h 10000"/>
                  <a:gd name="connsiteX53" fmla="*/ 7290 w 10068"/>
                  <a:gd name="connsiteY53" fmla="*/ 4466 h 10000"/>
                  <a:gd name="connsiteX54" fmla="*/ 7389 w 10068"/>
                  <a:gd name="connsiteY54" fmla="*/ 4632 h 10000"/>
                  <a:gd name="connsiteX55" fmla="*/ 7573 w 10068"/>
                  <a:gd name="connsiteY55" fmla="*/ 4904 h 10000"/>
                  <a:gd name="connsiteX56" fmla="*/ 7638 w 10068"/>
                  <a:gd name="connsiteY56" fmla="*/ 5029 h 10000"/>
                  <a:gd name="connsiteX57" fmla="*/ 7654 w 10068"/>
                  <a:gd name="connsiteY57" fmla="*/ 5072 h 10000"/>
                  <a:gd name="connsiteX58" fmla="*/ 7705 w 10068"/>
                  <a:gd name="connsiteY58" fmla="*/ 5574 h 10000"/>
                  <a:gd name="connsiteX59" fmla="*/ 7737 w 10068"/>
                  <a:gd name="connsiteY59" fmla="*/ 6032 h 10000"/>
                  <a:gd name="connsiteX60" fmla="*/ 7737 w 10068"/>
                  <a:gd name="connsiteY60" fmla="*/ 6243 h 10000"/>
                  <a:gd name="connsiteX61" fmla="*/ 7769 w 10068"/>
                  <a:gd name="connsiteY61" fmla="*/ 6431 h 10000"/>
                  <a:gd name="connsiteX62" fmla="*/ 7785 w 10068"/>
                  <a:gd name="connsiteY62" fmla="*/ 6536 h 10000"/>
                  <a:gd name="connsiteX63" fmla="*/ 7820 w 10068"/>
                  <a:gd name="connsiteY63" fmla="*/ 6576 h 10000"/>
                  <a:gd name="connsiteX64" fmla="*/ 7820 w 10068"/>
                  <a:gd name="connsiteY64" fmla="*/ 6536 h 10000"/>
                  <a:gd name="connsiteX65" fmla="*/ 7870 w 10068"/>
                  <a:gd name="connsiteY65" fmla="*/ 6473 h 10000"/>
                  <a:gd name="connsiteX66" fmla="*/ 7921 w 10068"/>
                  <a:gd name="connsiteY66" fmla="*/ 6368 h 10000"/>
                  <a:gd name="connsiteX67" fmla="*/ 7970 w 10068"/>
                  <a:gd name="connsiteY67" fmla="*/ 6243 h 10000"/>
                  <a:gd name="connsiteX68" fmla="*/ 8103 w 10068"/>
                  <a:gd name="connsiteY68" fmla="*/ 5908 h 10000"/>
                  <a:gd name="connsiteX69" fmla="*/ 8184 w 10068"/>
                  <a:gd name="connsiteY69" fmla="*/ 5468 h 10000"/>
                  <a:gd name="connsiteX70" fmla="*/ 8218 w 10068"/>
                  <a:gd name="connsiteY70" fmla="*/ 5302 h 10000"/>
                  <a:gd name="connsiteX71" fmla="*/ 8218 w 10068"/>
                  <a:gd name="connsiteY71" fmla="*/ 5175 h 10000"/>
                  <a:gd name="connsiteX72" fmla="*/ 8168 w 10068"/>
                  <a:gd name="connsiteY72" fmla="*/ 4968 h 10000"/>
                  <a:gd name="connsiteX73" fmla="*/ 8103 w 10068"/>
                  <a:gd name="connsiteY73" fmla="*/ 4862 h 10000"/>
                  <a:gd name="connsiteX74" fmla="*/ 8086 w 10068"/>
                  <a:gd name="connsiteY74" fmla="*/ 4843 h 10000"/>
                  <a:gd name="connsiteX75" fmla="*/ 8218 w 10068"/>
                  <a:gd name="connsiteY75" fmla="*/ 5029 h 10000"/>
                  <a:gd name="connsiteX76" fmla="*/ 8367 w 10068"/>
                  <a:gd name="connsiteY76" fmla="*/ 5196 h 10000"/>
                  <a:gd name="connsiteX77" fmla="*/ 8568 w 10068"/>
                  <a:gd name="connsiteY77" fmla="*/ 5365 h 10000"/>
                  <a:gd name="connsiteX78" fmla="*/ 8751 w 10068"/>
                  <a:gd name="connsiteY78" fmla="*/ 5574 h 10000"/>
                  <a:gd name="connsiteX79" fmla="*/ 8900 w 10068"/>
                  <a:gd name="connsiteY79" fmla="*/ 5846 h 10000"/>
                  <a:gd name="connsiteX80" fmla="*/ 9065 w 10068"/>
                  <a:gd name="connsiteY80" fmla="*/ 6138 h 10000"/>
                  <a:gd name="connsiteX81" fmla="*/ 9198 w 10068"/>
                  <a:gd name="connsiteY81" fmla="*/ 6513 h 10000"/>
                  <a:gd name="connsiteX82" fmla="*/ 9298 w 10068"/>
                  <a:gd name="connsiteY82" fmla="*/ 6973 h 10000"/>
                  <a:gd name="connsiteX83" fmla="*/ 9364 w 10068"/>
                  <a:gd name="connsiteY83" fmla="*/ 7475 h 10000"/>
                  <a:gd name="connsiteX84" fmla="*/ 9413 w 10068"/>
                  <a:gd name="connsiteY84" fmla="*/ 7935 h 10000"/>
                  <a:gd name="connsiteX85" fmla="*/ 9413 w 10068"/>
                  <a:gd name="connsiteY85" fmla="*/ 8354 h 10000"/>
                  <a:gd name="connsiteX86" fmla="*/ 9413 w 10068"/>
                  <a:gd name="connsiteY86" fmla="*/ 8686 h 10000"/>
                  <a:gd name="connsiteX87" fmla="*/ 9413 w 10068"/>
                  <a:gd name="connsiteY87" fmla="*/ 8938 h 10000"/>
                  <a:gd name="connsiteX88" fmla="*/ 9379 w 10068"/>
                  <a:gd name="connsiteY88" fmla="*/ 9146 h 10000"/>
                  <a:gd name="connsiteX89" fmla="*/ 9379 w 10068"/>
                  <a:gd name="connsiteY89" fmla="*/ 9314 h 10000"/>
                  <a:gd name="connsiteX90" fmla="*/ 9379 w 10068"/>
                  <a:gd name="connsiteY90" fmla="*/ 9357 h 10000"/>
                  <a:gd name="connsiteX91" fmla="*/ 9429 w 10068"/>
                  <a:gd name="connsiteY91" fmla="*/ 9357 h 10000"/>
                  <a:gd name="connsiteX92" fmla="*/ 9546 w 10068"/>
                  <a:gd name="connsiteY92" fmla="*/ 9440 h 10000"/>
                  <a:gd name="connsiteX93" fmla="*/ 9696 w 10068"/>
                  <a:gd name="connsiteY93" fmla="*/ 9543 h 10000"/>
                  <a:gd name="connsiteX94" fmla="*/ 10042 w 10068"/>
                  <a:gd name="connsiteY94" fmla="*/ 10000 h 10000"/>
                  <a:gd name="connsiteX95" fmla="*/ 9099 w 10068"/>
                  <a:gd name="connsiteY95" fmla="*/ 2668 h 10000"/>
                  <a:gd name="connsiteX96" fmla="*/ 5216 w 10068"/>
                  <a:gd name="connsiteY96" fmla="*/ 1 h 10000"/>
                  <a:gd name="connsiteX97" fmla="*/ 1453 w 10068"/>
                  <a:gd name="connsiteY97"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430 w 10068"/>
                  <a:gd name="connsiteY11" fmla="*/ 3691 h 10000"/>
                  <a:gd name="connsiteX12" fmla="*/ 5482 w 10068"/>
                  <a:gd name="connsiteY12" fmla="*/ 3839 h 10000"/>
                  <a:gd name="connsiteX13" fmla="*/ 5515 w 10068"/>
                  <a:gd name="connsiteY13" fmla="*/ 4028 h 10000"/>
                  <a:gd name="connsiteX14" fmla="*/ 5582 w 10068"/>
                  <a:gd name="connsiteY14" fmla="*/ 4528 h 10000"/>
                  <a:gd name="connsiteX15" fmla="*/ 5615 w 10068"/>
                  <a:gd name="connsiteY15" fmla="*/ 5092 h 10000"/>
                  <a:gd name="connsiteX16" fmla="*/ 5648 w 10068"/>
                  <a:gd name="connsiteY16" fmla="*/ 5678 h 10000"/>
                  <a:gd name="connsiteX17" fmla="*/ 5648 w 10068"/>
                  <a:gd name="connsiteY17" fmla="*/ 5929 h 10000"/>
                  <a:gd name="connsiteX18" fmla="*/ 5648 w 10068"/>
                  <a:gd name="connsiteY18" fmla="*/ 6138 h 10000"/>
                  <a:gd name="connsiteX19" fmla="*/ 5615 w 10068"/>
                  <a:gd name="connsiteY19" fmla="*/ 6346 h 10000"/>
                  <a:gd name="connsiteX20" fmla="*/ 5615 w 10068"/>
                  <a:gd name="connsiteY20" fmla="*/ 6473 h 10000"/>
                  <a:gd name="connsiteX21" fmla="*/ 5615 w 10068"/>
                  <a:gd name="connsiteY21" fmla="*/ 6576 h 10000"/>
                  <a:gd name="connsiteX22" fmla="*/ 6244 w 10068"/>
                  <a:gd name="connsiteY22" fmla="*/ 3170 h 10000"/>
                  <a:gd name="connsiteX23" fmla="*/ 6278 w 10068"/>
                  <a:gd name="connsiteY23" fmla="*/ 3233 h 10000"/>
                  <a:gd name="connsiteX24" fmla="*/ 6310 w 10068"/>
                  <a:gd name="connsiteY24" fmla="*/ 3338 h 10000"/>
                  <a:gd name="connsiteX25" fmla="*/ 6359 w 10068"/>
                  <a:gd name="connsiteY25" fmla="*/ 3503 h 10000"/>
                  <a:gd name="connsiteX26" fmla="*/ 6410 w 10068"/>
                  <a:gd name="connsiteY26" fmla="*/ 3734 h 10000"/>
                  <a:gd name="connsiteX27" fmla="*/ 6458 w 10068"/>
                  <a:gd name="connsiteY27" fmla="*/ 3965 h 10000"/>
                  <a:gd name="connsiteX28" fmla="*/ 6542 w 10068"/>
                  <a:gd name="connsiteY28" fmla="*/ 4258 h 10000"/>
                  <a:gd name="connsiteX29" fmla="*/ 6627 w 10068"/>
                  <a:gd name="connsiteY29" fmla="*/ 4904 h 10000"/>
                  <a:gd name="connsiteX30" fmla="*/ 6644 w 10068"/>
                  <a:gd name="connsiteY30" fmla="*/ 5238 h 10000"/>
                  <a:gd name="connsiteX31" fmla="*/ 6644 w 10068"/>
                  <a:gd name="connsiteY31" fmla="*/ 5511 h 10000"/>
                  <a:gd name="connsiteX32" fmla="*/ 6644 w 10068"/>
                  <a:gd name="connsiteY32" fmla="*/ 5740 h 10000"/>
                  <a:gd name="connsiteX33" fmla="*/ 6627 w 10068"/>
                  <a:gd name="connsiteY33" fmla="*/ 5929 h 10000"/>
                  <a:gd name="connsiteX34" fmla="*/ 6592 w 10068"/>
                  <a:gd name="connsiteY34" fmla="*/ 6096 h 10000"/>
                  <a:gd name="connsiteX35" fmla="*/ 6577 w 10068"/>
                  <a:gd name="connsiteY35" fmla="*/ 6199 h 10000"/>
                  <a:gd name="connsiteX36" fmla="*/ 6542 w 10068"/>
                  <a:gd name="connsiteY36" fmla="*/ 6264 h 10000"/>
                  <a:gd name="connsiteX37" fmla="*/ 6542 w 10068"/>
                  <a:gd name="connsiteY37" fmla="*/ 6306 h 10000"/>
                  <a:gd name="connsiteX38" fmla="*/ 6542 w 10068"/>
                  <a:gd name="connsiteY38" fmla="*/ 6264 h 10000"/>
                  <a:gd name="connsiteX39" fmla="*/ 6627 w 10068"/>
                  <a:gd name="connsiteY39" fmla="*/ 6199 h 10000"/>
                  <a:gd name="connsiteX40" fmla="*/ 6709 w 10068"/>
                  <a:gd name="connsiteY40" fmla="*/ 6074 h 10000"/>
                  <a:gd name="connsiteX41" fmla="*/ 6774 w 10068"/>
                  <a:gd name="connsiteY41" fmla="*/ 5908 h 10000"/>
                  <a:gd name="connsiteX42" fmla="*/ 6975 w 10068"/>
                  <a:gd name="connsiteY42" fmla="*/ 5532 h 10000"/>
                  <a:gd name="connsiteX43" fmla="*/ 7154 w 10068"/>
                  <a:gd name="connsiteY43" fmla="*/ 5092 h 10000"/>
                  <a:gd name="connsiteX44" fmla="*/ 7173 w 10068"/>
                  <a:gd name="connsiteY44" fmla="*/ 4926 h 10000"/>
                  <a:gd name="connsiteX45" fmla="*/ 7206 w 10068"/>
                  <a:gd name="connsiteY45" fmla="*/ 4736 h 10000"/>
                  <a:gd name="connsiteX46" fmla="*/ 7206 w 10068"/>
                  <a:gd name="connsiteY46" fmla="*/ 4424 h 10000"/>
                  <a:gd name="connsiteX47" fmla="*/ 7154 w 10068"/>
                  <a:gd name="connsiteY47" fmla="*/ 4258 h 10000"/>
                  <a:gd name="connsiteX48" fmla="*/ 7122 w 10068"/>
                  <a:gd name="connsiteY48" fmla="*/ 4235 h 10000"/>
                  <a:gd name="connsiteX49" fmla="*/ 7122 w 10068"/>
                  <a:gd name="connsiteY49" fmla="*/ 4194 h 10000"/>
                  <a:gd name="connsiteX50" fmla="*/ 7154 w 10068"/>
                  <a:gd name="connsiteY50" fmla="*/ 4235 h 10000"/>
                  <a:gd name="connsiteX51" fmla="*/ 7206 w 10068"/>
                  <a:gd name="connsiteY51" fmla="*/ 4341 h 10000"/>
                  <a:gd name="connsiteX52" fmla="*/ 7290 w 10068"/>
                  <a:gd name="connsiteY52" fmla="*/ 4466 h 10000"/>
                  <a:gd name="connsiteX53" fmla="*/ 7389 w 10068"/>
                  <a:gd name="connsiteY53" fmla="*/ 4632 h 10000"/>
                  <a:gd name="connsiteX54" fmla="*/ 7573 w 10068"/>
                  <a:gd name="connsiteY54" fmla="*/ 4904 h 10000"/>
                  <a:gd name="connsiteX55" fmla="*/ 7638 w 10068"/>
                  <a:gd name="connsiteY55" fmla="*/ 5029 h 10000"/>
                  <a:gd name="connsiteX56" fmla="*/ 7654 w 10068"/>
                  <a:gd name="connsiteY56" fmla="*/ 5072 h 10000"/>
                  <a:gd name="connsiteX57" fmla="*/ 7705 w 10068"/>
                  <a:gd name="connsiteY57" fmla="*/ 5574 h 10000"/>
                  <a:gd name="connsiteX58" fmla="*/ 7737 w 10068"/>
                  <a:gd name="connsiteY58" fmla="*/ 6032 h 10000"/>
                  <a:gd name="connsiteX59" fmla="*/ 7737 w 10068"/>
                  <a:gd name="connsiteY59" fmla="*/ 6243 h 10000"/>
                  <a:gd name="connsiteX60" fmla="*/ 7769 w 10068"/>
                  <a:gd name="connsiteY60" fmla="*/ 6431 h 10000"/>
                  <a:gd name="connsiteX61" fmla="*/ 7785 w 10068"/>
                  <a:gd name="connsiteY61" fmla="*/ 6536 h 10000"/>
                  <a:gd name="connsiteX62" fmla="*/ 7820 w 10068"/>
                  <a:gd name="connsiteY62" fmla="*/ 6576 h 10000"/>
                  <a:gd name="connsiteX63" fmla="*/ 7820 w 10068"/>
                  <a:gd name="connsiteY63" fmla="*/ 6536 h 10000"/>
                  <a:gd name="connsiteX64" fmla="*/ 7870 w 10068"/>
                  <a:gd name="connsiteY64" fmla="*/ 6473 h 10000"/>
                  <a:gd name="connsiteX65" fmla="*/ 7921 w 10068"/>
                  <a:gd name="connsiteY65" fmla="*/ 6368 h 10000"/>
                  <a:gd name="connsiteX66" fmla="*/ 7970 w 10068"/>
                  <a:gd name="connsiteY66" fmla="*/ 6243 h 10000"/>
                  <a:gd name="connsiteX67" fmla="*/ 8103 w 10068"/>
                  <a:gd name="connsiteY67" fmla="*/ 5908 h 10000"/>
                  <a:gd name="connsiteX68" fmla="*/ 8184 w 10068"/>
                  <a:gd name="connsiteY68" fmla="*/ 5468 h 10000"/>
                  <a:gd name="connsiteX69" fmla="*/ 8218 w 10068"/>
                  <a:gd name="connsiteY69" fmla="*/ 5302 h 10000"/>
                  <a:gd name="connsiteX70" fmla="*/ 8218 w 10068"/>
                  <a:gd name="connsiteY70" fmla="*/ 5175 h 10000"/>
                  <a:gd name="connsiteX71" fmla="*/ 8168 w 10068"/>
                  <a:gd name="connsiteY71" fmla="*/ 4968 h 10000"/>
                  <a:gd name="connsiteX72" fmla="*/ 8103 w 10068"/>
                  <a:gd name="connsiteY72" fmla="*/ 4862 h 10000"/>
                  <a:gd name="connsiteX73" fmla="*/ 8086 w 10068"/>
                  <a:gd name="connsiteY73" fmla="*/ 4843 h 10000"/>
                  <a:gd name="connsiteX74" fmla="*/ 8218 w 10068"/>
                  <a:gd name="connsiteY74" fmla="*/ 5029 h 10000"/>
                  <a:gd name="connsiteX75" fmla="*/ 8367 w 10068"/>
                  <a:gd name="connsiteY75" fmla="*/ 5196 h 10000"/>
                  <a:gd name="connsiteX76" fmla="*/ 8568 w 10068"/>
                  <a:gd name="connsiteY76" fmla="*/ 5365 h 10000"/>
                  <a:gd name="connsiteX77" fmla="*/ 8751 w 10068"/>
                  <a:gd name="connsiteY77" fmla="*/ 5574 h 10000"/>
                  <a:gd name="connsiteX78" fmla="*/ 8900 w 10068"/>
                  <a:gd name="connsiteY78" fmla="*/ 5846 h 10000"/>
                  <a:gd name="connsiteX79" fmla="*/ 9065 w 10068"/>
                  <a:gd name="connsiteY79" fmla="*/ 6138 h 10000"/>
                  <a:gd name="connsiteX80" fmla="*/ 9198 w 10068"/>
                  <a:gd name="connsiteY80" fmla="*/ 6513 h 10000"/>
                  <a:gd name="connsiteX81" fmla="*/ 9298 w 10068"/>
                  <a:gd name="connsiteY81" fmla="*/ 6973 h 10000"/>
                  <a:gd name="connsiteX82" fmla="*/ 9364 w 10068"/>
                  <a:gd name="connsiteY82" fmla="*/ 7475 h 10000"/>
                  <a:gd name="connsiteX83" fmla="*/ 9413 w 10068"/>
                  <a:gd name="connsiteY83" fmla="*/ 7935 h 10000"/>
                  <a:gd name="connsiteX84" fmla="*/ 9413 w 10068"/>
                  <a:gd name="connsiteY84" fmla="*/ 8354 h 10000"/>
                  <a:gd name="connsiteX85" fmla="*/ 9413 w 10068"/>
                  <a:gd name="connsiteY85" fmla="*/ 8686 h 10000"/>
                  <a:gd name="connsiteX86" fmla="*/ 9413 w 10068"/>
                  <a:gd name="connsiteY86" fmla="*/ 8938 h 10000"/>
                  <a:gd name="connsiteX87" fmla="*/ 9379 w 10068"/>
                  <a:gd name="connsiteY87" fmla="*/ 9146 h 10000"/>
                  <a:gd name="connsiteX88" fmla="*/ 9379 w 10068"/>
                  <a:gd name="connsiteY88" fmla="*/ 9314 h 10000"/>
                  <a:gd name="connsiteX89" fmla="*/ 9379 w 10068"/>
                  <a:gd name="connsiteY89" fmla="*/ 9357 h 10000"/>
                  <a:gd name="connsiteX90" fmla="*/ 9429 w 10068"/>
                  <a:gd name="connsiteY90" fmla="*/ 9357 h 10000"/>
                  <a:gd name="connsiteX91" fmla="*/ 9546 w 10068"/>
                  <a:gd name="connsiteY91" fmla="*/ 9440 h 10000"/>
                  <a:gd name="connsiteX92" fmla="*/ 9696 w 10068"/>
                  <a:gd name="connsiteY92" fmla="*/ 9543 h 10000"/>
                  <a:gd name="connsiteX93" fmla="*/ 10042 w 10068"/>
                  <a:gd name="connsiteY93" fmla="*/ 10000 h 10000"/>
                  <a:gd name="connsiteX94" fmla="*/ 9099 w 10068"/>
                  <a:gd name="connsiteY94" fmla="*/ 2668 h 10000"/>
                  <a:gd name="connsiteX95" fmla="*/ 5216 w 10068"/>
                  <a:gd name="connsiteY95" fmla="*/ 1 h 10000"/>
                  <a:gd name="connsiteX96" fmla="*/ 1453 w 10068"/>
                  <a:gd name="connsiteY96"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430 w 10068"/>
                  <a:gd name="connsiteY11" fmla="*/ 3691 h 10000"/>
                  <a:gd name="connsiteX12" fmla="*/ 5482 w 10068"/>
                  <a:gd name="connsiteY12" fmla="*/ 3839 h 10000"/>
                  <a:gd name="connsiteX13" fmla="*/ 5515 w 10068"/>
                  <a:gd name="connsiteY13" fmla="*/ 4028 h 10000"/>
                  <a:gd name="connsiteX14" fmla="*/ 5582 w 10068"/>
                  <a:gd name="connsiteY14" fmla="*/ 4528 h 10000"/>
                  <a:gd name="connsiteX15" fmla="*/ 5615 w 10068"/>
                  <a:gd name="connsiteY15" fmla="*/ 5092 h 10000"/>
                  <a:gd name="connsiteX16" fmla="*/ 5648 w 10068"/>
                  <a:gd name="connsiteY16" fmla="*/ 5678 h 10000"/>
                  <a:gd name="connsiteX17" fmla="*/ 5648 w 10068"/>
                  <a:gd name="connsiteY17" fmla="*/ 5929 h 10000"/>
                  <a:gd name="connsiteX18" fmla="*/ 5648 w 10068"/>
                  <a:gd name="connsiteY18" fmla="*/ 6138 h 10000"/>
                  <a:gd name="connsiteX19" fmla="*/ 5615 w 10068"/>
                  <a:gd name="connsiteY19" fmla="*/ 6346 h 10000"/>
                  <a:gd name="connsiteX20" fmla="*/ 5615 w 10068"/>
                  <a:gd name="connsiteY20" fmla="*/ 6576 h 10000"/>
                  <a:gd name="connsiteX21" fmla="*/ 6244 w 10068"/>
                  <a:gd name="connsiteY21" fmla="*/ 3170 h 10000"/>
                  <a:gd name="connsiteX22" fmla="*/ 6278 w 10068"/>
                  <a:gd name="connsiteY22" fmla="*/ 3233 h 10000"/>
                  <a:gd name="connsiteX23" fmla="*/ 6310 w 10068"/>
                  <a:gd name="connsiteY23" fmla="*/ 3338 h 10000"/>
                  <a:gd name="connsiteX24" fmla="*/ 6359 w 10068"/>
                  <a:gd name="connsiteY24" fmla="*/ 3503 h 10000"/>
                  <a:gd name="connsiteX25" fmla="*/ 6410 w 10068"/>
                  <a:gd name="connsiteY25" fmla="*/ 3734 h 10000"/>
                  <a:gd name="connsiteX26" fmla="*/ 6458 w 10068"/>
                  <a:gd name="connsiteY26" fmla="*/ 3965 h 10000"/>
                  <a:gd name="connsiteX27" fmla="*/ 6542 w 10068"/>
                  <a:gd name="connsiteY27" fmla="*/ 4258 h 10000"/>
                  <a:gd name="connsiteX28" fmla="*/ 6627 w 10068"/>
                  <a:gd name="connsiteY28" fmla="*/ 4904 h 10000"/>
                  <a:gd name="connsiteX29" fmla="*/ 6644 w 10068"/>
                  <a:gd name="connsiteY29" fmla="*/ 5238 h 10000"/>
                  <a:gd name="connsiteX30" fmla="*/ 6644 w 10068"/>
                  <a:gd name="connsiteY30" fmla="*/ 5511 h 10000"/>
                  <a:gd name="connsiteX31" fmla="*/ 6644 w 10068"/>
                  <a:gd name="connsiteY31" fmla="*/ 5740 h 10000"/>
                  <a:gd name="connsiteX32" fmla="*/ 6627 w 10068"/>
                  <a:gd name="connsiteY32" fmla="*/ 5929 h 10000"/>
                  <a:gd name="connsiteX33" fmla="*/ 6592 w 10068"/>
                  <a:gd name="connsiteY33" fmla="*/ 6096 h 10000"/>
                  <a:gd name="connsiteX34" fmla="*/ 6577 w 10068"/>
                  <a:gd name="connsiteY34" fmla="*/ 6199 h 10000"/>
                  <a:gd name="connsiteX35" fmla="*/ 6542 w 10068"/>
                  <a:gd name="connsiteY35" fmla="*/ 6264 h 10000"/>
                  <a:gd name="connsiteX36" fmla="*/ 6542 w 10068"/>
                  <a:gd name="connsiteY36" fmla="*/ 6306 h 10000"/>
                  <a:gd name="connsiteX37" fmla="*/ 6542 w 10068"/>
                  <a:gd name="connsiteY37" fmla="*/ 6264 h 10000"/>
                  <a:gd name="connsiteX38" fmla="*/ 6627 w 10068"/>
                  <a:gd name="connsiteY38" fmla="*/ 6199 h 10000"/>
                  <a:gd name="connsiteX39" fmla="*/ 6709 w 10068"/>
                  <a:gd name="connsiteY39" fmla="*/ 6074 h 10000"/>
                  <a:gd name="connsiteX40" fmla="*/ 6774 w 10068"/>
                  <a:gd name="connsiteY40" fmla="*/ 5908 h 10000"/>
                  <a:gd name="connsiteX41" fmla="*/ 6975 w 10068"/>
                  <a:gd name="connsiteY41" fmla="*/ 5532 h 10000"/>
                  <a:gd name="connsiteX42" fmla="*/ 7154 w 10068"/>
                  <a:gd name="connsiteY42" fmla="*/ 5092 h 10000"/>
                  <a:gd name="connsiteX43" fmla="*/ 7173 w 10068"/>
                  <a:gd name="connsiteY43" fmla="*/ 4926 h 10000"/>
                  <a:gd name="connsiteX44" fmla="*/ 7206 w 10068"/>
                  <a:gd name="connsiteY44" fmla="*/ 4736 h 10000"/>
                  <a:gd name="connsiteX45" fmla="*/ 7206 w 10068"/>
                  <a:gd name="connsiteY45" fmla="*/ 4424 h 10000"/>
                  <a:gd name="connsiteX46" fmla="*/ 7154 w 10068"/>
                  <a:gd name="connsiteY46" fmla="*/ 4258 h 10000"/>
                  <a:gd name="connsiteX47" fmla="*/ 7122 w 10068"/>
                  <a:gd name="connsiteY47" fmla="*/ 4235 h 10000"/>
                  <a:gd name="connsiteX48" fmla="*/ 7122 w 10068"/>
                  <a:gd name="connsiteY48" fmla="*/ 4194 h 10000"/>
                  <a:gd name="connsiteX49" fmla="*/ 7154 w 10068"/>
                  <a:gd name="connsiteY49" fmla="*/ 4235 h 10000"/>
                  <a:gd name="connsiteX50" fmla="*/ 7206 w 10068"/>
                  <a:gd name="connsiteY50" fmla="*/ 4341 h 10000"/>
                  <a:gd name="connsiteX51" fmla="*/ 7290 w 10068"/>
                  <a:gd name="connsiteY51" fmla="*/ 4466 h 10000"/>
                  <a:gd name="connsiteX52" fmla="*/ 7389 w 10068"/>
                  <a:gd name="connsiteY52" fmla="*/ 4632 h 10000"/>
                  <a:gd name="connsiteX53" fmla="*/ 7573 w 10068"/>
                  <a:gd name="connsiteY53" fmla="*/ 4904 h 10000"/>
                  <a:gd name="connsiteX54" fmla="*/ 7638 w 10068"/>
                  <a:gd name="connsiteY54" fmla="*/ 5029 h 10000"/>
                  <a:gd name="connsiteX55" fmla="*/ 7654 w 10068"/>
                  <a:gd name="connsiteY55" fmla="*/ 5072 h 10000"/>
                  <a:gd name="connsiteX56" fmla="*/ 7705 w 10068"/>
                  <a:gd name="connsiteY56" fmla="*/ 5574 h 10000"/>
                  <a:gd name="connsiteX57" fmla="*/ 7737 w 10068"/>
                  <a:gd name="connsiteY57" fmla="*/ 6032 h 10000"/>
                  <a:gd name="connsiteX58" fmla="*/ 7737 w 10068"/>
                  <a:gd name="connsiteY58" fmla="*/ 6243 h 10000"/>
                  <a:gd name="connsiteX59" fmla="*/ 7769 w 10068"/>
                  <a:gd name="connsiteY59" fmla="*/ 6431 h 10000"/>
                  <a:gd name="connsiteX60" fmla="*/ 7785 w 10068"/>
                  <a:gd name="connsiteY60" fmla="*/ 6536 h 10000"/>
                  <a:gd name="connsiteX61" fmla="*/ 7820 w 10068"/>
                  <a:gd name="connsiteY61" fmla="*/ 6576 h 10000"/>
                  <a:gd name="connsiteX62" fmla="*/ 7820 w 10068"/>
                  <a:gd name="connsiteY62" fmla="*/ 6536 h 10000"/>
                  <a:gd name="connsiteX63" fmla="*/ 7870 w 10068"/>
                  <a:gd name="connsiteY63" fmla="*/ 6473 h 10000"/>
                  <a:gd name="connsiteX64" fmla="*/ 7921 w 10068"/>
                  <a:gd name="connsiteY64" fmla="*/ 6368 h 10000"/>
                  <a:gd name="connsiteX65" fmla="*/ 7970 w 10068"/>
                  <a:gd name="connsiteY65" fmla="*/ 6243 h 10000"/>
                  <a:gd name="connsiteX66" fmla="*/ 8103 w 10068"/>
                  <a:gd name="connsiteY66" fmla="*/ 5908 h 10000"/>
                  <a:gd name="connsiteX67" fmla="*/ 8184 w 10068"/>
                  <a:gd name="connsiteY67" fmla="*/ 5468 h 10000"/>
                  <a:gd name="connsiteX68" fmla="*/ 8218 w 10068"/>
                  <a:gd name="connsiteY68" fmla="*/ 5302 h 10000"/>
                  <a:gd name="connsiteX69" fmla="*/ 8218 w 10068"/>
                  <a:gd name="connsiteY69" fmla="*/ 5175 h 10000"/>
                  <a:gd name="connsiteX70" fmla="*/ 8168 w 10068"/>
                  <a:gd name="connsiteY70" fmla="*/ 4968 h 10000"/>
                  <a:gd name="connsiteX71" fmla="*/ 8103 w 10068"/>
                  <a:gd name="connsiteY71" fmla="*/ 4862 h 10000"/>
                  <a:gd name="connsiteX72" fmla="*/ 8086 w 10068"/>
                  <a:gd name="connsiteY72" fmla="*/ 4843 h 10000"/>
                  <a:gd name="connsiteX73" fmla="*/ 8218 w 10068"/>
                  <a:gd name="connsiteY73" fmla="*/ 5029 h 10000"/>
                  <a:gd name="connsiteX74" fmla="*/ 8367 w 10068"/>
                  <a:gd name="connsiteY74" fmla="*/ 5196 h 10000"/>
                  <a:gd name="connsiteX75" fmla="*/ 8568 w 10068"/>
                  <a:gd name="connsiteY75" fmla="*/ 5365 h 10000"/>
                  <a:gd name="connsiteX76" fmla="*/ 8751 w 10068"/>
                  <a:gd name="connsiteY76" fmla="*/ 5574 h 10000"/>
                  <a:gd name="connsiteX77" fmla="*/ 8900 w 10068"/>
                  <a:gd name="connsiteY77" fmla="*/ 5846 h 10000"/>
                  <a:gd name="connsiteX78" fmla="*/ 9065 w 10068"/>
                  <a:gd name="connsiteY78" fmla="*/ 6138 h 10000"/>
                  <a:gd name="connsiteX79" fmla="*/ 9198 w 10068"/>
                  <a:gd name="connsiteY79" fmla="*/ 6513 h 10000"/>
                  <a:gd name="connsiteX80" fmla="*/ 9298 w 10068"/>
                  <a:gd name="connsiteY80" fmla="*/ 6973 h 10000"/>
                  <a:gd name="connsiteX81" fmla="*/ 9364 w 10068"/>
                  <a:gd name="connsiteY81" fmla="*/ 7475 h 10000"/>
                  <a:gd name="connsiteX82" fmla="*/ 9413 w 10068"/>
                  <a:gd name="connsiteY82" fmla="*/ 7935 h 10000"/>
                  <a:gd name="connsiteX83" fmla="*/ 9413 w 10068"/>
                  <a:gd name="connsiteY83" fmla="*/ 8354 h 10000"/>
                  <a:gd name="connsiteX84" fmla="*/ 9413 w 10068"/>
                  <a:gd name="connsiteY84" fmla="*/ 8686 h 10000"/>
                  <a:gd name="connsiteX85" fmla="*/ 9413 w 10068"/>
                  <a:gd name="connsiteY85" fmla="*/ 8938 h 10000"/>
                  <a:gd name="connsiteX86" fmla="*/ 9379 w 10068"/>
                  <a:gd name="connsiteY86" fmla="*/ 9146 h 10000"/>
                  <a:gd name="connsiteX87" fmla="*/ 9379 w 10068"/>
                  <a:gd name="connsiteY87" fmla="*/ 9314 h 10000"/>
                  <a:gd name="connsiteX88" fmla="*/ 9379 w 10068"/>
                  <a:gd name="connsiteY88" fmla="*/ 9357 h 10000"/>
                  <a:gd name="connsiteX89" fmla="*/ 9429 w 10068"/>
                  <a:gd name="connsiteY89" fmla="*/ 9357 h 10000"/>
                  <a:gd name="connsiteX90" fmla="*/ 9546 w 10068"/>
                  <a:gd name="connsiteY90" fmla="*/ 9440 h 10000"/>
                  <a:gd name="connsiteX91" fmla="*/ 9696 w 10068"/>
                  <a:gd name="connsiteY91" fmla="*/ 9543 h 10000"/>
                  <a:gd name="connsiteX92" fmla="*/ 10042 w 10068"/>
                  <a:gd name="connsiteY92" fmla="*/ 10000 h 10000"/>
                  <a:gd name="connsiteX93" fmla="*/ 9099 w 10068"/>
                  <a:gd name="connsiteY93" fmla="*/ 2668 h 10000"/>
                  <a:gd name="connsiteX94" fmla="*/ 5216 w 10068"/>
                  <a:gd name="connsiteY94" fmla="*/ 1 h 10000"/>
                  <a:gd name="connsiteX95" fmla="*/ 1453 w 10068"/>
                  <a:gd name="connsiteY95"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430 w 10068"/>
                  <a:gd name="connsiteY11" fmla="*/ 3691 h 10000"/>
                  <a:gd name="connsiteX12" fmla="*/ 5482 w 10068"/>
                  <a:gd name="connsiteY12" fmla="*/ 3839 h 10000"/>
                  <a:gd name="connsiteX13" fmla="*/ 5515 w 10068"/>
                  <a:gd name="connsiteY13" fmla="*/ 4028 h 10000"/>
                  <a:gd name="connsiteX14" fmla="*/ 5582 w 10068"/>
                  <a:gd name="connsiteY14" fmla="*/ 4528 h 10000"/>
                  <a:gd name="connsiteX15" fmla="*/ 5615 w 10068"/>
                  <a:gd name="connsiteY15" fmla="*/ 5092 h 10000"/>
                  <a:gd name="connsiteX16" fmla="*/ 5648 w 10068"/>
                  <a:gd name="connsiteY16" fmla="*/ 5678 h 10000"/>
                  <a:gd name="connsiteX17" fmla="*/ 5648 w 10068"/>
                  <a:gd name="connsiteY17" fmla="*/ 5929 h 10000"/>
                  <a:gd name="connsiteX18" fmla="*/ 5648 w 10068"/>
                  <a:gd name="connsiteY18" fmla="*/ 6138 h 10000"/>
                  <a:gd name="connsiteX19" fmla="*/ 5615 w 10068"/>
                  <a:gd name="connsiteY19" fmla="*/ 6346 h 10000"/>
                  <a:gd name="connsiteX20" fmla="*/ 5573 w 10068"/>
                  <a:gd name="connsiteY20" fmla="*/ 6512 h 10000"/>
                  <a:gd name="connsiteX21" fmla="*/ 6244 w 10068"/>
                  <a:gd name="connsiteY21" fmla="*/ 3170 h 10000"/>
                  <a:gd name="connsiteX22" fmla="*/ 6278 w 10068"/>
                  <a:gd name="connsiteY22" fmla="*/ 3233 h 10000"/>
                  <a:gd name="connsiteX23" fmla="*/ 6310 w 10068"/>
                  <a:gd name="connsiteY23" fmla="*/ 3338 h 10000"/>
                  <a:gd name="connsiteX24" fmla="*/ 6359 w 10068"/>
                  <a:gd name="connsiteY24" fmla="*/ 3503 h 10000"/>
                  <a:gd name="connsiteX25" fmla="*/ 6410 w 10068"/>
                  <a:gd name="connsiteY25" fmla="*/ 3734 h 10000"/>
                  <a:gd name="connsiteX26" fmla="*/ 6458 w 10068"/>
                  <a:gd name="connsiteY26" fmla="*/ 3965 h 10000"/>
                  <a:gd name="connsiteX27" fmla="*/ 6542 w 10068"/>
                  <a:gd name="connsiteY27" fmla="*/ 4258 h 10000"/>
                  <a:gd name="connsiteX28" fmla="*/ 6627 w 10068"/>
                  <a:gd name="connsiteY28" fmla="*/ 4904 h 10000"/>
                  <a:gd name="connsiteX29" fmla="*/ 6644 w 10068"/>
                  <a:gd name="connsiteY29" fmla="*/ 5238 h 10000"/>
                  <a:gd name="connsiteX30" fmla="*/ 6644 w 10068"/>
                  <a:gd name="connsiteY30" fmla="*/ 5511 h 10000"/>
                  <a:gd name="connsiteX31" fmla="*/ 6644 w 10068"/>
                  <a:gd name="connsiteY31" fmla="*/ 5740 h 10000"/>
                  <a:gd name="connsiteX32" fmla="*/ 6627 w 10068"/>
                  <a:gd name="connsiteY32" fmla="*/ 5929 h 10000"/>
                  <a:gd name="connsiteX33" fmla="*/ 6592 w 10068"/>
                  <a:gd name="connsiteY33" fmla="*/ 6096 h 10000"/>
                  <a:gd name="connsiteX34" fmla="*/ 6577 w 10068"/>
                  <a:gd name="connsiteY34" fmla="*/ 6199 h 10000"/>
                  <a:gd name="connsiteX35" fmla="*/ 6542 w 10068"/>
                  <a:gd name="connsiteY35" fmla="*/ 6264 h 10000"/>
                  <a:gd name="connsiteX36" fmla="*/ 6542 w 10068"/>
                  <a:gd name="connsiteY36" fmla="*/ 6306 h 10000"/>
                  <a:gd name="connsiteX37" fmla="*/ 6542 w 10068"/>
                  <a:gd name="connsiteY37" fmla="*/ 6264 h 10000"/>
                  <a:gd name="connsiteX38" fmla="*/ 6627 w 10068"/>
                  <a:gd name="connsiteY38" fmla="*/ 6199 h 10000"/>
                  <a:gd name="connsiteX39" fmla="*/ 6709 w 10068"/>
                  <a:gd name="connsiteY39" fmla="*/ 6074 h 10000"/>
                  <a:gd name="connsiteX40" fmla="*/ 6774 w 10068"/>
                  <a:gd name="connsiteY40" fmla="*/ 5908 h 10000"/>
                  <a:gd name="connsiteX41" fmla="*/ 6975 w 10068"/>
                  <a:gd name="connsiteY41" fmla="*/ 5532 h 10000"/>
                  <a:gd name="connsiteX42" fmla="*/ 7154 w 10068"/>
                  <a:gd name="connsiteY42" fmla="*/ 5092 h 10000"/>
                  <a:gd name="connsiteX43" fmla="*/ 7173 w 10068"/>
                  <a:gd name="connsiteY43" fmla="*/ 4926 h 10000"/>
                  <a:gd name="connsiteX44" fmla="*/ 7206 w 10068"/>
                  <a:gd name="connsiteY44" fmla="*/ 4736 h 10000"/>
                  <a:gd name="connsiteX45" fmla="*/ 7206 w 10068"/>
                  <a:gd name="connsiteY45" fmla="*/ 4424 h 10000"/>
                  <a:gd name="connsiteX46" fmla="*/ 7154 w 10068"/>
                  <a:gd name="connsiteY46" fmla="*/ 4258 h 10000"/>
                  <a:gd name="connsiteX47" fmla="*/ 7122 w 10068"/>
                  <a:gd name="connsiteY47" fmla="*/ 4235 h 10000"/>
                  <a:gd name="connsiteX48" fmla="*/ 7122 w 10068"/>
                  <a:gd name="connsiteY48" fmla="*/ 4194 h 10000"/>
                  <a:gd name="connsiteX49" fmla="*/ 7154 w 10068"/>
                  <a:gd name="connsiteY49" fmla="*/ 4235 h 10000"/>
                  <a:gd name="connsiteX50" fmla="*/ 7206 w 10068"/>
                  <a:gd name="connsiteY50" fmla="*/ 4341 h 10000"/>
                  <a:gd name="connsiteX51" fmla="*/ 7290 w 10068"/>
                  <a:gd name="connsiteY51" fmla="*/ 4466 h 10000"/>
                  <a:gd name="connsiteX52" fmla="*/ 7389 w 10068"/>
                  <a:gd name="connsiteY52" fmla="*/ 4632 h 10000"/>
                  <a:gd name="connsiteX53" fmla="*/ 7573 w 10068"/>
                  <a:gd name="connsiteY53" fmla="*/ 4904 h 10000"/>
                  <a:gd name="connsiteX54" fmla="*/ 7638 w 10068"/>
                  <a:gd name="connsiteY54" fmla="*/ 5029 h 10000"/>
                  <a:gd name="connsiteX55" fmla="*/ 7654 w 10068"/>
                  <a:gd name="connsiteY55" fmla="*/ 5072 h 10000"/>
                  <a:gd name="connsiteX56" fmla="*/ 7705 w 10068"/>
                  <a:gd name="connsiteY56" fmla="*/ 5574 h 10000"/>
                  <a:gd name="connsiteX57" fmla="*/ 7737 w 10068"/>
                  <a:gd name="connsiteY57" fmla="*/ 6032 h 10000"/>
                  <a:gd name="connsiteX58" fmla="*/ 7737 w 10068"/>
                  <a:gd name="connsiteY58" fmla="*/ 6243 h 10000"/>
                  <a:gd name="connsiteX59" fmla="*/ 7769 w 10068"/>
                  <a:gd name="connsiteY59" fmla="*/ 6431 h 10000"/>
                  <a:gd name="connsiteX60" fmla="*/ 7785 w 10068"/>
                  <a:gd name="connsiteY60" fmla="*/ 6536 h 10000"/>
                  <a:gd name="connsiteX61" fmla="*/ 7820 w 10068"/>
                  <a:gd name="connsiteY61" fmla="*/ 6576 h 10000"/>
                  <a:gd name="connsiteX62" fmla="*/ 7820 w 10068"/>
                  <a:gd name="connsiteY62" fmla="*/ 6536 h 10000"/>
                  <a:gd name="connsiteX63" fmla="*/ 7870 w 10068"/>
                  <a:gd name="connsiteY63" fmla="*/ 6473 h 10000"/>
                  <a:gd name="connsiteX64" fmla="*/ 7921 w 10068"/>
                  <a:gd name="connsiteY64" fmla="*/ 6368 h 10000"/>
                  <a:gd name="connsiteX65" fmla="*/ 7970 w 10068"/>
                  <a:gd name="connsiteY65" fmla="*/ 6243 h 10000"/>
                  <a:gd name="connsiteX66" fmla="*/ 8103 w 10068"/>
                  <a:gd name="connsiteY66" fmla="*/ 5908 h 10000"/>
                  <a:gd name="connsiteX67" fmla="*/ 8184 w 10068"/>
                  <a:gd name="connsiteY67" fmla="*/ 5468 h 10000"/>
                  <a:gd name="connsiteX68" fmla="*/ 8218 w 10068"/>
                  <a:gd name="connsiteY68" fmla="*/ 5302 h 10000"/>
                  <a:gd name="connsiteX69" fmla="*/ 8218 w 10068"/>
                  <a:gd name="connsiteY69" fmla="*/ 5175 h 10000"/>
                  <a:gd name="connsiteX70" fmla="*/ 8168 w 10068"/>
                  <a:gd name="connsiteY70" fmla="*/ 4968 h 10000"/>
                  <a:gd name="connsiteX71" fmla="*/ 8103 w 10068"/>
                  <a:gd name="connsiteY71" fmla="*/ 4862 h 10000"/>
                  <a:gd name="connsiteX72" fmla="*/ 8086 w 10068"/>
                  <a:gd name="connsiteY72" fmla="*/ 4843 h 10000"/>
                  <a:gd name="connsiteX73" fmla="*/ 8218 w 10068"/>
                  <a:gd name="connsiteY73" fmla="*/ 5029 h 10000"/>
                  <a:gd name="connsiteX74" fmla="*/ 8367 w 10068"/>
                  <a:gd name="connsiteY74" fmla="*/ 5196 h 10000"/>
                  <a:gd name="connsiteX75" fmla="*/ 8568 w 10068"/>
                  <a:gd name="connsiteY75" fmla="*/ 5365 h 10000"/>
                  <a:gd name="connsiteX76" fmla="*/ 8751 w 10068"/>
                  <a:gd name="connsiteY76" fmla="*/ 5574 h 10000"/>
                  <a:gd name="connsiteX77" fmla="*/ 8900 w 10068"/>
                  <a:gd name="connsiteY77" fmla="*/ 5846 h 10000"/>
                  <a:gd name="connsiteX78" fmla="*/ 9065 w 10068"/>
                  <a:gd name="connsiteY78" fmla="*/ 6138 h 10000"/>
                  <a:gd name="connsiteX79" fmla="*/ 9198 w 10068"/>
                  <a:gd name="connsiteY79" fmla="*/ 6513 h 10000"/>
                  <a:gd name="connsiteX80" fmla="*/ 9298 w 10068"/>
                  <a:gd name="connsiteY80" fmla="*/ 6973 h 10000"/>
                  <a:gd name="connsiteX81" fmla="*/ 9364 w 10068"/>
                  <a:gd name="connsiteY81" fmla="*/ 7475 h 10000"/>
                  <a:gd name="connsiteX82" fmla="*/ 9413 w 10068"/>
                  <a:gd name="connsiteY82" fmla="*/ 7935 h 10000"/>
                  <a:gd name="connsiteX83" fmla="*/ 9413 w 10068"/>
                  <a:gd name="connsiteY83" fmla="*/ 8354 h 10000"/>
                  <a:gd name="connsiteX84" fmla="*/ 9413 w 10068"/>
                  <a:gd name="connsiteY84" fmla="*/ 8686 h 10000"/>
                  <a:gd name="connsiteX85" fmla="*/ 9413 w 10068"/>
                  <a:gd name="connsiteY85" fmla="*/ 8938 h 10000"/>
                  <a:gd name="connsiteX86" fmla="*/ 9379 w 10068"/>
                  <a:gd name="connsiteY86" fmla="*/ 9146 h 10000"/>
                  <a:gd name="connsiteX87" fmla="*/ 9379 w 10068"/>
                  <a:gd name="connsiteY87" fmla="*/ 9314 h 10000"/>
                  <a:gd name="connsiteX88" fmla="*/ 9379 w 10068"/>
                  <a:gd name="connsiteY88" fmla="*/ 9357 h 10000"/>
                  <a:gd name="connsiteX89" fmla="*/ 9429 w 10068"/>
                  <a:gd name="connsiteY89" fmla="*/ 9357 h 10000"/>
                  <a:gd name="connsiteX90" fmla="*/ 9546 w 10068"/>
                  <a:gd name="connsiteY90" fmla="*/ 9440 h 10000"/>
                  <a:gd name="connsiteX91" fmla="*/ 9696 w 10068"/>
                  <a:gd name="connsiteY91" fmla="*/ 9543 h 10000"/>
                  <a:gd name="connsiteX92" fmla="*/ 10042 w 10068"/>
                  <a:gd name="connsiteY92" fmla="*/ 10000 h 10000"/>
                  <a:gd name="connsiteX93" fmla="*/ 9099 w 10068"/>
                  <a:gd name="connsiteY93" fmla="*/ 2668 h 10000"/>
                  <a:gd name="connsiteX94" fmla="*/ 5216 w 10068"/>
                  <a:gd name="connsiteY94" fmla="*/ 1 h 10000"/>
                  <a:gd name="connsiteX95" fmla="*/ 1453 w 10068"/>
                  <a:gd name="connsiteY95"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430 w 10068"/>
                  <a:gd name="connsiteY11" fmla="*/ 3691 h 10000"/>
                  <a:gd name="connsiteX12" fmla="*/ 5482 w 10068"/>
                  <a:gd name="connsiteY12" fmla="*/ 3839 h 10000"/>
                  <a:gd name="connsiteX13" fmla="*/ 5515 w 10068"/>
                  <a:gd name="connsiteY13" fmla="*/ 4028 h 10000"/>
                  <a:gd name="connsiteX14" fmla="*/ 5582 w 10068"/>
                  <a:gd name="connsiteY14" fmla="*/ 4528 h 10000"/>
                  <a:gd name="connsiteX15" fmla="*/ 5615 w 10068"/>
                  <a:gd name="connsiteY15" fmla="*/ 5092 h 10000"/>
                  <a:gd name="connsiteX16" fmla="*/ 5648 w 10068"/>
                  <a:gd name="connsiteY16" fmla="*/ 5678 h 10000"/>
                  <a:gd name="connsiteX17" fmla="*/ 5648 w 10068"/>
                  <a:gd name="connsiteY17" fmla="*/ 5929 h 10000"/>
                  <a:gd name="connsiteX18" fmla="*/ 5648 w 10068"/>
                  <a:gd name="connsiteY18" fmla="*/ 6138 h 10000"/>
                  <a:gd name="connsiteX19" fmla="*/ 5573 w 10068"/>
                  <a:gd name="connsiteY19" fmla="*/ 6512 h 10000"/>
                  <a:gd name="connsiteX20" fmla="*/ 6244 w 10068"/>
                  <a:gd name="connsiteY20" fmla="*/ 3170 h 10000"/>
                  <a:gd name="connsiteX21" fmla="*/ 6278 w 10068"/>
                  <a:gd name="connsiteY21" fmla="*/ 3233 h 10000"/>
                  <a:gd name="connsiteX22" fmla="*/ 6310 w 10068"/>
                  <a:gd name="connsiteY22" fmla="*/ 3338 h 10000"/>
                  <a:gd name="connsiteX23" fmla="*/ 6359 w 10068"/>
                  <a:gd name="connsiteY23" fmla="*/ 3503 h 10000"/>
                  <a:gd name="connsiteX24" fmla="*/ 6410 w 10068"/>
                  <a:gd name="connsiteY24" fmla="*/ 3734 h 10000"/>
                  <a:gd name="connsiteX25" fmla="*/ 6458 w 10068"/>
                  <a:gd name="connsiteY25" fmla="*/ 3965 h 10000"/>
                  <a:gd name="connsiteX26" fmla="*/ 6542 w 10068"/>
                  <a:gd name="connsiteY26" fmla="*/ 4258 h 10000"/>
                  <a:gd name="connsiteX27" fmla="*/ 6627 w 10068"/>
                  <a:gd name="connsiteY27" fmla="*/ 4904 h 10000"/>
                  <a:gd name="connsiteX28" fmla="*/ 6644 w 10068"/>
                  <a:gd name="connsiteY28" fmla="*/ 5238 h 10000"/>
                  <a:gd name="connsiteX29" fmla="*/ 6644 w 10068"/>
                  <a:gd name="connsiteY29" fmla="*/ 5511 h 10000"/>
                  <a:gd name="connsiteX30" fmla="*/ 6644 w 10068"/>
                  <a:gd name="connsiteY30" fmla="*/ 5740 h 10000"/>
                  <a:gd name="connsiteX31" fmla="*/ 6627 w 10068"/>
                  <a:gd name="connsiteY31" fmla="*/ 5929 h 10000"/>
                  <a:gd name="connsiteX32" fmla="*/ 6592 w 10068"/>
                  <a:gd name="connsiteY32" fmla="*/ 6096 h 10000"/>
                  <a:gd name="connsiteX33" fmla="*/ 6577 w 10068"/>
                  <a:gd name="connsiteY33" fmla="*/ 6199 h 10000"/>
                  <a:gd name="connsiteX34" fmla="*/ 6542 w 10068"/>
                  <a:gd name="connsiteY34" fmla="*/ 6264 h 10000"/>
                  <a:gd name="connsiteX35" fmla="*/ 6542 w 10068"/>
                  <a:gd name="connsiteY35" fmla="*/ 6306 h 10000"/>
                  <a:gd name="connsiteX36" fmla="*/ 6542 w 10068"/>
                  <a:gd name="connsiteY36" fmla="*/ 6264 h 10000"/>
                  <a:gd name="connsiteX37" fmla="*/ 6627 w 10068"/>
                  <a:gd name="connsiteY37" fmla="*/ 6199 h 10000"/>
                  <a:gd name="connsiteX38" fmla="*/ 6709 w 10068"/>
                  <a:gd name="connsiteY38" fmla="*/ 6074 h 10000"/>
                  <a:gd name="connsiteX39" fmla="*/ 6774 w 10068"/>
                  <a:gd name="connsiteY39" fmla="*/ 5908 h 10000"/>
                  <a:gd name="connsiteX40" fmla="*/ 6975 w 10068"/>
                  <a:gd name="connsiteY40" fmla="*/ 5532 h 10000"/>
                  <a:gd name="connsiteX41" fmla="*/ 7154 w 10068"/>
                  <a:gd name="connsiteY41" fmla="*/ 5092 h 10000"/>
                  <a:gd name="connsiteX42" fmla="*/ 7173 w 10068"/>
                  <a:gd name="connsiteY42" fmla="*/ 4926 h 10000"/>
                  <a:gd name="connsiteX43" fmla="*/ 7206 w 10068"/>
                  <a:gd name="connsiteY43" fmla="*/ 4736 h 10000"/>
                  <a:gd name="connsiteX44" fmla="*/ 7206 w 10068"/>
                  <a:gd name="connsiteY44" fmla="*/ 4424 h 10000"/>
                  <a:gd name="connsiteX45" fmla="*/ 7154 w 10068"/>
                  <a:gd name="connsiteY45" fmla="*/ 4258 h 10000"/>
                  <a:gd name="connsiteX46" fmla="*/ 7122 w 10068"/>
                  <a:gd name="connsiteY46" fmla="*/ 4235 h 10000"/>
                  <a:gd name="connsiteX47" fmla="*/ 7122 w 10068"/>
                  <a:gd name="connsiteY47" fmla="*/ 4194 h 10000"/>
                  <a:gd name="connsiteX48" fmla="*/ 7154 w 10068"/>
                  <a:gd name="connsiteY48" fmla="*/ 4235 h 10000"/>
                  <a:gd name="connsiteX49" fmla="*/ 7206 w 10068"/>
                  <a:gd name="connsiteY49" fmla="*/ 4341 h 10000"/>
                  <a:gd name="connsiteX50" fmla="*/ 7290 w 10068"/>
                  <a:gd name="connsiteY50" fmla="*/ 4466 h 10000"/>
                  <a:gd name="connsiteX51" fmla="*/ 7389 w 10068"/>
                  <a:gd name="connsiteY51" fmla="*/ 4632 h 10000"/>
                  <a:gd name="connsiteX52" fmla="*/ 7573 w 10068"/>
                  <a:gd name="connsiteY52" fmla="*/ 4904 h 10000"/>
                  <a:gd name="connsiteX53" fmla="*/ 7638 w 10068"/>
                  <a:gd name="connsiteY53" fmla="*/ 5029 h 10000"/>
                  <a:gd name="connsiteX54" fmla="*/ 7654 w 10068"/>
                  <a:gd name="connsiteY54" fmla="*/ 5072 h 10000"/>
                  <a:gd name="connsiteX55" fmla="*/ 7705 w 10068"/>
                  <a:gd name="connsiteY55" fmla="*/ 5574 h 10000"/>
                  <a:gd name="connsiteX56" fmla="*/ 7737 w 10068"/>
                  <a:gd name="connsiteY56" fmla="*/ 6032 h 10000"/>
                  <a:gd name="connsiteX57" fmla="*/ 7737 w 10068"/>
                  <a:gd name="connsiteY57" fmla="*/ 6243 h 10000"/>
                  <a:gd name="connsiteX58" fmla="*/ 7769 w 10068"/>
                  <a:gd name="connsiteY58" fmla="*/ 6431 h 10000"/>
                  <a:gd name="connsiteX59" fmla="*/ 7785 w 10068"/>
                  <a:gd name="connsiteY59" fmla="*/ 6536 h 10000"/>
                  <a:gd name="connsiteX60" fmla="*/ 7820 w 10068"/>
                  <a:gd name="connsiteY60" fmla="*/ 6576 h 10000"/>
                  <a:gd name="connsiteX61" fmla="*/ 7820 w 10068"/>
                  <a:gd name="connsiteY61" fmla="*/ 6536 h 10000"/>
                  <a:gd name="connsiteX62" fmla="*/ 7870 w 10068"/>
                  <a:gd name="connsiteY62" fmla="*/ 6473 h 10000"/>
                  <a:gd name="connsiteX63" fmla="*/ 7921 w 10068"/>
                  <a:gd name="connsiteY63" fmla="*/ 6368 h 10000"/>
                  <a:gd name="connsiteX64" fmla="*/ 7970 w 10068"/>
                  <a:gd name="connsiteY64" fmla="*/ 6243 h 10000"/>
                  <a:gd name="connsiteX65" fmla="*/ 8103 w 10068"/>
                  <a:gd name="connsiteY65" fmla="*/ 5908 h 10000"/>
                  <a:gd name="connsiteX66" fmla="*/ 8184 w 10068"/>
                  <a:gd name="connsiteY66" fmla="*/ 5468 h 10000"/>
                  <a:gd name="connsiteX67" fmla="*/ 8218 w 10068"/>
                  <a:gd name="connsiteY67" fmla="*/ 5302 h 10000"/>
                  <a:gd name="connsiteX68" fmla="*/ 8218 w 10068"/>
                  <a:gd name="connsiteY68" fmla="*/ 5175 h 10000"/>
                  <a:gd name="connsiteX69" fmla="*/ 8168 w 10068"/>
                  <a:gd name="connsiteY69" fmla="*/ 4968 h 10000"/>
                  <a:gd name="connsiteX70" fmla="*/ 8103 w 10068"/>
                  <a:gd name="connsiteY70" fmla="*/ 4862 h 10000"/>
                  <a:gd name="connsiteX71" fmla="*/ 8086 w 10068"/>
                  <a:gd name="connsiteY71" fmla="*/ 4843 h 10000"/>
                  <a:gd name="connsiteX72" fmla="*/ 8218 w 10068"/>
                  <a:gd name="connsiteY72" fmla="*/ 5029 h 10000"/>
                  <a:gd name="connsiteX73" fmla="*/ 8367 w 10068"/>
                  <a:gd name="connsiteY73" fmla="*/ 5196 h 10000"/>
                  <a:gd name="connsiteX74" fmla="*/ 8568 w 10068"/>
                  <a:gd name="connsiteY74" fmla="*/ 5365 h 10000"/>
                  <a:gd name="connsiteX75" fmla="*/ 8751 w 10068"/>
                  <a:gd name="connsiteY75" fmla="*/ 5574 h 10000"/>
                  <a:gd name="connsiteX76" fmla="*/ 8900 w 10068"/>
                  <a:gd name="connsiteY76" fmla="*/ 5846 h 10000"/>
                  <a:gd name="connsiteX77" fmla="*/ 9065 w 10068"/>
                  <a:gd name="connsiteY77" fmla="*/ 6138 h 10000"/>
                  <a:gd name="connsiteX78" fmla="*/ 9198 w 10068"/>
                  <a:gd name="connsiteY78" fmla="*/ 6513 h 10000"/>
                  <a:gd name="connsiteX79" fmla="*/ 9298 w 10068"/>
                  <a:gd name="connsiteY79" fmla="*/ 6973 h 10000"/>
                  <a:gd name="connsiteX80" fmla="*/ 9364 w 10068"/>
                  <a:gd name="connsiteY80" fmla="*/ 7475 h 10000"/>
                  <a:gd name="connsiteX81" fmla="*/ 9413 w 10068"/>
                  <a:gd name="connsiteY81" fmla="*/ 7935 h 10000"/>
                  <a:gd name="connsiteX82" fmla="*/ 9413 w 10068"/>
                  <a:gd name="connsiteY82" fmla="*/ 8354 h 10000"/>
                  <a:gd name="connsiteX83" fmla="*/ 9413 w 10068"/>
                  <a:gd name="connsiteY83" fmla="*/ 8686 h 10000"/>
                  <a:gd name="connsiteX84" fmla="*/ 9413 w 10068"/>
                  <a:gd name="connsiteY84" fmla="*/ 8938 h 10000"/>
                  <a:gd name="connsiteX85" fmla="*/ 9379 w 10068"/>
                  <a:gd name="connsiteY85" fmla="*/ 9146 h 10000"/>
                  <a:gd name="connsiteX86" fmla="*/ 9379 w 10068"/>
                  <a:gd name="connsiteY86" fmla="*/ 9314 h 10000"/>
                  <a:gd name="connsiteX87" fmla="*/ 9379 w 10068"/>
                  <a:gd name="connsiteY87" fmla="*/ 9357 h 10000"/>
                  <a:gd name="connsiteX88" fmla="*/ 9429 w 10068"/>
                  <a:gd name="connsiteY88" fmla="*/ 9357 h 10000"/>
                  <a:gd name="connsiteX89" fmla="*/ 9546 w 10068"/>
                  <a:gd name="connsiteY89" fmla="*/ 9440 h 10000"/>
                  <a:gd name="connsiteX90" fmla="*/ 9696 w 10068"/>
                  <a:gd name="connsiteY90" fmla="*/ 9543 h 10000"/>
                  <a:gd name="connsiteX91" fmla="*/ 10042 w 10068"/>
                  <a:gd name="connsiteY91" fmla="*/ 10000 h 10000"/>
                  <a:gd name="connsiteX92" fmla="*/ 9099 w 10068"/>
                  <a:gd name="connsiteY92" fmla="*/ 2668 h 10000"/>
                  <a:gd name="connsiteX93" fmla="*/ 5216 w 10068"/>
                  <a:gd name="connsiteY93" fmla="*/ 1 h 10000"/>
                  <a:gd name="connsiteX94" fmla="*/ 1453 w 10068"/>
                  <a:gd name="connsiteY94"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430 w 10068"/>
                  <a:gd name="connsiteY11" fmla="*/ 3691 h 10000"/>
                  <a:gd name="connsiteX12" fmla="*/ 5482 w 10068"/>
                  <a:gd name="connsiteY12" fmla="*/ 3839 h 10000"/>
                  <a:gd name="connsiteX13" fmla="*/ 5515 w 10068"/>
                  <a:gd name="connsiteY13" fmla="*/ 4028 h 10000"/>
                  <a:gd name="connsiteX14" fmla="*/ 5582 w 10068"/>
                  <a:gd name="connsiteY14" fmla="*/ 4528 h 10000"/>
                  <a:gd name="connsiteX15" fmla="*/ 5615 w 10068"/>
                  <a:gd name="connsiteY15" fmla="*/ 5092 h 10000"/>
                  <a:gd name="connsiteX16" fmla="*/ 5648 w 10068"/>
                  <a:gd name="connsiteY16" fmla="*/ 5678 h 10000"/>
                  <a:gd name="connsiteX17" fmla="*/ 5648 w 10068"/>
                  <a:gd name="connsiteY17" fmla="*/ 5929 h 10000"/>
                  <a:gd name="connsiteX18" fmla="*/ 5573 w 10068"/>
                  <a:gd name="connsiteY18" fmla="*/ 6512 h 10000"/>
                  <a:gd name="connsiteX19" fmla="*/ 6244 w 10068"/>
                  <a:gd name="connsiteY19" fmla="*/ 3170 h 10000"/>
                  <a:gd name="connsiteX20" fmla="*/ 6278 w 10068"/>
                  <a:gd name="connsiteY20" fmla="*/ 3233 h 10000"/>
                  <a:gd name="connsiteX21" fmla="*/ 6310 w 10068"/>
                  <a:gd name="connsiteY21" fmla="*/ 3338 h 10000"/>
                  <a:gd name="connsiteX22" fmla="*/ 6359 w 10068"/>
                  <a:gd name="connsiteY22" fmla="*/ 3503 h 10000"/>
                  <a:gd name="connsiteX23" fmla="*/ 6410 w 10068"/>
                  <a:gd name="connsiteY23" fmla="*/ 3734 h 10000"/>
                  <a:gd name="connsiteX24" fmla="*/ 6458 w 10068"/>
                  <a:gd name="connsiteY24" fmla="*/ 3965 h 10000"/>
                  <a:gd name="connsiteX25" fmla="*/ 6542 w 10068"/>
                  <a:gd name="connsiteY25" fmla="*/ 4258 h 10000"/>
                  <a:gd name="connsiteX26" fmla="*/ 6627 w 10068"/>
                  <a:gd name="connsiteY26" fmla="*/ 4904 h 10000"/>
                  <a:gd name="connsiteX27" fmla="*/ 6644 w 10068"/>
                  <a:gd name="connsiteY27" fmla="*/ 5238 h 10000"/>
                  <a:gd name="connsiteX28" fmla="*/ 6644 w 10068"/>
                  <a:gd name="connsiteY28" fmla="*/ 5511 h 10000"/>
                  <a:gd name="connsiteX29" fmla="*/ 6644 w 10068"/>
                  <a:gd name="connsiteY29" fmla="*/ 5740 h 10000"/>
                  <a:gd name="connsiteX30" fmla="*/ 6627 w 10068"/>
                  <a:gd name="connsiteY30" fmla="*/ 5929 h 10000"/>
                  <a:gd name="connsiteX31" fmla="*/ 6592 w 10068"/>
                  <a:gd name="connsiteY31" fmla="*/ 6096 h 10000"/>
                  <a:gd name="connsiteX32" fmla="*/ 6577 w 10068"/>
                  <a:gd name="connsiteY32" fmla="*/ 6199 h 10000"/>
                  <a:gd name="connsiteX33" fmla="*/ 6542 w 10068"/>
                  <a:gd name="connsiteY33" fmla="*/ 6264 h 10000"/>
                  <a:gd name="connsiteX34" fmla="*/ 6542 w 10068"/>
                  <a:gd name="connsiteY34" fmla="*/ 6306 h 10000"/>
                  <a:gd name="connsiteX35" fmla="*/ 6542 w 10068"/>
                  <a:gd name="connsiteY35" fmla="*/ 6264 h 10000"/>
                  <a:gd name="connsiteX36" fmla="*/ 6627 w 10068"/>
                  <a:gd name="connsiteY36" fmla="*/ 6199 h 10000"/>
                  <a:gd name="connsiteX37" fmla="*/ 6709 w 10068"/>
                  <a:gd name="connsiteY37" fmla="*/ 6074 h 10000"/>
                  <a:gd name="connsiteX38" fmla="*/ 6774 w 10068"/>
                  <a:gd name="connsiteY38" fmla="*/ 5908 h 10000"/>
                  <a:gd name="connsiteX39" fmla="*/ 6975 w 10068"/>
                  <a:gd name="connsiteY39" fmla="*/ 5532 h 10000"/>
                  <a:gd name="connsiteX40" fmla="*/ 7154 w 10068"/>
                  <a:gd name="connsiteY40" fmla="*/ 5092 h 10000"/>
                  <a:gd name="connsiteX41" fmla="*/ 7173 w 10068"/>
                  <a:gd name="connsiteY41" fmla="*/ 4926 h 10000"/>
                  <a:gd name="connsiteX42" fmla="*/ 7206 w 10068"/>
                  <a:gd name="connsiteY42" fmla="*/ 4736 h 10000"/>
                  <a:gd name="connsiteX43" fmla="*/ 7206 w 10068"/>
                  <a:gd name="connsiteY43" fmla="*/ 4424 h 10000"/>
                  <a:gd name="connsiteX44" fmla="*/ 7154 w 10068"/>
                  <a:gd name="connsiteY44" fmla="*/ 4258 h 10000"/>
                  <a:gd name="connsiteX45" fmla="*/ 7122 w 10068"/>
                  <a:gd name="connsiteY45" fmla="*/ 4235 h 10000"/>
                  <a:gd name="connsiteX46" fmla="*/ 7122 w 10068"/>
                  <a:gd name="connsiteY46" fmla="*/ 4194 h 10000"/>
                  <a:gd name="connsiteX47" fmla="*/ 7154 w 10068"/>
                  <a:gd name="connsiteY47" fmla="*/ 4235 h 10000"/>
                  <a:gd name="connsiteX48" fmla="*/ 7206 w 10068"/>
                  <a:gd name="connsiteY48" fmla="*/ 4341 h 10000"/>
                  <a:gd name="connsiteX49" fmla="*/ 7290 w 10068"/>
                  <a:gd name="connsiteY49" fmla="*/ 4466 h 10000"/>
                  <a:gd name="connsiteX50" fmla="*/ 7389 w 10068"/>
                  <a:gd name="connsiteY50" fmla="*/ 4632 h 10000"/>
                  <a:gd name="connsiteX51" fmla="*/ 7573 w 10068"/>
                  <a:gd name="connsiteY51" fmla="*/ 4904 h 10000"/>
                  <a:gd name="connsiteX52" fmla="*/ 7638 w 10068"/>
                  <a:gd name="connsiteY52" fmla="*/ 5029 h 10000"/>
                  <a:gd name="connsiteX53" fmla="*/ 7654 w 10068"/>
                  <a:gd name="connsiteY53" fmla="*/ 5072 h 10000"/>
                  <a:gd name="connsiteX54" fmla="*/ 7705 w 10068"/>
                  <a:gd name="connsiteY54" fmla="*/ 5574 h 10000"/>
                  <a:gd name="connsiteX55" fmla="*/ 7737 w 10068"/>
                  <a:gd name="connsiteY55" fmla="*/ 6032 h 10000"/>
                  <a:gd name="connsiteX56" fmla="*/ 7737 w 10068"/>
                  <a:gd name="connsiteY56" fmla="*/ 6243 h 10000"/>
                  <a:gd name="connsiteX57" fmla="*/ 7769 w 10068"/>
                  <a:gd name="connsiteY57" fmla="*/ 6431 h 10000"/>
                  <a:gd name="connsiteX58" fmla="*/ 7785 w 10068"/>
                  <a:gd name="connsiteY58" fmla="*/ 6536 h 10000"/>
                  <a:gd name="connsiteX59" fmla="*/ 7820 w 10068"/>
                  <a:gd name="connsiteY59" fmla="*/ 6576 h 10000"/>
                  <a:gd name="connsiteX60" fmla="*/ 7820 w 10068"/>
                  <a:gd name="connsiteY60" fmla="*/ 6536 h 10000"/>
                  <a:gd name="connsiteX61" fmla="*/ 7870 w 10068"/>
                  <a:gd name="connsiteY61" fmla="*/ 6473 h 10000"/>
                  <a:gd name="connsiteX62" fmla="*/ 7921 w 10068"/>
                  <a:gd name="connsiteY62" fmla="*/ 6368 h 10000"/>
                  <a:gd name="connsiteX63" fmla="*/ 7970 w 10068"/>
                  <a:gd name="connsiteY63" fmla="*/ 6243 h 10000"/>
                  <a:gd name="connsiteX64" fmla="*/ 8103 w 10068"/>
                  <a:gd name="connsiteY64" fmla="*/ 5908 h 10000"/>
                  <a:gd name="connsiteX65" fmla="*/ 8184 w 10068"/>
                  <a:gd name="connsiteY65" fmla="*/ 5468 h 10000"/>
                  <a:gd name="connsiteX66" fmla="*/ 8218 w 10068"/>
                  <a:gd name="connsiteY66" fmla="*/ 5302 h 10000"/>
                  <a:gd name="connsiteX67" fmla="*/ 8218 w 10068"/>
                  <a:gd name="connsiteY67" fmla="*/ 5175 h 10000"/>
                  <a:gd name="connsiteX68" fmla="*/ 8168 w 10068"/>
                  <a:gd name="connsiteY68" fmla="*/ 4968 h 10000"/>
                  <a:gd name="connsiteX69" fmla="*/ 8103 w 10068"/>
                  <a:gd name="connsiteY69" fmla="*/ 4862 h 10000"/>
                  <a:gd name="connsiteX70" fmla="*/ 8086 w 10068"/>
                  <a:gd name="connsiteY70" fmla="*/ 4843 h 10000"/>
                  <a:gd name="connsiteX71" fmla="*/ 8218 w 10068"/>
                  <a:gd name="connsiteY71" fmla="*/ 5029 h 10000"/>
                  <a:gd name="connsiteX72" fmla="*/ 8367 w 10068"/>
                  <a:gd name="connsiteY72" fmla="*/ 5196 h 10000"/>
                  <a:gd name="connsiteX73" fmla="*/ 8568 w 10068"/>
                  <a:gd name="connsiteY73" fmla="*/ 5365 h 10000"/>
                  <a:gd name="connsiteX74" fmla="*/ 8751 w 10068"/>
                  <a:gd name="connsiteY74" fmla="*/ 5574 h 10000"/>
                  <a:gd name="connsiteX75" fmla="*/ 8900 w 10068"/>
                  <a:gd name="connsiteY75" fmla="*/ 5846 h 10000"/>
                  <a:gd name="connsiteX76" fmla="*/ 9065 w 10068"/>
                  <a:gd name="connsiteY76" fmla="*/ 6138 h 10000"/>
                  <a:gd name="connsiteX77" fmla="*/ 9198 w 10068"/>
                  <a:gd name="connsiteY77" fmla="*/ 6513 h 10000"/>
                  <a:gd name="connsiteX78" fmla="*/ 9298 w 10068"/>
                  <a:gd name="connsiteY78" fmla="*/ 6973 h 10000"/>
                  <a:gd name="connsiteX79" fmla="*/ 9364 w 10068"/>
                  <a:gd name="connsiteY79" fmla="*/ 7475 h 10000"/>
                  <a:gd name="connsiteX80" fmla="*/ 9413 w 10068"/>
                  <a:gd name="connsiteY80" fmla="*/ 7935 h 10000"/>
                  <a:gd name="connsiteX81" fmla="*/ 9413 w 10068"/>
                  <a:gd name="connsiteY81" fmla="*/ 8354 h 10000"/>
                  <a:gd name="connsiteX82" fmla="*/ 9413 w 10068"/>
                  <a:gd name="connsiteY82" fmla="*/ 8686 h 10000"/>
                  <a:gd name="connsiteX83" fmla="*/ 9413 w 10068"/>
                  <a:gd name="connsiteY83" fmla="*/ 8938 h 10000"/>
                  <a:gd name="connsiteX84" fmla="*/ 9379 w 10068"/>
                  <a:gd name="connsiteY84" fmla="*/ 9146 h 10000"/>
                  <a:gd name="connsiteX85" fmla="*/ 9379 w 10068"/>
                  <a:gd name="connsiteY85" fmla="*/ 9314 h 10000"/>
                  <a:gd name="connsiteX86" fmla="*/ 9379 w 10068"/>
                  <a:gd name="connsiteY86" fmla="*/ 9357 h 10000"/>
                  <a:gd name="connsiteX87" fmla="*/ 9429 w 10068"/>
                  <a:gd name="connsiteY87" fmla="*/ 9357 h 10000"/>
                  <a:gd name="connsiteX88" fmla="*/ 9546 w 10068"/>
                  <a:gd name="connsiteY88" fmla="*/ 9440 h 10000"/>
                  <a:gd name="connsiteX89" fmla="*/ 9696 w 10068"/>
                  <a:gd name="connsiteY89" fmla="*/ 9543 h 10000"/>
                  <a:gd name="connsiteX90" fmla="*/ 10042 w 10068"/>
                  <a:gd name="connsiteY90" fmla="*/ 10000 h 10000"/>
                  <a:gd name="connsiteX91" fmla="*/ 9099 w 10068"/>
                  <a:gd name="connsiteY91" fmla="*/ 2668 h 10000"/>
                  <a:gd name="connsiteX92" fmla="*/ 5216 w 10068"/>
                  <a:gd name="connsiteY92" fmla="*/ 1 h 10000"/>
                  <a:gd name="connsiteX93" fmla="*/ 1453 w 10068"/>
                  <a:gd name="connsiteY93"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430 w 10068"/>
                  <a:gd name="connsiteY11" fmla="*/ 3691 h 10000"/>
                  <a:gd name="connsiteX12" fmla="*/ 5482 w 10068"/>
                  <a:gd name="connsiteY12" fmla="*/ 3839 h 10000"/>
                  <a:gd name="connsiteX13" fmla="*/ 5515 w 10068"/>
                  <a:gd name="connsiteY13" fmla="*/ 4028 h 10000"/>
                  <a:gd name="connsiteX14" fmla="*/ 5582 w 10068"/>
                  <a:gd name="connsiteY14" fmla="*/ 4528 h 10000"/>
                  <a:gd name="connsiteX15" fmla="*/ 5615 w 10068"/>
                  <a:gd name="connsiteY15" fmla="*/ 5092 h 10000"/>
                  <a:gd name="connsiteX16" fmla="*/ 5648 w 10068"/>
                  <a:gd name="connsiteY16" fmla="*/ 5678 h 10000"/>
                  <a:gd name="connsiteX17" fmla="*/ 5573 w 10068"/>
                  <a:gd name="connsiteY17" fmla="*/ 6512 h 10000"/>
                  <a:gd name="connsiteX18" fmla="*/ 6244 w 10068"/>
                  <a:gd name="connsiteY18" fmla="*/ 3170 h 10000"/>
                  <a:gd name="connsiteX19" fmla="*/ 6278 w 10068"/>
                  <a:gd name="connsiteY19" fmla="*/ 3233 h 10000"/>
                  <a:gd name="connsiteX20" fmla="*/ 6310 w 10068"/>
                  <a:gd name="connsiteY20" fmla="*/ 3338 h 10000"/>
                  <a:gd name="connsiteX21" fmla="*/ 6359 w 10068"/>
                  <a:gd name="connsiteY21" fmla="*/ 3503 h 10000"/>
                  <a:gd name="connsiteX22" fmla="*/ 6410 w 10068"/>
                  <a:gd name="connsiteY22" fmla="*/ 3734 h 10000"/>
                  <a:gd name="connsiteX23" fmla="*/ 6458 w 10068"/>
                  <a:gd name="connsiteY23" fmla="*/ 3965 h 10000"/>
                  <a:gd name="connsiteX24" fmla="*/ 6542 w 10068"/>
                  <a:gd name="connsiteY24" fmla="*/ 4258 h 10000"/>
                  <a:gd name="connsiteX25" fmla="*/ 6627 w 10068"/>
                  <a:gd name="connsiteY25" fmla="*/ 4904 h 10000"/>
                  <a:gd name="connsiteX26" fmla="*/ 6644 w 10068"/>
                  <a:gd name="connsiteY26" fmla="*/ 5238 h 10000"/>
                  <a:gd name="connsiteX27" fmla="*/ 6644 w 10068"/>
                  <a:gd name="connsiteY27" fmla="*/ 5511 h 10000"/>
                  <a:gd name="connsiteX28" fmla="*/ 6644 w 10068"/>
                  <a:gd name="connsiteY28" fmla="*/ 5740 h 10000"/>
                  <a:gd name="connsiteX29" fmla="*/ 6627 w 10068"/>
                  <a:gd name="connsiteY29" fmla="*/ 5929 h 10000"/>
                  <a:gd name="connsiteX30" fmla="*/ 6592 w 10068"/>
                  <a:gd name="connsiteY30" fmla="*/ 6096 h 10000"/>
                  <a:gd name="connsiteX31" fmla="*/ 6577 w 10068"/>
                  <a:gd name="connsiteY31" fmla="*/ 6199 h 10000"/>
                  <a:gd name="connsiteX32" fmla="*/ 6542 w 10068"/>
                  <a:gd name="connsiteY32" fmla="*/ 6264 h 10000"/>
                  <a:gd name="connsiteX33" fmla="*/ 6542 w 10068"/>
                  <a:gd name="connsiteY33" fmla="*/ 6306 h 10000"/>
                  <a:gd name="connsiteX34" fmla="*/ 6542 w 10068"/>
                  <a:gd name="connsiteY34" fmla="*/ 6264 h 10000"/>
                  <a:gd name="connsiteX35" fmla="*/ 6627 w 10068"/>
                  <a:gd name="connsiteY35" fmla="*/ 6199 h 10000"/>
                  <a:gd name="connsiteX36" fmla="*/ 6709 w 10068"/>
                  <a:gd name="connsiteY36" fmla="*/ 6074 h 10000"/>
                  <a:gd name="connsiteX37" fmla="*/ 6774 w 10068"/>
                  <a:gd name="connsiteY37" fmla="*/ 5908 h 10000"/>
                  <a:gd name="connsiteX38" fmla="*/ 6975 w 10068"/>
                  <a:gd name="connsiteY38" fmla="*/ 5532 h 10000"/>
                  <a:gd name="connsiteX39" fmla="*/ 7154 w 10068"/>
                  <a:gd name="connsiteY39" fmla="*/ 5092 h 10000"/>
                  <a:gd name="connsiteX40" fmla="*/ 7173 w 10068"/>
                  <a:gd name="connsiteY40" fmla="*/ 4926 h 10000"/>
                  <a:gd name="connsiteX41" fmla="*/ 7206 w 10068"/>
                  <a:gd name="connsiteY41" fmla="*/ 4736 h 10000"/>
                  <a:gd name="connsiteX42" fmla="*/ 7206 w 10068"/>
                  <a:gd name="connsiteY42" fmla="*/ 4424 h 10000"/>
                  <a:gd name="connsiteX43" fmla="*/ 7154 w 10068"/>
                  <a:gd name="connsiteY43" fmla="*/ 4258 h 10000"/>
                  <a:gd name="connsiteX44" fmla="*/ 7122 w 10068"/>
                  <a:gd name="connsiteY44" fmla="*/ 4235 h 10000"/>
                  <a:gd name="connsiteX45" fmla="*/ 7122 w 10068"/>
                  <a:gd name="connsiteY45" fmla="*/ 4194 h 10000"/>
                  <a:gd name="connsiteX46" fmla="*/ 7154 w 10068"/>
                  <a:gd name="connsiteY46" fmla="*/ 4235 h 10000"/>
                  <a:gd name="connsiteX47" fmla="*/ 7206 w 10068"/>
                  <a:gd name="connsiteY47" fmla="*/ 4341 h 10000"/>
                  <a:gd name="connsiteX48" fmla="*/ 7290 w 10068"/>
                  <a:gd name="connsiteY48" fmla="*/ 4466 h 10000"/>
                  <a:gd name="connsiteX49" fmla="*/ 7389 w 10068"/>
                  <a:gd name="connsiteY49" fmla="*/ 4632 h 10000"/>
                  <a:gd name="connsiteX50" fmla="*/ 7573 w 10068"/>
                  <a:gd name="connsiteY50" fmla="*/ 4904 h 10000"/>
                  <a:gd name="connsiteX51" fmla="*/ 7638 w 10068"/>
                  <a:gd name="connsiteY51" fmla="*/ 5029 h 10000"/>
                  <a:gd name="connsiteX52" fmla="*/ 7654 w 10068"/>
                  <a:gd name="connsiteY52" fmla="*/ 5072 h 10000"/>
                  <a:gd name="connsiteX53" fmla="*/ 7705 w 10068"/>
                  <a:gd name="connsiteY53" fmla="*/ 5574 h 10000"/>
                  <a:gd name="connsiteX54" fmla="*/ 7737 w 10068"/>
                  <a:gd name="connsiteY54" fmla="*/ 6032 h 10000"/>
                  <a:gd name="connsiteX55" fmla="*/ 7737 w 10068"/>
                  <a:gd name="connsiteY55" fmla="*/ 6243 h 10000"/>
                  <a:gd name="connsiteX56" fmla="*/ 7769 w 10068"/>
                  <a:gd name="connsiteY56" fmla="*/ 6431 h 10000"/>
                  <a:gd name="connsiteX57" fmla="*/ 7785 w 10068"/>
                  <a:gd name="connsiteY57" fmla="*/ 6536 h 10000"/>
                  <a:gd name="connsiteX58" fmla="*/ 7820 w 10068"/>
                  <a:gd name="connsiteY58" fmla="*/ 6576 h 10000"/>
                  <a:gd name="connsiteX59" fmla="*/ 7820 w 10068"/>
                  <a:gd name="connsiteY59" fmla="*/ 6536 h 10000"/>
                  <a:gd name="connsiteX60" fmla="*/ 7870 w 10068"/>
                  <a:gd name="connsiteY60" fmla="*/ 6473 h 10000"/>
                  <a:gd name="connsiteX61" fmla="*/ 7921 w 10068"/>
                  <a:gd name="connsiteY61" fmla="*/ 6368 h 10000"/>
                  <a:gd name="connsiteX62" fmla="*/ 7970 w 10068"/>
                  <a:gd name="connsiteY62" fmla="*/ 6243 h 10000"/>
                  <a:gd name="connsiteX63" fmla="*/ 8103 w 10068"/>
                  <a:gd name="connsiteY63" fmla="*/ 5908 h 10000"/>
                  <a:gd name="connsiteX64" fmla="*/ 8184 w 10068"/>
                  <a:gd name="connsiteY64" fmla="*/ 5468 h 10000"/>
                  <a:gd name="connsiteX65" fmla="*/ 8218 w 10068"/>
                  <a:gd name="connsiteY65" fmla="*/ 5302 h 10000"/>
                  <a:gd name="connsiteX66" fmla="*/ 8218 w 10068"/>
                  <a:gd name="connsiteY66" fmla="*/ 5175 h 10000"/>
                  <a:gd name="connsiteX67" fmla="*/ 8168 w 10068"/>
                  <a:gd name="connsiteY67" fmla="*/ 4968 h 10000"/>
                  <a:gd name="connsiteX68" fmla="*/ 8103 w 10068"/>
                  <a:gd name="connsiteY68" fmla="*/ 4862 h 10000"/>
                  <a:gd name="connsiteX69" fmla="*/ 8086 w 10068"/>
                  <a:gd name="connsiteY69" fmla="*/ 4843 h 10000"/>
                  <a:gd name="connsiteX70" fmla="*/ 8218 w 10068"/>
                  <a:gd name="connsiteY70" fmla="*/ 5029 h 10000"/>
                  <a:gd name="connsiteX71" fmla="*/ 8367 w 10068"/>
                  <a:gd name="connsiteY71" fmla="*/ 5196 h 10000"/>
                  <a:gd name="connsiteX72" fmla="*/ 8568 w 10068"/>
                  <a:gd name="connsiteY72" fmla="*/ 5365 h 10000"/>
                  <a:gd name="connsiteX73" fmla="*/ 8751 w 10068"/>
                  <a:gd name="connsiteY73" fmla="*/ 5574 h 10000"/>
                  <a:gd name="connsiteX74" fmla="*/ 8900 w 10068"/>
                  <a:gd name="connsiteY74" fmla="*/ 5846 h 10000"/>
                  <a:gd name="connsiteX75" fmla="*/ 9065 w 10068"/>
                  <a:gd name="connsiteY75" fmla="*/ 6138 h 10000"/>
                  <a:gd name="connsiteX76" fmla="*/ 9198 w 10068"/>
                  <a:gd name="connsiteY76" fmla="*/ 6513 h 10000"/>
                  <a:gd name="connsiteX77" fmla="*/ 9298 w 10068"/>
                  <a:gd name="connsiteY77" fmla="*/ 6973 h 10000"/>
                  <a:gd name="connsiteX78" fmla="*/ 9364 w 10068"/>
                  <a:gd name="connsiteY78" fmla="*/ 7475 h 10000"/>
                  <a:gd name="connsiteX79" fmla="*/ 9413 w 10068"/>
                  <a:gd name="connsiteY79" fmla="*/ 7935 h 10000"/>
                  <a:gd name="connsiteX80" fmla="*/ 9413 w 10068"/>
                  <a:gd name="connsiteY80" fmla="*/ 8354 h 10000"/>
                  <a:gd name="connsiteX81" fmla="*/ 9413 w 10068"/>
                  <a:gd name="connsiteY81" fmla="*/ 8686 h 10000"/>
                  <a:gd name="connsiteX82" fmla="*/ 9413 w 10068"/>
                  <a:gd name="connsiteY82" fmla="*/ 8938 h 10000"/>
                  <a:gd name="connsiteX83" fmla="*/ 9379 w 10068"/>
                  <a:gd name="connsiteY83" fmla="*/ 9146 h 10000"/>
                  <a:gd name="connsiteX84" fmla="*/ 9379 w 10068"/>
                  <a:gd name="connsiteY84" fmla="*/ 9314 h 10000"/>
                  <a:gd name="connsiteX85" fmla="*/ 9379 w 10068"/>
                  <a:gd name="connsiteY85" fmla="*/ 9357 h 10000"/>
                  <a:gd name="connsiteX86" fmla="*/ 9429 w 10068"/>
                  <a:gd name="connsiteY86" fmla="*/ 9357 h 10000"/>
                  <a:gd name="connsiteX87" fmla="*/ 9546 w 10068"/>
                  <a:gd name="connsiteY87" fmla="*/ 9440 h 10000"/>
                  <a:gd name="connsiteX88" fmla="*/ 9696 w 10068"/>
                  <a:gd name="connsiteY88" fmla="*/ 9543 h 10000"/>
                  <a:gd name="connsiteX89" fmla="*/ 10042 w 10068"/>
                  <a:gd name="connsiteY89" fmla="*/ 10000 h 10000"/>
                  <a:gd name="connsiteX90" fmla="*/ 9099 w 10068"/>
                  <a:gd name="connsiteY90" fmla="*/ 2668 h 10000"/>
                  <a:gd name="connsiteX91" fmla="*/ 5216 w 10068"/>
                  <a:gd name="connsiteY91" fmla="*/ 1 h 10000"/>
                  <a:gd name="connsiteX92" fmla="*/ 1453 w 10068"/>
                  <a:gd name="connsiteY92"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430 w 10068"/>
                  <a:gd name="connsiteY11" fmla="*/ 3691 h 10000"/>
                  <a:gd name="connsiteX12" fmla="*/ 5482 w 10068"/>
                  <a:gd name="connsiteY12" fmla="*/ 3839 h 10000"/>
                  <a:gd name="connsiteX13" fmla="*/ 5515 w 10068"/>
                  <a:gd name="connsiteY13" fmla="*/ 4028 h 10000"/>
                  <a:gd name="connsiteX14" fmla="*/ 5582 w 10068"/>
                  <a:gd name="connsiteY14" fmla="*/ 4528 h 10000"/>
                  <a:gd name="connsiteX15" fmla="*/ 5615 w 10068"/>
                  <a:gd name="connsiteY15" fmla="*/ 5092 h 10000"/>
                  <a:gd name="connsiteX16" fmla="*/ 5573 w 10068"/>
                  <a:gd name="connsiteY16" fmla="*/ 6512 h 10000"/>
                  <a:gd name="connsiteX17" fmla="*/ 6244 w 10068"/>
                  <a:gd name="connsiteY17" fmla="*/ 3170 h 10000"/>
                  <a:gd name="connsiteX18" fmla="*/ 6278 w 10068"/>
                  <a:gd name="connsiteY18" fmla="*/ 3233 h 10000"/>
                  <a:gd name="connsiteX19" fmla="*/ 6310 w 10068"/>
                  <a:gd name="connsiteY19" fmla="*/ 3338 h 10000"/>
                  <a:gd name="connsiteX20" fmla="*/ 6359 w 10068"/>
                  <a:gd name="connsiteY20" fmla="*/ 3503 h 10000"/>
                  <a:gd name="connsiteX21" fmla="*/ 6410 w 10068"/>
                  <a:gd name="connsiteY21" fmla="*/ 3734 h 10000"/>
                  <a:gd name="connsiteX22" fmla="*/ 6458 w 10068"/>
                  <a:gd name="connsiteY22" fmla="*/ 3965 h 10000"/>
                  <a:gd name="connsiteX23" fmla="*/ 6542 w 10068"/>
                  <a:gd name="connsiteY23" fmla="*/ 4258 h 10000"/>
                  <a:gd name="connsiteX24" fmla="*/ 6627 w 10068"/>
                  <a:gd name="connsiteY24" fmla="*/ 4904 h 10000"/>
                  <a:gd name="connsiteX25" fmla="*/ 6644 w 10068"/>
                  <a:gd name="connsiteY25" fmla="*/ 5238 h 10000"/>
                  <a:gd name="connsiteX26" fmla="*/ 6644 w 10068"/>
                  <a:gd name="connsiteY26" fmla="*/ 5511 h 10000"/>
                  <a:gd name="connsiteX27" fmla="*/ 6644 w 10068"/>
                  <a:gd name="connsiteY27" fmla="*/ 5740 h 10000"/>
                  <a:gd name="connsiteX28" fmla="*/ 6627 w 10068"/>
                  <a:gd name="connsiteY28" fmla="*/ 5929 h 10000"/>
                  <a:gd name="connsiteX29" fmla="*/ 6592 w 10068"/>
                  <a:gd name="connsiteY29" fmla="*/ 6096 h 10000"/>
                  <a:gd name="connsiteX30" fmla="*/ 6577 w 10068"/>
                  <a:gd name="connsiteY30" fmla="*/ 6199 h 10000"/>
                  <a:gd name="connsiteX31" fmla="*/ 6542 w 10068"/>
                  <a:gd name="connsiteY31" fmla="*/ 6264 h 10000"/>
                  <a:gd name="connsiteX32" fmla="*/ 6542 w 10068"/>
                  <a:gd name="connsiteY32" fmla="*/ 6306 h 10000"/>
                  <a:gd name="connsiteX33" fmla="*/ 6542 w 10068"/>
                  <a:gd name="connsiteY33" fmla="*/ 6264 h 10000"/>
                  <a:gd name="connsiteX34" fmla="*/ 6627 w 10068"/>
                  <a:gd name="connsiteY34" fmla="*/ 6199 h 10000"/>
                  <a:gd name="connsiteX35" fmla="*/ 6709 w 10068"/>
                  <a:gd name="connsiteY35" fmla="*/ 6074 h 10000"/>
                  <a:gd name="connsiteX36" fmla="*/ 6774 w 10068"/>
                  <a:gd name="connsiteY36" fmla="*/ 5908 h 10000"/>
                  <a:gd name="connsiteX37" fmla="*/ 6975 w 10068"/>
                  <a:gd name="connsiteY37" fmla="*/ 5532 h 10000"/>
                  <a:gd name="connsiteX38" fmla="*/ 7154 w 10068"/>
                  <a:gd name="connsiteY38" fmla="*/ 5092 h 10000"/>
                  <a:gd name="connsiteX39" fmla="*/ 7173 w 10068"/>
                  <a:gd name="connsiteY39" fmla="*/ 4926 h 10000"/>
                  <a:gd name="connsiteX40" fmla="*/ 7206 w 10068"/>
                  <a:gd name="connsiteY40" fmla="*/ 4736 h 10000"/>
                  <a:gd name="connsiteX41" fmla="*/ 7206 w 10068"/>
                  <a:gd name="connsiteY41" fmla="*/ 4424 h 10000"/>
                  <a:gd name="connsiteX42" fmla="*/ 7154 w 10068"/>
                  <a:gd name="connsiteY42" fmla="*/ 4258 h 10000"/>
                  <a:gd name="connsiteX43" fmla="*/ 7122 w 10068"/>
                  <a:gd name="connsiteY43" fmla="*/ 4235 h 10000"/>
                  <a:gd name="connsiteX44" fmla="*/ 7122 w 10068"/>
                  <a:gd name="connsiteY44" fmla="*/ 4194 h 10000"/>
                  <a:gd name="connsiteX45" fmla="*/ 7154 w 10068"/>
                  <a:gd name="connsiteY45" fmla="*/ 4235 h 10000"/>
                  <a:gd name="connsiteX46" fmla="*/ 7206 w 10068"/>
                  <a:gd name="connsiteY46" fmla="*/ 4341 h 10000"/>
                  <a:gd name="connsiteX47" fmla="*/ 7290 w 10068"/>
                  <a:gd name="connsiteY47" fmla="*/ 4466 h 10000"/>
                  <a:gd name="connsiteX48" fmla="*/ 7389 w 10068"/>
                  <a:gd name="connsiteY48" fmla="*/ 4632 h 10000"/>
                  <a:gd name="connsiteX49" fmla="*/ 7573 w 10068"/>
                  <a:gd name="connsiteY49" fmla="*/ 4904 h 10000"/>
                  <a:gd name="connsiteX50" fmla="*/ 7638 w 10068"/>
                  <a:gd name="connsiteY50" fmla="*/ 5029 h 10000"/>
                  <a:gd name="connsiteX51" fmla="*/ 7654 w 10068"/>
                  <a:gd name="connsiteY51" fmla="*/ 5072 h 10000"/>
                  <a:gd name="connsiteX52" fmla="*/ 7705 w 10068"/>
                  <a:gd name="connsiteY52" fmla="*/ 5574 h 10000"/>
                  <a:gd name="connsiteX53" fmla="*/ 7737 w 10068"/>
                  <a:gd name="connsiteY53" fmla="*/ 6032 h 10000"/>
                  <a:gd name="connsiteX54" fmla="*/ 7737 w 10068"/>
                  <a:gd name="connsiteY54" fmla="*/ 6243 h 10000"/>
                  <a:gd name="connsiteX55" fmla="*/ 7769 w 10068"/>
                  <a:gd name="connsiteY55" fmla="*/ 6431 h 10000"/>
                  <a:gd name="connsiteX56" fmla="*/ 7785 w 10068"/>
                  <a:gd name="connsiteY56" fmla="*/ 6536 h 10000"/>
                  <a:gd name="connsiteX57" fmla="*/ 7820 w 10068"/>
                  <a:gd name="connsiteY57" fmla="*/ 6576 h 10000"/>
                  <a:gd name="connsiteX58" fmla="*/ 7820 w 10068"/>
                  <a:gd name="connsiteY58" fmla="*/ 6536 h 10000"/>
                  <a:gd name="connsiteX59" fmla="*/ 7870 w 10068"/>
                  <a:gd name="connsiteY59" fmla="*/ 6473 h 10000"/>
                  <a:gd name="connsiteX60" fmla="*/ 7921 w 10068"/>
                  <a:gd name="connsiteY60" fmla="*/ 6368 h 10000"/>
                  <a:gd name="connsiteX61" fmla="*/ 7970 w 10068"/>
                  <a:gd name="connsiteY61" fmla="*/ 6243 h 10000"/>
                  <a:gd name="connsiteX62" fmla="*/ 8103 w 10068"/>
                  <a:gd name="connsiteY62" fmla="*/ 5908 h 10000"/>
                  <a:gd name="connsiteX63" fmla="*/ 8184 w 10068"/>
                  <a:gd name="connsiteY63" fmla="*/ 5468 h 10000"/>
                  <a:gd name="connsiteX64" fmla="*/ 8218 w 10068"/>
                  <a:gd name="connsiteY64" fmla="*/ 5302 h 10000"/>
                  <a:gd name="connsiteX65" fmla="*/ 8218 w 10068"/>
                  <a:gd name="connsiteY65" fmla="*/ 5175 h 10000"/>
                  <a:gd name="connsiteX66" fmla="*/ 8168 w 10068"/>
                  <a:gd name="connsiteY66" fmla="*/ 4968 h 10000"/>
                  <a:gd name="connsiteX67" fmla="*/ 8103 w 10068"/>
                  <a:gd name="connsiteY67" fmla="*/ 4862 h 10000"/>
                  <a:gd name="connsiteX68" fmla="*/ 8086 w 10068"/>
                  <a:gd name="connsiteY68" fmla="*/ 4843 h 10000"/>
                  <a:gd name="connsiteX69" fmla="*/ 8218 w 10068"/>
                  <a:gd name="connsiteY69" fmla="*/ 5029 h 10000"/>
                  <a:gd name="connsiteX70" fmla="*/ 8367 w 10068"/>
                  <a:gd name="connsiteY70" fmla="*/ 5196 h 10000"/>
                  <a:gd name="connsiteX71" fmla="*/ 8568 w 10068"/>
                  <a:gd name="connsiteY71" fmla="*/ 5365 h 10000"/>
                  <a:gd name="connsiteX72" fmla="*/ 8751 w 10068"/>
                  <a:gd name="connsiteY72" fmla="*/ 5574 h 10000"/>
                  <a:gd name="connsiteX73" fmla="*/ 8900 w 10068"/>
                  <a:gd name="connsiteY73" fmla="*/ 5846 h 10000"/>
                  <a:gd name="connsiteX74" fmla="*/ 9065 w 10068"/>
                  <a:gd name="connsiteY74" fmla="*/ 6138 h 10000"/>
                  <a:gd name="connsiteX75" fmla="*/ 9198 w 10068"/>
                  <a:gd name="connsiteY75" fmla="*/ 6513 h 10000"/>
                  <a:gd name="connsiteX76" fmla="*/ 9298 w 10068"/>
                  <a:gd name="connsiteY76" fmla="*/ 6973 h 10000"/>
                  <a:gd name="connsiteX77" fmla="*/ 9364 w 10068"/>
                  <a:gd name="connsiteY77" fmla="*/ 7475 h 10000"/>
                  <a:gd name="connsiteX78" fmla="*/ 9413 w 10068"/>
                  <a:gd name="connsiteY78" fmla="*/ 7935 h 10000"/>
                  <a:gd name="connsiteX79" fmla="*/ 9413 w 10068"/>
                  <a:gd name="connsiteY79" fmla="*/ 8354 h 10000"/>
                  <a:gd name="connsiteX80" fmla="*/ 9413 w 10068"/>
                  <a:gd name="connsiteY80" fmla="*/ 8686 h 10000"/>
                  <a:gd name="connsiteX81" fmla="*/ 9413 w 10068"/>
                  <a:gd name="connsiteY81" fmla="*/ 8938 h 10000"/>
                  <a:gd name="connsiteX82" fmla="*/ 9379 w 10068"/>
                  <a:gd name="connsiteY82" fmla="*/ 9146 h 10000"/>
                  <a:gd name="connsiteX83" fmla="*/ 9379 w 10068"/>
                  <a:gd name="connsiteY83" fmla="*/ 9314 h 10000"/>
                  <a:gd name="connsiteX84" fmla="*/ 9379 w 10068"/>
                  <a:gd name="connsiteY84" fmla="*/ 9357 h 10000"/>
                  <a:gd name="connsiteX85" fmla="*/ 9429 w 10068"/>
                  <a:gd name="connsiteY85" fmla="*/ 9357 h 10000"/>
                  <a:gd name="connsiteX86" fmla="*/ 9546 w 10068"/>
                  <a:gd name="connsiteY86" fmla="*/ 9440 h 10000"/>
                  <a:gd name="connsiteX87" fmla="*/ 9696 w 10068"/>
                  <a:gd name="connsiteY87" fmla="*/ 9543 h 10000"/>
                  <a:gd name="connsiteX88" fmla="*/ 10042 w 10068"/>
                  <a:gd name="connsiteY88" fmla="*/ 10000 h 10000"/>
                  <a:gd name="connsiteX89" fmla="*/ 9099 w 10068"/>
                  <a:gd name="connsiteY89" fmla="*/ 2668 h 10000"/>
                  <a:gd name="connsiteX90" fmla="*/ 5216 w 10068"/>
                  <a:gd name="connsiteY90" fmla="*/ 1 h 10000"/>
                  <a:gd name="connsiteX91" fmla="*/ 1453 w 10068"/>
                  <a:gd name="connsiteY91"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430 w 10068"/>
                  <a:gd name="connsiteY11" fmla="*/ 3691 h 10000"/>
                  <a:gd name="connsiteX12" fmla="*/ 5482 w 10068"/>
                  <a:gd name="connsiteY12" fmla="*/ 3839 h 10000"/>
                  <a:gd name="connsiteX13" fmla="*/ 5515 w 10068"/>
                  <a:gd name="connsiteY13" fmla="*/ 4028 h 10000"/>
                  <a:gd name="connsiteX14" fmla="*/ 5582 w 10068"/>
                  <a:gd name="connsiteY14" fmla="*/ 4528 h 10000"/>
                  <a:gd name="connsiteX15" fmla="*/ 5573 w 10068"/>
                  <a:gd name="connsiteY15" fmla="*/ 6512 h 10000"/>
                  <a:gd name="connsiteX16" fmla="*/ 6244 w 10068"/>
                  <a:gd name="connsiteY16" fmla="*/ 3170 h 10000"/>
                  <a:gd name="connsiteX17" fmla="*/ 6278 w 10068"/>
                  <a:gd name="connsiteY17" fmla="*/ 3233 h 10000"/>
                  <a:gd name="connsiteX18" fmla="*/ 6310 w 10068"/>
                  <a:gd name="connsiteY18" fmla="*/ 3338 h 10000"/>
                  <a:gd name="connsiteX19" fmla="*/ 6359 w 10068"/>
                  <a:gd name="connsiteY19" fmla="*/ 3503 h 10000"/>
                  <a:gd name="connsiteX20" fmla="*/ 6410 w 10068"/>
                  <a:gd name="connsiteY20" fmla="*/ 3734 h 10000"/>
                  <a:gd name="connsiteX21" fmla="*/ 6458 w 10068"/>
                  <a:gd name="connsiteY21" fmla="*/ 3965 h 10000"/>
                  <a:gd name="connsiteX22" fmla="*/ 6542 w 10068"/>
                  <a:gd name="connsiteY22" fmla="*/ 4258 h 10000"/>
                  <a:gd name="connsiteX23" fmla="*/ 6627 w 10068"/>
                  <a:gd name="connsiteY23" fmla="*/ 4904 h 10000"/>
                  <a:gd name="connsiteX24" fmla="*/ 6644 w 10068"/>
                  <a:gd name="connsiteY24" fmla="*/ 5238 h 10000"/>
                  <a:gd name="connsiteX25" fmla="*/ 6644 w 10068"/>
                  <a:gd name="connsiteY25" fmla="*/ 5511 h 10000"/>
                  <a:gd name="connsiteX26" fmla="*/ 6644 w 10068"/>
                  <a:gd name="connsiteY26" fmla="*/ 5740 h 10000"/>
                  <a:gd name="connsiteX27" fmla="*/ 6627 w 10068"/>
                  <a:gd name="connsiteY27" fmla="*/ 5929 h 10000"/>
                  <a:gd name="connsiteX28" fmla="*/ 6592 w 10068"/>
                  <a:gd name="connsiteY28" fmla="*/ 6096 h 10000"/>
                  <a:gd name="connsiteX29" fmla="*/ 6577 w 10068"/>
                  <a:gd name="connsiteY29" fmla="*/ 6199 h 10000"/>
                  <a:gd name="connsiteX30" fmla="*/ 6542 w 10068"/>
                  <a:gd name="connsiteY30" fmla="*/ 6264 h 10000"/>
                  <a:gd name="connsiteX31" fmla="*/ 6542 w 10068"/>
                  <a:gd name="connsiteY31" fmla="*/ 6306 h 10000"/>
                  <a:gd name="connsiteX32" fmla="*/ 6542 w 10068"/>
                  <a:gd name="connsiteY32" fmla="*/ 6264 h 10000"/>
                  <a:gd name="connsiteX33" fmla="*/ 6627 w 10068"/>
                  <a:gd name="connsiteY33" fmla="*/ 6199 h 10000"/>
                  <a:gd name="connsiteX34" fmla="*/ 6709 w 10068"/>
                  <a:gd name="connsiteY34" fmla="*/ 6074 h 10000"/>
                  <a:gd name="connsiteX35" fmla="*/ 6774 w 10068"/>
                  <a:gd name="connsiteY35" fmla="*/ 5908 h 10000"/>
                  <a:gd name="connsiteX36" fmla="*/ 6975 w 10068"/>
                  <a:gd name="connsiteY36" fmla="*/ 5532 h 10000"/>
                  <a:gd name="connsiteX37" fmla="*/ 7154 w 10068"/>
                  <a:gd name="connsiteY37" fmla="*/ 5092 h 10000"/>
                  <a:gd name="connsiteX38" fmla="*/ 7173 w 10068"/>
                  <a:gd name="connsiteY38" fmla="*/ 4926 h 10000"/>
                  <a:gd name="connsiteX39" fmla="*/ 7206 w 10068"/>
                  <a:gd name="connsiteY39" fmla="*/ 4736 h 10000"/>
                  <a:gd name="connsiteX40" fmla="*/ 7206 w 10068"/>
                  <a:gd name="connsiteY40" fmla="*/ 4424 h 10000"/>
                  <a:gd name="connsiteX41" fmla="*/ 7154 w 10068"/>
                  <a:gd name="connsiteY41" fmla="*/ 4258 h 10000"/>
                  <a:gd name="connsiteX42" fmla="*/ 7122 w 10068"/>
                  <a:gd name="connsiteY42" fmla="*/ 4235 h 10000"/>
                  <a:gd name="connsiteX43" fmla="*/ 7122 w 10068"/>
                  <a:gd name="connsiteY43" fmla="*/ 4194 h 10000"/>
                  <a:gd name="connsiteX44" fmla="*/ 7154 w 10068"/>
                  <a:gd name="connsiteY44" fmla="*/ 4235 h 10000"/>
                  <a:gd name="connsiteX45" fmla="*/ 7206 w 10068"/>
                  <a:gd name="connsiteY45" fmla="*/ 4341 h 10000"/>
                  <a:gd name="connsiteX46" fmla="*/ 7290 w 10068"/>
                  <a:gd name="connsiteY46" fmla="*/ 4466 h 10000"/>
                  <a:gd name="connsiteX47" fmla="*/ 7389 w 10068"/>
                  <a:gd name="connsiteY47" fmla="*/ 4632 h 10000"/>
                  <a:gd name="connsiteX48" fmla="*/ 7573 w 10068"/>
                  <a:gd name="connsiteY48" fmla="*/ 4904 h 10000"/>
                  <a:gd name="connsiteX49" fmla="*/ 7638 w 10068"/>
                  <a:gd name="connsiteY49" fmla="*/ 5029 h 10000"/>
                  <a:gd name="connsiteX50" fmla="*/ 7654 w 10068"/>
                  <a:gd name="connsiteY50" fmla="*/ 5072 h 10000"/>
                  <a:gd name="connsiteX51" fmla="*/ 7705 w 10068"/>
                  <a:gd name="connsiteY51" fmla="*/ 5574 h 10000"/>
                  <a:gd name="connsiteX52" fmla="*/ 7737 w 10068"/>
                  <a:gd name="connsiteY52" fmla="*/ 6032 h 10000"/>
                  <a:gd name="connsiteX53" fmla="*/ 7737 w 10068"/>
                  <a:gd name="connsiteY53" fmla="*/ 6243 h 10000"/>
                  <a:gd name="connsiteX54" fmla="*/ 7769 w 10068"/>
                  <a:gd name="connsiteY54" fmla="*/ 6431 h 10000"/>
                  <a:gd name="connsiteX55" fmla="*/ 7785 w 10068"/>
                  <a:gd name="connsiteY55" fmla="*/ 6536 h 10000"/>
                  <a:gd name="connsiteX56" fmla="*/ 7820 w 10068"/>
                  <a:gd name="connsiteY56" fmla="*/ 6576 h 10000"/>
                  <a:gd name="connsiteX57" fmla="*/ 7820 w 10068"/>
                  <a:gd name="connsiteY57" fmla="*/ 6536 h 10000"/>
                  <a:gd name="connsiteX58" fmla="*/ 7870 w 10068"/>
                  <a:gd name="connsiteY58" fmla="*/ 6473 h 10000"/>
                  <a:gd name="connsiteX59" fmla="*/ 7921 w 10068"/>
                  <a:gd name="connsiteY59" fmla="*/ 6368 h 10000"/>
                  <a:gd name="connsiteX60" fmla="*/ 7970 w 10068"/>
                  <a:gd name="connsiteY60" fmla="*/ 6243 h 10000"/>
                  <a:gd name="connsiteX61" fmla="*/ 8103 w 10068"/>
                  <a:gd name="connsiteY61" fmla="*/ 5908 h 10000"/>
                  <a:gd name="connsiteX62" fmla="*/ 8184 w 10068"/>
                  <a:gd name="connsiteY62" fmla="*/ 5468 h 10000"/>
                  <a:gd name="connsiteX63" fmla="*/ 8218 w 10068"/>
                  <a:gd name="connsiteY63" fmla="*/ 5302 h 10000"/>
                  <a:gd name="connsiteX64" fmla="*/ 8218 w 10068"/>
                  <a:gd name="connsiteY64" fmla="*/ 5175 h 10000"/>
                  <a:gd name="connsiteX65" fmla="*/ 8168 w 10068"/>
                  <a:gd name="connsiteY65" fmla="*/ 4968 h 10000"/>
                  <a:gd name="connsiteX66" fmla="*/ 8103 w 10068"/>
                  <a:gd name="connsiteY66" fmla="*/ 4862 h 10000"/>
                  <a:gd name="connsiteX67" fmla="*/ 8086 w 10068"/>
                  <a:gd name="connsiteY67" fmla="*/ 4843 h 10000"/>
                  <a:gd name="connsiteX68" fmla="*/ 8218 w 10068"/>
                  <a:gd name="connsiteY68" fmla="*/ 5029 h 10000"/>
                  <a:gd name="connsiteX69" fmla="*/ 8367 w 10068"/>
                  <a:gd name="connsiteY69" fmla="*/ 5196 h 10000"/>
                  <a:gd name="connsiteX70" fmla="*/ 8568 w 10068"/>
                  <a:gd name="connsiteY70" fmla="*/ 5365 h 10000"/>
                  <a:gd name="connsiteX71" fmla="*/ 8751 w 10068"/>
                  <a:gd name="connsiteY71" fmla="*/ 5574 h 10000"/>
                  <a:gd name="connsiteX72" fmla="*/ 8900 w 10068"/>
                  <a:gd name="connsiteY72" fmla="*/ 5846 h 10000"/>
                  <a:gd name="connsiteX73" fmla="*/ 9065 w 10068"/>
                  <a:gd name="connsiteY73" fmla="*/ 6138 h 10000"/>
                  <a:gd name="connsiteX74" fmla="*/ 9198 w 10068"/>
                  <a:gd name="connsiteY74" fmla="*/ 6513 h 10000"/>
                  <a:gd name="connsiteX75" fmla="*/ 9298 w 10068"/>
                  <a:gd name="connsiteY75" fmla="*/ 6973 h 10000"/>
                  <a:gd name="connsiteX76" fmla="*/ 9364 w 10068"/>
                  <a:gd name="connsiteY76" fmla="*/ 7475 h 10000"/>
                  <a:gd name="connsiteX77" fmla="*/ 9413 w 10068"/>
                  <a:gd name="connsiteY77" fmla="*/ 7935 h 10000"/>
                  <a:gd name="connsiteX78" fmla="*/ 9413 w 10068"/>
                  <a:gd name="connsiteY78" fmla="*/ 8354 h 10000"/>
                  <a:gd name="connsiteX79" fmla="*/ 9413 w 10068"/>
                  <a:gd name="connsiteY79" fmla="*/ 8686 h 10000"/>
                  <a:gd name="connsiteX80" fmla="*/ 9413 w 10068"/>
                  <a:gd name="connsiteY80" fmla="*/ 8938 h 10000"/>
                  <a:gd name="connsiteX81" fmla="*/ 9379 w 10068"/>
                  <a:gd name="connsiteY81" fmla="*/ 9146 h 10000"/>
                  <a:gd name="connsiteX82" fmla="*/ 9379 w 10068"/>
                  <a:gd name="connsiteY82" fmla="*/ 9314 h 10000"/>
                  <a:gd name="connsiteX83" fmla="*/ 9379 w 10068"/>
                  <a:gd name="connsiteY83" fmla="*/ 9357 h 10000"/>
                  <a:gd name="connsiteX84" fmla="*/ 9429 w 10068"/>
                  <a:gd name="connsiteY84" fmla="*/ 9357 h 10000"/>
                  <a:gd name="connsiteX85" fmla="*/ 9546 w 10068"/>
                  <a:gd name="connsiteY85" fmla="*/ 9440 h 10000"/>
                  <a:gd name="connsiteX86" fmla="*/ 9696 w 10068"/>
                  <a:gd name="connsiteY86" fmla="*/ 9543 h 10000"/>
                  <a:gd name="connsiteX87" fmla="*/ 10042 w 10068"/>
                  <a:gd name="connsiteY87" fmla="*/ 10000 h 10000"/>
                  <a:gd name="connsiteX88" fmla="*/ 9099 w 10068"/>
                  <a:gd name="connsiteY88" fmla="*/ 2668 h 10000"/>
                  <a:gd name="connsiteX89" fmla="*/ 5216 w 10068"/>
                  <a:gd name="connsiteY89" fmla="*/ 1 h 10000"/>
                  <a:gd name="connsiteX90" fmla="*/ 1453 w 10068"/>
                  <a:gd name="connsiteY90"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430 w 10068"/>
                  <a:gd name="connsiteY11" fmla="*/ 3691 h 10000"/>
                  <a:gd name="connsiteX12" fmla="*/ 5482 w 10068"/>
                  <a:gd name="connsiteY12" fmla="*/ 3839 h 10000"/>
                  <a:gd name="connsiteX13" fmla="*/ 5515 w 10068"/>
                  <a:gd name="connsiteY13" fmla="*/ 4028 h 10000"/>
                  <a:gd name="connsiteX14" fmla="*/ 5573 w 10068"/>
                  <a:gd name="connsiteY14" fmla="*/ 6512 h 10000"/>
                  <a:gd name="connsiteX15" fmla="*/ 6244 w 10068"/>
                  <a:gd name="connsiteY15" fmla="*/ 3170 h 10000"/>
                  <a:gd name="connsiteX16" fmla="*/ 6278 w 10068"/>
                  <a:gd name="connsiteY16" fmla="*/ 3233 h 10000"/>
                  <a:gd name="connsiteX17" fmla="*/ 6310 w 10068"/>
                  <a:gd name="connsiteY17" fmla="*/ 3338 h 10000"/>
                  <a:gd name="connsiteX18" fmla="*/ 6359 w 10068"/>
                  <a:gd name="connsiteY18" fmla="*/ 3503 h 10000"/>
                  <a:gd name="connsiteX19" fmla="*/ 6410 w 10068"/>
                  <a:gd name="connsiteY19" fmla="*/ 3734 h 10000"/>
                  <a:gd name="connsiteX20" fmla="*/ 6458 w 10068"/>
                  <a:gd name="connsiteY20" fmla="*/ 3965 h 10000"/>
                  <a:gd name="connsiteX21" fmla="*/ 6542 w 10068"/>
                  <a:gd name="connsiteY21" fmla="*/ 4258 h 10000"/>
                  <a:gd name="connsiteX22" fmla="*/ 6627 w 10068"/>
                  <a:gd name="connsiteY22" fmla="*/ 4904 h 10000"/>
                  <a:gd name="connsiteX23" fmla="*/ 6644 w 10068"/>
                  <a:gd name="connsiteY23" fmla="*/ 5238 h 10000"/>
                  <a:gd name="connsiteX24" fmla="*/ 6644 w 10068"/>
                  <a:gd name="connsiteY24" fmla="*/ 5511 h 10000"/>
                  <a:gd name="connsiteX25" fmla="*/ 6644 w 10068"/>
                  <a:gd name="connsiteY25" fmla="*/ 5740 h 10000"/>
                  <a:gd name="connsiteX26" fmla="*/ 6627 w 10068"/>
                  <a:gd name="connsiteY26" fmla="*/ 5929 h 10000"/>
                  <a:gd name="connsiteX27" fmla="*/ 6592 w 10068"/>
                  <a:gd name="connsiteY27" fmla="*/ 6096 h 10000"/>
                  <a:gd name="connsiteX28" fmla="*/ 6577 w 10068"/>
                  <a:gd name="connsiteY28" fmla="*/ 6199 h 10000"/>
                  <a:gd name="connsiteX29" fmla="*/ 6542 w 10068"/>
                  <a:gd name="connsiteY29" fmla="*/ 6264 h 10000"/>
                  <a:gd name="connsiteX30" fmla="*/ 6542 w 10068"/>
                  <a:gd name="connsiteY30" fmla="*/ 6306 h 10000"/>
                  <a:gd name="connsiteX31" fmla="*/ 6542 w 10068"/>
                  <a:gd name="connsiteY31" fmla="*/ 6264 h 10000"/>
                  <a:gd name="connsiteX32" fmla="*/ 6627 w 10068"/>
                  <a:gd name="connsiteY32" fmla="*/ 6199 h 10000"/>
                  <a:gd name="connsiteX33" fmla="*/ 6709 w 10068"/>
                  <a:gd name="connsiteY33" fmla="*/ 6074 h 10000"/>
                  <a:gd name="connsiteX34" fmla="*/ 6774 w 10068"/>
                  <a:gd name="connsiteY34" fmla="*/ 5908 h 10000"/>
                  <a:gd name="connsiteX35" fmla="*/ 6975 w 10068"/>
                  <a:gd name="connsiteY35" fmla="*/ 5532 h 10000"/>
                  <a:gd name="connsiteX36" fmla="*/ 7154 w 10068"/>
                  <a:gd name="connsiteY36" fmla="*/ 5092 h 10000"/>
                  <a:gd name="connsiteX37" fmla="*/ 7173 w 10068"/>
                  <a:gd name="connsiteY37" fmla="*/ 4926 h 10000"/>
                  <a:gd name="connsiteX38" fmla="*/ 7206 w 10068"/>
                  <a:gd name="connsiteY38" fmla="*/ 4736 h 10000"/>
                  <a:gd name="connsiteX39" fmla="*/ 7206 w 10068"/>
                  <a:gd name="connsiteY39" fmla="*/ 4424 h 10000"/>
                  <a:gd name="connsiteX40" fmla="*/ 7154 w 10068"/>
                  <a:gd name="connsiteY40" fmla="*/ 4258 h 10000"/>
                  <a:gd name="connsiteX41" fmla="*/ 7122 w 10068"/>
                  <a:gd name="connsiteY41" fmla="*/ 4235 h 10000"/>
                  <a:gd name="connsiteX42" fmla="*/ 7122 w 10068"/>
                  <a:gd name="connsiteY42" fmla="*/ 4194 h 10000"/>
                  <a:gd name="connsiteX43" fmla="*/ 7154 w 10068"/>
                  <a:gd name="connsiteY43" fmla="*/ 4235 h 10000"/>
                  <a:gd name="connsiteX44" fmla="*/ 7206 w 10068"/>
                  <a:gd name="connsiteY44" fmla="*/ 4341 h 10000"/>
                  <a:gd name="connsiteX45" fmla="*/ 7290 w 10068"/>
                  <a:gd name="connsiteY45" fmla="*/ 4466 h 10000"/>
                  <a:gd name="connsiteX46" fmla="*/ 7389 w 10068"/>
                  <a:gd name="connsiteY46" fmla="*/ 4632 h 10000"/>
                  <a:gd name="connsiteX47" fmla="*/ 7573 w 10068"/>
                  <a:gd name="connsiteY47" fmla="*/ 4904 h 10000"/>
                  <a:gd name="connsiteX48" fmla="*/ 7638 w 10068"/>
                  <a:gd name="connsiteY48" fmla="*/ 5029 h 10000"/>
                  <a:gd name="connsiteX49" fmla="*/ 7654 w 10068"/>
                  <a:gd name="connsiteY49" fmla="*/ 5072 h 10000"/>
                  <a:gd name="connsiteX50" fmla="*/ 7705 w 10068"/>
                  <a:gd name="connsiteY50" fmla="*/ 5574 h 10000"/>
                  <a:gd name="connsiteX51" fmla="*/ 7737 w 10068"/>
                  <a:gd name="connsiteY51" fmla="*/ 6032 h 10000"/>
                  <a:gd name="connsiteX52" fmla="*/ 7737 w 10068"/>
                  <a:gd name="connsiteY52" fmla="*/ 6243 h 10000"/>
                  <a:gd name="connsiteX53" fmla="*/ 7769 w 10068"/>
                  <a:gd name="connsiteY53" fmla="*/ 6431 h 10000"/>
                  <a:gd name="connsiteX54" fmla="*/ 7785 w 10068"/>
                  <a:gd name="connsiteY54" fmla="*/ 6536 h 10000"/>
                  <a:gd name="connsiteX55" fmla="*/ 7820 w 10068"/>
                  <a:gd name="connsiteY55" fmla="*/ 6576 h 10000"/>
                  <a:gd name="connsiteX56" fmla="*/ 7820 w 10068"/>
                  <a:gd name="connsiteY56" fmla="*/ 6536 h 10000"/>
                  <a:gd name="connsiteX57" fmla="*/ 7870 w 10068"/>
                  <a:gd name="connsiteY57" fmla="*/ 6473 h 10000"/>
                  <a:gd name="connsiteX58" fmla="*/ 7921 w 10068"/>
                  <a:gd name="connsiteY58" fmla="*/ 6368 h 10000"/>
                  <a:gd name="connsiteX59" fmla="*/ 7970 w 10068"/>
                  <a:gd name="connsiteY59" fmla="*/ 6243 h 10000"/>
                  <a:gd name="connsiteX60" fmla="*/ 8103 w 10068"/>
                  <a:gd name="connsiteY60" fmla="*/ 5908 h 10000"/>
                  <a:gd name="connsiteX61" fmla="*/ 8184 w 10068"/>
                  <a:gd name="connsiteY61" fmla="*/ 5468 h 10000"/>
                  <a:gd name="connsiteX62" fmla="*/ 8218 w 10068"/>
                  <a:gd name="connsiteY62" fmla="*/ 5302 h 10000"/>
                  <a:gd name="connsiteX63" fmla="*/ 8218 w 10068"/>
                  <a:gd name="connsiteY63" fmla="*/ 5175 h 10000"/>
                  <a:gd name="connsiteX64" fmla="*/ 8168 w 10068"/>
                  <a:gd name="connsiteY64" fmla="*/ 4968 h 10000"/>
                  <a:gd name="connsiteX65" fmla="*/ 8103 w 10068"/>
                  <a:gd name="connsiteY65" fmla="*/ 4862 h 10000"/>
                  <a:gd name="connsiteX66" fmla="*/ 8086 w 10068"/>
                  <a:gd name="connsiteY66" fmla="*/ 4843 h 10000"/>
                  <a:gd name="connsiteX67" fmla="*/ 8218 w 10068"/>
                  <a:gd name="connsiteY67" fmla="*/ 5029 h 10000"/>
                  <a:gd name="connsiteX68" fmla="*/ 8367 w 10068"/>
                  <a:gd name="connsiteY68" fmla="*/ 5196 h 10000"/>
                  <a:gd name="connsiteX69" fmla="*/ 8568 w 10068"/>
                  <a:gd name="connsiteY69" fmla="*/ 5365 h 10000"/>
                  <a:gd name="connsiteX70" fmla="*/ 8751 w 10068"/>
                  <a:gd name="connsiteY70" fmla="*/ 5574 h 10000"/>
                  <a:gd name="connsiteX71" fmla="*/ 8900 w 10068"/>
                  <a:gd name="connsiteY71" fmla="*/ 5846 h 10000"/>
                  <a:gd name="connsiteX72" fmla="*/ 9065 w 10068"/>
                  <a:gd name="connsiteY72" fmla="*/ 6138 h 10000"/>
                  <a:gd name="connsiteX73" fmla="*/ 9198 w 10068"/>
                  <a:gd name="connsiteY73" fmla="*/ 6513 h 10000"/>
                  <a:gd name="connsiteX74" fmla="*/ 9298 w 10068"/>
                  <a:gd name="connsiteY74" fmla="*/ 6973 h 10000"/>
                  <a:gd name="connsiteX75" fmla="*/ 9364 w 10068"/>
                  <a:gd name="connsiteY75" fmla="*/ 7475 h 10000"/>
                  <a:gd name="connsiteX76" fmla="*/ 9413 w 10068"/>
                  <a:gd name="connsiteY76" fmla="*/ 7935 h 10000"/>
                  <a:gd name="connsiteX77" fmla="*/ 9413 w 10068"/>
                  <a:gd name="connsiteY77" fmla="*/ 8354 h 10000"/>
                  <a:gd name="connsiteX78" fmla="*/ 9413 w 10068"/>
                  <a:gd name="connsiteY78" fmla="*/ 8686 h 10000"/>
                  <a:gd name="connsiteX79" fmla="*/ 9413 w 10068"/>
                  <a:gd name="connsiteY79" fmla="*/ 8938 h 10000"/>
                  <a:gd name="connsiteX80" fmla="*/ 9379 w 10068"/>
                  <a:gd name="connsiteY80" fmla="*/ 9146 h 10000"/>
                  <a:gd name="connsiteX81" fmla="*/ 9379 w 10068"/>
                  <a:gd name="connsiteY81" fmla="*/ 9314 h 10000"/>
                  <a:gd name="connsiteX82" fmla="*/ 9379 w 10068"/>
                  <a:gd name="connsiteY82" fmla="*/ 9357 h 10000"/>
                  <a:gd name="connsiteX83" fmla="*/ 9429 w 10068"/>
                  <a:gd name="connsiteY83" fmla="*/ 9357 h 10000"/>
                  <a:gd name="connsiteX84" fmla="*/ 9546 w 10068"/>
                  <a:gd name="connsiteY84" fmla="*/ 9440 h 10000"/>
                  <a:gd name="connsiteX85" fmla="*/ 9696 w 10068"/>
                  <a:gd name="connsiteY85" fmla="*/ 9543 h 10000"/>
                  <a:gd name="connsiteX86" fmla="*/ 10042 w 10068"/>
                  <a:gd name="connsiteY86" fmla="*/ 10000 h 10000"/>
                  <a:gd name="connsiteX87" fmla="*/ 9099 w 10068"/>
                  <a:gd name="connsiteY87" fmla="*/ 2668 h 10000"/>
                  <a:gd name="connsiteX88" fmla="*/ 5216 w 10068"/>
                  <a:gd name="connsiteY88" fmla="*/ 1 h 10000"/>
                  <a:gd name="connsiteX89" fmla="*/ 1453 w 10068"/>
                  <a:gd name="connsiteY89"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430 w 10068"/>
                  <a:gd name="connsiteY11" fmla="*/ 3691 h 10000"/>
                  <a:gd name="connsiteX12" fmla="*/ 5482 w 10068"/>
                  <a:gd name="connsiteY12" fmla="*/ 3839 h 10000"/>
                  <a:gd name="connsiteX13" fmla="*/ 5573 w 10068"/>
                  <a:gd name="connsiteY13" fmla="*/ 6512 h 10000"/>
                  <a:gd name="connsiteX14" fmla="*/ 6244 w 10068"/>
                  <a:gd name="connsiteY14" fmla="*/ 3170 h 10000"/>
                  <a:gd name="connsiteX15" fmla="*/ 6278 w 10068"/>
                  <a:gd name="connsiteY15" fmla="*/ 3233 h 10000"/>
                  <a:gd name="connsiteX16" fmla="*/ 6310 w 10068"/>
                  <a:gd name="connsiteY16" fmla="*/ 3338 h 10000"/>
                  <a:gd name="connsiteX17" fmla="*/ 6359 w 10068"/>
                  <a:gd name="connsiteY17" fmla="*/ 3503 h 10000"/>
                  <a:gd name="connsiteX18" fmla="*/ 6410 w 10068"/>
                  <a:gd name="connsiteY18" fmla="*/ 3734 h 10000"/>
                  <a:gd name="connsiteX19" fmla="*/ 6458 w 10068"/>
                  <a:gd name="connsiteY19" fmla="*/ 3965 h 10000"/>
                  <a:gd name="connsiteX20" fmla="*/ 6542 w 10068"/>
                  <a:gd name="connsiteY20" fmla="*/ 4258 h 10000"/>
                  <a:gd name="connsiteX21" fmla="*/ 6627 w 10068"/>
                  <a:gd name="connsiteY21" fmla="*/ 4904 h 10000"/>
                  <a:gd name="connsiteX22" fmla="*/ 6644 w 10068"/>
                  <a:gd name="connsiteY22" fmla="*/ 5238 h 10000"/>
                  <a:gd name="connsiteX23" fmla="*/ 6644 w 10068"/>
                  <a:gd name="connsiteY23" fmla="*/ 5511 h 10000"/>
                  <a:gd name="connsiteX24" fmla="*/ 6644 w 10068"/>
                  <a:gd name="connsiteY24" fmla="*/ 5740 h 10000"/>
                  <a:gd name="connsiteX25" fmla="*/ 6627 w 10068"/>
                  <a:gd name="connsiteY25" fmla="*/ 5929 h 10000"/>
                  <a:gd name="connsiteX26" fmla="*/ 6592 w 10068"/>
                  <a:gd name="connsiteY26" fmla="*/ 6096 h 10000"/>
                  <a:gd name="connsiteX27" fmla="*/ 6577 w 10068"/>
                  <a:gd name="connsiteY27" fmla="*/ 6199 h 10000"/>
                  <a:gd name="connsiteX28" fmla="*/ 6542 w 10068"/>
                  <a:gd name="connsiteY28" fmla="*/ 6264 h 10000"/>
                  <a:gd name="connsiteX29" fmla="*/ 6542 w 10068"/>
                  <a:gd name="connsiteY29" fmla="*/ 6306 h 10000"/>
                  <a:gd name="connsiteX30" fmla="*/ 6542 w 10068"/>
                  <a:gd name="connsiteY30" fmla="*/ 6264 h 10000"/>
                  <a:gd name="connsiteX31" fmla="*/ 6627 w 10068"/>
                  <a:gd name="connsiteY31" fmla="*/ 6199 h 10000"/>
                  <a:gd name="connsiteX32" fmla="*/ 6709 w 10068"/>
                  <a:gd name="connsiteY32" fmla="*/ 6074 h 10000"/>
                  <a:gd name="connsiteX33" fmla="*/ 6774 w 10068"/>
                  <a:gd name="connsiteY33" fmla="*/ 5908 h 10000"/>
                  <a:gd name="connsiteX34" fmla="*/ 6975 w 10068"/>
                  <a:gd name="connsiteY34" fmla="*/ 5532 h 10000"/>
                  <a:gd name="connsiteX35" fmla="*/ 7154 w 10068"/>
                  <a:gd name="connsiteY35" fmla="*/ 5092 h 10000"/>
                  <a:gd name="connsiteX36" fmla="*/ 7173 w 10068"/>
                  <a:gd name="connsiteY36" fmla="*/ 4926 h 10000"/>
                  <a:gd name="connsiteX37" fmla="*/ 7206 w 10068"/>
                  <a:gd name="connsiteY37" fmla="*/ 4736 h 10000"/>
                  <a:gd name="connsiteX38" fmla="*/ 7206 w 10068"/>
                  <a:gd name="connsiteY38" fmla="*/ 4424 h 10000"/>
                  <a:gd name="connsiteX39" fmla="*/ 7154 w 10068"/>
                  <a:gd name="connsiteY39" fmla="*/ 4258 h 10000"/>
                  <a:gd name="connsiteX40" fmla="*/ 7122 w 10068"/>
                  <a:gd name="connsiteY40" fmla="*/ 4235 h 10000"/>
                  <a:gd name="connsiteX41" fmla="*/ 7122 w 10068"/>
                  <a:gd name="connsiteY41" fmla="*/ 4194 h 10000"/>
                  <a:gd name="connsiteX42" fmla="*/ 7154 w 10068"/>
                  <a:gd name="connsiteY42" fmla="*/ 4235 h 10000"/>
                  <a:gd name="connsiteX43" fmla="*/ 7206 w 10068"/>
                  <a:gd name="connsiteY43" fmla="*/ 4341 h 10000"/>
                  <a:gd name="connsiteX44" fmla="*/ 7290 w 10068"/>
                  <a:gd name="connsiteY44" fmla="*/ 4466 h 10000"/>
                  <a:gd name="connsiteX45" fmla="*/ 7389 w 10068"/>
                  <a:gd name="connsiteY45" fmla="*/ 4632 h 10000"/>
                  <a:gd name="connsiteX46" fmla="*/ 7573 w 10068"/>
                  <a:gd name="connsiteY46" fmla="*/ 4904 h 10000"/>
                  <a:gd name="connsiteX47" fmla="*/ 7638 w 10068"/>
                  <a:gd name="connsiteY47" fmla="*/ 5029 h 10000"/>
                  <a:gd name="connsiteX48" fmla="*/ 7654 w 10068"/>
                  <a:gd name="connsiteY48" fmla="*/ 5072 h 10000"/>
                  <a:gd name="connsiteX49" fmla="*/ 7705 w 10068"/>
                  <a:gd name="connsiteY49" fmla="*/ 5574 h 10000"/>
                  <a:gd name="connsiteX50" fmla="*/ 7737 w 10068"/>
                  <a:gd name="connsiteY50" fmla="*/ 6032 h 10000"/>
                  <a:gd name="connsiteX51" fmla="*/ 7737 w 10068"/>
                  <a:gd name="connsiteY51" fmla="*/ 6243 h 10000"/>
                  <a:gd name="connsiteX52" fmla="*/ 7769 w 10068"/>
                  <a:gd name="connsiteY52" fmla="*/ 6431 h 10000"/>
                  <a:gd name="connsiteX53" fmla="*/ 7785 w 10068"/>
                  <a:gd name="connsiteY53" fmla="*/ 6536 h 10000"/>
                  <a:gd name="connsiteX54" fmla="*/ 7820 w 10068"/>
                  <a:gd name="connsiteY54" fmla="*/ 6576 h 10000"/>
                  <a:gd name="connsiteX55" fmla="*/ 7820 w 10068"/>
                  <a:gd name="connsiteY55" fmla="*/ 6536 h 10000"/>
                  <a:gd name="connsiteX56" fmla="*/ 7870 w 10068"/>
                  <a:gd name="connsiteY56" fmla="*/ 6473 h 10000"/>
                  <a:gd name="connsiteX57" fmla="*/ 7921 w 10068"/>
                  <a:gd name="connsiteY57" fmla="*/ 6368 h 10000"/>
                  <a:gd name="connsiteX58" fmla="*/ 7970 w 10068"/>
                  <a:gd name="connsiteY58" fmla="*/ 6243 h 10000"/>
                  <a:gd name="connsiteX59" fmla="*/ 8103 w 10068"/>
                  <a:gd name="connsiteY59" fmla="*/ 5908 h 10000"/>
                  <a:gd name="connsiteX60" fmla="*/ 8184 w 10068"/>
                  <a:gd name="connsiteY60" fmla="*/ 5468 h 10000"/>
                  <a:gd name="connsiteX61" fmla="*/ 8218 w 10068"/>
                  <a:gd name="connsiteY61" fmla="*/ 5302 h 10000"/>
                  <a:gd name="connsiteX62" fmla="*/ 8218 w 10068"/>
                  <a:gd name="connsiteY62" fmla="*/ 5175 h 10000"/>
                  <a:gd name="connsiteX63" fmla="*/ 8168 w 10068"/>
                  <a:gd name="connsiteY63" fmla="*/ 4968 h 10000"/>
                  <a:gd name="connsiteX64" fmla="*/ 8103 w 10068"/>
                  <a:gd name="connsiteY64" fmla="*/ 4862 h 10000"/>
                  <a:gd name="connsiteX65" fmla="*/ 8086 w 10068"/>
                  <a:gd name="connsiteY65" fmla="*/ 4843 h 10000"/>
                  <a:gd name="connsiteX66" fmla="*/ 8218 w 10068"/>
                  <a:gd name="connsiteY66" fmla="*/ 5029 h 10000"/>
                  <a:gd name="connsiteX67" fmla="*/ 8367 w 10068"/>
                  <a:gd name="connsiteY67" fmla="*/ 5196 h 10000"/>
                  <a:gd name="connsiteX68" fmla="*/ 8568 w 10068"/>
                  <a:gd name="connsiteY68" fmla="*/ 5365 h 10000"/>
                  <a:gd name="connsiteX69" fmla="*/ 8751 w 10068"/>
                  <a:gd name="connsiteY69" fmla="*/ 5574 h 10000"/>
                  <a:gd name="connsiteX70" fmla="*/ 8900 w 10068"/>
                  <a:gd name="connsiteY70" fmla="*/ 5846 h 10000"/>
                  <a:gd name="connsiteX71" fmla="*/ 9065 w 10068"/>
                  <a:gd name="connsiteY71" fmla="*/ 6138 h 10000"/>
                  <a:gd name="connsiteX72" fmla="*/ 9198 w 10068"/>
                  <a:gd name="connsiteY72" fmla="*/ 6513 h 10000"/>
                  <a:gd name="connsiteX73" fmla="*/ 9298 w 10068"/>
                  <a:gd name="connsiteY73" fmla="*/ 6973 h 10000"/>
                  <a:gd name="connsiteX74" fmla="*/ 9364 w 10068"/>
                  <a:gd name="connsiteY74" fmla="*/ 7475 h 10000"/>
                  <a:gd name="connsiteX75" fmla="*/ 9413 w 10068"/>
                  <a:gd name="connsiteY75" fmla="*/ 7935 h 10000"/>
                  <a:gd name="connsiteX76" fmla="*/ 9413 w 10068"/>
                  <a:gd name="connsiteY76" fmla="*/ 8354 h 10000"/>
                  <a:gd name="connsiteX77" fmla="*/ 9413 w 10068"/>
                  <a:gd name="connsiteY77" fmla="*/ 8686 h 10000"/>
                  <a:gd name="connsiteX78" fmla="*/ 9413 w 10068"/>
                  <a:gd name="connsiteY78" fmla="*/ 8938 h 10000"/>
                  <a:gd name="connsiteX79" fmla="*/ 9379 w 10068"/>
                  <a:gd name="connsiteY79" fmla="*/ 9146 h 10000"/>
                  <a:gd name="connsiteX80" fmla="*/ 9379 w 10068"/>
                  <a:gd name="connsiteY80" fmla="*/ 9314 h 10000"/>
                  <a:gd name="connsiteX81" fmla="*/ 9379 w 10068"/>
                  <a:gd name="connsiteY81" fmla="*/ 9357 h 10000"/>
                  <a:gd name="connsiteX82" fmla="*/ 9429 w 10068"/>
                  <a:gd name="connsiteY82" fmla="*/ 9357 h 10000"/>
                  <a:gd name="connsiteX83" fmla="*/ 9546 w 10068"/>
                  <a:gd name="connsiteY83" fmla="*/ 9440 h 10000"/>
                  <a:gd name="connsiteX84" fmla="*/ 9696 w 10068"/>
                  <a:gd name="connsiteY84" fmla="*/ 9543 h 10000"/>
                  <a:gd name="connsiteX85" fmla="*/ 10042 w 10068"/>
                  <a:gd name="connsiteY85" fmla="*/ 10000 h 10000"/>
                  <a:gd name="connsiteX86" fmla="*/ 9099 w 10068"/>
                  <a:gd name="connsiteY86" fmla="*/ 2668 h 10000"/>
                  <a:gd name="connsiteX87" fmla="*/ 5216 w 10068"/>
                  <a:gd name="connsiteY87" fmla="*/ 1 h 10000"/>
                  <a:gd name="connsiteX88" fmla="*/ 1453 w 10068"/>
                  <a:gd name="connsiteY88"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430 w 10068"/>
                  <a:gd name="connsiteY11" fmla="*/ 3691 h 10000"/>
                  <a:gd name="connsiteX12" fmla="*/ 5573 w 10068"/>
                  <a:gd name="connsiteY12" fmla="*/ 6512 h 10000"/>
                  <a:gd name="connsiteX13" fmla="*/ 6244 w 10068"/>
                  <a:gd name="connsiteY13" fmla="*/ 3170 h 10000"/>
                  <a:gd name="connsiteX14" fmla="*/ 6278 w 10068"/>
                  <a:gd name="connsiteY14" fmla="*/ 3233 h 10000"/>
                  <a:gd name="connsiteX15" fmla="*/ 6310 w 10068"/>
                  <a:gd name="connsiteY15" fmla="*/ 3338 h 10000"/>
                  <a:gd name="connsiteX16" fmla="*/ 6359 w 10068"/>
                  <a:gd name="connsiteY16" fmla="*/ 3503 h 10000"/>
                  <a:gd name="connsiteX17" fmla="*/ 6410 w 10068"/>
                  <a:gd name="connsiteY17" fmla="*/ 3734 h 10000"/>
                  <a:gd name="connsiteX18" fmla="*/ 6458 w 10068"/>
                  <a:gd name="connsiteY18" fmla="*/ 3965 h 10000"/>
                  <a:gd name="connsiteX19" fmla="*/ 6542 w 10068"/>
                  <a:gd name="connsiteY19" fmla="*/ 4258 h 10000"/>
                  <a:gd name="connsiteX20" fmla="*/ 6627 w 10068"/>
                  <a:gd name="connsiteY20" fmla="*/ 4904 h 10000"/>
                  <a:gd name="connsiteX21" fmla="*/ 6644 w 10068"/>
                  <a:gd name="connsiteY21" fmla="*/ 5238 h 10000"/>
                  <a:gd name="connsiteX22" fmla="*/ 6644 w 10068"/>
                  <a:gd name="connsiteY22" fmla="*/ 5511 h 10000"/>
                  <a:gd name="connsiteX23" fmla="*/ 6644 w 10068"/>
                  <a:gd name="connsiteY23" fmla="*/ 5740 h 10000"/>
                  <a:gd name="connsiteX24" fmla="*/ 6627 w 10068"/>
                  <a:gd name="connsiteY24" fmla="*/ 5929 h 10000"/>
                  <a:gd name="connsiteX25" fmla="*/ 6592 w 10068"/>
                  <a:gd name="connsiteY25" fmla="*/ 6096 h 10000"/>
                  <a:gd name="connsiteX26" fmla="*/ 6577 w 10068"/>
                  <a:gd name="connsiteY26" fmla="*/ 6199 h 10000"/>
                  <a:gd name="connsiteX27" fmla="*/ 6542 w 10068"/>
                  <a:gd name="connsiteY27" fmla="*/ 6264 h 10000"/>
                  <a:gd name="connsiteX28" fmla="*/ 6542 w 10068"/>
                  <a:gd name="connsiteY28" fmla="*/ 6306 h 10000"/>
                  <a:gd name="connsiteX29" fmla="*/ 6542 w 10068"/>
                  <a:gd name="connsiteY29" fmla="*/ 6264 h 10000"/>
                  <a:gd name="connsiteX30" fmla="*/ 6627 w 10068"/>
                  <a:gd name="connsiteY30" fmla="*/ 6199 h 10000"/>
                  <a:gd name="connsiteX31" fmla="*/ 6709 w 10068"/>
                  <a:gd name="connsiteY31" fmla="*/ 6074 h 10000"/>
                  <a:gd name="connsiteX32" fmla="*/ 6774 w 10068"/>
                  <a:gd name="connsiteY32" fmla="*/ 5908 h 10000"/>
                  <a:gd name="connsiteX33" fmla="*/ 6975 w 10068"/>
                  <a:gd name="connsiteY33" fmla="*/ 5532 h 10000"/>
                  <a:gd name="connsiteX34" fmla="*/ 7154 w 10068"/>
                  <a:gd name="connsiteY34" fmla="*/ 5092 h 10000"/>
                  <a:gd name="connsiteX35" fmla="*/ 7173 w 10068"/>
                  <a:gd name="connsiteY35" fmla="*/ 4926 h 10000"/>
                  <a:gd name="connsiteX36" fmla="*/ 7206 w 10068"/>
                  <a:gd name="connsiteY36" fmla="*/ 4736 h 10000"/>
                  <a:gd name="connsiteX37" fmla="*/ 7206 w 10068"/>
                  <a:gd name="connsiteY37" fmla="*/ 4424 h 10000"/>
                  <a:gd name="connsiteX38" fmla="*/ 7154 w 10068"/>
                  <a:gd name="connsiteY38" fmla="*/ 4258 h 10000"/>
                  <a:gd name="connsiteX39" fmla="*/ 7122 w 10068"/>
                  <a:gd name="connsiteY39" fmla="*/ 4235 h 10000"/>
                  <a:gd name="connsiteX40" fmla="*/ 7122 w 10068"/>
                  <a:gd name="connsiteY40" fmla="*/ 4194 h 10000"/>
                  <a:gd name="connsiteX41" fmla="*/ 7154 w 10068"/>
                  <a:gd name="connsiteY41" fmla="*/ 4235 h 10000"/>
                  <a:gd name="connsiteX42" fmla="*/ 7206 w 10068"/>
                  <a:gd name="connsiteY42" fmla="*/ 4341 h 10000"/>
                  <a:gd name="connsiteX43" fmla="*/ 7290 w 10068"/>
                  <a:gd name="connsiteY43" fmla="*/ 4466 h 10000"/>
                  <a:gd name="connsiteX44" fmla="*/ 7389 w 10068"/>
                  <a:gd name="connsiteY44" fmla="*/ 4632 h 10000"/>
                  <a:gd name="connsiteX45" fmla="*/ 7573 w 10068"/>
                  <a:gd name="connsiteY45" fmla="*/ 4904 h 10000"/>
                  <a:gd name="connsiteX46" fmla="*/ 7638 w 10068"/>
                  <a:gd name="connsiteY46" fmla="*/ 5029 h 10000"/>
                  <a:gd name="connsiteX47" fmla="*/ 7654 w 10068"/>
                  <a:gd name="connsiteY47" fmla="*/ 5072 h 10000"/>
                  <a:gd name="connsiteX48" fmla="*/ 7705 w 10068"/>
                  <a:gd name="connsiteY48" fmla="*/ 5574 h 10000"/>
                  <a:gd name="connsiteX49" fmla="*/ 7737 w 10068"/>
                  <a:gd name="connsiteY49" fmla="*/ 6032 h 10000"/>
                  <a:gd name="connsiteX50" fmla="*/ 7737 w 10068"/>
                  <a:gd name="connsiteY50" fmla="*/ 6243 h 10000"/>
                  <a:gd name="connsiteX51" fmla="*/ 7769 w 10068"/>
                  <a:gd name="connsiteY51" fmla="*/ 6431 h 10000"/>
                  <a:gd name="connsiteX52" fmla="*/ 7785 w 10068"/>
                  <a:gd name="connsiteY52" fmla="*/ 6536 h 10000"/>
                  <a:gd name="connsiteX53" fmla="*/ 7820 w 10068"/>
                  <a:gd name="connsiteY53" fmla="*/ 6576 h 10000"/>
                  <a:gd name="connsiteX54" fmla="*/ 7820 w 10068"/>
                  <a:gd name="connsiteY54" fmla="*/ 6536 h 10000"/>
                  <a:gd name="connsiteX55" fmla="*/ 7870 w 10068"/>
                  <a:gd name="connsiteY55" fmla="*/ 6473 h 10000"/>
                  <a:gd name="connsiteX56" fmla="*/ 7921 w 10068"/>
                  <a:gd name="connsiteY56" fmla="*/ 6368 h 10000"/>
                  <a:gd name="connsiteX57" fmla="*/ 7970 w 10068"/>
                  <a:gd name="connsiteY57" fmla="*/ 6243 h 10000"/>
                  <a:gd name="connsiteX58" fmla="*/ 8103 w 10068"/>
                  <a:gd name="connsiteY58" fmla="*/ 5908 h 10000"/>
                  <a:gd name="connsiteX59" fmla="*/ 8184 w 10068"/>
                  <a:gd name="connsiteY59" fmla="*/ 5468 h 10000"/>
                  <a:gd name="connsiteX60" fmla="*/ 8218 w 10068"/>
                  <a:gd name="connsiteY60" fmla="*/ 5302 h 10000"/>
                  <a:gd name="connsiteX61" fmla="*/ 8218 w 10068"/>
                  <a:gd name="connsiteY61" fmla="*/ 5175 h 10000"/>
                  <a:gd name="connsiteX62" fmla="*/ 8168 w 10068"/>
                  <a:gd name="connsiteY62" fmla="*/ 4968 h 10000"/>
                  <a:gd name="connsiteX63" fmla="*/ 8103 w 10068"/>
                  <a:gd name="connsiteY63" fmla="*/ 4862 h 10000"/>
                  <a:gd name="connsiteX64" fmla="*/ 8086 w 10068"/>
                  <a:gd name="connsiteY64" fmla="*/ 4843 h 10000"/>
                  <a:gd name="connsiteX65" fmla="*/ 8218 w 10068"/>
                  <a:gd name="connsiteY65" fmla="*/ 5029 h 10000"/>
                  <a:gd name="connsiteX66" fmla="*/ 8367 w 10068"/>
                  <a:gd name="connsiteY66" fmla="*/ 5196 h 10000"/>
                  <a:gd name="connsiteX67" fmla="*/ 8568 w 10068"/>
                  <a:gd name="connsiteY67" fmla="*/ 5365 h 10000"/>
                  <a:gd name="connsiteX68" fmla="*/ 8751 w 10068"/>
                  <a:gd name="connsiteY68" fmla="*/ 5574 h 10000"/>
                  <a:gd name="connsiteX69" fmla="*/ 8900 w 10068"/>
                  <a:gd name="connsiteY69" fmla="*/ 5846 h 10000"/>
                  <a:gd name="connsiteX70" fmla="*/ 9065 w 10068"/>
                  <a:gd name="connsiteY70" fmla="*/ 6138 h 10000"/>
                  <a:gd name="connsiteX71" fmla="*/ 9198 w 10068"/>
                  <a:gd name="connsiteY71" fmla="*/ 6513 h 10000"/>
                  <a:gd name="connsiteX72" fmla="*/ 9298 w 10068"/>
                  <a:gd name="connsiteY72" fmla="*/ 6973 h 10000"/>
                  <a:gd name="connsiteX73" fmla="*/ 9364 w 10068"/>
                  <a:gd name="connsiteY73" fmla="*/ 7475 h 10000"/>
                  <a:gd name="connsiteX74" fmla="*/ 9413 w 10068"/>
                  <a:gd name="connsiteY74" fmla="*/ 7935 h 10000"/>
                  <a:gd name="connsiteX75" fmla="*/ 9413 w 10068"/>
                  <a:gd name="connsiteY75" fmla="*/ 8354 h 10000"/>
                  <a:gd name="connsiteX76" fmla="*/ 9413 w 10068"/>
                  <a:gd name="connsiteY76" fmla="*/ 8686 h 10000"/>
                  <a:gd name="connsiteX77" fmla="*/ 9413 w 10068"/>
                  <a:gd name="connsiteY77" fmla="*/ 8938 h 10000"/>
                  <a:gd name="connsiteX78" fmla="*/ 9379 w 10068"/>
                  <a:gd name="connsiteY78" fmla="*/ 9146 h 10000"/>
                  <a:gd name="connsiteX79" fmla="*/ 9379 w 10068"/>
                  <a:gd name="connsiteY79" fmla="*/ 9314 h 10000"/>
                  <a:gd name="connsiteX80" fmla="*/ 9379 w 10068"/>
                  <a:gd name="connsiteY80" fmla="*/ 9357 h 10000"/>
                  <a:gd name="connsiteX81" fmla="*/ 9429 w 10068"/>
                  <a:gd name="connsiteY81" fmla="*/ 9357 h 10000"/>
                  <a:gd name="connsiteX82" fmla="*/ 9546 w 10068"/>
                  <a:gd name="connsiteY82" fmla="*/ 9440 h 10000"/>
                  <a:gd name="connsiteX83" fmla="*/ 9696 w 10068"/>
                  <a:gd name="connsiteY83" fmla="*/ 9543 h 10000"/>
                  <a:gd name="connsiteX84" fmla="*/ 10042 w 10068"/>
                  <a:gd name="connsiteY84" fmla="*/ 10000 h 10000"/>
                  <a:gd name="connsiteX85" fmla="*/ 9099 w 10068"/>
                  <a:gd name="connsiteY85" fmla="*/ 2668 h 10000"/>
                  <a:gd name="connsiteX86" fmla="*/ 5216 w 10068"/>
                  <a:gd name="connsiteY86" fmla="*/ 1 h 10000"/>
                  <a:gd name="connsiteX87" fmla="*/ 1453 w 10068"/>
                  <a:gd name="connsiteY87"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73 w 10068"/>
                  <a:gd name="connsiteY11" fmla="*/ 6512 h 10000"/>
                  <a:gd name="connsiteX12" fmla="*/ 6244 w 10068"/>
                  <a:gd name="connsiteY12" fmla="*/ 3170 h 10000"/>
                  <a:gd name="connsiteX13" fmla="*/ 6278 w 10068"/>
                  <a:gd name="connsiteY13" fmla="*/ 3233 h 10000"/>
                  <a:gd name="connsiteX14" fmla="*/ 6310 w 10068"/>
                  <a:gd name="connsiteY14" fmla="*/ 3338 h 10000"/>
                  <a:gd name="connsiteX15" fmla="*/ 6359 w 10068"/>
                  <a:gd name="connsiteY15" fmla="*/ 3503 h 10000"/>
                  <a:gd name="connsiteX16" fmla="*/ 6410 w 10068"/>
                  <a:gd name="connsiteY16" fmla="*/ 3734 h 10000"/>
                  <a:gd name="connsiteX17" fmla="*/ 6458 w 10068"/>
                  <a:gd name="connsiteY17" fmla="*/ 3965 h 10000"/>
                  <a:gd name="connsiteX18" fmla="*/ 6542 w 10068"/>
                  <a:gd name="connsiteY18" fmla="*/ 4258 h 10000"/>
                  <a:gd name="connsiteX19" fmla="*/ 6627 w 10068"/>
                  <a:gd name="connsiteY19" fmla="*/ 4904 h 10000"/>
                  <a:gd name="connsiteX20" fmla="*/ 6644 w 10068"/>
                  <a:gd name="connsiteY20" fmla="*/ 5238 h 10000"/>
                  <a:gd name="connsiteX21" fmla="*/ 6644 w 10068"/>
                  <a:gd name="connsiteY21" fmla="*/ 5511 h 10000"/>
                  <a:gd name="connsiteX22" fmla="*/ 6644 w 10068"/>
                  <a:gd name="connsiteY22" fmla="*/ 5740 h 10000"/>
                  <a:gd name="connsiteX23" fmla="*/ 6627 w 10068"/>
                  <a:gd name="connsiteY23" fmla="*/ 5929 h 10000"/>
                  <a:gd name="connsiteX24" fmla="*/ 6592 w 10068"/>
                  <a:gd name="connsiteY24" fmla="*/ 6096 h 10000"/>
                  <a:gd name="connsiteX25" fmla="*/ 6577 w 10068"/>
                  <a:gd name="connsiteY25" fmla="*/ 6199 h 10000"/>
                  <a:gd name="connsiteX26" fmla="*/ 6542 w 10068"/>
                  <a:gd name="connsiteY26" fmla="*/ 6264 h 10000"/>
                  <a:gd name="connsiteX27" fmla="*/ 6542 w 10068"/>
                  <a:gd name="connsiteY27" fmla="*/ 6306 h 10000"/>
                  <a:gd name="connsiteX28" fmla="*/ 6542 w 10068"/>
                  <a:gd name="connsiteY28" fmla="*/ 6264 h 10000"/>
                  <a:gd name="connsiteX29" fmla="*/ 6627 w 10068"/>
                  <a:gd name="connsiteY29" fmla="*/ 6199 h 10000"/>
                  <a:gd name="connsiteX30" fmla="*/ 6709 w 10068"/>
                  <a:gd name="connsiteY30" fmla="*/ 6074 h 10000"/>
                  <a:gd name="connsiteX31" fmla="*/ 6774 w 10068"/>
                  <a:gd name="connsiteY31" fmla="*/ 5908 h 10000"/>
                  <a:gd name="connsiteX32" fmla="*/ 6975 w 10068"/>
                  <a:gd name="connsiteY32" fmla="*/ 5532 h 10000"/>
                  <a:gd name="connsiteX33" fmla="*/ 7154 w 10068"/>
                  <a:gd name="connsiteY33" fmla="*/ 5092 h 10000"/>
                  <a:gd name="connsiteX34" fmla="*/ 7173 w 10068"/>
                  <a:gd name="connsiteY34" fmla="*/ 4926 h 10000"/>
                  <a:gd name="connsiteX35" fmla="*/ 7206 w 10068"/>
                  <a:gd name="connsiteY35" fmla="*/ 4736 h 10000"/>
                  <a:gd name="connsiteX36" fmla="*/ 7206 w 10068"/>
                  <a:gd name="connsiteY36" fmla="*/ 4424 h 10000"/>
                  <a:gd name="connsiteX37" fmla="*/ 7154 w 10068"/>
                  <a:gd name="connsiteY37" fmla="*/ 4258 h 10000"/>
                  <a:gd name="connsiteX38" fmla="*/ 7122 w 10068"/>
                  <a:gd name="connsiteY38" fmla="*/ 4235 h 10000"/>
                  <a:gd name="connsiteX39" fmla="*/ 7122 w 10068"/>
                  <a:gd name="connsiteY39" fmla="*/ 4194 h 10000"/>
                  <a:gd name="connsiteX40" fmla="*/ 7154 w 10068"/>
                  <a:gd name="connsiteY40" fmla="*/ 4235 h 10000"/>
                  <a:gd name="connsiteX41" fmla="*/ 7206 w 10068"/>
                  <a:gd name="connsiteY41" fmla="*/ 4341 h 10000"/>
                  <a:gd name="connsiteX42" fmla="*/ 7290 w 10068"/>
                  <a:gd name="connsiteY42" fmla="*/ 4466 h 10000"/>
                  <a:gd name="connsiteX43" fmla="*/ 7389 w 10068"/>
                  <a:gd name="connsiteY43" fmla="*/ 4632 h 10000"/>
                  <a:gd name="connsiteX44" fmla="*/ 7573 w 10068"/>
                  <a:gd name="connsiteY44" fmla="*/ 4904 h 10000"/>
                  <a:gd name="connsiteX45" fmla="*/ 7638 w 10068"/>
                  <a:gd name="connsiteY45" fmla="*/ 5029 h 10000"/>
                  <a:gd name="connsiteX46" fmla="*/ 7654 w 10068"/>
                  <a:gd name="connsiteY46" fmla="*/ 5072 h 10000"/>
                  <a:gd name="connsiteX47" fmla="*/ 7705 w 10068"/>
                  <a:gd name="connsiteY47" fmla="*/ 5574 h 10000"/>
                  <a:gd name="connsiteX48" fmla="*/ 7737 w 10068"/>
                  <a:gd name="connsiteY48" fmla="*/ 6032 h 10000"/>
                  <a:gd name="connsiteX49" fmla="*/ 7737 w 10068"/>
                  <a:gd name="connsiteY49" fmla="*/ 6243 h 10000"/>
                  <a:gd name="connsiteX50" fmla="*/ 7769 w 10068"/>
                  <a:gd name="connsiteY50" fmla="*/ 6431 h 10000"/>
                  <a:gd name="connsiteX51" fmla="*/ 7785 w 10068"/>
                  <a:gd name="connsiteY51" fmla="*/ 6536 h 10000"/>
                  <a:gd name="connsiteX52" fmla="*/ 7820 w 10068"/>
                  <a:gd name="connsiteY52" fmla="*/ 6576 h 10000"/>
                  <a:gd name="connsiteX53" fmla="*/ 7820 w 10068"/>
                  <a:gd name="connsiteY53" fmla="*/ 6536 h 10000"/>
                  <a:gd name="connsiteX54" fmla="*/ 7870 w 10068"/>
                  <a:gd name="connsiteY54" fmla="*/ 6473 h 10000"/>
                  <a:gd name="connsiteX55" fmla="*/ 7921 w 10068"/>
                  <a:gd name="connsiteY55" fmla="*/ 6368 h 10000"/>
                  <a:gd name="connsiteX56" fmla="*/ 7970 w 10068"/>
                  <a:gd name="connsiteY56" fmla="*/ 6243 h 10000"/>
                  <a:gd name="connsiteX57" fmla="*/ 8103 w 10068"/>
                  <a:gd name="connsiteY57" fmla="*/ 5908 h 10000"/>
                  <a:gd name="connsiteX58" fmla="*/ 8184 w 10068"/>
                  <a:gd name="connsiteY58" fmla="*/ 5468 h 10000"/>
                  <a:gd name="connsiteX59" fmla="*/ 8218 w 10068"/>
                  <a:gd name="connsiteY59" fmla="*/ 5302 h 10000"/>
                  <a:gd name="connsiteX60" fmla="*/ 8218 w 10068"/>
                  <a:gd name="connsiteY60" fmla="*/ 5175 h 10000"/>
                  <a:gd name="connsiteX61" fmla="*/ 8168 w 10068"/>
                  <a:gd name="connsiteY61" fmla="*/ 4968 h 10000"/>
                  <a:gd name="connsiteX62" fmla="*/ 8103 w 10068"/>
                  <a:gd name="connsiteY62" fmla="*/ 4862 h 10000"/>
                  <a:gd name="connsiteX63" fmla="*/ 8086 w 10068"/>
                  <a:gd name="connsiteY63" fmla="*/ 4843 h 10000"/>
                  <a:gd name="connsiteX64" fmla="*/ 8218 w 10068"/>
                  <a:gd name="connsiteY64" fmla="*/ 5029 h 10000"/>
                  <a:gd name="connsiteX65" fmla="*/ 8367 w 10068"/>
                  <a:gd name="connsiteY65" fmla="*/ 5196 h 10000"/>
                  <a:gd name="connsiteX66" fmla="*/ 8568 w 10068"/>
                  <a:gd name="connsiteY66" fmla="*/ 5365 h 10000"/>
                  <a:gd name="connsiteX67" fmla="*/ 8751 w 10068"/>
                  <a:gd name="connsiteY67" fmla="*/ 5574 h 10000"/>
                  <a:gd name="connsiteX68" fmla="*/ 8900 w 10068"/>
                  <a:gd name="connsiteY68" fmla="*/ 5846 h 10000"/>
                  <a:gd name="connsiteX69" fmla="*/ 9065 w 10068"/>
                  <a:gd name="connsiteY69" fmla="*/ 6138 h 10000"/>
                  <a:gd name="connsiteX70" fmla="*/ 9198 w 10068"/>
                  <a:gd name="connsiteY70" fmla="*/ 6513 h 10000"/>
                  <a:gd name="connsiteX71" fmla="*/ 9298 w 10068"/>
                  <a:gd name="connsiteY71" fmla="*/ 6973 h 10000"/>
                  <a:gd name="connsiteX72" fmla="*/ 9364 w 10068"/>
                  <a:gd name="connsiteY72" fmla="*/ 7475 h 10000"/>
                  <a:gd name="connsiteX73" fmla="*/ 9413 w 10068"/>
                  <a:gd name="connsiteY73" fmla="*/ 7935 h 10000"/>
                  <a:gd name="connsiteX74" fmla="*/ 9413 w 10068"/>
                  <a:gd name="connsiteY74" fmla="*/ 8354 h 10000"/>
                  <a:gd name="connsiteX75" fmla="*/ 9413 w 10068"/>
                  <a:gd name="connsiteY75" fmla="*/ 8686 h 10000"/>
                  <a:gd name="connsiteX76" fmla="*/ 9413 w 10068"/>
                  <a:gd name="connsiteY76" fmla="*/ 8938 h 10000"/>
                  <a:gd name="connsiteX77" fmla="*/ 9379 w 10068"/>
                  <a:gd name="connsiteY77" fmla="*/ 9146 h 10000"/>
                  <a:gd name="connsiteX78" fmla="*/ 9379 w 10068"/>
                  <a:gd name="connsiteY78" fmla="*/ 9314 h 10000"/>
                  <a:gd name="connsiteX79" fmla="*/ 9379 w 10068"/>
                  <a:gd name="connsiteY79" fmla="*/ 9357 h 10000"/>
                  <a:gd name="connsiteX80" fmla="*/ 9429 w 10068"/>
                  <a:gd name="connsiteY80" fmla="*/ 9357 h 10000"/>
                  <a:gd name="connsiteX81" fmla="*/ 9546 w 10068"/>
                  <a:gd name="connsiteY81" fmla="*/ 9440 h 10000"/>
                  <a:gd name="connsiteX82" fmla="*/ 9696 w 10068"/>
                  <a:gd name="connsiteY82" fmla="*/ 9543 h 10000"/>
                  <a:gd name="connsiteX83" fmla="*/ 10042 w 10068"/>
                  <a:gd name="connsiteY83" fmla="*/ 10000 h 10000"/>
                  <a:gd name="connsiteX84" fmla="*/ 9099 w 10068"/>
                  <a:gd name="connsiteY84" fmla="*/ 2668 h 10000"/>
                  <a:gd name="connsiteX85" fmla="*/ 5216 w 10068"/>
                  <a:gd name="connsiteY85" fmla="*/ 1 h 10000"/>
                  <a:gd name="connsiteX86" fmla="*/ 1453 w 10068"/>
                  <a:gd name="connsiteY86"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73 w 10068"/>
                  <a:gd name="connsiteY11" fmla="*/ 6512 h 10000"/>
                  <a:gd name="connsiteX12" fmla="*/ 6244 w 10068"/>
                  <a:gd name="connsiteY12" fmla="*/ 3170 h 10000"/>
                  <a:gd name="connsiteX13" fmla="*/ 6278 w 10068"/>
                  <a:gd name="connsiteY13" fmla="*/ 3233 h 10000"/>
                  <a:gd name="connsiteX14" fmla="*/ 6310 w 10068"/>
                  <a:gd name="connsiteY14" fmla="*/ 3338 h 10000"/>
                  <a:gd name="connsiteX15" fmla="*/ 6359 w 10068"/>
                  <a:gd name="connsiteY15" fmla="*/ 3503 h 10000"/>
                  <a:gd name="connsiteX16" fmla="*/ 6410 w 10068"/>
                  <a:gd name="connsiteY16" fmla="*/ 3734 h 10000"/>
                  <a:gd name="connsiteX17" fmla="*/ 6458 w 10068"/>
                  <a:gd name="connsiteY17" fmla="*/ 3965 h 10000"/>
                  <a:gd name="connsiteX18" fmla="*/ 6542 w 10068"/>
                  <a:gd name="connsiteY18" fmla="*/ 4258 h 10000"/>
                  <a:gd name="connsiteX19" fmla="*/ 6627 w 10068"/>
                  <a:gd name="connsiteY19" fmla="*/ 4904 h 10000"/>
                  <a:gd name="connsiteX20" fmla="*/ 6644 w 10068"/>
                  <a:gd name="connsiteY20" fmla="*/ 5238 h 10000"/>
                  <a:gd name="connsiteX21" fmla="*/ 6644 w 10068"/>
                  <a:gd name="connsiteY21" fmla="*/ 5511 h 10000"/>
                  <a:gd name="connsiteX22" fmla="*/ 6644 w 10068"/>
                  <a:gd name="connsiteY22" fmla="*/ 5740 h 10000"/>
                  <a:gd name="connsiteX23" fmla="*/ 6627 w 10068"/>
                  <a:gd name="connsiteY23" fmla="*/ 5929 h 10000"/>
                  <a:gd name="connsiteX24" fmla="*/ 6592 w 10068"/>
                  <a:gd name="connsiteY24" fmla="*/ 6096 h 10000"/>
                  <a:gd name="connsiteX25" fmla="*/ 6577 w 10068"/>
                  <a:gd name="connsiteY25" fmla="*/ 6199 h 10000"/>
                  <a:gd name="connsiteX26" fmla="*/ 6542 w 10068"/>
                  <a:gd name="connsiteY26" fmla="*/ 6264 h 10000"/>
                  <a:gd name="connsiteX27" fmla="*/ 6542 w 10068"/>
                  <a:gd name="connsiteY27" fmla="*/ 6306 h 10000"/>
                  <a:gd name="connsiteX28" fmla="*/ 6542 w 10068"/>
                  <a:gd name="connsiteY28" fmla="*/ 6264 h 10000"/>
                  <a:gd name="connsiteX29" fmla="*/ 6627 w 10068"/>
                  <a:gd name="connsiteY29" fmla="*/ 6199 h 10000"/>
                  <a:gd name="connsiteX30" fmla="*/ 6709 w 10068"/>
                  <a:gd name="connsiteY30" fmla="*/ 6074 h 10000"/>
                  <a:gd name="connsiteX31" fmla="*/ 6774 w 10068"/>
                  <a:gd name="connsiteY31" fmla="*/ 5908 h 10000"/>
                  <a:gd name="connsiteX32" fmla="*/ 6975 w 10068"/>
                  <a:gd name="connsiteY32" fmla="*/ 5532 h 10000"/>
                  <a:gd name="connsiteX33" fmla="*/ 7154 w 10068"/>
                  <a:gd name="connsiteY33" fmla="*/ 5092 h 10000"/>
                  <a:gd name="connsiteX34" fmla="*/ 7173 w 10068"/>
                  <a:gd name="connsiteY34" fmla="*/ 4926 h 10000"/>
                  <a:gd name="connsiteX35" fmla="*/ 7206 w 10068"/>
                  <a:gd name="connsiteY35" fmla="*/ 4736 h 10000"/>
                  <a:gd name="connsiteX36" fmla="*/ 7206 w 10068"/>
                  <a:gd name="connsiteY36" fmla="*/ 4424 h 10000"/>
                  <a:gd name="connsiteX37" fmla="*/ 7154 w 10068"/>
                  <a:gd name="connsiteY37" fmla="*/ 4258 h 10000"/>
                  <a:gd name="connsiteX38" fmla="*/ 7122 w 10068"/>
                  <a:gd name="connsiteY38" fmla="*/ 4235 h 10000"/>
                  <a:gd name="connsiteX39" fmla="*/ 7122 w 10068"/>
                  <a:gd name="connsiteY39" fmla="*/ 4194 h 10000"/>
                  <a:gd name="connsiteX40" fmla="*/ 7154 w 10068"/>
                  <a:gd name="connsiteY40" fmla="*/ 4235 h 10000"/>
                  <a:gd name="connsiteX41" fmla="*/ 7206 w 10068"/>
                  <a:gd name="connsiteY41" fmla="*/ 4341 h 10000"/>
                  <a:gd name="connsiteX42" fmla="*/ 7290 w 10068"/>
                  <a:gd name="connsiteY42" fmla="*/ 4466 h 10000"/>
                  <a:gd name="connsiteX43" fmla="*/ 7389 w 10068"/>
                  <a:gd name="connsiteY43" fmla="*/ 4632 h 10000"/>
                  <a:gd name="connsiteX44" fmla="*/ 7573 w 10068"/>
                  <a:gd name="connsiteY44" fmla="*/ 4904 h 10000"/>
                  <a:gd name="connsiteX45" fmla="*/ 7638 w 10068"/>
                  <a:gd name="connsiteY45" fmla="*/ 5029 h 10000"/>
                  <a:gd name="connsiteX46" fmla="*/ 7654 w 10068"/>
                  <a:gd name="connsiteY46" fmla="*/ 5072 h 10000"/>
                  <a:gd name="connsiteX47" fmla="*/ 7705 w 10068"/>
                  <a:gd name="connsiteY47" fmla="*/ 5574 h 10000"/>
                  <a:gd name="connsiteX48" fmla="*/ 7737 w 10068"/>
                  <a:gd name="connsiteY48" fmla="*/ 6032 h 10000"/>
                  <a:gd name="connsiteX49" fmla="*/ 7737 w 10068"/>
                  <a:gd name="connsiteY49" fmla="*/ 6243 h 10000"/>
                  <a:gd name="connsiteX50" fmla="*/ 7769 w 10068"/>
                  <a:gd name="connsiteY50" fmla="*/ 6431 h 10000"/>
                  <a:gd name="connsiteX51" fmla="*/ 7785 w 10068"/>
                  <a:gd name="connsiteY51" fmla="*/ 6536 h 10000"/>
                  <a:gd name="connsiteX52" fmla="*/ 7820 w 10068"/>
                  <a:gd name="connsiteY52" fmla="*/ 6576 h 10000"/>
                  <a:gd name="connsiteX53" fmla="*/ 7820 w 10068"/>
                  <a:gd name="connsiteY53" fmla="*/ 6536 h 10000"/>
                  <a:gd name="connsiteX54" fmla="*/ 7870 w 10068"/>
                  <a:gd name="connsiteY54" fmla="*/ 6473 h 10000"/>
                  <a:gd name="connsiteX55" fmla="*/ 7921 w 10068"/>
                  <a:gd name="connsiteY55" fmla="*/ 6368 h 10000"/>
                  <a:gd name="connsiteX56" fmla="*/ 7970 w 10068"/>
                  <a:gd name="connsiteY56" fmla="*/ 6243 h 10000"/>
                  <a:gd name="connsiteX57" fmla="*/ 8103 w 10068"/>
                  <a:gd name="connsiteY57" fmla="*/ 5908 h 10000"/>
                  <a:gd name="connsiteX58" fmla="*/ 8184 w 10068"/>
                  <a:gd name="connsiteY58" fmla="*/ 5468 h 10000"/>
                  <a:gd name="connsiteX59" fmla="*/ 8218 w 10068"/>
                  <a:gd name="connsiteY59" fmla="*/ 5302 h 10000"/>
                  <a:gd name="connsiteX60" fmla="*/ 8218 w 10068"/>
                  <a:gd name="connsiteY60" fmla="*/ 5175 h 10000"/>
                  <a:gd name="connsiteX61" fmla="*/ 8168 w 10068"/>
                  <a:gd name="connsiteY61" fmla="*/ 4968 h 10000"/>
                  <a:gd name="connsiteX62" fmla="*/ 8103 w 10068"/>
                  <a:gd name="connsiteY62" fmla="*/ 4862 h 10000"/>
                  <a:gd name="connsiteX63" fmla="*/ 8086 w 10068"/>
                  <a:gd name="connsiteY63" fmla="*/ 4843 h 10000"/>
                  <a:gd name="connsiteX64" fmla="*/ 8218 w 10068"/>
                  <a:gd name="connsiteY64" fmla="*/ 5029 h 10000"/>
                  <a:gd name="connsiteX65" fmla="*/ 8367 w 10068"/>
                  <a:gd name="connsiteY65" fmla="*/ 5196 h 10000"/>
                  <a:gd name="connsiteX66" fmla="*/ 8568 w 10068"/>
                  <a:gd name="connsiteY66" fmla="*/ 5365 h 10000"/>
                  <a:gd name="connsiteX67" fmla="*/ 8751 w 10068"/>
                  <a:gd name="connsiteY67" fmla="*/ 5574 h 10000"/>
                  <a:gd name="connsiteX68" fmla="*/ 8900 w 10068"/>
                  <a:gd name="connsiteY68" fmla="*/ 5846 h 10000"/>
                  <a:gd name="connsiteX69" fmla="*/ 9065 w 10068"/>
                  <a:gd name="connsiteY69" fmla="*/ 6138 h 10000"/>
                  <a:gd name="connsiteX70" fmla="*/ 9198 w 10068"/>
                  <a:gd name="connsiteY70" fmla="*/ 6513 h 10000"/>
                  <a:gd name="connsiteX71" fmla="*/ 9298 w 10068"/>
                  <a:gd name="connsiteY71" fmla="*/ 6973 h 10000"/>
                  <a:gd name="connsiteX72" fmla="*/ 9364 w 10068"/>
                  <a:gd name="connsiteY72" fmla="*/ 7475 h 10000"/>
                  <a:gd name="connsiteX73" fmla="*/ 9413 w 10068"/>
                  <a:gd name="connsiteY73" fmla="*/ 7935 h 10000"/>
                  <a:gd name="connsiteX74" fmla="*/ 9413 w 10068"/>
                  <a:gd name="connsiteY74" fmla="*/ 8354 h 10000"/>
                  <a:gd name="connsiteX75" fmla="*/ 9413 w 10068"/>
                  <a:gd name="connsiteY75" fmla="*/ 8686 h 10000"/>
                  <a:gd name="connsiteX76" fmla="*/ 9413 w 10068"/>
                  <a:gd name="connsiteY76" fmla="*/ 8938 h 10000"/>
                  <a:gd name="connsiteX77" fmla="*/ 9379 w 10068"/>
                  <a:gd name="connsiteY77" fmla="*/ 9146 h 10000"/>
                  <a:gd name="connsiteX78" fmla="*/ 9379 w 10068"/>
                  <a:gd name="connsiteY78" fmla="*/ 9314 h 10000"/>
                  <a:gd name="connsiteX79" fmla="*/ 9379 w 10068"/>
                  <a:gd name="connsiteY79" fmla="*/ 9357 h 10000"/>
                  <a:gd name="connsiteX80" fmla="*/ 9429 w 10068"/>
                  <a:gd name="connsiteY80" fmla="*/ 9357 h 10000"/>
                  <a:gd name="connsiteX81" fmla="*/ 9546 w 10068"/>
                  <a:gd name="connsiteY81" fmla="*/ 9440 h 10000"/>
                  <a:gd name="connsiteX82" fmla="*/ 9696 w 10068"/>
                  <a:gd name="connsiteY82" fmla="*/ 9543 h 10000"/>
                  <a:gd name="connsiteX83" fmla="*/ 10042 w 10068"/>
                  <a:gd name="connsiteY83" fmla="*/ 10000 h 10000"/>
                  <a:gd name="connsiteX84" fmla="*/ 9099 w 10068"/>
                  <a:gd name="connsiteY84" fmla="*/ 2668 h 10000"/>
                  <a:gd name="connsiteX85" fmla="*/ 5216 w 10068"/>
                  <a:gd name="connsiteY85" fmla="*/ 1 h 10000"/>
                  <a:gd name="connsiteX86" fmla="*/ 1453 w 10068"/>
                  <a:gd name="connsiteY86"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73 w 10068"/>
                  <a:gd name="connsiteY11" fmla="*/ 6512 h 10000"/>
                  <a:gd name="connsiteX12" fmla="*/ 6244 w 10068"/>
                  <a:gd name="connsiteY12" fmla="*/ 3170 h 10000"/>
                  <a:gd name="connsiteX13" fmla="*/ 6278 w 10068"/>
                  <a:gd name="connsiteY13" fmla="*/ 3233 h 10000"/>
                  <a:gd name="connsiteX14" fmla="*/ 6310 w 10068"/>
                  <a:gd name="connsiteY14" fmla="*/ 3338 h 10000"/>
                  <a:gd name="connsiteX15" fmla="*/ 6359 w 10068"/>
                  <a:gd name="connsiteY15" fmla="*/ 3503 h 10000"/>
                  <a:gd name="connsiteX16" fmla="*/ 6410 w 10068"/>
                  <a:gd name="connsiteY16" fmla="*/ 3734 h 10000"/>
                  <a:gd name="connsiteX17" fmla="*/ 6458 w 10068"/>
                  <a:gd name="connsiteY17" fmla="*/ 3965 h 10000"/>
                  <a:gd name="connsiteX18" fmla="*/ 6542 w 10068"/>
                  <a:gd name="connsiteY18" fmla="*/ 4258 h 10000"/>
                  <a:gd name="connsiteX19" fmla="*/ 6627 w 10068"/>
                  <a:gd name="connsiteY19" fmla="*/ 4904 h 10000"/>
                  <a:gd name="connsiteX20" fmla="*/ 6644 w 10068"/>
                  <a:gd name="connsiteY20" fmla="*/ 5238 h 10000"/>
                  <a:gd name="connsiteX21" fmla="*/ 6644 w 10068"/>
                  <a:gd name="connsiteY21" fmla="*/ 5511 h 10000"/>
                  <a:gd name="connsiteX22" fmla="*/ 6644 w 10068"/>
                  <a:gd name="connsiteY22" fmla="*/ 5740 h 10000"/>
                  <a:gd name="connsiteX23" fmla="*/ 6627 w 10068"/>
                  <a:gd name="connsiteY23" fmla="*/ 5929 h 10000"/>
                  <a:gd name="connsiteX24" fmla="*/ 6592 w 10068"/>
                  <a:gd name="connsiteY24" fmla="*/ 6096 h 10000"/>
                  <a:gd name="connsiteX25" fmla="*/ 6577 w 10068"/>
                  <a:gd name="connsiteY25" fmla="*/ 6199 h 10000"/>
                  <a:gd name="connsiteX26" fmla="*/ 6542 w 10068"/>
                  <a:gd name="connsiteY26" fmla="*/ 6264 h 10000"/>
                  <a:gd name="connsiteX27" fmla="*/ 6542 w 10068"/>
                  <a:gd name="connsiteY27" fmla="*/ 6306 h 10000"/>
                  <a:gd name="connsiteX28" fmla="*/ 6542 w 10068"/>
                  <a:gd name="connsiteY28" fmla="*/ 6264 h 10000"/>
                  <a:gd name="connsiteX29" fmla="*/ 6627 w 10068"/>
                  <a:gd name="connsiteY29" fmla="*/ 6199 h 10000"/>
                  <a:gd name="connsiteX30" fmla="*/ 6709 w 10068"/>
                  <a:gd name="connsiteY30" fmla="*/ 6074 h 10000"/>
                  <a:gd name="connsiteX31" fmla="*/ 6774 w 10068"/>
                  <a:gd name="connsiteY31" fmla="*/ 5908 h 10000"/>
                  <a:gd name="connsiteX32" fmla="*/ 6975 w 10068"/>
                  <a:gd name="connsiteY32" fmla="*/ 5532 h 10000"/>
                  <a:gd name="connsiteX33" fmla="*/ 7154 w 10068"/>
                  <a:gd name="connsiteY33" fmla="*/ 5092 h 10000"/>
                  <a:gd name="connsiteX34" fmla="*/ 7173 w 10068"/>
                  <a:gd name="connsiteY34" fmla="*/ 4926 h 10000"/>
                  <a:gd name="connsiteX35" fmla="*/ 7206 w 10068"/>
                  <a:gd name="connsiteY35" fmla="*/ 4736 h 10000"/>
                  <a:gd name="connsiteX36" fmla="*/ 7206 w 10068"/>
                  <a:gd name="connsiteY36" fmla="*/ 4424 h 10000"/>
                  <a:gd name="connsiteX37" fmla="*/ 7154 w 10068"/>
                  <a:gd name="connsiteY37" fmla="*/ 4258 h 10000"/>
                  <a:gd name="connsiteX38" fmla="*/ 7122 w 10068"/>
                  <a:gd name="connsiteY38" fmla="*/ 4235 h 10000"/>
                  <a:gd name="connsiteX39" fmla="*/ 7122 w 10068"/>
                  <a:gd name="connsiteY39" fmla="*/ 4194 h 10000"/>
                  <a:gd name="connsiteX40" fmla="*/ 7154 w 10068"/>
                  <a:gd name="connsiteY40" fmla="*/ 4235 h 10000"/>
                  <a:gd name="connsiteX41" fmla="*/ 7206 w 10068"/>
                  <a:gd name="connsiteY41" fmla="*/ 4341 h 10000"/>
                  <a:gd name="connsiteX42" fmla="*/ 7290 w 10068"/>
                  <a:gd name="connsiteY42" fmla="*/ 4466 h 10000"/>
                  <a:gd name="connsiteX43" fmla="*/ 7389 w 10068"/>
                  <a:gd name="connsiteY43" fmla="*/ 4632 h 10000"/>
                  <a:gd name="connsiteX44" fmla="*/ 7573 w 10068"/>
                  <a:gd name="connsiteY44" fmla="*/ 4904 h 10000"/>
                  <a:gd name="connsiteX45" fmla="*/ 7638 w 10068"/>
                  <a:gd name="connsiteY45" fmla="*/ 5029 h 10000"/>
                  <a:gd name="connsiteX46" fmla="*/ 7654 w 10068"/>
                  <a:gd name="connsiteY46" fmla="*/ 5072 h 10000"/>
                  <a:gd name="connsiteX47" fmla="*/ 7705 w 10068"/>
                  <a:gd name="connsiteY47" fmla="*/ 5574 h 10000"/>
                  <a:gd name="connsiteX48" fmla="*/ 7737 w 10068"/>
                  <a:gd name="connsiteY48" fmla="*/ 6032 h 10000"/>
                  <a:gd name="connsiteX49" fmla="*/ 7737 w 10068"/>
                  <a:gd name="connsiteY49" fmla="*/ 6243 h 10000"/>
                  <a:gd name="connsiteX50" fmla="*/ 7769 w 10068"/>
                  <a:gd name="connsiteY50" fmla="*/ 6431 h 10000"/>
                  <a:gd name="connsiteX51" fmla="*/ 7785 w 10068"/>
                  <a:gd name="connsiteY51" fmla="*/ 6536 h 10000"/>
                  <a:gd name="connsiteX52" fmla="*/ 7820 w 10068"/>
                  <a:gd name="connsiteY52" fmla="*/ 6576 h 10000"/>
                  <a:gd name="connsiteX53" fmla="*/ 7820 w 10068"/>
                  <a:gd name="connsiteY53" fmla="*/ 6536 h 10000"/>
                  <a:gd name="connsiteX54" fmla="*/ 7870 w 10068"/>
                  <a:gd name="connsiteY54" fmla="*/ 6473 h 10000"/>
                  <a:gd name="connsiteX55" fmla="*/ 7921 w 10068"/>
                  <a:gd name="connsiteY55" fmla="*/ 6368 h 10000"/>
                  <a:gd name="connsiteX56" fmla="*/ 7970 w 10068"/>
                  <a:gd name="connsiteY56" fmla="*/ 6243 h 10000"/>
                  <a:gd name="connsiteX57" fmla="*/ 8103 w 10068"/>
                  <a:gd name="connsiteY57" fmla="*/ 5908 h 10000"/>
                  <a:gd name="connsiteX58" fmla="*/ 8184 w 10068"/>
                  <a:gd name="connsiteY58" fmla="*/ 5468 h 10000"/>
                  <a:gd name="connsiteX59" fmla="*/ 8218 w 10068"/>
                  <a:gd name="connsiteY59" fmla="*/ 5302 h 10000"/>
                  <a:gd name="connsiteX60" fmla="*/ 8218 w 10068"/>
                  <a:gd name="connsiteY60" fmla="*/ 5175 h 10000"/>
                  <a:gd name="connsiteX61" fmla="*/ 8168 w 10068"/>
                  <a:gd name="connsiteY61" fmla="*/ 4968 h 10000"/>
                  <a:gd name="connsiteX62" fmla="*/ 8103 w 10068"/>
                  <a:gd name="connsiteY62" fmla="*/ 4862 h 10000"/>
                  <a:gd name="connsiteX63" fmla="*/ 8086 w 10068"/>
                  <a:gd name="connsiteY63" fmla="*/ 4843 h 10000"/>
                  <a:gd name="connsiteX64" fmla="*/ 8218 w 10068"/>
                  <a:gd name="connsiteY64" fmla="*/ 5029 h 10000"/>
                  <a:gd name="connsiteX65" fmla="*/ 8367 w 10068"/>
                  <a:gd name="connsiteY65" fmla="*/ 5196 h 10000"/>
                  <a:gd name="connsiteX66" fmla="*/ 8568 w 10068"/>
                  <a:gd name="connsiteY66" fmla="*/ 5365 h 10000"/>
                  <a:gd name="connsiteX67" fmla="*/ 8751 w 10068"/>
                  <a:gd name="connsiteY67" fmla="*/ 5574 h 10000"/>
                  <a:gd name="connsiteX68" fmla="*/ 8900 w 10068"/>
                  <a:gd name="connsiteY68" fmla="*/ 5846 h 10000"/>
                  <a:gd name="connsiteX69" fmla="*/ 9065 w 10068"/>
                  <a:gd name="connsiteY69" fmla="*/ 6138 h 10000"/>
                  <a:gd name="connsiteX70" fmla="*/ 9198 w 10068"/>
                  <a:gd name="connsiteY70" fmla="*/ 6513 h 10000"/>
                  <a:gd name="connsiteX71" fmla="*/ 9298 w 10068"/>
                  <a:gd name="connsiteY71" fmla="*/ 6973 h 10000"/>
                  <a:gd name="connsiteX72" fmla="*/ 9364 w 10068"/>
                  <a:gd name="connsiteY72" fmla="*/ 7475 h 10000"/>
                  <a:gd name="connsiteX73" fmla="*/ 9413 w 10068"/>
                  <a:gd name="connsiteY73" fmla="*/ 7935 h 10000"/>
                  <a:gd name="connsiteX74" fmla="*/ 9413 w 10068"/>
                  <a:gd name="connsiteY74" fmla="*/ 8354 h 10000"/>
                  <a:gd name="connsiteX75" fmla="*/ 9413 w 10068"/>
                  <a:gd name="connsiteY75" fmla="*/ 8686 h 10000"/>
                  <a:gd name="connsiteX76" fmla="*/ 9413 w 10068"/>
                  <a:gd name="connsiteY76" fmla="*/ 8938 h 10000"/>
                  <a:gd name="connsiteX77" fmla="*/ 9379 w 10068"/>
                  <a:gd name="connsiteY77" fmla="*/ 9146 h 10000"/>
                  <a:gd name="connsiteX78" fmla="*/ 9379 w 10068"/>
                  <a:gd name="connsiteY78" fmla="*/ 9314 h 10000"/>
                  <a:gd name="connsiteX79" fmla="*/ 9379 w 10068"/>
                  <a:gd name="connsiteY79" fmla="*/ 9357 h 10000"/>
                  <a:gd name="connsiteX80" fmla="*/ 9429 w 10068"/>
                  <a:gd name="connsiteY80" fmla="*/ 9357 h 10000"/>
                  <a:gd name="connsiteX81" fmla="*/ 9546 w 10068"/>
                  <a:gd name="connsiteY81" fmla="*/ 9440 h 10000"/>
                  <a:gd name="connsiteX82" fmla="*/ 9696 w 10068"/>
                  <a:gd name="connsiteY82" fmla="*/ 9543 h 10000"/>
                  <a:gd name="connsiteX83" fmla="*/ 10042 w 10068"/>
                  <a:gd name="connsiteY83" fmla="*/ 10000 h 10000"/>
                  <a:gd name="connsiteX84" fmla="*/ 9099 w 10068"/>
                  <a:gd name="connsiteY84" fmla="*/ 2668 h 10000"/>
                  <a:gd name="connsiteX85" fmla="*/ 5216 w 10068"/>
                  <a:gd name="connsiteY85" fmla="*/ 1 h 10000"/>
                  <a:gd name="connsiteX86" fmla="*/ 1453 w 10068"/>
                  <a:gd name="connsiteY86"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73 w 10068"/>
                  <a:gd name="connsiteY11" fmla="*/ 6512 h 10000"/>
                  <a:gd name="connsiteX12" fmla="*/ 6202 w 10068"/>
                  <a:gd name="connsiteY12" fmla="*/ 3106 h 10000"/>
                  <a:gd name="connsiteX13" fmla="*/ 6278 w 10068"/>
                  <a:gd name="connsiteY13" fmla="*/ 3233 h 10000"/>
                  <a:gd name="connsiteX14" fmla="*/ 6310 w 10068"/>
                  <a:gd name="connsiteY14" fmla="*/ 3338 h 10000"/>
                  <a:gd name="connsiteX15" fmla="*/ 6359 w 10068"/>
                  <a:gd name="connsiteY15" fmla="*/ 3503 h 10000"/>
                  <a:gd name="connsiteX16" fmla="*/ 6410 w 10068"/>
                  <a:gd name="connsiteY16" fmla="*/ 3734 h 10000"/>
                  <a:gd name="connsiteX17" fmla="*/ 6458 w 10068"/>
                  <a:gd name="connsiteY17" fmla="*/ 3965 h 10000"/>
                  <a:gd name="connsiteX18" fmla="*/ 6542 w 10068"/>
                  <a:gd name="connsiteY18" fmla="*/ 4258 h 10000"/>
                  <a:gd name="connsiteX19" fmla="*/ 6627 w 10068"/>
                  <a:gd name="connsiteY19" fmla="*/ 4904 h 10000"/>
                  <a:gd name="connsiteX20" fmla="*/ 6644 w 10068"/>
                  <a:gd name="connsiteY20" fmla="*/ 5238 h 10000"/>
                  <a:gd name="connsiteX21" fmla="*/ 6644 w 10068"/>
                  <a:gd name="connsiteY21" fmla="*/ 5511 h 10000"/>
                  <a:gd name="connsiteX22" fmla="*/ 6644 w 10068"/>
                  <a:gd name="connsiteY22" fmla="*/ 5740 h 10000"/>
                  <a:gd name="connsiteX23" fmla="*/ 6627 w 10068"/>
                  <a:gd name="connsiteY23" fmla="*/ 5929 h 10000"/>
                  <a:gd name="connsiteX24" fmla="*/ 6592 w 10068"/>
                  <a:gd name="connsiteY24" fmla="*/ 6096 h 10000"/>
                  <a:gd name="connsiteX25" fmla="*/ 6577 w 10068"/>
                  <a:gd name="connsiteY25" fmla="*/ 6199 h 10000"/>
                  <a:gd name="connsiteX26" fmla="*/ 6542 w 10068"/>
                  <a:gd name="connsiteY26" fmla="*/ 6264 h 10000"/>
                  <a:gd name="connsiteX27" fmla="*/ 6542 w 10068"/>
                  <a:gd name="connsiteY27" fmla="*/ 6306 h 10000"/>
                  <a:gd name="connsiteX28" fmla="*/ 6542 w 10068"/>
                  <a:gd name="connsiteY28" fmla="*/ 6264 h 10000"/>
                  <a:gd name="connsiteX29" fmla="*/ 6627 w 10068"/>
                  <a:gd name="connsiteY29" fmla="*/ 6199 h 10000"/>
                  <a:gd name="connsiteX30" fmla="*/ 6709 w 10068"/>
                  <a:gd name="connsiteY30" fmla="*/ 6074 h 10000"/>
                  <a:gd name="connsiteX31" fmla="*/ 6774 w 10068"/>
                  <a:gd name="connsiteY31" fmla="*/ 5908 h 10000"/>
                  <a:gd name="connsiteX32" fmla="*/ 6975 w 10068"/>
                  <a:gd name="connsiteY32" fmla="*/ 5532 h 10000"/>
                  <a:gd name="connsiteX33" fmla="*/ 7154 w 10068"/>
                  <a:gd name="connsiteY33" fmla="*/ 5092 h 10000"/>
                  <a:gd name="connsiteX34" fmla="*/ 7173 w 10068"/>
                  <a:gd name="connsiteY34" fmla="*/ 4926 h 10000"/>
                  <a:gd name="connsiteX35" fmla="*/ 7206 w 10068"/>
                  <a:gd name="connsiteY35" fmla="*/ 4736 h 10000"/>
                  <a:gd name="connsiteX36" fmla="*/ 7206 w 10068"/>
                  <a:gd name="connsiteY36" fmla="*/ 4424 h 10000"/>
                  <a:gd name="connsiteX37" fmla="*/ 7154 w 10068"/>
                  <a:gd name="connsiteY37" fmla="*/ 4258 h 10000"/>
                  <a:gd name="connsiteX38" fmla="*/ 7122 w 10068"/>
                  <a:gd name="connsiteY38" fmla="*/ 4235 h 10000"/>
                  <a:gd name="connsiteX39" fmla="*/ 7122 w 10068"/>
                  <a:gd name="connsiteY39" fmla="*/ 4194 h 10000"/>
                  <a:gd name="connsiteX40" fmla="*/ 7154 w 10068"/>
                  <a:gd name="connsiteY40" fmla="*/ 4235 h 10000"/>
                  <a:gd name="connsiteX41" fmla="*/ 7206 w 10068"/>
                  <a:gd name="connsiteY41" fmla="*/ 4341 h 10000"/>
                  <a:gd name="connsiteX42" fmla="*/ 7290 w 10068"/>
                  <a:gd name="connsiteY42" fmla="*/ 4466 h 10000"/>
                  <a:gd name="connsiteX43" fmla="*/ 7389 w 10068"/>
                  <a:gd name="connsiteY43" fmla="*/ 4632 h 10000"/>
                  <a:gd name="connsiteX44" fmla="*/ 7573 w 10068"/>
                  <a:gd name="connsiteY44" fmla="*/ 4904 h 10000"/>
                  <a:gd name="connsiteX45" fmla="*/ 7638 w 10068"/>
                  <a:gd name="connsiteY45" fmla="*/ 5029 h 10000"/>
                  <a:gd name="connsiteX46" fmla="*/ 7654 w 10068"/>
                  <a:gd name="connsiteY46" fmla="*/ 5072 h 10000"/>
                  <a:gd name="connsiteX47" fmla="*/ 7705 w 10068"/>
                  <a:gd name="connsiteY47" fmla="*/ 5574 h 10000"/>
                  <a:gd name="connsiteX48" fmla="*/ 7737 w 10068"/>
                  <a:gd name="connsiteY48" fmla="*/ 6032 h 10000"/>
                  <a:gd name="connsiteX49" fmla="*/ 7737 w 10068"/>
                  <a:gd name="connsiteY49" fmla="*/ 6243 h 10000"/>
                  <a:gd name="connsiteX50" fmla="*/ 7769 w 10068"/>
                  <a:gd name="connsiteY50" fmla="*/ 6431 h 10000"/>
                  <a:gd name="connsiteX51" fmla="*/ 7785 w 10068"/>
                  <a:gd name="connsiteY51" fmla="*/ 6536 h 10000"/>
                  <a:gd name="connsiteX52" fmla="*/ 7820 w 10068"/>
                  <a:gd name="connsiteY52" fmla="*/ 6576 h 10000"/>
                  <a:gd name="connsiteX53" fmla="*/ 7820 w 10068"/>
                  <a:gd name="connsiteY53" fmla="*/ 6536 h 10000"/>
                  <a:gd name="connsiteX54" fmla="*/ 7870 w 10068"/>
                  <a:gd name="connsiteY54" fmla="*/ 6473 h 10000"/>
                  <a:gd name="connsiteX55" fmla="*/ 7921 w 10068"/>
                  <a:gd name="connsiteY55" fmla="*/ 6368 h 10000"/>
                  <a:gd name="connsiteX56" fmla="*/ 7970 w 10068"/>
                  <a:gd name="connsiteY56" fmla="*/ 6243 h 10000"/>
                  <a:gd name="connsiteX57" fmla="*/ 8103 w 10068"/>
                  <a:gd name="connsiteY57" fmla="*/ 5908 h 10000"/>
                  <a:gd name="connsiteX58" fmla="*/ 8184 w 10068"/>
                  <a:gd name="connsiteY58" fmla="*/ 5468 h 10000"/>
                  <a:gd name="connsiteX59" fmla="*/ 8218 w 10068"/>
                  <a:gd name="connsiteY59" fmla="*/ 5302 h 10000"/>
                  <a:gd name="connsiteX60" fmla="*/ 8218 w 10068"/>
                  <a:gd name="connsiteY60" fmla="*/ 5175 h 10000"/>
                  <a:gd name="connsiteX61" fmla="*/ 8168 w 10068"/>
                  <a:gd name="connsiteY61" fmla="*/ 4968 h 10000"/>
                  <a:gd name="connsiteX62" fmla="*/ 8103 w 10068"/>
                  <a:gd name="connsiteY62" fmla="*/ 4862 h 10000"/>
                  <a:gd name="connsiteX63" fmla="*/ 8086 w 10068"/>
                  <a:gd name="connsiteY63" fmla="*/ 4843 h 10000"/>
                  <a:gd name="connsiteX64" fmla="*/ 8218 w 10068"/>
                  <a:gd name="connsiteY64" fmla="*/ 5029 h 10000"/>
                  <a:gd name="connsiteX65" fmla="*/ 8367 w 10068"/>
                  <a:gd name="connsiteY65" fmla="*/ 5196 h 10000"/>
                  <a:gd name="connsiteX66" fmla="*/ 8568 w 10068"/>
                  <a:gd name="connsiteY66" fmla="*/ 5365 h 10000"/>
                  <a:gd name="connsiteX67" fmla="*/ 8751 w 10068"/>
                  <a:gd name="connsiteY67" fmla="*/ 5574 h 10000"/>
                  <a:gd name="connsiteX68" fmla="*/ 8900 w 10068"/>
                  <a:gd name="connsiteY68" fmla="*/ 5846 h 10000"/>
                  <a:gd name="connsiteX69" fmla="*/ 9065 w 10068"/>
                  <a:gd name="connsiteY69" fmla="*/ 6138 h 10000"/>
                  <a:gd name="connsiteX70" fmla="*/ 9198 w 10068"/>
                  <a:gd name="connsiteY70" fmla="*/ 6513 h 10000"/>
                  <a:gd name="connsiteX71" fmla="*/ 9298 w 10068"/>
                  <a:gd name="connsiteY71" fmla="*/ 6973 h 10000"/>
                  <a:gd name="connsiteX72" fmla="*/ 9364 w 10068"/>
                  <a:gd name="connsiteY72" fmla="*/ 7475 h 10000"/>
                  <a:gd name="connsiteX73" fmla="*/ 9413 w 10068"/>
                  <a:gd name="connsiteY73" fmla="*/ 7935 h 10000"/>
                  <a:gd name="connsiteX74" fmla="*/ 9413 w 10068"/>
                  <a:gd name="connsiteY74" fmla="*/ 8354 h 10000"/>
                  <a:gd name="connsiteX75" fmla="*/ 9413 w 10068"/>
                  <a:gd name="connsiteY75" fmla="*/ 8686 h 10000"/>
                  <a:gd name="connsiteX76" fmla="*/ 9413 w 10068"/>
                  <a:gd name="connsiteY76" fmla="*/ 8938 h 10000"/>
                  <a:gd name="connsiteX77" fmla="*/ 9379 w 10068"/>
                  <a:gd name="connsiteY77" fmla="*/ 9146 h 10000"/>
                  <a:gd name="connsiteX78" fmla="*/ 9379 w 10068"/>
                  <a:gd name="connsiteY78" fmla="*/ 9314 h 10000"/>
                  <a:gd name="connsiteX79" fmla="*/ 9379 w 10068"/>
                  <a:gd name="connsiteY79" fmla="*/ 9357 h 10000"/>
                  <a:gd name="connsiteX80" fmla="*/ 9429 w 10068"/>
                  <a:gd name="connsiteY80" fmla="*/ 9357 h 10000"/>
                  <a:gd name="connsiteX81" fmla="*/ 9546 w 10068"/>
                  <a:gd name="connsiteY81" fmla="*/ 9440 h 10000"/>
                  <a:gd name="connsiteX82" fmla="*/ 9696 w 10068"/>
                  <a:gd name="connsiteY82" fmla="*/ 9543 h 10000"/>
                  <a:gd name="connsiteX83" fmla="*/ 10042 w 10068"/>
                  <a:gd name="connsiteY83" fmla="*/ 10000 h 10000"/>
                  <a:gd name="connsiteX84" fmla="*/ 9099 w 10068"/>
                  <a:gd name="connsiteY84" fmla="*/ 2668 h 10000"/>
                  <a:gd name="connsiteX85" fmla="*/ 5216 w 10068"/>
                  <a:gd name="connsiteY85" fmla="*/ 1 h 10000"/>
                  <a:gd name="connsiteX86" fmla="*/ 1453 w 10068"/>
                  <a:gd name="connsiteY86"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73 w 10068"/>
                  <a:gd name="connsiteY11" fmla="*/ 6512 h 10000"/>
                  <a:gd name="connsiteX12" fmla="*/ 6202 w 10068"/>
                  <a:gd name="connsiteY12" fmla="*/ 3106 h 10000"/>
                  <a:gd name="connsiteX13" fmla="*/ 6278 w 10068"/>
                  <a:gd name="connsiteY13" fmla="*/ 3233 h 10000"/>
                  <a:gd name="connsiteX14" fmla="*/ 6310 w 10068"/>
                  <a:gd name="connsiteY14" fmla="*/ 3338 h 10000"/>
                  <a:gd name="connsiteX15" fmla="*/ 6359 w 10068"/>
                  <a:gd name="connsiteY15" fmla="*/ 3503 h 10000"/>
                  <a:gd name="connsiteX16" fmla="*/ 6410 w 10068"/>
                  <a:gd name="connsiteY16" fmla="*/ 3734 h 10000"/>
                  <a:gd name="connsiteX17" fmla="*/ 6458 w 10068"/>
                  <a:gd name="connsiteY17" fmla="*/ 3965 h 10000"/>
                  <a:gd name="connsiteX18" fmla="*/ 6542 w 10068"/>
                  <a:gd name="connsiteY18" fmla="*/ 4258 h 10000"/>
                  <a:gd name="connsiteX19" fmla="*/ 6627 w 10068"/>
                  <a:gd name="connsiteY19" fmla="*/ 4904 h 10000"/>
                  <a:gd name="connsiteX20" fmla="*/ 6644 w 10068"/>
                  <a:gd name="connsiteY20" fmla="*/ 5238 h 10000"/>
                  <a:gd name="connsiteX21" fmla="*/ 6644 w 10068"/>
                  <a:gd name="connsiteY21" fmla="*/ 5511 h 10000"/>
                  <a:gd name="connsiteX22" fmla="*/ 6644 w 10068"/>
                  <a:gd name="connsiteY22" fmla="*/ 5740 h 10000"/>
                  <a:gd name="connsiteX23" fmla="*/ 6627 w 10068"/>
                  <a:gd name="connsiteY23" fmla="*/ 5929 h 10000"/>
                  <a:gd name="connsiteX24" fmla="*/ 6592 w 10068"/>
                  <a:gd name="connsiteY24" fmla="*/ 6096 h 10000"/>
                  <a:gd name="connsiteX25" fmla="*/ 6577 w 10068"/>
                  <a:gd name="connsiteY25" fmla="*/ 6199 h 10000"/>
                  <a:gd name="connsiteX26" fmla="*/ 6542 w 10068"/>
                  <a:gd name="connsiteY26" fmla="*/ 6264 h 10000"/>
                  <a:gd name="connsiteX27" fmla="*/ 6542 w 10068"/>
                  <a:gd name="connsiteY27" fmla="*/ 6306 h 10000"/>
                  <a:gd name="connsiteX28" fmla="*/ 6542 w 10068"/>
                  <a:gd name="connsiteY28" fmla="*/ 6264 h 10000"/>
                  <a:gd name="connsiteX29" fmla="*/ 6627 w 10068"/>
                  <a:gd name="connsiteY29" fmla="*/ 6199 h 10000"/>
                  <a:gd name="connsiteX30" fmla="*/ 6709 w 10068"/>
                  <a:gd name="connsiteY30" fmla="*/ 6074 h 10000"/>
                  <a:gd name="connsiteX31" fmla="*/ 6774 w 10068"/>
                  <a:gd name="connsiteY31" fmla="*/ 5908 h 10000"/>
                  <a:gd name="connsiteX32" fmla="*/ 6975 w 10068"/>
                  <a:gd name="connsiteY32" fmla="*/ 5532 h 10000"/>
                  <a:gd name="connsiteX33" fmla="*/ 7154 w 10068"/>
                  <a:gd name="connsiteY33" fmla="*/ 5092 h 10000"/>
                  <a:gd name="connsiteX34" fmla="*/ 7173 w 10068"/>
                  <a:gd name="connsiteY34" fmla="*/ 4926 h 10000"/>
                  <a:gd name="connsiteX35" fmla="*/ 7206 w 10068"/>
                  <a:gd name="connsiteY35" fmla="*/ 4736 h 10000"/>
                  <a:gd name="connsiteX36" fmla="*/ 7206 w 10068"/>
                  <a:gd name="connsiteY36" fmla="*/ 4424 h 10000"/>
                  <a:gd name="connsiteX37" fmla="*/ 7154 w 10068"/>
                  <a:gd name="connsiteY37" fmla="*/ 4258 h 10000"/>
                  <a:gd name="connsiteX38" fmla="*/ 7122 w 10068"/>
                  <a:gd name="connsiteY38" fmla="*/ 4235 h 10000"/>
                  <a:gd name="connsiteX39" fmla="*/ 7122 w 10068"/>
                  <a:gd name="connsiteY39" fmla="*/ 4194 h 10000"/>
                  <a:gd name="connsiteX40" fmla="*/ 7154 w 10068"/>
                  <a:gd name="connsiteY40" fmla="*/ 4235 h 10000"/>
                  <a:gd name="connsiteX41" fmla="*/ 7206 w 10068"/>
                  <a:gd name="connsiteY41" fmla="*/ 4341 h 10000"/>
                  <a:gd name="connsiteX42" fmla="*/ 7290 w 10068"/>
                  <a:gd name="connsiteY42" fmla="*/ 4466 h 10000"/>
                  <a:gd name="connsiteX43" fmla="*/ 7389 w 10068"/>
                  <a:gd name="connsiteY43" fmla="*/ 4632 h 10000"/>
                  <a:gd name="connsiteX44" fmla="*/ 7573 w 10068"/>
                  <a:gd name="connsiteY44" fmla="*/ 4904 h 10000"/>
                  <a:gd name="connsiteX45" fmla="*/ 7638 w 10068"/>
                  <a:gd name="connsiteY45" fmla="*/ 5029 h 10000"/>
                  <a:gd name="connsiteX46" fmla="*/ 7654 w 10068"/>
                  <a:gd name="connsiteY46" fmla="*/ 5072 h 10000"/>
                  <a:gd name="connsiteX47" fmla="*/ 7705 w 10068"/>
                  <a:gd name="connsiteY47" fmla="*/ 5574 h 10000"/>
                  <a:gd name="connsiteX48" fmla="*/ 7737 w 10068"/>
                  <a:gd name="connsiteY48" fmla="*/ 6032 h 10000"/>
                  <a:gd name="connsiteX49" fmla="*/ 7737 w 10068"/>
                  <a:gd name="connsiteY49" fmla="*/ 6243 h 10000"/>
                  <a:gd name="connsiteX50" fmla="*/ 7769 w 10068"/>
                  <a:gd name="connsiteY50" fmla="*/ 6431 h 10000"/>
                  <a:gd name="connsiteX51" fmla="*/ 7785 w 10068"/>
                  <a:gd name="connsiteY51" fmla="*/ 6536 h 10000"/>
                  <a:gd name="connsiteX52" fmla="*/ 7820 w 10068"/>
                  <a:gd name="connsiteY52" fmla="*/ 6576 h 10000"/>
                  <a:gd name="connsiteX53" fmla="*/ 7820 w 10068"/>
                  <a:gd name="connsiteY53" fmla="*/ 6536 h 10000"/>
                  <a:gd name="connsiteX54" fmla="*/ 7870 w 10068"/>
                  <a:gd name="connsiteY54" fmla="*/ 6473 h 10000"/>
                  <a:gd name="connsiteX55" fmla="*/ 7921 w 10068"/>
                  <a:gd name="connsiteY55" fmla="*/ 6368 h 10000"/>
                  <a:gd name="connsiteX56" fmla="*/ 7970 w 10068"/>
                  <a:gd name="connsiteY56" fmla="*/ 6243 h 10000"/>
                  <a:gd name="connsiteX57" fmla="*/ 8103 w 10068"/>
                  <a:gd name="connsiteY57" fmla="*/ 5908 h 10000"/>
                  <a:gd name="connsiteX58" fmla="*/ 8184 w 10068"/>
                  <a:gd name="connsiteY58" fmla="*/ 5468 h 10000"/>
                  <a:gd name="connsiteX59" fmla="*/ 8218 w 10068"/>
                  <a:gd name="connsiteY59" fmla="*/ 5302 h 10000"/>
                  <a:gd name="connsiteX60" fmla="*/ 8218 w 10068"/>
                  <a:gd name="connsiteY60" fmla="*/ 5175 h 10000"/>
                  <a:gd name="connsiteX61" fmla="*/ 8168 w 10068"/>
                  <a:gd name="connsiteY61" fmla="*/ 4968 h 10000"/>
                  <a:gd name="connsiteX62" fmla="*/ 8103 w 10068"/>
                  <a:gd name="connsiteY62" fmla="*/ 4862 h 10000"/>
                  <a:gd name="connsiteX63" fmla="*/ 8086 w 10068"/>
                  <a:gd name="connsiteY63" fmla="*/ 4843 h 10000"/>
                  <a:gd name="connsiteX64" fmla="*/ 8218 w 10068"/>
                  <a:gd name="connsiteY64" fmla="*/ 5029 h 10000"/>
                  <a:gd name="connsiteX65" fmla="*/ 8367 w 10068"/>
                  <a:gd name="connsiteY65" fmla="*/ 5196 h 10000"/>
                  <a:gd name="connsiteX66" fmla="*/ 8568 w 10068"/>
                  <a:gd name="connsiteY66" fmla="*/ 5365 h 10000"/>
                  <a:gd name="connsiteX67" fmla="*/ 8751 w 10068"/>
                  <a:gd name="connsiteY67" fmla="*/ 5574 h 10000"/>
                  <a:gd name="connsiteX68" fmla="*/ 8900 w 10068"/>
                  <a:gd name="connsiteY68" fmla="*/ 5846 h 10000"/>
                  <a:gd name="connsiteX69" fmla="*/ 9065 w 10068"/>
                  <a:gd name="connsiteY69" fmla="*/ 6138 h 10000"/>
                  <a:gd name="connsiteX70" fmla="*/ 9198 w 10068"/>
                  <a:gd name="connsiteY70" fmla="*/ 6513 h 10000"/>
                  <a:gd name="connsiteX71" fmla="*/ 9298 w 10068"/>
                  <a:gd name="connsiteY71" fmla="*/ 6973 h 10000"/>
                  <a:gd name="connsiteX72" fmla="*/ 9364 w 10068"/>
                  <a:gd name="connsiteY72" fmla="*/ 7475 h 10000"/>
                  <a:gd name="connsiteX73" fmla="*/ 9413 w 10068"/>
                  <a:gd name="connsiteY73" fmla="*/ 7935 h 10000"/>
                  <a:gd name="connsiteX74" fmla="*/ 9413 w 10068"/>
                  <a:gd name="connsiteY74" fmla="*/ 8354 h 10000"/>
                  <a:gd name="connsiteX75" fmla="*/ 9413 w 10068"/>
                  <a:gd name="connsiteY75" fmla="*/ 8686 h 10000"/>
                  <a:gd name="connsiteX76" fmla="*/ 9413 w 10068"/>
                  <a:gd name="connsiteY76" fmla="*/ 8938 h 10000"/>
                  <a:gd name="connsiteX77" fmla="*/ 9379 w 10068"/>
                  <a:gd name="connsiteY77" fmla="*/ 9146 h 10000"/>
                  <a:gd name="connsiteX78" fmla="*/ 9379 w 10068"/>
                  <a:gd name="connsiteY78" fmla="*/ 9314 h 10000"/>
                  <a:gd name="connsiteX79" fmla="*/ 9379 w 10068"/>
                  <a:gd name="connsiteY79" fmla="*/ 9357 h 10000"/>
                  <a:gd name="connsiteX80" fmla="*/ 9429 w 10068"/>
                  <a:gd name="connsiteY80" fmla="*/ 9357 h 10000"/>
                  <a:gd name="connsiteX81" fmla="*/ 9546 w 10068"/>
                  <a:gd name="connsiteY81" fmla="*/ 9440 h 10000"/>
                  <a:gd name="connsiteX82" fmla="*/ 9696 w 10068"/>
                  <a:gd name="connsiteY82" fmla="*/ 9543 h 10000"/>
                  <a:gd name="connsiteX83" fmla="*/ 10042 w 10068"/>
                  <a:gd name="connsiteY83" fmla="*/ 10000 h 10000"/>
                  <a:gd name="connsiteX84" fmla="*/ 9099 w 10068"/>
                  <a:gd name="connsiteY84" fmla="*/ 2668 h 10000"/>
                  <a:gd name="connsiteX85" fmla="*/ 5216 w 10068"/>
                  <a:gd name="connsiteY85" fmla="*/ 1 h 10000"/>
                  <a:gd name="connsiteX86" fmla="*/ 1453 w 10068"/>
                  <a:gd name="connsiteY86"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73 w 10068"/>
                  <a:gd name="connsiteY11" fmla="*/ 6512 h 10000"/>
                  <a:gd name="connsiteX12" fmla="*/ 6202 w 10068"/>
                  <a:gd name="connsiteY12" fmla="*/ 3106 h 10000"/>
                  <a:gd name="connsiteX13" fmla="*/ 6278 w 10068"/>
                  <a:gd name="connsiteY13" fmla="*/ 3233 h 10000"/>
                  <a:gd name="connsiteX14" fmla="*/ 6310 w 10068"/>
                  <a:gd name="connsiteY14" fmla="*/ 3338 h 10000"/>
                  <a:gd name="connsiteX15" fmla="*/ 6359 w 10068"/>
                  <a:gd name="connsiteY15" fmla="*/ 3503 h 10000"/>
                  <a:gd name="connsiteX16" fmla="*/ 6410 w 10068"/>
                  <a:gd name="connsiteY16" fmla="*/ 3734 h 10000"/>
                  <a:gd name="connsiteX17" fmla="*/ 6458 w 10068"/>
                  <a:gd name="connsiteY17" fmla="*/ 3965 h 10000"/>
                  <a:gd name="connsiteX18" fmla="*/ 6542 w 10068"/>
                  <a:gd name="connsiteY18" fmla="*/ 4258 h 10000"/>
                  <a:gd name="connsiteX19" fmla="*/ 6627 w 10068"/>
                  <a:gd name="connsiteY19" fmla="*/ 4904 h 10000"/>
                  <a:gd name="connsiteX20" fmla="*/ 6644 w 10068"/>
                  <a:gd name="connsiteY20" fmla="*/ 5238 h 10000"/>
                  <a:gd name="connsiteX21" fmla="*/ 6644 w 10068"/>
                  <a:gd name="connsiteY21" fmla="*/ 5511 h 10000"/>
                  <a:gd name="connsiteX22" fmla="*/ 6644 w 10068"/>
                  <a:gd name="connsiteY22" fmla="*/ 5740 h 10000"/>
                  <a:gd name="connsiteX23" fmla="*/ 6627 w 10068"/>
                  <a:gd name="connsiteY23" fmla="*/ 5929 h 10000"/>
                  <a:gd name="connsiteX24" fmla="*/ 6592 w 10068"/>
                  <a:gd name="connsiteY24" fmla="*/ 6096 h 10000"/>
                  <a:gd name="connsiteX25" fmla="*/ 6577 w 10068"/>
                  <a:gd name="connsiteY25" fmla="*/ 6199 h 10000"/>
                  <a:gd name="connsiteX26" fmla="*/ 6542 w 10068"/>
                  <a:gd name="connsiteY26" fmla="*/ 6264 h 10000"/>
                  <a:gd name="connsiteX27" fmla="*/ 6542 w 10068"/>
                  <a:gd name="connsiteY27" fmla="*/ 6306 h 10000"/>
                  <a:gd name="connsiteX28" fmla="*/ 6542 w 10068"/>
                  <a:gd name="connsiteY28" fmla="*/ 6264 h 10000"/>
                  <a:gd name="connsiteX29" fmla="*/ 6627 w 10068"/>
                  <a:gd name="connsiteY29" fmla="*/ 6199 h 10000"/>
                  <a:gd name="connsiteX30" fmla="*/ 6709 w 10068"/>
                  <a:gd name="connsiteY30" fmla="*/ 6074 h 10000"/>
                  <a:gd name="connsiteX31" fmla="*/ 6774 w 10068"/>
                  <a:gd name="connsiteY31" fmla="*/ 5908 h 10000"/>
                  <a:gd name="connsiteX32" fmla="*/ 6975 w 10068"/>
                  <a:gd name="connsiteY32" fmla="*/ 5532 h 10000"/>
                  <a:gd name="connsiteX33" fmla="*/ 7154 w 10068"/>
                  <a:gd name="connsiteY33" fmla="*/ 5092 h 10000"/>
                  <a:gd name="connsiteX34" fmla="*/ 7173 w 10068"/>
                  <a:gd name="connsiteY34" fmla="*/ 4926 h 10000"/>
                  <a:gd name="connsiteX35" fmla="*/ 7206 w 10068"/>
                  <a:gd name="connsiteY35" fmla="*/ 4736 h 10000"/>
                  <a:gd name="connsiteX36" fmla="*/ 7206 w 10068"/>
                  <a:gd name="connsiteY36" fmla="*/ 4424 h 10000"/>
                  <a:gd name="connsiteX37" fmla="*/ 7154 w 10068"/>
                  <a:gd name="connsiteY37" fmla="*/ 4258 h 10000"/>
                  <a:gd name="connsiteX38" fmla="*/ 7122 w 10068"/>
                  <a:gd name="connsiteY38" fmla="*/ 4235 h 10000"/>
                  <a:gd name="connsiteX39" fmla="*/ 7122 w 10068"/>
                  <a:gd name="connsiteY39" fmla="*/ 4194 h 10000"/>
                  <a:gd name="connsiteX40" fmla="*/ 7154 w 10068"/>
                  <a:gd name="connsiteY40" fmla="*/ 4235 h 10000"/>
                  <a:gd name="connsiteX41" fmla="*/ 7206 w 10068"/>
                  <a:gd name="connsiteY41" fmla="*/ 4341 h 10000"/>
                  <a:gd name="connsiteX42" fmla="*/ 7290 w 10068"/>
                  <a:gd name="connsiteY42" fmla="*/ 4466 h 10000"/>
                  <a:gd name="connsiteX43" fmla="*/ 7389 w 10068"/>
                  <a:gd name="connsiteY43" fmla="*/ 4632 h 10000"/>
                  <a:gd name="connsiteX44" fmla="*/ 7573 w 10068"/>
                  <a:gd name="connsiteY44" fmla="*/ 4904 h 10000"/>
                  <a:gd name="connsiteX45" fmla="*/ 7638 w 10068"/>
                  <a:gd name="connsiteY45" fmla="*/ 5029 h 10000"/>
                  <a:gd name="connsiteX46" fmla="*/ 7654 w 10068"/>
                  <a:gd name="connsiteY46" fmla="*/ 5072 h 10000"/>
                  <a:gd name="connsiteX47" fmla="*/ 7705 w 10068"/>
                  <a:gd name="connsiteY47" fmla="*/ 5574 h 10000"/>
                  <a:gd name="connsiteX48" fmla="*/ 7737 w 10068"/>
                  <a:gd name="connsiteY48" fmla="*/ 6032 h 10000"/>
                  <a:gd name="connsiteX49" fmla="*/ 7737 w 10068"/>
                  <a:gd name="connsiteY49" fmla="*/ 6243 h 10000"/>
                  <a:gd name="connsiteX50" fmla="*/ 7769 w 10068"/>
                  <a:gd name="connsiteY50" fmla="*/ 6431 h 10000"/>
                  <a:gd name="connsiteX51" fmla="*/ 7785 w 10068"/>
                  <a:gd name="connsiteY51" fmla="*/ 6536 h 10000"/>
                  <a:gd name="connsiteX52" fmla="*/ 7820 w 10068"/>
                  <a:gd name="connsiteY52" fmla="*/ 6576 h 10000"/>
                  <a:gd name="connsiteX53" fmla="*/ 7820 w 10068"/>
                  <a:gd name="connsiteY53" fmla="*/ 6536 h 10000"/>
                  <a:gd name="connsiteX54" fmla="*/ 7870 w 10068"/>
                  <a:gd name="connsiteY54" fmla="*/ 6473 h 10000"/>
                  <a:gd name="connsiteX55" fmla="*/ 7921 w 10068"/>
                  <a:gd name="connsiteY55" fmla="*/ 6368 h 10000"/>
                  <a:gd name="connsiteX56" fmla="*/ 7970 w 10068"/>
                  <a:gd name="connsiteY56" fmla="*/ 6243 h 10000"/>
                  <a:gd name="connsiteX57" fmla="*/ 8103 w 10068"/>
                  <a:gd name="connsiteY57" fmla="*/ 5908 h 10000"/>
                  <a:gd name="connsiteX58" fmla="*/ 8184 w 10068"/>
                  <a:gd name="connsiteY58" fmla="*/ 5468 h 10000"/>
                  <a:gd name="connsiteX59" fmla="*/ 8218 w 10068"/>
                  <a:gd name="connsiteY59" fmla="*/ 5302 h 10000"/>
                  <a:gd name="connsiteX60" fmla="*/ 8218 w 10068"/>
                  <a:gd name="connsiteY60" fmla="*/ 5175 h 10000"/>
                  <a:gd name="connsiteX61" fmla="*/ 8168 w 10068"/>
                  <a:gd name="connsiteY61" fmla="*/ 4968 h 10000"/>
                  <a:gd name="connsiteX62" fmla="*/ 8103 w 10068"/>
                  <a:gd name="connsiteY62" fmla="*/ 4862 h 10000"/>
                  <a:gd name="connsiteX63" fmla="*/ 8086 w 10068"/>
                  <a:gd name="connsiteY63" fmla="*/ 4843 h 10000"/>
                  <a:gd name="connsiteX64" fmla="*/ 8218 w 10068"/>
                  <a:gd name="connsiteY64" fmla="*/ 5029 h 10000"/>
                  <a:gd name="connsiteX65" fmla="*/ 8367 w 10068"/>
                  <a:gd name="connsiteY65" fmla="*/ 5196 h 10000"/>
                  <a:gd name="connsiteX66" fmla="*/ 8568 w 10068"/>
                  <a:gd name="connsiteY66" fmla="*/ 5365 h 10000"/>
                  <a:gd name="connsiteX67" fmla="*/ 8751 w 10068"/>
                  <a:gd name="connsiteY67" fmla="*/ 5574 h 10000"/>
                  <a:gd name="connsiteX68" fmla="*/ 8900 w 10068"/>
                  <a:gd name="connsiteY68" fmla="*/ 5846 h 10000"/>
                  <a:gd name="connsiteX69" fmla="*/ 9065 w 10068"/>
                  <a:gd name="connsiteY69" fmla="*/ 6138 h 10000"/>
                  <a:gd name="connsiteX70" fmla="*/ 9198 w 10068"/>
                  <a:gd name="connsiteY70" fmla="*/ 6513 h 10000"/>
                  <a:gd name="connsiteX71" fmla="*/ 9298 w 10068"/>
                  <a:gd name="connsiteY71" fmla="*/ 6973 h 10000"/>
                  <a:gd name="connsiteX72" fmla="*/ 9364 w 10068"/>
                  <a:gd name="connsiteY72" fmla="*/ 7475 h 10000"/>
                  <a:gd name="connsiteX73" fmla="*/ 9413 w 10068"/>
                  <a:gd name="connsiteY73" fmla="*/ 7935 h 10000"/>
                  <a:gd name="connsiteX74" fmla="*/ 9413 w 10068"/>
                  <a:gd name="connsiteY74" fmla="*/ 8354 h 10000"/>
                  <a:gd name="connsiteX75" fmla="*/ 9413 w 10068"/>
                  <a:gd name="connsiteY75" fmla="*/ 8686 h 10000"/>
                  <a:gd name="connsiteX76" fmla="*/ 9413 w 10068"/>
                  <a:gd name="connsiteY76" fmla="*/ 8938 h 10000"/>
                  <a:gd name="connsiteX77" fmla="*/ 9379 w 10068"/>
                  <a:gd name="connsiteY77" fmla="*/ 9146 h 10000"/>
                  <a:gd name="connsiteX78" fmla="*/ 9379 w 10068"/>
                  <a:gd name="connsiteY78" fmla="*/ 9314 h 10000"/>
                  <a:gd name="connsiteX79" fmla="*/ 9379 w 10068"/>
                  <a:gd name="connsiteY79" fmla="*/ 9357 h 10000"/>
                  <a:gd name="connsiteX80" fmla="*/ 9429 w 10068"/>
                  <a:gd name="connsiteY80" fmla="*/ 9357 h 10000"/>
                  <a:gd name="connsiteX81" fmla="*/ 9546 w 10068"/>
                  <a:gd name="connsiteY81" fmla="*/ 9440 h 10000"/>
                  <a:gd name="connsiteX82" fmla="*/ 9696 w 10068"/>
                  <a:gd name="connsiteY82" fmla="*/ 9543 h 10000"/>
                  <a:gd name="connsiteX83" fmla="*/ 10042 w 10068"/>
                  <a:gd name="connsiteY83" fmla="*/ 10000 h 10000"/>
                  <a:gd name="connsiteX84" fmla="*/ 9099 w 10068"/>
                  <a:gd name="connsiteY84" fmla="*/ 2668 h 10000"/>
                  <a:gd name="connsiteX85" fmla="*/ 5216 w 10068"/>
                  <a:gd name="connsiteY85" fmla="*/ 1 h 10000"/>
                  <a:gd name="connsiteX86" fmla="*/ 1453 w 10068"/>
                  <a:gd name="connsiteY86"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73 w 10068"/>
                  <a:gd name="connsiteY11" fmla="*/ 6512 h 10000"/>
                  <a:gd name="connsiteX12" fmla="*/ 6202 w 10068"/>
                  <a:gd name="connsiteY12" fmla="*/ 3106 h 10000"/>
                  <a:gd name="connsiteX13" fmla="*/ 6278 w 10068"/>
                  <a:gd name="connsiteY13" fmla="*/ 3233 h 10000"/>
                  <a:gd name="connsiteX14" fmla="*/ 6310 w 10068"/>
                  <a:gd name="connsiteY14" fmla="*/ 3338 h 10000"/>
                  <a:gd name="connsiteX15" fmla="*/ 6359 w 10068"/>
                  <a:gd name="connsiteY15" fmla="*/ 3503 h 10000"/>
                  <a:gd name="connsiteX16" fmla="*/ 6410 w 10068"/>
                  <a:gd name="connsiteY16" fmla="*/ 3734 h 10000"/>
                  <a:gd name="connsiteX17" fmla="*/ 6458 w 10068"/>
                  <a:gd name="connsiteY17" fmla="*/ 3965 h 10000"/>
                  <a:gd name="connsiteX18" fmla="*/ 6542 w 10068"/>
                  <a:gd name="connsiteY18" fmla="*/ 4258 h 10000"/>
                  <a:gd name="connsiteX19" fmla="*/ 6627 w 10068"/>
                  <a:gd name="connsiteY19" fmla="*/ 4904 h 10000"/>
                  <a:gd name="connsiteX20" fmla="*/ 6644 w 10068"/>
                  <a:gd name="connsiteY20" fmla="*/ 5238 h 10000"/>
                  <a:gd name="connsiteX21" fmla="*/ 6644 w 10068"/>
                  <a:gd name="connsiteY21" fmla="*/ 5511 h 10000"/>
                  <a:gd name="connsiteX22" fmla="*/ 6644 w 10068"/>
                  <a:gd name="connsiteY22" fmla="*/ 5740 h 10000"/>
                  <a:gd name="connsiteX23" fmla="*/ 6627 w 10068"/>
                  <a:gd name="connsiteY23" fmla="*/ 5929 h 10000"/>
                  <a:gd name="connsiteX24" fmla="*/ 6592 w 10068"/>
                  <a:gd name="connsiteY24" fmla="*/ 6096 h 10000"/>
                  <a:gd name="connsiteX25" fmla="*/ 6577 w 10068"/>
                  <a:gd name="connsiteY25" fmla="*/ 6199 h 10000"/>
                  <a:gd name="connsiteX26" fmla="*/ 6542 w 10068"/>
                  <a:gd name="connsiteY26" fmla="*/ 6264 h 10000"/>
                  <a:gd name="connsiteX27" fmla="*/ 6542 w 10068"/>
                  <a:gd name="connsiteY27" fmla="*/ 6306 h 10000"/>
                  <a:gd name="connsiteX28" fmla="*/ 6542 w 10068"/>
                  <a:gd name="connsiteY28" fmla="*/ 6264 h 10000"/>
                  <a:gd name="connsiteX29" fmla="*/ 6627 w 10068"/>
                  <a:gd name="connsiteY29" fmla="*/ 6199 h 10000"/>
                  <a:gd name="connsiteX30" fmla="*/ 6709 w 10068"/>
                  <a:gd name="connsiteY30" fmla="*/ 6074 h 10000"/>
                  <a:gd name="connsiteX31" fmla="*/ 6774 w 10068"/>
                  <a:gd name="connsiteY31" fmla="*/ 5908 h 10000"/>
                  <a:gd name="connsiteX32" fmla="*/ 6975 w 10068"/>
                  <a:gd name="connsiteY32" fmla="*/ 5532 h 10000"/>
                  <a:gd name="connsiteX33" fmla="*/ 7154 w 10068"/>
                  <a:gd name="connsiteY33" fmla="*/ 5092 h 10000"/>
                  <a:gd name="connsiteX34" fmla="*/ 7173 w 10068"/>
                  <a:gd name="connsiteY34" fmla="*/ 4926 h 10000"/>
                  <a:gd name="connsiteX35" fmla="*/ 7206 w 10068"/>
                  <a:gd name="connsiteY35" fmla="*/ 4736 h 10000"/>
                  <a:gd name="connsiteX36" fmla="*/ 7206 w 10068"/>
                  <a:gd name="connsiteY36" fmla="*/ 4424 h 10000"/>
                  <a:gd name="connsiteX37" fmla="*/ 7154 w 10068"/>
                  <a:gd name="connsiteY37" fmla="*/ 4258 h 10000"/>
                  <a:gd name="connsiteX38" fmla="*/ 7122 w 10068"/>
                  <a:gd name="connsiteY38" fmla="*/ 4235 h 10000"/>
                  <a:gd name="connsiteX39" fmla="*/ 7122 w 10068"/>
                  <a:gd name="connsiteY39" fmla="*/ 4194 h 10000"/>
                  <a:gd name="connsiteX40" fmla="*/ 7154 w 10068"/>
                  <a:gd name="connsiteY40" fmla="*/ 4235 h 10000"/>
                  <a:gd name="connsiteX41" fmla="*/ 7206 w 10068"/>
                  <a:gd name="connsiteY41" fmla="*/ 4341 h 10000"/>
                  <a:gd name="connsiteX42" fmla="*/ 7290 w 10068"/>
                  <a:gd name="connsiteY42" fmla="*/ 4466 h 10000"/>
                  <a:gd name="connsiteX43" fmla="*/ 7389 w 10068"/>
                  <a:gd name="connsiteY43" fmla="*/ 4632 h 10000"/>
                  <a:gd name="connsiteX44" fmla="*/ 7573 w 10068"/>
                  <a:gd name="connsiteY44" fmla="*/ 4904 h 10000"/>
                  <a:gd name="connsiteX45" fmla="*/ 7638 w 10068"/>
                  <a:gd name="connsiteY45" fmla="*/ 5029 h 10000"/>
                  <a:gd name="connsiteX46" fmla="*/ 7654 w 10068"/>
                  <a:gd name="connsiteY46" fmla="*/ 5072 h 10000"/>
                  <a:gd name="connsiteX47" fmla="*/ 7705 w 10068"/>
                  <a:gd name="connsiteY47" fmla="*/ 5574 h 10000"/>
                  <a:gd name="connsiteX48" fmla="*/ 7737 w 10068"/>
                  <a:gd name="connsiteY48" fmla="*/ 6032 h 10000"/>
                  <a:gd name="connsiteX49" fmla="*/ 7737 w 10068"/>
                  <a:gd name="connsiteY49" fmla="*/ 6243 h 10000"/>
                  <a:gd name="connsiteX50" fmla="*/ 7769 w 10068"/>
                  <a:gd name="connsiteY50" fmla="*/ 6431 h 10000"/>
                  <a:gd name="connsiteX51" fmla="*/ 7785 w 10068"/>
                  <a:gd name="connsiteY51" fmla="*/ 6536 h 10000"/>
                  <a:gd name="connsiteX52" fmla="*/ 7820 w 10068"/>
                  <a:gd name="connsiteY52" fmla="*/ 6576 h 10000"/>
                  <a:gd name="connsiteX53" fmla="*/ 7820 w 10068"/>
                  <a:gd name="connsiteY53" fmla="*/ 6536 h 10000"/>
                  <a:gd name="connsiteX54" fmla="*/ 7870 w 10068"/>
                  <a:gd name="connsiteY54" fmla="*/ 6473 h 10000"/>
                  <a:gd name="connsiteX55" fmla="*/ 7921 w 10068"/>
                  <a:gd name="connsiteY55" fmla="*/ 6368 h 10000"/>
                  <a:gd name="connsiteX56" fmla="*/ 7970 w 10068"/>
                  <a:gd name="connsiteY56" fmla="*/ 6243 h 10000"/>
                  <a:gd name="connsiteX57" fmla="*/ 8103 w 10068"/>
                  <a:gd name="connsiteY57" fmla="*/ 5908 h 10000"/>
                  <a:gd name="connsiteX58" fmla="*/ 8184 w 10068"/>
                  <a:gd name="connsiteY58" fmla="*/ 5468 h 10000"/>
                  <a:gd name="connsiteX59" fmla="*/ 8218 w 10068"/>
                  <a:gd name="connsiteY59" fmla="*/ 5302 h 10000"/>
                  <a:gd name="connsiteX60" fmla="*/ 8218 w 10068"/>
                  <a:gd name="connsiteY60" fmla="*/ 5175 h 10000"/>
                  <a:gd name="connsiteX61" fmla="*/ 8168 w 10068"/>
                  <a:gd name="connsiteY61" fmla="*/ 4968 h 10000"/>
                  <a:gd name="connsiteX62" fmla="*/ 8103 w 10068"/>
                  <a:gd name="connsiteY62" fmla="*/ 4862 h 10000"/>
                  <a:gd name="connsiteX63" fmla="*/ 8086 w 10068"/>
                  <a:gd name="connsiteY63" fmla="*/ 4843 h 10000"/>
                  <a:gd name="connsiteX64" fmla="*/ 8218 w 10068"/>
                  <a:gd name="connsiteY64" fmla="*/ 5029 h 10000"/>
                  <a:gd name="connsiteX65" fmla="*/ 8367 w 10068"/>
                  <a:gd name="connsiteY65" fmla="*/ 5196 h 10000"/>
                  <a:gd name="connsiteX66" fmla="*/ 8568 w 10068"/>
                  <a:gd name="connsiteY66" fmla="*/ 5365 h 10000"/>
                  <a:gd name="connsiteX67" fmla="*/ 8751 w 10068"/>
                  <a:gd name="connsiteY67" fmla="*/ 5574 h 10000"/>
                  <a:gd name="connsiteX68" fmla="*/ 8900 w 10068"/>
                  <a:gd name="connsiteY68" fmla="*/ 5846 h 10000"/>
                  <a:gd name="connsiteX69" fmla="*/ 9065 w 10068"/>
                  <a:gd name="connsiteY69" fmla="*/ 6138 h 10000"/>
                  <a:gd name="connsiteX70" fmla="*/ 9198 w 10068"/>
                  <a:gd name="connsiteY70" fmla="*/ 6513 h 10000"/>
                  <a:gd name="connsiteX71" fmla="*/ 9298 w 10068"/>
                  <a:gd name="connsiteY71" fmla="*/ 6973 h 10000"/>
                  <a:gd name="connsiteX72" fmla="*/ 9364 w 10068"/>
                  <a:gd name="connsiteY72" fmla="*/ 7475 h 10000"/>
                  <a:gd name="connsiteX73" fmla="*/ 9413 w 10068"/>
                  <a:gd name="connsiteY73" fmla="*/ 7935 h 10000"/>
                  <a:gd name="connsiteX74" fmla="*/ 9413 w 10068"/>
                  <a:gd name="connsiteY74" fmla="*/ 8354 h 10000"/>
                  <a:gd name="connsiteX75" fmla="*/ 9413 w 10068"/>
                  <a:gd name="connsiteY75" fmla="*/ 8686 h 10000"/>
                  <a:gd name="connsiteX76" fmla="*/ 9413 w 10068"/>
                  <a:gd name="connsiteY76" fmla="*/ 8938 h 10000"/>
                  <a:gd name="connsiteX77" fmla="*/ 9379 w 10068"/>
                  <a:gd name="connsiteY77" fmla="*/ 9146 h 10000"/>
                  <a:gd name="connsiteX78" fmla="*/ 9379 w 10068"/>
                  <a:gd name="connsiteY78" fmla="*/ 9314 h 10000"/>
                  <a:gd name="connsiteX79" fmla="*/ 9379 w 10068"/>
                  <a:gd name="connsiteY79" fmla="*/ 9357 h 10000"/>
                  <a:gd name="connsiteX80" fmla="*/ 9429 w 10068"/>
                  <a:gd name="connsiteY80" fmla="*/ 9357 h 10000"/>
                  <a:gd name="connsiteX81" fmla="*/ 9546 w 10068"/>
                  <a:gd name="connsiteY81" fmla="*/ 9440 h 10000"/>
                  <a:gd name="connsiteX82" fmla="*/ 9696 w 10068"/>
                  <a:gd name="connsiteY82" fmla="*/ 9543 h 10000"/>
                  <a:gd name="connsiteX83" fmla="*/ 10042 w 10068"/>
                  <a:gd name="connsiteY83" fmla="*/ 10000 h 10000"/>
                  <a:gd name="connsiteX84" fmla="*/ 9099 w 10068"/>
                  <a:gd name="connsiteY84" fmla="*/ 2668 h 10000"/>
                  <a:gd name="connsiteX85" fmla="*/ 5216 w 10068"/>
                  <a:gd name="connsiteY85" fmla="*/ 1 h 10000"/>
                  <a:gd name="connsiteX86" fmla="*/ 1453 w 10068"/>
                  <a:gd name="connsiteY86"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73 w 10068"/>
                  <a:gd name="connsiteY11" fmla="*/ 6512 h 10000"/>
                  <a:gd name="connsiteX12" fmla="*/ 6202 w 10068"/>
                  <a:gd name="connsiteY12" fmla="*/ 3106 h 10000"/>
                  <a:gd name="connsiteX13" fmla="*/ 6310 w 10068"/>
                  <a:gd name="connsiteY13" fmla="*/ 3338 h 10000"/>
                  <a:gd name="connsiteX14" fmla="*/ 6359 w 10068"/>
                  <a:gd name="connsiteY14" fmla="*/ 3503 h 10000"/>
                  <a:gd name="connsiteX15" fmla="*/ 6410 w 10068"/>
                  <a:gd name="connsiteY15" fmla="*/ 3734 h 10000"/>
                  <a:gd name="connsiteX16" fmla="*/ 6458 w 10068"/>
                  <a:gd name="connsiteY16" fmla="*/ 3965 h 10000"/>
                  <a:gd name="connsiteX17" fmla="*/ 6542 w 10068"/>
                  <a:gd name="connsiteY17" fmla="*/ 4258 h 10000"/>
                  <a:gd name="connsiteX18" fmla="*/ 6627 w 10068"/>
                  <a:gd name="connsiteY18" fmla="*/ 4904 h 10000"/>
                  <a:gd name="connsiteX19" fmla="*/ 6644 w 10068"/>
                  <a:gd name="connsiteY19" fmla="*/ 5238 h 10000"/>
                  <a:gd name="connsiteX20" fmla="*/ 6644 w 10068"/>
                  <a:gd name="connsiteY20" fmla="*/ 5511 h 10000"/>
                  <a:gd name="connsiteX21" fmla="*/ 6644 w 10068"/>
                  <a:gd name="connsiteY21" fmla="*/ 5740 h 10000"/>
                  <a:gd name="connsiteX22" fmla="*/ 6627 w 10068"/>
                  <a:gd name="connsiteY22" fmla="*/ 5929 h 10000"/>
                  <a:gd name="connsiteX23" fmla="*/ 6592 w 10068"/>
                  <a:gd name="connsiteY23" fmla="*/ 6096 h 10000"/>
                  <a:gd name="connsiteX24" fmla="*/ 6577 w 10068"/>
                  <a:gd name="connsiteY24" fmla="*/ 6199 h 10000"/>
                  <a:gd name="connsiteX25" fmla="*/ 6542 w 10068"/>
                  <a:gd name="connsiteY25" fmla="*/ 6264 h 10000"/>
                  <a:gd name="connsiteX26" fmla="*/ 6542 w 10068"/>
                  <a:gd name="connsiteY26" fmla="*/ 6306 h 10000"/>
                  <a:gd name="connsiteX27" fmla="*/ 6542 w 10068"/>
                  <a:gd name="connsiteY27" fmla="*/ 6264 h 10000"/>
                  <a:gd name="connsiteX28" fmla="*/ 6627 w 10068"/>
                  <a:gd name="connsiteY28" fmla="*/ 6199 h 10000"/>
                  <a:gd name="connsiteX29" fmla="*/ 6709 w 10068"/>
                  <a:gd name="connsiteY29" fmla="*/ 6074 h 10000"/>
                  <a:gd name="connsiteX30" fmla="*/ 6774 w 10068"/>
                  <a:gd name="connsiteY30" fmla="*/ 5908 h 10000"/>
                  <a:gd name="connsiteX31" fmla="*/ 6975 w 10068"/>
                  <a:gd name="connsiteY31" fmla="*/ 5532 h 10000"/>
                  <a:gd name="connsiteX32" fmla="*/ 7154 w 10068"/>
                  <a:gd name="connsiteY32" fmla="*/ 5092 h 10000"/>
                  <a:gd name="connsiteX33" fmla="*/ 7173 w 10068"/>
                  <a:gd name="connsiteY33" fmla="*/ 4926 h 10000"/>
                  <a:gd name="connsiteX34" fmla="*/ 7206 w 10068"/>
                  <a:gd name="connsiteY34" fmla="*/ 4736 h 10000"/>
                  <a:gd name="connsiteX35" fmla="*/ 7206 w 10068"/>
                  <a:gd name="connsiteY35" fmla="*/ 4424 h 10000"/>
                  <a:gd name="connsiteX36" fmla="*/ 7154 w 10068"/>
                  <a:gd name="connsiteY36" fmla="*/ 4258 h 10000"/>
                  <a:gd name="connsiteX37" fmla="*/ 7122 w 10068"/>
                  <a:gd name="connsiteY37" fmla="*/ 4235 h 10000"/>
                  <a:gd name="connsiteX38" fmla="*/ 7122 w 10068"/>
                  <a:gd name="connsiteY38" fmla="*/ 4194 h 10000"/>
                  <a:gd name="connsiteX39" fmla="*/ 7154 w 10068"/>
                  <a:gd name="connsiteY39" fmla="*/ 4235 h 10000"/>
                  <a:gd name="connsiteX40" fmla="*/ 7206 w 10068"/>
                  <a:gd name="connsiteY40" fmla="*/ 4341 h 10000"/>
                  <a:gd name="connsiteX41" fmla="*/ 7290 w 10068"/>
                  <a:gd name="connsiteY41" fmla="*/ 4466 h 10000"/>
                  <a:gd name="connsiteX42" fmla="*/ 7389 w 10068"/>
                  <a:gd name="connsiteY42" fmla="*/ 4632 h 10000"/>
                  <a:gd name="connsiteX43" fmla="*/ 7573 w 10068"/>
                  <a:gd name="connsiteY43" fmla="*/ 4904 h 10000"/>
                  <a:gd name="connsiteX44" fmla="*/ 7638 w 10068"/>
                  <a:gd name="connsiteY44" fmla="*/ 5029 h 10000"/>
                  <a:gd name="connsiteX45" fmla="*/ 7654 w 10068"/>
                  <a:gd name="connsiteY45" fmla="*/ 5072 h 10000"/>
                  <a:gd name="connsiteX46" fmla="*/ 7705 w 10068"/>
                  <a:gd name="connsiteY46" fmla="*/ 5574 h 10000"/>
                  <a:gd name="connsiteX47" fmla="*/ 7737 w 10068"/>
                  <a:gd name="connsiteY47" fmla="*/ 6032 h 10000"/>
                  <a:gd name="connsiteX48" fmla="*/ 7737 w 10068"/>
                  <a:gd name="connsiteY48" fmla="*/ 6243 h 10000"/>
                  <a:gd name="connsiteX49" fmla="*/ 7769 w 10068"/>
                  <a:gd name="connsiteY49" fmla="*/ 6431 h 10000"/>
                  <a:gd name="connsiteX50" fmla="*/ 7785 w 10068"/>
                  <a:gd name="connsiteY50" fmla="*/ 6536 h 10000"/>
                  <a:gd name="connsiteX51" fmla="*/ 7820 w 10068"/>
                  <a:gd name="connsiteY51" fmla="*/ 6576 h 10000"/>
                  <a:gd name="connsiteX52" fmla="*/ 7820 w 10068"/>
                  <a:gd name="connsiteY52" fmla="*/ 6536 h 10000"/>
                  <a:gd name="connsiteX53" fmla="*/ 7870 w 10068"/>
                  <a:gd name="connsiteY53" fmla="*/ 6473 h 10000"/>
                  <a:gd name="connsiteX54" fmla="*/ 7921 w 10068"/>
                  <a:gd name="connsiteY54" fmla="*/ 6368 h 10000"/>
                  <a:gd name="connsiteX55" fmla="*/ 7970 w 10068"/>
                  <a:gd name="connsiteY55" fmla="*/ 6243 h 10000"/>
                  <a:gd name="connsiteX56" fmla="*/ 8103 w 10068"/>
                  <a:gd name="connsiteY56" fmla="*/ 5908 h 10000"/>
                  <a:gd name="connsiteX57" fmla="*/ 8184 w 10068"/>
                  <a:gd name="connsiteY57" fmla="*/ 5468 h 10000"/>
                  <a:gd name="connsiteX58" fmla="*/ 8218 w 10068"/>
                  <a:gd name="connsiteY58" fmla="*/ 5302 h 10000"/>
                  <a:gd name="connsiteX59" fmla="*/ 8218 w 10068"/>
                  <a:gd name="connsiteY59" fmla="*/ 5175 h 10000"/>
                  <a:gd name="connsiteX60" fmla="*/ 8168 w 10068"/>
                  <a:gd name="connsiteY60" fmla="*/ 4968 h 10000"/>
                  <a:gd name="connsiteX61" fmla="*/ 8103 w 10068"/>
                  <a:gd name="connsiteY61" fmla="*/ 4862 h 10000"/>
                  <a:gd name="connsiteX62" fmla="*/ 8086 w 10068"/>
                  <a:gd name="connsiteY62" fmla="*/ 4843 h 10000"/>
                  <a:gd name="connsiteX63" fmla="*/ 8218 w 10068"/>
                  <a:gd name="connsiteY63" fmla="*/ 5029 h 10000"/>
                  <a:gd name="connsiteX64" fmla="*/ 8367 w 10068"/>
                  <a:gd name="connsiteY64" fmla="*/ 5196 h 10000"/>
                  <a:gd name="connsiteX65" fmla="*/ 8568 w 10068"/>
                  <a:gd name="connsiteY65" fmla="*/ 5365 h 10000"/>
                  <a:gd name="connsiteX66" fmla="*/ 8751 w 10068"/>
                  <a:gd name="connsiteY66" fmla="*/ 5574 h 10000"/>
                  <a:gd name="connsiteX67" fmla="*/ 8900 w 10068"/>
                  <a:gd name="connsiteY67" fmla="*/ 5846 h 10000"/>
                  <a:gd name="connsiteX68" fmla="*/ 9065 w 10068"/>
                  <a:gd name="connsiteY68" fmla="*/ 6138 h 10000"/>
                  <a:gd name="connsiteX69" fmla="*/ 9198 w 10068"/>
                  <a:gd name="connsiteY69" fmla="*/ 6513 h 10000"/>
                  <a:gd name="connsiteX70" fmla="*/ 9298 w 10068"/>
                  <a:gd name="connsiteY70" fmla="*/ 6973 h 10000"/>
                  <a:gd name="connsiteX71" fmla="*/ 9364 w 10068"/>
                  <a:gd name="connsiteY71" fmla="*/ 7475 h 10000"/>
                  <a:gd name="connsiteX72" fmla="*/ 9413 w 10068"/>
                  <a:gd name="connsiteY72" fmla="*/ 7935 h 10000"/>
                  <a:gd name="connsiteX73" fmla="*/ 9413 w 10068"/>
                  <a:gd name="connsiteY73" fmla="*/ 8354 h 10000"/>
                  <a:gd name="connsiteX74" fmla="*/ 9413 w 10068"/>
                  <a:gd name="connsiteY74" fmla="*/ 8686 h 10000"/>
                  <a:gd name="connsiteX75" fmla="*/ 9413 w 10068"/>
                  <a:gd name="connsiteY75" fmla="*/ 8938 h 10000"/>
                  <a:gd name="connsiteX76" fmla="*/ 9379 w 10068"/>
                  <a:gd name="connsiteY76" fmla="*/ 9146 h 10000"/>
                  <a:gd name="connsiteX77" fmla="*/ 9379 w 10068"/>
                  <a:gd name="connsiteY77" fmla="*/ 9314 h 10000"/>
                  <a:gd name="connsiteX78" fmla="*/ 9379 w 10068"/>
                  <a:gd name="connsiteY78" fmla="*/ 9357 h 10000"/>
                  <a:gd name="connsiteX79" fmla="*/ 9429 w 10068"/>
                  <a:gd name="connsiteY79" fmla="*/ 9357 h 10000"/>
                  <a:gd name="connsiteX80" fmla="*/ 9546 w 10068"/>
                  <a:gd name="connsiteY80" fmla="*/ 9440 h 10000"/>
                  <a:gd name="connsiteX81" fmla="*/ 9696 w 10068"/>
                  <a:gd name="connsiteY81" fmla="*/ 9543 h 10000"/>
                  <a:gd name="connsiteX82" fmla="*/ 10042 w 10068"/>
                  <a:gd name="connsiteY82" fmla="*/ 10000 h 10000"/>
                  <a:gd name="connsiteX83" fmla="*/ 9099 w 10068"/>
                  <a:gd name="connsiteY83" fmla="*/ 2668 h 10000"/>
                  <a:gd name="connsiteX84" fmla="*/ 5216 w 10068"/>
                  <a:gd name="connsiteY84" fmla="*/ 1 h 10000"/>
                  <a:gd name="connsiteX85" fmla="*/ 1453 w 10068"/>
                  <a:gd name="connsiteY85"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73 w 10068"/>
                  <a:gd name="connsiteY11" fmla="*/ 6512 h 10000"/>
                  <a:gd name="connsiteX12" fmla="*/ 6202 w 10068"/>
                  <a:gd name="connsiteY12" fmla="*/ 3106 h 10000"/>
                  <a:gd name="connsiteX13" fmla="*/ 6359 w 10068"/>
                  <a:gd name="connsiteY13" fmla="*/ 3503 h 10000"/>
                  <a:gd name="connsiteX14" fmla="*/ 6410 w 10068"/>
                  <a:gd name="connsiteY14" fmla="*/ 3734 h 10000"/>
                  <a:gd name="connsiteX15" fmla="*/ 6458 w 10068"/>
                  <a:gd name="connsiteY15" fmla="*/ 3965 h 10000"/>
                  <a:gd name="connsiteX16" fmla="*/ 6542 w 10068"/>
                  <a:gd name="connsiteY16" fmla="*/ 4258 h 10000"/>
                  <a:gd name="connsiteX17" fmla="*/ 6627 w 10068"/>
                  <a:gd name="connsiteY17" fmla="*/ 4904 h 10000"/>
                  <a:gd name="connsiteX18" fmla="*/ 6644 w 10068"/>
                  <a:gd name="connsiteY18" fmla="*/ 5238 h 10000"/>
                  <a:gd name="connsiteX19" fmla="*/ 6644 w 10068"/>
                  <a:gd name="connsiteY19" fmla="*/ 5511 h 10000"/>
                  <a:gd name="connsiteX20" fmla="*/ 6644 w 10068"/>
                  <a:gd name="connsiteY20" fmla="*/ 5740 h 10000"/>
                  <a:gd name="connsiteX21" fmla="*/ 6627 w 10068"/>
                  <a:gd name="connsiteY21" fmla="*/ 5929 h 10000"/>
                  <a:gd name="connsiteX22" fmla="*/ 6592 w 10068"/>
                  <a:gd name="connsiteY22" fmla="*/ 6096 h 10000"/>
                  <a:gd name="connsiteX23" fmla="*/ 6577 w 10068"/>
                  <a:gd name="connsiteY23" fmla="*/ 6199 h 10000"/>
                  <a:gd name="connsiteX24" fmla="*/ 6542 w 10068"/>
                  <a:gd name="connsiteY24" fmla="*/ 6264 h 10000"/>
                  <a:gd name="connsiteX25" fmla="*/ 6542 w 10068"/>
                  <a:gd name="connsiteY25" fmla="*/ 6306 h 10000"/>
                  <a:gd name="connsiteX26" fmla="*/ 6542 w 10068"/>
                  <a:gd name="connsiteY26" fmla="*/ 6264 h 10000"/>
                  <a:gd name="connsiteX27" fmla="*/ 6627 w 10068"/>
                  <a:gd name="connsiteY27" fmla="*/ 6199 h 10000"/>
                  <a:gd name="connsiteX28" fmla="*/ 6709 w 10068"/>
                  <a:gd name="connsiteY28" fmla="*/ 6074 h 10000"/>
                  <a:gd name="connsiteX29" fmla="*/ 6774 w 10068"/>
                  <a:gd name="connsiteY29" fmla="*/ 5908 h 10000"/>
                  <a:gd name="connsiteX30" fmla="*/ 6975 w 10068"/>
                  <a:gd name="connsiteY30" fmla="*/ 5532 h 10000"/>
                  <a:gd name="connsiteX31" fmla="*/ 7154 w 10068"/>
                  <a:gd name="connsiteY31" fmla="*/ 5092 h 10000"/>
                  <a:gd name="connsiteX32" fmla="*/ 7173 w 10068"/>
                  <a:gd name="connsiteY32" fmla="*/ 4926 h 10000"/>
                  <a:gd name="connsiteX33" fmla="*/ 7206 w 10068"/>
                  <a:gd name="connsiteY33" fmla="*/ 4736 h 10000"/>
                  <a:gd name="connsiteX34" fmla="*/ 7206 w 10068"/>
                  <a:gd name="connsiteY34" fmla="*/ 4424 h 10000"/>
                  <a:gd name="connsiteX35" fmla="*/ 7154 w 10068"/>
                  <a:gd name="connsiteY35" fmla="*/ 4258 h 10000"/>
                  <a:gd name="connsiteX36" fmla="*/ 7122 w 10068"/>
                  <a:gd name="connsiteY36" fmla="*/ 4235 h 10000"/>
                  <a:gd name="connsiteX37" fmla="*/ 7122 w 10068"/>
                  <a:gd name="connsiteY37" fmla="*/ 4194 h 10000"/>
                  <a:gd name="connsiteX38" fmla="*/ 7154 w 10068"/>
                  <a:gd name="connsiteY38" fmla="*/ 4235 h 10000"/>
                  <a:gd name="connsiteX39" fmla="*/ 7206 w 10068"/>
                  <a:gd name="connsiteY39" fmla="*/ 4341 h 10000"/>
                  <a:gd name="connsiteX40" fmla="*/ 7290 w 10068"/>
                  <a:gd name="connsiteY40" fmla="*/ 4466 h 10000"/>
                  <a:gd name="connsiteX41" fmla="*/ 7389 w 10068"/>
                  <a:gd name="connsiteY41" fmla="*/ 4632 h 10000"/>
                  <a:gd name="connsiteX42" fmla="*/ 7573 w 10068"/>
                  <a:gd name="connsiteY42" fmla="*/ 4904 h 10000"/>
                  <a:gd name="connsiteX43" fmla="*/ 7638 w 10068"/>
                  <a:gd name="connsiteY43" fmla="*/ 5029 h 10000"/>
                  <a:gd name="connsiteX44" fmla="*/ 7654 w 10068"/>
                  <a:gd name="connsiteY44" fmla="*/ 5072 h 10000"/>
                  <a:gd name="connsiteX45" fmla="*/ 7705 w 10068"/>
                  <a:gd name="connsiteY45" fmla="*/ 5574 h 10000"/>
                  <a:gd name="connsiteX46" fmla="*/ 7737 w 10068"/>
                  <a:gd name="connsiteY46" fmla="*/ 6032 h 10000"/>
                  <a:gd name="connsiteX47" fmla="*/ 7737 w 10068"/>
                  <a:gd name="connsiteY47" fmla="*/ 6243 h 10000"/>
                  <a:gd name="connsiteX48" fmla="*/ 7769 w 10068"/>
                  <a:gd name="connsiteY48" fmla="*/ 6431 h 10000"/>
                  <a:gd name="connsiteX49" fmla="*/ 7785 w 10068"/>
                  <a:gd name="connsiteY49" fmla="*/ 6536 h 10000"/>
                  <a:gd name="connsiteX50" fmla="*/ 7820 w 10068"/>
                  <a:gd name="connsiteY50" fmla="*/ 6576 h 10000"/>
                  <a:gd name="connsiteX51" fmla="*/ 7820 w 10068"/>
                  <a:gd name="connsiteY51" fmla="*/ 6536 h 10000"/>
                  <a:gd name="connsiteX52" fmla="*/ 7870 w 10068"/>
                  <a:gd name="connsiteY52" fmla="*/ 6473 h 10000"/>
                  <a:gd name="connsiteX53" fmla="*/ 7921 w 10068"/>
                  <a:gd name="connsiteY53" fmla="*/ 6368 h 10000"/>
                  <a:gd name="connsiteX54" fmla="*/ 7970 w 10068"/>
                  <a:gd name="connsiteY54" fmla="*/ 6243 h 10000"/>
                  <a:gd name="connsiteX55" fmla="*/ 8103 w 10068"/>
                  <a:gd name="connsiteY55" fmla="*/ 5908 h 10000"/>
                  <a:gd name="connsiteX56" fmla="*/ 8184 w 10068"/>
                  <a:gd name="connsiteY56" fmla="*/ 5468 h 10000"/>
                  <a:gd name="connsiteX57" fmla="*/ 8218 w 10068"/>
                  <a:gd name="connsiteY57" fmla="*/ 5302 h 10000"/>
                  <a:gd name="connsiteX58" fmla="*/ 8218 w 10068"/>
                  <a:gd name="connsiteY58" fmla="*/ 5175 h 10000"/>
                  <a:gd name="connsiteX59" fmla="*/ 8168 w 10068"/>
                  <a:gd name="connsiteY59" fmla="*/ 4968 h 10000"/>
                  <a:gd name="connsiteX60" fmla="*/ 8103 w 10068"/>
                  <a:gd name="connsiteY60" fmla="*/ 4862 h 10000"/>
                  <a:gd name="connsiteX61" fmla="*/ 8086 w 10068"/>
                  <a:gd name="connsiteY61" fmla="*/ 4843 h 10000"/>
                  <a:gd name="connsiteX62" fmla="*/ 8218 w 10068"/>
                  <a:gd name="connsiteY62" fmla="*/ 5029 h 10000"/>
                  <a:gd name="connsiteX63" fmla="*/ 8367 w 10068"/>
                  <a:gd name="connsiteY63" fmla="*/ 5196 h 10000"/>
                  <a:gd name="connsiteX64" fmla="*/ 8568 w 10068"/>
                  <a:gd name="connsiteY64" fmla="*/ 5365 h 10000"/>
                  <a:gd name="connsiteX65" fmla="*/ 8751 w 10068"/>
                  <a:gd name="connsiteY65" fmla="*/ 5574 h 10000"/>
                  <a:gd name="connsiteX66" fmla="*/ 8900 w 10068"/>
                  <a:gd name="connsiteY66" fmla="*/ 5846 h 10000"/>
                  <a:gd name="connsiteX67" fmla="*/ 9065 w 10068"/>
                  <a:gd name="connsiteY67" fmla="*/ 6138 h 10000"/>
                  <a:gd name="connsiteX68" fmla="*/ 9198 w 10068"/>
                  <a:gd name="connsiteY68" fmla="*/ 6513 h 10000"/>
                  <a:gd name="connsiteX69" fmla="*/ 9298 w 10068"/>
                  <a:gd name="connsiteY69" fmla="*/ 6973 h 10000"/>
                  <a:gd name="connsiteX70" fmla="*/ 9364 w 10068"/>
                  <a:gd name="connsiteY70" fmla="*/ 7475 h 10000"/>
                  <a:gd name="connsiteX71" fmla="*/ 9413 w 10068"/>
                  <a:gd name="connsiteY71" fmla="*/ 7935 h 10000"/>
                  <a:gd name="connsiteX72" fmla="*/ 9413 w 10068"/>
                  <a:gd name="connsiteY72" fmla="*/ 8354 h 10000"/>
                  <a:gd name="connsiteX73" fmla="*/ 9413 w 10068"/>
                  <a:gd name="connsiteY73" fmla="*/ 8686 h 10000"/>
                  <a:gd name="connsiteX74" fmla="*/ 9413 w 10068"/>
                  <a:gd name="connsiteY74" fmla="*/ 8938 h 10000"/>
                  <a:gd name="connsiteX75" fmla="*/ 9379 w 10068"/>
                  <a:gd name="connsiteY75" fmla="*/ 9146 h 10000"/>
                  <a:gd name="connsiteX76" fmla="*/ 9379 w 10068"/>
                  <a:gd name="connsiteY76" fmla="*/ 9314 h 10000"/>
                  <a:gd name="connsiteX77" fmla="*/ 9379 w 10068"/>
                  <a:gd name="connsiteY77" fmla="*/ 9357 h 10000"/>
                  <a:gd name="connsiteX78" fmla="*/ 9429 w 10068"/>
                  <a:gd name="connsiteY78" fmla="*/ 9357 h 10000"/>
                  <a:gd name="connsiteX79" fmla="*/ 9546 w 10068"/>
                  <a:gd name="connsiteY79" fmla="*/ 9440 h 10000"/>
                  <a:gd name="connsiteX80" fmla="*/ 9696 w 10068"/>
                  <a:gd name="connsiteY80" fmla="*/ 9543 h 10000"/>
                  <a:gd name="connsiteX81" fmla="*/ 10042 w 10068"/>
                  <a:gd name="connsiteY81" fmla="*/ 10000 h 10000"/>
                  <a:gd name="connsiteX82" fmla="*/ 9099 w 10068"/>
                  <a:gd name="connsiteY82" fmla="*/ 2668 h 10000"/>
                  <a:gd name="connsiteX83" fmla="*/ 5216 w 10068"/>
                  <a:gd name="connsiteY83" fmla="*/ 1 h 10000"/>
                  <a:gd name="connsiteX84" fmla="*/ 1453 w 10068"/>
                  <a:gd name="connsiteY84"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359 w 10068"/>
                  <a:gd name="connsiteY13" fmla="*/ 3503 h 10000"/>
                  <a:gd name="connsiteX14" fmla="*/ 6410 w 10068"/>
                  <a:gd name="connsiteY14" fmla="*/ 3734 h 10000"/>
                  <a:gd name="connsiteX15" fmla="*/ 6458 w 10068"/>
                  <a:gd name="connsiteY15" fmla="*/ 3965 h 10000"/>
                  <a:gd name="connsiteX16" fmla="*/ 6542 w 10068"/>
                  <a:gd name="connsiteY16" fmla="*/ 4258 h 10000"/>
                  <a:gd name="connsiteX17" fmla="*/ 6627 w 10068"/>
                  <a:gd name="connsiteY17" fmla="*/ 4904 h 10000"/>
                  <a:gd name="connsiteX18" fmla="*/ 6644 w 10068"/>
                  <a:gd name="connsiteY18" fmla="*/ 5238 h 10000"/>
                  <a:gd name="connsiteX19" fmla="*/ 6644 w 10068"/>
                  <a:gd name="connsiteY19" fmla="*/ 5511 h 10000"/>
                  <a:gd name="connsiteX20" fmla="*/ 6644 w 10068"/>
                  <a:gd name="connsiteY20" fmla="*/ 5740 h 10000"/>
                  <a:gd name="connsiteX21" fmla="*/ 6627 w 10068"/>
                  <a:gd name="connsiteY21" fmla="*/ 5929 h 10000"/>
                  <a:gd name="connsiteX22" fmla="*/ 6592 w 10068"/>
                  <a:gd name="connsiteY22" fmla="*/ 6096 h 10000"/>
                  <a:gd name="connsiteX23" fmla="*/ 6577 w 10068"/>
                  <a:gd name="connsiteY23" fmla="*/ 6199 h 10000"/>
                  <a:gd name="connsiteX24" fmla="*/ 6542 w 10068"/>
                  <a:gd name="connsiteY24" fmla="*/ 6264 h 10000"/>
                  <a:gd name="connsiteX25" fmla="*/ 6542 w 10068"/>
                  <a:gd name="connsiteY25" fmla="*/ 6306 h 10000"/>
                  <a:gd name="connsiteX26" fmla="*/ 6542 w 10068"/>
                  <a:gd name="connsiteY26" fmla="*/ 6264 h 10000"/>
                  <a:gd name="connsiteX27" fmla="*/ 6627 w 10068"/>
                  <a:gd name="connsiteY27" fmla="*/ 6199 h 10000"/>
                  <a:gd name="connsiteX28" fmla="*/ 6709 w 10068"/>
                  <a:gd name="connsiteY28" fmla="*/ 6074 h 10000"/>
                  <a:gd name="connsiteX29" fmla="*/ 6774 w 10068"/>
                  <a:gd name="connsiteY29" fmla="*/ 5908 h 10000"/>
                  <a:gd name="connsiteX30" fmla="*/ 6975 w 10068"/>
                  <a:gd name="connsiteY30" fmla="*/ 5532 h 10000"/>
                  <a:gd name="connsiteX31" fmla="*/ 7154 w 10068"/>
                  <a:gd name="connsiteY31" fmla="*/ 5092 h 10000"/>
                  <a:gd name="connsiteX32" fmla="*/ 7173 w 10068"/>
                  <a:gd name="connsiteY32" fmla="*/ 4926 h 10000"/>
                  <a:gd name="connsiteX33" fmla="*/ 7206 w 10068"/>
                  <a:gd name="connsiteY33" fmla="*/ 4736 h 10000"/>
                  <a:gd name="connsiteX34" fmla="*/ 7206 w 10068"/>
                  <a:gd name="connsiteY34" fmla="*/ 4424 h 10000"/>
                  <a:gd name="connsiteX35" fmla="*/ 7154 w 10068"/>
                  <a:gd name="connsiteY35" fmla="*/ 4258 h 10000"/>
                  <a:gd name="connsiteX36" fmla="*/ 7122 w 10068"/>
                  <a:gd name="connsiteY36" fmla="*/ 4235 h 10000"/>
                  <a:gd name="connsiteX37" fmla="*/ 7122 w 10068"/>
                  <a:gd name="connsiteY37" fmla="*/ 4194 h 10000"/>
                  <a:gd name="connsiteX38" fmla="*/ 7154 w 10068"/>
                  <a:gd name="connsiteY38" fmla="*/ 4235 h 10000"/>
                  <a:gd name="connsiteX39" fmla="*/ 7206 w 10068"/>
                  <a:gd name="connsiteY39" fmla="*/ 4341 h 10000"/>
                  <a:gd name="connsiteX40" fmla="*/ 7290 w 10068"/>
                  <a:gd name="connsiteY40" fmla="*/ 4466 h 10000"/>
                  <a:gd name="connsiteX41" fmla="*/ 7389 w 10068"/>
                  <a:gd name="connsiteY41" fmla="*/ 4632 h 10000"/>
                  <a:gd name="connsiteX42" fmla="*/ 7573 w 10068"/>
                  <a:gd name="connsiteY42" fmla="*/ 4904 h 10000"/>
                  <a:gd name="connsiteX43" fmla="*/ 7638 w 10068"/>
                  <a:gd name="connsiteY43" fmla="*/ 5029 h 10000"/>
                  <a:gd name="connsiteX44" fmla="*/ 7654 w 10068"/>
                  <a:gd name="connsiteY44" fmla="*/ 5072 h 10000"/>
                  <a:gd name="connsiteX45" fmla="*/ 7705 w 10068"/>
                  <a:gd name="connsiteY45" fmla="*/ 5574 h 10000"/>
                  <a:gd name="connsiteX46" fmla="*/ 7737 w 10068"/>
                  <a:gd name="connsiteY46" fmla="*/ 6032 h 10000"/>
                  <a:gd name="connsiteX47" fmla="*/ 7737 w 10068"/>
                  <a:gd name="connsiteY47" fmla="*/ 6243 h 10000"/>
                  <a:gd name="connsiteX48" fmla="*/ 7769 w 10068"/>
                  <a:gd name="connsiteY48" fmla="*/ 6431 h 10000"/>
                  <a:gd name="connsiteX49" fmla="*/ 7785 w 10068"/>
                  <a:gd name="connsiteY49" fmla="*/ 6536 h 10000"/>
                  <a:gd name="connsiteX50" fmla="*/ 7820 w 10068"/>
                  <a:gd name="connsiteY50" fmla="*/ 6576 h 10000"/>
                  <a:gd name="connsiteX51" fmla="*/ 7820 w 10068"/>
                  <a:gd name="connsiteY51" fmla="*/ 6536 h 10000"/>
                  <a:gd name="connsiteX52" fmla="*/ 7870 w 10068"/>
                  <a:gd name="connsiteY52" fmla="*/ 6473 h 10000"/>
                  <a:gd name="connsiteX53" fmla="*/ 7921 w 10068"/>
                  <a:gd name="connsiteY53" fmla="*/ 6368 h 10000"/>
                  <a:gd name="connsiteX54" fmla="*/ 7970 w 10068"/>
                  <a:gd name="connsiteY54" fmla="*/ 6243 h 10000"/>
                  <a:gd name="connsiteX55" fmla="*/ 8103 w 10068"/>
                  <a:gd name="connsiteY55" fmla="*/ 5908 h 10000"/>
                  <a:gd name="connsiteX56" fmla="*/ 8184 w 10068"/>
                  <a:gd name="connsiteY56" fmla="*/ 5468 h 10000"/>
                  <a:gd name="connsiteX57" fmla="*/ 8218 w 10068"/>
                  <a:gd name="connsiteY57" fmla="*/ 5302 h 10000"/>
                  <a:gd name="connsiteX58" fmla="*/ 8218 w 10068"/>
                  <a:gd name="connsiteY58" fmla="*/ 5175 h 10000"/>
                  <a:gd name="connsiteX59" fmla="*/ 8168 w 10068"/>
                  <a:gd name="connsiteY59" fmla="*/ 4968 h 10000"/>
                  <a:gd name="connsiteX60" fmla="*/ 8103 w 10068"/>
                  <a:gd name="connsiteY60" fmla="*/ 4862 h 10000"/>
                  <a:gd name="connsiteX61" fmla="*/ 8086 w 10068"/>
                  <a:gd name="connsiteY61" fmla="*/ 4843 h 10000"/>
                  <a:gd name="connsiteX62" fmla="*/ 8218 w 10068"/>
                  <a:gd name="connsiteY62" fmla="*/ 5029 h 10000"/>
                  <a:gd name="connsiteX63" fmla="*/ 8367 w 10068"/>
                  <a:gd name="connsiteY63" fmla="*/ 5196 h 10000"/>
                  <a:gd name="connsiteX64" fmla="*/ 8568 w 10068"/>
                  <a:gd name="connsiteY64" fmla="*/ 5365 h 10000"/>
                  <a:gd name="connsiteX65" fmla="*/ 8751 w 10068"/>
                  <a:gd name="connsiteY65" fmla="*/ 5574 h 10000"/>
                  <a:gd name="connsiteX66" fmla="*/ 8900 w 10068"/>
                  <a:gd name="connsiteY66" fmla="*/ 5846 h 10000"/>
                  <a:gd name="connsiteX67" fmla="*/ 9065 w 10068"/>
                  <a:gd name="connsiteY67" fmla="*/ 6138 h 10000"/>
                  <a:gd name="connsiteX68" fmla="*/ 9198 w 10068"/>
                  <a:gd name="connsiteY68" fmla="*/ 6513 h 10000"/>
                  <a:gd name="connsiteX69" fmla="*/ 9298 w 10068"/>
                  <a:gd name="connsiteY69" fmla="*/ 6973 h 10000"/>
                  <a:gd name="connsiteX70" fmla="*/ 9364 w 10068"/>
                  <a:gd name="connsiteY70" fmla="*/ 7475 h 10000"/>
                  <a:gd name="connsiteX71" fmla="*/ 9413 w 10068"/>
                  <a:gd name="connsiteY71" fmla="*/ 7935 h 10000"/>
                  <a:gd name="connsiteX72" fmla="*/ 9413 w 10068"/>
                  <a:gd name="connsiteY72" fmla="*/ 8354 h 10000"/>
                  <a:gd name="connsiteX73" fmla="*/ 9413 w 10068"/>
                  <a:gd name="connsiteY73" fmla="*/ 8686 h 10000"/>
                  <a:gd name="connsiteX74" fmla="*/ 9413 w 10068"/>
                  <a:gd name="connsiteY74" fmla="*/ 8938 h 10000"/>
                  <a:gd name="connsiteX75" fmla="*/ 9379 w 10068"/>
                  <a:gd name="connsiteY75" fmla="*/ 9146 h 10000"/>
                  <a:gd name="connsiteX76" fmla="*/ 9379 w 10068"/>
                  <a:gd name="connsiteY76" fmla="*/ 9314 h 10000"/>
                  <a:gd name="connsiteX77" fmla="*/ 9379 w 10068"/>
                  <a:gd name="connsiteY77" fmla="*/ 9357 h 10000"/>
                  <a:gd name="connsiteX78" fmla="*/ 9429 w 10068"/>
                  <a:gd name="connsiteY78" fmla="*/ 9357 h 10000"/>
                  <a:gd name="connsiteX79" fmla="*/ 9546 w 10068"/>
                  <a:gd name="connsiteY79" fmla="*/ 9440 h 10000"/>
                  <a:gd name="connsiteX80" fmla="*/ 9696 w 10068"/>
                  <a:gd name="connsiteY80" fmla="*/ 9543 h 10000"/>
                  <a:gd name="connsiteX81" fmla="*/ 10042 w 10068"/>
                  <a:gd name="connsiteY81" fmla="*/ 10000 h 10000"/>
                  <a:gd name="connsiteX82" fmla="*/ 9099 w 10068"/>
                  <a:gd name="connsiteY82" fmla="*/ 2668 h 10000"/>
                  <a:gd name="connsiteX83" fmla="*/ 5216 w 10068"/>
                  <a:gd name="connsiteY83" fmla="*/ 1 h 10000"/>
                  <a:gd name="connsiteX84" fmla="*/ 1453 w 10068"/>
                  <a:gd name="connsiteY84"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359 w 10068"/>
                  <a:gd name="connsiteY13" fmla="*/ 3503 h 10000"/>
                  <a:gd name="connsiteX14" fmla="*/ 6410 w 10068"/>
                  <a:gd name="connsiteY14" fmla="*/ 3734 h 10000"/>
                  <a:gd name="connsiteX15" fmla="*/ 6458 w 10068"/>
                  <a:gd name="connsiteY15" fmla="*/ 3965 h 10000"/>
                  <a:gd name="connsiteX16" fmla="*/ 6542 w 10068"/>
                  <a:gd name="connsiteY16" fmla="*/ 4258 h 10000"/>
                  <a:gd name="connsiteX17" fmla="*/ 6627 w 10068"/>
                  <a:gd name="connsiteY17" fmla="*/ 4904 h 10000"/>
                  <a:gd name="connsiteX18" fmla="*/ 6644 w 10068"/>
                  <a:gd name="connsiteY18" fmla="*/ 5238 h 10000"/>
                  <a:gd name="connsiteX19" fmla="*/ 6644 w 10068"/>
                  <a:gd name="connsiteY19" fmla="*/ 5511 h 10000"/>
                  <a:gd name="connsiteX20" fmla="*/ 6644 w 10068"/>
                  <a:gd name="connsiteY20" fmla="*/ 5740 h 10000"/>
                  <a:gd name="connsiteX21" fmla="*/ 6627 w 10068"/>
                  <a:gd name="connsiteY21" fmla="*/ 5929 h 10000"/>
                  <a:gd name="connsiteX22" fmla="*/ 6592 w 10068"/>
                  <a:gd name="connsiteY22" fmla="*/ 6096 h 10000"/>
                  <a:gd name="connsiteX23" fmla="*/ 6577 w 10068"/>
                  <a:gd name="connsiteY23" fmla="*/ 6199 h 10000"/>
                  <a:gd name="connsiteX24" fmla="*/ 6542 w 10068"/>
                  <a:gd name="connsiteY24" fmla="*/ 6264 h 10000"/>
                  <a:gd name="connsiteX25" fmla="*/ 6542 w 10068"/>
                  <a:gd name="connsiteY25" fmla="*/ 6306 h 10000"/>
                  <a:gd name="connsiteX26" fmla="*/ 6627 w 10068"/>
                  <a:gd name="connsiteY26" fmla="*/ 6199 h 10000"/>
                  <a:gd name="connsiteX27" fmla="*/ 6709 w 10068"/>
                  <a:gd name="connsiteY27" fmla="*/ 6074 h 10000"/>
                  <a:gd name="connsiteX28" fmla="*/ 6774 w 10068"/>
                  <a:gd name="connsiteY28" fmla="*/ 5908 h 10000"/>
                  <a:gd name="connsiteX29" fmla="*/ 6975 w 10068"/>
                  <a:gd name="connsiteY29" fmla="*/ 5532 h 10000"/>
                  <a:gd name="connsiteX30" fmla="*/ 7154 w 10068"/>
                  <a:gd name="connsiteY30" fmla="*/ 5092 h 10000"/>
                  <a:gd name="connsiteX31" fmla="*/ 7173 w 10068"/>
                  <a:gd name="connsiteY31" fmla="*/ 4926 h 10000"/>
                  <a:gd name="connsiteX32" fmla="*/ 7206 w 10068"/>
                  <a:gd name="connsiteY32" fmla="*/ 4736 h 10000"/>
                  <a:gd name="connsiteX33" fmla="*/ 7206 w 10068"/>
                  <a:gd name="connsiteY33" fmla="*/ 4424 h 10000"/>
                  <a:gd name="connsiteX34" fmla="*/ 7154 w 10068"/>
                  <a:gd name="connsiteY34" fmla="*/ 4258 h 10000"/>
                  <a:gd name="connsiteX35" fmla="*/ 7122 w 10068"/>
                  <a:gd name="connsiteY35" fmla="*/ 4235 h 10000"/>
                  <a:gd name="connsiteX36" fmla="*/ 7122 w 10068"/>
                  <a:gd name="connsiteY36" fmla="*/ 4194 h 10000"/>
                  <a:gd name="connsiteX37" fmla="*/ 7154 w 10068"/>
                  <a:gd name="connsiteY37" fmla="*/ 4235 h 10000"/>
                  <a:gd name="connsiteX38" fmla="*/ 7206 w 10068"/>
                  <a:gd name="connsiteY38" fmla="*/ 4341 h 10000"/>
                  <a:gd name="connsiteX39" fmla="*/ 7290 w 10068"/>
                  <a:gd name="connsiteY39" fmla="*/ 4466 h 10000"/>
                  <a:gd name="connsiteX40" fmla="*/ 7389 w 10068"/>
                  <a:gd name="connsiteY40" fmla="*/ 4632 h 10000"/>
                  <a:gd name="connsiteX41" fmla="*/ 7573 w 10068"/>
                  <a:gd name="connsiteY41" fmla="*/ 4904 h 10000"/>
                  <a:gd name="connsiteX42" fmla="*/ 7638 w 10068"/>
                  <a:gd name="connsiteY42" fmla="*/ 5029 h 10000"/>
                  <a:gd name="connsiteX43" fmla="*/ 7654 w 10068"/>
                  <a:gd name="connsiteY43" fmla="*/ 5072 h 10000"/>
                  <a:gd name="connsiteX44" fmla="*/ 7705 w 10068"/>
                  <a:gd name="connsiteY44" fmla="*/ 5574 h 10000"/>
                  <a:gd name="connsiteX45" fmla="*/ 7737 w 10068"/>
                  <a:gd name="connsiteY45" fmla="*/ 6032 h 10000"/>
                  <a:gd name="connsiteX46" fmla="*/ 7737 w 10068"/>
                  <a:gd name="connsiteY46" fmla="*/ 6243 h 10000"/>
                  <a:gd name="connsiteX47" fmla="*/ 7769 w 10068"/>
                  <a:gd name="connsiteY47" fmla="*/ 6431 h 10000"/>
                  <a:gd name="connsiteX48" fmla="*/ 7785 w 10068"/>
                  <a:gd name="connsiteY48" fmla="*/ 6536 h 10000"/>
                  <a:gd name="connsiteX49" fmla="*/ 7820 w 10068"/>
                  <a:gd name="connsiteY49" fmla="*/ 6576 h 10000"/>
                  <a:gd name="connsiteX50" fmla="*/ 7820 w 10068"/>
                  <a:gd name="connsiteY50" fmla="*/ 6536 h 10000"/>
                  <a:gd name="connsiteX51" fmla="*/ 7870 w 10068"/>
                  <a:gd name="connsiteY51" fmla="*/ 6473 h 10000"/>
                  <a:gd name="connsiteX52" fmla="*/ 7921 w 10068"/>
                  <a:gd name="connsiteY52" fmla="*/ 6368 h 10000"/>
                  <a:gd name="connsiteX53" fmla="*/ 7970 w 10068"/>
                  <a:gd name="connsiteY53" fmla="*/ 6243 h 10000"/>
                  <a:gd name="connsiteX54" fmla="*/ 8103 w 10068"/>
                  <a:gd name="connsiteY54" fmla="*/ 5908 h 10000"/>
                  <a:gd name="connsiteX55" fmla="*/ 8184 w 10068"/>
                  <a:gd name="connsiteY55" fmla="*/ 5468 h 10000"/>
                  <a:gd name="connsiteX56" fmla="*/ 8218 w 10068"/>
                  <a:gd name="connsiteY56" fmla="*/ 5302 h 10000"/>
                  <a:gd name="connsiteX57" fmla="*/ 8218 w 10068"/>
                  <a:gd name="connsiteY57" fmla="*/ 5175 h 10000"/>
                  <a:gd name="connsiteX58" fmla="*/ 8168 w 10068"/>
                  <a:gd name="connsiteY58" fmla="*/ 4968 h 10000"/>
                  <a:gd name="connsiteX59" fmla="*/ 8103 w 10068"/>
                  <a:gd name="connsiteY59" fmla="*/ 4862 h 10000"/>
                  <a:gd name="connsiteX60" fmla="*/ 8086 w 10068"/>
                  <a:gd name="connsiteY60" fmla="*/ 4843 h 10000"/>
                  <a:gd name="connsiteX61" fmla="*/ 8218 w 10068"/>
                  <a:gd name="connsiteY61" fmla="*/ 5029 h 10000"/>
                  <a:gd name="connsiteX62" fmla="*/ 8367 w 10068"/>
                  <a:gd name="connsiteY62" fmla="*/ 5196 h 10000"/>
                  <a:gd name="connsiteX63" fmla="*/ 8568 w 10068"/>
                  <a:gd name="connsiteY63" fmla="*/ 5365 h 10000"/>
                  <a:gd name="connsiteX64" fmla="*/ 8751 w 10068"/>
                  <a:gd name="connsiteY64" fmla="*/ 5574 h 10000"/>
                  <a:gd name="connsiteX65" fmla="*/ 8900 w 10068"/>
                  <a:gd name="connsiteY65" fmla="*/ 5846 h 10000"/>
                  <a:gd name="connsiteX66" fmla="*/ 9065 w 10068"/>
                  <a:gd name="connsiteY66" fmla="*/ 6138 h 10000"/>
                  <a:gd name="connsiteX67" fmla="*/ 9198 w 10068"/>
                  <a:gd name="connsiteY67" fmla="*/ 6513 h 10000"/>
                  <a:gd name="connsiteX68" fmla="*/ 9298 w 10068"/>
                  <a:gd name="connsiteY68" fmla="*/ 6973 h 10000"/>
                  <a:gd name="connsiteX69" fmla="*/ 9364 w 10068"/>
                  <a:gd name="connsiteY69" fmla="*/ 7475 h 10000"/>
                  <a:gd name="connsiteX70" fmla="*/ 9413 w 10068"/>
                  <a:gd name="connsiteY70" fmla="*/ 7935 h 10000"/>
                  <a:gd name="connsiteX71" fmla="*/ 9413 w 10068"/>
                  <a:gd name="connsiteY71" fmla="*/ 8354 h 10000"/>
                  <a:gd name="connsiteX72" fmla="*/ 9413 w 10068"/>
                  <a:gd name="connsiteY72" fmla="*/ 8686 h 10000"/>
                  <a:gd name="connsiteX73" fmla="*/ 9413 w 10068"/>
                  <a:gd name="connsiteY73" fmla="*/ 8938 h 10000"/>
                  <a:gd name="connsiteX74" fmla="*/ 9379 w 10068"/>
                  <a:gd name="connsiteY74" fmla="*/ 9146 h 10000"/>
                  <a:gd name="connsiteX75" fmla="*/ 9379 w 10068"/>
                  <a:gd name="connsiteY75" fmla="*/ 9314 h 10000"/>
                  <a:gd name="connsiteX76" fmla="*/ 9379 w 10068"/>
                  <a:gd name="connsiteY76" fmla="*/ 9357 h 10000"/>
                  <a:gd name="connsiteX77" fmla="*/ 9429 w 10068"/>
                  <a:gd name="connsiteY77" fmla="*/ 9357 h 10000"/>
                  <a:gd name="connsiteX78" fmla="*/ 9546 w 10068"/>
                  <a:gd name="connsiteY78" fmla="*/ 9440 h 10000"/>
                  <a:gd name="connsiteX79" fmla="*/ 9696 w 10068"/>
                  <a:gd name="connsiteY79" fmla="*/ 9543 h 10000"/>
                  <a:gd name="connsiteX80" fmla="*/ 10042 w 10068"/>
                  <a:gd name="connsiteY80" fmla="*/ 10000 h 10000"/>
                  <a:gd name="connsiteX81" fmla="*/ 9099 w 10068"/>
                  <a:gd name="connsiteY81" fmla="*/ 2668 h 10000"/>
                  <a:gd name="connsiteX82" fmla="*/ 5216 w 10068"/>
                  <a:gd name="connsiteY82" fmla="*/ 1 h 10000"/>
                  <a:gd name="connsiteX83" fmla="*/ 1453 w 10068"/>
                  <a:gd name="connsiteY83"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359 w 10068"/>
                  <a:gd name="connsiteY13" fmla="*/ 3503 h 10000"/>
                  <a:gd name="connsiteX14" fmla="*/ 6410 w 10068"/>
                  <a:gd name="connsiteY14" fmla="*/ 3734 h 10000"/>
                  <a:gd name="connsiteX15" fmla="*/ 6458 w 10068"/>
                  <a:gd name="connsiteY15" fmla="*/ 3965 h 10000"/>
                  <a:gd name="connsiteX16" fmla="*/ 6542 w 10068"/>
                  <a:gd name="connsiteY16" fmla="*/ 4258 h 10000"/>
                  <a:gd name="connsiteX17" fmla="*/ 6627 w 10068"/>
                  <a:gd name="connsiteY17" fmla="*/ 4904 h 10000"/>
                  <a:gd name="connsiteX18" fmla="*/ 6644 w 10068"/>
                  <a:gd name="connsiteY18" fmla="*/ 5238 h 10000"/>
                  <a:gd name="connsiteX19" fmla="*/ 6644 w 10068"/>
                  <a:gd name="connsiteY19" fmla="*/ 5511 h 10000"/>
                  <a:gd name="connsiteX20" fmla="*/ 6644 w 10068"/>
                  <a:gd name="connsiteY20" fmla="*/ 5740 h 10000"/>
                  <a:gd name="connsiteX21" fmla="*/ 6627 w 10068"/>
                  <a:gd name="connsiteY21" fmla="*/ 5929 h 10000"/>
                  <a:gd name="connsiteX22" fmla="*/ 6592 w 10068"/>
                  <a:gd name="connsiteY22" fmla="*/ 6096 h 10000"/>
                  <a:gd name="connsiteX23" fmla="*/ 6577 w 10068"/>
                  <a:gd name="connsiteY23" fmla="*/ 6199 h 10000"/>
                  <a:gd name="connsiteX24" fmla="*/ 6542 w 10068"/>
                  <a:gd name="connsiteY24" fmla="*/ 6264 h 10000"/>
                  <a:gd name="connsiteX25" fmla="*/ 6542 w 10068"/>
                  <a:gd name="connsiteY25" fmla="*/ 6306 h 10000"/>
                  <a:gd name="connsiteX26" fmla="*/ 6709 w 10068"/>
                  <a:gd name="connsiteY26" fmla="*/ 6074 h 10000"/>
                  <a:gd name="connsiteX27" fmla="*/ 6774 w 10068"/>
                  <a:gd name="connsiteY27" fmla="*/ 5908 h 10000"/>
                  <a:gd name="connsiteX28" fmla="*/ 6975 w 10068"/>
                  <a:gd name="connsiteY28" fmla="*/ 5532 h 10000"/>
                  <a:gd name="connsiteX29" fmla="*/ 7154 w 10068"/>
                  <a:gd name="connsiteY29" fmla="*/ 5092 h 10000"/>
                  <a:gd name="connsiteX30" fmla="*/ 7173 w 10068"/>
                  <a:gd name="connsiteY30" fmla="*/ 4926 h 10000"/>
                  <a:gd name="connsiteX31" fmla="*/ 7206 w 10068"/>
                  <a:gd name="connsiteY31" fmla="*/ 4736 h 10000"/>
                  <a:gd name="connsiteX32" fmla="*/ 7206 w 10068"/>
                  <a:gd name="connsiteY32" fmla="*/ 4424 h 10000"/>
                  <a:gd name="connsiteX33" fmla="*/ 7154 w 10068"/>
                  <a:gd name="connsiteY33" fmla="*/ 4258 h 10000"/>
                  <a:gd name="connsiteX34" fmla="*/ 7122 w 10068"/>
                  <a:gd name="connsiteY34" fmla="*/ 4235 h 10000"/>
                  <a:gd name="connsiteX35" fmla="*/ 7122 w 10068"/>
                  <a:gd name="connsiteY35" fmla="*/ 4194 h 10000"/>
                  <a:gd name="connsiteX36" fmla="*/ 7154 w 10068"/>
                  <a:gd name="connsiteY36" fmla="*/ 4235 h 10000"/>
                  <a:gd name="connsiteX37" fmla="*/ 7206 w 10068"/>
                  <a:gd name="connsiteY37" fmla="*/ 4341 h 10000"/>
                  <a:gd name="connsiteX38" fmla="*/ 7290 w 10068"/>
                  <a:gd name="connsiteY38" fmla="*/ 4466 h 10000"/>
                  <a:gd name="connsiteX39" fmla="*/ 7389 w 10068"/>
                  <a:gd name="connsiteY39" fmla="*/ 4632 h 10000"/>
                  <a:gd name="connsiteX40" fmla="*/ 7573 w 10068"/>
                  <a:gd name="connsiteY40" fmla="*/ 4904 h 10000"/>
                  <a:gd name="connsiteX41" fmla="*/ 7638 w 10068"/>
                  <a:gd name="connsiteY41" fmla="*/ 5029 h 10000"/>
                  <a:gd name="connsiteX42" fmla="*/ 7654 w 10068"/>
                  <a:gd name="connsiteY42" fmla="*/ 5072 h 10000"/>
                  <a:gd name="connsiteX43" fmla="*/ 7705 w 10068"/>
                  <a:gd name="connsiteY43" fmla="*/ 5574 h 10000"/>
                  <a:gd name="connsiteX44" fmla="*/ 7737 w 10068"/>
                  <a:gd name="connsiteY44" fmla="*/ 6032 h 10000"/>
                  <a:gd name="connsiteX45" fmla="*/ 7737 w 10068"/>
                  <a:gd name="connsiteY45" fmla="*/ 6243 h 10000"/>
                  <a:gd name="connsiteX46" fmla="*/ 7769 w 10068"/>
                  <a:gd name="connsiteY46" fmla="*/ 6431 h 10000"/>
                  <a:gd name="connsiteX47" fmla="*/ 7785 w 10068"/>
                  <a:gd name="connsiteY47" fmla="*/ 6536 h 10000"/>
                  <a:gd name="connsiteX48" fmla="*/ 7820 w 10068"/>
                  <a:gd name="connsiteY48" fmla="*/ 6576 h 10000"/>
                  <a:gd name="connsiteX49" fmla="*/ 7820 w 10068"/>
                  <a:gd name="connsiteY49" fmla="*/ 6536 h 10000"/>
                  <a:gd name="connsiteX50" fmla="*/ 7870 w 10068"/>
                  <a:gd name="connsiteY50" fmla="*/ 6473 h 10000"/>
                  <a:gd name="connsiteX51" fmla="*/ 7921 w 10068"/>
                  <a:gd name="connsiteY51" fmla="*/ 6368 h 10000"/>
                  <a:gd name="connsiteX52" fmla="*/ 7970 w 10068"/>
                  <a:gd name="connsiteY52" fmla="*/ 6243 h 10000"/>
                  <a:gd name="connsiteX53" fmla="*/ 8103 w 10068"/>
                  <a:gd name="connsiteY53" fmla="*/ 5908 h 10000"/>
                  <a:gd name="connsiteX54" fmla="*/ 8184 w 10068"/>
                  <a:gd name="connsiteY54" fmla="*/ 5468 h 10000"/>
                  <a:gd name="connsiteX55" fmla="*/ 8218 w 10068"/>
                  <a:gd name="connsiteY55" fmla="*/ 5302 h 10000"/>
                  <a:gd name="connsiteX56" fmla="*/ 8218 w 10068"/>
                  <a:gd name="connsiteY56" fmla="*/ 5175 h 10000"/>
                  <a:gd name="connsiteX57" fmla="*/ 8168 w 10068"/>
                  <a:gd name="connsiteY57" fmla="*/ 4968 h 10000"/>
                  <a:gd name="connsiteX58" fmla="*/ 8103 w 10068"/>
                  <a:gd name="connsiteY58" fmla="*/ 4862 h 10000"/>
                  <a:gd name="connsiteX59" fmla="*/ 8086 w 10068"/>
                  <a:gd name="connsiteY59" fmla="*/ 4843 h 10000"/>
                  <a:gd name="connsiteX60" fmla="*/ 8218 w 10068"/>
                  <a:gd name="connsiteY60" fmla="*/ 5029 h 10000"/>
                  <a:gd name="connsiteX61" fmla="*/ 8367 w 10068"/>
                  <a:gd name="connsiteY61" fmla="*/ 5196 h 10000"/>
                  <a:gd name="connsiteX62" fmla="*/ 8568 w 10068"/>
                  <a:gd name="connsiteY62" fmla="*/ 5365 h 10000"/>
                  <a:gd name="connsiteX63" fmla="*/ 8751 w 10068"/>
                  <a:gd name="connsiteY63" fmla="*/ 5574 h 10000"/>
                  <a:gd name="connsiteX64" fmla="*/ 8900 w 10068"/>
                  <a:gd name="connsiteY64" fmla="*/ 5846 h 10000"/>
                  <a:gd name="connsiteX65" fmla="*/ 9065 w 10068"/>
                  <a:gd name="connsiteY65" fmla="*/ 6138 h 10000"/>
                  <a:gd name="connsiteX66" fmla="*/ 9198 w 10068"/>
                  <a:gd name="connsiteY66" fmla="*/ 6513 h 10000"/>
                  <a:gd name="connsiteX67" fmla="*/ 9298 w 10068"/>
                  <a:gd name="connsiteY67" fmla="*/ 6973 h 10000"/>
                  <a:gd name="connsiteX68" fmla="*/ 9364 w 10068"/>
                  <a:gd name="connsiteY68" fmla="*/ 7475 h 10000"/>
                  <a:gd name="connsiteX69" fmla="*/ 9413 w 10068"/>
                  <a:gd name="connsiteY69" fmla="*/ 7935 h 10000"/>
                  <a:gd name="connsiteX70" fmla="*/ 9413 w 10068"/>
                  <a:gd name="connsiteY70" fmla="*/ 8354 h 10000"/>
                  <a:gd name="connsiteX71" fmla="*/ 9413 w 10068"/>
                  <a:gd name="connsiteY71" fmla="*/ 8686 h 10000"/>
                  <a:gd name="connsiteX72" fmla="*/ 9413 w 10068"/>
                  <a:gd name="connsiteY72" fmla="*/ 8938 h 10000"/>
                  <a:gd name="connsiteX73" fmla="*/ 9379 w 10068"/>
                  <a:gd name="connsiteY73" fmla="*/ 9146 h 10000"/>
                  <a:gd name="connsiteX74" fmla="*/ 9379 w 10068"/>
                  <a:gd name="connsiteY74" fmla="*/ 9314 h 10000"/>
                  <a:gd name="connsiteX75" fmla="*/ 9379 w 10068"/>
                  <a:gd name="connsiteY75" fmla="*/ 9357 h 10000"/>
                  <a:gd name="connsiteX76" fmla="*/ 9429 w 10068"/>
                  <a:gd name="connsiteY76" fmla="*/ 9357 h 10000"/>
                  <a:gd name="connsiteX77" fmla="*/ 9546 w 10068"/>
                  <a:gd name="connsiteY77" fmla="*/ 9440 h 10000"/>
                  <a:gd name="connsiteX78" fmla="*/ 9696 w 10068"/>
                  <a:gd name="connsiteY78" fmla="*/ 9543 h 10000"/>
                  <a:gd name="connsiteX79" fmla="*/ 10042 w 10068"/>
                  <a:gd name="connsiteY79" fmla="*/ 10000 h 10000"/>
                  <a:gd name="connsiteX80" fmla="*/ 9099 w 10068"/>
                  <a:gd name="connsiteY80" fmla="*/ 2668 h 10000"/>
                  <a:gd name="connsiteX81" fmla="*/ 5216 w 10068"/>
                  <a:gd name="connsiteY81" fmla="*/ 1 h 10000"/>
                  <a:gd name="connsiteX82" fmla="*/ 1453 w 10068"/>
                  <a:gd name="connsiteY82"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359 w 10068"/>
                  <a:gd name="connsiteY13" fmla="*/ 3503 h 10000"/>
                  <a:gd name="connsiteX14" fmla="*/ 6410 w 10068"/>
                  <a:gd name="connsiteY14" fmla="*/ 3734 h 10000"/>
                  <a:gd name="connsiteX15" fmla="*/ 6458 w 10068"/>
                  <a:gd name="connsiteY15" fmla="*/ 3965 h 10000"/>
                  <a:gd name="connsiteX16" fmla="*/ 6542 w 10068"/>
                  <a:gd name="connsiteY16" fmla="*/ 4258 h 10000"/>
                  <a:gd name="connsiteX17" fmla="*/ 6627 w 10068"/>
                  <a:gd name="connsiteY17" fmla="*/ 4904 h 10000"/>
                  <a:gd name="connsiteX18" fmla="*/ 6644 w 10068"/>
                  <a:gd name="connsiteY18" fmla="*/ 5238 h 10000"/>
                  <a:gd name="connsiteX19" fmla="*/ 6644 w 10068"/>
                  <a:gd name="connsiteY19" fmla="*/ 5511 h 10000"/>
                  <a:gd name="connsiteX20" fmla="*/ 6644 w 10068"/>
                  <a:gd name="connsiteY20" fmla="*/ 5740 h 10000"/>
                  <a:gd name="connsiteX21" fmla="*/ 6627 w 10068"/>
                  <a:gd name="connsiteY21" fmla="*/ 5929 h 10000"/>
                  <a:gd name="connsiteX22" fmla="*/ 6592 w 10068"/>
                  <a:gd name="connsiteY22" fmla="*/ 6096 h 10000"/>
                  <a:gd name="connsiteX23" fmla="*/ 6577 w 10068"/>
                  <a:gd name="connsiteY23" fmla="*/ 6199 h 10000"/>
                  <a:gd name="connsiteX24" fmla="*/ 6542 w 10068"/>
                  <a:gd name="connsiteY24" fmla="*/ 6264 h 10000"/>
                  <a:gd name="connsiteX25" fmla="*/ 6709 w 10068"/>
                  <a:gd name="connsiteY25" fmla="*/ 6074 h 10000"/>
                  <a:gd name="connsiteX26" fmla="*/ 6774 w 10068"/>
                  <a:gd name="connsiteY26" fmla="*/ 5908 h 10000"/>
                  <a:gd name="connsiteX27" fmla="*/ 6975 w 10068"/>
                  <a:gd name="connsiteY27" fmla="*/ 5532 h 10000"/>
                  <a:gd name="connsiteX28" fmla="*/ 7154 w 10068"/>
                  <a:gd name="connsiteY28" fmla="*/ 5092 h 10000"/>
                  <a:gd name="connsiteX29" fmla="*/ 7173 w 10068"/>
                  <a:gd name="connsiteY29" fmla="*/ 4926 h 10000"/>
                  <a:gd name="connsiteX30" fmla="*/ 7206 w 10068"/>
                  <a:gd name="connsiteY30" fmla="*/ 4736 h 10000"/>
                  <a:gd name="connsiteX31" fmla="*/ 7206 w 10068"/>
                  <a:gd name="connsiteY31" fmla="*/ 4424 h 10000"/>
                  <a:gd name="connsiteX32" fmla="*/ 7154 w 10068"/>
                  <a:gd name="connsiteY32" fmla="*/ 4258 h 10000"/>
                  <a:gd name="connsiteX33" fmla="*/ 7122 w 10068"/>
                  <a:gd name="connsiteY33" fmla="*/ 4235 h 10000"/>
                  <a:gd name="connsiteX34" fmla="*/ 7122 w 10068"/>
                  <a:gd name="connsiteY34" fmla="*/ 4194 h 10000"/>
                  <a:gd name="connsiteX35" fmla="*/ 7154 w 10068"/>
                  <a:gd name="connsiteY35" fmla="*/ 4235 h 10000"/>
                  <a:gd name="connsiteX36" fmla="*/ 7206 w 10068"/>
                  <a:gd name="connsiteY36" fmla="*/ 4341 h 10000"/>
                  <a:gd name="connsiteX37" fmla="*/ 7290 w 10068"/>
                  <a:gd name="connsiteY37" fmla="*/ 4466 h 10000"/>
                  <a:gd name="connsiteX38" fmla="*/ 7389 w 10068"/>
                  <a:gd name="connsiteY38" fmla="*/ 4632 h 10000"/>
                  <a:gd name="connsiteX39" fmla="*/ 7573 w 10068"/>
                  <a:gd name="connsiteY39" fmla="*/ 4904 h 10000"/>
                  <a:gd name="connsiteX40" fmla="*/ 7638 w 10068"/>
                  <a:gd name="connsiteY40" fmla="*/ 5029 h 10000"/>
                  <a:gd name="connsiteX41" fmla="*/ 7654 w 10068"/>
                  <a:gd name="connsiteY41" fmla="*/ 5072 h 10000"/>
                  <a:gd name="connsiteX42" fmla="*/ 7705 w 10068"/>
                  <a:gd name="connsiteY42" fmla="*/ 5574 h 10000"/>
                  <a:gd name="connsiteX43" fmla="*/ 7737 w 10068"/>
                  <a:gd name="connsiteY43" fmla="*/ 6032 h 10000"/>
                  <a:gd name="connsiteX44" fmla="*/ 7737 w 10068"/>
                  <a:gd name="connsiteY44" fmla="*/ 6243 h 10000"/>
                  <a:gd name="connsiteX45" fmla="*/ 7769 w 10068"/>
                  <a:gd name="connsiteY45" fmla="*/ 6431 h 10000"/>
                  <a:gd name="connsiteX46" fmla="*/ 7785 w 10068"/>
                  <a:gd name="connsiteY46" fmla="*/ 6536 h 10000"/>
                  <a:gd name="connsiteX47" fmla="*/ 7820 w 10068"/>
                  <a:gd name="connsiteY47" fmla="*/ 6576 h 10000"/>
                  <a:gd name="connsiteX48" fmla="*/ 7820 w 10068"/>
                  <a:gd name="connsiteY48" fmla="*/ 6536 h 10000"/>
                  <a:gd name="connsiteX49" fmla="*/ 7870 w 10068"/>
                  <a:gd name="connsiteY49" fmla="*/ 6473 h 10000"/>
                  <a:gd name="connsiteX50" fmla="*/ 7921 w 10068"/>
                  <a:gd name="connsiteY50" fmla="*/ 6368 h 10000"/>
                  <a:gd name="connsiteX51" fmla="*/ 7970 w 10068"/>
                  <a:gd name="connsiteY51" fmla="*/ 6243 h 10000"/>
                  <a:gd name="connsiteX52" fmla="*/ 8103 w 10068"/>
                  <a:gd name="connsiteY52" fmla="*/ 5908 h 10000"/>
                  <a:gd name="connsiteX53" fmla="*/ 8184 w 10068"/>
                  <a:gd name="connsiteY53" fmla="*/ 5468 h 10000"/>
                  <a:gd name="connsiteX54" fmla="*/ 8218 w 10068"/>
                  <a:gd name="connsiteY54" fmla="*/ 5302 h 10000"/>
                  <a:gd name="connsiteX55" fmla="*/ 8218 w 10068"/>
                  <a:gd name="connsiteY55" fmla="*/ 5175 h 10000"/>
                  <a:gd name="connsiteX56" fmla="*/ 8168 w 10068"/>
                  <a:gd name="connsiteY56" fmla="*/ 4968 h 10000"/>
                  <a:gd name="connsiteX57" fmla="*/ 8103 w 10068"/>
                  <a:gd name="connsiteY57" fmla="*/ 4862 h 10000"/>
                  <a:gd name="connsiteX58" fmla="*/ 8086 w 10068"/>
                  <a:gd name="connsiteY58" fmla="*/ 4843 h 10000"/>
                  <a:gd name="connsiteX59" fmla="*/ 8218 w 10068"/>
                  <a:gd name="connsiteY59" fmla="*/ 5029 h 10000"/>
                  <a:gd name="connsiteX60" fmla="*/ 8367 w 10068"/>
                  <a:gd name="connsiteY60" fmla="*/ 5196 h 10000"/>
                  <a:gd name="connsiteX61" fmla="*/ 8568 w 10068"/>
                  <a:gd name="connsiteY61" fmla="*/ 5365 h 10000"/>
                  <a:gd name="connsiteX62" fmla="*/ 8751 w 10068"/>
                  <a:gd name="connsiteY62" fmla="*/ 5574 h 10000"/>
                  <a:gd name="connsiteX63" fmla="*/ 8900 w 10068"/>
                  <a:gd name="connsiteY63" fmla="*/ 5846 h 10000"/>
                  <a:gd name="connsiteX64" fmla="*/ 9065 w 10068"/>
                  <a:gd name="connsiteY64" fmla="*/ 6138 h 10000"/>
                  <a:gd name="connsiteX65" fmla="*/ 9198 w 10068"/>
                  <a:gd name="connsiteY65" fmla="*/ 6513 h 10000"/>
                  <a:gd name="connsiteX66" fmla="*/ 9298 w 10068"/>
                  <a:gd name="connsiteY66" fmla="*/ 6973 h 10000"/>
                  <a:gd name="connsiteX67" fmla="*/ 9364 w 10068"/>
                  <a:gd name="connsiteY67" fmla="*/ 7475 h 10000"/>
                  <a:gd name="connsiteX68" fmla="*/ 9413 w 10068"/>
                  <a:gd name="connsiteY68" fmla="*/ 7935 h 10000"/>
                  <a:gd name="connsiteX69" fmla="*/ 9413 w 10068"/>
                  <a:gd name="connsiteY69" fmla="*/ 8354 h 10000"/>
                  <a:gd name="connsiteX70" fmla="*/ 9413 w 10068"/>
                  <a:gd name="connsiteY70" fmla="*/ 8686 h 10000"/>
                  <a:gd name="connsiteX71" fmla="*/ 9413 w 10068"/>
                  <a:gd name="connsiteY71" fmla="*/ 8938 h 10000"/>
                  <a:gd name="connsiteX72" fmla="*/ 9379 w 10068"/>
                  <a:gd name="connsiteY72" fmla="*/ 9146 h 10000"/>
                  <a:gd name="connsiteX73" fmla="*/ 9379 w 10068"/>
                  <a:gd name="connsiteY73" fmla="*/ 9314 h 10000"/>
                  <a:gd name="connsiteX74" fmla="*/ 9379 w 10068"/>
                  <a:gd name="connsiteY74" fmla="*/ 9357 h 10000"/>
                  <a:gd name="connsiteX75" fmla="*/ 9429 w 10068"/>
                  <a:gd name="connsiteY75" fmla="*/ 9357 h 10000"/>
                  <a:gd name="connsiteX76" fmla="*/ 9546 w 10068"/>
                  <a:gd name="connsiteY76" fmla="*/ 9440 h 10000"/>
                  <a:gd name="connsiteX77" fmla="*/ 9696 w 10068"/>
                  <a:gd name="connsiteY77" fmla="*/ 9543 h 10000"/>
                  <a:gd name="connsiteX78" fmla="*/ 10042 w 10068"/>
                  <a:gd name="connsiteY78" fmla="*/ 10000 h 10000"/>
                  <a:gd name="connsiteX79" fmla="*/ 9099 w 10068"/>
                  <a:gd name="connsiteY79" fmla="*/ 2668 h 10000"/>
                  <a:gd name="connsiteX80" fmla="*/ 5216 w 10068"/>
                  <a:gd name="connsiteY80" fmla="*/ 1 h 10000"/>
                  <a:gd name="connsiteX81" fmla="*/ 1453 w 10068"/>
                  <a:gd name="connsiteY81"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359 w 10068"/>
                  <a:gd name="connsiteY13" fmla="*/ 3503 h 10000"/>
                  <a:gd name="connsiteX14" fmla="*/ 6410 w 10068"/>
                  <a:gd name="connsiteY14" fmla="*/ 3734 h 10000"/>
                  <a:gd name="connsiteX15" fmla="*/ 6458 w 10068"/>
                  <a:gd name="connsiteY15" fmla="*/ 3965 h 10000"/>
                  <a:gd name="connsiteX16" fmla="*/ 6542 w 10068"/>
                  <a:gd name="connsiteY16" fmla="*/ 4258 h 10000"/>
                  <a:gd name="connsiteX17" fmla="*/ 6627 w 10068"/>
                  <a:gd name="connsiteY17" fmla="*/ 4904 h 10000"/>
                  <a:gd name="connsiteX18" fmla="*/ 6644 w 10068"/>
                  <a:gd name="connsiteY18" fmla="*/ 5238 h 10000"/>
                  <a:gd name="connsiteX19" fmla="*/ 6644 w 10068"/>
                  <a:gd name="connsiteY19" fmla="*/ 5511 h 10000"/>
                  <a:gd name="connsiteX20" fmla="*/ 6644 w 10068"/>
                  <a:gd name="connsiteY20" fmla="*/ 5740 h 10000"/>
                  <a:gd name="connsiteX21" fmla="*/ 6627 w 10068"/>
                  <a:gd name="connsiteY21" fmla="*/ 5929 h 10000"/>
                  <a:gd name="connsiteX22" fmla="*/ 6592 w 10068"/>
                  <a:gd name="connsiteY22" fmla="*/ 6096 h 10000"/>
                  <a:gd name="connsiteX23" fmla="*/ 6577 w 10068"/>
                  <a:gd name="connsiteY23" fmla="*/ 6199 h 10000"/>
                  <a:gd name="connsiteX24" fmla="*/ 6709 w 10068"/>
                  <a:gd name="connsiteY24" fmla="*/ 6074 h 10000"/>
                  <a:gd name="connsiteX25" fmla="*/ 6774 w 10068"/>
                  <a:gd name="connsiteY25" fmla="*/ 5908 h 10000"/>
                  <a:gd name="connsiteX26" fmla="*/ 6975 w 10068"/>
                  <a:gd name="connsiteY26" fmla="*/ 5532 h 10000"/>
                  <a:gd name="connsiteX27" fmla="*/ 7154 w 10068"/>
                  <a:gd name="connsiteY27" fmla="*/ 5092 h 10000"/>
                  <a:gd name="connsiteX28" fmla="*/ 7173 w 10068"/>
                  <a:gd name="connsiteY28" fmla="*/ 4926 h 10000"/>
                  <a:gd name="connsiteX29" fmla="*/ 7206 w 10068"/>
                  <a:gd name="connsiteY29" fmla="*/ 4736 h 10000"/>
                  <a:gd name="connsiteX30" fmla="*/ 7206 w 10068"/>
                  <a:gd name="connsiteY30" fmla="*/ 4424 h 10000"/>
                  <a:gd name="connsiteX31" fmla="*/ 7154 w 10068"/>
                  <a:gd name="connsiteY31" fmla="*/ 4258 h 10000"/>
                  <a:gd name="connsiteX32" fmla="*/ 7122 w 10068"/>
                  <a:gd name="connsiteY32" fmla="*/ 4235 h 10000"/>
                  <a:gd name="connsiteX33" fmla="*/ 7122 w 10068"/>
                  <a:gd name="connsiteY33" fmla="*/ 4194 h 10000"/>
                  <a:gd name="connsiteX34" fmla="*/ 7154 w 10068"/>
                  <a:gd name="connsiteY34" fmla="*/ 4235 h 10000"/>
                  <a:gd name="connsiteX35" fmla="*/ 7206 w 10068"/>
                  <a:gd name="connsiteY35" fmla="*/ 4341 h 10000"/>
                  <a:gd name="connsiteX36" fmla="*/ 7290 w 10068"/>
                  <a:gd name="connsiteY36" fmla="*/ 4466 h 10000"/>
                  <a:gd name="connsiteX37" fmla="*/ 7389 w 10068"/>
                  <a:gd name="connsiteY37" fmla="*/ 4632 h 10000"/>
                  <a:gd name="connsiteX38" fmla="*/ 7573 w 10068"/>
                  <a:gd name="connsiteY38" fmla="*/ 4904 h 10000"/>
                  <a:gd name="connsiteX39" fmla="*/ 7638 w 10068"/>
                  <a:gd name="connsiteY39" fmla="*/ 5029 h 10000"/>
                  <a:gd name="connsiteX40" fmla="*/ 7654 w 10068"/>
                  <a:gd name="connsiteY40" fmla="*/ 5072 h 10000"/>
                  <a:gd name="connsiteX41" fmla="*/ 7705 w 10068"/>
                  <a:gd name="connsiteY41" fmla="*/ 5574 h 10000"/>
                  <a:gd name="connsiteX42" fmla="*/ 7737 w 10068"/>
                  <a:gd name="connsiteY42" fmla="*/ 6032 h 10000"/>
                  <a:gd name="connsiteX43" fmla="*/ 7737 w 10068"/>
                  <a:gd name="connsiteY43" fmla="*/ 6243 h 10000"/>
                  <a:gd name="connsiteX44" fmla="*/ 7769 w 10068"/>
                  <a:gd name="connsiteY44" fmla="*/ 6431 h 10000"/>
                  <a:gd name="connsiteX45" fmla="*/ 7785 w 10068"/>
                  <a:gd name="connsiteY45" fmla="*/ 6536 h 10000"/>
                  <a:gd name="connsiteX46" fmla="*/ 7820 w 10068"/>
                  <a:gd name="connsiteY46" fmla="*/ 6576 h 10000"/>
                  <a:gd name="connsiteX47" fmla="*/ 7820 w 10068"/>
                  <a:gd name="connsiteY47" fmla="*/ 6536 h 10000"/>
                  <a:gd name="connsiteX48" fmla="*/ 7870 w 10068"/>
                  <a:gd name="connsiteY48" fmla="*/ 6473 h 10000"/>
                  <a:gd name="connsiteX49" fmla="*/ 7921 w 10068"/>
                  <a:gd name="connsiteY49" fmla="*/ 6368 h 10000"/>
                  <a:gd name="connsiteX50" fmla="*/ 7970 w 10068"/>
                  <a:gd name="connsiteY50" fmla="*/ 6243 h 10000"/>
                  <a:gd name="connsiteX51" fmla="*/ 8103 w 10068"/>
                  <a:gd name="connsiteY51" fmla="*/ 5908 h 10000"/>
                  <a:gd name="connsiteX52" fmla="*/ 8184 w 10068"/>
                  <a:gd name="connsiteY52" fmla="*/ 5468 h 10000"/>
                  <a:gd name="connsiteX53" fmla="*/ 8218 w 10068"/>
                  <a:gd name="connsiteY53" fmla="*/ 5302 h 10000"/>
                  <a:gd name="connsiteX54" fmla="*/ 8218 w 10068"/>
                  <a:gd name="connsiteY54" fmla="*/ 5175 h 10000"/>
                  <a:gd name="connsiteX55" fmla="*/ 8168 w 10068"/>
                  <a:gd name="connsiteY55" fmla="*/ 4968 h 10000"/>
                  <a:gd name="connsiteX56" fmla="*/ 8103 w 10068"/>
                  <a:gd name="connsiteY56" fmla="*/ 4862 h 10000"/>
                  <a:gd name="connsiteX57" fmla="*/ 8086 w 10068"/>
                  <a:gd name="connsiteY57" fmla="*/ 4843 h 10000"/>
                  <a:gd name="connsiteX58" fmla="*/ 8218 w 10068"/>
                  <a:gd name="connsiteY58" fmla="*/ 5029 h 10000"/>
                  <a:gd name="connsiteX59" fmla="*/ 8367 w 10068"/>
                  <a:gd name="connsiteY59" fmla="*/ 5196 h 10000"/>
                  <a:gd name="connsiteX60" fmla="*/ 8568 w 10068"/>
                  <a:gd name="connsiteY60" fmla="*/ 5365 h 10000"/>
                  <a:gd name="connsiteX61" fmla="*/ 8751 w 10068"/>
                  <a:gd name="connsiteY61" fmla="*/ 5574 h 10000"/>
                  <a:gd name="connsiteX62" fmla="*/ 8900 w 10068"/>
                  <a:gd name="connsiteY62" fmla="*/ 5846 h 10000"/>
                  <a:gd name="connsiteX63" fmla="*/ 9065 w 10068"/>
                  <a:gd name="connsiteY63" fmla="*/ 6138 h 10000"/>
                  <a:gd name="connsiteX64" fmla="*/ 9198 w 10068"/>
                  <a:gd name="connsiteY64" fmla="*/ 6513 h 10000"/>
                  <a:gd name="connsiteX65" fmla="*/ 9298 w 10068"/>
                  <a:gd name="connsiteY65" fmla="*/ 6973 h 10000"/>
                  <a:gd name="connsiteX66" fmla="*/ 9364 w 10068"/>
                  <a:gd name="connsiteY66" fmla="*/ 7475 h 10000"/>
                  <a:gd name="connsiteX67" fmla="*/ 9413 w 10068"/>
                  <a:gd name="connsiteY67" fmla="*/ 7935 h 10000"/>
                  <a:gd name="connsiteX68" fmla="*/ 9413 w 10068"/>
                  <a:gd name="connsiteY68" fmla="*/ 8354 h 10000"/>
                  <a:gd name="connsiteX69" fmla="*/ 9413 w 10068"/>
                  <a:gd name="connsiteY69" fmla="*/ 8686 h 10000"/>
                  <a:gd name="connsiteX70" fmla="*/ 9413 w 10068"/>
                  <a:gd name="connsiteY70" fmla="*/ 8938 h 10000"/>
                  <a:gd name="connsiteX71" fmla="*/ 9379 w 10068"/>
                  <a:gd name="connsiteY71" fmla="*/ 9146 h 10000"/>
                  <a:gd name="connsiteX72" fmla="*/ 9379 w 10068"/>
                  <a:gd name="connsiteY72" fmla="*/ 9314 h 10000"/>
                  <a:gd name="connsiteX73" fmla="*/ 9379 w 10068"/>
                  <a:gd name="connsiteY73" fmla="*/ 9357 h 10000"/>
                  <a:gd name="connsiteX74" fmla="*/ 9429 w 10068"/>
                  <a:gd name="connsiteY74" fmla="*/ 9357 h 10000"/>
                  <a:gd name="connsiteX75" fmla="*/ 9546 w 10068"/>
                  <a:gd name="connsiteY75" fmla="*/ 9440 h 10000"/>
                  <a:gd name="connsiteX76" fmla="*/ 9696 w 10068"/>
                  <a:gd name="connsiteY76" fmla="*/ 9543 h 10000"/>
                  <a:gd name="connsiteX77" fmla="*/ 10042 w 10068"/>
                  <a:gd name="connsiteY77" fmla="*/ 10000 h 10000"/>
                  <a:gd name="connsiteX78" fmla="*/ 9099 w 10068"/>
                  <a:gd name="connsiteY78" fmla="*/ 2668 h 10000"/>
                  <a:gd name="connsiteX79" fmla="*/ 5216 w 10068"/>
                  <a:gd name="connsiteY79" fmla="*/ 1 h 10000"/>
                  <a:gd name="connsiteX80" fmla="*/ 1453 w 10068"/>
                  <a:gd name="connsiteY80"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359 w 10068"/>
                  <a:gd name="connsiteY13" fmla="*/ 3503 h 10000"/>
                  <a:gd name="connsiteX14" fmla="*/ 6410 w 10068"/>
                  <a:gd name="connsiteY14" fmla="*/ 3734 h 10000"/>
                  <a:gd name="connsiteX15" fmla="*/ 6458 w 10068"/>
                  <a:gd name="connsiteY15" fmla="*/ 3965 h 10000"/>
                  <a:gd name="connsiteX16" fmla="*/ 6542 w 10068"/>
                  <a:gd name="connsiteY16" fmla="*/ 4258 h 10000"/>
                  <a:gd name="connsiteX17" fmla="*/ 6627 w 10068"/>
                  <a:gd name="connsiteY17" fmla="*/ 4904 h 10000"/>
                  <a:gd name="connsiteX18" fmla="*/ 6644 w 10068"/>
                  <a:gd name="connsiteY18" fmla="*/ 5238 h 10000"/>
                  <a:gd name="connsiteX19" fmla="*/ 6644 w 10068"/>
                  <a:gd name="connsiteY19" fmla="*/ 5511 h 10000"/>
                  <a:gd name="connsiteX20" fmla="*/ 6644 w 10068"/>
                  <a:gd name="connsiteY20" fmla="*/ 5740 h 10000"/>
                  <a:gd name="connsiteX21" fmla="*/ 6627 w 10068"/>
                  <a:gd name="connsiteY21" fmla="*/ 5929 h 10000"/>
                  <a:gd name="connsiteX22" fmla="*/ 6592 w 10068"/>
                  <a:gd name="connsiteY22" fmla="*/ 6096 h 10000"/>
                  <a:gd name="connsiteX23" fmla="*/ 6709 w 10068"/>
                  <a:gd name="connsiteY23" fmla="*/ 6074 h 10000"/>
                  <a:gd name="connsiteX24" fmla="*/ 6774 w 10068"/>
                  <a:gd name="connsiteY24" fmla="*/ 5908 h 10000"/>
                  <a:gd name="connsiteX25" fmla="*/ 6975 w 10068"/>
                  <a:gd name="connsiteY25" fmla="*/ 5532 h 10000"/>
                  <a:gd name="connsiteX26" fmla="*/ 7154 w 10068"/>
                  <a:gd name="connsiteY26" fmla="*/ 5092 h 10000"/>
                  <a:gd name="connsiteX27" fmla="*/ 7173 w 10068"/>
                  <a:gd name="connsiteY27" fmla="*/ 4926 h 10000"/>
                  <a:gd name="connsiteX28" fmla="*/ 7206 w 10068"/>
                  <a:gd name="connsiteY28" fmla="*/ 4736 h 10000"/>
                  <a:gd name="connsiteX29" fmla="*/ 7206 w 10068"/>
                  <a:gd name="connsiteY29" fmla="*/ 4424 h 10000"/>
                  <a:gd name="connsiteX30" fmla="*/ 7154 w 10068"/>
                  <a:gd name="connsiteY30" fmla="*/ 4258 h 10000"/>
                  <a:gd name="connsiteX31" fmla="*/ 7122 w 10068"/>
                  <a:gd name="connsiteY31" fmla="*/ 4235 h 10000"/>
                  <a:gd name="connsiteX32" fmla="*/ 7122 w 10068"/>
                  <a:gd name="connsiteY32" fmla="*/ 4194 h 10000"/>
                  <a:gd name="connsiteX33" fmla="*/ 7154 w 10068"/>
                  <a:gd name="connsiteY33" fmla="*/ 4235 h 10000"/>
                  <a:gd name="connsiteX34" fmla="*/ 7206 w 10068"/>
                  <a:gd name="connsiteY34" fmla="*/ 4341 h 10000"/>
                  <a:gd name="connsiteX35" fmla="*/ 7290 w 10068"/>
                  <a:gd name="connsiteY35" fmla="*/ 4466 h 10000"/>
                  <a:gd name="connsiteX36" fmla="*/ 7389 w 10068"/>
                  <a:gd name="connsiteY36" fmla="*/ 4632 h 10000"/>
                  <a:gd name="connsiteX37" fmla="*/ 7573 w 10068"/>
                  <a:gd name="connsiteY37" fmla="*/ 4904 h 10000"/>
                  <a:gd name="connsiteX38" fmla="*/ 7638 w 10068"/>
                  <a:gd name="connsiteY38" fmla="*/ 5029 h 10000"/>
                  <a:gd name="connsiteX39" fmla="*/ 7654 w 10068"/>
                  <a:gd name="connsiteY39" fmla="*/ 5072 h 10000"/>
                  <a:gd name="connsiteX40" fmla="*/ 7705 w 10068"/>
                  <a:gd name="connsiteY40" fmla="*/ 5574 h 10000"/>
                  <a:gd name="connsiteX41" fmla="*/ 7737 w 10068"/>
                  <a:gd name="connsiteY41" fmla="*/ 6032 h 10000"/>
                  <a:gd name="connsiteX42" fmla="*/ 7737 w 10068"/>
                  <a:gd name="connsiteY42" fmla="*/ 6243 h 10000"/>
                  <a:gd name="connsiteX43" fmla="*/ 7769 w 10068"/>
                  <a:gd name="connsiteY43" fmla="*/ 6431 h 10000"/>
                  <a:gd name="connsiteX44" fmla="*/ 7785 w 10068"/>
                  <a:gd name="connsiteY44" fmla="*/ 6536 h 10000"/>
                  <a:gd name="connsiteX45" fmla="*/ 7820 w 10068"/>
                  <a:gd name="connsiteY45" fmla="*/ 6576 h 10000"/>
                  <a:gd name="connsiteX46" fmla="*/ 7820 w 10068"/>
                  <a:gd name="connsiteY46" fmla="*/ 6536 h 10000"/>
                  <a:gd name="connsiteX47" fmla="*/ 7870 w 10068"/>
                  <a:gd name="connsiteY47" fmla="*/ 6473 h 10000"/>
                  <a:gd name="connsiteX48" fmla="*/ 7921 w 10068"/>
                  <a:gd name="connsiteY48" fmla="*/ 6368 h 10000"/>
                  <a:gd name="connsiteX49" fmla="*/ 7970 w 10068"/>
                  <a:gd name="connsiteY49" fmla="*/ 6243 h 10000"/>
                  <a:gd name="connsiteX50" fmla="*/ 8103 w 10068"/>
                  <a:gd name="connsiteY50" fmla="*/ 5908 h 10000"/>
                  <a:gd name="connsiteX51" fmla="*/ 8184 w 10068"/>
                  <a:gd name="connsiteY51" fmla="*/ 5468 h 10000"/>
                  <a:gd name="connsiteX52" fmla="*/ 8218 w 10068"/>
                  <a:gd name="connsiteY52" fmla="*/ 5302 h 10000"/>
                  <a:gd name="connsiteX53" fmla="*/ 8218 w 10068"/>
                  <a:gd name="connsiteY53" fmla="*/ 5175 h 10000"/>
                  <a:gd name="connsiteX54" fmla="*/ 8168 w 10068"/>
                  <a:gd name="connsiteY54" fmla="*/ 4968 h 10000"/>
                  <a:gd name="connsiteX55" fmla="*/ 8103 w 10068"/>
                  <a:gd name="connsiteY55" fmla="*/ 4862 h 10000"/>
                  <a:gd name="connsiteX56" fmla="*/ 8086 w 10068"/>
                  <a:gd name="connsiteY56" fmla="*/ 4843 h 10000"/>
                  <a:gd name="connsiteX57" fmla="*/ 8218 w 10068"/>
                  <a:gd name="connsiteY57" fmla="*/ 5029 h 10000"/>
                  <a:gd name="connsiteX58" fmla="*/ 8367 w 10068"/>
                  <a:gd name="connsiteY58" fmla="*/ 5196 h 10000"/>
                  <a:gd name="connsiteX59" fmla="*/ 8568 w 10068"/>
                  <a:gd name="connsiteY59" fmla="*/ 5365 h 10000"/>
                  <a:gd name="connsiteX60" fmla="*/ 8751 w 10068"/>
                  <a:gd name="connsiteY60" fmla="*/ 5574 h 10000"/>
                  <a:gd name="connsiteX61" fmla="*/ 8900 w 10068"/>
                  <a:gd name="connsiteY61" fmla="*/ 5846 h 10000"/>
                  <a:gd name="connsiteX62" fmla="*/ 9065 w 10068"/>
                  <a:gd name="connsiteY62" fmla="*/ 6138 h 10000"/>
                  <a:gd name="connsiteX63" fmla="*/ 9198 w 10068"/>
                  <a:gd name="connsiteY63" fmla="*/ 6513 h 10000"/>
                  <a:gd name="connsiteX64" fmla="*/ 9298 w 10068"/>
                  <a:gd name="connsiteY64" fmla="*/ 6973 h 10000"/>
                  <a:gd name="connsiteX65" fmla="*/ 9364 w 10068"/>
                  <a:gd name="connsiteY65" fmla="*/ 7475 h 10000"/>
                  <a:gd name="connsiteX66" fmla="*/ 9413 w 10068"/>
                  <a:gd name="connsiteY66" fmla="*/ 7935 h 10000"/>
                  <a:gd name="connsiteX67" fmla="*/ 9413 w 10068"/>
                  <a:gd name="connsiteY67" fmla="*/ 8354 h 10000"/>
                  <a:gd name="connsiteX68" fmla="*/ 9413 w 10068"/>
                  <a:gd name="connsiteY68" fmla="*/ 8686 h 10000"/>
                  <a:gd name="connsiteX69" fmla="*/ 9413 w 10068"/>
                  <a:gd name="connsiteY69" fmla="*/ 8938 h 10000"/>
                  <a:gd name="connsiteX70" fmla="*/ 9379 w 10068"/>
                  <a:gd name="connsiteY70" fmla="*/ 9146 h 10000"/>
                  <a:gd name="connsiteX71" fmla="*/ 9379 w 10068"/>
                  <a:gd name="connsiteY71" fmla="*/ 9314 h 10000"/>
                  <a:gd name="connsiteX72" fmla="*/ 9379 w 10068"/>
                  <a:gd name="connsiteY72" fmla="*/ 9357 h 10000"/>
                  <a:gd name="connsiteX73" fmla="*/ 9429 w 10068"/>
                  <a:gd name="connsiteY73" fmla="*/ 9357 h 10000"/>
                  <a:gd name="connsiteX74" fmla="*/ 9546 w 10068"/>
                  <a:gd name="connsiteY74" fmla="*/ 9440 h 10000"/>
                  <a:gd name="connsiteX75" fmla="*/ 9696 w 10068"/>
                  <a:gd name="connsiteY75" fmla="*/ 9543 h 10000"/>
                  <a:gd name="connsiteX76" fmla="*/ 10042 w 10068"/>
                  <a:gd name="connsiteY76" fmla="*/ 10000 h 10000"/>
                  <a:gd name="connsiteX77" fmla="*/ 9099 w 10068"/>
                  <a:gd name="connsiteY77" fmla="*/ 2668 h 10000"/>
                  <a:gd name="connsiteX78" fmla="*/ 5216 w 10068"/>
                  <a:gd name="connsiteY78" fmla="*/ 1 h 10000"/>
                  <a:gd name="connsiteX79" fmla="*/ 1453 w 10068"/>
                  <a:gd name="connsiteY79"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359 w 10068"/>
                  <a:gd name="connsiteY13" fmla="*/ 3503 h 10000"/>
                  <a:gd name="connsiteX14" fmla="*/ 6410 w 10068"/>
                  <a:gd name="connsiteY14" fmla="*/ 3734 h 10000"/>
                  <a:gd name="connsiteX15" fmla="*/ 6458 w 10068"/>
                  <a:gd name="connsiteY15" fmla="*/ 3965 h 10000"/>
                  <a:gd name="connsiteX16" fmla="*/ 6542 w 10068"/>
                  <a:gd name="connsiteY16" fmla="*/ 4258 h 10000"/>
                  <a:gd name="connsiteX17" fmla="*/ 6627 w 10068"/>
                  <a:gd name="connsiteY17" fmla="*/ 4904 h 10000"/>
                  <a:gd name="connsiteX18" fmla="*/ 6644 w 10068"/>
                  <a:gd name="connsiteY18" fmla="*/ 5238 h 10000"/>
                  <a:gd name="connsiteX19" fmla="*/ 6644 w 10068"/>
                  <a:gd name="connsiteY19" fmla="*/ 5511 h 10000"/>
                  <a:gd name="connsiteX20" fmla="*/ 6644 w 10068"/>
                  <a:gd name="connsiteY20" fmla="*/ 5740 h 10000"/>
                  <a:gd name="connsiteX21" fmla="*/ 6627 w 10068"/>
                  <a:gd name="connsiteY21" fmla="*/ 5929 h 10000"/>
                  <a:gd name="connsiteX22" fmla="*/ 6533 w 10068"/>
                  <a:gd name="connsiteY22" fmla="*/ 6160 h 10000"/>
                  <a:gd name="connsiteX23" fmla="*/ 6709 w 10068"/>
                  <a:gd name="connsiteY23" fmla="*/ 6074 h 10000"/>
                  <a:gd name="connsiteX24" fmla="*/ 6774 w 10068"/>
                  <a:gd name="connsiteY24" fmla="*/ 5908 h 10000"/>
                  <a:gd name="connsiteX25" fmla="*/ 6975 w 10068"/>
                  <a:gd name="connsiteY25" fmla="*/ 5532 h 10000"/>
                  <a:gd name="connsiteX26" fmla="*/ 7154 w 10068"/>
                  <a:gd name="connsiteY26" fmla="*/ 5092 h 10000"/>
                  <a:gd name="connsiteX27" fmla="*/ 7173 w 10068"/>
                  <a:gd name="connsiteY27" fmla="*/ 4926 h 10000"/>
                  <a:gd name="connsiteX28" fmla="*/ 7206 w 10068"/>
                  <a:gd name="connsiteY28" fmla="*/ 4736 h 10000"/>
                  <a:gd name="connsiteX29" fmla="*/ 7206 w 10068"/>
                  <a:gd name="connsiteY29" fmla="*/ 4424 h 10000"/>
                  <a:gd name="connsiteX30" fmla="*/ 7154 w 10068"/>
                  <a:gd name="connsiteY30" fmla="*/ 4258 h 10000"/>
                  <a:gd name="connsiteX31" fmla="*/ 7122 w 10068"/>
                  <a:gd name="connsiteY31" fmla="*/ 4235 h 10000"/>
                  <a:gd name="connsiteX32" fmla="*/ 7122 w 10068"/>
                  <a:gd name="connsiteY32" fmla="*/ 4194 h 10000"/>
                  <a:gd name="connsiteX33" fmla="*/ 7154 w 10068"/>
                  <a:gd name="connsiteY33" fmla="*/ 4235 h 10000"/>
                  <a:gd name="connsiteX34" fmla="*/ 7206 w 10068"/>
                  <a:gd name="connsiteY34" fmla="*/ 4341 h 10000"/>
                  <a:gd name="connsiteX35" fmla="*/ 7290 w 10068"/>
                  <a:gd name="connsiteY35" fmla="*/ 4466 h 10000"/>
                  <a:gd name="connsiteX36" fmla="*/ 7389 w 10068"/>
                  <a:gd name="connsiteY36" fmla="*/ 4632 h 10000"/>
                  <a:gd name="connsiteX37" fmla="*/ 7573 w 10068"/>
                  <a:gd name="connsiteY37" fmla="*/ 4904 h 10000"/>
                  <a:gd name="connsiteX38" fmla="*/ 7638 w 10068"/>
                  <a:gd name="connsiteY38" fmla="*/ 5029 h 10000"/>
                  <a:gd name="connsiteX39" fmla="*/ 7654 w 10068"/>
                  <a:gd name="connsiteY39" fmla="*/ 5072 h 10000"/>
                  <a:gd name="connsiteX40" fmla="*/ 7705 w 10068"/>
                  <a:gd name="connsiteY40" fmla="*/ 5574 h 10000"/>
                  <a:gd name="connsiteX41" fmla="*/ 7737 w 10068"/>
                  <a:gd name="connsiteY41" fmla="*/ 6032 h 10000"/>
                  <a:gd name="connsiteX42" fmla="*/ 7737 w 10068"/>
                  <a:gd name="connsiteY42" fmla="*/ 6243 h 10000"/>
                  <a:gd name="connsiteX43" fmla="*/ 7769 w 10068"/>
                  <a:gd name="connsiteY43" fmla="*/ 6431 h 10000"/>
                  <a:gd name="connsiteX44" fmla="*/ 7785 w 10068"/>
                  <a:gd name="connsiteY44" fmla="*/ 6536 h 10000"/>
                  <a:gd name="connsiteX45" fmla="*/ 7820 w 10068"/>
                  <a:gd name="connsiteY45" fmla="*/ 6576 h 10000"/>
                  <a:gd name="connsiteX46" fmla="*/ 7820 w 10068"/>
                  <a:gd name="connsiteY46" fmla="*/ 6536 h 10000"/>
                  <a:gd name="connsiteX47" fmla="*/ 7870 w 10068"/>
                  <a:gd name="connsiteY47" fmla="*/ 6473 h 10000"/>
                  <a:gd name="connsiteX48" fmla="*/ 7921 w 10068"/>
                  <a:gd name="connsiteY48" fmla="*/ 6368 h 10000"/>
                  <a:gd name="connsiteX49" fmla="*/ 7970 w 10068"/>
                  <a:gd name="connsiteY49" fmla="*/ 6243 h 10000"/>
                  <a:gd name="connsiteX50" fmla="*/ 8103 w 10068"/>
                  <a:gd name="connsiteY50" fmla="*/ 5908 h 10000"/>
                  <a:gd name="connsiteX51" fmla="*/ 8184 w 10068"/>
                  <a:gd name="connsiteY51" fmla="*/ 5468 h 10000"/>
                  <a:gd name="connsiteX52" fmla="*/ 8218 w 10068"/>
                  <a:gd name="connsiteY52" fmla="*/ 5302 h 10000"/>
                  <a:gd name="connsiteX53" fmla="*/ 8218 w 10068"/>
                  <a:gd name="connsiteY53" fmla="*/ 5175 h 10000"/>
                  <a:gd name="connsiteX54" fmla="*/ 8168 w 10068"/>
                  <a:gd name="connsiteY54" fmla="*/ 4968 h 10000"/>
                  <a:gd name="connsiteX55" fmla="*/ 8103 w 10068"/>
                  <a:gd name="connsiteY55" fmla="*/ 4862 h 10000"/>
                  <a:gd name="connsiteX56" fmla="*/ 8086 w 10068"/>
                  <a:gd name="connsiteY56" fmla="*/ 4843 h 10000"/>
                  <a:gd name="connsiteX57" fmla="*/ 8218 w 10068"/>
                  <a:gd name="connsiteY57" fmla="*/ 5029 h 10000"/>
                  <a:gd name="connsiteX58" fmla="*/ 8367 w 10068"/>
                  <a:gd name="connsiteY58" fmla="*/ 5196 h 10000"/>
                  <a:gd name="connsiteX59" fmla="*/ 8568 w 10068"/>
                  <a:gd name="connsiteY59" fmla="*/ 5365 h 10000"/>
                  <a:gd name="connsiteX60" fmla="*/ 8751 w 10068"/>
                  <a:gd name="connsiteY60" fmla="*/ 5574 h 10000"/>
                  <a:gd name="connsiteX61" fmla="*/ 8900 w 10068"/>
                  <a:gd name="connsiteY61" fmla="*/ 5846 h 10000"/>
                  <a:gd name="connsiteX62" fmla="*/ 9065 w 10068"/>
                  <a:gd name="connsiteY62" fmla="*/ 6138 h 10000"/>
                  <a:gd name="connsiteX63" fmla="*/ 9198 w 10068"/>
                  <a:gd name="connsiteY63" fmla="*/ 6513 h 10000"/>
                  <a:gd name="connsiteX64" fmla="*/ 9298 w 10068"/>
                  <a:gd name="connsiteY64" fmla="*/ 6973 h 10000"/>
                  <a:gd name="connsiteX65" fmla="*/ 9364 w 10068"/>
                  <a:gd name="connsiteY65" fmla="*/ 7475 h 10000"/>
                  <a:gd name="connsiteX66" fmla="*/ 9413 w 10068"/>
                  <a:gd name="connsiteY66" fmla="*/ 7935 h 10000"/>
                  <a:gd name="connsiteX67" fmla="*/ 9413 w 10068"/>
                  <a:gd name="connsiteY67" fmla="*/ 8354 h 10000"/>
                  <a:gd name="connsiteX68" fmla="*/ 9413 w 10068"/>
                  <a:gd name="connsiteY68" fmla="*/ 8686 h 10000"/>
                  <a:gd name="connsiteX69" fmla="*/ 9413 w 10068"/>
                  <a:gd name="connsiteY69" fmla="*/ 8938 h 10000"/>
                  <a:gd name="connsiteX70" fmla="*/ 9379 w 10068"/>
                  <a:gd name="connsiteY70" fmla="*/ 9146 h 10000"/>
                  <a:gd name="connsiteX71" fmla="*/ 9379 w 10068"/>
                  <a:gd name="connsiteY71" fmla="*/ 9314 h 10000"/>
                  <a:gd name="connsiteX72" fmla="*/ 9379 w 10068"/>
                  <a:gd name="connsiteY72" fmla="*/ 9357 h 10000"/>
                  <a:gd name="connsiteX73" fmla="*/ 9429 w 10068"/>
                  <a:gd name="connsiteY73" fmla="*/ 9357 h 10000"/>
                  <a:gd name="connsiteX74" fmla="*/ 9546 w 10068"/>
                  <a:gd name="connsiteY74" fmla="*/ 9440 h 10000"/>
                  <a:gd name="connsiteX75" fmla="*/ 9696 w 10068"/>
                  <a:gd name="connsiteY75" fmla="*/ 9543 h 10000"/>
                  <a:gd name="connsiteX76" fmla="*/ 10042 w 10068"/>
                  <a:gd name="connsiteY76" fmla="*/ 10000 h 10000"/>
                  <a:gd name="connsiteX77" fmla="*/ 9099 w 10068"/>
                  <a:gd name="connsiteY77" fmla="*/ 2668 h 10000"/>
                  <a:gd name="connsiteX78" fmla="*/ 5216 w 10068"/>
                  <a:gd name="connsiteY78" fmla="*/ 1 h 10000"/>
                  <a:gd name="connsiteX79" fmla="*/ 1453 w 10068"/>
                  <a:gd name="connsiteY79"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359 w 10068"/>
                  <a:gd name="connsiteY13" fmla="*/ 3503 h 10000"/>
                  <a:gd name="connsiteX14" fmla="*/ 6410 w 10068"/>
                  <a:gd name="connsiteY14" fmla="*/ 3734 h 10000"/>
                  <a:gd name="connsiteX15" fmla="*/ 6458 w 10068"/>
                  <a:gd name="connsiteY15" fmla="*/ 3965 h 10000"/>
                  <a:gd name="connsiteX16" fmla="*/ 6542 w 10068"/>
                  <a:gd name="connsiteY16" fmla="*/ 4258 h 10000"/>
                  <a:gd name="connsiteX17" fmla="*/ 6627 w 10068"/>
                  <a:gd name="connsiteY17" fmla="*/ 4904 h 10000"/>
                  <a:gd name="connsiteX18" fmla="*/ 6644 w 10068"/>
                  <a:gd name="connsiteY18" fmla="*/ 5238 h 10000"/>
                  <a:gd name="connsiteX19" fmla="*/ 6644 w 10068"/>
                  <a:gd name="connsiteY19" fmla="*/ 5511 h 10000"/>
                  <a:gd name="connsiteX20" fmla="*/ 6644 w 10068"/>
                  <a:gd name="connsiteY20" fmla="*/ 5740 h 10000"/>
                  <a:gd name="connsiteX21" fmla="*/ 6533 w 10068"/>
                  <a:gd name="connsiteY21" fmla="*/ 6160 h 10000"/>
                  <a:gd name="connsiteX22" fmla="*/ 6709 w 10068"/>
                  <a:gd name="connsiteY22" fmla="*/ 6074 h 10000"/>
                  <a:gd name="connsiteX23" fmla="*/ 6774 w 10068"/>
                  <a:gd name="connsiteY23" fmla="*/ 5908 h 10000"/>
                  <a:gd name="connsiteX24" fmla="*/ 6975 w 10068"/>
                  <a:gd name="connsiteY24" fmla="*/ 5532 h 10000"/>
                  <a:gd name="connsiteX25" fmla="*/ 7154 w 10068"/>
                  <a:gd name="connsiteY25" fmla="*/ 5092 h 10000"/>
                  <a:gd name="connsiteX26" fmla="*/ 7173 w 10068"/>
                  <a:gd name="connsiteY26" fmla="*/ 4926 h 10000"/>
                  <a:gd name="connsiteX27" fmla="*/ 7206 w 10068"/>
                  <a:gd name="connsiteY27" fmla="*/ 4736 h 10000"/>
                  <a:gd name="connsiteX28" fmla="*/ 7206 w 10068"/>
                  <a:gd name="connsiteY28" fmla="*/ 4424 h 10000"/>
                  <a:gd name="connsiteX29" fmla="*/ 7154 w 10068"/>
                  <a:gd name="connsiteY29" fmla="*/ 4258 h 10000"/>
                  <a:gd name="connsiteX30" fmla="*/ 7122 w 10068"/>
                  <a:gd name="connsiteY30" fmla="*/ 4235 h 10000"/>
                  <a:gd name="connsiteX31" fmla="*/ 7122 w 10068"/>
                  <a:gd name="connsiteY31" fmla="*/ 4194 h 10000"/>
                  <a:gd name="connsiteX32" fmla="*/ 7154 w 10068"/>
                  <a:gd name="connsiteY32" fmla="*/ 4235 h 10000"/>
                  <a:gd name="connsiteX33" fmla="*/ 7206 w 10068"/>
                  <a:gd name="connsiteY33" fmla="*/ 4341 h 10000"/>
                  <a:gd name="connsiteX34" fmla="*/ 7290 w 10068"/>
                  <a:gd name="connsiteY34" fmla="*/ 4466 h 10000"/>
                  <a:gd name="connsiteX35" fmla="*/ 7389 w 10068"/>
                  <a:gd name="connsiteY35" fmla="*/ 4632 h 10000"/>
                  <a:gd name="connsiteX36" fmla="*/ 7573 w 10068"/>
                  <a:gd name="connsiteY36" fmla="*/ 4904 h 10000"/>
                  <a:gd name="connsiteX37" fmla="*/ 7638 w 10068"/>
                  <a:gd name="connsiteY37" fmla="*/ 5029 h 10000"/>
                  <a:gd name="connsiteX38" fmla="*/ 7654 w 10068"/>
                  <a:gd name="connsiteY38" fmla="*/ 5072 h 10000"/>
                  <a:gd name="connsiteX39" fmla="*/ 7705 w 10068"/>
                  <a:gd name="connsiteY39" fmla="*/ 5574 h 10000"/>
                  <a:gd name="connsiteX40" fmla="*/ 7737 w 10068"/>
                  <a:gd name="connsiteY40" fmla="*/ 6032 h 10000"/>
                  <a:gd name="connsiteX41" fmla="*/ 7737 w 10068"/>
                  <a:gd name="connsiteY41" fmla="*/ 6243 h 10000"/>
                  <a:gd name="connsiteX42" fmla="*/ 7769 w 10068"/>
                  <a:gd name="connsiteY42" fmla="*/ 6431 h 10000"/>
                  <a:gd name="connsiteX43" fmla="*/ 7785 w 10068"/>
                  <a:gd name="connsiteY43" fmla="*/ 6536 h 10000"/>
                  <a:gd name="connsiteX44" fmla="*/ 7820 w 10068"/>
                  <a:gd name="connsiteY44" fmla="*/ 6576 h 10000"/>
                  <a:gd name="connsiteX45" fmla="*/ 7820 w 10068"/>
                  <a:gd name="connsiteY45" fmla="*/ 6536 h 10000"/>
                  <a:gd name="connsiteX46" fmla="*/ 7870 w 10068"/>
                  <a:gd name="connsiteY46" fmla="*/ 6473 h 10000"/>
                  <a:gd name="connsiteX47" fmla="*/ 7921 w 10068"/>
                  <a:gd name="connsiteY47" fmla="*/ 6368 h 10000"/>
                  <a:gd name="connsiteX48" fmla="*/ 7970 w 10068"/>
                  <a:gd name="connsiteY48" fmla="*/ 6243 h 10000"/>
                  <a:gd name="connsiteX49" fmla="*/ 8103 w 10068"/>
                  <a:gd name="connsiteY49" fmla="*/ 5908 h 10000"/>
                  <a:gd name="connsiteX50" fmla="*/ 8184 w 10068"/>
                  <a:gd name="connsiteY50" fmla="*/ 5468 h 10000"/>
                  <a:gd name="connsiteX51" fmla="*/ 8218 w 10068"/>
                  <a:gd name="connsiteY51" fmla="*/ 5302 h 10000"/>
                  <a:gd name="connsiteX52" fmla="*/ 8218 w 10068"/>
                  <a:gd name="connsiteY52" fmla="*/ 5175 h 10000"/>
                  <a:gd name="connsiteX53" fmla="*/ 8168 w 10068"/>
                  <a:gd name="connsiteY53" fmla="*/ 4968 h 10000"/>
                  <a:gd name="connsiteX54" fmla="*/ 8103 w 10068"/>
                  <a:gd name="connsiteY54" fmla="*/ 4862 h 10000"/>
                  <a:gd name="connsiteX55" fmla="*/ 8086 w 10068"/>
                  <a:gd name="connsiteY55" fmla="*/ 4843 h 10000"/>
                  <a:gd name="connsiteX56" fmla="*/ 8218 w 10068"/>
                  <a:gd name="connsiteY56" fmla="*/ 5029 h 10000"/>
                  <a:gd name="connsiteX57" fmla="*/ 8367 w 10068"/>
                  <a:gd name="connsiteY57" fmla="*/ 5196 h 10000"/>
                  <a:gd name="connsiteX58" fmla="*/ 8568 w 10068"/>
                  <a:gd name="connsiteY58" fmla="*/ 5365 h 10000"/>
                  <a:gd name="connsiteX59" fmla="*/ 8751 w 10068"/>
                  <a:gd name="connsiteY59" fmla="*/ 5574 h 10000"/>
                  <a:gd name="connsiteX60" fmla="*/ 8900 w 10068"/>
                  <a:gd name="connsiteY60" fmla="*/ 5846 h 10000"/>
                  <a:gd name="connsiteX61" fmla="*/ 9065 w 10068"/>
                  <a:gd name="connsiteY61" fmla="*/ 6138 h 10000"/>
                  <a:gd name="connsiteX62" fmla="*/ 9198 w 10068"/>
                  <a:gd name="connsiteY62" fmla="*/ 6513 h 10000"/>
                  <a:gd name="connsiteX63" fmla="*/ 9298 w 10068"/>
                  <a:gd name="connsiteY63" fmla="*/ 6973 h 10000"/>
                  <a:gd name="connsiteX64" fmla="*/ 9364 w 10068"/>
                  <a:gd name="connsiteY64" fmla="*/ 7475 h 10000"/>
                  <a:gd name="connsiteX65" fmla="*/ 9413 w 10068"/>
                  <a:gd name="connsiteY65" fmla="*/ 7935 h 10000"/>
                  <a:gd name="connsiteX66" fmla="*/ 9413 w 10068"/>
                  <a:gd name="connsiteY66" fmla="*/ 8354 h 10000"/>
                  <a:gd name="connsiteX67" fmla="*/ 9413 w 10068"/>
                  <a:gd name="connsiteY67" fmla="*/ 8686 h 10000"/>
                  <a:gd name="connsiteX68" fmla="*/ 9413 w 10068"/>
                  <a:gd name="connsiteY68" fmla="*/ 8938 h 10000"/>
                  <a:gd name="connsiteX69" fmla="*/ 9379 w 10068"/>
                  <a:gd name="connsiteY69" fmla="*/ 9146 h 10000"/>
                  <a:gd name="connsiteX70" fmla="*/ 9379 w 10068"/>
                  <a:gd name="connsiteY70" fmla="*/ 9314 h 10000"/>
                  <a:gd name="connsiteX71" fmla="*/ 9379 w 10068"/>
                  <a:gd name="connsiteY71" fmla="*/ 9357 h 10000"/>
                  <a:gd name="connsiteX72" fmla="*/ 9429 w 10068"/>
                  <a:gd name="connsiteY72" fmla="*/ 9357 h 10000"/>
                  <a:gd name="connsiteX73" fmla="*/ 9546 w 10068"/>
                  <a:gd name="connsiteY73" fmla="*/ 9440 h 10000"/>
                  <a:gd name="connsiteX74" fmla="*/ 9696 w 10068"/>
                  <a:gd name="connsiteY74" fmla="*/ 9543 h 10000"/>
                  <a:gd name="connsiteX75" fmla="*/ 10042 w 10068"/>
                  <a:gd name="connsiteY75" fmla="*/ 10000 h 10000"/>
                  <a:gd name="connsiteX76" fmla="*/ 9099 w 10068"/>
                  <a:gd name="connsiteY76" fmla="*/ 2668 h 10000"/>
                  <a:gd name="connsiteX77" fmla="*/ 5216 w 10068"/>
                  <a:gd name="connsiteY77" fmla="*/ 1 h 10000"/>
                  <a:gd name="connsiteX78" fmla="*/ 1453 w 10068"/>
                  <a:gd name="connsiteY78"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359 w 10068"/>
                  <a:gd name="connsiteY13" fmla="*/ 3503 h 10000"/>
                  <a:gd name="connsiteX14" fmla="*/ 6410 w 10068"/>
                  <a:gd name="connsiteY14" fmla="*/ 3734 h 10000"/>
                  <a:gd name="connsiteX15" fmla="*/ 6458 w 10068"/>
                  <a:gd name="connsiteY15" fmla="*/ 3965 h 10000"/>
                  <a:gd name="connsiteX16" fmla="*/ 6542 w 10068"/>
                  <a:gd name="connsiteY16" fmla="*/ 4258 h 10000"/>
                  <a:gd name="connsiteX17" fmla="*/ 6627 w 10068"/>
                  <a:gd name="connsiteY17" fmla="*/ 4904 h 10000"/>
                  <a:gd name="connsiteX18" fmla="*/ 6644 w 10068"/>
                  <a:gd name="connsiteY18" fmla="*/ 5238 h 10000"/>
                  <a:gd name="connsiteX19" fmla="*/ 6644 w 10068"/>
                  <a:gd name="connsiteY19" fmla="*/ 5511 h 10000"/>
                  <a:gd name="connsiteX20" fmla="*/ 6533 w 10068"/>
                  <a:gd name="connsiteY20" fmla="*/ 6160 h 10000"/>
                  <a:gd name="connsiteX21" fmla="*/ 6709 w 10068"/>
                  <a:gd name="connsiteY21" fmla="*/ 6074 h 10000"/>
                  <a:gd name="connsiteX22" fmla="*/ 6774 w 10068"/>
                  <a:gd name="connsiteY22" fmla="*/ 5908 h 10000"/>
                  <a:gd name="connsiteX23" fmla="*/ 6975 w 10068"/>
                  <a:gd name="connsiteY23" fmla="*/ 5532 h 10000"/>
                  <a:gd name="connsiteX24" fmla="*/ 7154 w 10068"/>
                  <a:gd name="connsiteY24" fmla="*/ 5092 h 10000"/>
                  <a:gd name="connsiteX25" fmla="*/ 7173 w 10068"/>
                  <a:gd name="connsiteY25" fmla="*/ 4926 h 10000"/>
                  <a:gd name="connsiteX26" fmla="*/ 7206 w 10068"/>
                  <a:gd name="connsiteY26" fmla="*/ 4736 h 10000"/>
                  <a:gd name="connsiteX27" fmla="*/ 7206 w 10068"/>
                  <a:gd name="connsiteY27" fmla="*/ 4424 h 10000"/>
                  <a:gd name="connsiteX28" fmla="*/ 7154 w 10068"/>
                  <a:gd name="connsiteY28" fmla="*/ 4258 h 10000"/>
                  <a:gd name="connsiteX29" fmla="*/ 7122 w 10068"/>
                  <a:gd name="connsiteY29" fmla="*/ 4235 h 10000"/>
                  <a:gd name="connsiteX30" fmla="*/ 7122 w 10068"/>
                  <a:gd name="connsiteY30" fmla="*/ 4194 h 10000"/>
                  <a:gd name="connsiteX31" fmla="*/ 7154 w 10068"/>
                  <a:gd name="connsiteY31" fmla="*/ 4235 h 10000"/>
                  <a:gd name="connsiteX32" fmla="*/ 7206 w 10068"/>
                  <a:gd name="connsiteY32" fmla="*/ 4341 h 10000"/>
                  <a:gd name="connsiteX33" fmla="*/ 7290 w 10068"/>
                  <a:gd name="connsiteY33" fmla="*/ 4466 h 10000"/>
                  <a:gd name="connsiteX34" fmla="*/ 7389 w 10068"/>
                  <a:gd name="connsiteY34" fmla="*/ 4632 h 10000"/>
                  <a:gd name="connsiteX35" fmla="*/ 7573 w 10068"/>
                  <a:gd name="connsiteY35" fmla="*/ 4904 h 10000"/>
                  <a:gd name="connsiteX36" fmla="*/ 7638 w 10068"/>
                  <a:gd name="connsiteY36" fmla="*/ 5029 h 10000"/>
                  <a:gd name="connsiteX37" fmla="*/ 7654 w 10068"/>
                  <a:gd name="connsiteY37" fmla="*/ 5072 h 10000"/>
                  <a:gd name="connsiteX38" fmla="*/ 7705 w 10068"/>
                  <a:gd name="connsiteY38" fmla="*/ 5574 h 10000"/>
                  <a:gd name="connsiteX39" fmla="*/ 7737 w 10068"/>
                  <a:gd name="connsiteY39" fmla="*/ 6032 h 10000"/>
                  <a:gd name="connsiteX40" fmla="*/ 7737 w 10068"/>
                  <a:gd name="connsiteY40" fmla="*/ 6243 h 10000"/>
                  <a:gd name="connsiteX41" fmla="*/ 7769 w 10068"/>
                  <a:gd name="connsiteY41" fmla="*/ 6431 h 10000"/>
                  <a:gd name="connsiteX42" fmla="*/ 7785 w 10068"/>
                  <a:gd name="connsiteY42" fmla="*/ 6536 h 10000"/>
                  <a:gd name="connsiteX43" fmla="*/ 7820 w 10068"/>
                  <a:gd name="connsiteY43" fmla="*/ 6576 h 10000"/>
                  <a:gd name="connsiteX44" fmla="*/ 7820 w 10068"/>
                  <a:gd name="connsiteY44" fmla="*/ 6536 h 10000"/>
                  <a:gd name="connsiteX45" fmla="*/ 7870 w 10068"/>
                  <a:gd name="connsiteY45" fmla="*/ 6473 h 10000"/>
                  <a:gd name="connsiteX46" fmla="*/ 7921 w 10068"/>
                  <a:gd name="connsiteY46" fmla="*/ 6368 h 10000"/>
                  <a:gd name="connsiteX47" fmla="*/ 7970 w 10068"/>
                  <a:gd name="connsiteY47" fmla="*/ 6243 h 10000"/>
                  <a:gd name="connsiteX48" fmla="*/ 8103 w 10068"/>
                  <a:gd name="connsiteY48" fmla="*/ 5908 h 10000"/>
                  <a:gd name="connsiteX49" fmla="*/ 8184 w 10068"/>
                  <a:gd name="connsiteY49" fmla="*/ 5468 h 10000"/>
                  <a:gd name="connsiteX50" fmla="*/ 8218 w 10068"/>
                  <a:gd name="connsiteY50" fmla="*/ 5302 h 10000"/>
                  <a:gd name="connsiteX51" fmla="*/ 8218 w 10068"/>
                  <a:gd name="connsiteY51" fmla="*/ 5175 h 10000"/>
                  <a:gd name="connsiteX52" fmla="*/ 8168 w 10068"/>
                  <a:gd name="connsiteY52" fmla="*/ 4968 h 10000"/>
                  <a:gd name="connsiteX53" fmla="*/ 8103 w 10068"/>
                  <a:gd name="connsiteY53" fmla="*/ 4862 h 10000"/>
                  <a:gd name="connsiteX54" fmla="*/ 8086 w 10068"/>
                  <a:gd name="connsiteY54" fmla="*/ 4843 h 10000"/>
                  <a:gd name="connsiteX55" fmla="*/ 8218 w 10068"/>
                  <a:gd name="connsiteY55" fmla="*/ 5029 h 10000"/>
                  <a:gd name="connsiteX56" fmla="*/ 8367 w 10068"/>
                  <a:gd name="connsiteY56" fmla="*/ 5196 h 10000"/>
                  <a:gd name="connsiteX57" fmla="*/ 8568 w 10068"/>
                  <a:gd name="connsiteY57" fmla="*/ 5365 h 10000"/>
                  <a:gd name="connsiteX58" fmla="*/ 8751 w 10068"/>
                  <a:gd name="connsiteY58" fmla="*/ 5574 h 10000"/>
                  <a:gd name="connsiteX59" fmla="*/ 8900 w 10068"/>
                  <a:gd name="connsiteY59" fmla="*/ 5846 h 10000"/>
                  <a:gd name="connsiteX60" fmla="*/ 9065 w 10068"/>
                  <a:gd name="connsiteY60" fmla="*/ 6138 h 10000"/>
                  <a:gd name="connsiteX61" fmla="*/ 9198 w 10068"/>
                  <a:gd name="connsiteY61" fmla="*/ 6513 h 10000"/>
                  <a:gd name="connsiteX62" fmla="*/ 9298 w 10068"/>
                  <a:gd name="connsiteY62" fmla="*/ 6973 h 10000"/>
                  <a:gd name="connsiteX63" fmla="*/ 9364 w 10068"/>
                  <a:gd name="connsiteY63" fmla="*/ 7475 h 10000"/>
                  <a:gd name="connsiteX64" fmla="*/ 9413 w 10068"/>
                  <a:gd name="connsiteY64" fmla="*/ 7935 h 10000"/>
                  <a:gd name="connsiteX65" fmla="*/ 9413 w 10068"/>
                  <a:gd name="connsiteY65" fmla="*/ 8354 h 10000"/>
                  <a:gd name="connsiteX66" fmla="*/ 9413 w 10068"/>
                  <a:gd name="connsiteY66" fmla="*/ 8686 h 10000"/>
                  <a:gd name="connsiteX67" fmla="*/ 9413 w 10068"/>
                  <a:gd name="connsiteY67" fmla="*/ 8938 h 10000"/>
                  <a:gd name="connsiteX68" fmla="*/ 9379 w 10068"/>
                  <a:gd name="connsiteY68" fmla="*/ 9146 h 10000"/>
                  <a:gd name="connsiteX69" fmla="*/ 9379 w 10068"/>
                  <a:gd name="connsiteY69" fmla="*/ 9314 h 10000"/>
                  <a:gd name="connsiteX70" fmla="*/ 9379 w 10068"/>
                  <a:gd name="connsiteY70" fmla="*/ 9357 h 10000"/>
                  <a:gd name="connsiteX71" fmla="*/ 9429 w 10068"/>
                  <a:gd name="connsiteY71" fmla="*/ 9357 h 10000"/>
                  <a:gd name="connsiteX72" fmla="*/ 9546 w 10068"/>
                  <a:gd name="connsiteY72" fmla="*/ 9440 h 10000"/>
                  <a:gd name="connsiteX73" fmla="*/ 9696 w 10068"/>
                  <a:gd name="connsiteY73" fmla="*/ 9543 h 10000"/>
                  <a:gd name="connsiteX74" fmla="*/ 10042 w 10068"/>
                  <a:gd name="connsiteY74" fmla="*/ 10000 h 10000"/>
                  <a:gd name="connsiteX75" fmla="*/ 9099 w 10068"/>
                  <a:gd name="connsiteY75" fmla="*/ 2668 h 10000"/>
                  <a:gd name="connsiteX76" fmla="*/ 5216 w 10068"/>
                  <a:gd name="connsiteY76" fmla="*/ 1 h 10000"/>
                  <a:gd name="connsiteX77" fmla="*/ 1453 w 10068"/>
                  <a:gd name="connsiteY77"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359 w 10068"/>
                  <a:gd name="connsiteY13" fmla="*/ 3503 h 10000"/>
                  <a:gd name="connsiteX14" fmla="*/ 6410 w 10068"/>
                  <a:gd name="connsiteY14" fmla="*/ 3734 h 10000"/>
                  <a:gd name="connsiteX15" fmla="*/ 6458 w 10068"/>
                  <a:gd name="connsiteY15" fmla="*/ 3965 h 10000"/>
                  <a:gd name="connsiteX16" fmla="*/ 6542 w 10068"/>
                  <a:gd name="connsiteY16" fmla="*/ 4258 h 10000"/>
                  <a:gd name="connsiteX17" fmla="*/ 6627 w 10068"/>
                  <a:gd name="connsiteY17" fmla="*/ 4904 h 10000"/>
                  <a:gd name="connsiteX18" fmla="*/ 6644 w 10068"/>
                  <a:gd name="connsiteY18" fmla="*/ 5238 h 10000"/>
                  <a:gd name="connsiteX19" fmla="*/ 6644 w 10068"/>
                  <a:gd name="connsiteY19" fmla="*/ 5511 h 10000"/>
                  <a:gd name="connsiteX20" fmla="*/ 6533 w 10068"/>
                  <a:gd name="connsiteY20" fmla="*/ 6160 h 10000"/>
                  <a:gd name="connsiteX21" fmla="*/ 6774 w 10068"/>
                  <a:gd name="connsiteY21" fmla="*/ 5908 h 10000"/>
                  <a:gd name="connsiteX22" fmla="*/ 6975 w 10068"/>
                  <a:gd name="connsiteY22" fmla="*/ 5532 h 10000"/>
                  <a:gd name="connsiteX23" fmla="*/ 7154 w 10068"/>
                  <a:gd name="connsiteY23" fmla="*/ 5092 h 10000"/>
                  <a:gd name="connsiteX24" fmla="*/ 7173 w 10068"/>
                  <a:gd name="connsiteY24" fmla="*/ 4926 h 10000"/>
                  <a:gd name="connsiteX25" fmla="*/ 7206 w 10068"/>
                  <a:gd name="connsiteY25" fmla="*/ 4736 h 10000"/>
                  <a:gd name="connsiteX26" fmla="*/ 7206 w 10068"/>
                  <a:gd name="connsiteY26" fmla="*/ 4424 h 10000"/>
                  <a:gd name="connsiteX27" fmla="*/ 7154 w 10068"/>
                  <a:gd name="connsiteY27" fmla="*/ 4258 h 10000"/>
                  <a:gd name="connsiteX28" fmla="*/ 7122 w 10068"/>
                  <a:gd name="connsiteY28" fmla="*/ 4235 h 10000"/>
                  <a:gd name="connsiteX29" fmla="*/ 7122 w 10068"/>
                  <a:gd name="connsiteY29" fmla="*/ 4194 h 10000"/>
                  <a:gd name="connsiteX30" fmla="*/ 7154 w 10068"/>
                  <a:gd name="connsiteY30" fmla="*/ 4235 h 10000"/>
                  <a:gd name="connsiteX31" fmla="*/ 7206 w 10068"/>
                  <a:gd name="connsiteY31" fmla="*/ 4341 h 10000"/>
                  <a:gd name="connsiteX32" fmla="*/ 7290 w 10068"/>
                  <a:gd name="connsiteY32" fmla="*/ 4466 h 10000"/>
                  <a:gd name="connsiteX33" fmla="*/ 7389 w 10068"/>
                  <a:gd name="connsiteY33" fmla="*/ 4632 h 10000"/>
                  <a:gd name="connsiteX34" fmla="*/ 7573 w 10068"/>
                  <a:gd name="connsiteY34" fmla="*/ 4904 h 10000"/>
                  <a:gd name="connsiteX35" fmla="*/ 7638 w 10068"/>
                  <a:gd name="connsiteY35" fmla="*/ 5029 h 10000"/>
                  <a:gd name="connsiteX36" fmla="*/ 7654 w 10068"/>
                  <a:gd name="connsiteY36" fmla="*/ 5072 h 10000"/>
                  <a:gd name="connsiteX37" fmla="*/ 7705 w 10068"/>
                  <a:gd name="connsiteY37" fmla="*/ 5574 h 10000"/>
                  <a:gd name="connsiteX38" fmla="*/ 7737 w 10068"/>
                  <a:gd name="connsiteY38" fmla="*/ 6032 h 10000"/>
                  <a:gd name="connsiteX39" fmla="*/ 7737 w 10068"/>
                  <a:gd name="connsiteY39" fmla="*/ 6243 h 10000"/>
                  <a:gd name="connsiteX40" fmla="*/ 7769 w 10068"/>
                  <a:gd name="connsiteY40" fmla="*/ 6431 h 10000"/>
                  <a:gd name="connsiteX41" fmla="*/ 7785 w 10068"/>
                  <a:gd name="connsiteY41" fmla="*/ 6536 h 10000"/>
                  <a:gd name="connsiteX42" fmla="*/ 7820 w 10068"/>
                  <a:gd name="connsiteY42" fmla="*/ 6576 h 10000"/>
                  <a:gd name="connsiteX43" fmla="*/ 7820 w 10068"/>
                  <a:gd name="connsiteY43" fmla="*/ 6536 h 10000"/>
                  <a:gd name="connsiteX44" fmla="*/ 7870 w 10068"/>
                  <a:gd name="connsiteY44" fmla="*/ 6473 h 10000"/>
                  <a:gd name="connsiteX45" fmla="*/ 7921 w 10068"/>
                  <a:gd name="connsiteY45" fmla="*/ 6368 h 10000"/>
                  <a:gd name="connsiteX46" fmla="*/ 7970 w 10068"/>
                  <a:gd name="connsiteY46" fmla="*/ 6243 h 10000"/>
                  <a:gd name="connsiteX47" fmla="*/ 8103 w 10068"/>
                  <a:gd name="connsiteY47" fmla="*/ 5908 h 10000"/>
                  <a:gd name="connsiteX48" fmla="*/ 8184 w 10068"/>
                  <a:gd name="connsiteY48" fmla="*/ 5468 h 10000"/>
                  <a:gd name="connsiteX49" fmla="*/ 8218 w 10068"/>
                  <a:gd name="connsiteY49" fmla="*/ 5302 h 10000"/>
                  <a:gd name="connsiteX50" fmla="*/ 8218 w 10068"/>
                  <a:gd name="connsiteY50" fmla="*/ 5175 h 10000"/>
                  <a:gd name="connsiteX51" fmla="*/ 8168 w 10068"/>
                  <a:gd name="connsiteY51" fmla="*/ 4968 h 10000"/>
                  <a:gd name="connsiteX52" fmla="*/ 8103 w 10068"/>
                  <a:gd name="connsiteY52" fmla="*/ 4862 h 10000"/>
                  <a:gd name="connsiteX53" fmla="*/ 8086 w 10068"/>
                  <a:gd name="connsiteY53" fmla="*/ 4843 h 10000"/>
                  <a:gd name="connsiteX54" fmla="*/ 8218 w 10068"/>
                  <a:gd name="connsiteY54" fmla="*/ 5029 h 10000"/>
                  <a:gd name="connsiteX55" fmla="*/ 8367 w 10068"/>
                  <a:gd name="connsiteY55" fmla="*/ 5196 h 10000"/>
                  <a:gd name="connsiteX56" fmla="*/ 8568 w 10068"/>
                  <a:gd name="connsiteY56" fmla="*/ 5365 h 10000"/>
                  <a:gd name="connsiteX57" fmla="*/ 8751 w 10068"/>
                  <a:gd name="connsiteY57" fmla="*/ 5574 h 10000"/>
                  <a:gd name="connsiteX58" fmla="*/ 8900 w 10068"/>
                  <a:gd name="connsiteY58" fmla="*/ 5846 h 10000"/>
                  <a:gd name="connsiteX59" fmla="*/ 9065 w 10068"/>
                  <a:gd name="connsiteY59" fmla="*/ 6138 h 10000"/>
                  <a:gd name="connsiteX60" fmla="*/ 9198 w 10068"/>
                  <a:gd name="connsiteY60" fmla="*/ 6513 h 10000"/>
                  <a:gd name="connsiteX61" fmla="*/ 9298 w 10068"/>
                  <a:gd name="connsiteY61" fmla="*/ 6973 h 10000"/>
                  <a:gd name="connsiteX62" fmla="*/ 9364 w 10068"/>
                  <a:gd name="connsiteY62" fmla="*/ 7475 h 10000"/>
                  <a:gd name="connsiteX63" fmla="*/ 9413 w 10068"/>
                  <a:gd name="connsiteY63" fmla="*/ 7935 h 10000"/>
                  <a:gd name="connsiteX64" fmla="*/ 9413 w 10068"/>
                  <a:gd name="connsiteY64" fmla="*/ 8354 h 10000"/>
                  <a:gd name="connsiteX65" fmla="*/ 9413 w 10068"/>
                  <a:gd name="connsiteY65" fmla="*/ 8686 h 10000"/>
                  <a:gd name="connsiteX66" fmla="*/ 9413 w 10068"/>
                  <a:gd name="connsiteY66" fmla="*/ 8938 h 10000"/>
                  <a:gd name="connsiteX67" fmla="*/ 9379 w 10068"/>
                  <a:gd name="connsiteY67" fmla="*/ 9146 h 10000"/>
                  <a:gd name="connsiteX68" fmla="*/ 9379 w 10068"/>
                  <a:gd name="connsiteY68" fmla="*/ 9314 h 10000"/>
                  <a:gd name="connsiteX69" fmla="*/ 9379 w 10068"/>
                  <a:gd name="connsiteY69" fmla="*/ 9357 h 10000"/>
                  <a:gd name="connsiteX70" fmla="*/ 9429 w 10068"/>
                  <a:gd name="connsiteY70" fmla="*/ 9357 h 10000"/>
                  <a:gd name="connsiteX71" fmla="*/ 9546 w 10068"/>
                  <a:gd name="connsiteY71" fmla="*/ 9440 h 10000"/>
                  <a:gd name="connsiteX72" fmla="*/ 9696 w 10068"/>
                  <a:gd name="connsiteY72" fmla="*/ 9543 h 10000"/>
                  <a:gd name="connsiteX73" fmla="*/ 10042 w 10068"/>
                  <a:gd name="connsiteY73" fmla="*/ 10000 h 10000"/>
                  <a:gd name="connsiteX74" fmla="*/ 9099 w 10068"/>
                  <a:gd name="connsiteY74" fmla="*/ 2668 h 10000"/>
                  <a:gd name="connsiteX75" fmla="*/ 5216 w 10068"/>
                  <a:gd name="connsiteY75" fmla="*/ 1 h 10000"/>
                  <a:gd name="connsiteX76" fmla="*/ 1453 w 10068"/>
                  <a:gd name="connsiteY76"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359 w 10068"/>
                  <a:gd name="connsiteY13" fmla="*/ 3503 h 10000"/>
                  <a:gd name="connsiteX14" fmla="*/ 6410 w 10068"/>
                  <a:gd name="connsiteY14" fmla="*/ 3734 h 10000"/>
                  <a:gd name="connsiteX15" fmla="*/ 6458 w 10068"/>
                  <a:gd name="connsiteY15" fmla="*/ 3965 h 10000"/>
                  <a:gd name="connsiteX16" fmla="*/ 6542 w 10068"/>
                  <a:gd name="connsiteY16" fmla="*/ 4258 h 10000"/>
                  <a:gd name="connsiteX17" fmla="*/ 6627 w 10068"/>
                  <a:gd name="connsiteY17" fmla="*/ 4904 h 10000"/>
                  <a:gd name="connsiteX18" fmla="*/ 6644 w 10068"/>
                  <a:gd name="connsiteY18" fmla="*/ 5238 h 10000"/>
                  <a:gd name="connsiteX19" fmla="*/ 6644 w 10068"/>
                  <a:gd name="connsiteY19" fmla="*/ 5511 h 10000"/>
                  <a:gd name="connsiteX20" fmla="*/ 6533 w 10068"/>
                  <a:gd name="connsiteY20" fmla="*/ 6160 h 10000"/>
                  <a:gd name="connsiteX21" fmla="*/ 6975 w 10068"/>
                  <a:gd name="connsiteY21" fmla="*/ 5532 h 10000"/>
                  <a:gd name="connsiteX22" fmla="*/ 7154 w 10068"/>
                  <a:gd name="connsiteY22" fmla="*/ 5092 h 10000"/>
                  <a:gd name="connsiteX23" fmla="*/ 7173 w 10068"/>
                  <a:gd name="connsiteY23" fmla="*/ 4926 h 10000"/>
                  <a:gd name="connsiteX24" fmla="*/ 7206 w 10068"/>
                  <a:gd name="connsiteY24" fmla="*/ 4736 h 10000"/>
                  <a:gd name="connsiteX25" fmla="*/ 7206 w 10068"/>
                  <a:gd name="connsiteY25" fmla="*/ 4424 h 10000"/>
                  <a:gd name="connsiteX26" fmla="*/ 7154 w 10068"/>
                  <a:gd name="connsiteY26" fmla="*/ 4258 h 10000"/>
                  <a:gd name="connsiteX27" fmla="*/ 7122 w 10068"/>
                  <a:gd name="connsiteY27" fmla="*/ 4235 h 10000"/>
                  <a:gd name="connsiteX28" fmla="*/ 7122 w 10068"/>
                  <a:gd name="connsiteY28" fmla="*/ 4194 h 10000"/>
                  <a:gd name="connsiteX29" fmla="*/ 7154 w 10068"/>
                  <a:gd name="connsiteY29" fmla="*/ 4235 h 10000"/>
                  <a:gd name="connsiteX30" fmla="*/ 7206 w 10068"/>
                  <a:gd name="connsiteY30" fmla="*/ 4341 h 10000"/>
                  <a:gd name="connsiteX31" fmla="*/ 7290 w 10068"/>
                  <a:gd name="connsiteY31" fmla="*/ 4466 h 10000"/>
                  <a:gd name="connsiteX32" fmla="*/ 7389 w 10068"/>
                  <a:gd name="connsiteY32" fmla="*/ 4632 h 10000"/>
                  <a:gd name="connsiteX33" fmla="*/ 7573 w 10068"/>
                  <a:gd name="connsiteY33" fmla="*/ 4904 h 10000"/>
                  <a:gd name="connsiteX34" fmla="*/ 7638 w 10068"/>
                  <a:gd name="connsiteY34" fmla="*/ 5029 h 10000"/>
                  <a:gd name="connsiteX35" fmla="*/ 7654 w 10068"/>
                  <a:gd name="connsiteY35" fmla="*/ 5072 h 10000"/>
                  <a:gd name="connsiteX36" fmla="*/ 7705 w 10068"/>
                  <a:gd name="connsiteY36" fmla="*/ 5574 h 10000"/>
                  <a:gd name="connsiteX37" fmla="*/ 7737 w 10068"/>
                  <a:gd name="connsiteY37" fmla="*/ 6032 h 10000"/>
                  <a:gd name="connsiteX38" fmla="*/ 7737 w 10068"/>
                  <a:gd name="connsiteY38" fmla="*/ 6243 h 10000"/>
                  <a:gd name="connsiteX39" fmla="*/ 7769 w 10068"/>
                  <a:gd name="connsiteY39" fmla="*/ 6431 h 10000"/>
                  <a:gd name="connsiteX40" fmla="*/ 7785 w 10068"/>
                  <a:gd name="connsiteY40" fmla="*/ 6536 h 10000"/>
                  <a:gd name="connsiteX41" fmla="*/ 7820 w 10068"/>
                  <a:gd name="connsiteY41" fmla="*/ 6576 h 10000"/>
                  <a:gd name="connsiteX42" fmla="*/ 7820 w 10068"/>
                  <a:gd name="connsiteY42" fmla="*/ 6536 h 10000"/>
                  <a:gd name="connsiteX43" fmla="*/ 7870 w 10068"/>
                  <a:gd name="connsiteY43" fmla="*/ 6473 h 10000"/>
                  <a:gd name="connsiteX44" fmla="*/ 7921 w 10068"/>
                  <a:gd name="connsiteY44" fmla="*/ 6368 h 10000"/>
                  <a:gd name="connsiteX45" fmla="*/ 7970 w 10068"/>
                  <a:gd name="connsiteY45" fmla="*/ 6243 h 10000"/>
                  <a:gd name="connsiteX46" fmla="*/ 8103 w 10068"/>
                  <a:gd name="connsiteY46" fmla="*/ 5908 h 10000"/>
                  <a:gd name="connsiteX47" fmla="*/ 8184 w 10068"/>
                  <a:gd name="connsiteY47" fmla="*/ 5468 h 10000"/>
                  <a:gd name="connsiteX48" fmla="*/ 8218 w 10068"/>
                  <a:gd name="connsiteY48" fmla="*/ 5302 h 10000"/>
                  <a:gd name="connsiteX49" fmla="*/ 8218 w 10068"/>
                  <a:gd name="connsiteY49" fmla="*/ 5175 h 10000"/>
                  <a:gd name="connsiteX50" fmla="*/ 8168 w 10068"/>
                  <a:gd name="connsiteY50" fmla="*/ 4968 h 10000"/>
                  <a:gd name="connsiteX51" fmla="*/ 8103 w 10068"/>
                  <a:gd name="connsiteY51" fmla="*/ 4862 h 10000"/>
                  <a:gd name="connsiteX52" fmla="*/ 8086 w 10068"/>
                  <a:gd name="connsiteY52" fmla="*/ 4843 h 10000"/>
                  <a:gd name="connsiteX53" fmla="*/ 8218 w 10068"/>
                  <a:gd name="connsiteY53" fmla="*/ 5029 h 10000"/>
                  <a:gd name="connsiteX54" fmla="*/ 8367 w 10068"/>
                  <a:gd name="connsiteY54" fmla="*/ 5196 h 10000"/>
                  <a:gd name="connsiteX55" fmla="*/ 8568 w 10068"/>
                  <a:gd name="connsiteY55" fmla="*/ 5365 h 10000"/>
                  <a:gd name="connsiteX56" fmla="*/ 8751 w 10068"/>
                  <a:gd name="connsiteY56" fmla="*/ 5574 h 10000"/>
                  <a:gd name="connsiteX57" fmla="*/ 8900 w 10068"/>
                  <a:gd name="connsiteY57" fmla="*/ 5846 h 10000"/>
                  <a:gd name="connsiteX58" fmla="*/ 9065 w 10068"/>
                  <a:gd name="connsiteY58" fmla="*/ 6138 h 10000"/>
                  <a:gd name="connsiteX59" fmla="*/ 9198 w 10068"/>
                  <a:gd name="connsiteY59" fmla="*/ 6513 h 10000"/>
                  <a:gd name="connsiteX60" fmla="*/ 9298 w 10068"/>
                  <a:gd name="connsiteY60" fmla="*/ 6973 h 10000"/>
                  <a:gd name="connsiteX61" fmla="*/ 9364 w 10068"/>
                  <a:gd name="connsiteY61" fmla="*/ 7475 h 10000"/>
                  <a:gd name="connsiteX62" fmla="*/ 9413 w 10068"/>
                  <a:gd name="connsiteY62" fmla="*/ 7935 h 10000"/>
                  <a:gd name="connsiteX63" fmla="*/ 9413 w 10068"/>
                  <a:gd name="connsiteY63" fmla="*/ 8354 h 10000"/>
                  <a:gd name="connsiteX64" fmla="*/ 9413 w 10068"/>
                  <a:gd name="connsiteY64" fmla="*/ 8686 h 10000"/>
                  <a:gd name="connsiteX65" fmla="*/ 9413 w 10068"/>
                  <a:gd name="connsiteY65" fmla="*/ 8938 h 10000"/>
                  <a:gd name="connsiteX66" fmla="*/ 9379 w 10068"/>
                  <a:gd name="connsiteY66" fmla="*/ 9146 h 10000"/>
                  <a:gd name="connsiteX67" fmla="*/ 9379 w 10068"/>
                  <a:gd name="connsiteY67" fmla="*/ 9314 h 10000"/>
                  <a:gd name="connsiteX68" fmla="*/ 9379 w 10068"/>
                  <a:gd name="connsiteY68" fmla="*/ 9357 h 10000"/>
                  <a:gd name="connsiteX69" fmla="*/ 9429 w 10068"/>
                  <a:gd name="connsiteY69" fmla="*/ 9357 h 10000"/>
                  <a:gd name="connsiteX70" fmla="*/ 9546 w 10068"/>
                  <a:gd name="connsiteY70" fmla="*/ 9440 h 10000"/>
                  <a:gd name="connsiteX71" fmla="*/ 9696 w 10068"/>
                  <a:gd name="connsiteY71" fmla="*/ 9543 h 10000"/>
                  <a:gd name="connsiteX72" fmla="*/ 10042 w 10068"/>
                  <a:gd name="connsiteY72" fmla="*/ 10000 h 10000"/>
                  <a:gd name="connsiteX73" fmla="*/ 9099 w 10068"/>
                  <a:gd name="connsiteY73" fmla="*/ 2668 h 10000"/>
                  <a:gd name="connsiteX74" fmla="*/ 5216 w 10068"/>
                  <a:gd name="connsiteY74" fmla="*/ 1 h 10000"/>
                  <a:gd name="connsiteX75" fmla="*/ 1453 w 10068"/>
                  <a:gd name="connsiteY75"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359 w 10068"/>
                  <a:gd name="connsiteY13" fmla="*/ 3503 h 10000"/>
                  <a:gd name="connsiteX14" fmla="*/ 6410 w 10068"/>
                  <a:gd name="connsiteY14" fmla="*/ 3734 h 10000"/>
                  <a:gd name="connsiteX15" fmla="*/ 6458 w 10068"/>
                  <a:gd name="connsiteY15" fmla="*/ 3965 h 10000"/>
                  <a:gd name="connsiteX16" fmla="*/ 6542 w 10068"/>
                  <a:gd name="connsiteY16" fmla="*/ 4258 h 10000"/>
                  <a:gd name="connsiteX17" fmla="*/ 6627 w 10068"/>
                  <a:gd name="connsiteY17" fmla="*/ 4904 h 10000"/>
                  <a:gd name="connsiteX18" fmla="*/ 6644 w 10068"/>
                  <a:gd name="connsiteY18" fmla="*/ 5238 h 10000"/>
                  <a:gd name="connsiteX19" fmla="*/ 6644 w 10068"/>
                  <a:gd name="connsiteY19" fmla="*/ 5511 h 10000"/>
                  <a:gd name="connsiteX20" fmla="*/ 6533 w 10068"/>
                  <a:gd name="connsiteY20" fmla="*/ 6160 h 10000"/>
                  <a:gd name="connsiteX21" fmla="*/ 7154 w 10068"/>
                  <a:gd name="connsiteY21" fmla="*/ 5092 h 10000"/>
                  <a:gd name="connsiteX22" fmla="*/ 7173 w 10068"/>
                  <a:gd name="connsiteY22" fmla="*/ 4926 h 10000"/>
                  <a:gd name="connsiteX23" fmla="*/ 7206 w 10068"/>
                  <a:gd name="connsiteY23" fmla="*/ 4736 h 10000"/>
                  <a:gd name="connsiteX24" fmla="*/ 7206 w 10068"/>
                  <a:gd name="connsiteY24" fmla="*/ 4424 h 10000"/>
                  <a:gd name="connsiteX25" fmla="*/ 7154 w 10068"/>
                  <a:gd name="connsiteY25" fmla="*/ 4258 h 10000"/>
                  <a:gd name="connsiteX26" fmla="*/ 7122 w 10068"/>
                  <a:gd name="connsiteY26" fmla="*/ 4235 h 10000"/>
                  <a:gd name="connsiteX27" fmla="*/ 7122 w 10068"/>
                  <a:gd name="connsiteY27" fmla="*/ 4194 h 10000"/>
                  <a:gd name="connsiteX28" fmla="*/ 7154 w 10068"/>
                  <a:gd name="connsiteY28" fmla="*/ 4235 h 10000"/>
                  <a:gd name="connsiteX29" fmla="*/ 7206 w 10068"/>
                  <a:gd name="connsiteY29" fmla="*/ 4341 h 10000"/>
                  <a:gd name="connsiteX30" fmla="*/ 7290 w 10068"/>
                  <a:gd name="connsiteY30" fmla="*/ 4466 h 10000"/>
                  <a:gd name="connsiteX31" fmla="*/ 7389 w 10068"/>
                  <a:gd name="connsiteY31" fmla="*/ 4632 h 10000"/>
                  <a:gd name="connsiteX32" fmla="*/ 7573 w 10068"/>
                  <a:gd name="connsiteY32" fmla="*/ 4904 h 10000"/>
                  <a:gd name="connsiteX33" fmla="*/ 7638 w 10068"/>
                  <a:gd name="connsiteY33" fmla="*/ 5029 h 10000"/>
                  <a:gd name="connsiteX34" fmla="*/ 7654 w 10068"/>
                  <a:gd name="connsiteY34" fmla="*/ 5072 h 10000"/>
                  <a:gd name="connsiteX35" fmla="*/ 7705 w 10068"/>
                  <a:gd name="connsiteY35" fmla="*/ 5574 h 10000"/>
                  <a:gd name="connsiteX36" fmla="*/ 7737 w 10068"/>
                  <a:gd name="connsiteY36" fmla="*/ 6032 h 10000"/>
                  <a:gd name="connsiteX37" fmla="*/ 7737 w 10068"/>
                  <a:gd name="connsiteY37" fmla="*/ 6243 h 10000"/>
                  <a:gd name="connsiteX38" fmla="*/ 7769 w 10068"/>
                  <a:gd name="connsiteY38" fmla="*/ 6431 h 10000"/>
                  <a:gd name="connsiteX39" fmla="*/ 7785 w 10068"/>
                  <a:gd name="connsiteY39" fmla="*/ 6536 h 10000"/>
                  <a:gd name="connsiteX40" fmla="*/ 7820 w 10068"/>
                  <a:gd name="connsiteY40" fmla="*/ 6576 h 10000"/>
                  <a:gd name="connsiteX41" fmla="*/ 7820 w 10068"/>
                  <a:gd name="connsiteY41" fmla="*/ 6536 h 10000"/>
                  <a:gd name="connsiteX42" fmla="*/ 7870 w 10068"/>
                  <a:gd name="connsiteY42" fmla="*/ 6473 h 10000"/>
                  <a:gd name="connsiteX43" fmla="*/ 7921 w 10068"/>
                  <a:gd name="connsiteY43" fmla="*/ 6368 h 10000"/>
                  <a:gd name="connsiteX44" fmla="*/ 7970 w 10068"/>
                  <a:gd name="connsiteY44" fmla="*/ 6243 h 10000"/>
                  <a:gd name="connsiteX45" fmla="*/ 8103 w 10068"/>
                  <a:gd name="connsiteY45" fmla="*/ 5908 h 10000"/>
                  <a:gd name="connsiteX46" fmla="*/ 8184 w 10068"/>
                  <a:gd name="connsiteY46" fmla="*/ 5468 h 10000"/>
                  <a:gd name="connsiteX47" fmla="*/ 8218 w 10068"/>
                  <a:gd name="connsiteY47" fmla="*/ 5302 h 10000"/>
                  <a:gd name="connsiteX48" fmla="*/ 8218 w 10068"/>
                  <a:gd name="connsiteY48" fmla="*/ 5175 h 10000"/>
                  <a:gd name="connsiteX49" fmla="*/ 8168 w 10068"/>
                  <a:gd name="connsiteY49" fmla="*/ 4968 h 10000"/>
                  <a:gd name="connsiteX50" fmla="*/ 8103 w 10068"/>
                  <a:gd name="connsiteY50" fmla="*/ 4862 h 10000"/>
                  <a:gd name="connsiteX51" fmla="*/ 8086 w 10068"/>
                  <a:gd name="connsiteY51" fmla="*/ 4843 h 10000"/>
                  <a:gd name="connsiteX52" fmla="*/ 8218 w 10068"/>
                  <a:gd name="connsiteY52" fmla="*/ 5029 h 10000"/>
                  <a:gd name="connsiteX53" fmla="*/ 8367 w 10068"/>
                  <a:gd name="connsiteY53" fmla="*/ 5196 h 10000"/>
                  <a:gd name="connsiteX54" fmla="*/ 8568 w 10068"/>
                  <a:gd name="connsiteY54" fmla="*/ 5365 h 10000"/>
                  <a:gd name="connsiteX55" fmla="*/ 8751 w 10068"/>
                  <a:gd name="connsiteY55" fmla="*/ 5574 h 10000"/>
                  <a:gd name="connsiteX56" fmla="*/ 8900 w 10068"/>
                  <a:gd name="connsiteY56" fmla="*/ 5846 h 10000"/>
                  <a:gd name="connsiteX57" fmla="*/ 9065 w 10068"/>
                  <a:gd name="connsiteY57" fmla="*/ 6138 h 10000"/>
                  <a:gd name="connsiteX58" fmla="*/ 9198 w 10068"/>
                  <a:gd name="connsiteY58" fmla="*/ 6513 h 10000"/>
                  <a:gd name="connsiteX59" fmla="*/ 9298 w 10068"/>
                  <a:gd name="connsiteY59" fmla="*/ 6973 h 10000"/>
                  <a:gd name="connsiteX60" fmla="*/ 9364 w 10068"/>
                  <a:gd name="connsiteY60" fmla="*/ 7475 h 10000"/>
                  <a:gd name="connsiteX61" fmla="*/ 9413 w 10068"/>
                  <a:gd name="connsiteY61" fmla="*/ 7935 h 10000"/>
                  <a:gd name="connsiteX62" fmla="*/ 9413 w 10068"/>
                  <a:gd name="connsiteY62" fmla="*/ 8354 h 10000"/>
                  <a:gd name="connsiteX63" fmla="*/ 9413 w 10068"/>
                  <a:gd name="connsiteY63" fmla="*/ 8686 h 10000"/>
                  <a:gd name="connsiteX64" fmla="*/ 9413 w 10068"/>
                  <a:gd name="connsiteY64" fmla="*/ 8938 h 10000"/>
                  <a:gd name="connsiteX65" fmla="*/ 9379 w 10068"/>
                  <a:gd name="connsiteY65" fmla="*/ 9146 h 10000"/>
                  <a:gd name="connsiteX66" fmla="*/ 9379 w 10068"/>
                  <a:gd name="connsiteY66" fmla="*/ 9314 h 10000"/>
                  <a:gd name="connsiteX67" fmla="*/ 9379 w 10068"/>
                  <a:gd name="connsiteY67" fmla="*/ 9357 h 10000"/>
                  <a:gd name="connsiteX68" fmla="*/ 9429 w 10068"/>
                  <a:gd name="connsiteY68" fmla="*/ 9357 h 10000"/>
                  <a:gd name="connsiteX69" fmla="*/ 9546 w 10068"/>
                  <a:gd name="connsiteY69" fmla="*/ 9440 h 10000"/>
                  <a:gd name="connsiteX70" fmla="*/ 9696 w 10068"/>
                  <a:gd name="connsiteY70" fmla="*/ 9543 h 10000"/>
                  <a:gd name="connsiteX71" fmla="*/ 10042 w 10068"/>
                  <a:gd name="connsiteY71" fmla="*/ 10000 h 10000"/>
                  <a:gd name="connsiteX72" fmla="*/ 9099 w 10068"/>
                  <a:gd name="connsiteY72" fmla="*/ 2668 h 10000"/>
                  <a:gd name="connsiteX73" fmla="*/ 5216 w 10068"/>
                  <a:gd name="connsiteY73" fmla="*/ 1 h 10000"/>
                  <a:gd name="connsiteX74" fmla="*/ 1453 w 10068"/>
                  <a:gd name="connsiteY74"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359 w 10068"/>
                  <a:gd name="connsiteY13" fmla="*/ 3503 h 10000"/>
                  <a:gd name="connsiteX14" fmla="*/ 6410 w 10068"/>
                  <a:gd name="connsiteY14" fmla="*/ 3734 h 10000"/>
                  <a:gd name="connsiteX15" fmla="*/ 6458 w 10068"/>
                  <a:gd name="connsiteY15" fmla="*/ 3965 h 10000"/>
                  <a:gd name="connsiteX16" fmla="*/ 6542 w 10068"/>
                  <a:gd name="connsiteY16" fmla="*/ 4258 h 10000"/>
                  <a:gd name="connsiteX17" fmla="*/ 6627 w 10068"/>
                  <a:gd name="connsiteY17" fmla="*/ 4904 h 10000"/>
                  <a:gd name="connsiteX18" fmla="*/ 6644 w 10068"/>
                  <a:gd name="connsiteY18" fmla="*/ 5238 h 10000"/>
                  <a:gd name="connsiteX19" fmla="*/ 6533 w 10068"/>
                  <a:gd name="connsiteY19" fmla="*/ 6160 h 10000"/>
                  <a:gd name="connsiteX20" fmla="*/ 7154 w 10068"/>
                  <a:gd name="connsiteY20" fmla="*/ 5092 h 10000"/>
                  <a:gd name="connsiteX21" fmla="*/ 7173 w 10068"/>
                  <a:gd name="connsiteY21" fmla="*/ 4926 h 10000"/>
                  <a:gd name="connsiteX22" fmla="*/ 7206 w 10068"/>
                  <a:gd name="connsiteY22" fmla="*/ 4736 h 10000"/>
                  <a:gd name="connsiteX23" fmla="*/ 7206 w 10068"/>
                  <a:gd name="connsiteY23" fmla="*/ 4424 h 10000"/>
                  <a:gd name="connsiteX24" fmla="*/ 7154 w 10068"/>
                  <a:gd name="connsiteY24" fmla="*/ 4258 h 10000"/>
                  <a:gd name="connsiteX25" fmla="*/ 7122 w 10068"/>
                  <a:gd name="connsiteY25" fmla="*/ 4235 h 10000"/>
                  <a:gd name="connsiteX26" fmla="*/ 7122 w 10068"/>
                  <a:gd name="connsiteY26" fmla="*/ 4194 h 10000"/>
                  <a:gd name="connsiteX27" fmla="*/ 7154 w 10068"/>
                  <a:gd name="connsiteY27" fmla="*/ 4235 h 10000"/>
                  <a:gd name="connsiteX28" fmla="*/ 7206 w 10068"/>
                  <a:gd name="connsiteY28" fmla="*/ 4341 h 10000"/>
                  <a:gd name="connsiteX29" fmla="*/ 7290 w 10068"/>
                  <a:gd name="connsiteY29" fmla="*/ 4466 h 10000"/>
                  <a:gd name="connsiteX30" fmla="*/ 7389 w 10068"/>
                  <a:gd name="connsiteY30" fmla="*/ 4632 h 10000"/>
                  <a:gd name="connsiteX31" fmla="*/ 7573 w 10068"/>
                  <a:gd name="connsiteY31" fmla="*/ 4904 h 10000"/>
                  <a:gd name="connsiteX32" fmla="*/ 7638 w 10068"/>
                  <a:gd name="connsiteY32" fmla="*/ 5029 h 10000"/>
                  <a:gd name="connsiteX33" fmla="*/ 7654 w 10068"/>
                  <a:gd name="connsiteY33" fmla="*/ 5072 h 10000"/>
                  <a:gd name="connsiteX34" fmla="*/ 7705 w 10068"/>
                  <a:gd name="connsiteY34" fmla="*/ 5574 h 10000"/>
                  <a:gd name="connsiteX35" fmla="*/ 7737 w 10068"/>
                  <a:gd name="connsiteY35" fmla="*/ 6032 h 10000"/>
                  <a:gd name="connsiteX36" fmla="*/ 7737 w 10068"/>
                  <a:gd name="connsiteY36" fmla="*/ 6243 h 10000"/>
                  <a:gd name="connsiteX37" fmla="*/ 7769 w 10068"/>
                  <a:gd name="connsiteY37" fmla="*/ 6431 h 10000"/>
                  <a:gd name="connsiteX38" fmla="*/ 7785 w 10068"/>
                  <a:gd name="connsiteY38" fmla="*/ 6536 h 10000"/>
                  <a:gd name="connsiteX39" fmla="*/ 7820 w 10068"/>
                  <a:gd name="connsiteY39" fmla="*/ 6576 h 10000"/>
                  <a:gd name="connsiteX40" fmla="*/ 7820 w 10068"/>
                  <a:gd name="connsiteY40" fmla="*/ 6536 h 10000"/>
                  <a:gd name="connsiteX41" fmla="*/ 7870 w 10068"/>
                  <a:gd name="connsiteY41" fmla="*/ 6473 h 10000"/>
                  <a:gd name="connsiteX42" fmla="*/ 7921 w 10068"/>
                  <a:gd name="connsiteY42" fmla="*/ 6368 h 10000"/>
                  <a:gd name="connsiteX43" fmla="*/ 7970 w 10068"/>
                  <a:gd name="connsiteY43" fmla="*/ 6243 h 10000"/>
                  <a:gd name="connsiteX44" fmla="*/ 8103 w 10068"/>
                  <a:gd name="connsiteY44" fmla="*/ 5908 h 10000"/>
                  <a:gd name="connsiteX45" fmla="*/ 8184 w 10068"/>
                  <a:gd name="connsiteY45" fmla="*/ 5468 h 10000"/>
                  <a:gd name="connsiteX46" fmla="*/ 8218 w 10068"/>
                  <a:gd name="connsiteY46" fmla="*/ 5302 h 10000"/>
                  <a:gd name="connsiteX47" fmla="*/ 8218 w 10068"/>
                  <a:gd name="connsiteY47" fmla="*/ 5175 h 10000"/>
                  <a:gd name="connsiteX48" fmla="*/ 8168 w 10068"/>
                  <a:gd name="connsiteY48" fmla="*/ 4968 h 10000"/>
                  <a:gd name="connsiteX49" fmla="*/ 8103 w 10068"/>
                  <a:gd name="connsiteY49" fmla="*/ 4862 h 10000"/>
                  <a:gd name="connsiteX50" fmla="*/ 8086 w 10068"/>
                  <a:gd name="connsiteY50" fmla="*/ 4843 h 10000"/>
                  <a:gd name="connsiteX51" fmla="*/ 8218 w 10068"/>
                  <a:gd name="connsiteY51" fmla="*/ 5029 h 10000"/>
                  <a:gd name="connsiteX52" fmla="*/ 8367 w 10068"/>
                  <a:gd name="connsiteY52" fmla="*/ 5196 h 10000"/>
                  <a:gd name="connsiteX53" fmla="*/ 8568 w 10068"/>
                  <a:gd name="connsiteY53" fmla="*/ 5365 h 10000"/>
                  <a:gd name="connsiteX54" fmla="*/ 8751 w 10068"/>
                  <a:gd name="connsiteY54" fmla="*/ 5574 h 10000"/>
                  <a:gd name="connsiteX55" fmla="*/ 8900 w 10068"/>
                  <a:gd name="connsiteY55" fmla="*/ 5846 h 10000"/>
                  <a:gd name="connsiteX56" fmla="*/ 9065 w 10068"/>
                  <a:gd name="connsiteY56" fmla="*/ 6138 h 10000"/>
                  <a:gd name="connsiteX57" fmla="*/ 9198 w 10068"/>
                  <a:gd name="connsiteY57" fmla="*/ 6513 h 10000"/>
                  <a:gd name="connsiteX58" fmla="*/ 9298 w 10068"/>
                  <a:gd name="connsiteY58" fmla="*/ 6973 h 10000"/>
                  <a:gd name="connsiteX59" fmla="*/ 9364 w 10068"/>
                  <a:gd name="connsiteY59" fmla="*/ 7475 h 10000"/>
                  <a:gd name="connsiteX60" fmla="*/ 9413 w 10068"/>
                  <a:gd name="connsiteY60" fmla="*/ 7935 h 10000"/>
                  <a:gd name="connsiteX61" fmla="*/ 9413 w 10068"/>
                  <a:gd name="connsiteY61" fmla="*/ 8354 h 10000"/>
                  <a:gd name="connsiteX62" fmla="*/ 9413 w 10068"/>
                  <a:gd name="connsiteY62" fmla="*/ 8686 h 10000"/>
                  <a:gd name="connsiteX63" fmla="*/ 9413 w 10068"/>
                  <a:gd name="connsiteY63" fmla="*/ 8938 h 10000"/>
                  <a:gd name="connsiteX64" fmla="*/ 9379 w 10068"/>
                  <a:gd name="connsiteY64" fmla="*/ 9146 h 10000"/>
                  <a:gd name="connsiteX65" fmla="*/ 9379 w 10068"/>
                  <a:gd name="connsiteY65" fmla="*/ 9314 h 10000"/>
                  <a:gd name="connsiteX66" fmla="*/ 9379 w 10068"/>
                  <a:gd name="connsiteY66" fmla="*/ 9357 h 10000"/>
                  <a:gd name="connsiteX67" fmla="*/ 9429 w 10068"/>
                  <a:gd name="connsiteY67" fmla="*/ 9357 h 10000"/>
                  <a:gd name="connsiteX68" fmla="*/ 9546 w 10068"/>
                  <a:gd name="connsiteY68" fmla="*/ 9440 h 10000"/>
                  <a:gd name="connsiteX69" fmla="*/ 9696 w 10068"/>
                  <a:gd name="connsiteY69" fmla="*/ 9543 h 10000"/>
                  <a:gd name="connsiteX70" fmla="*/ 10042 w 10068"/>
                  <a:gd name="connsiteY70" fmla="*/ 10000 h 10000"/>
                  <a:gd name="connsiteX71" fmla="*/ 9099 w 10068"/>
                  <a:gd name="connsiteY71" fmla="*/ 2668 h 10000"/>
                  <a:gd name="connsiteX72" fmla="*/ 5216 w 10068"/>
                  <a:gd name="connsiteY72" fmla="*/ 1 h 10000"/>
                  <a:gd name="connsiteX73" fmla="*/ 1453 w 10068"/>
                  <a:gd name="connsiteY73"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359 w 10068"/>
                  <a:gd name="connsiteY13" fmla="*/ 3503 h 10000"/>
                  <a:gd name="connsiteX14" fmla="*/ 6410 w 10068"/>
                  <a:gd name="connsiteY14" fmla="*/ 3734 h 10000"/>
                  <a:gd name="connsiteX15" fmla="*/ 6458 w 10068"/>
                  <a:gd name="connsiteY15" fmla="*/ 3965 h 10000"/>
                  <a:gd name="connsiteX16" fmla="*/ 6542 w 10068"/>
                  <a:gd name="connsiteY16" fmla="*/ 4258 h 10000"/>
                  <a:gd name="connsiteX17" fmla="*/ 6644 w 10068"/>
                  <a:gd name="connsiteY17" fmla="*/ 5238 h 10000"/>
                  <a:gd name="connsiteX18" fmla="*/ 6533 w 10068"/>
                  <a:gd name="connsiteY18" fmla="*/ 6160 h 10000"/>
                  <a:gd name="connsiteX19" fmla="*/ 7154 w 10068"/>
                  <a:gd name="connsiteY19" fmla="*/ 5092 h 10000"/>
                  <a:gd name="connsiteX20" fmla="*/ 7173 w 10068"/>
                  <a:gd name="connsiteY20" fmla="*/ 4926 h 10000"/>
                  <a:gd name="connsiteX21" fmla="*/ 7206 w 10068"/>
                  <a:gd name="connsiteY21" fmla="*/ 4736 h 10000"/>
                  <a:gd name="connsiteX22" fmla="*/ 7206 w 10068"/>
                  <a:gd name="connsiteY22" fmla="*/ 4424 h 10000"/>
                  <a:gd name="connsiteX23" fmla="*/ 7154 w 10068"/>
                  <a:gd name="connsiteY23" fmla="*/ 4258 h 10000"/>
                  <a:gd name="connsiteX24" fmla="*/ 7122 w 10068"/>
                  <a:gd name="connsiteY24" fmla="*/ 4235 h 10000"/>
                  <a:gd name="connsiteX25" fmla="*/ 7122 w 10068"/>
                  <a:gd name="connsiteY25" fmla="*/ 4194 h 10000"/>
                  <a:gd name="connsiteX26" fmla="*/ 7154 w 10068"/>
                  <a:gd name="connsiteY26" fmla="*/ 4235 h 10000"/>
                  <a:gd name="connsiteX27" fmla="*/ 7206 w 10068"/>
                  <a:gd name="connsiteY27" fmla="*/ 4341 h 10000"/>
                  <a:gd name="connsiteX28" fmla="*/ 7290 w 10068"/>
                  <a:gd name="connsiteY28" fmla="*/ 4466 h 10000"/>
                  <a:gd name="connsiteX29" fmla="*/ 7389 w 10068"/>
                  <a:gd name="connsiteY29" fmla="*/ 4632 h 10000"/>
                  <a:gd name="connsiteX30" fmla="*/ 7573 w 10068"/>
                  <a:gd name="connsiteY30" fmla="*/ 4904 h 10000"/>
                  <a:gd name="connsiteX31" fmla="*/ 7638 w 10068"/>
                  <a:gd name="connsiteY31" fmla="*/ 5029 h 10000"/>
                  <a:gd name="connsiteX32" fmla="*/ 7654 w 10068"/>
                  <a:gd name="connsiteY32" fmla="*/ 5072 h 10000"/>
                  <a:gd name="connsiteX33" fmla="*/ 7705 w 10068"/>
                  <a:gd name="connsiteY33" fmla="*/ 5574 h 10000"/>
                  <a:gd name="connsiteX34" fmla="*/ 7737 w 10068"/>
                  <a:gd name="connsiteY34" fmla="*/ 6032 h 10000"/>
                  <a:gd name="connsiteX35" fmla="*/ 7737 w 10068"/>
                  <a:gd name="connsiteY35" fmla="*/ 6243 h 10000"/>
                  <a:gd name="connsiteX36" fmla="*/ 7769 w 10068"/>
                  <a:gd name="connsiteY36" fmla="*/ 6431 h 10000"/>
                  <a:gd name="connsiteX37" fmla="*/ 7785 w 10068"/>
                  <a:gd name="connsiteY37" fmla="*/ 6536 h 10000"/>
                  <a:gd name="connsiteX38" fmla="*/ 7820 w 10068"/>
                  <a:gd name="connsiteY38" fmla="*/ 6576 h 10000"/>
                  <a:gd name="connsiteX39" fmla="*/ 7820 w 10068"/>
                  <a:gd name="connsiteY39" fmla="*/ 6536 h 10000"/>
                  <a:gd name="connsiteX40" fmla="*/ 7870 w 10068"/>
                  <a:gd name="connsiteY40" fmla="*/ 6473 h 10000"/>
                  <a:gd name="connsiteX41" fmla="*/ 7921 w 10068"/>
                  <a:gd name="connsiteY41" fmla="*/ 6368 h 10000"/>
                  <a:gd name="connsiteX42" fmla="*/ 7970 w 10068"/>
                  <a:gd name="connsiteY42" fmla="*/ 6243 h 10000"/>
                  <a:gd name="connsiteX43" fmla="*/ 8103 w 10068"/>
                  <a:gd name="connsiteY43" fmla="*/ 5908 h 10000"/>
                  <a:gd name="connsiteX44" fmla="*/ 8184 w 10068"/>
                  <a:gd name="connsiteY44" fmla="*/ 5468 h 10000"/>
                  <a:gd name="connsiteX45" fmla="*/ 8218 w 10068"/>
                  <a:gd name="connsiteY45" fmla="*/ 5302 h 10000"/>
                  <a:gd name="connsiteX46" fmla="*/ 8218 w 10068"/>
                  <a:gd name="connsiteY46" fmla="*/ 5175 h 10000"/>
                  <a:gd name="connsiteX47" fmla="*/ 8168 w 10068"/>
                  <a:gd name="connsiteY47" fmla="*/ 4968 h 10000"/>
                  <a:gd name="connsiteX48" fmla="*/ 8103 w 10068"/>
                  <a:gd name="connsiteY48" fmla="*/ 4862 h 10000"/>
                  <a:gd name="connsiteX49" fmla="*/ 8086 w 10068"/>
                  <a:gd name="connsiteY49" fmla="*/ 4843 h 10000"/>
                  <a:gd name="connsiteX50" fmla="*/ 8218 w 10068"/>
                  <a:gd name="connsiteY50" fmla="*/ 5029 h 10000"/>
                  <a:gd name="connsiteX51" fmla="*/ 8367 w 10068"/>
                  <a:gd name="connsiteY51" fmla="*/ 5196 h 10000"/>
                  <a:gd name="connsiteX52" fmla="*/ 8568 w 10068"/>
                  <a:gd name="connsiteY52" fmla="*/ 5365 h 10000"/>
                  <a:gd name="connsiteX53" fmla="*/ 8751 w 10068"/>
                  <a:gd name="connsiteY53" fmla="*/ 5574 h 10000"/>
                  <a:gd name="connsiteX54" fmla="*/ 8900 w 10068"/>
                  <a:gd name="connsiteY54" fmla="*/ 5846 h 10000"/>
                  <a:gd name="connsiteX55" fmla="*/ 9065 w 10068"/>
                  <a:gd name="connsiteY55" fmla="*/ 6138 h 10000"/>
                  <a:gd name="connsiteX56" fmla="*/ 9198 w 10068"/>
                  <a:gd name="connsiteY56" fmla="*/ 6513 h 10000"/>
                  <a:gd name="connsiteX57" fmla="*/ 9298 w 10068"/>
                  <a:gd name="connsiteY57" fmla="*/ 6973 h 10000"/>
                  <a:gd name="connsiteX58" fmla="*/ 9364 w 10068"/>
                  <a:gd name="connsiteY58" fmla="*/ 7475 h 10000"/>
                  <a:gd name="connsiteX59" fmla="*/ 9413 w 10068"/>
                  <a:gd name="connsiteY59" fmla="*/ 7935 h 10000"/>
                  <a:gd name="connsiteX60" fmla="*/ 9413 w 10068"/>
                  <a:gd name="connsiteY60" fmla="*/ 8354 h 10000"/>
                  <a:gd name="connsiteX61" fmla="*/ 9413 w 10068"/>
                  <a:gd name="connsiteY61" fmla="*/ 8686 h 10000"/>
                  <a:gd name="connsiteX62" fmla="*/ 9413 w 10068"/>
                  <a:gd name="connsiteY62" fmla="*/ 8938 h 10000"/>
                  <a:gd name="connsiteX63" fmla="*/ 9379 w 10068"/>
                  <a:gd name="connsiteY63" fmla="*/ 9146 h 10000"/>
                  <a:gd name="connsiteX64" fmla="*/ 9379 w 10068"/>
                  <a:gd name="connsiteY64" fmla="*/ 9314 h 10000"/>
                  <a:gd name="connsiteX65" fmla="*/ 9379 w 10068"/>
                  <a:gd name="connsiteY65" fmla="*/ 9357 h 10000"/>
                  <a:gd name="connsiteX66" fmla="*/ 9429 w 10068"/>
                  <a:gd name="connsiteY66" fmla="*/ 9357 h 10000"/>
                  <a:gd name="connsiteX67" fmla="*/ 9546 w 10068"/>
                  <a:gd name="connsiteY67" fmla="*/ 9440 h 10000"/>
                  <a:gd name="connsiteX68" fmla="*/ 9696 w 10068"/>
                  <a:gd name="connsiteY68" fmla="*/ 9543 h 10000"/>
                  <a:gd name="connsiteX69" fmla="*/ 10042 w 10068"/>
                  <a:gd name="connsiteY69" fmla="*/ 10000 h 10000"/>
                  <a:gd name="connsiteX70" fmla="*/ 9099 w 10068"/>
                  <a:gd name="connsiteY70" fmla="*/ 2668 h 10000"/>
                  <a:gd name="connsiteX71" fmla="*/ 5216 w 10068"/>
                  <a:gd name="connsiteY71" fmla="*/ 1 h 10000"/>
                  <a:gd name="connsiteX72" fmla="*/ 1453 w 10068"/>
                  <a:gd name="connsiteY72"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359 w 10068"/>
                  <a:gd name="connsiteY13" fmla="*/ 3503 h 10000"/>
                  <a:gd name="connsiteX14" fmla="*/ 6410 w 10068"/>
                  <a:gd name="connsiteY14" fmla="*/ 3734 h 10000"/>
                  <a:gd name="connsiteX15" fmla="*/ 6458 w 10068"/>
                  <a:gd name="connsiteY15" fmla="*/ 3965 h 10000"/>
                  <a:gd name="connsiteX16" fmla="*/ 6542 w 10068"/>
                  <a:gd name="connsiteY16" fmla="*/ 4258 h 10000"/>
                  <a:gd name="connsiteX17" fmla="*/ 6533 w 10068"/>
                  <a:gd name="connsiteY17" fmla="*/ 6160 h 10000"/>
                  <a:gd name="connsiteX18" fmla="*/ 7154 w 10068"/>
                  <a:gd name="connsiteY18" fmla="*/ 5092 h 10000"/>
                  <a:gd name="connsiteX19" fmla="*/ 7173 w 10068"/>
                  <a:gd name="connsiteY19" fmla="*/ 4926 h 10000"/>
                  <a:gd name="connsiteX20" fmla="*/ 7206 w 10068"/>
                  <a:gd name="connsiteY20" fmla="*/ 4736 h 10000"/>
                  <a:gd name="connsiteX21" fmla="*/ 7206 w 10068"/>
                  <a:gd name="connsiteY21" fmla="*/ 4424 h 10000"/>
                  <a:gd name="connsiteX22" fmla="*/ 7154 w 10068"/>
                  <a:gd name="connsiteY22" fmla="*/ 4258 h 10000"/>
                  <a:gd name="connsiteX23" fmla="*/ 7122 w 10068"/>
                  <a:gd name="connsiteY23" fmla="*/ 4235 h 10000"/>
                  <a:gd name="connsiteX24" fmla="*/ 7122 w 10068"/>
                  <a:gd name="connsiteY24" fmla="*/ 4194 h 10000"/>
                  <a:gd name="connsiteX25" fmla="*/ 7154 w 10068"/>
                  <a:gd name="connsiteY25" fmla="*/ 4235 h 10000"/>
                  <a:gd name="connsiteX26" fmla="*/ 7206 w 10068"/>
                  <a:gd name="connsiteY26" fmla="*/ 4341 h 10000"/>
                  <a:gd name="connsiteX27" fmla="*/ 7290 w 10068"/>
                  <a:gd name="connsiteY27" fmla="*/ 4466 h 10000"/>
                  <a:gd name="connsiteX28" fmla="*/ 7389 w 10068"/>
                  <a:gd name="connsiteY28" fmla="*/ 4632 h 10000"/>
                  <a:gd name="connsiteX29" fmla="*/ 7573 w 10068"/>
                  <a:gd name="connsiteY29" fmla="*/ 4904 h 10000"/>
                  <a:gd name="connsiteX30" fmla="*/ 7638 w 10068"/>
                  <a:gd name="connsiteY30" fmla="*/ 5029 h 10000"/>
                  <a:gd name="connsiteX31" fmla="*/ 7654 w 10068"/>
                  <a:gd name="connsiteY31" fmla="*/ 5072 h 10000"/>
                  <a:gd name="connsiteX32" fmla="*/ 7705 w 10068"/>
                  <a:gd name="connsiteY32" fmla="*/ 5574 h 10000"/>
                  <a:gd name="connsiteX33" fmla="*/ 7737 w 10068"/>
                  <a:gd name="connsiteY33" fmla="*/ 6032 h 10000"/>
                  <a:gd name="connsiteX34" fmla="*/ 7737 w 10068"/>
                  <a:gd name="connsiteY34" fmla="*/ 6243 h 10000"/>
                  <a:gd name="connsiteX35" fmla="*/ 7769 w 10068"/>
                  <a:gd name="connsiteY35" fmla="*/ 6431 h 10000"/>
                  <a:gd name="connsiteX36" fmla="*/ 7785 w 10068"/>
                  <a:gd name="connsiteY36" fmla="*/ 6536 h 10000"/>
                  <a:gd name="connsiteX37" fmla="*/ 7820 w 10068"/>
                  <a:gd name="connsiteY37" fmla="*/ 6576 h 10000"/>
                  <a:gd name="connsiteX38" fmla="*/ 7820 w 10068"/>
                  <a:gd name="connsiteY38" fmla="*/ 6536 h 10000"/>
                  <a:gd name="connsiteX39" fmla="*/ 7870 w 10068"/>
                  <a:gd name="connsiteY39" fmla="*/ 6473 h 10000"/>
                  <a:gd name="connsiteX40" fmla="*/ 7921 w 10068"/>
                  <a:gd name="connsiteY40" fmla="*/ 6368 h 10000"/>
                  <a:gd name="connsiteX41" fmla="*/ 7970 w 10068"/>
                  <a:gd name="connsiteY41" fmla="*/ 6243 h 10000"/>
                  <a:gd name="connsiteX42" fmla="*/ 8103 w 10068"/>
                  <a:gd name="connsiteY42" fmla="*/ 5908 h 10000"/>
                  <a:gd name="connsiteX43" fmla="*/ 8184 w 10068"/>
                  <a:gd name="connsiteY43" fmla="*/ 5468 h 10000"/>
                  <a:gd name="connsiteX44" fmla="*/ 8218 w 10068"/>
                  <a:gd name="connsiteY44" fmla="*/ 5302 h 10000"/>
                  <a:gd name="connsiteX45" fmla="*/ 8218 w 10068"/>
                  <a:gd name="connsiteY45" fmla="*/ 5175 h 10000"/>
                  <a:gd name="connsiteX46" fmla="*/ 8168 w 10068"/>
                  <a:gd name="connsiteY46" fmla="*/ 4968 h 10000"/>
                  <a:gd name="connsiteX47" fmla="*/ 8103 w 10068"/>
                  <a:gd name="connsiteY47" fmla="*/ 4862 h 10000"/>
                  <a:gd name="connsiteX48" fmla="*/ 8086 w 10068"/>
                  <a:gd name="connsiteY48" fmla="*/ 4843 h 10000"/>
                  <a:gd name="connsiteX49" fmla="*/ 8218 w 10068"/>
                  <a:gd name="connsiteY49" fmla="*/ 5029 h 10000"/>
                  <a:gd name="connsiteX50" fmla="*/ 8367 w 10068"/>
                  <a:gd name="connsiteY50" fmla="*/ 5196 h 10000"/>
                  <a:gd name="connsiteX51" fmla="*/ 8568 w 10068"/>
                  <a:gd name="connsiteY51" fmla="*/ 5365 h 10000"/>
                  <a:gd name="connsiteX52" fmla="*/ 8751 w 10068"/>
                  <a:gd name="connsiteY52" fmla="*/ 5574 h 10000"/>
                  <a:gd name="connsiteX53" fmla="*/ 8900 w 10068"/>
                  <a:gd name="connsiteY53" fmla="*/ 5846 h 10000"/>
                  <a:gd name="connsiteX54" fmla="*/ 9065 w 10068"/>
                  <a:gd name="connsiteY54" fmla="*/ 6138 h 10000"/>
                  <a:gd name="connsiteX55" fmla="*/ 9198 w 10068"/>
                  <a:gd name="connsiteY55" fmla="*/ 6513 h 10000"/>
                  <a:gd name="connsiteX56" fmla="*/ 9298 w 10068"/>
                  <a:gd name="connsiteY56" fmla="*/ 6973 h 10000"/>
                  <a:gd name="connsiteX57" fmla="*/ 9364 w 10068"/>
                  <a:gd name="connsiteY57" fmla="*/ 7475 h 10000"/>
                  <a:gd name="connsiteX58" fmla="*/ 9413 w 10068"/>
                  <a:gd name="connsiteY58" fmla="*/ 7935 h 10000"/>
                  <a:gd name="connsiteX59" fmla="*/ 9413 w 10068"/>
                  <a:gd name="connsiteY59" fmla="*/ 8354 h 10000"/>
                  <a:gd name="connsiteX60" fmla="*/ 9413 w 10068"/>
                  <a:gd name="connsiteY60" fmla="*/ 8686 h 10000"/>
                  <a:gd name="connsiteX61" fmla="*/ 9413 w 10068"/>
                  <a:gd name="connsiteY61" fmla="*/ 8938 h 10000"/>
                  <a:gd name="connsiteX62" fmla="*/ 9379 w 10068"/>
                  <a:gd name="connsiteY62" fmla="*/ 9146 h 10000"/>
                  <a:gd name="connsiteX63" fmla="*/ 9379 w 10068"/>
                  <a:gd name="connsiteY63" fmla="*/ 9314 h 10000"/>
                  <a:gd name="connsiteX64" fmla="*/ 9379 w 10068"/>
                  <a:gd name="connsiteY64" fmla="*/ 9357 h 10000"/>
                  <a:gd name="connsiteX65" fmla="*/ 9429 w 10068"/>
                  <a:gd name="connsiteY65" fmla="*/ 9357 h 10000"/>
                  <a:gd name="connsiteX66" fmla="*/ 9546 w 10068"/>
                  <a:gd name="connsiteY66" fmla="*/ 9440 h 10000"/>
                  <a:gd name="connsiteX67" fmla="*/ 9696 w 10068"/>
                  <a:gd name="connsiteY67" fmla="*/ 9543 h 10000"/>
                  <a:gd name="connsiteX68" fmla="*/ 10042 w 10068"/>
                  <a:gd name="connsiteY68" fmla="*/ 10000 h 10000"/>
                  <a:gd name="connsiteX69" fmla="*/ 9099 w 10068"/>
                  <a:gd name="connsiteY69" fmla="*/ 2668 h 10000"/>
                  <a:gd name="connsiteX70" fmla="*/ 5216 w 10068"/>
                  <a:gd name="connsiteY70" fmla="*/ 1 h 10000"/>
                  <a:gd name="connsiteX71" fmla="*/ 1453 w 10068"/>
                  <a:gd name="connsiteY71"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359 w 10068"/>
                  <a:gd name="connsiteY13" fmla="*/ 3503 h 10000"/>
                  <a:gd name="connsiteX14" fmla="*/ 6410 w 10068"/>
                  <a:gd name="connsiteY14" fmla="*/ 3734 h 10000"/>
                  <a:gd name="connsiteX15" fmla="*/ 6458 w 10068"/>
                  <a:gd name="connsiteY15" fmla="*/ 3965 h 10000"/>
                  <a:gd name="connsiteX16" fmla="*/ 6533 w 10068"/>
                  <a:gd name="connsiteY16" fmla="*/ 6160 h 10000"/>
                  <a:gd name="connsiteX17" fmla="*/ 7154 w 10068"/>
                  <a:gd name="connsiteY17" fmla="*/ 5092 h 10000"/>
                  <a:gd name="connsiteX18" fmla="*/ 7173 w 10068"/>
                  <a:gd name="connsiteY18" fmla="*/ 4926 h 10000"/>
                  <a:gd name="connsiteX19" fmla="*/ 7206 w 10068"/>
                  <a:gd name="connsiteY19" fmla="*/ 4736 h 10000"/>
                  <a:gd name="connsiteX20" fmla="*/ 7206 w 10068"/>
                  <a:gd name="connsiteY20" fmla="*/ 4424 h 10000"/>
                  <a:gd name="connsiteX21" fmla="*/ 7154 w 10068"/>
                  <a:gd name="connsiteY21" fmla="*/ 4258 h 10000"/>
                  <a:gd name="connsiteX22" fmla="*/ 7122 w 10068"/>
                  <a:gd name="connsiteY22" fmla="*/ 4235 h 10000"/>
                  <a:gd name="connsiteX23" fmla="*/ 7122 w 10068"/>
                  <a:gd name="connsiteY23" fmla="*/ 4194 h 10000"/>
                  <a:gd name="connsiteX24" fmla="*/ 7154 w 10068"/>
                  <a:gd name="connsiteY24" fmla="*/ 4235 h 10000"/>
                  <a:gd name="connsiteX25" fmla="*/ 7206 w 10068"/>
                  <a:gd name="connsiteY25" fmla="*/ 4341 h 10000"/>
                  <a:gd name="connsiteX26" fmla="*/ 7290 w 10068"/>
                  <a:gd name="connsiteY26" fmla="*/ 4466 h 10000"/>
                  <a:gd name="connsiteX27" fmla="*/ 7389 w 10068"/>
                  <a:gd name="connsiteY27" fmla="*/ 4632 h 10000"/>
                  <a:gd name="connsiteX28" fmla="*/ 7573 w 10068"/>
                  <a:gd name="connsiteY28" fmla="*/ 4904 h 10000"/>
                  <a:gd name="connsiteX29" fmla="*/ 7638 w 10068"/>
                  <a:gd name="connsiteY29" fmla="*/ 5029 h 10000"/>
                  <a:gd name="connsiteX30" fmla="*/ 7654 w 10068"/>
                  <a:gd name="connsiteY30" fmla="*/ 5072 h 10000"/>
                  <a:gd name="connsiteX31" fmla="*/ 7705 w 10068"/>
                  <a:gd name="connsiteY31" fmla="*/ 5574 h 10000"/>
                  <a:gd name="connsiteX32" fmla="*/ 7737 w 10068"/>
                  <a:gd name="connsiteY32" fmla="*/ 6032 h 10000"/>
                  <a:gd name="connsiteX33" fmla="*/ 7737 w 10068"/>
                  <a:gd name="connsiteY33" fmla="*/ 6243 h 10000"/>
                  <a:gd name="connsiteX34" fmla="*/ 7769 w 10068"/>
                  <a:gd name="connsiteY34" fmla="*/ 6431 h 10000"/>
                  <a:gd name="connsiteX35" fmla="*/ 7785 w 10068"/>
                  <a:gd name="connsiteY35" fmla="*/ 6536 h 10000"/>
                  <a:gd name="connsiteX36" fmla="*/ 7820 w 10068"/>
                  <a:gd name="connsiteY36" fmla="*/ 6576 h 10000"/>
                  <a:gd name="connsiteX37" fmla="*/ 7820 w 10068"/>
                  <a:gd name="connsiteY37" fmla="*/ 6536 h 10000"/>
                  <a:gd name="connsiteX38" fmla="*/ 7870 w 10068"/>
                  <a:gd name="connsiteY38" fmla="*/ 6473 h 10000"/>
                  <a:gd name="connsiteX39" fmla="*/ 7921 w 10068"/>
                  <a:gd name="connsiteY39" fmla="*/ 6368 h 10000"/>
                  <a:gd name="connsiteX40" fmla="*/ 7970 w 10068"/>
                  <a:gd name="connsiteY40" fmla="*/ 6243 h 10000"/>
                  <a:gd name="connsiteX41" fmla="*/ 8103 w 10068"/>
                  <a:gd name="connsiteY41" fmla="*/ 5908 h 10000"/>
                  <a:gd name="connsiteX42" fmla="*/ 8184 w 10068"/>
                  <a:gd name="connsiteY42" fmla="*/ 5468 h 10000"/>
                  <a:gd name="connsiteX43" fmla="*/ 8218 w 10068"/>
                  <a:gd name="connsiteY43" fmla="*/ 5302 h 10000"/>
                  <a:gd name="connsiteX44" fmla="*/ 8218 w 10068"/>
                  <a:gd name="connsiteY44" fmla="*/ 5175 h 10000"/>
                  <a:gd name="connsiteX45" fmla="*/ 8168 w 10068"/>
                  <a:gd name="connsiteY45" fmla="*/ 4968 h 10000"/>
                  <a:gd name="connsiteX46" fmla="*/ 8103 w 10068"/>
                  <a:gd name="connsiteY46" fmla="*/ 4862 h 10000"/>
                  <a:gd name="connsiteX47" fmla="*/ 8086 w 10068"/>
                  <a:gd name="connsiteY47" fmla="*/ 4843 h 10000"/>
                  <a:gd name="connsiteX48" fmla="*/ 8218 w 10068"/>
                  <a:gd name="connsiteY48" fmla="*/ 5029 h 10000"/>
                  <a:gd name="connsiteX49" fmla="*/ 8367 w 10068"/>
                  <a:gd name="connsiteY49" fmla="*/ 5196 h 10000"/>
                  <a:gd name="connsiteX50" fmla="*/ 8568 w 10068"/>
                  <a:gd name="connsiteY50" fmla="*/ 5365 h 10000"/>
                  <a:gd name="connsiteX51" fmla="*/ 8751 w 10068"/>
                  <a:gd name="connsiteY51" fmla="*/ 5574 h 10000"/>
                  <a:gd name="connsiteX52" fmla="*/ 8900 w 10068"/>
                  <a:gd name="connsiteY52" fmla="*/ 5846 h 10000"/>
                  <a:gd name="connsiteX53" fmla="*/ 9065 w 10068"/>
                  <a:gd name="connsiteY53" fmla="*/ 6138 h 10000"/>
                  <a:gd name="connsiteX54" fmla="*/ 9198 w 10068"/>
                  <a:gd name="connsiteY54" fmla="*/ 6513 h 10000"/>
                  <a:gd name="connsiteX55" fmla="*/ 9298 w 10068"/>
                  <a:gd name="connsiteY55" fmla="*/ 6973 h 10000"/>
                  <a:gd name="connsiteX56" fmla="*/ 9364 w 10068"/>
                  <a:gd name="connsiteY56" fmla="*/ 7475 h 10000"/>
                  <a:gd name="connsiteX57" fmla="*/ 9413 w 10068"/>
                  <a:gd name="connsiteY57" fmla="*/ 7935 h 10000"/>
                  <a:gd name="connsiteX58" fmla="*/ 9413 w 10068"/>
                  <a:gd name="connsiteY58" fmla="*/ 8354 h 10000"/>
                  <a:gd name="connsiteX59" fmla="*/ 9413 w 10068"/>
                  <a:gd name="connsiteY59" fmla="*/ 8686 h 10000"/>
                  <a:gd name="connsiteX60" fmla="*/ 9413 w 10068"/>
                  <a:gd name="connsiteY60" fmla="*/ 8938 h 10000"/>
                  <a:gd name="connsiteX61" fmla="*/ 9379 w 10068"/>
                  <a:gd name="connsiteY61" fmla="*/ 9146 h 10000"/>
                  <a:gd name="connsiteX62" fmla="*/ 9379 w 10068"/>
                  <a:gd name="connsiteY62" fmla="*/ 9314 h 10000"/>
                  <a:gd name="connsiteX63" fmla="*/ 9379 w 10068"/>
                  <a:gd name="connsiteY63" fmla="*/ 9357 h 10000"/>
                  <a:gd name="connsiteX64" fmla="*/ 9429 w 10068"/>
                  <a:gd name="connsiteY64" fmla="*/ 9357 h 10000"/>
                  <a:gd name="connsiteX65" fmla="*/ 9546 w 10068"/>
                  <a:gd name="connsiteY65" fmla="*/ 9440 h 10000"/>
                  <a:gd name="connsiteX66" fmla="*/ 9696 w 10068"/>
                  <a:gd name="connsiteY66" fmla="*/ 9543 h 10000"/>
                  <a:gd name="connsiteX67" fmla="*/ 10042 w 10068"/>
                  <a:gd name="connsiteY67" fmla="*/ 10000 h 10000"/>
                  <a:gd name="connsiteX68" fmla="*/ 9099 w 10068"/>
                  <a:gd name="connsiteY68" fmla="*/ 2668 h 10000"/>
                  <a:gd name="connsiteX69" fmla="*/ 5216 w 10068"/>
                  <a:gd name="connsiteY69" fmla="*/ 1 h 10000"/>
                  <a:gd name="connsiteX70" fmla="*/ 1453 w 10068"/>
                  <a:gd name="connsiteY70"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359 w 10068"/>
                  <a:gd name="connsiteY13" fmla="*/ 3503 h 10000"/>
                  <a:gd name="connsiteX14" fmla="*/ 6410 w 10068"/>
                  <a:gd name="connsiteY14" fmla="*/ 3734 h 10000"/>
                  <a:gd name="connsiteX15" fmla="*/ 6533 w 10068"/>
                  <a:gd name="connsiteY15" fmla="*/ 6160 h 10000"/>
                  <a:gd name="connsiteX16" fmla="*/ 7154 w 10068"/>
                  <a:gd name="connsiteY16" fmla="*/ 5092 h 10000"/>
                  <a:gd name="connsiteX17" fmla="*/ 7173 w 10068"/>
                  <a:gd name="connsiteY17" fmla="*/ 4926 h 10000"/>
                  <a:gd name="connsiteX18" fmla="*/ 7206 w 10068"/>
                  <a:gd name="connsiteY18" fmla="*/ 4736 h 10000"/>
                  <a:gd name="connsiteX19" fmla="*/ 7206 w 10068"/>
                  <a:gd name="connsiteY19" fmla="*/ 4424 h 10000"/>
                  <a:gd name="connsiteX20" fmla="*/ 7154 w 10068"/>
                  <a:gd name="connsiteY20" fmla="*/ 4258 h 10000"/>
                  <a:gd name="connsiteX21" fmla="*/ 7122 w 10068"/>
                  <a:gd name="connsiteY21" fmla="*/ 4235 h 10000"/>
                  <a:gd name="connsiteX22" fmla="*/ 7122 w 10068"/>
                  <a:gd name="connsiteY22" fmla="*/ 4194 h 10000"/>
                  <a:gd name="connsiteX23" fmla="*/ 7154 w 10068"/>
                  <a:gd name="connsiteY23" fmla="*/ 4235 h 10000"/>
                  <a:gd name="connsiteX24" fmla="*/ 7206 w 10068"/>
                  <a:gd name="connsiteY24" fmla="*/ 4341 h 10000"/>
                  <a:gd name="connsiteX25" fmla="*/ 7290 w 10068"/>
                  <a:gd name="connsiteY25" fmla="*/ 4466 h 10000"/>
                  <a:gd name="connsiteX26" fmla="*/ 7389 w 10068"/>
                  <a:gd name="connsiteY26" fmla="*/ 4632 h 10000"/>
                  <a:gd name="connsiteX27" fmla="*/ 7573 w 10068"/>
                  <a:gd name="connsiteY27" fmla="*/ 4904 h 10000"/>
                  <a:gd name="connsiteX28" fmla="*/ 7638 w 10068"/>
                  <a:gd name="connsiteY28" fmla="*/ 5029 h 10000"/>
                  <a:gd name="connsiteX29" fmla="*/ 7654 w 10068"/>
                  <a:gd name="connsiteY29" fmla="*/ 5072 h 10000"/>
                  <a:gd name="connsiteX30" fmla="*/ 7705 w 10068"/>
                  <a:gd name="connsiteY30" fmla="*/ 5574 h 10000"/>
                  <a:gd name="connsiteX31" fmla="*/ 7737 w 10068"/>
                  <a:gd name="connsiteY31" fmla="*/ 6032 h 10000"/>
                  <a:gd name="connsiteX32" fmla="*/ 7737 w 10068"/>
                  <a:gd name="connsiteY32" fmla="*/ 6243 h 10000"/>
                  <a:gd name="connsiteX33" fmla="*/ 7769 w 10068"/>
                  <a:gd name="connsiteY33" fmla="*/ 6431 h 10000"/>
                  <a:gd name="connsiteX34" fmla="*/ 7785 w 10068"/>
                  <a:gd name="connsiteY34" fmla="*/ 6536 h 10000"/>
                  <a:gd name="connsiteX35" fmla="*/ 7820 w 10068"/>
                  <a:gd name="connsiteY35" fmla="*/ 6576 h 10000"/>
                  <a:gd name="connsiteX36" fmla="*/ 7820 w 10068"/>
                  <a:gd name="connsiteY36" fmla="*/ 6536 h 10000"/>
                  <a:gd name="connsiteX37" fmla="*/ 7870 w 10068"/>
                  <a:gd name="connsiteY37" fmla="*/ 6473 h 10000"/>
                  <a:gd name="connsiteX38" fmla="*/ 7921 w 10068"/>
                  <a:gd name="connsiteY38" fmla="*/ 6368 h 10000"/>
                  <a:gd name="connsiteX39" fmla="*/ 7970 w 10068"/>
                  <a:gd name="connsiteY39" fmla="*/ 6243 h 10000"/>
                  <a:gd name="connsiteX40" fmla="*/ 8103 w 10068"/>
                  <a:gd name="connsiteY40" fmla="*/ 5908 h 10000"/>
                  <a:gd name="connsiteX41" fmla="*/ 8184 w 10068"/>
                  <a:gd name="connsiteY41" fmla="*/ 5468 h 10000"/>
                  <a:gd name="connsiteX42" fmla="*/ 8218 w 10068"/>
                  <a:gd name="connsiteY42" fmla="*/ 5302 h 10000"/>
                  <a:gd name="connsiteX43" fmla="*/ 8218 w 10068"/>
                  <a:gd name="connsiteY43" fmla="*/ 5175 h 10000"/>
                  <a:gd name="connsiteX44" fmla="*/ 8168 w 10068"/>
                  <a:gd name="connsiteY44" fmla="*/ 4968 h 10000"/>
                  <a:gd name="connsiteX45" fmla="*/ 8103 w 10068"/>
                  <a:gd name="connsiteY45" fmla="*/ 4862 h 10000"/>
                  <a:gd name="connsiteX46" fmla="*/ 8086 w 10068"/>
                  <a:gd name="connsiteY46" fmla="*/ 4843 h 10000"/>
                  <a:gd name="connsiteX47" fmla="*/ 8218 w 10068"/>
                  <a:gd name="connsiteY47" fmla="*/ 5029 h 10000"/>
                  <a:gd name="connsiteX48" fmla="*/ 8367 w 10068"/>
                  <a:gd name="connsiteY48" fmla="*/ 5196 h 10000"/>
                  <a:gd name="connsiteX49" fmla="*/ 8568 w 10068"/>
                  <a:gd name="connsiteY49" fmla="*/ 5365 h 10000"/>
                  <a:gd name="connsiteX50" fmla="*/ 8751 w 10068"/>
                  <a:gd name="connsiteY50" fmla="*/ 5574 h 10000"/>
                  <a:gd name="connsiteX51" fmla="*/ 8900 w 10068"/>
                  <a:gd name="connsiteY51" fmla="*/ 5846 h 10000"/>
                  <a:gd name="connsiteX52" fmla="*/ 9065 w 10068"/>
                  <a:gd name="connsiteY52" fmla="*/ 6138 h 10000"/>
                  <a:gd name="connsiteX53" fmla="*/ 9198 w 10068"/>
                  <a:gd name="connsiteY53" fmla="*/ 6513 h 10000"/>
                  <a:gd name="connsiteX54" fmla="*/ 9298 w 10068"/>
                  <a:gd name="connsiteY54" fmla="*/ 6973 h 10000"/>
                  <a:gd name="connsiteX55" fmla="*/ 9364 w 10068"/>
                  <a:gd name="connsiteY55" fmla="*/ 7475 h 10000"/>
                  <a:gd name="connsiteX56" fmla="*/ 9413 w 10068"/>
                  <a:gd name="connsiteY56" fmla="*/ 7935 h 10000"/>
                  <a:gd name="connsiteX57" fmla="*/ 9413 w 10068"/>
                  <a:gd name="connsiteY57" fmla="*/ 8354 h 10000"/>
                  <a:gd name="connsiteX58" fmla="*/ 9413 w 10068"/>
                  <a:gd name="connsiteY58" fmla="*/ 8686 h 10000"/>
                  <a:gd name="connsiteX59" fmla="*/ 9413 w 10068"/>
                  <a:gd name="connsiteY59" fmla="*/ 8938 h 10000"/>
                  <a:gd name="connsiteX60" fmla="*/ 9379 w 10068"/>
                  <a:gd name="connsiteY60" fmla="*/ 9146 h 10000"/>
                  <a:gd name="connsiteX61" fmla="*/ 9379 w 10068"/>
                  <a:gd name="connsiteY61" fmla="*/ 9314 h 10000"/>
                  <a:gd name="connsiteX62" fmla="*/ 9379 w 10068"/>
                  <a:gd name="connsiteY62" fmla="*/ 9357 h 10000"/>
                  <a:gd name="connsiteX63" fmla="*/ 9429 w 10068"/>
                  <a:gd name="connsiteY63" fmla="*/ 9357 h 10000"/>
                  <a:gd name="connsiteX64" fmla="*/ 9546 w 10068"/>
                  <a:gd name="connsiteY64" fmla="*/ 9440 h 10000"/>
                  <a:gd name="connsiteX65" fmla="*/ 9696 w 10068"/>
                  <a:gd name="connsiteY65" fmla="*/ 9543 h 10000"/>
                  <a:gd name="connsiteX66" fmla="*/ 10042 w 10068"/>
                  <a:gd name="connsiteY66" fmla="*/ 10000 h 10000"/>
                  <a:gd name="connsiteX67" fmla="*/ 9099 w 10068"/>
                  <a:gd name="connsiteY67" fmla="*/ 2668 h 10000"/>
                  <a:gd name="connsiteX68" fmla="*/ 5216 w 10068"/>
                  <a:gd name="connsiteY68" fmla="*/ 1 h 10000"/>
                  <a:gd name="connsiteX69" fmla="*/ 1453 w 10068"/>
                  <a:gd name="connsiteY69"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359 w 10068"/>
                  <a:gd name="connsiteY13" fmla="*/ 3503 h 10000"/>
                  <a:gd name="connsiteX14" fmla="*/ 6533 w 10068"/>
                  <a:gd name="connsiteY14" fmla="*/ 6160 h 10000"/>
                  <a:gd name="connsiteX15" fmla="*/ 7154 w 10068"/>
                  <a:gd name="connsiteY15" fmla="*/ 5092 h 10000"/>
                  <a:gd name="connsiteX16" fmla="*/ 7173 w 10068"/>
                  <a:gd name="connsiteY16" fmla="*/ 4926 h 10000"/>
                  <a:gd name="connsiteX17" fmla="*/ 7206 w 10068"/>
                  <a:gd name="connsiteY17" fmla="*/ 4736 h 10000"/>
                  <a:gd name="connsiteX18" fmla="*/ 7206 w 10068"/>
                  <a:gd name="connsiteY18" fmla="*/ 4424 h 10000"/>
                  <a:gd name="connsiteX19" fmla="*/ 7154 w 10068"/>
                  <a:gd name="connsiteY19" fmla="*/ 4258 h 10000"/>
                  <a:gd name="connsiteX20" fmla="*/ 7122 w 10068"/>
                  <a:gd name="connsiteY20" fmla="*/ 4235 h 10000"/>
                  <a:gd name="connsiteX21" fmla="*/ 7122 w 10068"/>
                  <a:gd name="connsiteY21" fmla="*/ 4194 h 10000"/>
                  <a:gd name="connsiteX22" fmla="*/ 7154 w 10068"/>
                  <a:gd name="connsiteY22" fmla="*/ 4235 h 10000"/>
                  <a:gd name="connsiteX23" fmla="*/ 7206 w 10068"/>
                  <a:gd name="connsiteY23" fmla="*/ 4341 h 10000"/>
                  <a:gd name="connsiteX24" fmla="*/ 7290 w 10068"/>
                  <a:gd name="connsiteY24" fmla="*/ 4466 h 10000"/>
                  <a:gd name="connsiteX25" fmla="*/ 7389 w 10068"/>
                  <a:gd name="connsiteY25" fmla="*/ 4632 h 10000"/>
                  <a:gd name="connsiteX26" fmla="*/ 7573 w 10068"/>
                  <a:gd name="connsiteY26" fmla="*/ 4904 h 10000"/>
                  <a:gd name="connsiteX27" fmla="*/ 7638 w 10068"/>
                  <a:gd name="connsiteY27" fmla="*/ 5029 h 10000"/>
                  <a:gd name="connsiteX28" fmla="*/ 7654 w 10068"/>
                  <a:gd name="connsiteY28" fmla="*/ 5072 h 10000"/>
                  <a:gd name="connsiteX29" fmla="*/ 7705 w 10068"/>
                  <a:gd name="connsiteY29" fmla="*/ 5574 h 10000"/>
                  <a:gd name="connsiteX30" fmla="*/ 7737 w 10068"/>
                  <a:gd name="connsiteY30" fmla="*/ 6032 h 10000"/>
                  <a:gd name="connsiteX31" fmla="*/ 7737 w 10068"/>
                  <a:gd name="connsiteY31" fmla="*/ 6243 h 10000"/>
                  <a:gd name="connsiteX32" fmla="*/ 7769 w 10068"/>
                  <a:gd name="connsiteY32" fmla="*/ 6431 h 10000"/>
                  <a:gd name="connsiteX33" fmla="*/ 7785 w 10068"/>
                  <a:gd name="connsiteY33" fmla="*/ 6536 h 10000"/>
                  <a:gd name="connsiteX34" fmla="*/ 7820 w 10068"/>
                  <a:gd name="connsiteY34" fmla="*/ 6576 h 10000"/>
                  <a:gd name="connsiteX35" fmla="*/ 7820 w 10068"/>
                  <a:gd name="connsiteY35" fmla="*/ 6536 h 10000"/>
                  <a:gd name="connsiteX36" fmla="*/ 7870 w 10068"/>
                  <a:gd name="connsiteY36" fmla="*/ 6473 h 10000"/>
                  <a:gd name="connsiteX37" fmla="*/ 7921 w 10068"/>
                  <a:gd name="connsiteY37" fmla="*/ 6368 h 10000"/>
                  <a:gd name="connsiteX38" fmla="*/ 7970 w 10068"/>
                  <a:gd name="connsiteY38" fmla="*/ 6243 h 10000"/>
                  <a:gd name="connsiteX39" fmla="*/ 8103 w 10068"/>
                  <a:gd name="connsiteY39" fmla="*/ 5908 h 10000"/>
                  <a:gd name="connsiteX40" fmla="*/ 8184 w 10068"/>
                  <a:gd name="connsiteY40" fmla="*/ 5468 h 10000"/>
                  <a:gd name="connsiteX41" fmla="*/ 8218 w 10068"/>
                  <a:gd name="connsiteY41" fmla="*/ 5302 h 10000"/>
                  <a:gd name="connsiteX42" fmla="*/ 8218 w 10068"/>
                  <a:gd name="connsiteY42" fmla="*/ 5175 h 10000"/>
                  <a:gd name="connsiteX43" fmla="*/ 8168 w 10068"/>
                  <a:gd name="connsiteY43" fmla="*/ 4968 h 10000"/>
                  <a:gd name="connsiteX44" fmla="*/ 8103 w 10068"/>
                  <a:gd name="connsiteY44" fmla="*/ 4862 h 10000"/>
                  <a:gd name="connsiteX45" fmla="*/ 8086 w 10068"/>
                  <a:gd name="connsiteY45" fmla="*/ 4843 h 10000"/>
                  <a:gd name="connsiteX46" fmla="*/ 8218 w 10068"/>
                  <a:gd name="connsiteY46" fmla="*/ 5029 h 10000"/>
                  <a:gd name="connsiteX47" fmla="*/ 8367 w 10068"/>
                  <a:gd name="connsiteY47" fmla="*/ 5196 h 10000"/>
                  <a:gd name="connsiteX48" fmla="*/ 8568 w 10068"/>
                  <a:gd name="connsiteY48" fmla="*/ 5365 h 10000"/>
                  <a:gd name="connsiteX49" fmla="*/ 8751 w 10068"/>
                  <a:gd name="connsiteY49" fmla="*/ 5574 h 10000"/>
                  <a:gd name="connsiteX50" fmla="*/ 8900 w 10068"/>
                  <a:gd name="connsiteY50" fmla="*/ 5846 h 10000"/>
                  <a:gd name="connsiteX51" fmla="*/ 9065 w 10068"/>
                  <a:gd name="connsiteY51" fmla="*/ 6138 h 10000"/>
                  <a:gd name="connsiteX52" fmla="*/ 9198 w 10068"/>
                  <a:gd name="connsiteY52" fmla="*/ 6513 h 10000"/>
                  <a:gd name="connsiteX53" fmla="*/ 9298 w 10068"/>
                  <a:gd name="connsiteY53" fmla="*/ 6973 h 10000"/>
                  <a:gd name="connsiteX54" fmla="*/ 9364 w 10068"/>
                  <a:gd name="connsiteY54" fmla="*/ 7475 h 10000"/>
                  <a:gd name="connsiteX55" fmla="*/ 9413 w 10068"/>
                  <a:gd name="connsiteY55" fmla="*/ 7935 h 10000"/>
                  <a:gd name="connsiteX56" fmla="*/ 9413 w 10068"/>
                  <a:gd name="connsiteY56" fmla="*/ 8354 h 10000"/>
                  <a:gd name="connsiteX57" fmla="*/ 9413 w 10068"/>
                  <a:gd name="connsiteY57" fmla="*/ 8686 h 10000"/>
                  <a:gd name="connsiteX58" fmla="*/ 9413 w 10068"/>
                  <a:gd name="connsiteY58" fmla="*/ 8938 h 10000"/>
                  <a:gd name="connsiteX59" fmla="*/ 9379 w 10068"/>
                  <a:gd name="connsiteY59" fmla="*/ 9146 h 10000"/>
                  <a:gd name="connsiteX60" fmla="*/ 9379 w 10068"/>
                  <a:gd name="connsiteY60" fmla="*/ 9314 h 10000"/>
                  <a:gd name="connsiteX61" fmla="*/ 9379 w 10068"/>
                  <a:gd name="connsiteY61" fmla="*/ 9357 h 10000"/>
                  <a:gd name="connsiteX62" fmla="*/ 9429 w 10068"/>
                  <a:gd name="connsiteY62" fmla="*/ 9357 h 10000"/>
                  <a:gd name="connsiteX63" fmla="*/ 9546 w 10068"/>
                  <a:gd name="connsiteY63" fmla="*/ 9440 h 10000"/>
                  <a:gd name="connsiteX64" fmla="*/ 9696 w 10068"/>
                  <a:gd name="connsiteY64" fmla="*/ 9543 h 10000"/>
                  <a:gd name="connsiteX65" fmla="*/ 10042 w 10068"/>
                  <a:gd name="connsiteY65" fmla="*/ 10000 h 10000"/>
                  <a:gd name="connsiteX66" fmla="*/ 9099 w 10068"/>
                  <a:gd name="connsiteY66" fmla="*/ 2668 h 10000"/>
                  <a:gd name="connsiteX67" fmla="*/ 5216 w 10068"/>
                  <a:gd name="connsiteY67" fmla="*/ 1 h 10000"/>
                  <a:gd name="connsiteX68" fmla="*/ 1453 w 10068"/>
                  <a:gd name="connsiteY68"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54 w 10068"/>
                  <a:gd name="connsiteY14" fmla="*/ 5092 h 10000"/>
                  <a:gd name="connsiteX15" fmla="*/ 7173 w 10068"/>
                  <a:gd name="connsiteY15" fmla="*/ 4926 h 10000"/>
                  <a:gd name="connsiteX16" fmla="*/ 7206 w 10068"/>
                  <a:gd name="connsiteY16" fmla="*/ 4736 h 10000"/>
                  <a:gd name="connsiteX17" fmla="*/ 7206 w 10068"/>
                  <a:gd name="connsiteY17" fmla="*/ 4424 h 10000"/>
                  <a:gd name="connsiteX18" fmla="*/ 7154 w 10068"/>
                  <a:gd name="connsiteY18" fmla="*/ 4258 h 10000"/>
                  <a:gd name="connsiteX19" fmla="*/ 7122 w 10068"/>
                  <a:gd name="connsiteY19" fmla="*/ 4235 h 10000"/>
                  <a:gd name="connsiteX20" fmla="*/ 7122 w 10068"/>
                  <a:gd name="connsiteY20" fmla="*/ 4194 h 10000"/>
                  <a:gd name="connsiteX21" fmla="*/ 7154 w 10068"/>
                  <a:gd name="connsiteY21" fmla="*/ 4235 h 10000"/>
                  <a:gd name="connsiteX22" fmla="*/ 7206 w 10068"/>
                  <a:gd name="connsiteY22" fmla="*/ 4341 h 10000"/>
                  <a:gd name="connsiteX23" fmla="*/ 7290 w 10068"/>
                  <a:gd name="connsiteY23" fmla="*/ 4466 h 10000"/>
                  <a:gd name="connsiteX24" fmla="*/ 7389 w 10068"/>
                  <a:gd name="connsiteY24" fmla="*/ 4632 h 10000"/>
                  <a:gd name="connsiteX25" fmla="*/ 7573 w 10068"/>
                  <a:gd name="connsiteY25" fmla="*/ 4904 h 10000"/>
                  <a:gd name="connsiteX26" fmla="*/ 7638 w 10068"/>
                  <a:gd name="connsiteY26" fmla="*/ 5029 h 10000"/>
                  <a:gd name="connsiteX27" fmla="*/ 7654 w 10068"/>
                  <a:gd name="connsiteY27" fmla="*/ 5072 h 10000"/>
                  <a:gd name="connsiteX28" fmla="*/ 7705 w 10068"/>
                  <a:gd name="connsiteY28" fmla="*/ 5574 h 10000"/>
                  <a:gd name="connsiteX29" fmla="*/ 7737 w 10068"/>
                  <a:gd name="connsiteY29" fmla="*/ 6032 h 10000"/>
                  <a:gd name="connsiteX30" fmla="*/ 7737 w 10068"/>
                  <a:gd name="connsiteY30" fmla="*/ 6243 h 10000"/>
                  <a:gd name="connsiteX31" fmla="*/ 7769 w 10068"/>
                  <a:gd name="connsiteY31" fmla="*/ 6431 h 10000"/>
                  <a:gd name="connsiteX32" fmla="*/ 7785 w 10068"/>
                  <a:gd name="connsiteY32" fmla="*/ 6536 h 10000"/>
                  <a:gd name="connsiteX33" fmla="*/ 7820 w 10068"/>
                  <a:gd name="connsiteY33" fmla="*/ 6576 h 10000"/>
                  <a:gd name="connsiteX34" fmla="*/ 7820 w 10068"/>
                  <a:gd name="connsiteY34" fmla="*/ 6536 h 10000"/>
                  <a:gd name="connsiteX35" fmla="*/ 7870 w 10068"/>
                  <a:gd name="connsiteY35" fmla="*/ 6473 h 10000"/>
                  <a:gd name="connsiteX36" fmla="*/ 7921 w 10068"/>
                  <a:gd name="connsiteY36" fmla="*/ 6368 h 10000"/>
                  <a:gd name="connsiteX37" fmla="*/ 7970 w 10068"/>
                  <a:gd name="connsiteY37" fmla="*/ 6243 h 10000"/>
                  <a:gd name="connsiteX38" fmla="*/ 8103 w 10068"/>
                  <a:gd name="connsiteY38" fmla="*/ 5908 h 10000"/>
                  <a:gd name="connsiteX39" fmla="*/ 8184 w 10068"/>
                  <a:gd name="connsiteY39" fmla="*/ 5468 h 10000"/>
                  <a:gd name="connsiteX40" fmla="*/ 8218 w 10068"/>
                  <a:gd name="connsiteY40" fmla="*/ 5302 h 10000"/>
                  <a:gd name="connsiteX41" fmla="*/ 8218 w 10068"/>
                  <a:gd name="connsiteY41" fmla="*/ 5175 h 10000"/>
                  <a:gd name="connsiteX42" fmla="*/ 8168 w 10068"/>
                  <a:gd name="connsiteY42" fmla="*/ 4968 h 10000"/>
                  <a:gd name="connsiteX43" fmla="*/ 8103 w 10068"/>
                  <a:gd name="connsiteY43" fmla="*/ 4862 h 10000"/>
                  <a:gd name="connsiteX44" fmla="*/ 8086 w 10068"/>
                  <a:gd name="connsiteY44" fmla="*/ 4843 h 10000"/>
                  <a:gd name="connsiteX45" fmla="*/ 8218 w 10068"/>
                  <a:gd name="connsiteY45" fmla="*/ 5029 h 10000"/>
                  <a:gd name="connsiteX46" fmla="*/ 8367 w 10068"/>
                  <a:gd name="connsiteY46" fmla="*/ 5196 h 10000"/>
                  <a:gd name="connsiteX47" fmla="*/ 8568 w 10068"/>
                  <a:gd name="connsiteY47" fmla="*/ 5365 h 10000"/>
                  <a:gd name="connsiteX48" fmla="*/ 8751 w 10068"/>
                  <a:gd name="connsiteY48" fmla="*/ 5574 h 10000"/>
                  <a:gd name="connsiteX49" fmla="*/ 8900 w 10068"/>
                  <a:gd name="connsiteY49" fmla="*/ 5846 h 10000"/>
                  <a:gd name="connsiteX50" fmla="*/ 9065 w 10068"/>
                  <a:gd name="connsiteY50" fmla="*/ 6138 h 10000"/>
                  <a:gd name="connsiteX51" fmla="*/ 9198 w 10068"/>
                  <a:gd name="connsiteY51" fmla="*/ 6513 h 10000"/>
                  <a:gd name="connsiteX52" fmla="*/ 9298 w 10068"/>
                  <a:gd name="connsiteY52" fmla="*/ 6973 h 10000"/>
                  <a:gd name="connsiteX53" fmla="*/ 9364 w 10068"/>
                  <a:gd name="connsiteY53" fmla="*/ 7475 h 10000"/>
                  <a:gd name="connsiteX54" fmla="*/ 9413 w 10068"/>
                  <a:gd name="connsiteY54" fmla="*/ 7935 h 10000"/>
                  <a:gd name="connsiteX55" fmla="*/ 9413 w 10068"/>
                  <a:gd name="connsiteY55" fmla="*/ 8354 h 10000"/>
                  <a:gd name="connsiteX56" fmla="*/ 9413 w 10068"/>
                  <a:gd name="connsiteY56" fmla="*/ 8686 h 10000"/>
                  <a:gd name="connsiteX57" fmla="*/ 9413 w 10068"/>
                  <a:gd name="connsiteY57" fmla="*/ 8938 h 10000"/>
                  <a:gd name="connsiteX58" fmla="*/ 9379 w 10068"/>
                  <a:gd name="connsiteY58" fmla="*/ 9146 h 10000"/>
                  <a:gd name="connsiteX59" fmla="*/ 9379 w 10068"/>
                  <a:gd name="connsiteY59" fmla="*/ 9314 h 10000"/>
                  <a:gd name="connsiteX60" fmla="*/ 9379 w 10068"/>
                  <a:gd name="connsiteY60" fmla="*/ 9357 h 10000"/>
                  <a:gd name="connsiteX61" fmla="*/ 9429 w 10068"/>
                  <a:gd name="connsiteY61" fmla="*/ 9357 h 10000"/>
                  <a:gd name="connsiteX62" fmla="*/ 9546 w 10068"/>
                  <a:gd name="connsiteY62" fmla="*/ 9440 h 10000"/>
                  <a:gd name="connsiteX63" fmla="*/ 9696 w 10068"/>
                  <a:gd name="connsiteY63" fmla="*/ 9543 h 10000"/>
                  <a:gd name="connsiteX64" fmla="*/ 10042 w 10068"/>
                  <a:gd name="connsiteY64" fmla="*/ 10000 h 10000"/>
                  <a:gd name="connsiteX65" fmla="*/ 9099 w 10068"/>
                  <a:gd name="connsiteY65" fmla="*/ 2668 h 10000"/>
                  <a:gd name="connsiteX66" fmla="*/ 5216 w 10068"/>
                  <a:gd name="connsiteY66" fmla="*/ 1 h 10000"/>
                  <a:gd name="connsiteX67" fmla="*/ 1453 w 10068"/>
                  <a:gd name="connsiteY67"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54 w 10068"/>
                  <a:gd name="connsiteY14" fmla="*/ 5092 h 10000"/>
                  <a:gd name="connsiteX15" fmla="*/ 7173 w 10068"/>
                  <a:gd name="connsiteY15" fmla="*/ 4926 h 10000"/>
                  <a:gd name="connsiteX16" fmla="*/ 7206 w 10068"/>
                  <a:gd name="connsiteY16" fmla="*/ 4736 h 10000"/>
                  <a:gd name="connsiteX17" fmla="*/ 7206 w 10068"/>
                  <a:gd name="connsiteY17" fmla="*/ 4424 h 10000"/>
                  <a:gd name="connsiteX18" fmla="*/ 7154 w 10068"/>
                  <a:gd name="connsiteY18" fmla="*/ 4258 h 10000"/>
                  <a:gd name="connsiteX19" fmla="*/ 7122 w 10068"/>
                  <a:gd name="connsiteY19" fmla="*/ 4235 h 10000"/>
                  <a:gd name="connsiteX20" fmla="*/ 7122 w 10068"/>
                  <a:gd name="connsiteY20" fmla="*/ 4194 h 10000"/>
                  <a:gd name="connsiteX21" fmla="*/ 7154 w 10068"/>
                  <a:gd name="connsiteY21" fmla="*/ 4235 h 10000"/>
                  <a:gd name="connsiteX22" fmla="*/ 7206 w 10068"/>
                  <a:gd name="connsiteY22" fmla="*/ 4341 h 10000"/>
                  <a:gd name="connsiteX23" fmla="*/ 7290 w 10068"/>
                  <a:gd name="connsiteY23" fmla="*/ 4466 h 10000"/>
                  <a:gd name="connsiteX24" fmla="*/ 7389 w 10068"/>
                  <a:gd name="connsiteY24" fmla="*/ 4632 h 10000"/>
                  <a:gd name="connsiteX25" fmla="*/ 7573 w 10068"/>
                  <a:gd name="connsiteY25" fmla="*/ 4904 h 10000"/>
                  <a:gd name="connsiteX26" fmla="*/ 7638 w 10068"/>
                  <a:gd name="connsiteY26" fmla="*/ 5029 h 10000"/>
                  <a:gd name="connsiteX27" fmla="*/ 7654 w 10068"/>
                  <a:gd name="connsiteY27" fmla="*/ 5072 h 10000"/>
                  <a:gd name="connsiteX28" fmla="*/ 7705 w 10068"/>
                  <a:gd name="connsiteY28" fmla="*/ 5574 h 10000"/>
                  <a:gd name="connsiteX29" fmla="*/ 7737 w 10068"/>
                  <a:gd name="connsiteY29" fmla="*/ 6032 h 10000"/>
                  <a:gd name="connsiteX30" fmla="*/ 7737 w 10068"/>
                  <a:gd name="connsiteY30" fmla="*/ 6243 h 10000"/>
                  <a:gd name="connsiteX31" fmla="*/ 7769 w 10068"/>
                  <a:gd name="connsiteY31" fmla="*/ 6431 h 10000"/>
                  <a:gd name="connsiteX32" fmla="*/ 7785 w 10068"/>
                  <a:gd name="connsiteY32" fmla="*/ 6536 h 10000"/>
                  <a:gd name="connsiteX33" fmla="*/ 7820 w 10068"/>
                  <a:gd name="connsiteY33" fmla="*/ 6576 h 10000"/>
                  <a:gd name="connsiteX34" fmla="*/ 7820 w 10068"/>
                  <a:gd name="connsiteY34" fmla="*/ 6536 h 10000"/>
                  <a:gd name="connsiteX35" fmla="*/ 7870 w 10068"/>
                  <a:gd name="connsiteY35" fmla="*/ 6473 h 10000"/>
                  <a:gd name="connsiteX36" fmla="*/ 7921 w 10068"/>
                  <a:gd name="connsiteY36" fmla="*/ 6368 h 10000"/>
                  <a:gd name="connsiteX37" fmla="*/ 7970 w 10068"/>
                  <a:gd name="connsiteY37" fmla="*/ 6243 h 10000"/>
                  <a:gd name="connsiteX38" fmla="*/ 8103 w 10068"/>
                  <a:gd name="connsiteY38" fmla="*/ 5908 h 10000"/>
                  <a:gd name="connsiteX39" fmla="*/ 8184 w 10068"/>
                  <a:gd name="connsiteY39" fmla="*/ 5468 h 10000"/>
                  <a:gd name="connsiteX40" fmla="*/ 8218 w 10068"/>
                  <a:gd name="connsiteY40" fmla="*/ 5302 h 10000"/>
                  <a:gd name="connsiteX41" fmla="*/ 8218 w 10068"/>
                  <a:gd name="connsiteY41" fmla="*/ 5175 h 10000"/>
                  <a:gd name="connsiteX42" fmla="*/ 8168 w 10068"/>
                  <a:gd name="connsiteY42" fmla="*/ 4968 h 10000"/>
                  <a:gd name="connsiteX43" fmla="*/ 8103 w 10068"/>
                  <a:gd name="connsiteY43" fmla="*/ 4862 h 10000"/>
                  <a:gd name="connsiteX44" fmla="*/ 8086 w 10068"/>
                  <a:gd name="connsiteY44" fmla="*/ 4843 h 10000"/>
                  <a:gd name="connsiteX45" fmla="*/ 8218 w 10068"/>
                  <a:gd name="connsiteY45" fmla="*/ 5029 h 10000"/>
                  <a:gd name="connsiteX46" fmla="*/ 8367 w 10068"/>
                  <a:gd name="connsiteY46" fmla="*/ 5196 h 10000"/>
                  <a:gd name="connsiteX47" fmla="*/ 8568 w 10068"/>
                  <a:gd name="connsiteY47" fmla="*/ 5365 h 10000"/>
                  <a:gd name="connsiteX48" fmla="*/ 8751 w 10068"/>
                  <a:gd name="connsiteY48" fmla="*/ 5574 h 10000"/>
                  <a:gd name="connsiteX49" fmla="*/ 8900 w 10068"/>
                  <a:gd name="connsiteY49" fmla="*/ 5846 h 10000"/>
                  <a:gd name="connsiteX50" fmla="*/ 9065 w 10068"/>
                  <a:gd name="connsiteY50" fmla="*/ 6138 h 10000"/>
                  <a:gd name="connsiteX51" fmla="*/ 9198 w 10068"/>
                  <a:gd name="connsiteY51" fmla="*/ 6513 h 10000"/>
                  <a:gd name="connsiteX52" fmla="*/ 9298 w 10068"/>
                  <a:gd name="connsiteY52" fmla="*/ 6973 h 10000"/>
                  <a:gd name="connsiteX53" fmla="*/ 9364 w 10068"/>
                  <a:gd name="connsiteY53" fmla="*/ 7475 h 10000"/>
                  <a:gd name="connsiteX54" fmla="*/ 9413 w 10068"/>
                  <a:gd name="connsiteY54" fmla="*/ 7935 h 10000"/>
                  <a:gd name="connsiteX55" fmla="*/ 9413 w 10068"/>
                  <a:gd name="connsiteY55" fmla="*/ 8354 h 10000"/>
                  <a:gd name="connsiteX56" fmla="*/ 9413 w 10068"/>
                  <a:gd name="connsiteY56" fmla="*/ 8686 h 10000"/>
                  <a:gd name="connsiteX57" fmla="*/ 9413 w 10068"/>
                  <a:gd name="connsiteY57" fmla="*/ 8938 h 10000"/>
                  <a:gd name="connsiteX58" fmla="*/ 9379 w 10068"/>
                  <a:gd name="connsiteY58" fmla="*/ 9146 h 10000"/>
                  <a:gd name="connsiteX59" fmla="*/ 9379 w 10068"/>
                  <a:gd name="connsiteY59" fmla="*/ 9314 h 10000"/>
                  <a:gd name="connsiteX60" fmla="*/ 9379 w 10068"/>
                  <a:gd name="connsiteY60" fmla="*/ 9357 h 10000"/>
                  <a:gd name="connsiteX61" fmla="*/ 9429 w 10068"/>
                  <a:gd name="connsiteY61" fmla="*/ 9357 h 10000"/>
                  <a:gd name="connsiteX62" fmla="*/ 9546 w 10068"/>
                  <a:gd name="connsiteY62" fmla="*/ 9440 h 10000"/>
                  <a:gd name="connsiteX63" fmla="*/ 9696 w 10068"/>
                  <a:gd name="connsiteY63" fmla="*/ 9543 h 10000"/>
                  <a:gd name="connsiteX64" fmla="*/ 10042 w 10068"/>
                  <a:gd name="connsiteY64" fmla="*/ 10000 h 10000"/>
                  <a:gd name="connsiteX65" fmla="*/ 9099 w 10068"/>
                  <a:gd name="connsiteY65" fmla="*/ 2668 h 10000"/>
                  <a:gd name="connsiteX66" fmla="*/ 5216 w 10068"/>
                  <a:gd name="connsiteY66" fmla="*/ 1 h 10000"/>
                  <a:gd name="connsiteX67" fmla="*/ 1453 w 10068"/>
                  <a:gd name="connsiteY67"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54 w 10068"/>
                  <a:gd name="connsiteY14" fmla="*/ 5092 h 10000"/>
                  <a:gd name="connsiteX15" fmla="*/ 7173 w 10068"/>
                  <a:gd name="connsiteY15" fmla="*/ 4926 h 10000"/>
                  <a:gd name="connsiteX16" fmla="*/ 7206 w 10068"/>
                  <a:gd name="connsiteY16" fmla="*/ 4736 h 10000"/>
                  <a:gd name="connsiteX17" fmla="*/ 7206 w 10068"/>
                  <a:gd name="connsiteY17" fmla="*/ 4424 h 10000"/>
                  <a:gd name="connsiteX18" fmla="*/ 7154 w 10068"/>
                  <a:gd name="connsiteY18" fmla="*/ 4258 h 10000"/>
                  <a:gd name="connsiteX19" fmla="*/ 7122 w 10068"/>
                  <a:gd name="connsiteY19" fmla="*/ 4235 h 10000"/>
                  <a:gd name="connsiteX20" fmla="*/ 7122 w 10068"/>
                  <a:gd name="connsiteY20" fmla="*/ 4194 h 10000"/>
                  <a:gd name="connsiteX21" fmla="*/ 7154 w 10068"/>
                  <a:gd name="connsiteY21" fmla="*/ 4235 h 10000"/>
                  <a:gd name="connsiteX22" fmla="*/ 7206 w 10068"/>
                  <a:gd name="connsiteY22" fmla="*/ 4341 h 10000"/>
                  <a:gd name="connsiteX23" fmla="*/ 7290 w 10068"/>
                  <a:gd name="connsiteY23" fmla="*/ 4466 h 10000"/>
                  <a:gd name="connsiteX24" fmla="*/ 7389 w 10068"/>
                  <a:gd name="connsiteY24" fmla="*/ 4632 h 10000"/>
                  <a:gd name="connsiteX25" fmla="*/ 7573 w 10068"/>
                  <a:gd name="connsiteY25" fmla="*/ 4904 h 10000"/>
                  <a:gd name="connsiteX26" fmla="*/ 7638 w 10068"/>
                  <a:gd name="connsiteY26" fmla="*/ 5029 h 10000"/>
                  <a:gd name="connsiteX27" fmla="*/ 7654 w 10068"/>
                  <a:gd name="connsiteY27" fmla="*/ 5072 h 10000"/>
                  <a:gd name="connsiteX28" fmla="*/ 7705 w 10068"/>
                  <a:gd name="connsiteY28" fmla="*/ 5574 h 10000"/>
                  <a:gd name="connsiteX29" fmla="*/ 7737 w 10068"/>
                  <a:gd name="connsiteY29" fmla="*/ 6032 h 10000"/>
                  <a:gd name="connsiteX30" fmla="*/ 7737 w 10068"/>
                  <a:gd name="connsiteY30" fmla="*/ 6243 h 10000"/>
                  <a:gd name="connsiteX31" fmla="*/ 7769 w 10068"/>
                  <a:gd name="connsiteY31" fmla="*/ 6431 h 10000"/>
                  <a:gd name="connsiteX32" fmla="*/ 7785 w 10068"/>
                  <a:gd name="connsiteY32" fmla="*/ 6536 h 10000"/>
                  <a:gd name="connsiteX33" fmla="*/ 7820 w 10068"/>
                  <a:gd name="connsiteY33" fmla="*/ 6576 h 10000"/>
                  <a:gd name="connsiteX34" fmla="*/ 7820 w 10068"/>
                  <a:gd name="connsiteY34" fmla="*/ 6536 h 10000"/>
                  <a:gd name="connsiteX35" fmla="*/ 7870 w 10068"/>
                  <a:gd name="connsiteY35" fmla="*/ 6473 h 10000"/>
                  <a:gd name="connsiteX36" fmla="*/ 7921 w 10068"/>
                  <a:gd name="connsiteY36" fmla="*/ 6368 h 10000"/>
                  <a:gd name="connsiteX37" fmla="*/ 7970 w 10068"/>
                  <a:gd name="connsiteY37" fmla="*/ 6243 h 10000"/>
                  <a:gd name="connsiteX38" fmla="*/ 8103 w 10068"/>
                  <a:gd name="connsiteY38" fmla="*/ 5908 h 10000"/>
                  <a:gd name="connsiteX39" fmla="*/ 8184 w 10068"/>
                  <a:gd name="connsiteY39" fmla="*/ 5468 h 10000"/>
                  <a:gd name="connsiteX40" fmla="*/ 8218 w 10068"/>
                  <a:gd name="connsiteY40" fmla="*/ 5302 h 10000"/>
                  <a:gd name="connsiteX41" fmla="*/ 8218 w 10068"/>
                  <a:gd name="connsiteY41" fmla="*/ 5175 h 10000"/>
                  <a:gd name="connsiteX42" fmla="*/ 8168 w 10068"/>
                  <a:gd name="connsiteY42" fmla="*/ 4968 h 10000"/>
                  <a:gd name="connsiteX43" fmla="*/ 8103 w 10068"/>
                  <a:gd name="connsiteY43" fmla="*/ 4862 h 10000"/>
                  <a:gd name="connsiteX44" fmla="*/ 8086 w 10068"/>
                  <a:gd name="connsiteY44" fmla="*/ 4843 h 10000"/>
                  <a:gd name="connsiteX45" fmla="*/ 8218 w 10068"/>
                  <a:gd name="connsiteY45" fmla="*/ 5029 h 10000"/>
                  <a:gd name="connsiteX46" fmla="*/ 8367 w 10068"/>
                  <a:gd name="connsiteY46" fmla="*/ 5196 h 10000"/>
                  <a:gd name="connsiteX47" fmla="*/ 8568 w 10068"/>
                  <a:gd name="connsiteY47" fmla="*/ 5365 h 10000"/>
                  <a:gd name="connsiteX48" fmla="*/ 8751 w 10068"/>
                  <a:gd name="connsiteY48" fmla="*/ 5574 h 10000"/>
                  <a:gd name="connsiteX49" fmla="*/ 8900 w 10068"/>
                  <a:gd name="connsiteY49" fmla="*/ 5846 h 10000"/>
                  <a:gd name="connsiteX50" fmla="*/ 9065 w 10068"/>
                  <a:gd name="connsiteY50" fmla="*/ 6138 h 10000"/>
                  <a:gd name="connsiteX51" fmla="*/ 9198 w 10068"/>
                  <a:gd name="connsiteY51" fmla="*/ 6513 h 10000"/>
                  <a:gd name="connsiteX52" fmla="*/ 9298 w 10068"/>
                  <a:gd name="connsiteY52" fmla="*/ 6973 h 10000"/>
                  <a:gd name="connsiteX53" fmla="*/ 9364 w 10068"/>
                  <a:gd name="connsiteY53" fmla="*/ 7475 h 10000"/>
                  <a:gd name="connsiteX54" fmla="*/ 9413 w 10068"/>
                  <a:gd name="connsiteY54" fmla="*/ 7935 h 10000"/>
                  <a:gd name="connsiteX55" fmla="*/ 9413 w 10068"/>
                  <a:gd name="connsiteY55" fmla="*/ 8354 h 10000"/>
                  <a:gd name="connsiteX56" fmla="*/ 9413 w 10068"/>
                  <a:gd name="connsiteY56" fmla="*/ 8686 h 10000"/>
                  <a:gd name="connsiteX57" fmla="*/ 9413 w 10068"/>
                  <a:gd name="connsiteY57" fmla="*/ 8938 h 10000"/>
                  <a:gd name="connsiteX58" fmla="*/ 9379 w 10068"/>
                  <a:gd name="connsiteY58" fmla="*/ 9146 h 10000"/>
                  <a:gd name="connsiteX59" fmla="*/ 9379 w 10068"/>
                  <a:gd name="connsiteY59" fmla="*/ 9314 h 10000"/>
                  <a:gd name="connsiteX60" fmla="*/ 9379 w 10068"/>
                  <a:gd name="connsiteY60" fmla="*/ 9357 h 10000"/>
                  <a:gd name="connsiteX61" fmla="*/ 9429 w 10068"/>
                  <a:gd name="connsiteY61" fmla="*/ 9357 h 10000"/>
                  <a:gd name="connsiteX62" fmla="*/ 9546 w 10068"/>
                  <a:gd name="connsiteY62" fmla="*/ 9440 h 10000"/>
                  <a:gd name="connsiteX63" fmla="*/ 9696 w 10068"/>
                  <a:gd name="connsiteY63" fmla="*/ 9543 h 10000"/>
                  <a:gd name="connsiteX64" fmla="*/ 10042 w 10068"/>
                  <a:gd name="connsiteY64" fmla="*/ 10000 h 10000"/>
                  <a:gd name="connsiteX65" fmla="*/ 9099 w 10068"/>
                  <a:gd name="connsiteY65" fmla="*/ 2668 h 10000"/>
                  <a:gd name="connsiteX66" fmla="*/ 5216 w 10068"/>
                  <a:gd name="connsiteY66" fmla="*/ 1 h 10000"/>
                  <a:gd name="connsiteX67" fmla="*/ 1453 w 10068"/>
                  <a:gd name="connsiteY67"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54 w 10068"/>
                  <a:gd name="connsiteY14" fmla="*/ 5092 h 10000"/>
                  <a:gd name="connsiteX15" fmla="*/ 7173 w 10068"/>
                  <a:gd name="connsiteY15" fmla="*/ 4926 h 10000"/>
                  <a:gd name="connsiteX16" fmla="*/ 7206 w 10068"/>
                  <a:gd name="connsiteY16" fmla="*/ 4736 h 10000"/>
                  <a:gd name="connsiteX17" fmla="*/ 7206 w 10068"/>
                  <a:gd name="connsiteY17" fmla="*/ 4424 h 10000"/>
                  <a:gd name="connsiteX18" fmla="*/ 7154 w 10068"/>
                  <a:gd name="connsiteY18" fmla="*/ 4258 h 10000"/>
                  <a:gd name="connsiteX19" fmla="*/ 7122 w 10068"/>
                  <a:gd name="connsiteY19" fmla="*/ 4235 h 10000"/>
                  <a:gd name="connsiteX20" fmla="*/ 7122 w 10068"/>
                  <a:gd name="connsiteY20" fmla="*/ 4194 h 10000"/>
                  <a:gd name="connsiteX21" fmla="*/ 7206 w 10068"/>
                  <a:gd name="connsiteY21" fmla="*/ 4341 h 10000"/>
                  <a:gd name="connsiteX22" fmla="*/ 7290 w 10068"/>
                  <a:gd name="connsiteY22" fmla="*/ 4466 h 10000"/>
                  <a:gd name="connsiteX23" fmla="*/ 7389 w 10068"/>
                  <a:gd name="connsiteY23" fmla="*/ 4632 h 10000"/>
                  <a:gd name="connsiteX24" fmla="*/ 7573 w 10068"/>
                  <a:gd name="connsiteY24" fmla="*/ 4904 h 10000"/>
                  <a:gd name="connsiteX25" fmla="*/ 7638 w 10068"/>
                  <a:gd name="connsiteY25" fmla="*/ 5029 h 10000"/>
                  <a:gd name="connsiteX26" fmla="*/ 7654 w 10068"/>
                  <a:gd name="connsiteY26" fmla="*/ 5072 h 10000"/>
                  <a:gd name="connsiteX27" fmla="*/ 7705 w 10068"/>
                  <a:gd name="connsiteY27" fmla="*/ 5574 h 10000"/>
                  <a:gd name="connsiteX28" fmla="*/ 7737 w 10068"/>
                  <a:gd name="connsiteY28" fmla="*/ 6032 h 10000"/>
                  <a:gd name="connsiteX29" fmla="*/ 7737 w 10068"/>
                  <a:gd name="connsiteY29" fmla="*/ 6243 h 10000"/>
                  <a:gd name="connsiteX30" fmla="*/ 7769 w 10068"/>
                  <a:gd name="connsiteY30" fmla="*/ 6431 h 10000"/>
                  <a:gd name="connsiteX31" fmla="*/ 7785 w 10068"/>
                  <a:gd name="connsiteY31" fmla="*/ 6536 h 10000"/>
                  <a:gd name="connsiteX32" fmla="*/ 7820 w 10068"/>
                  <a:gd name="connsiteY32" fmla="*/ 6576 h 10000"/>
                  <a:gd name="connsiteX33" fmla="*/ 7820 w 10068"/>
                  <a:gd name="connsiteY33" fmla="*/ 6536 h 10000"/>
                  <a:gd name="connsiteX34" fmla="*/ 7870 w 10068"/>
                  <a:gd name="connsiteY34" fmla="*/ 6473 h 10000"/>
                  <a:gd name="connsiteX35" fmla="*/ 7921 w 10068"/>
                  <a:gd name="connsiteY35" fmla="*/ 6368 h 10000"/>
                  <a:gd name="connsiteX36" fmla="*/ 7970 w 10068"/>
                  <a:gd name="connsiteY36" fmla="*/ 6243 h 10000"/>
                  <a:gd name="connsiteX37" fmla="*/ 8103 w 10068"/>
                  <a:gd name="connsiteY37" fmla="*/ 5908 h 10000"/>
                  <a:gd name="connsiteX38" fmla="*/ 8184 w 10068"/>
                  <a:gd name="connsiteY38" fmla="*/ 5468 h 10000"/>
                  <a:gd name="connsiteX39" fmla="*/ 8218 w 10068"/>
                  <a:gd name="connsiteY39" fmla="*/ 5302 h 10000"/>
                  <a:gd name="connsiteX40" fmla="*/ 8218 w 10068"/>
                  <a:gd name="connsiteY40" fmla="*/ 5175 h 10000"/>
                  <a:gd name="connsiteX41" fmla="*/ 8168 w 10068"/>
                  <a:gd name="connsiteY41" fmla="*/ 4968 h 10000"/>
                  <a:gd name="connsiteX42" fmla="*/ 8103 w 10068"/>
                  <a:gd name="connsiteY42" fmla="*/ 4862 h 10000"/>
                  <a:gd name="connsiteX43" fmla="*/ 8086 w 10068"/>
                  <a:gd name="connsiteY43" fmla="*/ 4843 h 10000"/>
                  <a:gd name="connsiteX44" fmla="*/ 8218 w 10068"/>
                  <a:gd name="connsiteY44" fmla="*/ 5029 h 10000"/>
                  <a:gd name="connsiteX45" fmla="*/ 8367 w 10068"/>
                  <a:gd name="connsiteY45" fmla="*/ 5196 h 10000"/>
                  <a:gd name="connsiteX46" fmla="*/ 8568 w 10068"/>
                  <a:gd name="connsiteY46" fmla="*/ 5365 h 10000"/>
                  <a:gd name="connsiteX47" fmla="*/ 8751 w 10068"/>
                  <a:gd name="connsiteY47" fmla="*/ 5574 h 10000"/>
                  <a:gd name="connsiteX48" fmla="*/ 8900 w 10068"/>
                  <a:gd name="connsiteY48" fmla="*/ 5846 h 10000"/>
                  <a:gd name="connsiteX49" fmla="*/ 9065 w 10068"/>
                  <a:gd name="connsiteY49" fmla="*/ 6138 h 10000"/>
                  <a:gd name="connsiteX50" fmla="*/ 9198 w 10068"/>
                  <a:gd name="connsiteY50" fmla="*/ 6513 h 10000"/>
                  <a:gd name="connsiteX51" fmla="*/ 9298 w 10068"/>
                  <a:gd name="connsiteY51" fmla="*/ 6973 h 10000"/>
                  <a:gd name="connsiteX52" fmla="*/ 9364 w 10068"/>
                  <a:gd name="connsiteY52" fmla="*/ 7475 h 10000"/>
                  <a:gd name="connsiteX53" fmla="*/ 9413 w 10068"/>
                  <a:gd name="connsiteY53" fmla="*/ 7935 h 10000"/>
                  <a:gd name="connsiteX54" fmla="*/ 9413 w 10068"/>
                  <a:gd name="connsiteY54" fmla="*/ 8354 h 10000"/>
                  <a:gd name="connsiteX55" fmla="*/ 9413 w 10068"/>
                  <a:gd name="connsiteY55" fmla="*/ 8686 h 10000"/>
                  <a:gd name="connsiteX56" fmla="*/ 9413 w 10068"/>
                  <a:gd name="connsiteY56" fmla="*/ 8938 h 10000"/>
                  <a:gd name="connsiteX57" fmla="*/ 9379 w 10068"/>
                  <a:gd name="connsiteY57" fmla="*/ 9146 h 10000"/>
                  <a:gd name="connsiteX58" fmla="*/ 9379 w 10068"/>
                  <a:gd name="connsiteY58" fmla="*/ 9314 h 10000"/>
                  <a:gd name="connsiteX59" fmla="*/ 9379 w 10068"/>
                  <a:gd name="connsiteY59" fmla="*/ 9357 h 10000"/>
                  <a:gd name="connsiteX60" fmla="*/ 9429 w 10068"/>
                  <a:gd name="connsiteY60" fmla="*/ 9357 h 10000"/>
                  <a:gd name="connsiteX61" fmla="*/ 9546 w 10068"/>
                  <a:gd name="connsiteY61" fmla="*/ 9440 h 10000"/>
                  <a:gd name="connsiteX62" fmla="*/ 9696 w 10068"/>
                  <a:gd name="connsiteY62" fmla="*/ 9543 h 10000"/>
                  <a:gd name="connsiteX63" fmla="*/ 10042 w 10068"/>
                  <a:gd name="connsiteY63" fmla="*/ 10000 h 10000"/>
                  <a:gd name="connsiteX64" fmla="*/ 9099 w 10068"/>
                  <a:gd name="connsiteY64" fmla="*/ 2668 h 10000"/>
                  <a:gd name="connsiteX65" fmla="*/ 5216 w 10068"/>
                  <a:gd name="connsiteY65" fmla="*/ 1 h 10000"/>
                  <a:gd name="connsiteX66" fmla="*/ 1453 w 10068"/>
                  <a:gd name="connsiteY66"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54 w 10068"/>
                  <a:gd name="connsiteY14" fmla="*/ 5092 h 10000"/>
                  <a:gd name="connsiteX15" fmla="*/ 7173 w 10068"/>
                  <a:gd name="connsiteY15" fmla="*/ 4926 h 10000"/>
                  <a:gd name="connsiteX16" fmla="*/ 7206 w 10068"/>
                  <a:gd name="connsiteY16" fmla="*/ 4736 h 10000"/>
                  <a:gd name="connsiteX17" fmla="*/ 7206 w 10068"/>
                  <a:gd name="connsiteY17" fmla="*/ 4424 h 10000"/>
                  <a:gd name="connsiteX18" fmla="*/ 7154 w 10068"/>
                  <a:gd name="connsiteY18" fmla="*/ 4258 h 10000"/>
                  <a:gd name="connsiteX19" fmla="*/ 7122 w 10068"/>
                  <a:gd name="connsiteY19" fmla="*/ 4235 h 10000"/>
                  <a:gd name="connsiteX20" fmla="*/ 7206 w 10068"/>
                  <a:gd name="connsiteY20" fmla="*/ 4341 h 10000"/>
                  <a:gd name="connsiteX21" fmla="*/ 7290 w 10068"/>
                  <a:gd name="connsiteY21" fmla="*/ 4466 h 10000"/>
                  <a:gd name="connsiteX22" fmla="*/ 7389 w 10068"/>
                  <a:gd name="connsiteY22" fmla="*/ 4632 h 10000"/>
                  <a:gd name="connsiteX23" fmla="*/ 7573 w 10068"/>
                  <a:gd name="connsiteY23" fmla="*/ 4904 h 10000"/>
                  <a:gd name="connsiteX24" fmla="*/ 7638 w 10068"/>
                  <a:gd name="connsiteY24" fmla="*/ 5029 h 10000"/>
                  <a:gd name="connsiteX25" fmla="*/ 7654 w 10068"/>
                  <a:gd name="connsiteY25" fmla="*/ 5072 h 10000"/>
                  <a:gd name="connsiteX26" fmla="*/ 7705 w 10068"/>
                  <a:gd name="connsiteY26" fmla="*/ 5574 h 10000"/>
                  <a:gd name="connsiteX27" fmla="*/ 7737 w 10068"/>
                  <a:gd name="connsiteY27" fmla="*/ 6032 h 10000"/>
                  <a:gd name="connsiteX28" fmla="*/ 7737 w 10068"/>
                  <a:gd name="connsiteY28" fmla="*/ 6243 h 10000"/>
                  <a:gd name="connsiteX29" fmla="*/ 7769 w 10068"/>
                  <a:gd name="connsiteY29" fmla="*/ 6431 h 10000"/>
                  <a:gd name="connsiteX30" fmla="*/ 7785 w 10068"/>
                  <a:gd name="connsiteY30" fmla="*/ 6536 h 10000"/>
                  <a:gd name="connsiteX31" fmla="*/ 7820 w 10068"/>
                  <a:gd name="connsiteY31" fmla="*/ 6576 h 10000"/>
                  <a:gd name="connsiteX32" fmla="*/ 7820 w 10068"/>
                  <a:gd name="connsiteY32" fmla="*/ 6536 h 10000"/>
                  <a:gd name="connsiteX33" fmla="*/ 7870 w 10068"/>
                  <a:gd name="connsiteY33" fmla="*/ 6473 h 10000"/>
                  <a:gd name="connsiteX34" fmla="*/ 7921 w 10068"/>
                  <a:gd name="connsiteY34" fmla="*/ 6368 h 10000"/>
                  <a:gd name="connsiteX35" fmla="*/ 7970 w 10068"/>
                  <a:gd name="connsiteY35" fmla="*/ 6243 h 10000"/>
                  <a:gd name="connsiteX36" fmla="*/ 8103 w 10068"/>
                  <a:gd name="connsiteY36" fmla="*/ 5908 h 10000"/>
                  <a:gd name="connsiteX37" fmla="*/ 8184 w 10068"/>
                  <a:gd name="connsiteY37" fmla="*/ 5468 h 10000"/>
                  <a:gd name="connsiteX38" fmla="*/ 8218 w 10068"/>
                  <a:gd name="connsiteY38" fmla="*/ 5302 h 10000"/>
                  <a:gd name="connsiteX39" fmla="*/ 8218 w 10068"/>
                  <a:gd name="connsiteY39" fmla="*/ 5175 h 10000"/>
                  <a:gd name="connsiteX40" fmla="*/ 8168 w 10068"/>
                  <a:gd name="connsiteY40" fmla="*/ 4968 h 10000"/>
                  <a:gd name="connsiteX41" fmla="*/ 8103 w 10068"/>
                  <a:gd name="connsiteY41" fmla="*/ 4862 h 10000"/>
                  <a:gd name="connsiteX42" fmla="*/ 8086 w 10068"/>
                  <a:gd name="connsiteY42" fmla="*/ 4843 h 10000"/>
                  <a:gd name="connsiteX43" fmla="*/ 8218 w 10068"/>
                  <a:gd name="connsiteY43" fmla="*/ 5029 h 10000"/>
                  <a:gd name="connsiteX44" fmla="*/ 8367 w 10068"/>
                  <a:gd name="connsiteY44" fmla="*/ 5196 h 10000"/>
                  <a:gd name="connsiteX45" fmla="*/ 8568 w 10068"/>
                  <a:gd name="connsiteY45" fmla="*/ 5365 h 10000"/>
                  <a:gd name="connsiteX46" fmla="*/ 8751 w 10068"/>
                  <a:gd name="connsiteY46" fmla="*/ 5574 h 10000"/>
                  <a:gd name="connsiteX47" fmla="*/ 8900 w 10068"/>
                  <a:gd name="connsiteY47" fmla="*/ 5846 h 10000"/>
                  <a:gd name="connsiteX48" fmla="*/ 9065 w 10068"/>
                  <a:gd name="connsiteY48" fmla="*/ 6138 h 10000"/>
                  <a:gd name="connsiteX49" fmla="*/ 9198 w 10068"/>
                  <a:gd name="connsiteY49" fmla="*/ 6513 h 10000"/>
                  <a:gd name="connsiteX50" fmla="*/ 9298 w 10068"/>
                  <a:gd name="connsiteY50" fmla="*/ 6973 h 10000"/>
                  <a:gd name="connsiteX51" fmla="*/ 9364 w 10068"/>
                  <a:gd name="connsiteY51" fmla="*/ 7475 h 10000"/>
                  <a:gd name="connsiteX52" fmla="*/ 9413 w 10068"/>
                  <a:gd name="connsiteY52" fmla="*/ 7935 h 10000"/>
                  <a:gd name="connsiteX53" fmla="*/ 9413 w 10068"/>
                  <a:gd name="connsiteY53" fmla="*/ 8354 h 10000"/>
                  <a:gd name="connsiteX54" fmla="*/ 9413 w 10068"/>
                  <a:gd name="connsiteY54" fmla="*/ 8686 h 10000"/>
                  <a:gd name="connsiteX55" fmla="*/ 9413 w 10068"/>
                  <a:gd name="connsiteY55" fmla="*/ 8938 h 10000"/>
                  <a:gd name="connsiteX56" fmla="*/ 9379 w 10068"/>
                  <a:gd name="connsiteY56" fmla="*/ 9146 h 10000"/>
                  <a:gd name="connsiteX57" fmla="*/ 9379 w 10068"/>
                  <a:gd name="connsiteY57" fmla="*/ 9314 h 10000"/>
                  <a:gd name="connsiteX58" fmla="*/ 9379 w 10068"/>
                  <a:gd name="connsiteY58" fmla="*/ 9357 h 10000"/>
                  <a:gd name="connsiteX59" fmla="*/ 9429 w 10068"/>
                  <a:gd name="connsiteY59" fmla="*/ 9357 h 10000"/>
                  <a:gd name="connsiteX60" fmla="*/ 9546 w 10068"/>
                  <a:gd name="connsiteY60" fmla="*/ 9440 h 10000"/>
                  <a:gd name="connsiteX61" fmla="*/ 9696 w 10068"/>
                  <a:gd name="connsiteY61" fmla="*/ 9543 h 10000"/>
                  <a:gd name="connsiteX62" fmla="*/ 10042 w 10068"/>
                  <a:gd name="connsiteY62" fmla="*/ 10000 h 10000"/>
                  <a:gd name="connsiteX63" fmla="*/ 9099 w 10068"/>
                  <a:gd name="connsiteY63" fmla="*/ 2668 h 10000"/>
                  <a:gd name="connsiteX64" fmla="*/ 5216 w 10068"/>
                  <a:gd name="connsiteY64" fmla="*/ 1 h 10000"/>
                  <a:gd name="connsiteX65" fmla="*/ 1453 w 10068"/>
                  <a:gd name="connsiteY65"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54 w 10068"/>
                  <a:gd name="connsiteY14" fmla="*/ 5092 h 10000"/>
                  <a:gd name="connsiteX15" fmla="*/ 7173 w 10068"/>
                  <a:gd name="connsiteY15" fmla="*/ 4926 h 10000"/>
                  <a:gd name="connsiteX16" fmla="*/ 7206 w 10068"/>
                  <a:gd name="connsiteY16" fmla="*/ 4736 h 10000"/>
                  <a:gd name="connsiteX17" fmla="*/ 7206 w 10068"/>
                  <a:gd name="connsiteY17" fmla="*/ 4424 h 10000"/>
                  <a:gd name="connsiteX18" fmla="*/ 7154 w 10068"/>
                  <a:gd name="connsiteY18" fmla="*/ 4258 h 10000"/>
                  <a:gd name="connsiteX19" fmla="*/ 7206 w 10068"/>
                  <a:gd name="connsiteY19" fmla="*/ 4341 h 10000"/>
                  <a:gd name="connsiteX20" fmla="*/ 7290 w 10068"/>
                  <a:gd name="connsiteY20" fmla="*/ 4466 h 10000"/>
                  <a:gd name="connsiteX21" fmla="*/ 7389 w 10068"/>
                  <a:gd name="connsiteY21" fmla="*/ 4632 h 10000"/>
                  <a:gd name="connsiteX22" fmla="*/ 7573 w 10068"/>
                  <a:gd name="connsiteY22" fmla="*/ 4904 h 10000"/>
                  <a:gd name="connsiteX23" fmla="*/ 7638 w 10068"/>
                  <a:gd name="connsiteY23" fmla="*/ 5029 h 10000"/>
                  <a:gd name="connsiteX24" fmla="*/ 7654 w 10068"/>
                  <a:gd name="connsiteY24" fmla="*/ 5072 h 10000"/>
                  <a:gd name="connsiteX25" fmla="*/ 7705 w 10068"/>
                  <a:gd name="connsiteY25" fmla="*/ 5574 h 10000"/>
                  <a:gd name="connsiteX26" fmla="*/ 7737 w 10068"/>
                  <a:gd name="connsiteY26" fmla="*/ 6032 h 10000"/>
                  <a:gd name="connsiteX27" fmla="*/ 7737 w 10068"/>
                  <a:gd name="connsiteY27" fmla="*/ 6243 h 10000"/>
                  <a:gd name="connsiteX28" fmla="*/ 7769 w 10068"/>
                  <a:gd name="connsiteY28" fmla="*/ 6431 h 10000"/>
                  <a:gd name="connsiteX29" fmla="*/ 7785 w 10068"/>
                  <a:gd name="connsiteY29" fmla="*/ 6536 h 10000"/>
                  <a:gd name="connsiteX30" fmla="*/ 7820 w 10068"/>
                  <a:gd name="connsiteY30" fmla="*/ 6576 h 10000"/>
                  <a:gd name="connsiteX31" fmla="*/ 7820 w 10068"/>
                  <a:gd name="connsiteY31" fmla="*/ 6536 h 10000"/>
                  <a:gd name="connsiteX32" fmla="*/ 7870 w 10068"/>
                  <a:gd name="connsiteY32" fmla="*/ 6473 h 10000"/>
                  <a:gd name="connsiteX33" fmla="*/ 7921 w 10068"/>
                  <a:gd name="connsiteY33" fmla="*/ 6368 h 10000"/>
                  <a:gd name="connsiteX34" fmla="*/ 7970 w 10068"/>
                  <a:gd name="connsiteY34" fmla="*/ 6243 h 10000"/>
                  <a:gd name="connsiteX35" fmla="*/ 8103 w 10068"/>
                  <a:gd name="connsiteY35" fmla="*/ 5908 h 10000"/>
                  <a:gd name="connsiteX36" fmla="*/ 8184 w 10068"/>
                  <a:gd name="connsiteY36" fmla="*/ 5468 h 10000"/>
                  <a:gd name="connsiteX37" fmla="*/ 8218 w 10068"/>
                  <a:gd name="connsiteY37" fmla="*/ 5302 h 10000"/>
                  <a:gd name="connsiteX38" fmla="*/ 8218 w 10068"/>
                  <a:gd name="connsiteY38" fmla="*/ 5175 h 10000"/>
                  <a:gd name="connsiteX39" fmla="*/ 8168 w 10068"/>
                  <a:gd name="connsiteY39" fmla="*/ 4968 h 10000"/>
                  <a:gd name="connsiteX40" fmla="*/ 8103 w 10068"/>
                  <a:gd name="connsiteY40" fmla="*/ 4862 h 10000"/>
                  <a:gd name="connsiteX41" fmla="*/ 8086 w 10068"/>
                  <a:gd name="connsiteY41" fmla="*/ 4843 h 10000"/>
                  <a:gd name="connsiteX42" fmla="*/ 8218 w 10068"/>
                  <a:gd name="connsiteY42" fmla="*/ 5029 h 10000"/>
                  <a:gd name="connsiteX43" fmla="*/ 8367 w 10068"/>
                  <a:gd name="connsiteY43" fmla="*/ 5196 h 10000"/>
                  <a:gd name="connsiteX44" fmla="*/ 8568 w 10068"/>
                  <a:gd name="connsiteY44" fmla="*/ 5365 h 10000"/>
                  <a:gd name="connsiteX45" fmla="*/ 8751 w 10068"/>
                  <a:gd name="connsiteY45" fmla="*/ 5574 h 10000"/>
                  <a:gd name="connsiteX46" fmla="*/ 8900 w 10068"/>
                  <a:gd name="connsiteY46" fmla="*/ 5846 h 10000"/>
                  <a:gd name="connsiteX47" fmla="*/ 9065 w 10068"/>
                  <a:gd name="connsiteY47" fmla="*/ 6138 h 10000"/>
                  <a:gd name="connsiteX48" fmla="*/ 9198 w 10068"/>
                  <a:gd name="connsiteY48" fmla="*/ 6513 h 10000"/>
                  <a:gd name="connsiteX49" fmla="*/ 9298 w 10068"/>
                  <a:gd name="connsiteY49" fmla="*/ 6973 h 10000"/>
                  <a:gd name="connsiteX50" fmla="*/ 9364 w 10068"/>
                  <a:gd name="connsiteY50" fmla="*/ 7475 h 10000"/>
                  <a:gd name="connsiteX51" fmla="*/ 9413 w 10068"/>
                  <a:gd name="connsiteY51" fmla="*/ 7935 h 10000"/>
                  <a:gd name="connsiteX52" fmla="*/ 9413 w 10068"/>
                  <a:gd name="connsiteY52" fmla="*/ 8354 h 10000"/>
                  <a:gd name="connsiteX53" fmla="*/ 9413 w 10068"/>
                  <a:gd name="connsiteY53" fmla="*/ 8686 h 10000"/>
                  <a:gd name="connsiteX54" fmla="*/ 9413 w 10068"/>
                  <a:gd name="connsiteY54" fmla="*/ 8938 h 10000"/>
                  <a:gd name="connsiteX55" fmla="*/ 9379 w 10068"/>
                  <a:gd name="connsiteY55" fmla="*/ 9146 h 10000"/>
                  <a:gd name="connsiteX56" fmla="*/ 9379 w 10068"/>
                  <a:gd name="connsiteY56" fmla="*/ 9314 h 10000"/>
                  <a:gd name="connsiteX57" fmla="*/ 9379 w 10068"/>
                  <a:gd name="connsiteY57" fmla="*/ 9357 h 10000"/>
                  <a:gd name="connsiteX58" fmla="*/ 9429 w 10068"/>
                  <a:gd name="connsiteY58" fmla="*/ 9357 h 10000"/>
                  <a:gd name="connsiteX59" fmla="*/ 9546 w 10068"/>
                  <a:gd name="connsiteY59" fmla="*/ 9440 h 10000"/>
                  <a:gd name="connsiteX60" fmla="*/ 9696 w 10068"/>
                  <a:gd name="connsiteY60" fmla="*/ 9543 h 10000"/>
                  <a:gd name="connsiteX61" fmla="*/ 10042 w 10068"/>
                  <a:gd name="connsiteY61" fmla="*/ 10000 h 10000"/>
                  <a:gd name="connsiteX62" fmla="*/ 9099 w 10068"/>
                  <a:gd name="connsiteY62" fmla="*/ 2668 h 10000"/>
                  <a:gd name="connsiteX63" fmla="*/ 5216 w 10068"/>
                  <a:gd name="connsiteY63" fmla="*/ 1 h 10000"/>
                  <a:gd name="connsiteX64" fmla="*/ 1453 w 10068"/>
                  <a:gd name="connsiteY64"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54 w 10068"/>
                  <a:gd name="connsiteY14" fmla="*/ 5092 h 10000"/>
                  <a:gd name="connsiteX15" fmla="*/ 7173 w 10068"/>
                  <a:gd name="connsiteY15" fmla="*/ 4926 h 10000"/>
                  <a:gd name="connsiteX16" fmla="*/ 7206 w 10068"/>
                  <a:gd name="connsiteY16" fmla="*/ 4736 h 10000"/>
                  <a:gd name="connsiteX17" fmla="*/ 7154 w 10068"/>
                  <a:gd name="connsiteY17" fmla="*/ 4258 h 10000"/>
                  <a:gd name="connsiteX18" fmla="*/ 7206 w 10068"/>
                  <a:gd name="connsiteY18" fmla="*/ 4341 h 10000"/>
                  <a:gd name="connsiteX19" fmla="*/ 7290 w 10068"/>
                  <a:gd name="connsiteY19" fmla="*/ 4466 h 10000"/>
                  <a:gd name="connsiteX20" fmla="*/ 7389 w 10068"/>
                  <a:gd name="connsiteY20" fmla="*/ 4632 h 10000"/>
                  <a:gd name="connsiteX21" fmla="*/ 7573 w 10068"/>
                  <a:gd name="connsiteY21" fmla="*/ 4904 h 10000"/>
                  <a:gd name="connsiteX22" fmla="*/ 7638 w 10068"/>
                  <a:gd name="connsiteY22" fmla="*/ 5029 h 10000"/>
                  <a:gd name="connsiteX23" fmla="*/ 7654 w 10068"/>
                  <a:gd name="connsiteY23" fmla="*/ 5072 h 10000"/>
                  <a:gd name="connsiteX24" fmla="*/ 7705 w 10068"/>
                  <a:gd name="connsiteY24" fmla="*/ 5574 h 10000"/>
                  <a:gd name="connsiteX25" fmla="*/ 7737 w 10068"/>
                  <a:gd name="connsiteY25" fmla="*/ 6032 h 10000"/>
                  <a:gd name="connsiteX26" fmla="*/ 7737 w 10068"/>
                  <a:gd name="connsiteY26" fmla="*/ 6243 h 10000"/>
                  <a:gd name="connsiteX27" fmla="*/ 7769 w 10068"/>
                  <a:gd name="connsiteY27" fmla="*/ 6431 h 10000"/>
                  <a:gd name="connsiteX28" fmla="*/ 7785 w 10068"/>
                  <a:gd name="connsiteY28" fmla="*/ 6536 h 10000"/>
                  <a:gd name="connsiteX29" fmla="*/ 7820 w 10068"/>
                  <a:gd name="connsiteY29" fmla="*/ 6576 h 10000"/>
                  <a:gd name="connsiteX30" fmla="*/ 7820 w 10068"/>
                  <a:gd name="connsiteY30" fmla="*/ 6536 h 10000"/>
                  <a:gd name="connsiteX31" fmla="*/ 7870 w 10068"/>
                  <a:gd name="connsiteY31" fmla="*/ 6473 h 10000"/>
                  <a:gd name="connsiteX32" fmla="*/ 7921 w 10068"/>
                  <a:gd name="connsiteY32" fmla="*/ 6368 h 10000"/>
                  <a:gd name="connsiteX33" fmla="*/ 7970 w 10068"/>
                  <a:gd name="connsiteY33" fmla="*/ 6243 h 10000"/>
                  <a:gd name="connsiteX34" fmla="*/ 8103 w 10068"/>
                  <a:gd name="connsiteY34" fmla="*/ 5908 h 10000"/>
                  <a:gd name="connsiteX35" fmla="*/ 8184 w 10068"/>
                  <a:gd name="connsiteY35" fmla="*/ 5468 h 10000"/>
                  <a:gd name="connsiteX36" fmla="*/ 8218 w 10068"/>
                  <a:gd name="connsiteY36" fmla="*/ 5302 h 10000"/>
                  <a:gd name="connsiteX37" fmla="*/ 8218 w 10068"/>
                  <a:gd name="connsiteY37" fmla="*/ 5175 h 10000"/>
                  <a:gd name="connsiteX38" fmla="*/ 8168 w 10068"/>
                  <a:gd name="connsiteY38" fmla="*/ 4968 h 10000"/>
                  <a:gd name="connsiteX39" fmla="*/ 8103 w 10068"/>
                  <a:gd name="connsiteY39" fmla="*/ 4862 h 10000"/>
                  <a:gd name="connsiteX40" fmla="*/ 8086 w 10068"/>
                  <a:gd name="connsiteY40" fmla="*/ 4843 h 10000"/>
                  <a:gd name="connsiteX41" fmla="*/ 8218 w 10068"/>
                  <a:gd name="connsiteY41" fmla="*/ 5029 h 10000"/>
                  <a:gd name="connsiteX42" fmla="*/ 8367 w 10068"/>
                  <a:gd name="connsiteY42" fmla="*/ 5196 h 10000"/>
                  <a:gd name="connsiteX43" fmla="*/ 8568 w 10068"/>
                  <a:gd name="connsiteY43" fmla="*/ 5365 h 10000"/>
                  <a:gd name="connsiteX44" fmla="*/ 8751 w 10068"/>
                  <a:gd name="connsiteY44" fmla="*/ 5574 h 10000"/>
                  <a:gd name="connsiteX45" fmla="*/ 8900 w 10068"/>
                  <a:gd name="connsiteY45" fmla="*/ 5846 h 10000"/>
                  <a:gd name="connsiteX46" fmla="*/ 9065 w 10068"/>
                  <a:gd name="connsiteY46" fmla="*/ 6138 h 10000"/>
                  <a:gd name="connsiteX47" fmla="*/ 9198 w 10068"/>
                  <a:gd name="connsiteY47" fmla="*/ 6513 h 10000"/>
                  <a:gd name="connsiteX48" fmla="*/ 9298 w 10068"/>
                  <a:gd name="connsiteY48" fmla="*/ 6973 h 10000"/>
                  <a:gd name="connsiteX49" fmla="*/ 9364 w 10068"/>
                  <a:gd name="connsiteY49" fmla="*/ 7475 h 10000"/>
                  <a:gd name="connsiteX50" fmla="*/ 9413 w 10068"/>
                  <a:gd name="connsiteY50" fmla="*/ 7935 h 10000"/>
                  <a:gd name="connsiteX51" fmla="*/ 9413 w 10068"/>
                  <a:gd name="connsiteY51" fmla="*/ 8354 h 10000"/>
                  <a:gd name="connsiteX52" fmla="*/ 9413 w 10068"/>
                  <a:gd name="connsiteY52" fmla="*/ 8686 h 10000"/>
                  <a:gd name="connsiteX53" fmla="*/ 9413 w 10068"/>
                  <a:gd name="connsiteY53" fmla="*/ 8938 h 10000"/>
                  <a:gd name="connsiteX54" fmla="*/ 9379 w 10068"/>
                  <a:gd name="connsiteY54" fmla="*/ 9146 h 10000"/>
                  <a:gd name="connsiteX55" fmla="*/ 9379 w 10068"/>
                  <a:gd name="connsiteY55" fmla="*/ 9314 h 10000"/>
                  <a:gd name="connsiteX56" fmla="*/ 9379 w 10068"/>
                  <a:gd name="connsiteY56" fmla="*/ 9357 h 10000"/>
                  <a:gd name="connsiteX57" fmla="*/ 9429 w 10068"/>
                  <a:gd name="connsiteY57" fmla="*/ 9357 h 10000"/>
                  <a:gd name="connsiteX58" fmla="*/ 9546 w 10068"/>
                  <a:gd name="connsiteY58" fmla="*/ 9440 h 10000"/>
                  <a:gd name="connsiteX59" fmla="*/ 9696 w 10068"/>
                  <a:gd name="connsiteY59" fmla="*/ 9543 h 10000"/>
                  <a:gd name="connsiteX60" fmla="*/ 10042 w 10068"/>
                  <a:gd name="connsiteY60" fmla="*/ 10000 h 10000"/>
                  <a:gd name="connsiteX61" fmla="*/ 9099 w 10068"/>
                  <a:gd name="connsiteY61" fmla="*/ 2668 h 10000"/>
                  <a:gd name="connsiteX62" fmla="*/ 5216 w 10068"/>
                  <a:gd name="connsiteY62" fmla="*/ 1 h 10000"/>
                  <a:gd name="connsiteX63" fmla="*/ 1453 w 10068"/>
                  <a:gd name="connsiteY63"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54 w 10068"/>
                  <a:gd name="connsiteY14" fmla="*/ 5092 h 10000"/>
                  <a:gd name="connsiteX15" fmla="*/ 7173 w 10068"/>
                  <a:gd name="connsiteY15" fmla="*/ 4926 h 10000"/>
                  <a:gd name="connsiteX16" fmla="*/ 7206 w 10068"/>
                  <a:gd name="connsiteY16" fmla="*/ 4736 h 10000"/>
                  <a:gd name="connsiteX17" fmla="*/ 7154 w 10068"/>
                  <a:gd name="connsiteY17" fmla="*/ 4258 h 10000"/>
                  <a:gd name="connsiteX18" fmla="*/ 7290 w 10068"/>
                  <a:gd name="connsiteY18" fmla="*/ 4466 h 10000"/>
                  <a:gd name="connsiteX19" fmla="*/ 7389 w 10068"/>
                  <a:gd name="connsiteY19" fmla="*/ 4632 h 10000"/>
                  <a:gd name="connsiteX20" fmla="*/ 7573 w 10068"/>
                  <a:gd name="connsiteY20" fmla="*/ 4904 h 10000"/>
                  <a:gd name="connsiteX21" fmla="*/ 7638 w 10068"/>
                  <a:gd name="connsiteY21" fmla="*/ 5029 h 10000"/>
                  <a:gd name="connsiteX22" fmla="*/ 7654 w 10068"/>
                  <a:gd name="connsiteY22" fmla="*/ 5072 h 10000"/>
                  <a:gd name="connsiteX23" fmla="*/ 7705 w 10068"/>
                  <a:gd name="connsiteY23" fmla="*/ 5574 h 10000"/>
                  <a:gd name="connsiteX24" fmla="*/ 7737 w 10068"/>
                  <a:gd name="connsiteY24" fmla="*/ 6032 h 10000"/>
                  <a:gd name="connsiteX25" fmla="*/ 7737 w 10068"/>
                  <a:gd name="connsiteY25" fmla="*/ 6243 h 10000"/>
                  <a:gd name="connsiteX26" fmla="*/ 7769 w 10068"/>
                  <a:gd name="connsiteY26" fmla="*/ 6431 h 10000"/>
                  <a:gd name="connsiteX27" fmla="*/ 7785 w 10068"/>
                  <a:gd name="connsiteY27" fmla="*/ 6536 h 10000"/>
                  <a:gd name="connsiteX28" fmla="*/ 7820 w 10068"/>
                  <a:gd name="connsiteY28" fmla="*/ 6576 h 10000"/>
                  <a:gd name="connsiteX29" fmla="*/ 7820 w 10068"/>
                  <a:gd name="connsiteY29" fmla="*/ 6536 h 10000"/>
                  <a:gd name="connsiteX30" fmla="*/ 7870 w 10068"/>
                  <a:gd name="connsiteY30" fmla="*/ 6473 h 10000"/>
                  <a:gd name="connsiteX31" fmla="*/ 7921 w 10068"/>
                  <a:gd name="connsiteY31" fmla="*/ 6368 h 10000"/>
                  <a:gd name="connsiteX32" fmla="*/ 7970 w 10068"/>
                  <a:gd name="connsiteY32" fmla="*/ 6243 h 10000"/>
                  <a:gd name="connsiteX33" fmla="*/ 8103 w 10068"/>
                  <a:gd name="connsiteY33" fmla="*/ 5908 h 10000"/>
                  <a:gd name="connsiteX34" fmla="*/ 8184 w 10068"/>
                  <a:gd name="connsiteY34" fmla="*/ 5468 h 10000"/>
                  <a:gd name="connsiteX35" fmla="*/ 8218 w 10068"/>
                  <a:gd name="connsiteY35" fmla="*/ 5302 h 10000"/>
                  <a:gd name="connsiteX36" fmla="*/ 8218 w 10068"/>
                  <a:gd name="connsiteY36" fmla="*/ 5175 h 10000"/>
                  <a:gd name="connsiteX37" fmla="*/ 8168 w 10068"/>
                  <a:gd name="connsiteY37" fmla="*/ 4968 h 10000"/>
                  <a:gd name="connsiteX38" fmla="*/ 8103 w 10068"/>
                  <a:gd name="connsiteY38" fmla="*/ 4862 h 10000"/>
                  <a:gd name="connsiteX39" fmla="*/ 8086 w 10068"/>
                  <a:gd name="connsiteY39" fmla="*/ 4843 h 10000"/>
                  <a:gd name="connsiteX40" fmla="*/ 8218 w 10068"/>
                  <a:gd name="connsiteY40" fmla="*/ 5029 h 10000"/>
                  <a:gd name="connsiteX41" fmla="*/ 8367 w 10068"/>
                  <a:gd name="connsiteY41" fmla="*/ 5196 h 10000"/>
                  <a:gd name="connsiteX42" fmla="*/ 8568 w 10068"/>
                  <a:gd name="connsiteY42" fmla="*/ 5365 h 10000"/>
                  <a:gd name="connsiteX43" fmla="*/ 8751 w 10068"/>
                  <a:gd name="connsiteY43" fmla="*/ 5574 h 10000"/>
                  <a:gd name="connsiteX44" fmla="*/ 8900 w 10068"/>
                  <a:gd name="connsiteY44" fmla="*/ 5846 h 10000"/>
                  <a:gd name="connsiteX45" fmla="*/ 9065 w 10068"/>
                  <a:gd name="connsiteY45" fmla="*/ 6138 h 10000"/>
                  <a:gd name="connsiteX46" fmla="*/ 9198 w 10068"/>
                  <a:gd name="connsiteY46" fmla="*/ 6513 h 10000"/>
                  <a:gd name="connsiteX47" fmla="*/ 9298 w 10068"/>
                  <a:gd name="connsiteY47" fmla="*/ 6973 h 10000"/>
                  <a:gd name="connsiteX48" fmla="*/ 9364 w 10068"/>
                  <a:gd name="connsiteY48" fmla="*/ 7475 h 10000"/>
                  <a:gd name="connsiteX49" fmla="*/ 9413 w 10068"/>
                  <a:gd name="connsiteY49" fmla="*/ 7935 h 10000"/>
                  <a:gd name="connsiteX50" fmla="*/ 9413 w 10068"/>
                  <a:gd name="connsiteY50" fmla="*/ 8354 h 10000"/>
                  <a:gd name="connsiteX51" fmla="*/ 9413 w 10068"/>
                  <a:gd name="connsiteY51" fmla="*/ 8686 h 10000"/>
                  <a:gd name="connsiteX52" fmla="*/ 9413 w 10068"/>
                  <a:gd name="connsiteY52" fmla="*/ 8938 h 10000"/>
                  <a:gd name="connsiteX53" fmla="*/ 9379 w 10068"/>
                  <a:gd name="connsiteY53" fmla="*/ 9146 h 10000"/>
                  <a:gd name="connsiteX54" fmla="*/ 9379 w 10068"/>
                  <a:gd name="connsiteY54" fmla="*/ 9314 h 10000"/>
                  <a:gd name="connsiteX55" fmla="*/ 9379 w 10068"/>
                  <a:gd name="connsiteY55" fmla="*/ 9357 h 10000"/>
                  <a:gd name="connsiteX56" fmla="*/ 9429 w 10068"/>
                  <a:gd name="connsiteY56" fmla="*/ 9357 h 10000"/>
                  <a:gd name="connsiteX57" fmla="*/ 9546 w 10068"/>
                  <a:gd name="connsiteY57" fmla="*/ 9440 h 10000"/>
                  <a:gd name="connsiteX58" fmla="*/ 9696 w 10068"/>
                  <a:gd name="connsiteY58" fmla="*/ 9543 h 10000"/>
                  <a:gd name="connsiteX59" fmla="*/ 10042 w 10068"/>
                  <a:gd name="connsiteY59" fmla="*/ 10000 h 10000"/>
                  <a:gd name="connsiteX60" fmla="*/ 9099 w 10068"/>
                  <a:gd name="connsiteY60" fmla="*/ 2668 h 10000"/>
                  <a:gd name="connsiteX61" fmla="*/ 5216 w 10068"/>
                  <a:gd name="connsiteY61" fmla="*/ 1 h 10000"/>
                  <a:gd name="connsiteX62" fmla="*/ 1453 w 10068"/>
                  <a:gd name="connsiteY62"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54 w 10068"/>
                  <a:gd name="connsiteY14" fmla="*/ 5092 h 10000"/>
                  <a:gd name="connsiteX15" fmla="*/ 7173 w 10068"/>
                  <a:gd name="connsiteY15" fmla="*/ 4926 h 10000"/>
                  <a:gd name="connsiteX16" fmla="*/ 7154 w 10068"/>
                  <a:gd name="connsiteY16" fmla="*/ 4258 h 10000"/>
                  <a:gd name="connsiteX17" fmla="*/ 7290 w 10068"/>
                  <a:gd name="connsiteY17" fmla="*/ 4466 h 10000"/>
                  <a:gd name="connsiteX18" fmla="*/ 7389 w 10068"/>
                  <a:gd name="connsiteY18" fmla="*/ 4632 h 10000"/>
                  <a:gd name="connsiteX19" fmla="*/ 7573 w 10068"/>
                  <a:gd name="connsiteY19" fmla="*/ 4904 h 10000"/>
                  <a:gd name="connsiteX20" fmla="*/ 7638 w 10068"/>
                  <a:gd name="connsiteY20" fmla="*/ 5029 h 10000"/>
                  <a:gd name="connsiteX21" fmla="*/ 7654 w 10068"/>
                  <a:gd name="connsiteY21" fmla="*/ 5072 h 10000"/>
                  <a:gd name="connsiteX22" fmla="*/ 7705 w 10068"/>
                  <a:gd name="connsiteY22" fmla="*/ 5574 h 10000"/>
                  <a:gd name="connsiteX23" fmla="*/ 7737 w 10068"/>
                  <a:gd name="connsiteY23" fmla="*/ 6032 h 10000"/>
                  <a:gd name="connsiteX24" fmla="*/ 7737 w 10068"/>
                  <a:gd name="connsiteY24" fmla="*/ 6243 h 10000"/>
                  <a:gd name="connsiteX25" fmla="*/ 7769 w 10068"/>
                  <a:gd name="connsiteY25" fmla="*/ 6431 h 10000"/>
                  <a:gd name="connsiteX26" fmla="*/ 7785 w 10068"/>
                  <a:gd name="connsiteY26" fmla="*/ 6536 h 10000"/>
                  <a:gd name="connsiteX27" fmla="*/ 7820 w 10068"/>
                  <a:gd name="connsiteY27" fmla="*/ 6576 h 10000"/>
                  <a:gd name="connsiteX28" fmla="*/ 7820 w 10068"/>
                  <a:gd name="connsiteY28" fmla="*/ 6536 h 10000"/>
                  <a:gd name="connsiteX29" fmla="*/ 7870 w 10068"/>
                  <a:gd name="connsiteY29" fmla="*/ 6473 h 10000"/>
                  <a:gd name="connsiteX30" fmla="*/ 7921 w 10068"/>
                  <a:gd name="connsiteY30" fmla="*/ 6368 h 10000"/>
                  <a:gd name="connsiteX31" fmla="*/ 7970 w 10068"/>
                  <a:gd name="connsiteY31" fmla="*/ 6243 h 10000"/>
                  <a:gd name="connsiteX32" fmla="*/ 8103 w 10068"/>
                  <a:gd name="connsiteY32" fmla="*/ 5908 h 10000"/>
                  <a:gd name="connsiteX33" fmla="*/ 8184 w 10068"/>
                  <a:gd name="connsiteY33" fmla="*/ 5468 h 10000"/>
                  <a:gd name="connsiteX34" fmla="*/ 8218 w 10068"/>
                  <a:gd name="connsiteY34" fmla="*/ 5302 h 10000"/>
                  <a:gd name="connsiteX35" fmla="*/ 8218 w 10068"/>
                  <a:gd name="connsiteY35" fmla="*/ 5175 h 10000"/>
                  <a:gd name="connsiteX36" fmla="*/ 8168 w 10068"/>
                  <a:gd name="connsiteY36" fmla="*/ 4968 h 10000"/>
                  <a:gd name="connsiteX37" fmla="*/ 8103 w 10068"/>
                  <a:gd name="connsiteY37" fmla="*/ 4862 h 10000"/>
                  <a:gd name="connsiteX38" fmla="*/ 8086 w 10068"/>
                  <a:gd name="connsiteY38" fmla="*/ 4843 h 10000"/>
                  <a:gd name="connsiteX39" fmla="*/ 8218 w 10068"/>
                  <a:gd name="connsiteY39" fmla="*/ 5029 h 10000"/>
                  <a:gd name="connsiteX40" fmla="*/ 8367 w 10068"/>
                  <a:gd name="connsiteY40" fmla="*/ 5196 h 10000"/>
                  <a:gd name="connsiteX41" fmla="*/ 8568 w 10068"/>
                  <a:gd name="connsiteY41" fmla="*/ 5365 h 10000"/>
                  <a:gd name="connsiteX42" fmla="*/ 8751 w 10068"/>
                  <a:gd name="connsiteY42" fmla="*/ 5574 h 10000"/>
                  <a:gd name="connsiteX43" fmla="*/ 8900 w 10068"/>
                  <a:gd name="connsiteY43" fmla="*/ 5846 h 10000"/>
                  <a:gd name="connsiteX44" fmla="*/ 9065 w 10068"/>
                  <a:gd name="connsiteY44" fmla="*/ 6138 h 10000"/>
                  <a:gd name="connsiteX45" fmla="*/ 9198 w 10068"/>
                  <a:gd name="connsiteY45" fmla="*/ 6513 h 10000"/>
                  <a:gd name="connsiteX46" fmla="*/ 9298 w 10068"/>
                  <a:gd name="connsiteY46" fmla="*/ 6973 h 10000"/>
                  <a:gd name="connsiteX47" fmla="*/ 9364 w 10068"/>
                  <a:gd name="connsiteY47" fmla="*/ 7475 h 10000"/>
                  <a:gd name="connsiteX48" fmla="*/ 9413 w 10068"/>
                  <a:gd name="connsiteY48" fmla="*/ 7935 h 10000"/>
                  <a:gd name="connsiteX49" fmla="*/ 9413 w 10068"/>
                  <a:gd name="connsiteY49" fmla="*/ 8354 h 10000"/>
                  <a:gd name="connsiteX50" fmla="*/ 9413 w 10068"/>
                  <a:gd name="connsiteY50" fmla="*/ 8686 h 10000"/>
                  <a:gd name="connsiteX51" fmla="*/ 9413 w 10068"/>
                  <a:gd name="connsiteY51" fmla="*/ 8938 h 10000"/>
                  <a:gd name="connsiteX52" fmla="*/ 9379 w 10068"/>
                  <a:gd name="connsiteY52" fmla="*/ 9146 h 10000"/>
                  <a:gd name="connsiteX53" fmla="*/ 9379 w 10068"/>
                  <a:gd name="connsiteY53" fmla="*/ 9314 h 10000"/>
                  <a:gd name="connsiteX54" fmla="*/ 9379 w 10068"/>
                  <a:gd name="connsiteY54" fmla="*/ 9357 h 10000"/>
                  <a:gd name="connsiteX55" fmla="*/ 9429 w 10068"/>
                  <a:gd name="connsiteY55" fmla="*/ 9357 h 10000"/>
                  <a:gd name="connsiteX56" fmla="*/ 9546 w 10068"/>
                  <a:gd name="connsiteY56" fmla="*/ 9440 h 10000"/>
                  <a:gd name="connsiteX57" fmla="*/ 9696 w 10068"/>
                  <a:gd name="connsiteY57" fmla="*/ 9543 h 10000"/>
                  <a:gd name="connsiteX58" fmla="*/ 10042 w 10068"/>
                  <a:gd name="connsiteY58" fmla="*/ 10000 h 10000"/>
                  <a:gd name="connsiteX59" fmla="*/ 9099 w 10068"/>
                  <a:gd name="connsiteY59" fmla="*/ 2668 h 10000"/>
                  <a:gd name="connsiteX60" fmla="*/ 5216 w 10068"/>
                  <a:gd name="connsiteY60" fmla="*/ 1 h 10000"/>
                  <a:gd name="connsiteX61" fmla="*/ 1453 w 10068"/>
                  <a:gd name="connsiteY61"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54 w 10068"/>
                  <a:gd name="connsiteY14" fmla="*/ 5092 h 10000"/>
                  <a:gd name="connsiteX15" fmla="*/ 7154 w 10068"/>
                  <a:gd name="connsiteY15" fmla="*/ 4258 h 10000"/>
                  <a:gd name="connsiteX16" fmla="*/ 7290 w 10068"/>
                  <a:gd name="connsiteY16" fmla="*/ 4466 h 10000"/>
                  <a:gd name="connsiteX17" fmla="*/ 7389 w 10068"/>
                  <a:gd name="connsiteY17" fmla="*/ 4632 h 10000"/>
                  <a:gd name="connsiteX18" fmla="*/ 7573 w 10068"/>
                  <a:gd name="connsiteY18" fmla="*/ 4904 h 10000"/>
                  <a:gd name="connsiteX19" fmla="*/ 7638 w 10068"/>
                  <a:gd name="connsiteY19" fmla="*/ 5029 h 10000"/>
                  <a:gd name="connsiteX20" fmla="*/ 7654 w 10068"/>
                  <a:gd name="connsiteY20" fmla="*/ 5072 h 10000"/>
                  <a:gd name="connsiteX21" fmla="*/ 7705 w 10068"/>
                  <a:gd name="connsiteY21" fmla="*/ 5574 h 10000"/>
                  <a:gd name="connsiteX22" fmla="*/ 7737 w 10068"/>
                  <a:gd name="connsiteY22" fmla="*/ 6032 h 10000"/>
                  <a:gd name="connsiteX23" fmla="*/ 7737 w 10068"/>
                  <a:gd name="connsiteY23" fmla="*/ 6243 h 10000"/>
                  <a:gd name="connsiteX24" fmla="*/ 7769 w 10068"/>
                  <a:gd name="connsiteY24" fmla="*/ 6431 h 10000"/>
                  <a:gd name="connsiteX25" fmla="*/ 7785 w 10068"/>
                  <a:gd name="connsiteY25" fmla="*/ 6536 h 10000"/>
                  <a:gd name="connsiteX26" fmla="*/ 7820 w 10068"/>
                  <a:gd name="connsiteY26" fmla="*/ 6576 h 10000"/>
                  <a:gd name="connsiteX27" fmla="*/ 7820 w 10068"/>
                  <a:gd name="connsiteY27" fmla="*/ 6536 h 10000"/>
                  <a:gd name="connsiteX28" fmla="*/ 7870 w 10068"/>
                  <a:gd name="connsiteY28" fmla="*/ 6473 h 10000"/>
                  <a:gd name="connsiteX29" fmla="*/ 7921 w 10068"/>
                  <a:gd name="connsiteY29" fmla="*/ 6368 h 10000"/>
                  <a:gd name="connsiteX30" fmla="*/ 7970 w 10068"/>
                  <a:gd name="connsiteY30" fmla="*/ 6243 h 10000"/>
                  <a:gd name="connsiteX31" fmla="*/ 8103 w 10068"/>
                  <a:gd name="connsiteY31" fmla="*/ 5908 h 10000"/>
                  <a:gd name="connsiteX32" fmla="*/ 8184 w 10068"/>
                  <a:gd name="connsiteY32" fmla="*/ 5468 h 10000"/>
                  <a:gd name="connsiteX33" fmla="*/ 8218 w 10068"/>
                  <a:gd name="connsiteY33" fmla="*/ 5302 h 10000"/>
                  <a:gd name="connsiteX34" fmla="*/ 8218 w 10068"/>
                  <a:gd name="connsiteY34" fmla="*/ 5175 h 10000"/>
                  <a:gd name="connsiteX35" fmla="*/ 8168 w 10068"/>
                  <a:gd name="connsiteY35" fmla="*/ 4968 h 10000"/>
                  <a:gd name="connsiteX36" fmla="*/ 8103 w 10068"/>
                  <a:gd name="connsiteY36" fmla="*/ 4862 h 10000"/>
                  <a:gd name="connsiteX37" fmla="*/ 8086 w 10068"/>
                  <a:gd name="connsiteY37" fmla="*/ 4843 h 10000"/>
                  <a:gd name="connsiteX38" fmla="*/ 8218 w 10068"/>
                  <a:gd name="connsiteY38" fmla="*/ 5029 h 10000"/>
                  <a:gd name="connsiteX39" fmla="*/ 8367 w 10068"/>
                  <a:gd name="connsiteY39" fmla="*/ 5196 h 10000"/>
                  <a:gd name="connsiteX40" fmla="*/ 8568 w 10068"/>
                  <a:gd name="connsiteY40" fmla="*/ 5365 h 10000"/>
                  <a:gd name="connsiteX41" fmla="*/ 8751 w 10068"/>
                  <a:gd name="connsiteY41" fmla="*/ 5574 h 10000"/>
                  <a:gd name="connsiteX42" fmla="*/ 8900 w 10068"/>
                  <a:gd name="connsiteY42" fmla="*/ 5846 h 10000"/>
                  <a:gd name="connsiteX43" fmla="*/ 9065 w 10068"/>
                  <a:gd name="connsiteY43" fmla="*/ 6138 h 10000"/>
                  <a:gd name="connsiteX44" fmla="*/ 9198 w 10068"/>
                  <a:gd name="connsiteY44" fmla="*/ 6513 h 10000"/>
                  <a:gd name="connsiteX45" fmla="*/ 9298 w 10068"/>
                  <a:gd name="connsiteY45" fmla="*/ 6973 h 10000"/>
                  <a:gd name="connsiteX46" fmla="*/ 9364 w 10068"/>
                  <a:gd name="connsiteY46" fmla="*/ 7475 h 10000"/>
                  <a:gd name="connsiteX47" fmla="*/ 9413 w 10068"/>
                  <a:gd name="connsiteY47" fmla="*/ 7935 h 10000"/>
                  <a:gd name="connsiteX48" fmla="*/ 9413 w 10068"/>
                  <a:gd name="connsiteY48" fmla="*/ 8354 h 10000"/>
                  <a:gd name="connsiteX49" fmla="*/ 9413 w 10068"/>
                  <a:gd name="connsiteY49" fmla="*/ 8686 h 10000"/>
                  <a:gd name="connsiteX50" fmla="*/ 9413 w 10068"/>
                  <a:gd name="connsiteY50" fmla="*/ 8938 h 10000"/>
                  <a:gd name="connsiteX51" fmla="*/ 9379 w 10068"/>
                  <a:gd name="connsiteY51" fmla="*/ 9146 h 10000"/>
                  <a:gd name="connsiteX52" fmla="*/ 9379 w 10068"/>
                  <a:gd name="connsiteY52" fmla="*/ 9314 h 10000"/>
                  <a:gd name="connsiteX53" fmla="*/ 9379 w 10068"/>
                  <a:gd name="connsiteY53" fmla="*/ 9357 h 10000"/>
                  <a:gd name="connsiteX54" fmla="*/ 9429 w 10068"/>
                  <a:gd name="connsiteY54" fmla="*/ 9357 h 10000"/>
                  <a:gd name="connsiteX55" fmla="*/ 9546 w 10068"/>
                  <a:gd name="connsiteY55" fmla="*/ 9440 h 10000"/>
                  <a:gd name="connsiteX56" fmla="*/ 9696 w 10068"/>
                  <a:gd name="connsiteY56" fmla="*/ 9543 h 10000"/>
                  <a:gd name="connsiteX57" fmla="*/ 10042 w 10068"/>
                  <a:gd name="connsiteY57" fmla="*/ 10000 h 10000"/>
                  <a:gd name="connsiteX58" fmla="*/ 9099 w 10068"/>
                  <a:gd name="connsiteY58" fmla="*/ 2668 h 10000"/>
                  <a:gd name="connsiteX59" fmla="*/ 5216 w 10068"/>
                  <a:gd name="connsiteY59" fmla="*/ 1 h 10000"/>
                  <a:gd name="connsiteX60" fmla="*/ 1453 w 10068"/>
                  <a:gd name="connsiteY60"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54 w 10068"/>
                  <a:gd name="connsiteY14" fmla="*/ 4258 h 10000"/>
                  <a:gd name="connsiteX15" fmla="*/ 7290 w 10068"/>
                  <a:gd name="connsiteY15" fmla="*/ 4466 h 10000"/>
                  <a:gd name="connsiteX16" fmla="*/ 7389 w 10068"/>
                  <a:gd name="connsiteY16" fmla="*/ 4632 h 10000"/>
                  <a:gd name="connsiteX17" fmla="*/ 7573 w 10068"/>
                  <a:gd name="connsiteY17" fmla="*/ 4904 h 10000"/>
                  <a:gd name="connsiteX18" fmla="*/ 7638 w 10068"/>
                  <a:gd name="connsiteY18" fmla="*/ 5029 h 10000"/>
                  <a:gd name="connsiteX19" fmla="*/ 7654 w 10068"/>
                  <a:gd name="connsiteY19" fmla="*/ 5072 h 10000"/>
                  <a:gd name="connsiteX20" fmla="*/ 7705 w 10068"/>
                  <a:gd name="connsiteY20" fmla="*/ 5574 h 10000"/>
                  <a:gd name="connsiteX21" fmla="*/ 7737 w 10068"/>
                  <a:gd name="connsiteY21" fmla="*/ 6032 h 10000"/>
                  <a:gd name="connsiteX22" fmla="*/ 7737 w 10068"/>
                  <a:gd name="connsiteY22" fmla="*/ 6243 h 10000"/>
                  <a:gd name="connsiteX23" fmla="*/ 7769 w 10068"/>
                  <a:gd name="connsiteY23" fmla="*/ 6431 h 10000"/>
                  <a:gd name="connsiteX24" fmla="*/ 7785 w 10068"/>
                  <a:gd name="connsiteY24" fmla="*/ 6536 h 10000"/>
                  <a:gd name="connsiteX25" fmla="*/ 7820 w 10068"/>
                  <a:gd name="connsiteY25" fmla="*/ 6576 h 10000"/>
                  <a:gd name="connsiteX26" fmla="*/ 7820 w 10068"/>
                  <a:gd name="connsiteY26" fmla="*/ 6536 h 10000"/>
                  <a:gd name="connsiteX27" fmla="*/ 7870 w 10068"/>
                  <a:gd name="connsiteY27" fmla="*/ 6473 h 10000"/>
                  <a:gd name="connsiteX28" fmla="*/ 7921 w 10068"/>
                  <a:gd name="connsiteY28" fmla="*/ 6368 h 10000"/>
                  <a:gd name="connsiteX29" fmla="*/ 7970 w 10068"/>
                  <a:gd name="connsiteY29" fmla="*/ 6243 h 10000"/>
                  <a:gd name="connsiteX30" fmla="*/ 8103 w 10068"/>
                  <a:gd name="connsiteY30" fmla="*/ 5908 h 10000"/>
                  <a:gd name="connsiteX31" fmla="*/ 8184 w 10068"/>
                  <a:gd name="connsiteY31" fmla="*/ 5468 h 10000"/>
                  <a:gd name="connsiteX32" fmla="*/ 8218 w 10068"/>
                  <a:gd name="connsiteY32" fmla="*/ 5302 h 10000"/>
                  <a:gd name="connsiteX33" fmla="*/ 8218 w 10068"/>
                  <a:gd name="connsiteY33" fmla="*/ 5175 h 10000"/>
                  <a:gd name="connsiteX34" fmla="*/ 8168 w 10068"/>
                  <a:gd name="connsiteY34" fmla="*/ 4968 h 10000"/>
                  <a:gd name="connsiteX35" fmla="*/ 8103 w 10068"/>
                  <a:gd name="connsiteY35" fmla="*/ 4862 h 10000"/>
                  <a:gd name="connsiteX36" fmla="*/ 8086 w 10068"/>
                  <a:gd name="connsiteY36" fmla="*/ 4843 h 10000"/>
                  <a:gd name="connsiteX37" fmla="*/ 8218 w 10068"/>
                  <a:gd name="connsiteY37" fmla="*/ 5029 h 10000"/>
                  <a:gd name="connsiteX38" fmla="*/ 8367 w 10068"/>
                  <a:gd name="connsiteY38" fmla="*/ 5196 h 10000"/>
                  <a:gd name="connsiteX39" fmla="*/ 8568 w 10068"/>
                  <a:gd name="connsiteY39" fmla="*/ 5365 h 10000"/>
                  <a:gd name="connsiteX40" fmla="*/ 8751 w 10068"/>
                  <a:gd name="connsiteY40" fmla="*/ 5574 h 10000"/>
                  <a:gd name="connsiteX41" fmla="*/ 8900 w 10068"/>
                  <a:gd name="connsiteY41" fmla="*/ 5846 h 10000"/>
                  <a:gd name="connsiteX42" fmla="*/ 9065 w 10068"/>
                  <a:gd name="connsiteY42" fmla="*/ 6138 h 10000"/>
                  <a:gd name="connsiteX43" fmla="*/ 9198 w 10068"/>
                  <a:gd name="connsiteY43" fmla="*/ 6513 h 10000"/>
                  <a:gd name="connsiteX44" fmla="*/ 9298 w 10068"/>
                  <a:gd name="connsiteY44" fmla="*/ 6973 h 10000"/>
                  <a:gd name="connsiteX45" fmla="*/ 9364 w 10068"/>
                  <a:gd name="connsiteY45" fmla="*/ 7475 h 10000"/>
                  <a:gd name="connsiteX46" fmla="*/ 9413 w 10068"/>
                  <a:gd name="connsiteY46" fmla="*/ 7935 h 10000"/>
                  <a:gd name="connsiteX47" fmla="*/ 9413 w 10068"/>
                  <a:gd name="connsiteY47" fmla="*/ 8354 h 10000"/>
                  <a:gd name="connsiteX48" fmla="*/ 9413 w 10068"/>
                  <a:gd name="connsiteY48" fmla="*/ 8686 h 10000"/>
                  <a:gd name="connsiteX49" fmla="*/ 9413 w 10068"/>
                  <a:gd name="connsiteY49" fmla="*/ 8938 h 10000"/>
                  <a:gd name="connsiteX50" fmla="*/ 9379 w 10068"/>
                  <a:gd name="connsiteY50" fmla="*/ 9146 h 10000"/>
                  <a:gd name="connsiteX51" fmla="*/ 9379 w 10068"/>
                  <a:gd name="connsiteY51" fmla="*/ 9314 h 10000"/>
                  <a:gd name="connsiteX52" fmla="*/ 9379 w 10068"/>
                  <a:gd name="connsiteY52" fmla="*/ 9357 h 10000"/>
                  <a:gd name="connsiteX53" fmla="*/ 9429 w 10068"/>
                  <a:gd name="connsiteY53" fmla="*/ 9357 h 10000"/>
                  <a:gd name="connsiteX54" fmla="*/ 9546 w 10068"/>
                  <a:gd name="connsiteY54" fmla="*/ 9440 h 10000"/>
                  <a:gd name="connsiteX55" fmla="*/ 9696 w 10068"/>
                  <a:gd name="connsiteY55" fmla="*/ 9543 h 10000"/>
                  <a:gd name="connsiteX56" fmla="*/ 10042 w 10068"/>
                  <a:gd name="connsiteY56" fmla="*/ 10000 h 10000"/>
                  <a:gd name="connsiteX57" fmla="*/ 9099 w 10068"/>
                  <a:gd name="connsiteY57" fmla="*/ 2668 h 10000"/>
                  <a:gd name="connsiteX58" fmla="*/ 5216 w 10068"/>
                  <a:gd name="connsiteY58" fmla="*/ 1 h 10000"/>
                  <a:gd name="connsiteX59" fmla="*/ 1453 w 10068"/>
                  <a:gd name="connsiteY59"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54 w 10068"/>
                  <a:gd name="connsiteY14" fmla="*/ 4258 h 10000"/>
                  <a:gd name="connsiteX15" fmla="*/ 7290 w 10068"/>
                  <a:gd name="connsiteY15" fmla="*/ 4466 h 10000"/>
                  <a:gd name="connsiteX16" fmla="*/ 7389 w 10068"/>
                  <a:gd name="connsiteY16" fmla="*/ 4632 h 10000"/>
                  <a:gd name="connsiteX17" fmla="*/ 7573 w 10068"/>
                  <a:gd name="connsiteY17" fmla="*/ 4904 h 10000"/>
                  <a:gd name="connsiteX18" fmla="*/ 7638 w 10068"/>
                  <a:gd name="connsiteY18" fmla="*/ 5029 h 10000"/>
                  <a:gd name="connsiteX19" fmla="*/ 7654 w 10068"/>
                  <a:gd name="connsiteY19" fmla="*/ 5072 h 10000"/>
                  <a:gd name="connsiteX20" fmla="*/ 7705 w 10068"/>
                  <a:gd name="connsiteY20" fmla="*/ 5574 h 10000"/>
                  <a:gd name="connsiteX21" fmla="*/ 7737 w 10068"/>
                  <a:gd name="connsiteY21" fmla="*/ 6032 h 10000"/>
                  <a:gd name="connsiteX22" fmla="*/ 7737 w 10068"/>
                  <a:gd name="connsiteY22" fmla="*/ 6243 h 10000"/>
                  <a:gd name="connsiteX23" fmla="*/ 7769 w 10068"/>
                  <a:gd name="connsiteY23" fmla="*/ 6431 h 10000"/>
                  <a:gd name="connsiteX24" fmla="*/ 7785 w 10068"/>
                  <a:gd name="connsiteY24" fmla="*/ 6536 h 10000"/>
                  <a:gd name="connsiteX25" fmla="*/ 7820 w 10068"/>
                  <a:gd name="connsiteY25" fmla="*/ 6576 h 10000"/>
                  <a:gd name="connsiteX26" fmla="*/ 7820 w 10068"/>
                  <a:gd name="connsiteY26" fmla="*/ 6536 h 10000"/>
                  <a:gd name="connsiteX27" fmla="*/ 7870 w 10068"/>
                  <a:gd name="connsiteY27" fmla="*/ 6473 h 10000"/>
                  <a:gd name="connsiteX28" fmla="*/ 7921 w 10068"/>
                  <a:gd name="connsiteY28" fmla="*/ 6368 h 10000"/>
                  <a:gd name="connsiteX29" fmla="*/ 7970 w 10068"/>
                  <a:gd name="connsiteY29" fmla="*/ 6243 h 10000"/>
                  <a:gd name="connsiteX30" fmla="*/ 8103 w 10068"/>
                  <a:gd name="connsiteY30" fmla="*/ 5908 h 10000"/>
                  <a:gd name="connsiteX31" fmla="*/ 8184 w 10068"/>
                  <a:gd name="connsiteY31" fmla="*/ 5468 h 10000"/>
                  <a:gd name="connsiteX32" fmla="*/ 8218 w 10068"/>
                  <a:gd name="connsiteY32" fmla="*/ 5302 h 10000"/>
                  <a:gd name="connsiteX33" fmla="*/ 8218 w 10068"/>
                  <a:gd name="connsiteY33" fmla="*/ 5175 h 10000"/>
                  <a:gd name="connsiteX34" fmla="*/ 8168 w 10068"/>
                  <a:gd name="connsiteY34" fmla="*/ 4968 h 10000"/>
                  <a:gd name="connsiteX35" fmla="*/ 8103 w 10068"/>
                  <a:gd name="connsiteY35" fmla="*/ 4862 h 10000"/>
                  <a:gd name="connsiteX36" fmla="*/ 8086 w 10068"/>
                  <a:gd name="connsiteY36" fmla="*/ 4843 h 10000"/>
                  <a:gd name="connsiteX37" fmla="*/ 8218 w 10068"/>
                  <a:gd name="connsiteY37" fmla="*/ 5029 h 10000"/>
                  <a:gd name="connsiteX38" fmla="*/ 8367 w 10068"/>
                  <a:gd name="connsiteY38" fmla="*/ 5196 h 10000"/>
                  <a:gd name="connsiteX39" fmla="*/ 8568 w 10068"/>
                  <a:gd name="connsiteY39" fmla="*/ 5365 h 10000"/>
                  <a:gd name="connsiteX40" fmla="*/ 8751 w 10068"/>
                  <a:gd name="connsiteY40" fmla="*/ 5574 h 10000"/>
                  <a:gd name="connsiteX41" fmla="*/ 8900 w 10068"/>
                  <a:gd name="connsiteY41" fmla="*/ 5846 h 10000"/>
                  <a:gd name="connsiteX42" fmla="*/ 9065 w 10068"/>
                  <a:gd name="connsiteY42" fmla="*/ 6138 h 10000"/>
                  <a:gd name="connsiteX43" fmla="*/ 9198 w 10068"/>
                  <a:gd name="connsiteY43" fmla="*/ 6513 h 10000"/>
                  <a:gd name="connsiteX44" fmla="*/ 9298 w 10068"/>
                  <a:gd name="connsiteY44" fmla="*/ 6973 h 10000"/>
                  <a:gd name="connsiteX45" fmla="*/ 9364 w 10068"/>
                  <a:gd name="connsiteY45" fmla="*/ 7475 h 10000"/>
                  <a:gd name="connsiteX46" fmla="*/ 9413 w 10068"/>
                  <a:gd name="connsiteY46" fmla="*/ 7935 h 10000"/>
                  <a:gd name="connsiteX47" fmla="*/ 9413 w 10068"/>
                  <a:gd name="connsiteY47" fmla="*/ 8354 h 10000"/>
                  <a:gd name="connsiteX48" fmla="*/ 9413 w 10068"/>
                  <a:gd name="connsiteY48" fmla="*/ 8686 h 10000"/>
                  <a:gd name="connsiteX49" fmla="*/ 9413 w 10068"/>
                  <a:gd name="connsiteY49" fmla="*/ 8938 h 10000"/>
                  <a:gd name="connsiteX50" fmla="*/ 9379 w 10068"/>
                  <a:gd name="connsiteY50" fmla="*/ 9146 h 10000"/>
                  <a:gd name="connsiteX51" fmla="*/ 9379 w 10068"/>
                  <a:gd name="connsiteY51" fmla="*/ 9314 h 10000"/>
                  <a:gd name="connsiteX52" fmla="*/ 9379 w 10068"/>
                  <a:gd name="connsiteY52" fmla="*/ 9357 h 10000"/>
                  <a:gd name="connsiteX53" fmla="*/ 9429 w 10068"/>
                  <a:gd name="connsiteY53" fmla="*/ 9357 h 10000"/>
                  <a:gd name="connsiteX54" fmla="*/ 9546 w 10068"/>
                  <a:gd name="connsiteY54" fmla="*/ 9440 h 10000"/>
                  <a:gd name="connsiteX55" fmla="*/ 9696 w 10068"/>
                  <a:gd name="connsiteY55" fmla="*/ 9543 h 10000"/>
                  <a:gd name="connsiteX56" fmla="*/ 10042 w 10068"/>
                  <a:gd name="connsiteY56" fmla="*/ 10000 h 10000"/>
                  <a:gd name="connsiteX57" fmla="*/ 9099 w 10068"/>
                  <a:gd name="connsiteY57" fmla="*/ 2668 h 10000"/>
                  <a:gd name="connsiteX58" fmla="*/ 5216 w 10068"/>
                  <a:gd name="connsiteY58" fmla="*/ 1 h 10000"/>
                  <a:gd name="connsiteX59" fmla="*/ 1453 w 10068"/>
                  <a:gd name="connsiteY59"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37 w 10068"/>
                  <a:gd name="connsiteY14" fmla="*/ 4173 h 10000"/>
                  <a:gd name="connsiteX15" fmla="*/ 7290 w 10068"/>
                  <a:gd name="connsiteY15" fmla="*/ 4466 h 10000"/>
                  <a:gd name="connsiteX16" fmla="*/ 7389 w 10068"/>
                  <a:gd name="connsiteY16" fmla="*/ 4632 h 10000"/>
                  <a:gd name="connsiteX17" fmla="*/ 7573 w 10068"/>
                  <a:gd name="connsiteY17" fmla="*/ 4904 h 10000"/>
                  <a:gd name="connsiteX18" fmla="*/ 7638 w 10068"/>
                  <a:gd name="connsiteY18" fmla="*/ 5029 h 10000"/>
                  <a:gd name="connsiteX19" fmla="*/ 7654 w 10068"/>
                  <a:gd name="connsiteY19" fmla="*/ 5072 h 10000"/>
                  <a:gd name="connsiteX20" fmla="*/ 7705 w 10068"/>
                  <a:gd name="connsiteY20" fmla="*/ 5574 h 10000"/>
                  <a:gd name="connsiteX21" fmla="*/ 7737 w 10068"/>
                  <a:gd name="connsiteY21" fmla="*/ 6032 h 10000"/>
                  <a:gd name="connsiteX22" fmla="*/ 7737 w 10068"/>
                  <a:gd name="connsiteY22" fmla="*/ 6243 h 10000"/>
                  <a:gd name="connsiteX23" fmla="*/ 7769 w 10068"/>
                  <a:gd name="connsiteY23" fmla="*/ 6431 h 10000"/>
                  <a:gd name="connsiteX24" fmla="*/ 7785 w 10068"/>
                  <a:gd name="connsiteY24" fmla="*/ 6536 h 10000"/>
                  <a:gd name="connsiteX25" fmla="*/ 7820 w 10068"/>
                  <a:gd name="connsiteY25" fmla="*/ 6576 h 10000"/>
                  <a:gd name="connsiteX26" fmla="*/ 7820 w 10068"/>
                  <a:gd name="connsiteY26" fmla="*/ 6536 h 10000"/>
                  <a:gd name="connsiteX27" fmla="*/ 7870 w 10068"/>
                  <a:gd name="connsiteY27" fmla="*/ 6473 h 10000"/>
                  <a:gd name="connsiteX28" fmla="*/ 7921 w 10068"/>
                  <a:gd name="connsiteY28" fmla="*/ 6368 h 10000"/>
                  <a:gd name="connsiteX29" fmla="*/ 7970 w 10068"/>
                  <a:gd name="connsiteY29" fmla="*/ 6243 h 10000"/>
                  <a:gd name="connsiteX30" fmla="*/ 8103 w 10068"/>
                  <a:gd name="connsiteY30" fmla="*/ 5908 h 10000"/>
                  <a:gd name="connsiteX31" fmla="*/ 8184 w 10068"/>
                  <a:gd name="connsiteY31" fmla="*/ 5468 h 10000"/>
                  <a:gd name="connsiteX32" fmla="*/ 8218 w 10068"/>
                  <a:gd name="connsiteY32" fmla="*/ 5302 h 10000"/>
                  <a:gd name="connsiteX33" fmla="*/ 8218 w 10068"/>
                  <a:gd name="connsiteY33" fmla="*/ 5175 h 10000"/>
                  <a:gd name="connsiteX34" fmla="*/ 8168 w 10068"/>
                  <a:gd name="connsiteY34" fmla="*/ 4968 h 10000"/>
                  <a:gd name="connsiteX35" fmla="*/ 8103 w 10068"/>
                  <a:gd name="connsiteY35" fmla="*/ 4862 h 10000"/>
                  <a:gd name="connsiteX36" fmla="*/ 8086 w 10068"/>
                  <a:gd name="connsiteY36" fmla="*/ 4843 h 10000"/>
                  <a:gd name="connsiteX37" fmla="*/ 8218 w 10068"/>
                  <a:gd name="connsiteY37" fmla="*/ 5029 h 10000"/>
                  <a:gd name="connsiteX38" fmla="*/ 8367 w 10068"/>
                  <a:gd name="connsiteY38" fmla="*/ 5196 h 10000"/>
                  <a:gd name="connsiteX39" fmla="*/ 8568 w 10068"/>
                  <a:gd name="connsiteY39" fmla="*/ 5365 h 10000"/>
                  <a:gd name="connsiteX40" fmla="*/ 8751 w 10068"/>
                  <a:gd name="connsiteY40" fmla="*/ 5574 h 10000"/>
                  <a:gd name="connsiteX41" fmla="*/ 8900 w 10068"/>
                  <a:gd name="connsiteY41" fmla="*/ 5846 h 10000"/>
                  <a:gd name="connsiteX42" fmla="*/ 9065 w 10068"/>
                  <a:gd name="connsiteY42" fmla="*/ 6138 h 10000"/>
                  <a:gd name="connsiteX43" fmla="*/ 9198 w 10068"/>
                  <a:gd name="connsiteY43" fmla="*/ 6513 h 10000"/>
                  <a:gd name="connsiteX44" fmla="*/ 9298 w 10068"/>
                  <a:gd name="connsiteY44" fmla="*/ 6973 h 10000"/>
                  <a:gd name="connsiteX45" fmla="*/ 9364 w 10068"/>
                  <a:gd name="connsiteY45" fmla="*/ 7475 h 10000"/>
                  <a:gd name="connsiteX46" fmla="*/ 9413 w 10068"/>
                  <a:gd name="connsiteY46" fmla="*/ 7935 h 10000"/>
                  <a:gd name="connsiteX47" fmla="*/ 9413 w 10068"/>
                  <a:gd name="connsiteY47" fmla="*/ 8354 h 10000"/>
                  <a:gd name="connsiteX48" fmla="*/ 9413 w 10068"/>
                  <a:gd name="connsiteY48" fmla="*/ 8686 h 10000"/>
                  <a:gd name="connsiteX49" fmla="*/ 9413 w 10068"/>
                  <a:gd name="connsiteY49" fmla="*/ 8938 h 10000"/>
                  <a:gd name="connsiteX50" fmla="*/ 9379 w 10068"/>
                  <a:gd name="connsiteY50" fmla="*/ 9146 h 10000"/>
                  <a:gd name="connsiteX51" fmla="*/ 9379 w 10068"/>
                  <a:gd name="connsiteY51" fmla="*/ 9314 h 10000"/>
                  <a:gd name="connsiteX52" fmla="*/ 9379 w 10068"/>
                  <a:gd name="connsiteY52" fmla="*/ 9357 h 10000"/>
                  <a:gd name="connsiteX53" fmla="*/ 9429 w 10068"/>
                  <a:gd name="connsiteY53" fmla="*/ 9357 h 10000"/>
                  <a:gd name="connsiteX54" fmla="*/ 9546 w 10068"/>
                  <a:gd name="connsiteY54" fmla="*/ 9440 h 10000"/>
                  <a:gd name="connsiteX55" fmla="*/ 9696 w 10068"/>
                  <a:gd name="connsiteY55" fmla="*/ 9543 h 10000"/>
                  <a:gd name="connsiteX56" fmla="*/ 10042 w 10068"/>
                  <a:gd name="connsiteY56" fmla="*/ 10000 h 10000"/>
                  <a:gd name="connsiteX57" fmla="*/ 9099 w 10068"/>
                  <a:gd name="connsiteY57" fmla="*/ 2668 h 10000"/>
                  <a:gd name="connsiteX58" fmla="*/ 5216 w 10068"/>
                  <a:gd name="connsiteY58" fmla="*/ 1 h 10000"/>
                  <a:gd name="connsiteX59" fmla="*/ 1453 w 10068"/>
                  <a:gd name="connsiteY59"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37 w 10068"/>
                  <a:gd name="connsiteY14" fmla="*/ 4173 h 10000"/>
                  <a:gd name="connsiteX15" fmla="*/ 7290 w 10068"/>
                  <a:gd name="connsiteY15" fmla="*/ 4466 h 10000"/>
                  <a:gd name="connsiteX16" fmla="*/ 7389 w 10068"/>
                  <a:gd name="connsiteY16" fmla="*/ 4632 h 10000"/>
                  <a:gd name="connsiteX17" fmla="*/ 7573 w 10068"/>
                  <a:gd name="connsiteY17" fmla="*/ 4904 h 10000"/>
                  <a:gd name="connsiteX18" fmla="*/ 7638 w 10068"/>
                  <a:gd name="connsiteY18" fmla="*/ 5029 h 10000"/>
                  <a:gd name="connsiteX19" fmla="*/ 7654 w 10068"/>
                  <a:gd name="connsiteY19" fmla="*/ 5072 h 10000"/>
                  <a:gd name="connsiteX20" fmla="*/ 7705 w 10068"/>
                  <a:gd name="connsiteY20" fmla="*/ 5574 h 10000"/>
                  <a:gd name="connsiteX21" fmla="*/ 7737 w 10068"/>
                  <a:gd name="connsiteY21" fmla="*/ 6032 h 10000"/>
                  <a:gd name="connsiteX22" fmla="*/ 7737 w 10068"/>
                  <a:gd name="connsiteY22" fmla="*/ 6243 h 10000"/>
                  <a:gd name="connsiteX23" fmla="*/ 7769 w 10068"/>
                  <a:gd name="connsiteY23" fmla="*/ 6431 h 10000"/>
                  <a:gd name="connsiteX24" fmla="*/ 7785 w 10068"/>
                  <a:gd name="connsiteY24" fmla="*/ 6536 h 10000"/>
                  <a:gd name="connsiteX25" fmla="*/ 7820 w 10068"/>
                  <a:gd name="connsiteY25" fmla="*/ 6576 h 10000"/>
                  <a:gd name="connsiteX26" fmla="*/ 7820 w 10068"/>
                  <a:gd name="connsiteY26" fmla="*/ 6536 h 10000"/>
                  <a:gd name="connsiteX27" fmla="*/ 7870 w 10068"/>
                  <a:gd name="connsiteY27" fmla="*/ 6473 h 10000"/>
                  <a:gd name="connsiteX28" fmla="*/ 7921 w 10068"/>
                  <a:gd name="connsiteY28" fmla="*/ 6368 h 10000"/>
                  <a:gd name="connsiteX29" fmla="*/ 7970 w 10068"/>
                  <a:gd name="connsiteY29" fmla="*/ 6243 h 10000"/>
                  <a:gd name="connsiteX30" fmla="*/ 8103 w 10068"/>
                  <a:gd name="connsiteY30" fmla="*/ 5908 h 10000"/>
                  <a:gd name="connsiteX31" fmla="*/ 8184 w 10068"/>
                  <a:gd name="connsiteY31" fmla="*/ 5468 h 10000"/>
                  <a:gd name="connsiteX32" fmla="*/ 8218 w 10068"/>
                  <a:gd name="connsiteY32" fmla="*/ 5302 h 10000"/>
                  <a:gd name="connsiteX33" fmla="*/ 8218 w 10068"/>
                  <a:gd name="connsiteY33" fmla="*/ 5175 h 10000"/>
                  <a:gd name="connsiteX34" fmla="*/ 8168 w 10068"/>
                  <a:gd name="connsiteY34" fmla="*/ 4968 h 10000"/>
                  <a:gd name="connsiteX35" fmla="*/ 8103 w 10068"/>
                  <a:gd name="connsiteY35" fmla="*/ 4862 h 10000"/>
                  <a:gd name="connsiteX36" fmla="*/ 8086 w 10068"/>
                  <a:gd name="connsiteY36" fmla="*/ 4843 h 10000"/>
                  <a:gd name="connsiteX37" fmla="*/ 8218 w 10068"/>
                  <a:gd name="connsiteY37" fmla="*/ 5029 h 10000"/>
                  <a:gd name="connsiteX38" fmla="*/ 8367 w 10068"/>
                  <a:gd name="connsiteY38" fmla="*/ 5196 h 10000"/>
                  <a:gd name="connsiteX39" fmla="*/ 8568 w 10068"/>
                  <a:gd name="connsiteY39" fmla="*/ 5365 h 10000"/>
                  <a:gd name="connsiteX40" fmla="*/ 8751 w 10068"/>
                  <a:gd name="connsiteY40" fmla="*/ 5574 h 10000"/>
                  <a:gd name="connsiteX41" fmla="*/ 8900 w 10068"/>
                  <a:gd name="connsiteY41" fmla="*/ 5846 h 10000"/>
                  <a:gd name="connsiteX42" fmla="*/ 9065 w 10068"/>
                  <a:gd name="connsiteY42" fmla="*/ 6138 h 10000"/>
                  <a:gd name="connsiteX43" fmla="*/ 9198 w 10068"/>
                  <a:gd name="connsiteY43" fmla="*/ 6513 h 10000"/>
                  <a:gd name="connsiteX44" fmla="*/ 9298 w 10068"/>
                  <a:gd name="connsiteY44" fmla="*/ 6973 h 10000"/>
                  <a:gd name="connsiteX45" fmla="*/ 9364 w 10068"/>
                  <a:gd name="connsiteY45" fmla="*/ 7475 h 10000"/>
                  <a:gd name="connsiteX46" fmla="*/ 9413 w 10068"/>
                  <a:gd name="connsiteY46" fmla="*/ 7935 h 10000"/>
                  <a:gd name="connsiteX47" fmla="*/ 9413 w 10068"/>
                  <a:gd name="connsiteY47" fmla="*/ 8354 h 10000"/>
                  <a:gd name="connsiteX48" fmla="*/ 9413 w 10068"/>
                  <a:gd name="connsiteY48" fmla="*/ 8686 h 10000"/>
                  <a:gd name="connsiteX49" fmla="*/ 9413 w 10068"/>
                  <a:gd name="connsiteY49" fmla="*/ 8938 h 10000"/>
                  <a:gd name="connsiteX50" fmla="*/ 9379 w 10068"/>
                  <a:gd name="connsiteY50" fmla="*/ 9146 h 10000"/>
                  <a:gd name="connsiteX51" fmla="*/ 9379 w 10068"/>
                  <a:gd name="connsiteY51" fmla="*/ 9314 h 10000"/>
                  <a:gd name="connsiteX52" fmla="*/ 9379 w 10068"/>
                  <a:gd name="connsiteY52" fmla="*/ 9357 h 10000"/>
                  <a:gd name="connsiteX53" fmla="*/ 9429 w 10068"/>
                  <a:gd name="connsiteY53" fmla="*/ 9357 h 10000"/>
                  <a:gd name="connsiteX54" fmla="*/ 9546 w 10068"/>
                  <a:gd name="connsiteY54" fmla="*/ 9440 h 10000"/>
                  <a:gd name="connsiteX55" fmla="*/ 9696 w 10068"/>
                  <a:gd name="connsiteY55" fmla="*/ 9543 h 10000"/>
                  <a:gd name="connsiteX56" fmla="*/ 10042 w 10068"/>
                  <a:gd name="connsiteY56" fmla="*/ 10000 h 10000"/>
                  <a:gd name="connsiteX57" fmla="*/ 9099 w 10068"/>
                  <a:gd name="connsiteY57" fmla="*/ 2668 h 10000"/>
                  <a:gd name="connsiteX58" fmla="*/ 5216 w 10068"/>
                  <a:gd name="connsiteY58" fmla="*/ 1 h 10000"/>
                  <a:gd name="connsiteX59" fmla="*/ 1453 w 10068"/>
                  <a:gd name="connsiteY59"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37 w 10068"/>
                  <a:gd name="connsiteY14" fmla="*/ 4173 h 10000"/>
                  <a:gd name="connsiteX15" fmla="*/ 7290 w 10068"/>
                  <a:gd name="connsiteY15" fmla="*/ 4466 h 10000"/>
                  <a:gd name="connsiteX16" fmla="*/ 7389 w 10068"/>
                  <a:gd name="connsiteY16" fmla="*/ 4632 h 10000"/>
                  <a:gd name="connsiteX17" fmla="*/ 7573 w 10068"/>
                  <a:gd name="connsiteY17" fmla="*/ 4904 h 10000"/>
                  <a:gd name="connsiteX18" fmla="*/ 7638 w 10068"/>
                  <a:gd name="connsiteY18" fmla="*/ 5029 h 10000"/>
                  <a:gd name="connsiteX19" fmla="*/ 7654 w 10068"/>
                  <a:gd name="connsiteY19" fmla="*/ 5072 h 10000"/>
                  <a:gd name="connsiteX20" fmla="*/ 7705 w 10068"/>
                  <a:gd name="connsiteY20" fmla="*/ 5574 h 10000"/>
                  <a:gd name="connsiteX21" fmla="*/ 7737 w 10068"/>
                  <a:gd name="connsiteY21" fmla="*/ 6032 h 10000"/>
                  <a:gd name="connsiteX22" fmla="*/ 7737 w 10068"/>
                  <a:gd name="connsiteY22" fmla="*/ 6243 h 10000"/>
                  <a:gd name="connsiteX23" fmla="*/ 7769 w 10068"/>
                  <a:gd name="connsiteY23" fmla="*/ 6431 h 10000"/>
                  <a:gd name="connsiteX24" fmla="*/ 7785 w 10068"/>
                  <a:gd name="connsiteY24" fmla="*/ 6536 h 10000"/>
                  <a:gd name="connsiteX25" fmla="*/ 7820 w 10068"/>
                  <a:gd name="connsiteY25" fmla="*/ 6576 h 10000"/>
                  <a:gd name="connsiteX26" fmla="*/ 7820 w 10068"/>
                  <a:gd name="connsiteY26" fmla="*/ 6536 h 10000"/>
                  <a:gd name="connsiteX27" fmla="*/ 7870 w 10068"/>
                  <a:gd name="connsiteY27" fmla="*/ 6473 h 10000"/>
                  <a:gd name="connsiteX28" fmla="*/ 7921 w 10068"/>
                  <a:gd name="connsiteY28" fmla="*/ 6368 h 10000"/>
                  <a:gd name="connsiteX29" fmla="*/ 7970 w 10068"/>
                  <a:gd name="connsiteY29" fmla="*/ 6243 h 10000"/>
                  <a:gd name="connsiteX30" fmla="*/ 8103 w 10068"/>
                  <a:gd name="connsiteY30" fmla="*/ 5908 h 10000"/>
                  <a:gd name="connsiteX31" fmla="*/ 8184 w 10068"/>
                  <a:gd name="connsiteY31" fmla="*/ 5468 h 10000"/>
                  <a:gd name="connsiteX32" fmla="*/ 8218 w 10068"/>
                  <a:gd name="connsiteY32" fmla="*/ 5302 h 10000"/>
                  <a:gd name="connsiteX33" fmla="*/ 8218 w 10068"/>
                  <a:gd name="connsiteY33" fmla="*/ 5175 h 10000"/>
                  <a:gd name="connsiteX34" fmla="*/ 8168 w 10068"/>
                  <a:gd name="connsiteY34" fmla="*/ 4968 h 10000"/>
                  <a:gd name="connsiteX35" fmla="*/ 8103 w 10068"/>
                  <a:gd name="connsiteY35" fmla="*/ 4862 h 10000"/>
                  <a:gd name="connsiteX36" fmla="*/ 8086 w 10068"/>
                  <a:gd name="connsiteY36" fmla="*/ 4843 h 10000"/>
                  <a:gd name="connsiteX37" fmla="*/ 8218 w 10068"/>
                  <a:gd name="connsiteY37" fmla="*/ 5029 h 10000"/>
                  <a:gd name="connsiteX38" fmla="*/ 8367 w 10068"/>
                  <a:gd name="connsiteY38" fmla="*/ 5196 h 10000"/>
                  <a:gd name="connsiteX39" fmla="*/ 8568 w 10068"/>
                  <a:gd name="connsiteY39" fmla="*/ 5365 h 10000"/>
                  <a:gd name="connsiteX40" fmla="*/ 8751 w 10068"/>
                  <a:gd name="connsiteY40" fmla="*/ 5574 h 10000"/>
                  <a:gd name="connsiteX41" fmla="*/ 8900 w 10068"/>
                  <a:gd name="connsiteY41" fmla="*/ 5846 h 10000"/>
                  <a:gd name="connsiteX42" fmla="*/ 9065 w 10068"/>
                  <a:gd name="connsiteY42" fmla="*/ 6138 h 10000"/>
                  <a:gd name="connsiteX43" fmla="*/ 9198 w 10068"/>
                  <a:gd name="connsiteY43" fmla="*/ 6513 h 10000"/>
                  <a:gd name="connsiteX44" fmla="*/ 9298 w 10068"/>
                  <a:gd name="connsiteY44" fmla="*/ 6973 h 10000"/>
                  <a:gd name="connsiteX45" fmla="*/ 9364 w 10068"/>
                  <a:gd name="connsiteY45" fmla="*/ 7475 h 10000"/>
                  <a:gd name="connsiteX46" fmla="*/ 9413 w 10068"/>
                  <a:gd name="connsiteY46" fmla="*/ 7935 h 10000"/>
                  <a:gd name="connsiteX47" fmla="*/ 9413 w 10068"/>
                  <a:gd name="connsiteY47" fmla="*/ 8354 h 10000"/>
                  <a:gd name="connsiteX48" fmla="*/ 9413 w 10068"/>
                  <a:gd name="connsiteY48" fmla="*/ 8686 h 10000"/>
                  <a:gd name="connsiteX49" fmla="*/ 9413 w 10068"/>
                  <a:gd name="connsiteY49" fmla="*/ 8938 h 10000"/>
                  <a:gd name="connsiteX50" fmla="*/ 9379 w 10068"/>
                  <a:gd name="connsiteY50" fmla="*/ 9146 h 10000"/>
                  <a:gd name="connsiteX51" fmla="*/ 9379 w 10068"/>
                  <a:gd name="connsiteY51" fmla="*/ 9314 h 10000"/>
                  <a:gd name="connsiteX52" fmla="*/ 9379 w 10068"/>
                  <a:gd name="connsiteY52" fmla="*/ 9357 h 10000"/>
                  <a:gd name="connsiteX53" fmla="*/ 9429 w 10068"/>
                  <a:gd name="connsiteY53" fmla="*/ 9357 h 10000"/>
                  <a:gd name="connsiteX54" fmla="*/ 9546 w 10068"/>
                  <a:gd name="connsiteY54" fmla="*/ 9440 h 10000"/>
                  <a:gd name="connsiteX55" fmla="*/ 9696 w 10068"/>
                  <a:gd name="connsiteY55" fmla="*/ 9543 h 10000"/>
                  <a:gd name="connsiteX56" fmla="*/ 10042 w 10068"/>
                  <a:gd name="connsiteY56" fmla="*/ 10000 h 10000"/>
                  <a:gd name="connsiteX57" fmla="*/ 9099 w 10068"/>
                  <a:gd name="connsiteY57" fmla="*/ 2668 h 10000"/>
                  <a:gd name="connsiteX58" fmla="*/ 5216 w 10068"/>
                  <a:gd name="connsiteY58" fmla="*/ 1 h 10000"/>
                  <a:gd name="connsiteX59" fmla="*/ 1453 w 10068"/>
                  <a:gd name="connsiteY59"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290 w 10068"/>
                  <a:gd name="connsiteY15" fmla="*/ 4466 h 10000"/>
                  <a:gd name="connsiteX16" fmla="*/ 7389 w 10068"/>
                  <a:gd name="connsiteY16" fmla="*/ 4632 h 10000"/>
                  <a:gd name="connsiteX17" fmla="*/ 7573 w 10068"/>
                  <a:gd name="connsiteY17" fmla="*/ 4904 h 10000"/>
                  <a:gd name="connsiteX18" fmla="*/ 7638 w 10068"/>
                  <a:gd name="connsiteY18" fmla="*/ 5029 h 10000"/>
                  <a:gd name="connsiteX19" fmla="*/ 7654 w 10068"/>
                  <a:gd name="connsiteY19" fmla="*/ 5072 h 10000"/>
                  <a:gd name="connsiteX20" fmla="*/ 7705 w 10068"/>
                  <a:gd name="connsiteY20" fmla="*/ 5574 h 10000"/>
                  <a:gd name="connsiteX21" fmla="*/ 7737 w 10068"/>
                  <a:gd name="connsiteY21" fmla="*/ 6032 h 10000"/>
                  <a:gd name="connsiteX22" fmla="*/ 7737 w 10068"/>
                  <a:gd name="connsiteY22" fmla="*/ 6243 h 10000"/>
                  <a:gd name="connsiteX23" fmla="*/ 7769 w 10068"/>
                  <a:gd name="connsiteY23" fmla="*/ 6431 h 10000"/>
                  <a:gd name="connsiteX24" fmla="*/ 7785 w 10068"/>
                  <a:gd name="connsiteY24" fmla="*/ 6536 h 10000"/>
                  <a:gd name="connsiteX25" fmla="*/ 7820 w 10068"/>
                  <a:gd name="connsiteY25" fmla="*/ 6576 h 10000"/>
                  <a:gd name="connsiteX26" fmla="*/ 7820 w 10068"/>
                  <a:gd name="connsiteY26" fmla="*/ 6536 h 10000"/>
                  <a:gd name="connsiteX27" fmla="*/ 7870 w 10068"/>
                  <a:gd name="connsiteY27" fmla="*/ 6473 h 10000"/>
                  <a:gd name="connsiteX28" fmla="*/ 7921 w 10068"/>
                  <a:gd name="connsiteY28" fmla="*/ 6368 h 10000"/>
                  <a:gd name="connsiteX29" fmla="*/ 7970 w 10068"/>
                  <a:gd name="connsiteY29" fmla="*/ 6243 h 10000"/>
                  <a:gd name="connsiteX30" fmla="*/ 8103 w 10068"/>
                  <a:gd name="connsiteY30" fmla="*/ 5908 h 10000"/>
                  <a:gd name="connsiteX31" fmla="*/ 8184 w 10068"/>
                  <a:gd name="connsiteY31" fmla="*/ 5468 h 10000"/>
                  <a:gd name="connsiteX32" fmla="*/ 8218 w 10068"/>
                  <a:gd name="connsiteY32" fmla="*/ 5302 h 10000"/>
                  <a:gd name="connsiteX33" fmla="*/ 8218 w 10068"/>
                  <a:gd name="connsiteY33" fmla="*/ 5175 h 10000"/>
                  <a:gd name="connsiteX34" fmla="*/ 8168 w 10068"/>
                  <a:gd name="connsiteY34" fmla="*/ 4968 h 10000"/>
                  <a:gd name="connsiteX35" fmla="*/ 8103 w 10068"/>
                  <a:gd name="connsiteY35" fmla="*/ 4862 h 10000"/>
                  <a:gd name="connsiteX36" fmla="*/ 8086 w 10068"/>
                  <a:gd name="connsiteY36" fmla="*/ 4843 h 10000"/>
                  <a:gd name="connsiteX37" fmla="*/ 8218 w 10068"/>
                  <a:gd name="connsiteY37" fmla="*/ 5029 h 10000"/>
                  <a:gd name="connsiteX38" fmla="*/ 8367 w 10068"/>
                  <a:gd name="connsiteY38" fmla="*/ 5196 h 10000"/>
                  <a:gd name="connsiteX39" fmla="*/ 8568 w 10068"/>
                  <a:gd name="connsiteY39" fmla="*/ 5365 h 10000"/>
                  <a:gd name="connsiteX40" fmla="*/ 8751 w 10068"/>
                  <a:gd name="connsiteY40" fmla="*/ 5574 h 10000"/>
                  <a:gd name="connsiteX41" fmla="*/ 8900 w 10068"/>
                  <a:gd name="connsiteY41" fmla="*/ 5846 h 10000"/>
                  <a:gd name="connsiteX42" fmla="*/ 9065 w 10068"/>
                  <a:gd name="connsiteY42" fmla="*/ 6138 h 10000"/>
                  <a:gd name="connsiteX43" fmla="*/ 9198 w 10068"/>
                  <a:gd name="connsiteY43" fmla="*/ 6513 h 10000"/>
                  <a:gd name="connsiteX44" fmla="*/ 9298 w 10068"/>
                  <a:gd name="connsiteY44" fmla="*/ 6973 h 10000"/>
                  <a:gd name="connsiteX45" fmla="*/ 9364 w 10068"/>
                  <a:gd name="connsiteY45" fmla="*/ 7475 h 10000"/>
                  <a:gd name="connsiteX46" fmla="*/ 9413 w 10068"/>
                  <a:gd name="connsiteY46" fmla="*/ 7935 h 10000"/>
                  <a:gd name="connsiteX47" fmla="*/ 9413 w 10068"/>
                  <a:gd name="connsiteY47" fmla="*/ 8354 h 10000"/>
                  <a:gd name="connsiteX48" fmla="*/ 9413 w 10068"/>
                  <a:gd name="connsiteY48" fmla="*/ 8686 h 10000"/>
                  <a:gd name="connsiteX49" fmla="*/ 9413 w 10068"/>
                  <a:gd name="connsiteY49" fmla="*/ 8938 h 10000"/>
                  <a:gd name="connsiteX50" fmla="*/ 9379 w 10068"/>
                  <a:gd name="connsiteY50" fmla="*/ 9146 h 10000"/>
                  <a:gd name="connsiteX51" fmla="*/ 9379 w 10068"/>
                  <a:gd name="connsiteY51" fmla="*/ 9314 h 10000"/>
                  <a:gd name="connsiteX52" fmla="*/ 9379 w 10068"/>
                  <a:gd name="connsiteY52" fmla="*/ 9357 h 10000"/>
                  <a:gd name="connsiteX53" fmla="*/ 9429 w 10068"/>
                  <a:gd name="connsiteY53" fmla="*/ 9357 h 10000"/>
                  <a:gd name="connsiteX54" fmla="*/ 9546 w 10068"/>
                  <a:gd name="connsiteY54" fmla="*/ 9440 h 10000"/>
                  <a:gd name="connsiteX55" fmla="*/ 9696 w 10068"/>
                  <a:gd name="connsiteY55" fmla="*/ 9543 h 10000"/>
                  <a:gd name="connsiteX56" fmla="*/ 10042 w 10068"/>
                  <a:gd name="connsiteY56" fmla="*/ 10000 h 10000"/>
                  <a:gd name="connsiteX57" fmla="*/ 9099 w 10068"/>
                  <a:gd name="connsiteY57" fmla="*/ 2668 h 10000"/>
                  <a:gd name="connsiteX58" fmla="*/ 5216 w 10068"/>
                  <a:gd name="connsiteY58" fmla="*/ 1 h 10000"/>
                  <a:gd name="connsiteX59" fmla="*/ 1453 w 10068"/>
                  <a:gd name="connsiteY59"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290 w 10068"/>
                  <a:gd name="connsiteY15" fmla="*/ 4466 h 10000"/>
                  <a:gd name="connsiteX16" fmla="*/ 7389 w 10068"/>
                  <a:gd name="connsiteY16" fmla="*/ 4632 h 10000"/>
                  <a:gd name="connsiteX17" fmla="*/ 7573 w 10068"/>
                  <a:gd name="connsiteY17" fmla="*/ 4904 h 10000"/>
                  <a:gd name="connsiteX18" fmla="*/ 7638 w 10068"/>
                  <a:gd name="connsiteY18" fmla="*/ 5029 h 10000"/>
                  <a:gd name="connsiteX19" fmla="*/ 7654 w 10068"/>
                  <a:gd name="connsiteY19" fmla="*/ 5072 h 10000"/>
                  <a:gd name="connsiteX20" fmla="*/ 7705 w 10068"/>
                  <a:gd name="connsiteY20" fmla="*/ 5574 h 10000"/>
                  <a:gd name="connsiteX21" fmla="*/ 7737 w 10068"/>
                  <a:gd name="connsiteY21" fmla="*/ 6032 h 10000"/>
                  <a:gd name="connsiteX22" fmla="*/ 7737 w 10068"/>
                  <a:gd name="connsiteY22" fmla="*/ 6243 h 10000"/>
                  <a:gd name="connsiteX23" fmla="*/ 7769 w 10068"/>
                  <a:gd name="connsiteY23" fmla="*/ 6431 h 10000"/>
                  <a:gd name="connsiteX24" fmla="*/ 7785 w 10068"/>
                  <a:gd name="connsiteY24" fmla="*/ 6536 h 10000"/>
                  <a:gd name="connsiteX25" fmla="*/ 7820 w 10068"/>
                  <a:gd name="connsiteY25" fmla="*/ 6576 h 10000"/>
                  <a:gd name="connsiteX26" fmla="*/ 7820 w 10068"/>
                  <a:gd name="connsiteY26" fmla="*/ 6536 h 10000"/>
                  <a:gd name="connsiteX27" fmla="*/ 7870 w 10068"/>
                  <a:gd name="connsiteY27" fmla="*/ 6473 h 10000"/>
                  <a:gd name="connsiteX28" fmla="*/ 7921 w 10068"/>
                  <a:gd name="connsiteY28" fmla="*/ 6368 h 10000"/>
                  <a:gd name="connsiteX29" fmla="*/ 7970 w 10068"/>
                  <a:gd name="connsiteY29" fmla="*/ 6243 h 10000"/>
                  <a:gd name="connsiteX30" fmla="*/ 8103 w 10068"/>
                  <a:gd name="connsiteY30" fmla="*/ 5908 h 10000"/>
                  <a:gd name="connsiteX31" fmla="*/ 8184 w 10068"/>
                  <a:gd name="connsiteY31" fmla="*/ 5468 h 10000"/>
                  <a:gd name="connsiteX32" fmla="*/ 8218 w 10068"/>
                  <a:gd name="connsiteY32" fmla="*/ 5302 h 10000"/>
                  <a:gd name="connsiteX33" fmla="*/ 8218 w 10068"/>
                  <a:gd name="connsiteY33" fmla="*/ 5175 h 10000"/>
                  <a:gd name="connsiteX34" fmla="*/ 8168 w 10068"/>
                  <a:gd name="connsiteY34" fmla="*/ 4968 h 10000"/>
                  <a:gd name="connsiteX35" fmla="*/ 8103 w 10068"/>
                  <a:gd name="connsiteY35" fmla="*/ 4862 h 10000"/>
                  <a:gd name="connsiteX36" fmla="*/ 8086 w 10068"/>
                  <a:gd name="connsiteY36" fmla="*/ 4843 h 10000"/>
                  <a:gd name="connsiteX37" fmla="*/ 8218 w 10068"/>
                  <a:gd name="connsiteY37" fmla="*/ 5029 h 10000"/>
                  <a:gd name="connsiteX38" fmla="*/ 8367 w 10068"/>
                  <a:gd name="connsiteY38" fmla="*/ 5196 h 10000"/>
                  <a:gd name="connsiteX39" fmla="*/ 8568 w 10068"/>
                  <a:gd name="connsiteY39" fmla="*/ 5365 h 10000"/>
                  <a:gd name="connsiteX40" fmla="*/ 8751 w 10068"/>
                  <a:gd name="connsiteY40" fmla="*/ 5574 h 10000"/>
                  <a:gd name="connsiteX41" fmla="*/ 8900 w 10068"/>
                  <a:gd name="connsiteY41" fmla="*/ 5846 h 10000"/>
                  <a:gd name="connsiteX42" fmla="*/ 9065 w 10068"/>
                  <a:gd name="connsiteY42" fmla="*/ 6138 h 10000"/>
                  <a:gd name="connsiteX43" fmla="*/ 9198 w 10068"/>
                  <a:gd name="connsiteY43" fmla="*/ 6513 h 10000"/>
                  <a:gd name="connsiteX44" fmla="*/ 9298 w 10068"/>
                  <a:gd name="connsiteY44" fmla="*/ 6973 h 10000"/>
                  <a:gd name="connsiteX45" fmla="*/ 9364 w 10068"/>
                  <a:gd name="connsiteY45" fmla="*/ 7475 h 10000"/>
                  <a:gd name="connsiteX46" fmla="*/ 9413 w 10068"/>
                  <a:gd name="connsiteY46" fmla="*/ 7935 h 10000"/>
                  <a:gd name="connsiteX47" fmla="*/ 9413 w 10068"/>
                  <a:gd name="connsiteY47" fmla="*/ 8354 h 10000"/>
                  <a:gd name="connsiteX48" fmla="*/ 9413 w 10068"/>
                  <a:gd name="connsiteY48" fmla="*/ 8686 h 10000"/>
                  <a:gd name="connsiteX49" fmla="*/ 9413 w 10068"/>
                  <a:gd name="connsiteY49" fmla="*/ 8938 h 10000"/>
                  <a:gd name="connsiteX50" fmla="*/ 9379 w 10068"/>
                  <a:gd name="connsiteY50" fmla="*/ 9146 h 10000"/>
                  <a:gd name="connsiteX51" fmla="*/ 9379 w 10068"/>
                  <a:gd name="connsiteY51" fmla="*/ 9314 h 10000"/>
                  <a:gd name="connsiteX52" fmla="*/ 9379 w 10068"/>
                  <a:gd name="connsiteY52" fmla="*/ 9357 h 10000"/>
                  <a:gd name="connsiteX53" fmla="*/ 9429 w 10068"/>
                  <a:gd name="connsiteY53" fmla="*/ 9357 h 10000"/>
                  <a:gd name="connsiteX54" fmla="*/ 9546 w 10068"/>
                  <a:gd name="connsiteY54" fmla="*/ 9440 h 10000"/>
                  <a:gd name="connsiteX55" fmla="*/ 9696 w 10068"/>
                  <a:gd name="connsiteY55" fmla="*/ 9543 h 10000"/>
                  <a:gd name="connsiteX56" fmla="*/ 10042 w 10068"/>
                  <a:gd name="connsiteY56" fmla="*/ 10000 h 10000"/>
                  <a:gd name="connsiteX57" fmla="*/ 9099 w 10068"/>
                  <a:gd name="connsiteY57" fmla="*/ 2668 h 10000"/>
                  <a:gd name="connsiteX58" fmla="*/ 5216 w 10068"/>
                  <a:gd name="connsiteY58" fmla="*/ 1 h 10000"/>
                  <a:gd name="connsiteX59" fmla="*/ 1453 w 10068"/>
                  <a:gd name="connsiteY59"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290 w 10068"/>
                  <a:gd name="connsiteY15" fmla="*/ 4466 h 10000"/>
                  <a:gd name="connsiteX16" fmla="*/ 7573 w 10068"/>
                  <a:gd name="connsiteY16" fmla="*/ 4904 h 10000"/>
                  <a:gd name="connsiteX17" fmla="*/ 7638 w 10068"/>
                  <a:gd name="connsiteY17" fmla="*/ 5029 h 10000"/>
                  <a:gd name="connsiteX18" fmla="*/ 7654 w 10068"/>
                  <a:gd name="connsiteY18" fmla="*/ 5072 h 10000"/>
                  <a:gd name="connsiteX19" fmla="*/ 7705 w 10068"/>
                  <a:gd name="connsiteY19" fmla="*/ 5574 h 10000"/>
                  <a:gd name="connsiteX20" fmla="*/ 7737 w 10068"/>
                  <a:gd name="connsiteY20" fmla="*/ 6032 h 10000"/>
                  <a:gd name="connsiteX21" fmla="*/ 7737 w 10068"/>
                  <a:gd name="connsiteY21" fmla="*/ 6243 h 10000"/>
                  <a:gd name="connsiteX22" fmla="*/ 7769 w 10068"/>
                  <a:gd name="connsiteY22" fmla="*/ 6431 h 10000"/>
                  <a:gd name="connsiteX23" fmla="*/ 7785 w 10068"/>
                  <a:gd name="connsiteY23" fmla="*/ 6536 h 10000"/>
                  <a:gd name="connsiteX24" fmla="*/ 7820 w 10068"/>
                  <a:gd name="connsiteY24" fmla="*/ 6576 h 10000"/>
                  <a:gd name="connsiteX25" fmla="*/ 7820 w 10068"/>
                  <a:gd name="connsiteY25" fmla="*/ 6536 h 10000"/>
                  <a:gd name="connsiteX26" fmla="*/ 7870 w 10068"/>
                  <a:gd name="connsiteY26" fmla="*/ 6473 h 10000"/>
                  <a:gd name="connsiteX27" fmla="*/ 7921 w 10068"/>
                  <a:gd name="connsiteY27" fmla="*/ 6368 h 10000"/>
                  <a:gd name="connsiteX28" fmla="*/ 7970 w 10068"/>
                  <a:gd name="connsiteY28" fmla="*/ 6243 h 10000"/>
                  <a:gd name="connsiteX29" fmla="*/ 8103 w 10068"/>
                  <a:gd name="connsiteY29" fmla="*/ 5908 h 10000"/>
                  <a:gd name="connsiteX30" fmla="*/ 8184 w 10068"/>
                  <a:gd name="connsiteY30" fmla="*/ 5468 h 10000"/>
                  <a:gd name="connsiteX31" fmla="*/ 8218 w 10068"/>
                  <a:gd name="connsiteY31" fmla="*/ 5302 h 10000"/>
                  <a:gd name="connsiteX32" fmla="*/ 8218 w 10068"/>
                  <a:gd name="connsiteY32" fmla="*/ 5175 h 10000"/>
                  <a:gd name="connsiteX33" fmla="*/ 8168 w 10068"/>
                  <a:gd name="connsiteY33" fmla="*/ 4968 h 10000"/>
                  <a:gd name="connsiteX34" fmla="*/ 8103 w 10068"/>
                  <a:gd name="connsiteY34" fmla="*/ 4862 h 10000"/>
                  <a:gd name="connsiteX35" fmla="*/ 8086 w 10068"/>
                  <a:gd name="connsiteY35" fmla="*/ 4843 h 10000"/>
                  <a:gd name="connsiteX36" fmla="*/ 8218 w 10068"/>
                  <a:gd name="connsiteY36" fmla="*/ 5029 h 10000"/>
                  <a:gd name="connsiteX37" fmla="*/ 8367 w 10068"/>
                  <a:gd name="connsiteY37" fmla="*/ 5196 h 10000"/>
                  <a:gd name="connsiteX38" fmla="*/ 8568 w 10068"/>
                  <a:gd name="connsiteY38" fmla="*/ 5365 h 10000"/>
                  <a:gd name="connsiteX39" fmla="*/ 8751 w 10068"/>
                  <a:gd name="connsiteY39" fmla="*/ 5574 h 10000"/>
                  <a:gd name="connsiteX40" fmla="*/ 8900 w 10068"/>
                  <a:gd name="connsiteY40" fmla="*/ 5846 h 10000"/>
                  <a:gd name="connsiteX41" fmla="*/ 9065 w 10068"/>
                  <a:gd name="connsiteY41" fmla="*/ 6138 h 10000"/>
                  <a:gd name="connsiteX42" fmla="*/ 9198 w 10068"/>
                  <a:gd name="connsiteY42" fmla="*/ 6513 h 10000"/>
                  <a:gd name="connsiteX43" fmla="*/ 9298 w 10068"/>
                  <a:gd name="connsiteY43" fmla="*/ 6973 h 10000"/>
                  <a:gd name="connsiteX44" fmla="*/ 9364 w 10068"/>
                  <a:gd name="connsiteY44" fmla="*/ 7475 h 10000"/>
                  <a:gd name="connsiteX45" fmla="*/ 9413 w 10068"/>
                  <a:gd name="connsiteY45" fmla="*/ 7935 h 10000"/>
                  <a:gd name="connsiteX46" fmla="*/ 9413 w 10068"/>
                  <a:gd name="connsiteY46" fmla="*/ 8354 h 10000"/>
                  <a:gd name="connsiteX47" fmla="*/ 9413 w 10068"/>
                  <a:gd name="connsiteY47" fmla="*/ 8686 h 10000"/>
                  <a:gd name="connsiteX48" fmla="*/ 9413 w 10068"/>
                  <a:gd name="connsiteY48" fmla="*/ 8938 h 10000"/>
                  <a:gd name="connsiteX49" fmla="*/ 9379 w 10068"/>
                  <a:gd name="connsiteY49" fmla="*/ 9146 h 10000"/>
                  <a:gd name="connsiteX50" fmla="*/ 9379 w 10068"/>
                  <a:gd name="connsiteY50" fmla="*/ 9314 h 10000"/>
                  <a:gd name="connsiteX51" fmla="*/ 9379 w 10068"/>
                  <a:gd name="connsiteY51" fmla="*/ 9357 h 10000"/>
                  <a:gd name="connsiteX52" fmla="*/ 9429 w 10068"/>
                  <a:gd name="connsiteY52" fmla="*/ 9357 h 10000"/>
                  <a:gd name="connsiteX53" fmla="*/ 9546 w 10068"/>
                  <a:gd name="connsiteY53" fmla="*/ 9440 h 10000"/>
                  <a:gd name="connsiteX54" fmla="*/ 9696 w 10068"/>
                  <a:gd name="connsiteY54" fmla="*/ 9543 h 10000"/>
                  <a:gd name="connsiteX55" fmla="*/ 10042 w 10068"/>
                  <a:gd name="connsiteY55" fmla="*/ 10000 h 10000"/>
                  <a:gd name="connsiteX56" fmla="*/ 9099 w 10068"/>
                  <a:gd name="connsiteY56" fmla="*/ 2668 h 10000"/>
                  <a:gd name="connsiteX57" fmla="*/ 5216 w 10068"/>
                  <a:gd name="connsiteY57" fmla="*/ 1 h 10000"/>
                  <a:gd name="connsiteX58" fmla="*/ 1453 w 10068"/>
                  <a:gd name="connsiteY58"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573 w 10068"/>
                  <a:gd name="connsiteY15" fmla="*/ 4904 h 10000"/>
                  <a:gd name="connsiteX16" fmla="*/ 7638 w 10068"/>
                  <a:gd name="connsiteY16" fmla="*/ 5029 h 10000"/>
                  <a:gd name="connsiteX17" fmla="*/ 7654 w 10068"/>
                  <a:gd name="connsiteY17" fmla="*/ 5072 h 10000"/>
                  <a:gd name="connsiteX18" fmla="*/ 7705 w 10068"/>
                  <a:gd name="connsiteY18" fmla="*/ 5574 h 10000"/>
                  <a:gd name="connsiteX19" fmla="*/ 7737 w 10068"/>
                  <a:gd name="connsiteY19" fmla="*/ 6032 h 10000"/>
                  <a:gd name="connsiteX20" fmla="*/ 7737 w 10068"/>
                  <a:gd name="connsiteY20" fmla="*/ 6243 h 10000"/>
                  <a:gd name="connsiteX21" fmla="*/ 7769 w 10068"/>
                  <a:gd name="connsiteY21" fmla="*/ 6431 h 10000"/>
                  <a:gd name="connsiteX22" fmla="*/ 7785 w 10068"/>
                  <a:gd name="connsiteY22" fmla="*/ 6536 h 10000"/>
                  <a:gd name="connsiteX23" fmla="*/ 7820 w 10068"/>
                  <a:gd name="connsiteY23" fmla="*/ 6576 h 10000"/>
                  <a:gd name="connsiteX24" fmla="*/ 7820 w 10068"/>
                  <a:gd name="connsiteY24" fmla="*/ 6536 h 10000"/>
                  <a:gd name="connsiteX25" fmla="*/ 7870 w 10068"/>
                  <a:gd name="connsiteY25" fmla="*/ 6473 h 10000"/>
                  <a:gd name="connsiteX26" fmla="*/ 7921 w 10068"/>
                  <a:gd name="connsiteY26" fmla="*/ 6368 h 10000"/>
                  <a:gd name="connsiteX27" fmla="*/ 7970 w 10068"/>
                  <a:gd name="connsiteY27" fmla="*/ 6243 h 10000"/>
                  <a:gd name="connsiteX28" fmla="*/ 8103 w 10068"/>
                  <a:gd name="connsiteY28" fmla="*/ 5908 h 10000"/>
                  <a:gd name="connsiteX29" fmla="*/ 8184 w 10068"/>
                  <a:gd name="connsiteY29" fmla="*/ 5468 h 10000"/>
                  <a:gd name="connsiteX30" fmla="*/ 8218 w 10068"/>
                  <a:gd name="connsiteY30" fmla="*/ 5302 h 10000"/>
                  <a:gd name="connsiteX31" fmla="*/ 8218 w 10068"/>
                  <a:gd name="connsiteY31" fmla="*/ 5175 h 10000"/>
                  <a:gd name="connsiteX32" fmla="*/ 8168 w 10068"/>
                  <a:gd name="connsiteY32" fmla="*/ 4968 h 10000"/>
                  <a:gd name="connsiteX33" fmla="*/ 8103 w 10068"/>
                  <a:gd name="connsiteY33" fmla="*/ 4862 h 10000"/>
                  <a:gd name="connsiteX34" fmla="*/ 8086 w 10068"/>
                  <a:gd name="connsiteY34" fmla="*/ 4843 h 10000"/>
                  <a:gd name="connsiteX35" fmla="*/ 8218 w 10068"/>
                  <a:gd name="connsiteY35" fmla="*/ 5029 h 10000"/>
                  <a:gd name="connsiteX36" fmla="*/ 8367 w 10068"/>
                  <a:gd name="connsiteY36" fmla="*/ 5196 h 10000"/>
                  <a:gd name="connsiteX37" fmla="*/ 8568 w 10068"/>
                  <a:gd name="connsiteY37" fmla="*/ 5365 h 10000"/>
                  <a:gd name="connsiteX38" fmla="*/ 8751 w 10068"/>
                  <a:gd name="connsiteY38" fmla="*/ 5574 h 10000"/>
                  <a:gd name="connsiteX39" fmla="*/ 8900 w 10068"/>
                  <a:gd name="connsiteY39" fmla="*/ 5846 h 10000"/>
                  <a:gd name="connsiteX40" fmla="*/ 9065 w 10068"/>
                  <a:gd name="connsiteY40" fmla="*/ 6138 h 10000"/>
                  <a:gd name="connsiteX41" fmla="*/ 9198 w 10068"/>
                  <a:gd name="connsiteY41" fmla="*/ 6513 h 10000"/>
                  <a:gd name="connsiteX42" fmla="*/ 9298 w 10068"/>
                  <a:gd name="connsiteY42" fmla="*/ 6973 h 10000"/>
                  <a:gd name="connsiteX43" fmla="*/ 9364 w 10068"/>
                  <a:gd name="connsiteY43" fmla="*/ 7475 h 10000"/>
                  <a:gd name="connsiteX44" fmla="*/ 9413 w 10068"/>
                  <a:gd name="connsiteY44" fmla="*/ 7935 h 10000"/>
                  <a:gd name="connsiteX45" fmla="*/ 9413 w 10068"/>
                  <a:gd name="connsiteY45" fmla="*/ 8354 h 10000"/>
                  <a:gd name="connsiteX46" fmla="*/ 9413 w 10068"/>
                  <a:gd name="connsiteY46" fmla="*/ 8686 h 10000"/>
                  <a:gd name="connsiteX47" fmla="*/ 9413 w 10068"/>
                  <a:gd name="connsiteY47" fmla="*/ 8938 h 10000"/>
                  <a:gd name="connsiteX48" fmla="*/ 9379 w 10068"/>
                  <a:gd name="connsiteY48" fmla="*/ 9146 h 10000"/>
                  <a:gd name="connsiteX49" fmla="*/ 9379 w 10068"/>
                  <a:gd name="connsiteY49" fmla="*/ 9314 h 10000"/>
                  <a:gd name="connsiteX50" fmla="*/ 9379 w 10068"/>
                  <a:gd name="connsiteY50" fmla="*/ 9357 h 10000"/>
                  <a:gd name="connsiteX51" fmla="*/ 9429 w 10068"/>
                  <a:gd name="connsiteY51" fmla="*/ 9357 h 10000"/>
                  <a:gd name="connsiteX52" fmla="*/ 9546 w 10068"/>
                  <a:gd name="connsiteY52" fmla="*/ 9440 h 10000"/>
                  <a:gd name="connsiteX53" fmla="*/ 9696 w 10068"/>
                  <a:gd name="connsiteY53" fmla="*/ 9543 h 10000"/>
                  <a:gd name="connsiteX54" fmla="*/ 10042 w 10068"/>
                  <a:gd name="connsiteY54" fmla="*/ 10000 h 10000"/>
                  <a:gd name="connsiteX55" fmla="*/ 9099 w 10068"/>
                  <a:gd name="connsiteY55" fmla="*/ 2668 h 10000"/>
                  <a:gd name="connsiteX56" fmla="*/ 5216 w 10068"/>
                  <a:gd name="connsiteY56" fmla="*/ 1 h 10000"/>
                  <a:gd name="connsiteX57" fmla="*/ 1453 w 10068"/>
                  <a:gd name="connsiteY57"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573 w 10068"/>
                  <a:gd name="connsiteY15" fmla="*/ 4904 h 10000"/>
                  <a:gd name="connsiteX16" fmla="*/ 7638 w 10068"/>
                  <a:gd name="connsiteY16" fmla="*/ 5029 h 10000"/>
                  <a:gd name="connsiteX17" fmla="*/ 7654 w 10068"/>
                  <a:gd name="connsiteY17" fmla="*/ 5072 h 10000"/>
                  <a:gd name="connsiteX18" fmla="*/ 7705 w 10068"/>
                  <a:gd name="connsiteY18" fmla="*/ 5574 h 10000"/>
                  <a:gd name="connsiteX19" fmla="*/ 7737 w 10068"/>
                  <a:gd name="connsiteY19" fmla="*/ 6032 h 10000"/>
                  <a:gd name="connsiteX20" fmla="*/ 7737 w 10068"/>
                  <a:gd name="connsiteY20" fmla="*/ 6243 h 10000"/>
                  <a:gd name="connsiteX21" fmla="*/ 7769 w 10068"/>
                  <a:gd name="connsiteY21" fmla="*/ 6431 h 10000"/>
                  <a:gd name="connsiteX22" fmla="*/ 7785 w 10068"/>
                  <a:gd name="connsiteY22" fmla="*/ 6536 h 10000"/>
                  <a:gd name="connsiteX23" fmla="*/ 7820 w 10068"/>
                  <a:gd name="connsiteY23" fmla="*/ 6576 h 10000"/>
                  <a:gd name="connsiteX24" fmla="*/ 7870 w 10068"/>
                  <a:gd name="connsiteY24" fmla="*/ 6473 h 10000"/>
                  <a:gd name="connsiteX25" fmla="*/ 7921 w 10068"/>
                  <a:gd name="connsiteY25" fmla="*/ 6368 h 10000"/>
                  <a:gd name="connsiteX26" fmla="*/ 7970 w 10068"/>
                  <a:gd name="connsiteY26" fmla="*/ 6243 h 10000"/>
                  <a:gd name="connsiteX27" fmla="*/ 8103 w 10068"/>
                  <a:gd name="connsiteY27" fmla="*/ 5908 h 10000"/>
                  <a:gd name="connsiteX28" fmla="*/ 8184 w 10068"/>
                  <a:gd name="connsiteY28" fmla="*/ 5468 h 10000"/>
                  <a:gd name="connsiteX29" fmla="*/ 8218 w 10068"/>
                  <a:gd name="connsiteY29" fmla="*/ 5302 h 10000"/>
                  <a:gd name="connsiteX30" fmla="*/ 8218 w 10068"/>
                  <a:gd name="connsiteY30" fmla="*/ 5175 h 10000"/>
                  <a:gd name="connsiteX31" fmla="*/ 8168 w 10068"/>
                  <a:gd name="connsiteY31" fmla="*/ 4968 h 10000"/>
                  <a:gd name="connsiteX32" fmla="*/ 8103 w 10068"/>
                  <a:gd name="connsiteY32" fmla="*/ 4862 h 10000"/>
                  <a:gd name="connsiteX33" fmla="*/ 8086 w 10068"/>
                  <a:gd name="connsiteY33" fmla="*/ 4843 h 10000"/>
                  <a:gd name="connsiteX34" fmla="*/ 8218 w 10068"/>
                  <a:gd name="connsiteY34" fmla="*/ 5029 h 10000"/>
                  <a:gd name="connsiteX35" fmla="*/ 8367 w 10068"/>
                  <a:gd name="connsiteY35" fmla="*/ 5196 h 10000"/>
                  <a:gd name="connsiteX36" fmla="*/ 8568 w 10068"/>
                  <a:gd name="connsiteY36" fmla="*/ 5365 h 10000"/>
                  <a:gd name="connsiteX37" fmla="*/ 8751 w 10068"/>
                  <a:gd name="connsiteY37" fmla="*/ 5574 h 10000"/>
                  <a:gd name="connsiteX38" fmla="*/ 8900 w 10068"/>
                  <a:gd name="connsiteY38" fmla="*/ 5846 h 10000"/>
                  <a:gd name="connsiteX39" fmla="*/ 9065 w 10068"/>
                  <a:gd name="connsiteY39" fmla="*/ 6138 h 10000"/>
                  <a:gd name="connsiteX40" fmla="*/ 9198 w 10068"/>
                  <a:gd name="connsiteY40" fmla="*/ 6513 h 10000"/>
                  <a:gd name="connsiteX41" fmla="*/ 9298 w 10068"/>
                  <a:gd name="connsiteY41" fmla="*/ 6973 h 10000"/>
                  <a:gd name="connsiteX42" fmla="*/ 9364 w 10068"/>
                  <a:gd name="connsiteY42" fmla="*/ 7475 h 10000"/>
                  <a:gd name="connsiteX43" fmla="*/ 9413 w 10068"/>
                  <a:gd name="connsiteY43" fmla="*/ 7935 h 10000"/>
                  <a:gd name="connsiteX44" fmla="*/ 9413 w 10068"/>
                  <a:gd name="connsiteY44" fmla="*/ 8354 h 10000"/>
                  <a:gd name="connsiteX45" fmla="*/ 9413 w 10068"/>
                  <a:gd name="connsiteY45" fmla="*/ 8686 h 10000"/>
                  <a:gd name="connsiteX46" fmla="*/ 9413 w 10068"/>
                  <a:gd name="connsiteY46" fmla="*/ 8938 h 10000"/>
                  <a:gd name="connsiteX47" fmla="*/ 9379 w 10068"/>
                  <a:gd name="connsiteY47" fmla="*/ 9146 h 10000"/>
                  <a:gd name="connsiteX48" fmla="*/ 9379 w 10068"/>
                  <a:gd name="connsiteY48" fmla="*/ 9314 h 10000"/>
                  <a:gd name="connsiteX49" fmla="*/ 9379 w 10068"/>
                  <a:gd name="connsiteY49" fmla="*/ 9357 h 10000"/>
                  <a:gd name="connsiteX50" fmla="*/ 9429 w 10068"/>
                  <a:gd name="connsiteY50" fmla="*/ 9357 h 10000"/>
                  <a:gd name="connsiteX51" fmla="*/ 9546 w 10068"/>
                  <a:gd name="connsiteY51" fmla="*/ 9440 h 10000"/>
                  <a:gd name="connsiteX52" fmla="*/ 9696 w 10068"/>
                  <a:gd name="connsiteY52" fmla="*/ 9543 h 10000"/>
                  <a:gd name="connsiteX53" fmla="*/ 10042 w 10068"/>
                  <a:gd name="connsiteY53" fmla="*/ 10000 h 10000"/>
                  <a:gd name="connsiteX54" fmla="*/ 9099 w 10068"/>
                  <a:gd name="connsiteY54" fmla="*/ 2668 h 10000"/>
                  <a:gd name="connsiteX55" fmla="*/ 5216 w 10068"/>
                  <a:gd name="connsiteY55" fmla="*/ 1 h 10000"/>
                  <a:gd name="connsiteX56" fmla="*/ 1453 w 10068"/>
                  <a:gd name="connsiteY56"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573 w 10068"/>
                  <a:gd name="connsiteY15" fmla="*/ 4904 h 10000"/>
                  <a:gd name="connsiteX16" fmla="*/ 7638 w 10068"/>
                  <a:gd name="connsiteY16" fmla="*/ 5029 h 10000"/>
                  <a:gd name="connsiteX17" fmla="*/ 7654 w 10068"/>
                  <a:gd name="connsiteY17" fmla="*/ 5072 h 10000"/>
                  <a:gd name="connsiteX18" fmla="*/ 7705 w 10068"/>
                  <a:gd name="connsiteY18" fmla="*/ 5574 h 10000"/>
                  <a:gd name="connsiteX19" fmla="*/ 7737 w 10068"/>
                  <a:gd name="connsiteY19" fmla="*/ 6032 h 10000"/>
                  <a:gd name="connsiteX20" fmla="*/ 7737 w 10068"/>
                  <a:gd name="connsiteY20" fmla="*/ 6243 h 10000"/>
                  <a:gd name="connsiteX21" fmla="*/ 7769 w 10068"/>
                  <a:gd name="connsiteY21" fmla="*/ 6431 h 10000"/>
                  <a:gd name="connsiteX22" fmla="*/ 7785 w 10068"/>
                  <a:gd name="connsiteY22" fmla="*/ 6536 h 10000"/>
                  <a:gd name="connsiteX23" fmla="*/ 7820 w 10068"/>
                  <a:gd name="connsiteY23" fmla="*/ 6576 h 10000"/>
                  <a:gd name="connsiteX24" fmla="*/ 7921 w 10068"/>
                  <a:gd name="connsiteY24" fmla="*/ 6368 h 10000"/>
                  <a:gd name="connsiteX25" fmla="*/ 7970 w 10068"/>
                  <a:gd name="connsiteY25" fmla="*/ 6243 h 10000"/>
                  <a:gd name="connsiteX26" fmla="*/ 8103 w 10068"/>
                  <a:gd name="connsiteY26" fmla="*/ 5908 h 10000"/>
                  <a:gd name="connsiteX27" fmla="*/ 8184 w 10068"/>
                  <a:gd name="connsiteY27" fmla="*/ 5468 h 10000"/>
                  <a:gd name="connsiteX28" fmla="*/ 8218 w 10068"/>
                  <a:gd name="connsiteY28" fmla="*/ 5302 h 10000"/>
                  <a:gd name="connsiteX29" fmla="*/ 8218 w 10068"/>
                  <a:gd name="connsiteY29" fmla="*/ 5175 h 10000"/>
                  <a:gd name="connsiteX30" fmla="*/ 8168 w 10068"/>
                  <a:gd name="connsiteY30" fmla="*/ 4968 h 10000"/>
                  <a:gd name="connsiteX31" fmla="*/ 8103 w 10068"/>
                  <a:gd name="connsiteY31" fmla="*/ 4862 h 10000"/>
                  <a:gd name="connsiteX32" fmla="*/ 8086 w 10068"/>
                  <a:gd name="connsiteY32" fmla="*/ 4843 h 10000"/>
                  <a:gd name="connsiteX33" fmla="*/ 8218 w 10068"/>
                  <a:gd name="connsiteY33" fmla="*/ 5029 h 10000"/>
                  <a:gd name="connsiteX34" fmla="*/ 8367 w 10068"/>
                  <a:gd name="connsiteY34" fmla="*/ 5196 h 10000"/>
                  <a:gd name="connsiteX35" fmla="*/ 8568 w 10068"/>
                  <a:gd name="connsiteY35" fmla="*/ 5365 h 10000"/>
                  <a:gd name="connsiteX36" fmla="*/ 8751 w 10068"/>
                  <a:gd name="connsiteY36" fmla="*/ 5574 h 10000"/>
                  <a:gd name="connsiteX37" fmla="*/ 8900 w 10068"/>
                  <a:gd name="connsiteY37" fmla="*/ 5846 h 10000"/>
                  <a:gd name="connsiteX38" fmla="*/ 9065 w 10068"/>
                  <a:gd name="connsiteY38" fmla="*/ 6138 h 10000"/>
                  <a:gd name="connsiteX39" fmla="*/ 9198 w 10068"/>
                  <a:gd name="connsiteY39" fmla="*/ 6513 h 10000"/>
                  <a:gd name="connsiteX40" fmla="*/ 9298 w 10068"/>
                  <a:gd name="connsiteY40" fmla="*/ 6973 h 10000"/>
                  <a:gd name="connsiteX41" fmla="*/ 9364 w 10068"/>
                  <a:gd name="connsiteY41" fmla="*/ 7475 h 10000"/>
                  <a:gd name="connsiteX42" fmla="*/ 9413 w 10068"/>
                  <a:gd name="connsiteY42" fmla="*/ 7935 h 10000"/>
                  <a:gd name="connsiteX43" fmla="*/ 9413 w 10068"/>
                  <a:gd name="connsiteY43" fmla="*/ 8354 h 10000"/>
                  <a:gd name="connsiteX44" fmla="*/ 9413 w 10068"/>
                  <a:gd name="connsiteY44" fmla="*/ 8686 h 10000"/>
                  <a:gd name="connsiteX45" fmla="*/ 9413 w 10068"/>
                  <a:gd name="connsiteY45" fmla="*/ 8938 h 10000"/>
                  <a:gd name="connsiteX46" fmla="*/ 9379 w 10068"/>
                  <a:gd name="connsiteY46" fmla="*/ 9146 h 10000"/>
                  <a:gd name="connsiteX47" fmla="*/ 9379 w 10068"/>
                  <a:gd name="connsiteY47" fmla="*/ 9314 h 10000"/>
                  <a:gd name="connsiteX48" fmla="*/ 9379 w 10068"/>
                  <a:gd name="connsiteY48" fmla="*/ 9357 h 10000"/>
                  <a:gd name="connsiteX49" fmla="*/ 9429 w 10068"/>
                  <a:gd name="connsiteY49" fmla="*/ 9357 h 10000"/>
                  <a:gd name="connsiteX50" fmla="*/ 9546 w 10068"/>
                  <a:gd name="connsiteY50" fmla="*/ 9440 h 10000"/>
                  <a:gd name="connsiteX51" fmla="*/ 9696 w 10068"/>
                  <a:gd name="connsiteY51" fmla="*/ 9543 h 10000"/>
                  <a:gd name="connsiteX52" fmla="*/ 10042 w 10068"/>
                  <a:gd name="connsiteY52" fmla="*/ 10000 h 10000"/>
                  <a:gd name="connsiteX53" fmla="*/ 9099 w 10068"/>
                  <a:gd name="connsiteY53" fmla="*/ 2668 h 10000"/>
                  <a:gd name="connsiteX54" fmla="*/ 5216 w 10068"/>
                  <a:gd name="connsiteY54" fmla="*/ 1 h 10000"/>
                  <a:gd name="connsiteX55" fmla="*/ 1453 w 10068"/>
                  <a:gd name="connsiteY55"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573 w 10068"/>
                  <a:gd name="connsiteY15" fmla="*/ 4904 h 10000"/>
                  <a:gd name="connsiteX16" fmla="*/ 7638 w 10068"/>
                  <a:gd name="connsiteY16" fmla="*/ 5029 h 10000"/>
                  <a:gd name="connsiteX17" fmla="*/ 7654 w 10068"/>
                  <a:gd name="connsiteY17" fmla="*/ 5072 h 10000"/>
                  <a:gd name="connsiteX18" fmla="*/ 7705 w 10068"/>
                  <a:gd name="connsiteY18" fmla="*/ 5574 h 10000"/>
                  <a:gd name="connsiteX19" fmla="*/ 7737 w 10068"/>
                  <a:gd name="connsiteY19" fmla="*/ 6032 h 10000"/>
                  <a:gd name="connsiteX20" fmla="*/ 7737 w 10068"/>
                  <a:gd name="connsiteY20" fmla="*/ 6243 h 10000"/>
                  <a:gd name="connsiteX21" fmla="*/ 7769 w 10068"/>
                  <a:gd name="connsiteY21" fmla="*/ 6431 h 10000"/>
                  <a:gd name="connsiteX22" fmla="*/ 7785 w 10068"/>
                  <a:gd name="connsiteY22" fmla="*/ 6536 h 10000"/>
                  <a:gd name="connsiteX23" fmla="*/ 7921 w 10068"/>
                  <a:gd name="connsiteY23" fmla="*/ 6368 h 10000"/>
                  <a:gd name="connsiteX24" fmla="*/ 7970 w 10068"/>
                  <a:gd name="connsiteY24" fmla="*/ 6243 h 10000"/>
                  <a:gd name="connsiteX25" fmla="*/ 8103 w 10068"/>
                  <a:gd name="connsiteY25" fmla="*/ 5908 h 10000"/>
                  <a:gd name="connsiteX26" fmla="*/ 8184 w 10068"/>
                  <a:gd name="connsiteY26" fmla="*/ 5468 h 10000"/>
                  <a:gd name="connsiteX27" fmla="*/ 8218 w 10068"/>
                  <a:gd name="connsiteY27" fmla="*/ 5302 h 10000"/>
                  <a:gd name="connsiteX28" fmla="*/ 8218 w 10068"/>
                  <a:gd name="connsiteY28" fmla="*/ 5175 h 10000"/>
                  <a:gd name="connsiteX29" fmla="*/ 8168 w 10068"/>
                  <a:gd name="connsiteY29" fmla="*/ 4968 h 10000"/>
                  <a:gd name="connsiteX30" fmla="*/ 8103 w 10068"/>
                  <a:gd name="connsiteY30" fmla="*/ 4862 h 10000"/>
                  <a:gd name="connsiteX31" fmla="*/ 8086 w 10068"/>
                  <a:gd name="connsiteY31" fmla="*/ 4843 h 10000"/>
                  <a:gd name="connsiteX32" fmla="*/ 8218 w 10068"/>
                  <a:gd name="connsiteY32" fmla="*/ 5029 h 10000"/>
                  <a:gd name="connsiteX33" fmla="*/ 8367 w 10068"/>
                  <a:gd name="connsiteY33" fmla="*/ 5196 h 10000"/>
                  <a:gd name="connsiteX34" fmla="*/ 8568 w 10068"/>
                  <a:gd name="connsiteY34" fmla="*/ 5365 h 10000"/>
                  <a:gd name="connsiteX35" fmla="*/ 8751 w 10068"/>
                  <a:gd name="connsiteY35" fmla="*/ 5574 h 10000"/>
                  <a:gd name="connsiteX36" fmla="*/ 8900 w 10068"/>
                  <a:gd name="connsiteY36" fmla="*/ 5846 h 10000"/>
                  <a:gd name="connsiteX37" fmla="*/ 9065 w 10068"/>
                  <a:gd name="connsiteY37" fmla="*/ 6138 h 10000"/>
                  <a:gd name="connsiteX38" fmla="*/ 9198 w 10068"/>
                  <a:gd name="connsiteY38" fmla="*/ 6513 h 10000"/>
                  <a:gd name="connsiteX39" fmla="*/ 9298 w 10068"/>
                  <a:gd name="connsiteY39" fmla="*/ 6973 h 10000"/>
                  <a:gd name="connsiteX40" fmla="*/ 9364 w 10068"/>
                  <a:gd name="connsiteY40" fmla="*/ 7475 h 10000"/>
                  <a:gd name="connsiteX41" fmla="*/ 9413 w 10068"/>
                  <a:gd name="connsiteY41" fmla="*/ 7935 h 10000"/>
                  <a:gd name="connsiteX42" fmla="*/ 9413 w 10068"/>
                  <a:gd name="connsiteY42" fmla="*/ 8354 h 10000"/>
                  <a:gd name="connsiteX43" fmla="*/ 9413 w 10068"/>
                  <a:gd name="connsiteY43" fmla="*/ 8686 h 10000"/>
                  <a:gd name="connsiteX44" fmla="*/ 9413 w 10068"/>
                  <a:gd name="connsiteY44" fmla="*/ 8938 h 10000"/>
                  <a:gd name="connsiteX45" fmla="*/ 9379 w 10068"/>
                  <a:gd name="connsiteY45" fmla="*/ 9146 h 10000"/>
                  <a:gd name="connsiteX46" fmla="*/ 9379 w 10068"/>
                  <a:gd name="connsiteY46" fmla="*/ 9314 h 10000"/>
                  <a:gd name="connsiteX47" fmla="*/ 9379 w 10068"/>
                  <a:gd name="connsiteY47" fmla="*/ 9357 h 10000"/>
                  <a:gd name="connsiteX48" fmla="*/ 9429 w 10068"/>
                  <a:gd name="connsiteY48" fmla="*/ 9357 h 10000"/>
                  <a:gd name="connsiteX49" fmla="*/ 9546 w 10068"/>
                  <a:gd name="connsiteY49" fmla="*/ 9440 h 10000"/>
                  <a:gd name="connsiteX50" fmla="*/ 9696 w 10068"/>
                  <a:gd name="connsiteY50" fmla="*/ 9543 h 10000"/>
                  <a:gd name="connsiteX51" fmla="*/ 10042 w 10068"/>
                  <a:gd name="connsiteY51" fmla="*/ 10000 h 10000"/>
                  <a:gd name="connsiteX52" fmla="*/ 9099 w 10068"/>
                  <a:gd name="connsiteY52" fmla="*/ 2668 h 10000"/>
                  <a:gd name="connsiteX53" fmla="*/ 5216 w 10068"/>
                  <a:gd name="connsiteY53" fmla="*/ 1 h 10000"/>
                  <a:gd name="connsiteX54" fmla="*/ 1453 w 10068"/>
                  <a:gd name="connsiteY54"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573 w 10068"/>
                  <a:gd name="connsiteY15" fmla="*/ 4904 h 10000"/>
                  <a:gd name="connsiteX16" fmla="*/ 7638 w 10068"/>
                  <a:gd name="connsiteY16" fmla="*/ 5029 h 10000"/>
                  <a:gd name="connsiteX17" fmla="*/ 7654 w 10068"/>
                  <a:gd name="connsiteY17" fmla="*/ 5072 h 10000"/>
                  <a:gd name="connsiteX18" fmla="*/ 7705 w 10068"/>
                  <a:gd name="connsiteY18" fmla="*/ 5574 h 10000"/>
                  <a:gd name="connsiteX19" fmla="*/ 7737 w 10068"/>
                  <a:gd name="connsiteY19" fmla="*/ 6032 h 10000"/>
                  <a:gd name="connsiteX20" fmla="*/ 7737 w 10068"/>
                  <a:gd name="connsiteY20" fmla="*/ 6243 h 10000"/>
                  <a:gd name="connsiteX21" fmla="*/ 7769 w 10068"/>
                  <a:gd name="connsiteY21" fmla="*/ 6431 h 10000"/>
                  <a:gd name="connsiteX22" fmla="*/ 7921 w 10068"/>
                  <a:gd name="connsiteY22" fmla="*/ 6368 h 10000"/>
                  <a:gd name="connsiteX23" fmla="*/ 7970 w 10068"/>
                  <a:gd name="connsiteY23" fmla="*/ 6243 h 10000"/>
                  <a:gd name="connsiteX24" fmla="*/ 8103 w 10068"/>
                  <a:gd name="connsiteY24" fmla="*/ 5908 h 10000"/>
                  <a:gd name="connsiteX25" fmla="*/ 8184 w 10068"/>
                  <a:gd name="connsiteY25" fmla="*/ 5468 h 10000"/>
                  <a:gd name="connsiteX26" fmla="*/ 8218 w 10068"/>
                  <a:gd name="connsiteY26" fmla="*/ 5302 h 10000"/>
                  <a:gd name="connsiteX27" fmla="*/ 8218 w 10068"/>
                  <a:gd name="connsiteY27" fmla="*/ 5175 h 10000"/>
                  <a:gd name="connsiteX28" fmla="*/ 8168 w 10068"/>
                  <a:gd name="connsiteY28" fmla="*/ 4968 h 10000"/>
                  <a:gd name="connsiteX29" fmla="*/ 8103 w 10068"/>
                  <a:gd name="connsiteY29" fmla="*/ 4862 h 10000"/>
                  <a:gd name="connsiteX30" fmla="*/ 8086 w 10068"/>
                  <a:gd name="connsiteY30" fmla="*/ 4843 h 10000"/>
                  <a:gd name="connsiteX31" fmla="*/ 8218 w 10068"/>
                  <a:gd name="connsiteY31" fmla="*/ 5029 h 10000"/>
                  <a:gd name="connsiteX32" fmla="*/ 8367 w 10068"/>
                  <a:gd name="connsiteY32" fmla="*/ 5196 h 10000"/>
                  <a:gd name="connsiteX33" fmla="*/ 8568 w 10068"/>
                  <a:gd name="connsiteY33" fmla="*/ 5365 h 10000"/>
                  <a:gd name="connsiteX34" fmla="*/ 8751 w 10068"/>
                  <a:gd name="connsiteY34" fmla="*/ 5574 h 10000"/>
                  <a:gd name="connsiteX35" fmla="*/ 8900 w 10068"/>
                  <a:gd name="connsiteY35" fmla="*/ 5846 h 10000"/>
                  <a:gd name="connsiteX36" fmla="*/ 9065 w 10068"/>
                  <a:gd name="connsiteY36" fmla="*/ 6138 h 10000"/>
                  <a:gd name="connsiteX37" fmla="*/ 9198 w 10068"/>
                  <a:gd name="connsiteY37" fmla="*/ 6513 h 10000"/>
                  <a:gd name="connsiteX38" fmla="*/ 9298 w 10068"/>
                  <a:gd name="connsiteY38" fmla="*/ 6973 h 10000"/>
                  <a:gd name="connsiteX39" fmla="*/ 9364 w 10068"/>
                  <a:gd name="connsiteY39" fmla="*/ 7475 h 10000"/>
                  <a:gd name="connsiteX40" fmla="*/ 9413 w 10068"/>
                  <a:gd name="connsiteY40" fmla="*/ 7935 h 10000"/>
                  <a:gd name="connsiteX41" fmla="*/ 9413 w 10068"/>
                  <a:gd name="connsiteY41" fmla="*/ 8354 h 10000"/>
                  <a:gd name="connsiteX42" fmla="*/ 9413 w 10068"/>
                  <a:gd name="connsiteY42" fmla="*/ 8686 h 10000"/>
                  <a:gd name="connsiteX43" fmla="*/ 9413 w 10068"/>
                  <a:gd name="connsiteY43" fmla="*/ 8938 h 10000"/>
                  <a:gd name="connsiteX44" fmla="*/ 9379 w 10068"/>
                  <a:gd name="connsiteY44" fmla="*/ 9146 h 10000"/>
                  <a:gd name="connsiteX45" fmla="*/ 9379 w 10068"/>
                  <a:gd name="connsiteY45" fmla="*/ 9314 h 10000"/>
                  <a:gd name="connsiteX46" fmla="*/ 9379 w 10068"/>
                  <a:gd name="connsiteY46" fmla="*/ 9357 h 10000"/>
                  <a:gd name="connsiteX47" fmla="*/ 9429 w 10068"/>
                  <a:gd name="connsiteY47" fmla="*/ 9357 h 10000"/>
                  <a:gd name="connsiteX48" fmla="*/ 9546 w 10068"/>
                  <a:gd name="connsiteY48" fmla="*/ 9440 h 10000"/>
                  <a:gd name="connsiteX49" fmla="*/ 9696 w 10068"/>
                  <a:gd name="connsiteY49" fmla="*/ 9543 h 10000"/>
                  <a:gd name="connsiteX50" fmla="*/ 10042 w 10068"/>
                  <a:gd name="connsiteY50" fmla="*/ 10000 h 10000"/>
                  <a:gd name="connsiteX51" fmla="*/ 9099 w 10068"/>
                  <a:gd name="connsiteY51" fmla="*/ 2668 h 10000"/>
                  <a:gd name="connsiteX52" fmla="*/ 5216 w 10068"/>
                  <a:gd name="connsiteY52" fmla="*/ 1 h 10000"/>
                  <a:gd name="connsiteX53" fmla="*/ 1453 w 10068"/>
                  <a:gd name="connsiteY53"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573 w 10068"/>
                  <a:gd name="connsiteY15" fmla="*/ 4904 h 10000"/>
                  <a:gd name="connsiteX16" fmla="*/ 7638 w 10068"/>
                  <a:gd name="connsiteY16" fmla="*/ 5029 h 10000"/>
                  <a:gd name="connsiteX17" fmla="*/ 7654 w 10068"/>
                  <a:gd name="connsiteY17" fmla="*/ 5072 h 10000"/>
                  <a:gd name="connsiteX18" fmla="*/ 7705 w 10068"/>
                  <a:gd name="connsiteY18" fmla="*/ 5574 h 10000"/>
                  <a:gd name="connsiteX19" fmla="*/ 7737 w 10068"/>
                  <a:gd name="connsiteY19" fmla="*/ 6032 h 10000"/>
                  <a:gd name="connsiteX20" fmla="*/ 7737 w 10068"/>
                  <a:gd name="connsiteY20" fmla="*/ 6243 h 10000"/>
                  <a:gd name="connsiteX21" fmla="*/ 7769 w 10068"/>
                  <a:gd name="connsiteY21" fmla="*/ 6431 h 10000"/>
                  <a:gd name="connsiteX22" fmla="*/ 7970 w 10068"/>
                  <a:gd name="connsiteY22" fmla="*/ 6243 h 10000"/>
                  <a:gd name="connsiteX23" fmla="*/ 8103 w 10068"/>
                  <a:gd name="connsiteY23" fmla="*/ 5908 h 10000"/>
                  <a:gd name="connsiteX24" fmla="*/ 8184 w 10068"/>
                  <a:gd name="connsiteY24" fmla="*/ 5468 h 10000"/>
                  <a:gd name="connsiteX25" fmla="*/ 8218 w 10068"/>
                  <a:gd name="connsiteY25" fmla="*/ 5302 h 10000"/>
                  <a:gd name="connsiteX26" fmla="*/ 8218 w 10068"/>
                  <a:gd name="connsiteY26" fmla="*/ 5175 h 10000"/>
                  <a:gd name="connsiteX27" fmla="*/ 8168 w 10068"/>
                  <a:gd name="connsiteY27" fmla="*/ 4968 h 10000"/>
                  <a:gd name="connsiteX28" fmla="*/ 8103 w 10068"/>
                  <a:gd name="connsiteY28" fmla="*/ 4862 h 10000"/>
                  <a:gd name="connsiteX29" fmla="*/ 8086 w 10068"/>
                  <a:gd name="connsiteY29" fmla="*/ 4843 h 10000"/>
                  <a:gd name="connsiteX30" fmla="*/ 8218 w 10068"/>
                  <a:gd name="connsiteY30" fmla="*/ 5029 h 10000"/>
                  <a:gd name="connsiteX31" fmla="*/ 8367 w 10068"/>
                  <a:gd name="connsiteY31" fmla="*/ 5196 h 10000"/>
                  <a:gd name="connsiteX32" fmla="*/ 8568 w 10068"/>
                  <a:gd name="connsiteY32" fmla="*/ 5365 h 10000"/>
                  <a:gd name="connsiteX33" fmla="*/ 8751 w 10068"/>
                  <a:gd name="connsiteY33" fmla="*/ 5574 h 10000"/>
                  <a:gd name="connsiteX34" fmla="*/ 8900 w 10068"/>
                  <a:gd name="connsiteY34" fmla="*/ 5846 h 10000"/>
                  <a:gd name="connsiteX35" fmla="*/ 9065 w 10068"/>
                  <a:gd name="connsiteY35" fmla="*/ 6138 h 10000"/>
                  <a:gd name="connsiteX36" fmla="*/ 9198 w 10068"/>
                  <a:gd name="connsiteY36" fmla="*/ 6513 h 10000"/>
                  <a:gd name="connsiteX37" fmla="*/ 9298 w 10068"/>
                  <a:gd name="connsiteY37" fmla="*/ 6973 h 10000"/>
                  <a:gd name="connsiteX38" fmla="*/ 9364 w 10068"/>
                  <a:gd name="connsiteY38" fmla="*/ 7475 h 10000"/>
                  <a:gd name="connsiteX39" fmla="*/ 9413 w 10068"/>
                  <a:gd name="connsiteY39" fmla="*/ 7935 h 10000"/>
                  <a:gd name="connsiteX40" fmla="*/ 9413 w 10068"/>
                  <a:gd name="connsiteY40" fmla="*/ 8354 h 10000"/>
                  <a:gd name="connsiteX41" fmla="*/ 9413 w 10068"/>
                  <a:gd name="connsiteY41" fmla="*/ 8686 h 10000"/>
                  <a:gd name="connsiteX42" fmla="*/ 9413 w 10068"/>
                  <a:gd name="connsiteY42" fmla="*/ 8938 h 10000"/>
                  <a:gd name="connsiteX43" fmla="*/ 9379 w 10068"/>
                  <a:gd name="connsiteY43" fmla="*/ 9146 h 10000"/>
                  <a:gd name="connsiteX44" fmla="*/ 9379 w 10068"/>
                  <a:gd name="connsiteY44" fmla="*/ 9314 h 10000"/>
                  <a:gd name="connsiteX45" fmla="*/ 9379 w 10068"/>
                  <a:gd name="connsiteY45" fmla="*/ 9357 h 10000"/>
                  <a:gd name="connsiteX46" fmla="*/ 9429 w 10068"/>
                  <a:gd name="connsiteY46" fmla="*/ 9357 h 10000"/>
                  <a:gd name="connsiteX47" fmla="*/ 9546 w 10068"/>
                  <a:gd name="connsiteY47" fmla="*/ 9440 h 10000"/>
                  <a:gd name="connsiteX48" fmla="*/ 9696 w 10068"/>
                  <a:gd name="connsiteY48" fmla="*/ 9543 h 10000"/>
                  <a:gd name="connsiteX49" fmla="*/ 10042 w 10068"/>
                  <a:gd name="connsiteY49" fmla="*/ 10000 h 10000"/>
                  <a:gd name="connsiteX50" fmla="*/ 9099 w 10068"/>
                  <a:gd name="connsiteY50" fmla="*/ 2668 h 10000"/>
                  <a:gd name="connsiteX51" fmla="*/ 5216 w 10068"/>
                  <a:gd name="connsiteY51" fmla="*/ 1 h 10000"/>
                  <a:gd name="connsiteX52" fmla="*/ 1453 w 10068"/>
                  <a:gd name="connsiteY52"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573 w 10068"/>
                  <a:gd name="connsiteY15" fmla="*/ 4904 h 10000"/>
                  <a:gd name="connsiteX16" fmla="*/ 7638 w 10068"/>
                  <a:gd name="connsiteY16" fmla="*/ 5029 h 10000"/>
                  <a:gd name="connsiteX17" fmla="*/ 7654 w 10068"/>
                  <a:gd name="connsiteY17" fmla="*/ 5072 h 10000"/>
                  <a:gd name="connsiteX18" fmla="*/ 7705 w 10068"/>
                  <a:gd name="connsiteY18" fmla="*/ 5574 h 10000"/>
                  <a:gd name="connsiteX19" fmla="*/ 7737 w 10068"/>
                  <a:gd name="connsiteY19" fmla="*/ 6032 h 10000"/>
                  <a:gd name="connsiteX20" fmla="*/ 7737 w 10068"/>
                  <a:gd name="connsiteY20" fmla="*/ 6243 h 10000"/>
                  <a:gd name="connsiteX21" fmla="*/ 7769 w 10068"/>
                  <a:gd name="connsiteY21" fmla="*/ 6431 h 10000"/>
                  <a:gd name="connsiteX22" fmla="*/ 8103 w 10068"/>
                  <a:gd name="connsiteY22" fmla="*/ 5908 h 10000"/>
                  <a:gd name="connsiteX23" fmla="*/ 8184 w 10068"/>
                  <a:gd name="connsiteY23" fmla="*/ 5468 h 10000"/>
                  <a:gd name="connsiteX24" fmla="*/ 8218 w 10068"/>
                  <a:gd name="connsiteY24" fmla="*/ 5302 h 10000"/>
                  <a:gd name="connsiteX25" fmla="*/ 8218 w 10068"/>
                  <a:gd name="connsiteY25" fmla="*/ 5175 h 10000"/>
                  <a:gd name="connsiteX26" fmla="*/ 8168 w 10068"/>
                  <a:gd name="connsiteY26" fmla="*/ 4968 h 10000"/>
                  <a:gd name="connsiteX27" fmla="*/ 8103 w 10068"/>
                  <a:gd name="connsiteY27" fmla="*/ 4862 h 10000"/>
                  <a:gd name="connsiteX28" fmla="*/ 8086 w 10068"/>
                  <a:gd name="connsiteY28" fmla="*/ 4843 h 10000"/>
                  <a:gd name="connsiteX29" fmla="*/ 8218 w 10068"/>
                  <a:gd name="connsiteY29" fmla="*/ 5029 h 10000"/>
                  <a:gd name="connsiteX30" fmla="*/ 8367 w 10068"/>
                  <a:gd name="connsiteY30" fmla="*/ 5196 h 10000"/>
                  <a:gd name="connsiteX31" fmla="*/ 8568 w 10068"/>
                  <a:gd name="connsiteY31" fmla="*/ 5365 h 10000"/>
                  <a:gd name="connsiteX32" fmla="*/ 8751 w 10068"/>
                  <a:gd name="connsiteY32" fmla="*/ 5574 h 10000"/>
                  <a:gd name="connsiteX33" fmla="*/ 8900 w 10068"/>
                  <a:gd name="connsiteY33" fmla="*/ 5846 h 10000"/>
                  <a:gd name="connsiteX34" fmla="*/ 9065 w 10068"/>
                  <a:gd name="connsiteY34" fmla="*/ 6138 h 10000"/>
                  <a:gd name="connsiteX35" fmla="*/ 9198 w 10068"/>
                  <a:gd name="connsiteY35" fmla="*/ 6513 h 10000"/>
                  <a:gd name="connsiteX36" fmla="*/ 9298 w 10068"/>
                  <a:gd name="connsiteY36" fmla="*/ 6973 h 10000"/>
                  <a:gd name="connsiteX37" fmla="*/ 9364 w 10068"/>
                  <a:gd name="connsiteY37" fmla="*/ 7475 h 10000"/>
                  <a:gd name="connsiteX38" fmla="*/ 9413 w 10068"/>
                  <a:gd name="connsiteY38" fmla="*/ 7935 h 10000"/>
                  <a:gd name="connsiteX39" fmla="*/ 9413 w 10068"/>
                  <a:gd name="connsiteY39" fmla="*/ 8354 h 10000"/>
                  <a:gd name="connsiteX40" fmla="*/ 9413 w 10068"/>
                  <a:gd name="connsiteY40" fmla="*/ 8686 h 10000"/>
                  <a:gd name="connsiteX41" fmla="*/ 9413 w 10068"/>
                  <a:gd name="connsiteY41" fmla="*/ 8938 h 10000"/>
                  <a:gd name="connsiteX42" fmla="*/ 9379 w 10068"/>
                  <a:gd name="connsiteY42" fmla="*/ 9146 h 10000"/>
                  <a:gd name="connsiteX43" fmla="*/ 9379 w 10068"/>
                  <a:gd name="connsiteY43" fmla="*/ 9314 h 10000"/>
                  <a:gd name="connsiteX44" fmla="*/ 9379 w 10068"/>
                  <a:gd name="connsiteY44" fmla="*/ 9357 h 10000"/>
                  <a:gd name="connsiteX45" fmla="*/ 9429 w 10068"/>
                  <a:gd name="connsiteY45" fmla="*/ 9357 h 10000"/>
                  <a:gd name="connsiteX46" fmla="*/ 9546 w 10068"/>
                  <a:gd name="connsiteY46" fmla="*/ 9440 h 10000"/>
                  <a:gd name="connsiteX47" fmla="*/ 9696 w 10068"/>
                  <a:gd name="connsiteY47" fmla="*/ 9543 h 10000"/>
                  <a:gd name="connsiteX48" fmla="*/ 10042 w 10068"/>
                  <a:gd name="connsiteY48" fmla="*/ 10000 h 10000"/>
                  <a:gd name="connsiteX49" fmla="*/ 9099 w 10068"/>
                  <a:gd name="connsiteY49" fmla="*/ 2668 h 10000"/>
                  <a:gd name="connsiteX50" fmla="*/ 5216 w 10068"/>
                  <a:gd name="connsiteY50" fmla="*/ 1 h 10000"/>
                  <a:gd name="connsiteX51" fmla="*/ 1453 w 10068"/>
                  <a:gd name="connsiteY51"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573 w 10068"/>
                  <a:gd name="connsiteY15" fmla="*/ 4904 h 10000"/>
                  <a:gd name="connsiteX16" fmla="*/ 7638 w 10068"/>
                  <a:gd name="connsiteY16" fmla="*/ 5029 h 10000"/>
                  <a:gd name="connsiteX17" fmla="*/ 7654 w 10068"/>
                  <a:gd name="connsiteY17" fmla="*/ 5072 h 10000"/>
                  <a:gd name="connsiteX18" fmla="*/ 7705 w 10068"/>
                  <a:gd name="connsiteY18" fmla="*/ 5574 h 10000"/>
                  <a:gd name="connsiteX19" fmla="*/ 7737 w 10068"/>
                  <a:gd name="connsiteY19" fmla="*/ 6032 h 10000"/>
                  <a:gd name="connsiteX20" fmla="*/ 7737 w 10068"/>
                  <a:gd name="connsiteY20" fmla="*/ 6243 h 10000"/>
                  <a:gd name="connsiteX21" fmla="*/ 7769 w 10068"/>
                  <a:gd name="connsiteY21" fmla="*/ 6431 h 10000"/>
                  <a:gd name="connsiteX22" fmla="*/ 8184 w 10068"/>
                  <a:gd name="connsiteY22" fmla="*/ 5468 h 10000"/>
                  <a:gd name="connsiteX23" fmla="*/ 8218 w 10068"/>
                  <a:gd name="connsiteY23" fmla="*/ 5302 h 10000"/>
                  <a:gd name="connsiteX24" fmla="*/ 8218 w 10068"/>
                  <a:gd name="connsiteY24" fmla="*/ 5175 h 10000"/>
                  <a:gd name="connsiteX25" fmla="*/ 8168 w 10068"/>
                  <a:gd name="connsiteY25" fmla="*/ 4968 h 10000"/>
                  <a:gd name="connsiteX26" fmla="*/ 8103 w 10068"/>
                  <a:gd name="connsiteY26" fmla="*/ 4862 h 10000"/>
                  <a:gd name="connsiteX27" fmla="*/ 8086 w 10068"/>
                  <a:gd name="connsiteY27" fmla="*/ 4843 h 10000"/>
                  <a:gd name="connsiteX28" fmla="*/ 8218 w 10068"/>
                  <a:gd name="connsiteY28" fmla="*/ 5029 h 10000"/>
                  <a:gd name="connsiteX29" fmla="*/ 8367 w 10068"/>
                  <a:gd name="connsiteY29" fmla="*/ 5196 h 10000"/>
                  <a:gd name="connsiteX30" fmla="*/ 8568 w 10068"/>
                  <a:gd name="connsiteY30" fmla="*/ 5365 h 10000"/>
                  <a:gd name="connsiteX31" fmla="*/ 8751 w 10068"/>
                  <a:gd name="connsiteY31" fmla="*/ 5574 h 10000"/>
                  <a:gd name="connsiteX32" fmla="*/ 8900 w 10068"/>
                  <a:gd name="connsiteY32" fmla="*/ 5846 h 10000"/>
                  <a:gd name="connsiteX33" fmla="*/ 9065 w 10068"/>
                  <a:gd name="connsiteY33" fmla="*/ 6138 h 10000"/>
                  <a:gd name="connsiteX34" fmla="*/ 9198 w 10068"/>
                  <a:gd name="connsiteY34" fmla="*/ 6513 h 10000"/>
                  <a:gd name="connsiteX35" fmla="*/ 9298 w 10068"/>
                  <a:gd name="connsiteY35" fmla="*/ 6973 h 10000"/>
                  <a:gd name="connsiteX36" fmla="*/ 9364 w 10068"/>
                  <a:gd name="connsiteY36" fmla="*/ 7475 h 10000"/>
                  <a:gd name="connsiteX37" fmla="*/ 9413 w 10068"/>
                  <a:gd name="connsiteY37" fmla="*/ 7935 h 10000"/>
                  <a:gd name="connsiteX38" fmla="*/ 9413 w 10068"/>
                  <a:gd name="connsiteY38" fmla="*/ 8354 h 10000"/>
                  <a:gd name="connsiteX39" fmla="*/ 9413 w 10068"/>
                  <a:gd name="connsiteY39" fmla="*/ 8686 h 10000"/>
                  <a:gd name="connsiteX40" fmla="*/ 9413 w 10068"/>
                  <a:gd name="connsiteY40" fmla="*/ 8938 h 10000"/>
                  <a:gd name="connsiteX41" fmla="*/ 9379 w 10068"/>
                  <a:gd name="connsiteY41" fmla="*/ 9146 h 10000"/>
                  <a:gd name="connsiteX42" fmla="*/ 9379 w 10068"/>
                  <a:gd name="connsiteY42" fmla="*/ 9314 h 10000"/>
                  <a:gd name="connsiteX43" fmla="*/ 9379 w 10068"/>
                  <a:gd name="connsiteY43" fmla="*/ 9357 h 10000"/>
                  <a:gd name="connsiteX44" fmla="*/ 9429 w 10068"/>
                  <a:gd name="connsiteY44" fmla="*/ 9357 h 10000"/>
                  <a:gd name="connsiteX45" fmla="*/ 9546 w 10068"/>
                  <a:gd name="connsiteY45" fmla="*/ 9440 h 10000"/>
                  <a:gd name="connsiteX46" fmla="*/ 9696 w 10068"/>
                  <a:gd name="connsiteY46" fmla="*/ 9543 h 10000"/>
                  <a:gd name="connsiteX47" fmla="*/ 10042 w 10068"/>
                  <a:gd name="connsiteY47" fmla="*/ 10000 h 10000"/>
                  <a:gd name="connsiteX48" fmla="*/ 9099 w 10068"/>
                  <a:gd name="connsiteY48" fmla="*/ 2668 h 10000"/>
                  <a:gd name="connsiteX49" fmla="*/ 5216 w 10068"/>
                  <a:gd name="connsiteY49" fmla="*/ 1 h 10000"/>
                  <a:gd name="connsiteX50" fmla="*/ 1453 w 10068"/>
                  <a:gd name="connsiteY50"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573 w 10068"/>
                  <a:gd name="connsiteY15" fmla="*/ 4904 h 10000"/>
                  <a:gd name="connsiteX16" fmla="*/ 7638 w 10068"/>
                  <a:gd name="connsiteY16" fmla="*/ 5029 h 10000"/>
                  <a:gd name="connsiteX17" fmla="*/ 7654 w 10068"/>
                  <a:gd name="connsiteY17" fmla="*/ 5072 h 10000"/>
                  <a:gd name="connsiteX18" fmla="*/ 7705 w 10068"/>
                  <a:gd name="connsiteY18" fmla="*/ 5574 h 10000"/>
                  <a:gd name="connsiteX19" fmla="*/ 7737 w 10068"/>
                  <a:gd name="connsiteY19" fmla="*/ 6032 h 10000"/>
                  <a:gd name="connsiteX20" fmla="*/ 7737 w 10068"/>
                  <a:gd name="connsiteY20" fmla="*/ 6243 h 10000"/>
                  <a:gd name="connsiteX21" fmla="*/ 7769 w 10068"/>
                  <a:gd name="connsiteY21" fmla="*/ 6431 h 10000"/>
                  <a:gd name="connsiteX22" fmla="*/ 8184 w 10068"/>
                  <a:gd name="connsiteY22" fmla="*/ 5468 h 10000"/>
                  <a:gd name="connsiteX23" fmla="*/ 8218 w 10068"/>
                  <a:gd name="connsiteY23" fmla="*/ 5302 h 10000"/>
                  <a:gd name="connsiteX24" fmla="*/ 8218 w 10068"/>
                  <a:gd name="connsiteY24" fmla="*/ 5175 h 10000"/>
                  <a:gd name="connsiteX25" fmla="*/ 8168 w 10068"/>
                  <a:gd name="connsiteY25" fmla="*/ 4968 h 10000"/>
                  <a:gd name="connsiteX26" fmla="*/ 8103 w 10068"/>
                  <a:gd name="connsiteY26" fmla="*/ 4862 h 10000"/>
                  <a:gd name="connsiteX27" fmla="*/ 8218 w 10068"/>
                  <a:gd name="connsiteY27" fmla="*/ 5029 h 10000"/>
                  <a:gd name="connsiteX28" fmla="*/ 8367 w 10068"/>
                  <a:gd name="connsiteY28" fmla="*/ 5196 h 10000"/>
                  <a:gd name="connsiteX29" fmla="*/ 8568 w 10068"/>
                  <a:gd name="connsiteY29" fmla="*/ 5365 h 10000"/>
                  <a:gd name="connsiteX30" fmla="*/ 8751 w 10068"/>
                  <a:gd name="connsiteY30" fmla="*/ 5574 h 10000"/>
                  <a:gd name="connsiteX31" fmla="*/ 8900 w 10068"/>
                  <a:gd name="connsiteY31" fmla="*/ 5846 h 10000"/>
                  <a:gd name="connsiteX32" fmla="*/ 9065 w 10068"/>
                  <a:gd name="connsiteY32" fmla="*/ 6138 h 10000"/>
                  <a:gd name="connsiteX33" fmla="*/ 9198 w 10068"/>
                  <a:gd name="connsiteY33" fmla="*/ 6513 h 10000"/>
                  <a:gd name="connsiteX34" fmla="*/ 9298 w 10068"/>
                  <a:gd name="connsiteY34" fmla="*/ 6973 h 10000"/>
                  <a:gd name="connsiteX35" fmla="*/ 9364 w 10068"/>
                  <a:gd name="connsiteY35" fmla="*/ 7475 h 10000"/>
                  <a:gd name="connsiteX36" fmla="*/ 9413 w 10068"/>
                  <a:gd name="connsiteY36" fmla="*/ 7935 h 10000"/>
                  <a:gd name="connsiteX37" fmla="*/ 9413 w 10068"/>
                  <a:gd name="connsiteY37" fmla="*/ 8354 h 10000"/>
                  <a:gd name="connsiteX38" fmla="*/ 9413 w 10068"/>
                  <a:gd name="connsiteY38" fmla="*/ 8686 h 10000"/>
                  <a:gd name="connsiteX39" fmla="*/ 9413 w 10068"/>
                  <a:gd name="connsiteY39" fmla="*/ 8938 h 10000"/>
                  <a:gd name="connsiteX40" fmla="*/ 9379 w 10068"/>
                  <a:gd name="connsiteY40" fmla="*/ 9146 h 10000"/>
                  <a:gd name="connsiteX41" fmla="*/ 9379 w 10068"/>
                  <a:gd name="connsiteY41" fmla="*/ 9314 h 10000"/>
                  <a:gd name="connsiteX42" fmla="*/ 9379 w 10068"/>
                  <a:gd name="connsiteY42" fmla="*/ 9357 h 10000"/>
                  <a:gd name="connsiteX43" fmla="*/ 9429 w 10068"/>
                  <a:gd name="connsiteY43" fmla="*/ 9357 h 10000"/>
                  <a:gd name="connsiteX44" fmla="*/ 9546 w 10068"/>
                  <a:gd name="connsiteY44" fmla="*/ 9440 h 10000"/>
                  <a:gd name="connsiteX45" fmla="*/ 9696 w 10068"/>
                  <a:gd name="connsiteY45" fmla="*/ 9543 h 10000"/>
                  <a:gd name="connsiteX46" fmla="*/ 10042 w 10068"/>
                  <a:gd name="connsiteY46" fmla="*/ 10000 h 10000"/>
                  <a:gd name="connsiteX47" fmla="*/ 9099 w 10068"/>
                  <a:gd name="connsiteY47" fmla="*/ 2668 h 10000"/>
                  <a:gd name="connsiteX48" fmla="*/ 5216 w 10068"/>
                  <a:gd name="connsiteY48" fmla="*/ 1 h 10000"/>
                  <a:gd name="connsiteX49" fmla="*/ 1453 w 10068"/>
                  <a:gd name="connsiteY49"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573 w 10068"/>
                  <a:gd name="connsiteY15" fmla="*/ 4904 h 10000"/>
                  <a:gd name="connsiteX16" fmla="*/ 7638 w 10068"/>
                  <a:gd name="connsiteY16" fmla="*/ 5029 h 10000"/>
                  <a:gd name="connsiteX17" fmla="*/ 7654 w 10068"/>
                  <a:gd name="connsiteY17" fmla="*/ 5072 h 10000"/>
                  <a:gd name="connsiteX18" fmla="*/ 7705 w 10068"/>
                  <a:gd name="connsiteY18" fmla="*/ 5574 h 10000"/>
                  <a:gd name="connsiteX19" fmla="*/ 7737 w 10068"/>
                  <a:gd name="connsiteY19" fmla="*/ 6032 h 10000"/>
                  <a:gd name="connsiteX20" fmla="*/ 7737 w 10068"/>
                  <a:gd name="connsiteY20" fmla="*/ 6243 h 10000"/>
                  <a:gd name="connsiteX21" fmla="*/ 7769 w 10068"/>
                  <a:gd name="connsiteY21" fmla="*/ 6431 h 10000"/>
                  <a:gd name="connsiteX22" fmla="*/ 8184 w 10068"/>
                  <a:gd name="connsiteY22" fmla="*/ 5468 h 10000"/>
                  <a:gd name="connsiteX23" fmla="*/ 8218 w 10068"/>
                  <a:gd name="connsiteY23" fmla="*/ 5302 h 10000"/>
                  <a:gd name="connsiteX24" fmla="*/ 8218 w 10068"/>
                  <a:gd name="connsiteY24" fmla="*/ 5175 h 10000"/>
                  <a:gd name="connsiteX25" fmla="*/ 8103 w 10068"/>
                  <a:gd name="connsiteY25" fmla="*/ 4862 h 10000"/>
                  <a:gd name="connsiteX26" fmla="*/ 8218 w 10068"/>
                  <a:gd name="connsiteY26" fmla="*/ 5029 h 10000"/>
                  <a:gd name="connsiteX27" fmla="*/ 8367 w 10068"/>
                  <a:gd name="connsiteY27" fmla="*/ 5196 h 10000"/>
                  <a:gd name="connsiteX28" fmla="*/ 8568 w 10068"/>
                  <a:gd name="connsiteY28" fmla="*/ 5365 h 10000"/>
                  <a:gd name="connsiteX29" fmla="*/ 8751 w 10068"/>
                  <a:gd name="connsiteY29" fmla="*/ 5574 h 10000"/>
                  <a:gd name="connsiteX30" fmla="*/ 8900 w 10068"/>
                  <a:gd name="connsiteY30" fmla="*/ 5846 h 10000"/>
                  <a:gd name="connsiteX31" fmla="*/ 9065 w 10068"/>
                  <a:gd name="connsiteY31" fmla="*/ 6138 h 10000"/>
                  <a:gd name="connsiteX32" fmla="*/ 9198 w 10068"/>
                  <a:gd name="connsiteY32" fmla="*/ 6513 h 10000"/>
                  <a:gd name="connsiteX33" fmla="*/ 9298 w 10068"/>
                  <a:gd name="connsiteY33" fmla="*/ 6973 h 10000"/>
                  <a:gd name="connsiteX34" fmla="*/ 9364 w 10068"/>
                  <a:gd name="connsiteY34" fmla="*/ 7475 h 10000"/>
                  <a:gd name="connsiteX35" fmla="*/ 9413 w 10068"/>
                  <a:gd name="connsiteY35" fmla="*/ 7935 h 10000"/>
                  <a:gd name="connsiteX36" fmla="*/ 9413 w 10068"/>
                  <a:gd name="connsiteY36" fmla="*/ 8354 h 10000"/>
                  <a:gd name="connsiteX37" fmla="*/ 9413 w 10068"/>
                  <a:gd name="connsiteY37" fmla="*/ 8686 h 10000"/>
                  <a:gd name="connsiteX38" fmla="*/ 9413 w 10068"/>
                  <a:gd name="connsiteY38" fmla="*/ 8938 h 10000"/>
                  <a:gd name="connsiteX39" fmla="*/ 9379 w 10068"/>
                  <a:gd name="connsiteY39" fmla="*/ 9146 h 10000"/>
                  <a:gd name="connsiteX40" fmla="*/ 9379 w 10068"/>
                  <a:gd name="connsiteY40" fmla="*/ 9314 h 10000"/>
                  <a:gd name="connsiteX41" fmla="*/ 9379 w 10068"/>
                  <a:gd name="connsiteY41" fmla="*/ 9357 h 10000"/>
                  <a:gd name="connsiteX42" fmla="*/ 9429 w 10068"/>
                  <a:gd name="connsiteY42" fmla="*/ 9357 h 10000"/>
                  <a:gd name="connsiteX43" fmla="*/ 9546 w 10068"/>
                  <a:gd name="connsiteY43" fmla="*/ 9440 h 10000"/>
                  <a:gd name="connsiteX44" fmla="*/ 9696 w 10068"/>
                  <a:gd name="connsiteY44" fmla="*/ 9543 h 10000"/>
                  <a:gd name="connsiteX45" fmla="*/ 10042 w 10068"/>
                  <a:gd name="connsiteY45" fmla="*/ 10000 h 10000"/>
                  <a:gd name="connsiteX46" fmla="*/ 9099 w 10068"/>
                  <a:gd name="connsiteY46" fmla="*/ 2668 h 10000"/>
                  <a:gd name="connsiteX47" fmla="*/ 5216 w 10068"/>
                  <a:gd name="connsiteY47" fmla="*/ 1 h 10000"/>
                  <a:gd name="connsiteX48" fmla="*/ 1453 w 10068"/>
                  <a:gd name="connsiteY48"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573 w 10068"/>
                  <a:gd name="connsiteY15" fmla="*/ 4904 h 10000"/>
                  <a:gd name="connsiteX16" fmla="*/ 7638 w 10068"/>
                  <a:gd name="connsiteY16" fmla="*/ 5029 h 10000"/>
                  <a:gd name="connsiteX17" fmla="*/ 7654 w 10068"/>
                  <a:gd name="connsiteY17" fmla="*/ 5072 h 10000"/>
                  <a:gd name="connsiteX18" fmla="*/ 7705 w 10068"/>
                  <a:gd name="connsiteY18" fmla="*/ 5574 h 10000"/>
                  <a:gd name="connsiteX19" fmla="*/ 7737 w 10068"/>
                  <a:gd name="connsiteY19" fmla="*/ 6032 h 10000"/>
                  <a:gd name="connsiteX20" fmla="*/ 7737 w 10068"/>
                  <a:gd name="connsiteY20" fmla="*/ 6243 h 10000"/>
                  <a:gd name="connsiteX21" fmla="*/ 7769 w 10068"/>
                  <a:gd name="connsiteY21" fmla="*/ 6431 h 10000"/>
                  <a:gd name="connsiteX22" fmla="*/ 8184 w 10068"/>
                  <a:gd name="connsiteY22" fmla="*/ 5468 h 10000"/>
                  <a:gd name="connsiteX23" fmla="*/ 8218 w 10068"/>
                  <a:gd name="connsiteY23" fmla="*/ 5302 h 10000"/>
                  <a:gd name="connsiteX24" fmla="*/ 8103 w 10068"/>
                  <a:gd name="connsiteY24" fmla="*/ 4862 h 10000"/>
                  <a:gd name="connsiteX25" fmla="*/ 8218 w 10068"/>
                  <a:gd name="connsiteY25" fmla="*/ 5029 h 10000"/>
                  <a:gd name="connsiteX26" fmla="*/ 8367 w 10068"/>
                  <a:gd name="connsiteY26" fmla="*/ 5196 h 10000"/>
                  <a:gd name="connsiteX27" fmla="*/ 8568 w 10068"/>
                  <a:gd name="connsiteY27" fmla="*/ 5365 h 10000"/>
                  <a:gd name="connsiteX28" fmla="*/ 8751 w 10068"/>
                  <a:gd name="connsiteY28" fmla="*/ 5574 h 10000"/>
                  <a:gd name="connsiteX29" fmla="*/ 8900 w 10068"/>
                  <a:gd name="connsiteY29" fmla="*/ 5846 h 10000"/>
                  <a:gd name="connsiteX30" fmla="*/ 9065 w 10068"/>
                  <a:gd name="connsiteY30" fmla="*/ 6138 h 10000"/>
                  <a:gd name="connsiteX31" fmla="*/ 9198 w 10068"/>
                  <a:gd name="connsiteY31" fmla="*/ 6513 h 10000"/>
                  <a:gd name="connsiteX32" fmla="*/ 9298 w 10068"/>
                  <a:gd name="connsiteY32" fmla="*/ 6973 h 10000"/>
                  <a:gd name="connsiteX33" fmla="*/ 9364 w 10068"/>
                  <a:gd name="connsiteY33" fmla="*/ 7475 h 10000"/>
                  <a:gd name="connsiteX34" fmla="*/ 9413 w 10068"/>
                  <a:gd name="connsiteY34" fmla="*/ 7935 h 10000"/>
                  <a:gd name="connsiteX35" fmla="*/ 9413 w 10068"/>
                  <a:gd name="connsiteY35" fmla="*/ 8354 h 10000"/>
                  <a:gd name="connsiteX36" fmla="*/ 9413 w 10068"/>
                  <a:gd name="connsiteY36" fmla="*/ 8686 h 10000"/>
                  <a:gd name="connsiteX37" fmla="*/ 9413 w 10068"/>
                  <a:gd name="connsiteY37" fmla="*/ 8938 h 10000"/>
                  <a:gd name="connsiteX38" fmla="*/ 9379 w 10068"/>
                  <a:gd name="connsiteY38" fmla="*/ 9146 h 10000"/>
                  <a:gd name="connsiteX39" fmla="*/ 9379 w 10068"/>
                  <a:gd name="connsiteY39" fmla="*/ 9314 h 10000"/>
                  <a:gd name="connsiteX40" fmla="*/ 9379 w 10068"/>
                  <a:gd name="connsiteY40" fmla="*/ 9357 h 10000"/>
                  <a:gd name="connsiteX41" fmla="*/ 9429 w 10068"/>
                  <a:gd name="connsiteY41" fmla="*/ 9357 h 10000"/>
                  <a:gd name="connsiteX42" fmla="*/ 9546 w 10068"/>
                  <a:gd name="connsiteY42" fmla="*/ 9440 h 10000"/>
                  <a:gd name="connsiteX43" fmla="*/ 9696 w 10068"/>
                  <a:gd name="connsiteY43" fmla="*/ 9543 h 10000"/>
                  <a:gd name="connsiteX44" fmla="*/ 10042 w 10068"/>
                  <a:gd name="connsiteY44" fmla="*/ 10000 h 10000"/>
                  <a:gd name="connsiteX45" fmla="*/ 9099 w 10068"/>
                  <a:gd name="connsiteY45" fmla="*/ 2668 h 10000"/>
                  <a:gd name="connsiteX46" fmla="*/ 5216 w 10068"/>
                  <a:gd name="connsiteY46" fmla="*/ 1 h 10000"/>
                  <a:gd name="connsiteX47" fmla="*/ 1453 w 10068"/>
                  <a:gd name="connsiteY47"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573 w 10068"/>
                  <a:gd name="connsiteY15" fmla="*/ 4904 h 10000"/>
                  <a:gd name="connsiteX16" fmla="*/ 7638 w 10068"/>
                  <a:gd name="connsiteY16" fmla="*/ 5029 h 10000"/>
                  <a:gd name="connsiteX17" fmla="*/ 7705 w 10068"/>
                  <a:gd name="connsiteY17" fmla="*/ 5574 h 10000"/>
                  <a:gd name="connsiteX18" fmla="*/ 7737 w 10068"/>
                  <a:gd name="connsiteY18" fmla="*/ 6032 h 10000"/>
                  <a:gd name="connsiteX19" fmla="*/ 7737 w 10068"/>
                  <a:gd name="connsiteY19" fmla="*/ 6243 h 10000"/>
                  <a:gd name="connsiteX20" fmla="*/ 7769 w 10068"/>
                  <a:gd name="connsiteY20" fmla="*/ 6431 h 10000"/>
                  <a:gd name="connsiteX21" fmla="*/ 8184 w 10068"/>
                  <a:gd name="connsiteY21" fmla="*/ 5468 h 10000"/>
                  <a:gd name="connsiteX22" fmla="*/ 8218 w 10068"/>
                  <a:gd name="connsiteY22" fmla="*/ 5302 h 10000"/>
                  <a:gd name="connsiteX23" fmla="*/ 8103 w 10068"/>
                  <a:gd name="connsiteY23" fmla="*/ 4862 h 10000"/>
                  <a:gd name="connsiteX24" fmla="*/ 8218 w 10068"/>
                  <a:gd name="connsiteY24" fmla="*/ 5029 h 10000"/>
                  <a:gd name="connsiteX25" fmla="*/ 8367 w 10068"/>
                  <a:gd name="connsiteY25" fmla="*/ 5196 h 10000"/>
                  <a:gd name="connsiteX26" fmla="*/ 8568 w 10068"/>
                  <a:gd name="connsiteY26" fmla="*/ 5365 h 10000"/>
                  <a:gd name="connsiteX27" fmla="*/ 8751 w 10068"/>
                  <a:gd name="connsiteY27" fmla="*/ 5574 h 10000"/>
                  <a:gd name="connsiteX28" fmla="*/ 8900 w 10068"/>
                  <a:gd name="connsiteY28" fmla="*/ 5846 h 10000"/>
                  <a:gd name="connsiteX29" fmla="*/ 9065 w 10068"/>
                  <a:gd name="connsiteY29" fmla="*/ 6138 h 10000"/>
                  <a:gd name="connsiteX30" fmla="*/ 9198 w 10068"/>
                  <a:gd name="connsiteY30" fmla="*/ 6513 h 10000"/>
                  <a:gd name="connsiteX31" fmla="*/ 9298 w 10068"/>
                  <a:gd name="connsiteY31" fmla="*/ 6973 h 10000"/>
                  <a:gd name="connsiteX32" fmla="*/ 9364 w 10068"/>
                  <a:gd name="connsiteY32" fmla="*/ 7475 h 10000"/>
                  <a:gd name="connsiteX33" fmla="*/ 9413 w 10068"/>
                  <a:gd name="connsiteY33" fmla="*/ 7935 h 10000"/>
                  <a:gd name="connsiteX34" fmla="*/ 9413 w 10068"/>
                  <a:gd name="connsiteY34" fmla="*/ 8354 h 10000"/>
                  <a:gd name="connsiteX35" fmla="*/ 9413 w 10068"/>
                  <a:gd name="connsiteY35" fmla="*/ 8686 h 10000"/>
                  <a:gd name="connsiteX36" fmla="*/ 9413 w 10068"/>
                  <a:gd name="connsiteY36" fmla="*/ 8938 h 10000"/>
                  <a:gd name="connsiteX37" fmla="*/ 9379 w 10068"/>
                  <a:gd name="connsiteY37" fmla="*/ 9146 h 10000"/>
                  <a:gd name="connsiteX38" fmla="*/ 9379 w 10068"/>
                  <a:gd name="connsiteY38" fmla="*/ 9314 h 10000"/>
                  <a:gd name="connsiteX39" fmla="*/ 9379 w 10068"/>
                  <a:gd name="connsiteY39" fmla="*/ 9357 h 10000"/>
                  <a:gd name="connsiteX40" fmla="*/ 9429 w 10068"/>
                  <a:gd name="connsiteY40" fmla="*/ 9357 h 10000"/>
                  <a:gd name="connsiteX41" fmla="*/ 9546 w 10068"/>
                  <a:gd name="connsiteY41" fmla="*/ 9440 h 10000"/>
                  <a:gd name="connsiteX42" fmla="*/ 9696 w 10068"/>
                  <a:gd name="connsiteY42" fmla="*/ 9543 h 10000"/>
                  <a:gd name="connsiteX43" fmla="*/ 10042 w 10068"/>
                  <a:gd name="connsiteY43" fmla="*/ 10000 h 10000"/>
                  <a:gd name="connsiteX44" fmla="*/ 9099 w 10068"/>
                  <a:gd name="connsiteY44" fmla="*/ 2668 h 10000"/>
                  <a:gd name="connsiteX45" fmla="*/ 5216 w 10068"/>
                  <a:gd name="connsiteY45" fmla="*/ 1 h 10000"/>
                  <a:gd name="connsiteX46" fmla="*/ 1453 w 10068"/>
                  <a:gd name="connsiteY46"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573 w 10068"/>
                  <a:gd name="connsiteY15" fmla="*/ 4904 h 10000"/>
                  <a:gd name="connsiteX16" fmla="*/ 7705 w 10068"/>
                  <a:gd name="connsiteY16" fmla="*/ 5574 h 10000"/>
                  <a:gd name="connsiteX17" fmla="*/ 7737 w 10068"/>
                  <a:gd name="connsiteY17" fmla="*/ 6032 h 10000"/>
                  <a:gd name="connsiteX18" fmla="*/ 7737 w 10068"/>
                  <a:gd name="connsiteY18" fmla="*/ 6243 h 10000"/>
                  <a:gd name="connsiteX19" fmla="*/ 7769 w 10068"/>
                  <a:gd name="connsiteY19" fmla="*/ 6431 h 10000"/>
                  <a:gd name="connsiteX20" fmla="*/ 8184 w 10068"/>
                  <a:gd name="connsiteY20" fmla="*/ 5468 h 10000"/>
                  <a:gd name="connsiteX21" fmla="*/ 8218 w 10068"/>
                  <a:gd name="connsiteY21" fmla="*/ 5302 h 10000"/>
                  <a:gd name="connsiteX22" fmla="*/ 8103 w 10068"/>
                  <a:gd name="connsiteY22" fmla="*/ 4862 h 10000"/>
                  <a:gd name="connsiteX23" fmla="*/ 8218 w 10068"/>
                  <a:gd name="connsiteY23" fmla="*/ 5029 h 10000"/>
                  <a:gd name="connsiteX24" fmla="*/ 8367 w 10068"/>
                  <a:gd name="connsiteY24" fmla="*/ 5196 h 10000"/>
                  <a:gd name="connsiteX25" fmla="*/ 8568 w 10068"/>
                  <a:gd name="connsiteY25" fmla="*/ 5365 h 10000"/>
                  <a:gd name="connsiteX26" fmla="*/ 8751 w 10068"/>
                  <a:gd name="connsiteY26" fmla="*/ 5574 h 10000"/>
                  <a:gd name="connsiteX27" fmla="*/ 8900 w 10068"/>
                  <a:gd name="connsiteY27" fmla="*/ 5846 h 10000"/>
                  <a:gd name="connsiteX28" fmla="*/ 9065 w 10068"/>
                  <a:gd name="connsiteY28" fmla="*/ 6138 h 10000"/>
                  <a:gd name="connsiteX29" fmla="*/ 9198 w 10068"/>
                  <a:gd name="connsiteY29" fmla="*/ 6513 h 10000"/>
                  <a:gd name="connsiteX30" fmla="*/ 9298 w 10068"/>
                  <a:gd name="connsiteY30" fmla="*/ 6973 h 10000"/>
                  <a:gd name="connsiteX31" fmla="*/ 9364 w 10068"/>
                  <a:gd name="connsiteY31" fmla="*/ 7475 h 10000"/>
                  <a:gd name="connsiteX32" fmla="*/ 9413 w 10068"/>
                  <a:gd name="connsiteY32" fmla="*/ 7935 h 10000"/>
                  <a:gd name="connsiteX33" fmla="*/ 9413 w 10068"/>
                  <a:gd name="connsiteY33" fmla="*/ 8354 h 10000"/>
                  <a:gd name="connsiteX34" fmla="*/ 9413 w 10068"/>
                  <a:gd name="connsiteY34" fmla="*/ 8686 h 10000"/>
                  <a:gd name="connsiteX35" fmla="*/ 9413 w 10068"/>
                  <a:gd name="connsiteY35" fmla="*/ 8938 h 10000"/>
                  <a:gd name="connsiteX36" fmla="*/ 9379 w 10068"/>
                  <a:gd name="connsiteY36" fmla="*/ 9146 h 10000"/>
                  <a:gd name="connsiteX37" fmla="*/ 9379 w 10068"/>
                  <a:gd name="connsiteY37" fmla="*/ 9314 h 10000"/>
                  <a:gd name="connsiteX38" fmla="*/ 9379 w 10068"/>
                  <a:gd name="connsiteY38" fmla="*/ 9357 h 10000"/>
                  <a:gd name="connsiteX39" fmla="*/ 9429 w 10068"/>
                  <a:gd name="connsiteY39" fmla="*/ 9357 h 10000"/>
                  <a:gd name="connsiteX40" fmla="*/ 9546 w 10068"/>
                  <a:gd name="connsiteY40" fmla="*/ 9440 h 10000"/>
                  <a:gd name="connsiteX41" fmla="*/ 9696 w 10068"/>
                  <a:gd name="connsiteY41" fmla="*/ 9543 h 10000"/>
                  <a:gd name="connsiteX42" fmla="*/ 10042 w 10068"/>
                  <a:gd name="connsiteY42" fmla="*/ 10000 h 10000"/>
                  <a:gd name="connsiteX43" fmla="*/ 9099 w 10068"/>
                  <a:gd name="connsiteY43" fmla="*/ 2668 h 10000"/>
                  <a:gd name="connsiteX44" fmla="*/ 5216 w 10068"/>
                  <a:gd name="connsiteY44" fmla="*/ 1 h 10000"/>
                  <a:gd name="connsiteX45" fmla="*/ 1453 w 10068"/>
                  <a:gd name="connsiteY45"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705 w 10068"/>
                  <a:gd name="connsiteY15" fmla="*/ 5574 h 10000"/>
                  <a:gd name="connsiteX16" fmla="*/ 7737 w 10068"/>
                  <a:gd name="connsiteY16" fmla="*/ 6032 h 10000"/>
                  <a:gd name="connsiteX17" fmla="*/ 7737 w 10068"/>
                  <a:gd name="connsiteY17" fmla="*/ 6243 h 10000"/>
                  <a:gd name="connsiteX18" fmla="*/ 7769 w 10068"/>
                  <a:gd name="connsiteY18" fmla="*/ 6431 h 10000"/>
                  <a:gd name="connsiteX19" fmla="*/ 8184 w 10068"/>
                  <a:gd name="connsiteY19" fmla="*/ 5468 h 10000"/>
                  <a:gd name="connsiteX20" fmla="*/ 8218 w 10068"/>
                  <a:gd name="connsiteY20" fmla="*/ 5302 h 10000"/>
                  <a:gd name="connsiteX21" fmla="*/ 8103 w 10068"/>
                  <a:gd name="connsiteY21" fmla="*/ 4862 h 10000"/>
                  <a:gd name="connsiteX22" fmla="*/ 8218 w 10068"/>
                  <a:gd name="connsiteY22" fmla="*/ 5029 h 10000"/>
                  <a:gd name="connsiteX23" fmla="*/ 8367 w 10068"/>
                  <a:gd name="connsiteY23" fmla="*/ 5196 h 10000"/>
                  <a:gd name="connsiteX24" fmla="*/ 8568 w 10068"/>
                  <a:gd name="connsiteY24" fmla="*/ 5365 h 10000"/>
                  <a:gd name="connsiteX25" fmla="*/ 8751 w 10068"/>
                  <a:gd name="connsiteY25" fmla="*/ 5574 h 10000"/>
                  <a:gd name="connsiteX26" fmla="*/ 8900 w 10068"/>
                  <a:gd name="connsiteY26" fmla="*/ 5846 h 10000"/>
                  <a:gd name="connsiteX27" fmla="*/ 9065 w 10068"/>
                  <a:gd name="connsiteY27" fmla="*/ 6138 h 10000"/>
                  <a:gd name="connsiteX28" fmla="*/ 9198 w 10068"/>
                  <a:gd name="connsiteY28" fmla="*/ 6513 h 10000"/>
                  <a:gd name="connsiteX29" fmla="*/ 9298 w 10068"/>
                  <a:gd name="connsiteY29" fmla="*/ 6973 h 10000"/>
                  <a:gd name="connsiteX30" fmla="*/ 9364 w 10068"/>
                  <a:gd name="connsiteY30" fmla="*/ 7475 h 10000"/>
                  <a:gd name="connsiteX31" fmla="*/ 9413 w 10068"/>
                  <a:gd name="connsiteY31" fmla="*/ 7935 h 10000"/>
                  <a:gd name="connsiteX32" fmla="*/ 9413 w 10068"/>
                  <a:gd name="connsiteY32" fmla="*/ 8354 h 10000"/>
                  <a:gd name="connsiteX33" fmla="*/ 9413 w 10068"/>
                  <a:gd name="connsiteY33" fmla="*/ 8686 h 10000"/>
                  <a:gd name="connsiteX34" fmla="*/ 9413 w 10068"/>
                  <a:gd name="connsiteY34" fmla="*/ 8938 h 10000"/>
                  <a:gd name="connsiteX35" fmla="*/ 9379 w 10068"/>
                  <a:gd name="connsiteY35" fmla="*/ 9146 h 10000"/>
                  <a:gd name="connsiteX36" fmla="*/ 9379 w 10068"/>
                  <a:gd name="connsiteY36" fmla="*/ 9314 h 10000"/>
                  <a:gd name="connsiteX37" fmla="*/ 9379 w 10068"/>
                  <a:gd name="connsiteY37" fmla="*/ 9357 h 10000"/>
                  <a:gd name="connsiteX38" fmla="*/ 9429 w 10068"/>
                  <a:gd name="connsiteY38" fmla="*/ 9357 h 10000"/>
                  <a:gd name="connsiteX39" fmla="*/ 9546 w 10068"/>
                  <a:gd name="connsiteY39" fmla="*/ 9440 h 10000"/>
                  <a:gd name="connsiteX40" fmla="*/ 9696 w 10068"/>
                  <a:gd name="connsiteY40" fmla="*/ 9543 h 10000"/>
                  <a:gd name="connsiteX41" fmla="*/ 10042 w 10068"/>
                  <a:gd name="connsiteY41" fmla="*/ 10000 h 10000"/>
                  <a:gd name="connsiteX42" fmla="*/ 9099 w 10068"/>
                  <a:gd name="connsiteY42" fmla="*/ 2668 h 10000"/>
                  <a:gd name="connsiteX43" fmla="*/ 5216 w 10068"/>
                  <a:gd name="connsiteY43" fmla="*/ 1 h 10000"/>
                  <a:gd name="connsiteX44" fmla="*/ 1453 w 10068"/>
                  <a:gd name="connsiteY44"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737 w 10068"/>
                  <a:gd name="connsiteY15" fmla="*/ 6032 h 10000"/>
                  <a:gd name="connsiteX16" fmla="*/ 7737 w 10068"/>
                  <a:gd name="connsiteY16" fmla="*/ 6243 h 10000"/>
                  <a:gd name="connsiteX17" fmla="*/ 7769 w 10068"/>
                  <a:gd name="connsiteY17" fmla="*/ 6431 h 10000"/>
                  <a:gd name="connsiteX18" fmla="*/ 8184 w 10068"/>
                  <a:gd name="connsiteY18" fmla="*/ 5468 h 10000"/>
                  <a:gd name="connsiteX19" fmla="*/ 8218 w 10068"/>
                  <a:gd name="connsiteY19" fmla="*/ 5302 h 10000"/>
                  <a:gd name="connsiteX20" fmla="*/ 8103 w 10068"/>
                  <a:gd name="connsiteY20" fmla="*/ 4862 h 10000"/>
                  <a:gd name="connsiteX21" fmla="*/ 8218 w 10068"/>
                  <a:gd name="connsiteY21" fmla="*/ 5029 h 10000"/>
                  <a:gd name="connsiteX22" fmla="*/ 8367 w 10068"/>
                  <a:gd name="connsiteY22" fmla="*/ 5196 h 10000"/>
                  <a:gd name="connsiteX23" fmla="*/ 8568 w 10068"/>
                  <a:gd name="connsiteY23" fmla="*/ 5365 h 10000"/>
                  <a:gd name="connsiteX24" fmla="*/ 8751 w 10068"/>
                  <a:gd name="connsiteY24" fmla="*/ 5574 h 10000"/>
                  <a:gd name="connsiteX25" fmla="*/ 8900 w 10068"/>
                  <a:gd name="connsiteY25" fmla="*/ 5846 h 10000"/>
                  <a:gd name="connsiteX26" fmla="*/ 9065 w 10068"/>
                  <a:gd name="connsiteY26" fmla="*/ 6138 h 10000"/>
                  <a:gd name="connsiteX27" fmla="*/ 9198 w 10068"/>
                  <a:gd name="connsiteY27" fmla="*/ 6513 h 10000"/>
                  <a:gd name="connsiteX28" fmla="*/ 9298 w 10068"/>
                  <a:gd name="connsiteY28" fmla="*/ 6973 h 10000"/>
                  <a:gd name="connsiteX29" fmla="*/ 9364 w 10068"/>
                  <a:gd name="connsiteY29" fmla="*/ 7475 h 10000"/>
                  <a:gd name="connsiteX30" fmla="*/ 9413 w 10068"/>
                  <a:gd name="connsiteY30" fmla="*/ 7935 h 10000"/>
                  <a:gd name="connsiteX31" fmla="*/ 9413 w 10068"/>
                  <a:gd name="connsiteY31" fmla="*/ 8354 h 10000"/>
                  <a:gd name="connsiteX32" fmla="*/ 9413 w 10068"/>
                  <a:gd name="connsiteY32" fmla="*/ 8686 h 10000"/>
                  <a:gd name="connsiteX33" fmla="*/ 9413 w 10068"/>
                  <a:gd name="connsiteY33" fmla="*/ 8938 h 10000"/>
                  <a:gd name="connsiteX34" fmla="*/ 9379 w 10068"/>
                  <a:gd name="connsiteY34" fmla="*/ 9146 h 10000"/>
                  <a:gd name="connsiteX35" fmla="*/ 9379 w 10068"/>
                  <a:gd name="connsiteY35" fmla="*/ 9314 h 10000"/>
                  <a:gd name="connsiteX36" fmla="*/ 9379 w 10068"/>
                  <a:gd name="connsiteY36" fmla="*/ 9357 h 10000"/>
                  <a:gd name="connsiteX37" fmla="*/ 9429 w 10068"/>
                  <a:gd name="connsiteY37" fmla="*/ 9357 h 10000"/>
                  <a:gd name="connsiteX38" fmla="*/ 9546 w 10068"/>
                  <a:gd name="connsiteY38" fmla="*/ 9440 h 10000"/>
                  <a:gd name="connsiteX39" fmla="*/ 9696 w 10068"/>
                  <a:gd name="connsiteY39" fmla="*/ 9543 h 10000"/>
                  <a:gd name="connsiteX40" fmla="*/ 10042 w 10068"/>
                  <a:gd name="connsiteY40" fmla="*/ 10000 h 10000"/>
                  <a:gd name="connsiteX41" fmla="*/ 9099 w 10068"/>
                  <a:gd name="connsiteY41" fmla="*/ 2668 h 10000"/>
                  <a:gd name="connsiteX42" fmla="*/ 5216 w 10068"/>
                  <a:gd name="connsiteY42" fmla="*/ 1 h 10000"/>
                  <a:gd name="connsiteX43" fmla="*/ 1453 w 10068"/>
                  <a:gd name="connsiteY43"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737 w 10068"/>
                  <a:gd name="connsiteY15" fmla="*/ 6243 h 10000"/>
                  <a:gd name="connsiteX16" fmla="*/ 7769 w 10068"/>
                  <a:gd name="connsiteY16" fmla="*/ 6431 h 10000"/>
                  <a:gd name="connsiteX17" fmla="*/ 8184 w 10068"/>
                  <a:gd name="connsiteY17" fmla="*/ 5468 h 10000"/>
                  <a:gd name="connsiteX18" fmla="*/ 8218 w 10068"/>
                  <a:gd name="connsiteY18" fmla="*/ 5302 h 10000"/>
                  <a:gd name="connsiteX19" fmla="*/ 8103 w 10068"/>
                  <a:gd name="connsiteY19" fmla="*/ 4862 h 10000"/>
                  <a:gd name="connsiteX20" fmla="*/ 8218 w 10068"/>
                  <a:gd name="connsiteY20" fmla="*/ 5029 h 10000"/>
                  <a:gd name="connsiteX21" fmla="*/ 8367 w 10068"/>
                  <a:gd name="connsiteY21" fmla="*/ 5196 h 10000"/>
                  <a:gd name="connsiteX22" fmla="*/ 8568 w 10068"/>
                  <a:gd name="connsiteY22" fmla="*/ 5365 h 10000"/>
                  <a:gd name="connsiteX23" fmla="*/ 8751 w 10068"/>
                  <a:gd name="connsiteY23" fmla="*/ 5574 h 10000"/>
                  <a:gd name="connsiteX24" fmla="*/ 8900 w 10068"/>
                  <a:gd name="connsiteY24" fmla="*/ 5846 h 10000"/>
                  <a:gd name="connsiteX25" fmla="*/ 9065 w 10068"/>
                  <a:gd name="connsiteY25" fmla="*/ 6138 h 10000"/>
                  <a:gd name="connsiteX26" fmla="*/ 9198 w 10068"/>
                  <a:gd name="connsiteY26" fmla="*/ 6513 h 10000"/>
                  <a:gd name="connsiteX27" fmla="*/ 9298 w 10068"/>
                  <a:gd name="connsiteY27" fmla="*/ 6973 h 10000"/>
                  <a:gd name="connsiteX28" fmla="*/ 9364 w 10068"/>
                  <a:gd name="connsiteY28" fmla="*/ 7475 h 10000"/>
                  <a:gd name="connsiteX29" fmla="*/ 9413 w 10068"/>
                  <a:gd name="connsiteY29" fmla="*/ 7935 h 10000"/>
                  <a:gd name="connsiteX30" fmla="*/ 9413 w 10068"/>
                  <a:gd name="connsiteY30" fmla="*/ 8354 h 10000"/>
                  <a:gd name="connsiteX31" fmla="*/ 9413 w 10068"/>
                  <a:gd name="connsiteY31" fmla="*/ 8686 h 10000"/>
                  <a:gd name="connsiteX32" fmla="*/ 9413 w 10068"/>
                  <a:gd name="connsiteY32" fmla="*/ 8938 h 10000"/>
                  <a:gd name="connsiteX33" fmla="*/ 9379 w 10068"/>
                  <a:gd name="connsiteY33" fmla="*/ 9146 h 10000"/>
                  <a:gd name="connsiteX34" fmla="*/ 9379 w 10068"/>
                  <a:gd name="connsiteY34" fmla="*/ 9314 h 10000"/>
                  <a:gd name="connsiteX35" fmla="*/ 9379 w 10068"/>
                  <a:gd name="connsiteY35" fmla="*/ 9357 h 10000"/>
                  <a:gd name="connsiteX36" fmla="*/ 9429 w 10068"/>
                  <a:gd name="connsiteY36" fmla="*/ 9357 h 10000"/>
                  <a:gd name="connsiteX37" fmla="*/ 9546 w 10068"/>
                  <a:gd name="connsiteY37" fmla="*/ 9440 h 10000"/>
                  <a:gd name="connsiteX38" fmla="*/ 9696 w 10068"/>
                  <a:gd name="connsiteY38" fmla="*/ 9543 h 10000"/>
                  <a:gd name="connsiteX39" fmla="*/ 10042 w 10068"/>
                  <a:gd name="connsiteY39" fmla="*/ 10000 h 10000"/>
                  <a:gd name="connsiteX40" fmla="*/ 9099 w 10068"/>
                  <a:gd name="connsiteY40" fmla="*/ 2668 h 10000"/>
                  <a:gd name="connsiteX41" fmla="*/ 5216 w 10068"/>
                  <a:gd name="connsiteY41" fmla="*/ 1 h 10000"/>
                  <a:gd name="connsiteX42" fmla="*/ 1453 w 10068"/>
                  <a:gd name="connsiteY42"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769 w 10068"/>
                  <a:gd name="connsiteY15" fmla="*/ 6431 h 10000"/>
                  <a:gd name="connsiteX16" fmla="*/ 8184 w 10068"/>
                  <a:gd name="connsiteY16" fmla="*/ 5468 h 10000"/>
                  <a:gd name="connsiteX17" fmla="*/ 8218 w 10068"/>
                  <a:gd name="connsiteY17" fmla="*/ 5302 h 10000"/>
                  <a:gd name="connsiteX18" fmla="*/ 8103 w 10068"/>
                  <a:gd name="connsiteY18" fmla="*/ 4862 h 10000"/>
                  <a:gd name="connsiteX19" fmla="*/ 8218 w 10068"/>
                  <a:gd name="connsiteY19" fmla="*/ 5029 h 10000"/>
                  <a:gd name="connsiteX20" fmla="*/ 8367 w 10068"/>
                  <a:gd name="connsiteY20" fmla="*/ 5196 h 10000"/>
                  <a:gd name="connsiteX21" fmla="*/ 8568 w 10068"/>
                  <a:gd name="connsiteY21" fmla="*/ 5365 h 10000"/>
                  <a:gd name="connsiteX22" fmla="*/ 8751 w 10068"/>
                  <a:gd name="connsiteY22" fmla="*/ 5574 h 10000"/>
                  <a:gd name="connsiteX23" fmla="*/ 8900 w 10068"/>
                  <a:gd name="connsiteY23" fmla="*/ 5846 h 10000"/>
                  <a:gd name="connsiteX24" fmla="*/ 9065 w 10068"/>
                  <a:gd name="connsiteY24" fmla="*/ 6138 h 10000"/>
                  <a:gd name="connsiteX25" fmla="*/ 9198 w 10068"/>
                  <a:gd name="connsiteY25" fmla="*/ 6513 h 10000"/>
                  <a:gd name="connsiteX26" fmla="*/ 9298 w 10068"/>
                  <a:gd name="connsiteY26" fmla="*/ 6973 h 10000"/>
                  <a:gd name="connsiteX27" fmla="*/ 9364 w 10068"/>
                  <a:gd name="connsiteY27" fmla="*/ 7475 h 10000"/>
                  <a:gd name="connsiteX28" fmla="*/ 9413 w 10068"/>
                  <a:gd name="connsiteY28" fmla="*/ 7935 h 10000"/>
                  <a:gd name="connsiteX29" fmla="*/ 9413 w 10068"/>
                  <a:gd name="connsiteY29" fmla="*/ 8354 h 10000"/>
                  <a:gd name="connsiteX30" fmla="*/ 9413 w 10068"/>
                  <a:gd name="connsiteY30" fmla="*/ 8686 h 10000"/>
                  <a:gd name="connsiteX31" fmla="*/ 9413 w 10068"/>
                  <a:gd name="connsiteY31" fmla="*/ 8938 h 10000"/>
                  <a:gd name="connsiteX32" fmla="*/ 9379 w 10068"/>
                  <a:gd name="connsiteY32" fmla="*/ 9146 h 10000"/>
                  <a:gd name="connsiteX33" fmla="*/ 9379 w 10068"/>
                  <a:gd name="connsiteY33" fmla="*/ 9314 h 10000"/>
                  <a:gd name="connsiteX34" fmla="*/ 9379 w 10068"/>
                  <a:gd name="connsiteY34" fmla="*/ 9357 h 10000"/>
                  <a:gd name="connsiteX35" fmla="*/ 9429 w 10068"/>
                  <a:gd name="connsiteY35" fmla="*/ 9357 h 10000"/>
                  <a:gd name="connsiteX36" fmla="*/ 9546 w 10068"/>
                  <a:gd name="connsiteY36" fmla="*/ 9440 h 10000"/>
                  <a:gd name="connsiteX37" fmla="*/ 9696 w 10068"/>
                  <a:gd name="connsiteY37" fmla="*/ 9543 h 10000"/>
                  <a:gd name="connsiteX38" fmla="*/ 10042 w 10068"/>
                  <a:gd name="connsiteY38" fmla="*/ 10000 h 10000"/>
                  <a:gd name="connsiteX39" fmla="*/ 9099 w 10068"/>
                  <a:gd name="connsiteY39" fmla="*/ 2668 h 10000"/>
                  <a:gd name="connsiteX40" fmla="*/ 5216 w 10068"/>
                  <a:gd name="connsiteY40" fmla="*/ 1 h 10000"/>
                  <a:gd name="connsiteX41" fmla="*/ 1453 w 10068"/>
                  <a:gd name="connsiteY41"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769 w 10068"/>
                  <a:gd name="connsiteY15" fmla="*/ 6431 h 10000"/>
                  <a:gd name="connsiteX16" fmla="*/ 8184 w 10068"/>
                  <a:gd name="connsiteY16" fmla="*/ 5468 h 10000"/>
                  <a:gd name="connsiteX17" fmla="*/ 8218 w 10068"/>
                  <a:gd name="connsiteY17" fmla="*/ 5302 h 10000"/>
                  <a:gd name="connsiteX18" fmla="*/ 8103 w 10068"/>
                  <a:gd name="connsiteY18" fmla="*/ 4862 h 10000"/>
                  <a:gd name="connsiteX19" fmla="*/ 8218 w 10068"/>
                  <a:gd name="connsiteY19" fmla="*/ 5029 h 10000"/>
                  <a:gd name="connsiteX20" fmla="*/ 8367 w 10068"/>
                  <a:gd name="connsiteY20" fmla="*/ 5196 h 10000"/>
                  <a:gd name="connsiteX21" fmla="*/ 8568 w 10068"/>
                  <a:gd name="connsiteY21" fmla="*/ 5365 h 10000"/>
                  <a:gd name="connsiteX22" fmla="*/ 8751 w 10068"/>
                  <a:gd name="connsiteY22" fmla="*/ 5574 h 10000"/>
                  <a:gd name="connsiteX23" fmla="*/ 8900 w 10068"/>
                  <a:gd name="connsiteY23" fmla="*/ 5846 h 10000"/>
                  <a:gd name="connsiteX24" fmla="*/ 9065 w 10068"/>
                  <a:gd name="connsiteY24" fmla="*/ 6138 h 10000"/>
                  <a:gd name="connsiteX25" fmla="*/ 9198 w 10068"/>
                  <a:gd name="connsiteY25" fmla="*/ 6513 h 10000"/>
                  <a:gd name="connsiteX26" fmla="*/ 9298 w 10068"/>
                  <a:gd name="connsiteY26" fmla="*/ 6973 h 10000"/>
                  <a:gd name="connsiteX27" fmla="*/ 9364 w 10068"/>
                  <a:gd name="connsiteY27" fmla="*/ 7475 h 10000"/>
                  <a:gd name="connsiteX28" fmla="*/ 9413 w 10068"/>
                  <a:gd name="connsiteY28" fmla="*/ 7935 h 10000"/>
                  <a:gd name="connsiteX29" fmla="*/ 9413 w 10068"/>
                  <a:gd name="connsiteY29" fmla="*/ 8354 h 10000"/>
                  <a:gd name="connsiteX30" fmla="*/ 9413 w 10068"/>
                  <a:gd name="connsiteY30" fmla="*/ 8686 h 10000"/>
                  <a:gd name="connsiteX31" fmla="*/ 9413 w 10068"/>
                  <a:gd name="connsiteY31" fmla="*/ 8938 h 10000"/>
                  <a:gd name="connsiteX32" fmla="*/ 9379 w 10068"/>
                  <a:gd name="connsiteY32" fmla="*/ 9146 h 10000"/>
                  <a:gd name="connsiteX33" fmla="*/ 9379 w 10068"/>
                  <a:gd name="connsiteY33" fmla="*/ 9314 h 10000"/>
                  <a:gd name="connsiteX34" fmla="*/ 9379 w 10068"/>
                  <a:gd name="connsiteY34" fmla="*/ 9357 h 10000"/>
                  <a:gd name="connsiteX35" fmla="*/ 9429 w 10068"/>
                  <a:gd name="connsiteY35" fmla="*/ 9357 h 10000"/>
                  <a:gd name="connsiteX36" fmla="*/ 9546 w 10068"/>
                  <a:gd name="connsiteY36" fmla="*/ 9440 h 10000"/>
                  <a:gd name="connsiteX37" fmla="*/ 9696 w 10068"/>
                  <a:gd name="connsiteY37" fmla="*/ 9543 h 10000"/>
                  <a:gd name="connsiteX38" fmla="*/ 10042 w 10068"/>
                  <a:gd name="connsiteY38" fmla="*/ 10000 h 10000"/>
                  <a:gd name="connsiteX39" fmla="*/ 9099 w 10068"/>
                  <a:gd name="connsiteY39" fmla="*/ 2668 h 10000"/>
                  <a:gd name="connsiteX40" fmla="*/ 5216 w 10068"/>
                  <a:gd name="connsiteY40" fmla="*/ 1 h 10000"/>
                  <a:gd name="connsiteX41" fmla="*/ 1453 w 10068"/>
                  <a:gd name="connsiteY41"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769 w 10068"/>
                  <a:gd name="connsiteY15" fmla="*/ 6431 h 10000"/>
                  <a:gd name="connsiteX16" fmla="*/ 8184 w 10068"/>
                  <a:gd name="connsiteY16" fmla="*/ 5468 h 10000"/>
                  <a:gd name="connsiteX17" fmla="*/ 8218 w 10068"/>
                  <a:gd name="connsiteY17" fmla="*/ 5302 h 10000"/>
                  <a:gd name="connsiteX18" fmla="*/ 8103 w 10068"/>
                  <a:gd name="connsiteY18" fmla="*/ 4862 h 10000"/>
                  <a:gd name="connsiteX19" fmla="*/ 8218 w 10068"/>
                  <a:gd name="connsiteY19" fmla="*/ 5029 h 10000"/>
                  <a:gd name="connsiteX20" fmla="*/ 8367 w 10068"/>
                  <a:gd name="connsiteY20" fmla="*/ 5196 h 10000"/>
                  <a:gd name="connsiteX21" fmla="*/ 8568 w 10068"/>
                  <a:gd name="connsiteY21" fmla="*/ 5365 h 10000"/>
                  <a:gd name="connsiteX22" fmla="*/ 8751 w 10068"/>
                  <a:gd name="connsiteY22" fmla="*/ 5574 h 10000"/>
                  <a:gd name="connsiteX23" fmla="*/ 8900 w 10068"/>
                  <a:gd name="connsiteY23" fmla="*/ 5846 h 10000"/>
                  <a:gd name="connsiteX24" fmla="*/ 9065 w 10068"/>
                  <a:gd name="connsiteY24" fmla="*/ 6138 h 10000"/>
                  <a:gd name="connsiteX25" fmla="*/ 9198 w 10068"/>
                  <a:gd name="connsiteY25" fmla="*/ 6513 h 10000"/>
                  <a:gd name="connsiteX26" fmla="*/ 9298 w 10068"/>
                  <a:gd name="connsiteY26" fmla="*/ 6973 h 10000"/>
                  <a:gd name="connsiteX27" fmla="*/ 9364 w 10068"/>
                  <a:gd name="connsiteY27" fmla="*/ 7475 h 10000"/>
                  <a:gd name="connsiteX28" fmla="*/ 9413 w 10068"/>
                  <a:gd name="connsiteY28" fmla="*/ 7935 h 10000"/>
                  <a:gd name="connsiteX29" fmla="*/ 9413 w 10068"/>
                  <a:gd name="connsiteY29" fmla="*/ 8354 h 10000"/>
                  <a:gd name="connsiteX30" fmla="*/ 9413 w 10068"/>
                  <a:gd name="connsiteY30" fmla="*/ 8686 h 10000"/>
                  <a:gd name="connsiteX31" fmla="*/ 9413 w 10068"/>
                  <a:gd name="connsiteY31" fmla="*/ 8938 h 10000"/>
                  <a:gd name="connsiteX32" fmla="*/ 9379 w 10068"/>
                  <a:gd name="connsiteY32" fmla="*/ 9146 h 10000"/>
                  <a:gd name="connsiteX33" fmla="*/ 9379 w 10068"/>
                  <a:gd name="connsiteY33" fmla="*/ 9314 h 10000"/>
                  <a:gd name="connsiteX34" fmla="*/ 9379 w 10068"/>
                  <a:gd name="connsiteY34" fmla="*/ 9357 h 10000"/>
                  <a:gd name="connsiteX35" fmla="*/ 9429 w 10068"/>
                  <a:gd name="connsiteY35" fmla="*/ 9357 h 10000"/>
                  <a:gd name="connsiteX36" fmla="*/ 9546 w 10068"/>
                  <a:gd name="connsiteY36" fmla="*/ 9440 h 10000"/>
                  <a:gd name="connsiteX37" fmla="*/ 9696 w 10068"/>
                  <a:gd name="connsiteY37" fmla="*/ 9543 h 10000"/>
                  <a:gd name="connsiteX38" fmla="*/ 10042 w 10068"/>
                  <a:gd name="connsiteY38" fmla="*/ 10000 h 10000"/>
                  <a:gd name="connsiteX39" fmla="*/ 9099 w 10068"/>
                  <a:gd name="connsiteY39" fmla="*/ 2668 h 10000"/>
                  <a:gd name="connsiteX40" fmla="*/ 5216 w 10068"/>
                  <a:gd name="connsiteY40" fmla="*/ 1 h 10000"/>
                  <a:gd name="connsiteX41" fmla="*/ 1453 w 10068"/>
                  <a:gd name="connsiteY41"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761 w 10068"/>
                  <a:gd name="connsiteY15" fmla="*/ 6442 h 10000"/>
                  <a:gd name="connsiteX16" fmla="*/ 8184 w 10068"/>
                  <a:gd name="connsiteY16" fmla="*/ 5468 h 10000"/>
                  <a:gd name="connsiteX17" fmla="*/ 8218 w 10068"/>
                  <a:gd name="connsiteY17" fmla="*/ 5302 h 10000"/>
                  <a:gd name="connsiteX18" fmla="*/ 8103 w 10068"/>
                  <a:gd name="connsiteY18" fmla="*/ 4862 h 10000"/>
                  <a:gd name="connsiteX19" fmla="*/ 8218 w 10068"/>
                  <a:gd name="connsiteY19" fmla="*/ 5029 h 10000"/>
                  <a:gd name="connsiteX20" fmla="*/ 8367 w 10068"/>
                  <a:gd name="connsiteY20" fmla="*/ 5196 h 10000"/>
                  <a:gd name="connsiteX21" fmla="*/ 8568 w 10068"/>
                  <a:gd name="connsiteY21" fmla="*/ 5365 h 10000"/>
                  <a:gd name="connsiteX22" fmla="*/ 8751 w 10068"/>
                  <a:gd name="connsiteY22" fmla="*/ 5574 h 10000"/>
                  <a:gd name="connsiteX23" fmla="*/ 8900 w 10068"/>
                  <a:gd name="connsiteY23" fmla="*/ 5846 h 10000"/>
                  <a:gd name="connsiteX24" fmla="*/ 9065 w 10068"/>
                  <a:gd name="connsiteY24" fmla="*/ 6138 h 10000"/>
                  <a:gd name="connsiteX25" fmla="*/ 9198 w 10068"/>
                  <a:gd name="connsiteY25" fmla="*/ 6513 h 10000"/>
                  <a:gd name="connsiteX26" fmla="*/ 9298 w 10068"/>
                  <a:gd name="connsiteY26" fmla="*/ 6973 h 10000"/>
                  <a:gd name="connsiteX27" fmla="*/ 9364 w 10068"/>
                  <a:gd name="connsiteY27" fmla="*/ 7475 h 10000"/>
                  <a:gd name="connsiteX28" fmla="*/ 9413 w 10068"/>
                  <a:gd name="connsiteY28" fmla="*/ 7935 h 10000"/>
                  <a:gd name="connsiteX29" fmla="*/ 9413 w 10068"/>
                  <a:gd name="connsiteY29" fmla="*/ 8354 h 10000"/>
                  <a:gd name="connsiteX30" fmla="*/ 9413 w 10068"/>
                  <a:gd name="connsiteY30" fmla="*/ 8686 h 10000"/>
                  <a:gd name="connsiteX31" fmla="*/ 9413 w 10068"/>
                  <a:gd name="connsiteY31" fmla="*/ 8938 h 10000"/>
                  <a:gd name="connsiteX32" fmla="*/ 9379 w 10068"/>
                  <a:gd name="connsiteY32" fmla="*/ 9146 h 10000"/>
                  <a:gd name="connsiteX33" fmla="*/ 9379 w 10068"/>
                  <a:gd name="connsiteY33" fmla="*/ 9314 h 10000"/>
                  <a:gd name="connsiteX34" fmla="*/ 9379 w 10068"/>
                  <a:gd name="connsiteY34" fmla="*/ 9357 h 10000"/>
                  <a:gd name="connsiteX35" fmla="*/ 9429 w 10068"/>
                  <a:gd name="connsiteY35" fmla="*/ 9357 h 10000"/>
                  <a:gd name="connsiteX36" fmla="*/ 9546 w 10068"/>
                  <a:gd name="connsiteY36" fmla="*/ 9440 h 10000"/>
                  <a:gd name="connsiteX37" fmla="*/ 9696 w 10068"/>
                  <a:gd name="connsiteY37" fmla="*/ 9543 h 10000"/>
                  <a:gd name="connsiteX38" fmla="*/ 10042 w 10068"/>
                  <a:gd name="connsiteY38" fmla="*/ 10000 h 10000"/>
                  <a:gd name="connsiteX39" fmla="*/ 9099 w 10068"/>
                  <a:gd name="connsiteY39" fmla="*/ 2668 h 10000"/>
                  <a:gd name="connsiteX40" fmla="*/ 5216 w 10068"/>
                  <a:gd name="connsiteY40" fmla="*/ 1 h 10000"/>
                  <a:gd name="connsiteX41" fmla="*/ 1453 w 10068"/>
                  <a:gd name="connsiteY41"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761 w 10068"/>
                  <a:gd name="connsiteY15" fmla="*/ 6442 h 10000"/>
                  <a:gd name="connsiteX16" fmla="*/ 8184 w 10068"/>
                  <a:gd name="connsiteY16" fmla="*/ 5468 h 10000"/>
                  <a:gd name="connsiteX17" fmla="*/ 8218 w 10068"/>
                  <a:gd name="connsiteY17" fmla="*/ 5302 h 10000"/>
                  <a:gd name="connsiteX18" fmla="*/ 8103 w 10068"/>
                  <a:gd name="connsiteY18" fmla="*/ 4862 h 10000"/>
                  <a:gd name="connsiteX19" fmla="*/ 8218 w 10068"/>
                  <a:gd name="connsiteY19" fmla="*/ 5029 h 10000"/>
                  <a:gd name="connsiteX20" fmla="*/ 8367 w 10068"/>
                  <a:gd name="connsiteY20" fmla="*/ 5196 h 10000"/>
                  <a:gd name="connsiteX21" fmla="*/ 8568 w 10068"/>
                  <a:gd name="connsiteY21" fmla="*/ 5365 h 10000"/>
                  <a:gd name="connsiteX22" fmla="*/ 8751 w 10068"/>
                  <a:gd name="connsiteY22" fmla="*/ 5574 h 10000"/>
                  <a:gd name="connsiteX23" fmla="*/ 8900 w 10068"/>
                  <a:gd name="connsiteY23" fmla="*/ 5846 h 10000"/>
                  <a:gd name="connsiteX24" fmla="*/ 9065 w 10068"/>
                  <a:gd name="connsiteY24" fmla="*/ 6138 h 10000"/>
                  <a:gd name="connsiteX25" fmla="*/ 9198 w 10068"/>
                  <a:gd name="connsiteY25" fmla="*/ 6513 h 10000"/>
                  <a:gd name="connsiteX26" fmla="*/ 9298 w 10068"/>
                  <a:gd name="connsiteY26" fmla="*/ 6973 h 10000"/>
                  <a:gd name="connsiteX27" fmla="*/ 9364 w 10068"/>
                  <a:gd name="connsiteY27" fmla="*/ 7475 h 10000"/>
                  <a:gd name="connsiteX28" fmla="*/ 9413 w 10068"/>
                  <a:gd name="connsiteY28" fmla="*/ 7935 h 10000"/>
                  <a:gd name="connsiteX29" fmla="*/ 9413 w 10068"/>
                  <a:gd name="connsiteY29" fmla="*/ 8354 h 10000"/>
                  <a:gd name="connsiteX30" fmla="*/ 9413 w 10068"/>
                  <a:gd name="connsiteY30" fmla="*/ 8686 h 10000"/>
                  <a:gd name="connsiteX31" fmla="*/ 9413 w 10068"/>
                  <a:gd name="connsiteY31" fmla="*/ 8938 h 10000"/>
                  <a:gd name="connsiteX32" fmla="*/ 9379 w 10068"/>
                  <a:gd name="connsiteY32" fmla="*/ 9146 h 10000"/>
                  <a:gd name="connsiteX33" fmla="*/ 9379 w 10068"/>
                  <a:gd name="connsiteY33" fmla="*/ 9314 h 10000"/>
                  <a:gd name="connsiteX34" fmla="*/ 9379 w 10068"/>
                  <a:gd name="connsiteY34" fmla="*/ 9357 h 10000"/>
                  <a:gd name="connsiteX35" fmla="*/ 9429 w 10068"/>
                  <a:gd name="connsiteY35" fmla="*/ 9357 h 10000"/>
                  <a:gd name="connsiteX36" fmla="*/ 9546 w 10068"/>
                  <a:gd name="connsiteY36" fmla="*/ 9440 h 10000"/>
                  <a:gd name="connsiteX37" fmla="*/ 9696 w 10068"/>
                  <a:gd name="connsiteY37" fmla="*/ 9543 h 10000"/>
                  <a:gd name="connsiteX38" fmla="*/ 10042 w 10068"/>
                  <a:gd name="connsiteY38" fmla="*/ 10000 h 10000"/>
                  <a:gd name="connsiteX39" fmla="*/ 9099 w 10068"/>
                  <a:gd name="connsiteY39" fmla="*/ 2668 h 10000"/>
                  <a:gd name="connsiteX40" fmla="*/ 5216 w 10068"/>
                  <a:gd name="connsiteY40" fmla="*/ 1 h 10000"/>
                  <a:gd name="connsiteX41" fmla="*/ 1453 w 10068"/>
                  <a:gd name="connsiteY41"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761 w 10068"/>
                  <a:gd name="connsiteY15" fmla="*/ 6442 h 10000"/>
                  <a:gd name="connsiteX16" fmla="*/ 8184 w 10068"/>
                  <a:gd name="connsiteY16" fmla="*/ 5468 h 10000"/>
                  <a:gd name="connsiteX17" fmla="*/ 8218 w 10068"/>
                  <a:gd name="connsiteY17" fmla="*/ 5302 h 10000"/>
                  <a:gd name="connsiteX18" fmla="*/ 8103 w 10068"/>
                  <a:gd name="connsiteY18" fmla="*/ 4862 h 10000"/>
                  <a:gd name="connsiteX19" fmla="*/ 8218 w 10068"/>
                  <a:gd name="connsiteY19" fmla="*/ 5029 h 10000"/>
                  <a:gd name="connsiteX20" fmla="*/ 8367 w 10068"/>
                  <a:gd name="connsiteY20" fmla="*/ 5196 h 10000"/>
                  <a:gd name="connsiteX21" fmla="*/ 8568 w 10068"/>
                  <a:gd name="connsiteY21" fmla="*/ 5365 h 10000"/>
                  <a:gd name="connsiteX22" fmla="*/ 8751 w 10068"/>
                  <a:gd name="connsiteY22" fmla="*/ 5574 h 10000"/>
                  <a:gd name="connsiteX23" fmla="*/ 8900 w 10068"/>
                  <a:gd name="connsiteY23" fmla="*/ 5846 h 10000"/>
                  <a:gd name="connsiteX24" fmla="*/ 9065 w 10068"/>
                  <a:gd name="connsiteY24" fmla="*/ 6138 h 10000"/>
                  <a:gd name="connsiteX25" fmla="*/ 9198 w 10068"/>
                  <a:gd name="connsiteY25" fmla="*/ 6513 h 10000"/>
                  <a:gd name="connsiteX26" fmla="*/ 9298 w 10068"/>
                  <a:gd name="connsiteY26" fmla="*/ 6973 h 10000"/>
                  <a:gd name="connsiteX27" fmla="*/ 9364 w 10068"/>
                  <a:gd name="connsiteY27" fmla="*/ 7475 h 10000"/>
                  <a:gd name="connsiteX28" fmla="*/ 9413 w 10068"/>
                  <a:gd name="connsiteY28" fmla="*/ 7935 h 10000"/>
                  <a:gd name="connsiteX29" fmla="*/ 9413 w 10068"/>
                  <a:gd name="connsiteY29" fmla="*/ 8354 h 10000"/>
                  <a:gd name="connsiteX30" fmla="*/ 9413 w 10068"/>
                  <a:gd name="connsiteY30" fmla="*/ 8686 h 10000"/>
                  <a:gd name="connsiteX31" fmla="*/ 9413 w 10068"/>
                  <a:gd name="connsiteY31" fmla="*/ 8938 h 10000"/>
                  <a:gd name="connsiteX32" fmla="*/ 9379 w 10068"/>
                  <a:gd name="connsiteY32" fmla="*/ 9146 h 10000"/>
                  <a:gd name="connsiteX33" fmla="*/ 9379 w 10068"/>
                  <a:gd name="connsiteY33" fmla="*/ 9314 h 10000"/>
                  <a:gd name="connsiteX34" fmla="*/ 9379 w 10068"/>
                  <a:gd name="connsiteY34" fmla="*/ 9357 h 10000"/>
                  <a:gd name="connsiteX35" fmla="*/ 9429 w 10068"/>
                  <a:gd name="connsiteY35" fmla="*/ 9357 h 10000"/>
                  <a:gd name="connsiteX36" fmla="*/ 9546 w 10068"/>
                  <a:gd name="connsiteY36" fmla="*/ 9440 h 10000"/>
                  <a:gd name="connsiteX37" fmla="*/ 9696 w 10068"/>
                  <a:gd name="connsiteY37" fmla="*/ 9543 h 10000"/>
                  <a:gd name="connsiteX38" fmla="*/ 10042 w 10068"/>
                  <a:gd name="connsiteY38" fmla="*/ 10000 h 10000"/>
                  <a:gd name="connsiteX39" fmla="*/ 9099 w 10068"/>
                  <a:gd name="connsiteY39" fmla="*/ 2668 h 10000"/>
                  <a:gd name="connsiteX40" fmla="*/ 5216 w 10068"/>
                  <a:gd name="connsiteY40" fmla="*/ 1 h 10000"/>
                  <a:gd name="connsiteX41" fmla="*/ 1453 w 10068"/>
                  <a:gd name="connsiteY41"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761 w 10068"/>
                  <a:gd name="connsiteY15" fmla="*/ 6442 h 10000"/>
                  <a:gd name="connsiteX16" fmla="*/ 8218 w 10068"/>
                  <a:gd name="connsiteY16" fmla="*/ 5302 h 10000"/>
                  <a:gd name="connsiteX17" fmla="*/ 8103 w 10068"/>
                  <a:gd name="connsiteY17" fmla="*/ 4862 h 10000"/>
                  <a:gd name="connsiteX18" fmla="*/ 8218 w 10068"/>
                  <a:gd name="connsiteY18" fmla="*/ 5029 h 10000"/>
                  <a:gd name="connsiteX19" fmla="*/ 8367 w 10068"/>
                  <a:gd name="connsiteY19" fmla="*/ 5196 h 10000"/>
                  <a:gd name="connsiteX20" fmla="*/ 8568 w 10068"/>
                  <a:gd name="connsiteY20" fmla="*/ 5365 h 10000"/>
                  <a:gd name="connsiteX21" fmla="*/ 8751 w 10068"/>
                  <a:gd name="connsiteY21" fmla="*/ 5574 h 10000"/>
                  <a:gd name="connsiteX22" fmla="*/ 8900 w 10068"/>
                  <a:gd name="connsiteY22" fmla="*/ 5846 h 10000"/>
                  <a:gd name="connsiteX23" fmla="*/ 9065 w 10068"/>
                  <a:gd name="connsiteY23" fmla="*/ 6138 h 10000"/>
                  <a:gd name="connsiteX24" fmla="*/ 9198 w 10068"/>
                  <a:gd name="connsiteY24" fmla="*/ 6513 h 10000"/>
                  <a:gd name="connsiteX25" fmla="*/ 9298 w 10068"/>
                  <a:gd name="connsiteY25" fmla="*/ 6973 h 10000"/>
                  <a:gd name="connsiteX26" fmla="*/ 9364 w 10068"/>
                  <a:gd name="connsiteY26" fmla="*/ 7475 h 10000"/>
                  <a:gd name="connsiteX27" fmla="*/ 9413 w 10068"/>
                  <a:gd name="connsiteY27" fmla="*/ 7935 h 10000"/>
                  <a:gd name="connsiteX28" fmla="*/ 9413 w 10068"/>
                  <a:gd name="connsiteY28" fmla="*/ 8354 h 10000"/>
                  <a:gd name="connsiteX29" fmla="*/ 9413 w 10068"/>
                  <a:gd name="connsiteY29" fmla="*/ 8686 h 10000"/>
                  <a:gd name="connsiteX30" fmla="*/ 9413 w 10068"/>
                  <a:gd name="connsiteY30" fmla="*/ 8938 h 10000"/>
                  <a:gd name="connsiteX31" fmla="*/ 9379 w 10068"/>
                  <a:gd name="connsiteY31" fmla="*/ 9146 h 10000"/>
                  <a:gd name="connsiteX32" fmla="*/ 9379 w 10068"/>
                  <a:gd name="connsiteY32" fmla="*/ 9314 h 10000"/>
                  <a:gd name="connsiteX33" fmla="*/ 9379 w 10068"/>
                  <a:gd name="connsiteY33" fmla="*/ 9357 h 10000"/>
                  <a:gd name="connsiteX34" fmla="*/ 9429 w 10068"/>
                  <a:gd name="connsiteY34" fmla="*/ 9357 h 10000"/>
                  <a:gd name="connsiteX35" fmla="*/ 9546 w 10068"/>
                  <a:gd name="connsiteY35" fmla="*/ 9440 h 10000"/>
                  <a:gd name="connsiteX36" fmla="*/ 9696 w 10068"/>
                  <a:gd name="connsiteY36" fmla="*/ 9543 h 10000"/>
                  <a:gd name="connsiteX37" fmla="*/ 10042 w 10068"/>
                  <a:gd name="connsiteY37" fmla="*/ 10000 h 10000"/>
                  <a:gd name="connsiteX38" fmla="*/ 9099 w 10068"/>
                  <a:gd name="connsiteY38" fmla="*/ 2668 h 10000"/>
                  <a:gd name="connsiteX39" fmla="*/ 5216 w 10068"/>
                  <a:gd name="connsiteY39" fmla="*/ 1 h 10000"/>
                  <a:gd name="connsiteX40" fmla="*/ 1453 w 10068"/>
                  <a:gd name="connsiteY40"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761 w 10068"/>
                  <a:gd name="connsiteY15" fmla="*/ 6442 h 10000"/>
                  <a:gd name="connsiteX16" fmla="*/ 8103 w 10068"/>
                  <a:gd name="connsiteY16" fmla="*/ 4862 h 10000"/>
                  <a:gd name="connsiteX17" fmla="*/ 8218 w 10068"/>
                  <a:gd name="connsiteY17" fmla="*/ 5029 h 10000"/>
                  <a:gd name="connsiteX18" fmla="*/ 8367 w 10068"/>
                  <a:gd name="connsiteY18" fmla="*/ 5196 h 10000"/>
                  <a:gd name="connsiteX19" fmla="*/ 8568 w 10068"/>
                  <a:gd name="connsiteY19" fmla="*/ 5365 h 10000"/>
                  <a:gd name="connsiteX20" fmla="*/ 8751 w 10068"/>
                  <a:gd name="connsiteY20" fmla="*/ 5574 h 10000"/>
                  <a:gd name="connsiteX21" fmla="*/ 8900 w 10068"/>
                  <a:gd name="connsiteY21" fmla="*/ 5846 h 10000"/>
                  <a:gd name="connsiteX22" fmla="*/ 9065 w 10068"/>
                  <a:gd name="connsiteY22" fmla="*/ 6138 h 10000"/>
                  <a:gd name="connsiteX23" fmla="*/ 9198 w 10068"/>
                  <a:gd name="connsiteY23" fmla="*/ 6513 h 10000"/>
                  <a:gd name="connsiteX24" fmla="*/ 9298 w 10068"/>
                  <a:gd name="connsiteY24" fmla="*/ 6973 h 10000"/>
                  <a:gd name="connsiteX25" fmla="*/ 9364 w 10068"/>
                  <a:gd name="connsiteY25" fmla="*/ 7475 h 10000"/>
                  <a:gd name="connsiteX26" fmla="*/ 9413 w 10068"/>
                  <a:gd name="connsiteY26" fmla="*/ 7935 h 10000"/>
                  <a:gd name="connsiteX27" fmla="*/ 9413 w 10068"/>
                  <a:gd name="connsiteY27" fmla="*/ 8354 h 10000"/>
                  <a:gd name="connsiteX28" fmla="*/ 9413 w 10068"/>
                  <a:gd name="connsiteY28" fmla="*/ 8686 h 10000"/>
                  <a:gd name="connsiteX29" fmla="*/ 9413 w 10068"/>
                  <a:gd name="connsiteY29" fmla="*/ 8938 h 10000"/>
                  <a:gd name="connsiteX30" fmla="*/ 9379 w 10068"/>
                  <a:gd name="connsiteY30" fmla="*/ 9146 h 10000"/>
                  <a:gd name="connsiteX31" fmla="*/ 9379 w 10068"/>
                  <a:gd name="connsiteY31" fmla="*/ 9314 h 10000"/>
                  <a:gd name="connsiteX32" fmla="*/ 9379 w 10068"/>
                  <a:gd name="connsiteY32" fmla="*/ 9357 h 10000"/>
                  <a:gd name="connsiteX33" fmla="*/ 9429 w 10068"/>
                  <a:gd name="connsiteY33" fmla="*/ 9357 h 10000"/>
                  <a:gd name="connsiteX34" fmla="*/ 9546 w 10068"/>
                  <a:gd name="connsiteY34" fmla="*/ 9440 h 10000"/>
                  <a:gd name="connsiteX35" fmla="*/ 9696 w 10068"/>
                  <a:gd name="connsiteY35" fmla="*/ 9543 h 10000"/>
                  <a:gd name="connsiteX36" fmla="*/ 10042 w 10068"/>
                  <a:gd name="connsiteY36" fmla="*/ 10000 h 10000"/>
                  <a:gd name="connsiteX37" fmla="*/ 9099 w 10068"/>
                  <a:gd name="connsiteY37" fmla="*/ 2668 h 10000"/>
                  <a:gd name="connsiteX38" fmla="*/ 5216 w 10068"/>
                  <a:gd name="connsiteY38" fmla="*/ 1 h 10000"/>
                  <a:gd name="connsiteX39" fmla="*/ 1453 w 10068"/>
                  <a:gd name="connsiteY39"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761 w 10068"/>
                  <a:gd name="connsiteY15" fmla="*/ 6442 h 10000"/>
                  <a:gd name="connsiteX16" fmla="*/ 8103 w 10068"/>
                  <a:gd name="connsiteY16" fmla="*/ 4862 h 10000"/>
                  <a:gd name="connsiteX17" fmla="*/ 8218 w 10068"/>
                  <a:gd name="connsiteY17" fmla="*/ 5029 h 10000"/>
                  <a:gd name="connsiteX18" fmla="*/ 8367 w 10068"/>
                  <a:gd name="connsiteY18" fmla="*/ 5196 h 10000"/>
                  <a:gd name="connsiteX19" fmla="*/ 8568 w 10068"/>
                  <a:gd name="connsiteY19" fmla="*/ 5365 h 10000"/>
                  <a:gd name="connsiteX20" fmla="*/ 8751 w 10068"/>
                  <a:gd name="connsiteY20" fmla="*/ 5574 h 10000"/>
                  <a:gd name="connsiteX21" fmla="*/ 8900 w 10068"/>
                  <a:gd name="connsiteY21" fmla="*/ 5846 h 10000"/>
                  <a:gd name="connsiteX22" fmla="*/ 9065 w 10068"/>
                  <a:gd name="connsiteY22" fmla="*/ 6138 h 10000"/>
                  <a:gd name="connsiteX23" fmla="*/ 9198 w 10068"/>
                  <a:gd name="connsiteY23" fmla="*/ 6513 h 10000"/>
                  <a:gd name="connsiteX24" fmla="*/ 9298 w 10068"/>
                  <a:gd name="connsiteY24" fmla="*/ 6973 h 10000"/>
                  <a:gd name="connsiteX25" fmla="*/ 9364 w 10068"/>
                  <a:gd name="connsiteY25" fmla="*/ 7475 h 10000"/>
                  <a:gd name="connsiteX26" fmla="*/ 9413 w 10068"/>
                  <a:gd name="connsiteY26" fmla="*/ 7935 h 10000"/>
                  <a:gd name="connsiteX27" fmla="*/ 9413 w 10068"/>
                  <a:gd name="connsiteY27" fmla="*/ 8354 h 10000"/>
                  <a:gd name="connsiteX28" fmla="*/ 9413 w 10068"/>
                  <a:gd name="connsiteY28" fmla="*/ 8686 h 10000"/>
                  <a:gd name="connsiteX29" fmla="*/ 9413 w 10068"/>
                  <a:gd name="connsiteY29" fmla="*/ 8938 h 10000"/>
                  <a:gd name="connsiteX30" fmla="*/ 9379 w 10068"/>
                  <a:gd name="connsiteY30" fmla="*/ 9146 h 10000"/>
                  <a:gd name="connsiteX31" fmla="*/ 9379 w 10068"/>
                  <a:gd name="connsiteY31" fmla="*/ 9314 h 10000"/>
                  <a:gd name="connsiteX32" fmla="*/ 9379 w 10068"/>
                  <a:gd name="connsiteY32" fmla="*/ 9357 h 10000"/>
                  <a:gd name="connsiteX33" fmla="*/ 9429 w 10068"/>
                  <a:gd name="connsiteY33" fmla="*/ 9357 h 10000"/>
                  <a:gd name="connsiteX34" fmla="*/ 9546 w 10068"/>
                  <a:gd name="connsiteY34" fmla="*/ 9440 h 10000"/>
                  <a:gd name="connsiteX35" fmla="*/ 9696 w 10068"/>
                  <a:gd name="connsiteY35" fmla="*/ 9543 h 10000"/>
                  <a:gd name="connsiteX36" fmla="*/ 10042 w 10068"/>
                  <a:gd name="connsiteY36" fmla="*/ 10000 h 10000"/>
                  <a:gd name="connsiteX37" fmla="*/ 9099 w 10068"/>
                  <a:gd name="connsiteY37" fmla="*/ 2668 h 10000"/>
                  <a:gd name="connsiteX38" fmla="*/ 5216 w 10068"/>
                  <a:gd name="connsiteY38" fmla="*/ 1 h 10000"/>
                  <a:gd name="connsiteX39" fmla="*/ 1453 w 10068"/>
                  <a:gd name="connsiteY39"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761 w 10068"/>
                  <a:gd name="connsiteY15" fmla="*/ 6442 h 10000"/>
                  <a:gd name="connsiteX16" fmla="*/ 8103 w 10068"/>
                  <a:gd name="connsiteY16" fmla="*/ 4862 h 10000"/>
                  <a:gd name="connsiteX17" fmla="*/ 8218 w 10068"/>
                  <a:gd name="connsiteY17" fmla="*/ 5029 h 10000"/>
                  <a:gd name="connsiteX18" fmla="*/ 8367 w 10068"/>
                  <a:gd name="connsiteY18" fmla="*/ 5196 h 10000"/>
                  <a:gd name="connsiteX19" fmla="*/ 8568 w 10068"/>
                  <a:gd name="connsiteY19" fmla="*/ 5365 h 10000"/>
                  <a:gd name="connsiteX20" fmla="*/ 8751 w 10068"/>
                  <a:gd name="connsiteY20" fmla="*/ 5574 h 10000"/>
                  <a:gd name="connsiteX21" fmla="*/ 8900 w 10068"/>
                  <a:gd name="connsiteY21" fmla="*/ 5846 h 10000"/>
                  <a:gd name="connsiteX22" fmla="*/ 9065 w 10068"/>
                  <a:gd name="connsiteY22" fmla="*/ 6138 h 10000"/>
                  <a:gd name="connsiteX23" fmla="*/ 9198 w 10068"/>
                  <a:gd name="connsiteY23" fmla="*/ 6513 h 10000"/>
                  <a:gd name="connsiteX24" fmla="*/ 9298 w 10068"/>
                  <a:gd name="connsiteY24" fmla="*/ 6973 h 10000"/>
                  <a:gd name="connsiteX25" fmla="*/ 9364 w 10068"/>
                  <a:gd name="connsiteY25" fmla="*/ 7475 h 10000"/>
                  <a:gd name="connsiteX26" fmla="*/ 9413 w 10068"/>
                  <a:gd name="connsiteY26" fmla="*/ 7935 h 10000"/>
                  <a:gd name="connsiteX27" fmla="*/ 9413 w 10068"/>
                  <a:gd name="connsiteY27" fmla="*/ 8354 h 10000"/>
                  <a:gd name="connsiteX28" fmla="*/ 9413 w 10068"/>
                  <a:gd name="connsiteY28" fmla="*/ 8686 h 10000"/>
                  <a:gd name="connsiteX29" fmla="*/ 9413 w 10068"/>
                  <a:gd name="connsiteY29" fmla="*/ 8938 h 10000"/>
                  <a:gd name="connsiteX30" fmla="*/ 9379 w 10068"/>
                  <a:gd name="connsiteY30" fmla="*/ 9146 h 10000"/>
                  <a:gd name="connsiteX31" fmla="*/ 9379 w 10068"/>
                  <a:gd name="connsiteY31" fmla="*/ 9314 h 10000"/>
                  <a:gd name="connsiteX32" fmla="*/ 9379 w 10068"/>
                  <a:gd name="connsiteY32" fmla="*/ 9357 h 10000"/>
                  <a:gd name="connsiteX33" fmla="*/ 9429 w 10068"/>
                  <a:gd name="connsiteY33" fmla="*/ 9357 h 10000"/>
                  <a:gd name="connsiteX34" fmla="*/ 9546 w 10068"/>
                  <a:gd name="connsiteY34" fmla="*/ 9440 h 10000"/>
                  <a:gd name="connsiteX35" fmla="*/ 9696 w 10068"/>
                  <a:gd name="connsiteY35" fmla="*/ 9543 h 10000"/>
                  <a:gd name="connsiteX36" fmla="*/ 10042 w 10068"/>
                  <a:gd name="connsiteY36" fmla="*/ 10000 h 10000"/>
                  <a:gd name="connsiteX37" fmla="*/ 9099 w 10068"/>
                  <a:gd name="connsiteY37" fmla="*/ 2668 h 10000"/>
                  <a:gd name="connsiteX38" fmla="*/ 5216 w 10068"/>
                  <a:gd name="connsiteY38" fmla="*/ 1 h 10000"/>
                  <a:gd name="connsiteX39" fmla="*/ 1453 w 10068"/>
                  <a:gd name="connsiteY39"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761 w 10068"/>
                  <a:gd name="connsiteY15" fmla="*/ 6442 h 10000"/>
                  <a:gd name="connsiteX16" fmla="*/ 8103 w 10068"/>
                  <a:gd name="connsiteY16" fmla="*/ 4862 h 10000"/>
                  <a:gd name="connsiteX17" fmla="*/ 8367 w 10068"/>
                  <a:gd name="connsiteY17" fmla="*/ 5196 h 10000"/>
                  <a:gd name="connsiteX18" fmla="*/ 8568 w 10068"/>
                  <a:gd name="connsiteY18" fmla="*/ 5365 h 10000"/>
                  <a:gd name="connsiteX19" fmla="*/ 8751 w 10068"/>
                  <a:gd name="connsiteY19" fmla="*/ 5574 h 10000"/>
                  <a:gd name="connsiteX20" fmla="*/ 8900 w 10068"/>
                  <a:gd name="connsiteY20" fmla="*/ 5846 h 10000"/>
                  <a:gd name="connsiteX21" fmla="*/ 9065 w 10068"/>
                  <a:gd name="connsiteY21" fmla="*/ 6138 h 10000"/>
                  <a:gd name="connsiteX22" fmla="*/ 9198 w 10068"/>
                  <a:gd name="connsiteY22" fmla="*/ 6513 h 10000"/>
                  <a:gd name="connsiteX23" fmla="*/ 9298 w 10068"/>
                  <a:gd name="connsiteY23" fmla="*/ 6973 h 10000"/>
                  <a:gd name="connsiteX24" fmla="*/ 9364 w 10068"/>
                  <a:gd name="connsiteY24" fmla="*/ 7475 h 10000"/>
                  <a:gd name="connsiteX25" fmla="*/ 9413 w 10068"/>
                  <a:gd name="connsiteY25" fmla="*/ 7935 h 10000"/>
                  <a:gd name="connsiteX26" fmla="*/ 9413 w 10068"/>
                  <a:gd name="connsiteY26" fmla="*/ 8354 h 10000"/>
                  <a:gd name="connsiteX27" fmla="*/ 9413 w 10068"/>
                  <a:gd name="connsiteY27" fmla="*/ 8686 h 10000"/>
                  <a:gd name="connsiteX28" fmla="*/ 9413 w 10068"/>
                  <a:gd name="connsiteY28" fmla="*/ 8938 h 10000"/>
                  <a:gd name="connsiteX29" fmla="*/ 9379 w 10068"/>
                  <a:gd name="connsiteY29" fmla="*/ 9146 h 10000"/>
                  <a:gd name="connsiteX30" fmla="*/ 9379 w 10068"/>
                  <a:gd name="connsiteY30" fmla="*/ 9314 h 10000"/>
                  <a:gd name="connsiteX31" fmla="*/ 9379 w 10068"/>
                  <a:gd name="connsiteY31" fmla="*/ 9357 h 10000"/>
                  <a:gd name="connsiteX32" fmla="*/ 9429 w 10068"/>
                  <a:gd name="connsiteY32" fmla="*/ 9357 h 10000"/>
                  <a:gd name="connsiteX33" fmla="*/ 9546 w 10068"/>
                  <a:gd name="connsiteY33" fmla="*/ 9440 h 10000"/>
                  <a:gd name="connsiteX34" fmla="*/ 9696 w 10068"/>
                  <a:gd name="connsiteY34" fmla="*/ 9543 h 10000"/>
                  <a:gd name="connsiteX35" fmla="*/ 10042 w 10068"/>
                  <a:gd name="connsiteY35" fmla="*/ 10000 h 10000"/>
                  <a:gd name="connsiteX36" fmla="*/ 9099 w 10068"/>
                  <a:gd name="connsiteY36" fmla="*/ 2668 h 10000"/>
                  <a:gd name="connsiteX37" fmla="*/ 5216 w 10068"/>
                  <a:gd name="connsiteY37" fmla="*/ 1 h 10000"/>
                  <a:gd name="connsiteX38" fmla="*/ 1453 w 10068"/>
                  <a:gd name="connsiteY38"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761 w 10068"/>
                  <a:gd name="connsiteY15" fmla="*/ 6442 h 10000"/>
                  <a:gd name="connsiteX16" fmla="*/ 8103 w 10068"/>
                  <a:gd name="connsiteY16" fmla="*/ 4862 h 10000"/>
                  <a:gd name="connsiteX17" fmla="*/ 8367 w 10068"/>
                  <a:gd name="connsiteY17" fmla="*/ 5196 h 10000"/>
                  <a:gd name="connsiteX18" fmla="*/ 8568 w 10068"/>
                  <a:gd name="connsiteY18" fmla="*/ 5365 h 10000"/>
                  <a:gd name="connsiteX19" fmla="*/ 8751 w 10068"/>
                  <a:gd name="connsiteY19" fmla="*/ 5574 h 10000"/>
                  <a:gd name="connsiteX20" fmla="*/ 8900 w 10068"/>
                  <a:gd name="connsiteY20" fmla="*/ 5846 h 10000"/>
                  <a:gd name="connsiteX21" fmla="*/ 9065 w 10068"/>
                  <a:gd name="connsiteY21" fmla="*/ 6138 h 10000"/>
                  <a:gd name="connsiteX22" fmla="*/ 9198 w 10068"/>
                  <a:gd name="connsiteY22" fmla="*/ 6513 h 10000"/>
                  <a:gd name="connsiteX23" fmla="*/ 9298 w 10068"/>
                  <a:gd name="connsiteY23" fmla="*/ 6973 h 10000"/>
                  <a:gd name="connsiteX24" fmla="*/ 9364 w 10068"/>
                  <a:gd name="connsiteY24" fmla="*/ 7475 h 10000"/>
                  <a:gd name="connsiteX25" fmla="*/ 9413 w 10068"/>
                  <a:gd name="connsiteY25" fmla="*/ 7935 h 10000"/>
                  <a:gd name="connsiteX26" fmla="*/ 9413 w 10068"/>
                  <a:gd name="connsiteY26" fmla="*/ 8354 h 10000"/>
                  <a:gd name="connsiteX27" fmla="*/ 9413 w 10068"/>
                  <a:gd name="connsiteY27" fmla="*/ 8686 h 10000"/>
                  <a:gd name="connsiteX28" fmla="*/ 9413 w 10068"/>
                  <a:gd name="connsiteY28" fmla="*/ 8938 h 10000"/>
                  <a:gd name="connsiteX29" fmla="*/ 9379 w 10068"/>
                  <a:gd name="connsiteY29" fmla="*/ 9146 h 10000"/>
                  <a:gd name="connsiteX30" fmla="*/ 9379 w 10068"/>
                  <a:gd name="connsiteY30" fmla="*/ 9314 h 10000"/>
                  <a:gd name="connsiteX31" fmla="*/ 9379 w 10068"/>
                  <a:gd name="connsiteY31" fmla="*/ 9357 h 10000"/>
                  <a:gd name="connsiteX32" fmla="*/ 9429 w 10068"/>
                  <a:gd name="connsiteY32" fmla="*/ 9357 h 10000"/>
                  <a:gd name="connsiteX33" fmla="*/ 9546 w 10068"/>
                  <a:gd name="connsiteY33" fmla="*/ 9440 h 10000"/>
                  <a:gd name="connsiteX34" fmla="*/ 9696 w 10068"/>
                  <a:gd name="connsiteY34" fmla="*/ 9543 h 10000"/>
                  <a:gd name="connsiteX35" fmla="*/ 10042 w 10068"/>
                  <a:gd name="connsiteY35" fmla="*/ 10000 h 10000"/>
                  <a:gd name="connsiteX36" fmla="*/ 9099 w 10068"/>
                  <a:gd name="connsiteY36" fmla="*/ 2668 h 10000"/>
                  <a:gd name="connsiteX37" fmla="*/ 5216 w 10068"/>
                  <a:gd name="connsiteY37" fmla="*/ 1 h 10000"/>
                  <a:gd name="connsiteX38" fmla="*/ 1453 w 10068"/>
                  <a:gd name="connsiteY38"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761 w 10068"/>
                  <a:gd name="connsiteY15" fmla="*/ 6442 h 10000"/>
                  <a:gd name="connsiteX16" fmla="*/ 8103 w 10068"/>
                  <a:gd name="connsiteY16" fmla="*/ 4862 h 10000"/>
                  <a:gd name="connsiteX17" fmla="*/ 8367 w 10068"/>
                  <a:gd name="connsiteY17" fmla="*/ 5196 h 10000"/>
                  <a:gd name="connsiteX18" fmla="*/ 8751 w 10068"/>
                  <a:gd name="connsiteY18" fmla="*/ 5574 h 10000"/>
                  <a:gd name="connsiteX19" fmla="*/ 8900 w 10068"/>
                  <a:gd name="connsiteY19" fmla="*/ 5846 h 10000"/>
                  <a:gd name="connsiteX20" fmla="*/ 9065 w 10068"/>
                  <a:gd name="connsiteY20" fmla="*/ 6138 h 10000"/>
                  <a:gd name="connsiteX21" fmla="*/ 9198 w 10068"/>
                  <a:gd name="connsiteY21" fmla="*/ 6513 h 10000"/>
                  <a:gd name="connsiteX22" fmla="*/ 9298 w 10068"/>
                  <a:gd name="connsiteY22" fmla="*/ 6973 h 10000"/>
                  <a:gd name="connsiteX23" fmla="*/ 9364 w 10068"/>
                  <a:gd name="connsiteY23" fmla="*/ 7475 h 10000"/>
                  <a:gd name="connsiteX24" fmla="*/ 9413 w 10068"/>
                  <a:gd name="connsiteY24" fmla="*/ 7935 h 10000"/>
                  <a:gd name="connsiteX25" fmla="*/ 9413 w 10068"/>
                  <a:gd name="connsiteY25" fmla="*/ 8354 h 10000"/>
                  <a:gd name="connsiteX26" fmla="*/ 9413 w 10068"/>
                  <a:gd name="connsiteY26" fmla="*/ 8686 h 10000"/>
                  <a:gd name="connsiteX27" fmla="*/ 9413 w 10068"/>
                  <a:gd name="connsiteY27" fmla="*/ 8938 h 10000"/>
                  <a:gd name="connsiteX28" fmla="*/ 9379 w 10068"/>
                  <a:gd name="connsiteY28" fmla="*/ 9146 h 10000"/>
                  <a:gd name="connsiteX29" fmla="*/ 9379 w 10068"/>
                  <a:gd name="connsiteY29" fmla="*/ 9314 h 10000"/>
                  <a:gd name="connsiteX30" fmla="*/ 9379 w 10068"/>
                  <a:gd name="connsiteY30" fmla="*/ 9357 h 10000"/>
                  <a:gd name="connsiteX31" fmla="*/ 9429 w 10068"/>
                  <a:gd name="connsiteY31" fmla="*/ 9357 h 10000"/>
                  <a:gd name="connsiteX32" fmla="*/ 9546 w 10068"/>
                  <a:gd name="connsiteY32" fmla="*/ 9440 h 10000"/>
                  <a:gd name="connsiteX33" fmla="*/ 9696 w 10068"/>
                  <a:gd name="connsiteY33" fmla="*/ 9543 h 10000"/>
                  <a:gd name="connsiteX34" fmla="*/ 10042 w 10068"/>
                  <a:gd name="connsiteY34" fmla="*/ 10000 h 10000"/>
                  <a:gd name="connsiteX35" fmla="*/ 9099 w 10068"/>
                  <a:gd name="connsiteY35" fmla="*/ 2668 h 10000"/>
                  <a:gd name="connsiteX36" fmla="*/ 5216 w 10068"/>
                  <a:gd name="connsiteY36" fmla="*/ 1 h 10000"/>
                  <a:gd name="connsiteX37" fmla="*/ 1453 w 10068"/>
                  <a:gd name="connsiteY37"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761 w 10068"/>
                  <a:gd name="connsiteY15" fmla="*/ 6442 h 10000"/>
                  <a:gd name="connsiteX16" fmla="*/ 8103 w 10068"/>
                  <a:gd name="connsiteY16" fmla="*/ 4862 h 10000"/>
                  <a:gd name="connsiteX17" fmla="*/ 8367 w 10068"/>
                  <a:gd name="connsiteY17" fmla="*/ 5196 h 10000"/>
                  <a:gd name="connsiteX18" fmla="*/ 8751 w 10068"/>
                  <a:gd name="connsiteY18" fmla="*/ 5574 h 10000"/>
                  <a:gd name="connsiteX19" fmla="*/ 8900 w 10068"/>
                  <a:gd name="connsiteY19" fmla="*/ 5846 h 10000"/>
                  <a:gd name="connsiteX20" fmla="*/ 9065 w 10068"/>
                  <a:gd name="connsiteY20" fmla="*/ 6138 h 10000"/>
                  <a:gd name="connsiteX21" fmla="*/ 9198 w 10068"/>
                  <a:gd name="connsiteY21" fmla="*/ 6513 h 10000"/>
                  <a:gd name="connsiteX22" fmla="*/ 9298 w 10068"/>
                  <a:gd name="connsiteY22" fmla="*/ 6973 h 10000"/>
                  <a:gd name="connsiteX23" fmla="*/ 9364 w 10068"/>
                  <a:gd name="connsiteY23" fmla="*/ 7475 h 10000"/>
                  <a:gd name="connsiteX24" fmla="*/ 9413 w 10068"/>
                  <a:gd name="connsiteY24" fmla="*/ 7935 h 10000"/>
                  <a:gd name="connsiteX25" fmla="*/ 9413 w 10068"/>
                  <a:gd name="connsiteY25" fmla="*/ 8354 h 10000"/>
                  <a:gd name="connsiteX26" fmla="*/ 9413 w 10068"/>
                  <a:gd name="connsiteY26" fmla="*/ 8686 h 10000"/>
                  <a:gd name="connsiteX27" fmla="*/ 9413 w 10068"/>
                  <a:gd name="connsiteY27" fmla="*/ 8938 h 10000"/>
                  <a:gd name="connsiteX28" fmla="*/ 9379 w 10068"/>
                  <a:gd name="connsiteY28" fmla="*/ 9146 h 10000"/>
                  <a:gd name="connsiteX29" fmla="*/ 9379 w 10068"/>
                  <a:gd name="connsiteY29" fmla="*/ 9314 h 10000"/>
                  <a:gd name="connsiteX30" fmla="*/ 9379 w 10068"/>
                  <a:gd name="connsiteY30" fmla="*/ 9357 h 10000"/>
                  <a:gd name="connsiteX31" fmla="*/ 9546 w 10068"/>
                  <a:gd name="connsiteY31" fmla="*/ 9440 h 10000"/>
                  <a:gd name="connsiteX32" fmla="*/ 9696 w 10068"/>
                  <a:gd name="connsiteY32" fmla="*/ 9543 h 10000"/>
                  <a:gd name="connsiteX33" fmla="*/ 10042 w 10068"/>
                  <a:gd name="connsiteY33" fmla="*/ 10000 h 10000"/>
                  <a:gd name="connsiteX34" fmla="*/ 9099 w 10068"/>
                  <a:gd name="connsiteY34" fmla="*/ 2668 h 10000"/>
                  <a:gd name="connsiteX35" fmla="*/ 5216 w 10068"/>
                  <a:gd name="connsiteY35" fmla="*/ 1 h 10000"/>
                  <a:gd name="connsiteX36" fmla="*/ 1453 w 10068"/>
                  <a:gd name="connsiteY36"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761 w 10068"/>
                  <a:gd name="connsiteY15" fmla="*/ 6442 h 10000"/>
                  <a:gd name="connsiteX16" fmla="*/ 8103 w 10068"/>
                  <a:gd name="connsiteY16" fmla="*/ 4862 h 10000"/>
                  <a:gd name="connsiteX17" fmla="*/ 8367 w 10068"/>
                  <a:gd name="connsiteY17" fmla="*/ 5196 h 10000"/>
                  <a:gd name="connsiteX18" fmla="*/ 8751 w 10068"/>
                  <a:gd name="connsiteY18" fmla="*/ 5574 h 10000"/>
                  <a:gd name="connsiteX19" fmla="*/ 8900 w 10068"/>
                  <a:gd name="connsiteY19" fmla="*/ 5846 h 10000"/>
                  <a:gd name="connsiteX20" fmla="*/ 9065 w 10068"/>
                  <a:gd name="connsiteY20" fmla="*/ 6138 h 10000"/>
                  <a:gd name="connsiteX21" fmla="*/ 9198 w 10068"/>
                  <a:gd name="connsiteY21" fmla="*/ 6513 h 10000"/>
                  <a:gd name="connsiteX22" fmla="*/ 9298 w 10068"/>
                  <a:gd name="connsiteY22" fmla="*/ 6973 h 10000"/>
                  <a:gd name="connsiteX23" fmla="*/ 9364 w 10068"/>
                  <a:gd name="connsiteY23" fmla="*/ 7475 h 10000"/>
                  <a:gd name="connsiteX24" fmla="*/ 9413 w 10068"/>
                  <a:gd name="connsiteY24" fmla="*/ 7935 h 10000"/>
                  <a:gd name="connsiteX25" fmla="*/ 9413 w 10068"/>
                  <a:gd name="connsiteY25" fmla="*/ 8354 h 10000"/>
                  <a:gd name="connsiteX26" fmla="*/ 9413 w 10068"/>
                  <a:gd name="connsiteY26" fmla="*/ 8686 h 10000"/>
                  <a:gd name="connsiteX27" fmla="*/ 9413 w 10068"/>
                  <a:gd name="connsiteY27" fmla="*/ 8938 h 10000"/>
                  <a:gd name="connsiteX28" fmla="*/ 9379 w 10068"/>
                  <a:gd name="connsiteY28" fmla="*/ 9146 h 10000"/>
                  <a:gd name="connsiteX29" fmla="*/ 9379 w 10068"/>
                  <a:gd name="connsiteY29" fmla="*/ 9314 h 10000"/>
                  <a:gd name="connsiteX30" fmla="*/ 9546 w 10068"/>
                  <a:gd name="connsiteY30" fmla="*/ 9440 h 10000"/>
                  <a:gd name="connsiteX31" fmla="*/ 9696 w 10068"/>
                  <a:gd name="connsiteY31" fmla="*/ 9543 h 10000"/>
                  <a:gd name="connsiteX32" fmla="*/ 10042 w 10068"/>
                  <a:gd name="connsiteY32" fmla="*/ 10000 h 10000"/>
                  <a:gd name="connsiteX33" fmla="*/ 9099 w 10068"/>
                  <a:gd name="connsiteY33" fmla="*/ 2668 h 10000"/>
                  <a:gd name="connsiteX34" fmla="*/ 5216 w 10068"/>
                  <a:gd name="connsiteY34" fmla="*/ 1 h 10000"/>
                  <a:gd name="connsiteX35" fmla="*/ 1453 w 10068"/>
                  <a:gd name="connsiteY35"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761 w 10068"/>
                  <a:gd name="connsiteY15" fmla="*/ 6442 h 10000"/>
                  <a:gd name="connsiteX16" fmla="*/ 8103 w 10068"/>
                  <a:gd name="connsiteY16" fmla="*/ 4862 h 10000"/>
                  <a:gd name="connsiteX17" fmla="*/ 8367 w 10068"/>
                  <a:gd name="connsiteY17" fmla="*/ 5196 h 10000"/>
                  <a:gd name="connsiteX18" fmla="*/ 8751 w 10068"/>
                  <a:gd name="connsiteY18" fmla="*/ 5574 h 10000"/>
                  <a:gd name="connsiteX19" fmla="*/ 8900 w 10068"/>
                  <a:gd name="connsiteY19" fmla="*/ 5846 h 10000"/>
                  <a:gd name="connsiteX20" fmla="*/ 9065 w 10068"/>
                  <a:gd name="connsiteY20" fmla="*/ 6138 h 10000"/>
                  <a:gd name="connsiteX21" fmla="*/ 9198 w 10068"/>
                  <a:gd name="connsiteY21" fmla="*/ 6513 h 10000"/>
                  <a:gd name="connsiteX22" fmla="*/ 9298 w 10068"/>
                  <a:gd name="connsiteY22" fmla="*/ 6973 h 10000"/>
                  <a:gd name="connsiteX23" fmla="*/ 9364 w 10068"/>
                  <a:gd name="connsiteY23" fmla="*/ 7475 h 10000"/>
                  <a:gd name="connsiteX24" fmla="*/ 9413 w 10068"/>
                  <a:gd name="connsiteY24" fmla="*/ 7935 h 10000"/>
                  <a:gd name="connsiteX25" fmla="*/ 9413 w 10068"/>
                  <a:gd name="connsiteY25" fmla="*/ 8354 h 10000"/>
                  <a:gd name="connsiteX26" fmla="*/ 9413 w 10068"/>
                  <a:gd name="connsiteY26" fmla="*/ 8686 h 10000"/>
                  <a:gd name="connsiteX27" fmla="*/ 9413 w 10068"/>
                  <a:gd name="connsiteY27" fmla="*/ 8938 h 10000"/>
                  <a:gd name="connsiteX28" fmla="*/ 9379 w 10068"/>
                  <a:gd name="connsiteY28" fmla="*/ 9314 h 10000"/>
                  <a:gd name="connsiteX29" fmla="*/ 9546 w 10068"/>
                  <a:gd name="connsiteY29" fmla="*/ 9440 h 10000"/>
                  <a:gd name="connsiteX30" fmla="*/ 9696 w 10068"/>
                  <a:gd name="connsiteY30" fmla="*/ 9543 h 10000"/>
                  <a:gd name="connsiteX31" fmla="*/ 10042 w 10068"/>
                  <a:gd name="connsiteY31" fmla="*/ 10000 h 10000"/>
                  <a:gd name="connsiteX32" fmla="*/ 9099 w 10068"/>
                  <a:gd name="connsiteY32" fmla="*/ 2668 h 10000"/>
                  <a:gd name="connsiteX33" fmla="*/ 5216 w 10068"/>
                  <a:gd name="connsiteY33" fmla="*/ 1 h 10000"/>
                  <a:gd name="connsiteX34" fmla="*/ 1453 w 10068"/>
                  <a:gd name="connsiteY34"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761 w 10068"/>
                  <a:gd name="connsiteY15" fmla="*/ 6442 h 10000"/>
                  <a:gd name="connsiteX16" fmla="*/ 8103 w 10068"/>
                  <a:gd name="connsiteY16" fmla="*/ 4862 h 10000"/>
                  <a:gd name="connsiteX17" fmla="*/ 8367 w 10068"/>
                  <a:gd name="connsiteY17" fmla="*/ 5196 h 10000"/>
                  <a:gd name="connsiteX18" fmla="*/ 8751 w 10068"/>
                  <a:gd name="connsiteY18" fmla="*/ 5574 h 10000"/>
                  <a:gd name="connsiteX19" fmla="*/ 8900 w 10068"/>
                  <a:gd name="connsiteY19" fmla="*/ 5846 h 10000"/>
                  <a:gd name="connsiteX20" fmla="*/ 9065 w 10068"/>
                  <a:gd name="connsiteY20" fmla="*/ 6138 h 10000"/>
                  <a:gd name="connsiteX21" fmla="*/ 9198 w 10068"/>
                  <a:gd name="connsiteY21" fmla="*/ 6513 h 10000"/>
                  <a:gd name="connsiteX22" fmla="*/ 9298 w 10068"/>
                  <a:gd name="connsiteY22" fmla="*/ 6973 h 10000"/>
                  <a:gd name="connsiteX23" fmla="*/ 9364 w 10068"/>
                  <a:gd name="connsiteY23" fmla="*/ 7475 h 10000"/>
                  <a:gd name="connsiteX24" fmla="*/ 9413 w 10068"/>
                  <a:gd name="connsiteY24" fmla="*/ 7935 h 10000"/>
                  <a:gd name="connsiteX25" fmla="*/ 9413 w 10068"/>
                  <a:gd name="connsiteY25" fmla="*/ 8354 h 10000"/>
                  <a:gd name="connsiteX26" fmla="*/ 9413 w 10068"/>
                  <a:gd name="connsiteY26" fmla="*/ 8686 h 10000"/>
                  <a:gd name="connsiteX27" fmla="*/ 9413 w 10068"/>
                  <a:gd name="connsiteY27" fmla="*/ 8938 h 10000"/>
                  <a:gd name="connsiteX28" fmla="*/ 9354 w 10068"/>
                  <a:gd name="connsiteY28" fmla="*/ 9293 h 10000"/>
                  <a:gd name="connsiteX29" fmla="*/ 9546 w 10068"/>
                  <a:gd name="connsiteY29" fmla="*/ 9440 h 10000"/>
                  <a:gd name="connsiteX30" fmla="*/ 9696 w 10068"/>
                  <a:gd name="connsiteY30" fmla="*/ 9543 h 10000"/>
                  <a:gd name="connsiteX31" fmla="*/ 10042 w 10068"/>
                  <a:gd name="connsiteY31" fmla="*/ 10000 h 10000"/>
                  <a:gd name="connsiteX32" fmla="*/ 9099 w 10068"/>
                  <a:gd name="connsiteY32" fmla="*/ 2668 h 10000"/>
                  <a:gd name="connsiteX33" fmla="*/ 5216 w 10068"/>
                  <a:gd name="connsiteY33" fmla="*/ 1 h 10000"/>
                  <a:gd name="connsiteX34" fmla="*/ 1453 w 10068"/>
                  <a:gd name="connsiteY34"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761 w 10068"/>
                  <a:gd name="connsiteY15" fmla="*/ 6442 h 10000"/>
                  <a:gd name="connsiteX16" fmla="*/ 8103 w 10068"/>
                  <a:gd name="connsiteY16" fmla="*/ 4862 h 10000"/>
                  <a:gd name="connsiteX17" fmla="*/ 8367 w 10068"/>
                  <a:gd name="connsiteY17" fmla="*/ 5196 h 10000"/>
                  <a:gd name="connsiteX18" fmla="*/ 8751 w 10068"/>
                  <a:gd name="connsiteY18" fmla="*/ 5574 h 10000"/>
                  <a:gd name="connsiteX19" fmla="*/ 8900 w 10068"/>
                  <a:gd name="connsiteY19" fmla="*/ 5846 h 10000"/>
                  <a:gd name="connsiteX20" fmla="*/ 9065 w 10068"/>
                  <a:gd name="connsiteY20" fmla="*/ 6138 h 10000"/>
                  <a:gd name="connsiteX21" fmla="*/ 9198 w 10068"/>
                  <a:gd name="connsiteY21" fmla="*/ 6513 h 10000"/>
                  <a:gd name="connsiteX22" fmla="*/ 9298 w 10068"/>
                  <a:gd name="connsiteY22" fmla="*/ 6973 h 10000"/>
                  <a:gd name="connsiteX23" fmla="*/ 9364 w 10068"/>
                  <a:gd name="connsiteY23" fmla="*/ 7475 h 10000"/>
                  <a:gd name="connsiteX24" fmla="*/ 9413 w 10068"/>
                  <a:gd name="connsiteY24" fmla="*/ 7935 h 10000"/>
                  <a:gd name="connsiteX25" fmla="*/ 9413 w 10068"/>
                  <a:gd name="connsiteY25" fmla="*/ 8354 h 10000"/>
                  <a:gd name="connsiteX26" fmla="*/ 9413 w 10068"/>
                  <a:gd name="connsiteY26" fmla="*/ 8686 h 10000"/>
                  <a:gd name="connsiteX27" fmla="*/ 9354 w 10068"/>
                  <a:gd name="connsiteY27" fmla="*/ 9293 h 10000"/>
                  <a:gd name="connsiteX28" fmla="*/ 9546 w 10068"/>
                  <a:gd name="connsiteY28" fmla="*/ 9440 h 10000"/>
                  <a:gd name="connsiteX29" fmla="*/ 9696 w 10068"/>
                  <a:gd name="connsiteY29" fmla="*/ 9543 h 10000"/>
                  <a:gd name="connsiteX30" fmla="*/ 10042 w 10068"/>
                  <a:gd name="connsiteY30" fmla="*/ 10000 h 10000"/>
                  <a:gd name="connsiteX31" fmla="*/ 9099 w 10068"/>
                  <a:gd name="connsiteY31" fmla="*/ 2668 h 10000"/>
                  <a:gd name="connsiteX32" fmla="*/ 5216 w 10068"/>
                  <a:gd name="connsiteY32" fmla="*/ 1 h 10000"/>
                  <a:gd name="connsiteX33" fmla="*/ 1453 w 10068"/>
                  <a:gd name="connsiteY33"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761 w 10068"/>
                  <a:gd name="connsiteY15" fmla="*/ 6442 h 10000"/>
                  <a:gd name="connsiteX16" fmla="*/ 8103 w 10068"/>
                  <a:gd name="connsiteY16" fmla="*/ 4862 h 10000"/>
                  <a:gd name="connsiteX17" fmla="*/ 8367 w 10068"/>
                  <a:gd name="connsiteY17" fmla="*/ 5196 h 10000"/>
                  <a:gd name="connsiteX18" fmla="*/ 8751 w 10068"/>
                  <a:gd name="connsiteY18" fmla="*/ 5574 h 10000"/>
                  <a:gd name="connsiteX19" fmla="*/ 8900 w 10068"/>
                  <a:gd name="connsiteY19" fmla="*/ 5846 h 10000"/>
                  <a:gd name="connsiteX20" fmla="*/ 9065 w 10068"/>
                  <a:gd name="connsiteY20" fmla="*/ 6138 h 10000"/>
                  <a:gd name="connsiteX21" fmla="*/ 9198 w 10068"/>
                  <a:gd name="connsiteY21" fmla="*/ 6513 h 10000"/>
                  <a:gd name="connsiteX22" fmla="*/ 9298 w 10068"/>
                  <a:gd name="connsiteY22" fmla="*/ 6973 h 10000"/>
                  <a:gd name="connsiteX23" fmla="*/ 9364 w 10068"/>
                  <a:gd name="connsiteY23" fmla="*/ 7475 h 10000"/>
                  <a:gd name="connsiteX24" fmla="*/ 9413 w 10068"/>
                  <a:gd name="connsiteY24" fmla="*/ 7935 h 10000"/>
                  <a:gd name="connsiteX25" fmla="*/ 9413 w 10068"/>
                  <a:gd name="connsiteY25" fmla="*/ 8354 h 10000"/>
                  <a:gd name="connsiteX26" fmla="*/ 9354 w 10068"/>
                  <a:gd name="connsiteY26" fmla="*/ 9293 h 10000"/>
                  <a:gd name="connsiteX27" fmla="*/ 9546 w 10068"/>
                  <a:gd name="connsiteY27" fmla="*/ 9440 h 10000"/>
                  <a:gd name="connsiteX28" fmla="*/ 9696 w 10068"/>
                  <a:gd name="connsiteY28" fmla="*/ 9543 h 10000"/>
                  <a:gd name="connsiteX29" fmla="*/ 10042 w 10068"/>
                  <a:gd name="connsiteY29" fmla="*/ 10000 h 10000"/>
                  <a:gd name="connsiteX30" fmla="*/ 9099 w 10068"/>
                  <a:gd name="connsiteY30" fmla="*/ 2668 h 10000"/>
                  <a:gd name="connsiteX31" fmla="*/ 5216 w 10068"/>
                  <a:gd name="connsiteY31" fmla="*/ 1 h 10000"/>
                  <a:gd name="connsiteX32" fmla="*/ 1453 w 10068"/>
                  <a:gd name="connsiteY32"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761 w 10068"/>
                  <a:gd name="connsiteY15" fmla="*/ 6442 h 10000"/>
                  <a:gd name="connsiteX16" fmla="*/ 8103 w 10068"/>
                  <a:gd name="connsiteY16" fmla="*/ 4862 h 10000"/>
                  <a:gd name="connsiteX17" fmla="*/ 8367 w 10068"/>
                  <a:gd name="connsiteY17" fmla="*/ 5196 h 10000"/>
                  <a:gd name="connsiteX18" fmla="*/ 8751 w 10068"/>
                  <a:gd name="connsiteY18" fmla="*/ 5574 h 10000"/>
                  <a:gd name="connsiteX19" fmla="*/ 8900 w 10068"/>
                  <a:gd name="connsiteY19" fmla="*/ 5846 h 10000"/>
                  <a:gd name="connsiteX20" fmla="*/ 9065 w 10068"/>
                  <a:gd name="connsiteY20" fmla="*/ 6138 h 10000"/>
                  <a:gd name="connsiteX21" fmla="*/ 9198 w 10068"/>
                  <a:gd name="connsiteY21" fmla="*/ 6513 h 10000"/>
                  <a:gd name="connsiteX22" fmla="*/ 9298 w 10068"/>
                  <a:gd name="connsiteY22" fmla="*/ 6973 h 10000"/>
                  <a:gd name="connsiteX23" fmla="*/ 9364 w 10068"/>
                  <a:gd name="connsiteY23" fmla="*/ 7475 h 10000"/>
                  <a:gd name="connsiteX24" fmla="*/ 9413 w 10068"/>
                  <a:gd name="connsiteY24" fmla="*/ 7935 h 10000"/>
                  <a:gd name="connsiteX25" fmla="*/ 9354 w 10068"/>
                  <a:gd name="connsiteY25" fmla="*/ 9293 h 10000"/>
                  <a:gd name="connsiteX26" fmla="*/ 9546 w 10068"/>
                  <a:gd name="connsiteY26" fmla="*/ 9440 h 10000"/>
                  <a:gd name="connsiteX27" fmla="*/ 9696 w 10068"/>
                  <a:gd name="connsiteY27" fmla="*/ 9543 h 10000"/>
                  <a:gd name="connsiteX28" fmla="*/ 10042 w 10068"/>
                  <a:gd name="connsiteY28" fmla="*/ 10000 h 10000"/>
                  <a:gd name="connsiteX29" fmla="*/ 9099 w 10068"/>
                  <a:gd name="connsiteY29" fmla="*/ 2668 h 10000"/>
                  <a:gd name="connsiteX30" fmla="*/ 5216 w 10068"/>
                  <a:gd name="connsiteY30" fmla="*/ 1 h 10000"/>
                  <a:gd name="connsiteX31" fmla="*/ 1453 w 10068"/>
                  <a:gd name="connsiteY31"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761 w 10068"/>
                  <a:gd name="connsiteY15" fmla="*/ 6442 h 10000"/>
                  <a:gd name="connsiteX16" fmla="*/ 8103 w 10068"/>
                  <a:gd name="connsiteY16" fmla="*/ 4862 h 10000"/>
                  <a:gd name="connsiteX17" fmla="*/ 8367 w 10068"/>
                  <a:gd name="connsiteY17" fmla="*/ 5196 h 10000"/>
                  <a:gd name="connsiteX18" fmla="*/ 8751 w 10068"/>
                  <a:gd name="connsiteY18" fmla="*/ 5574 h 10000"/>
                  <a:gd name="connsiteX19" fmla="*/ 8900 w 10068"/>
                  <a:gd name="connsiteY19" fmla="*/ 5846 h 10000"/>
                  <a:gd name="connsiteX20" fmla="*/ 9065 w 10068"/>
                  <a:gd name="connsiteY20" fmla="*/ 6138 h 10000"/>
                  <a:gd name="connsiteX21" fmla="*/ 9198 w 10068"/>
                  <a:gd name="connsiteY21" fmla="*/ 6513 h 10000"/>
                  <a:gd name="connsiteX22" fmla="*/ 9298 w 10068"/>
                  <a:gd name="connsiteY22" fmla="*/ 6973 h 10000"/>
                  <a:gd name="connsiteX23" fmla="*/ 9364 w 10068"/>
                  <a:gd name="connsiteY23" fmla="*/ 7475 h 10000"/>
                  <a:gd name="connsiteX24" fmla="*/ 9354 w 10068"/>
                  <a:gd name="connsiteY24" fmla="*/ 9293 h 10000"/>
                  <a:gd name="connsiteX25" fmla="*/ 9546 w 10068"/>
                  <a:gd name="connsiteY25" fmla="*/ 9440 h 10000"/>
                  <a:gd name="connsiteX26" fmla="*/ 9696 w 10068"/>
                  <a:gd name="connsiteY26" fmla="*/ 9543 h 10000"/>
                  <a:gd name="connsiteX27" fmla="*/ 10042 w 10068"/>
                  <a:gd name="connsiteY27" fmla="*/ 10000 h 10000"/>
                  <a:gd name="connsiteX28" fmla="*/ 9099 w 10068"/>
                  <a:gd name="connsiteY28" fmla="*/ 2668 h 10000"/>
                  <a:gd name="connsiteX29" fmla="*/ 5216 w 10068"/>
                  <a:gd name="connsiteY29" fmla="*/ 1 h 10000"/>
                  <a:gd name="connsiteX30" fmla="*/ 1453 w 10068"/>
                  <a:gd name="connsiteY30"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761 w 10068"/>
                  <a:gd name="connsiteY15" fmla="*/ 6442 h 10000"/>
                  <a:gd name="connsiteX16" fmla="*/ 8103 w 10068"/>
                  <a:gd name="connsiteY16" fmla="*/ 4862 h 10000"/>
                  <a:gd name="connsiteX17" fmla="*/ 8367 w 10068"/>
                  <a:gd name="connsiteY17" fmla="*/ 5196 h 10000"/>
                  <a:gd name="connsiteX18" fmla="*/ 8751 w 10068"/>
                  <a:gd name="connsiteY18" fmla="*/ 5574 h 10000"/>
                  <a:gd name="connsiteX19" fmla="*/ 8900 w 10068"/>
                  <a:gd name="connsiteY19" fmla="*/ 5846 h 10000"/>
                  <a:gd name="connsiteX20" fmla="*/ 9065 w 10068"/>
                  <a:gd name="connsiteY20" fmla="*/ 6138 h 10000"/>
                  <a:gd name="connsiteX21" fmla="*/ 9198 w 10068"/>
                  <a:gd name="connsiteY21" fmla="*/ 6513 h 10000"/>
                  <a:gd name="connsiteX22" fmla="*/ 9298 w 10068"/>
                  <a:gd name="connsiteY22" fmla="*/ 6973 h 10000"/>
                  <a:gd name="connsiteX23" fmla="*/ 9354 w 10068"/>
                  <a:gd name="connsiteY23" fmla="*/ 9293 h 10000"/>
                  <a:gd name="connsiteX24" fmla="*/ 9546 w 10068"/>
                  <a:gd name="connsiteY24" fmla="*/ 9440 h 10000"/>
                  <a:gd name="connsiteX25" fmla="*/ 9696 w 10068"/>
                  <a:gd name="connsiteY25" fmla="*/ 9543 h 10000"/>
                  <a:gd name="connsiteX26" fmla="*/ 10042 w 10068"/>
                  <a:gd name="connsiteY26" fmla="*/ 10000 h 10000"/>
                  <a:gd name="connsiteX27" fmla="*/ 9099 w 10068"/>
                  <a:gd name="connsiteY27" fmla="*/ 2668 h 10000"/>
                  <a:gd name="connsiteX28" fmla="*/ 5216 w 10068"/>
                  <a:gd name="connsiteY28" fmla="*/ 1 h 10000"/>
                  <a:gd name="connsiteX29" fmla="*/ 1453 w 10068"/>
                  <a:gd name="connsiteY29"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761 w 10068"/>
                  <a:gd name="connsiteY15" fmla="*/ 6442 h 10000"/>
                  <a:gd name="connsiteX16" fmla="*/ 8103 w 10068"/>
                  <a:gd name="connsiteY16" fmla="*/ 4862 h 10000"/>
                  <a:gd name="connsiteX17" fmla="*/ 8367 w 10068"/>
                  <a:gd name="connsiteY17" fmla="*/ 5196 h 10000"/>
                  <a:gd name="connsiteX18" fmla="*/ 8751 w 10068"/>
                  <a:gd name="connsiteY18" fmla="*/ 5574 h 10000"/>
                  <a:gd name="connsiteX19" fmla="*/ 8900 w 10068"/>
                  <a:gd name="connsiteY19" fmla="*/ 5846 h 10000"/>
                  <a:gd name="connsiteX20" fmla="*/ 9065 w 10068"/>
                  <a:gd name="connsiteY20" fmla="*/ 6138 h 10000"/>
                  <a:gd name="connsiteX21" fmla="*/ 9198 w 10068"/>
                  <a:gd name="connsiteY21" fmla="*/ 6513 h 10000"/>
                  <a:gd name="connsiteX22" fmla="*/ 9354 w 10068"/>
                  <a:gd name="connsiteY22" fmla="*/ 9293 h 10000"/>
                  <a:gd name="connsiteX23" fmla="*/ 9546 w 10068"/>
                  <a:gd name="connsiteY23" fmla="*/ 9440 h 10000"/>
                  <a:gd name="connsiteX24" fmla="*/ 9696 w 10068"/>
                  <a:gd name="connsiteY24" fmla="*/ 9543 h 10000"/>
                  <a:gd name="connsiteX25" fmla="*/ 10042 w 10068"/>
                  <a:gd name="connsiteY25" fmla="*/ 10000 h 10000"/>
                  <a:gd name="connsiteX26" fmla="*/ 9099 w 10068"/>
                  <a:gd name="connsiteY26" fmla="*/ 2668 h 10000"/>
                  <a:gd name="connsiteX27" fmla="*/ 5216 w 10068"/>
                  <a:gd name="connsiteY27" fmla="*/ 1 h 10000"/>
                  <a:gd name="connsiteX28" fmla="*/ 1453 w 10068"/>
                  <a:gd name="connsiteY28"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761 w 10068"/>
                  <a:gd name="connsiteY15" fmla="*/ 6442 h 10000"/>
                  <a:gd name="connsiteX16" fmla="*/ 8103 w 10068"/>
                  <a:gd name="connsiteY16" fmla="*/ 4862 h 10000"/>
                  <a:gd name="connsiteX17" fmla="*/ 8367 w 10068"/>
                  <a:gd name="connsiteY17" fmla="*/ 5196 h 10000"/>
                  <a:gd name="connsiteX18" fmla="*/ 8751 w 10068"/>
                  <a:gd name="connsiteY18" fmla="*/ 5574 h 10000"/>
                  <a:gd name="connsiteX19" fmla="*/ 8900 w 10068"/>
                  <a:gd name="connsiteY19" fmla="*/ 5846 h 10000"/>
                  <a:gd name="connsiteX20" fmla="*/ 9065 w 10068"/>
                  <a:gd name="connsiteY20" fmla="*/ 6138 h 10000"/>
                  <a:gd name="connsiteX21" fmla="*/ 9354 w 10068"/>
                  <a:gd name="connsiteY21" fmla="*/ 9293 h 10000"/>
                  <a:gd name="connsiteX22" fmla="*/ 9546 w 10068"/>
                  <a:gd name="connsiteY22" fmla="*/ 9440 h 10000"/>
                  <a:gd name="connsiteX23" fmla="*/ 9696 w 10068"/>
                  <a:gd name="connsiteY23" fmla="*/ 9543 h 10000"/>
                  <a:gd name="connsiteX24" fmla="*/ 10042 w 10068"/>
                  <a:gd name="connsiteY24" fmla="*/ 10000 h 10000"/>
                  <a:gd name="connsiteX25" fmla="*/ 9099 w 10068"/>
                  <a:gd name="connsiteY25" fmla="*/ 2668 h 10000"/>
                  <a:gd name="connsiteX26" fmla="*/ 5216 w 10068"/>
                  <a:gd name="connsiteY26" fmla="*/ 1 h 10000"/>
                  <a:gd name="connsiteX27" fmla="*/ 1453 w 10068"/>
                  <a:gd name="connsiteY27"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761 w 10068"/>
                  <a:gd name="connsiteY15" fmla="*/ 6442 h 10000"/>
                  <a:gd name="connsiteX16" fmla="*/ 8103 w 10068"/>
                  <a:gd name="connsiteY16" fmla="*/ 4862 h 10000"/>
                  <a:gd name="connsiteX17" fmla="*/ 8367 w 10068"/>
                  <a:gd name="connsiteY17" fmla="*/ 5196 h 10000"/>
                  <a:gd name="connsiteX18" fmla="*/ 8751 w 10068"/>
                  <a:gd name="connsiteY18" fmla="*/ 5574 h 10000"/>
                  <a:gd name="connsiteX19" fmla="*/ 8900 w 10068"/>
                  <a:gd name="connsiteY19" fmla="*/ 5846 h 10000"/>
                  <a:gd name="connsiteX20" fmla="*/ 9354 w 10068"/>
                  <a:gd name="connsiteY20" fmla="*/ 9293 h 10000"/>
                  <a:gd name="connsiteX21" fmla="*/ 9546 w 10068"/>
                  <a:gd name="connsiteY21" fmla="*/ 9440 h 10000"/>
                  <a:gd name="connsiteX22" fmla="*/ 9696 w 10068"/>
                  <a:gd name="connsiteY22" fmla="*/ 9543 h 10000"/>
                  <a:gd name="connsiteX23" fmla="*/ 10042 w 10068"/>
                  <a:gd name="connsiteY23" fmla="*/ 10000 h 10000"/>
                  <a:gd name="connsiteX24" fmla="*/ 9099 w 10068"/>
                  <a:gd name="connsiteY24" fmla="*/ 2668 h 10000"/>
                  <a:gd name="connsiteX25" fmla="*/ 5216 w 10068"/>
                  <a:gd name="connsiteY25" fmla="*/ 1 h 10000"/>
                  <a:gd name="connsiteX26" fmla="*/ 1453 w 10068"/>
                  <a:gd name="connsiteY26"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761 w 10068"/>
                  <a:gd name="connsiteY15" fmla="*/ 6442 h 10000"/>
                  <a:gd name="connsiteX16" fmla="*/ 8103 w 10068"/>
                  <a:gd name="connsiteY16" fmla="*/ 4862 h 10000"/>
                  <a:gd name="connsiteX17" fmla="*/ 8367 w 10068"/>
                  <a:gd name="connsiteY17" fmla="*/ 5196 h 10000"/>
                  <a:gd name="connsiteX18" fmla="*/ 8751 w 10068"/>
                  <a:gd name="connsiteY18" fmla="*/ 5574 h 10000"/>
                  <a:gd name="connsiteX19" fmla="*/ 9354 w 10068"/>
                  <a:gd name="connsiteY19" fmla="*/ 9293 h 10000"/>
                  <a:gd name="connsiteX20" fmla="*/ 9546 w 10068"/>
                  <a:gd name="connsiteY20" fmla="*/ 9440 h 10000"/>
                  <a:gd name="connsiteX21" fmla="*/ 9696 w 10068"/>
                  <a:gd name="connsiteY21" fmla="*/ 9543 h 10000"/>
                  <a:gd name="connsiteX22" fmla="*/ 10042 w 10068"/>
                  <a:gd name="connsiteY22" fmla="*/ 10000 h 10000"/>
                  <a:gd name="connsiteX23" fmla="*/ 9099 w 10068"/>
                  <a:gd name="connsiteY23" fmla="*/ 2668 h 10000"/>
                  <a:gd name="connsiteX24" fmla="*/ 5216 w 10068"/>
                  <a:gd name="connsiteY24" fmla="*/ 1 h 10000"/>
                  <a:gd name="connsiteX25" fmla="*/ 1453 w 10068"/>
                  <a:gd name="connsiteY25"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761 w 10068"/>
                  <a:gd name="connsiteY15" fmla="*/ 6442 h 10000"/>
                  <a:gd name="connsiteX16" fmla="*/ 8103 w 10068"/>
                  <a:gd name="connsiteY16" fmla="*/ 4862 h 10000"/>
                  <a:gd name="connsiteX17" fmla="*/ 8367 w 10068"/>
                  <a:gd name="connsiteY17" fmla="*/ 5196 h 10000"/>
                  <a:gd name="connsiteX18" fmla="*/ 9354 w 10068"/>
                  <a:gd name="connsiteY18" fmla="*/ 9293 h 10000"/>
                  <a:gd name="connsiteX19" fmla="*/ 9546 w 10068"/>
                  <a:gd name="connsiteY19" fmla="*/ 9440 h 10000"/>
                  <a:gd name="connsiteX20" fmla="*/ 9696 w 10068"/>
                  <a:gd name="connsiteY20" fmla="*/ 9543 h 10000"/>
                  <a:gd name="connsiteX21" fmla="*/ 10042 w 10068"/>
                  <a:gd name="connsiteY21" fmla="*/ 10000 h 10000"/>
                  <a:gd name="connsiteX22" fmla="*/ 9099 w 10068"/>
                  <a:gd name="connsiteY22" fmla="*/ 2668 h 10000"/>
                  <a:gd name="connsiteX23" fmla="*/ 5216 w 10068"/>
                  <a:gd name="connsiteY23" fmla="*/ 1 h 10000"/>
                  <a:gd name="connsiteX24" fmla="*/ 1453 w 10068"/>
                  <a:gd name="connsiteY24"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761 w 10068"/>
                  <a:gd name="connsiteY15" fmla="*/ 6442 h 10000"/>
                  <a:gd name="connsiteX16" fmla="*/ 8103 w 10068"/>
                  <a:gd name="connsiteY16" fmla="*/ 4862 h 10000"/>
                  <a:gd name="connsiteX17" fmla="*/ 8367 w 10068"/>
                  <a:gd name="connsiteY17" fmla="*/ 5196 h 10000"/>
                  <a:gd name="connsiteX18" fmla="*/ 9354 w 10068"/>
                  <a:gd name="connsiteY18" fmla="*/ 9293 h 10000"/>
                  <a:gd name="connsiteX19" fmla="*/ 9546 w 10068"/>
                  <a:gd name="connsiteY19" fmla="*/ 9440 h 10000"/>
                  <a:gd name="connsiteX20" fmla="*/ 9696 w 10068"/>
                  <a:gd name="connsiteY20" fmla="*/ 9543 h 10000"/>
                  <a:gd name="connsiteX21" fmla="*/ 10042 w 10068"/>
                  <a:gd name="connsiteY21" fmla="*/ 10000 h 10000"/>
                  <a:gd name="connsiteX22" fmla="*/ 9099 w 10068"/>
                  <a:gd name="connsiteY22" fmla="*/ 2668 h 10000"/>
                  <a:gd name="connsiteX23" fmla="*/ 5216 w 10068"/>
                  <a:gd name="connsiteY23" fmla="*/ 1 h 10000"/>
                  <a:gd name="connsiteX24" fmla="*/ 1453 w 10068"/>
                  <a:gd name="connsiteY24"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761 w 10068"/>
                  <a:gd name="connsiteY15" fmla="*/ 6442 h 10000"/>
                  <a:gd name="connsiteX16" fmla="*/ 8103 w 10068"/>
                  <a:gd name="connsiteY16" fmla="*/ 4862 h 10000"/>
                  <a:gd name="connsiteX17" fmla="*/ 8367 w 10068"/>
                  <a:gd name="connsiteY17" fmla="*/ 5196 h 10000"/>
                  <a:gd name="connsiteX18" fmla="*/ 9354 w 10068"/>
                  <a:gd name="connsiteY18" fmla="*/ 9293 h 10000"/>
                  <a:gd name="connsiteX19" fmla="*/ 9546 w 10068"/>
                  <a:gd name="connsiteY19" fmla="*/ 9440 h 10000"/>
                  <a:gd name="connsiteX20" fmla="*/ 9696 w 10068"/>
                  <a:gd name="connsiteY20" fmla="*/ 9543 h 10000"/>
                  <a:gd name="connsiteX21" fmla="*/ 10042 w 10068"/>
                  <a:gd name="connsiteY21" fmla="*/ 10000 h 10000"/>
                  <a:gd name="connsiteX22" fmla="*/ 9099 w 10068"/>
                  <a:gd name="connsiteY22" fmla="*/ 2668 h 10000"/>
                  <a:gd name="connsiteX23" fmla="*/ 5216 w 10068"/>
                  <a:gd name="connsiteY23" fmla="*/ 1 h 10000"/>
                  <a:gd name="connsiteX24" fmla="*/ 1453 w 10068"/>
                  <a:gd name="connsiteY24" fmla="*/ 2228 h 10000"/>
                  <a:gd name="connsiteX0" fmla="*/ 1453 w 10068"/>
                  <a:gd name="connsiteY0" fmla="*/ 2228 h 10000"/>
                  <a:gd name="connsiteX1" fmla="*/ 219 w 10068"/>
                  <a:gd name="connsiteY1" fmla="*/ 9601 h 10000"/>
                  <a:gd name="connsiteX2" fmla="*/ 1013 w 10068"/>
                  <a:gd name="connsiteY2" fmla="*/ 8858 h 10000"/>
                  <a:gd name="connsiteX3" fmla="*/ 1953 w 10068"/>
                  <a:gd name="connsiteY3" fmla="*/ 4475 h 10000"/>
                  <a:gd name="connsiteX4" fmla="*/ 2059 w 10068"/>
                  <a:gd name="connsiteY4" fmla="*/ 6064 h 10000"/>
                  <a:gd name="connsiteX5" fmla="*/ 2967 w 10068"/>
                  <a:gd name="connsiteY5" fmla="*/ 4056 h 10000"/>
                  <a:gd name="connsiteX6" fmla="*/ 2933 w 10068"/>
                  <a:gd name="connsiteY6" fmla="*/ 5035 h 10000"/>
                  <a:gd name="connsiteX7" fmla="*/ 3223 w 10068"/>
                  <a:gd name="connsiteY7" fmla="*/ 6096 h 10000"/>
                  <a:gd name="connsiteX8" fmla="*/ 4323 w 10068"/>
                  <a:gd name="connsiteY8" fmla="*/ 3338 h 10000"/>
                  <a:gd name="connsiteX9" fmla="*/ 4202 w 10068"/>
                  <a:gd name="connsiteY9" fmla="*/ 6368 h 10000"/>
                  <a:gd name="connsiteX10" fmla="*/ 5182 w 10068"/>
                  <a:gd name="connsiteY10" fmla="*/ 3440 h 10000"/>
                  <a:gd name="connsiteX11" fmla="*/ 5556 w 10068"/>
                  <a:gd name="connsiteY11" fmla="*/ 6501 h 10000"/>
                  <a:gd name="connsiteX12" fmla="*/ 6202 w 10068"/>
                  <a:gd name="connsiteY12" fmla="*/ 3106 h 10000"/>
                  <a:gd name="connsiteX13" fmla="*/ 6533 w 10068"/>
                  <a:gd name="connsiteY13" fmla="*/ 6160 h 10000"/>
                  <a:gd name="connsiteX14" fmla="*/ 7103 w 10068"/>
                  <a:gd name="connsiteY14" fmla="*/ 4152 h 10000"/>
                  <a:gd name="connsiteX15" fmla="*/ 7761 w 10068"/>
                  <a:gd name="connsiteY15" fmla="*/ 6442 h 10000"/>
                  <a:gd name="connsiteX16" fmla="*/ 8103 w 10068"/>
                  <a:gd name="connsiteY16" fmla="*/ 4862 h 10000"/>
                  <a:gd name="connsiteX17" fmla="*/ 8367 w 10068"/>
                  <a:gd name="connsiteY17" fmla="*/ 5196 h 10000"/>
                  <a:gd name="connsiteX18" fmla="*/ 9354 w 10068"/>
                  <a:gd name="connsiteY18" fmla="*/ 9293 h 10000"/>
                  <a:gd name="connsiteX19" fmla="*/ 9696 w 10068"/>
                  <a:gd name="connsiteY19" fmla="*/ 9543 h 10000"/>
                  <a:gd name="connsiteX20" fmla="*/ 10042 w 10068"/>
                  <a:gd name="connsiteY20" fmla="*/ 10000 h 10000"/>
                  <a:gd name="connsiteX21" fmla="*/ 9099 w 10068"/>
                  <a:gd name="connsiteY21" fmla="*/ 2668 h 10000"/>
                  <a:gd name="connsiteX22" fmla="*/ 5216 w 10068"/>
                  <a:gd name="connsiteY22" fmla="*/ 1 h 10000"/>
                  <a:gd name="connsiteX23" fmla="*/ 1453 w 10068"/>
                  <a:gd name="connsiteY23" fmla="*/ 2228 h 10000"/>
                  <a:gd name="connsiteX0" fmla="*/ 1453 w 10084"/>
                  <a:gd name="connsiteY0" fmla="*/ 2228 h 10138"/>
                  <a:gd name="connsiteX1" fmla="*/ 219 w 10084"/>
                  <a:gd name="connsiteY1" fmla="*/ 9601 h 10138"/>
                  <a:gd name="connsiteX2" fmla="*/ 1013 w 10084"/>
                  <a:gd name="connsiteY2" fmla="*/ 8858 h 10138"/>
                  <a:gd name="connsiteX3" fmla="*/ 1953 w 10084"/>
                  <a:gd name="connsiteY3" fmla="*/ 4475 h 10138"/>
                  <a:gd name="connsiteX4" fmla="*/ 2059 w 10084"/>
                  <a:gd name="connsiteY4" fmla="*/ 6064 h 10138"/>
                  <a:gd name="connsiteX5" fmla="*/ 2967 w 10084"/>
                  <a:gd name="connsiteY5" fmla="*/ 4056 h 10138"/>
                  <a:gd name="connsiteX6" fmla="*/ 2933 w 10084"/>
                  <a:gd name="connsiteY6" fmla="*/ 5035 h 10138"/>
                  <a:gd name="connsiteX7" fmla="*/ 3223 w 10084"/>
                  <a:gd name="connsiteY7" fmla="*/ 6096 h 10138"/>
                  <a:gd name="connsiteX8" fmla="*/ 4323 w 10084"/>
                  <a:gd name="connsiteY8" fmla="*/ 3338 h 10138"/>
                  <a:gd name="connsiteX9" fmla="*/ 4202 w 10084"/>
                  <a:gd name="connsiteY9" fmla="*/ 6368 h 10138"/>
                  <a:gd name="connsiteX10" fmla="*/ 5182 w 10084"/>
                  <a:gd name="connsiteY10" fmla="*/ 3440 h 10138"/>
                  <a:gd name="connsiteX11" fmla="*/ 5556 w 10084"/>
                  <a:gd name="connsiteY11" fmla="*/ 6501 h 10138"/>
                  <a:gd name="connsiteX12" fmla="*/ 6202 w 10084"/>
                  <a:gd name="connsiteY12" fmla="*/ 3106 h 10138"/>
                  <a:gd name="connsiteX13" fmla="*/ 6533 w 10084"/>
                  <a:gd name="connsiteY13" fmla="*/ 6160 h 10138"/>
                  <a:gd name="connsiteX14" fmla="*/ 7103 w 10084"/>
                  <a:gd name="connsiteY14" fmla="*/ 4152 h 10138"/>
                  <a:gd name="connsiteX15" fmla="*/ 7761 w 10084"/>
                  <a:gd name="connsiteY15" fmla="*/ 6442 h 10138"/>
                  <a:gd name="connsiteX16" fmla="*/ 8103 w 10084"/>
                  <a:gd name="connsiteY16" fmla="*/ 4862 h 10138"/>
                  <a:gd name="connsiteX17" fmla="*/ 8367 w 10084"/>
                  <a:gd name="connsiteY17" fmla="*/ 5196 h 10138"/>
                  <a:gd name="connsiteX18" fmla="*/ 9354 w 10084"/>
                  <a:gd name="connsiteY18" fmla="*/ 9293 h 10138"/>
                  <a:gd name="connsiteX19" fmla="*/ 9696 w 10084"/>
                  <a:gd name="connsiteY19" fmla="*/ 9543 h 10138"/>
                  <a:gd name="connsiteX20" fmla="*/ 10059 w 10084"/>
                  <a:gd name="connsiteY20" fmla="*/ 10138 h 10138"/>
                  <a:gd name="connsiteX21" fmla="*/ 9099 w 10084"/>
                  <a:gd name="connsiteY21" fmla="*/ 2668 h 10138"/>
                  <a:gd name="connsiteX22" fmla="*/ 5216 w 10084"/>
                  <a:gd name="connsiteY22" fmla="*/ 1 h 10138"/>
                  <a:gd name="connsiteX23" fmla="*/ 1453 w 10084"/>
                  <a:gd name="connsiteY23" fmla="*/ 2228 h 10138"/>
                  <a:gd name="connsiteX0" fmla="*/ 1453 w 10084"/>
                  <a:gd name="connsiteY0" fmla="*/ 2228 h 10138"/>
                  <a:gd name="connsiteX1" fmla="*/ 219 w 10084"/>
                  <a:gd name="connsiteY1" fmla="*/ 9601 h 10138"/>
                  <a:gd name="connsiteX2" fmla="*/ 1013 w 10084"/>
                  <a:gd name="connsiteY2" fmla="*/ 8858 h 10138"/>
                  <a:gd name="connsiteX3" fmla="*/ 1953 w 10084"/>
                  <a:gd name="connsiteY3" fmla="*/ 4475 h 10138"/>
                  <a:gd name="connsiteX4" fmla="*/ 2059 w 10084"/>
                  <a:gd name="connsiteY4" fmla="*/ 6064 h 10138"/>
                  <a:gd name="connsiteX5" fmla="*/ 2967 w 10084"/>
                  <a:gd name="connsiteY5" fmla="*/ 4056 h 10138"/>
                  <a:gd name="connsiteX6" fmla="*/ 2933 w 10084"/>
                  <a:gd name="connsiteY6" fmla="*/ 5035 h 10138"/>
                  <a:gd name="connsiteX7" fmla="*/ 3223 w 10084"/>
                  <a:gd name="connsiteY7" fmla="*/ 6096 h 10138"/>
                  <a:gd name="connsiteX8" fmla="*/ 4323 w 10084"/>
                  <a:gd name="connsiteY8" fmla="*/ 3338 h 10138"/>
                  <a:gd name="connsiteX9" fmla="*/ 4202 w 10084"/>
                  <a:gd name="connsiteY9" fmla="*/ 6368 h 10138"/>
                  <a:gd name="connsiteX10" fmla="*/ 5182 w 10084"/>
                  <a:gd name="connsiteY10" fmla="*/ 3440 h 10138"/>
                  <a:gd name="connsiteX11" fmla="*/ 5556 w 10084"/>
                  <a:gd name="connsiteY11" fmla="*/ 6501 h 10138"/>
                  <a:gd name="connsiteX12" fmla="*/ 6202 w 10084"/>
                  <a:gd name="connsiteY12" fmla="*/ 3106 h 10138"/>
                  <a:gd name="connsiteX13" fmla="*/ 6533 w 10084"/>
                  <a:gd name="connsiteY13" fmla="*/ 6160 h 10138"/>
                  <a:gd name="connsiteX14" fmla="*/ 7103 w 10084"/>
                  <a:gd name="connsiteY14" fmla="*/ 4152 h 10138"/>
                  <a:gd name="connsiteX15" fmla="*/ 7761 w 10084"/>
                  <a:gd name="connsiteY15" fmla="*/ 6442 h 10138"/>
                  <a:gd name="connsiteX16" fmla="*/ 8103 w 10084"/>
                  <a:gd name="connsiteY16" fmla="*/ 4862 h 10138"/>
                  <a:gd name="connsiteX17" fmla="*/ 8367 w 10084"/>
                  <a:gd name="connsiteY17" fmla="*/ 5196 h 10138"/>
                  <a:gd name="connsiteX18" fmla="*/ 9354 w 10084"/>
                  <a:gd name="connsiteY18" fmla="*/ 9293 h 10138"/>
                  <a:gd name="connsiteX19" fmla="*/ 10059 w 10084"/>
                  <a:gd name="connsiteY19" fmla="*/ 10138 h 10138"/>
                  <a:gd name="connsiteX20" fmla="*/ 9099 w 10084"/>
                  <a:gd name="connsiteY20" fmla="*/ 2668 h 10138"/>
                  <a:gd name="connsiteX21" fmla="*/ 5216 w 10084"/>
                  <a:gd name="connsiteY21" fmla="*/ 1 h 10138"/>
                  <a:gd name="connsiteX22" fmla="*/ 1453 w 10084"/>
                  <a:gd name="connsiteY22" fmla="*/ 2228 h 10138"/>
                  <a:gd name="connsiteX0" fmla="*/ 1453 w 10084"/>
                  <a:gd name="connsiteY0" fmla="*/ 2228 h 10138"/>
                  <a:gd name="connsiteX1" fmla="*/ 219 w 10084"/>
                  <a:gd name="connsiteY1" fmla="*/ 9601 h 10138"/>
                  <a:gd name="connsiteX2" fmla="*/ 1013 w 10084"/>
                  <a:gd name="connsiteY2" fmla="*/ 8858 h 10138"/>
                  <a:gd name="connsiteX3" fmla="*/ 1953 w 10084"/>
                  <a:gd name="connsiteY3" fmla="*/ 4475 h 10138"/>
                  <a:gd name="connsiteX4" fmla="*/ 2059 w 10084"/>
                  <a:gd name="connsiteY4" fmla="*/ 6064 h 10138"/>
                  <a:gd name="connsiteX5" fmla="*/ 2967 w 10084"/>
                  <a:gd name="connsiteY5" fmla="*/ 4056 h 10138"/>
                  <a:gd name="connsiteX6" fmla="*/ 2933 w 10084"/>
                  <a:gd name="connsiteY6" fmla="*/ 5035 h 10138"/>
                  <a:gd name="connsiteX7" fmla="*/ 3223 w 10084"/>
                  <a:gd name="connsiteY7" fmla="*/ 6096 h 10138"/>
                  <a:gd name="connsiteX8" fmla="*/ 4323 w 10084"/>
                  <a:gd name="connsiteY8" fmla="*/ 3338 h 10138"/>
                  <a:gd name="connsiteX9" fmla="*/ 4202 w 10084"/>
                  <a:gd name="connsiteY9" fmla="*/ 6368 h 10138"/>
                  <a:gd name="connsiteX10" fmla="*/ 5182 w 10084"/>
                  <a:gd name="connsiteY10" fmla="*/ 3440 h 10138"/>
                  <a:gd name="connsiteX11" fmla="*/ 5556 w 10084"/>
                  <a:gd name="connsiteY11" fmla="*/ 6501 h 10138"/>
                  <a:gd name="connsiteX12" fmla="*/ 6202 w 10084"/>
                  <a:gd name="connsiteY12" fmla="*/ 3106 h 10138"/>
                  <a:gd name="connsiteX13" fmla="*/ 6533 w 10084"/>
                  <a:gd name="connsiteY13" fmla="*/ 6160 h 10138"/>
                  <a:gd name="connsiteX14" fmla="*/ 7103 w 10084"/>
                  <a:gd name="connsiteY14" fmla="*/ 4152 h 10138"/>
                  <a:gd name="connsiteX15" fmla="*/ 7761 w 10084"/>
                  <a:gd name="connsiteY15" fmla="*/ 6442 h 10138"/>
                  <a:gd name="connsiteX16" fmla="*/ 8103 w 10084"/>
                  <a:gd name="connsiteY16" fmla="*/ 4862 h 10138"/>
                  <a:gd name="connsiteX17" fmla="*/ 8367 w 10084"/>
                  <a:gd name="connsiteY17" fmla="*/ 5196 h 10138"/>
                  <a:gd name="connsiteX18" fmla="*/ 9354 w 10084"/>
                  <a:gd name="connsiteY18" fmla="*/ 9293 h 10138"/>
                  <a:gd name="connsiteX19" fmla="*/ 10059 w 10084"/>
                  <a:gd name="connsiteY19" fmla="*/ 10138 h 10138"/>
                  <a:gd name="connsiteX20" fmla="*/ 9099 w 10084"/>
                  <a:gd name="connsiteY20" fmla="*/ 2668 h 10138"/>
                  <a:gd name="connsiteX21" fmla="*/ 5216 w 10084"/>
                  <a:gd name="connsiteY21" fmla="*/ 1 h 10138"/>
                  <a:gd name="connsiteX22" fmla="*/ 1453 w 10084"/>
                  <a:gd name="connsiteY22" fmla="*/ 2228 h 10138"/>
                  <a:gd name="connsiteX0" fmla="*/ 1453 w 10084"/>
                  <a:gd name="connsiteY0" fmla="*/ 2228 h 10138"/>
                  <a:gd name="connsiteX1" fmla="*/ 219 w 10084"/>
                  <a:gd name="connsiteY1" fmla="*/ 9601 h 10138"/>
                  <a:gd name="connsiteX2" fmla="*/ 1013 w 10084"/>
                  <a:gd name="connsiteY2" fmla="*/ 8858 h 10138"/>
                  <a:gd name="connsiteX3" fmla="*/ 1953 w 10084"/>
                  <a:gd name="connsiteY3" fmla="*/ 4475 h 10138"/>
                  <a:gd name="connsiteX4" fmla="*/ 2059 w 10084"/>
                  <a:gd name="connsiteY4" fmla="*/ 6064 h 10138"/>
                  <a:gd name="connsiteX5" fmla="*/ 2967 w 10084"/>
                  <a:gd name="connsiteY5" fmla="*/ 4056 h 10138"/>
                  <a:gd name="connsiteX6" fmla="*/ 2933 w 10084"/>
                  <a:gd name="connsiteY6" fmla="*/ 5035 h 10138"/>
                  <a:gd name="connsiteX7" fmla="*/ 3223 w 10084"/>
                  <a:gd name="connsiteY7" fmla="*/ 6096 h 10138"/>
                  <a:gd name="connsiteX8" fmla="*/ 4323 w 10084"/>
                  <a:gd name="connsiteY8" fmla="*/ 3338 h 10138"/>
                  <a:gd name="connsiteX9" fmla="*/ 4202 w 10084"/>
                  <a:gd name="connsiteY9" fmla="*/ 6368 h 10138"/>
                  <a:gd name="connsiteX10" fmla="*/ 5182 w 10084"/>
                  <a:gd name="connsiteY10" fmla="*/ 3440 h 10138"/>
                  <a:gd name="connsiteX11" fmla="*/ 5556 w 10084"/>
                  <a:gd name="connsiteY11" fmla="*/ 6501 h 10138"/>
                  <a:gd name="connsiteX12" fmla="*/ 6202 w 10084"/>
                  <a:gd name="connsiteY12" fmla="*/ 3106 h 10138"/>
                  <a:gd name="connsiteX13" fmla="*/ 6533 w 10084"/>
                  <a:gd name="connsiteY13" fmla="*/ 6160 h 10138"/>
                  <a:gd name="connsiteX14" fmla="*/ 7103 w 10084"/>
                  <a:gd name="connsiteY14" fmla="*/ 4152 h 10138"/>
                  <a:gd name="connsiteX15" fmla="*/ 7761 w 10084"/>
                  <a:gd name="connsiteY15" fmla="*/ 6442 h 10138"/>
                  <a:gd name="connsiteX16" fmla="*/ 8103 w 10084"/>
                  <a:gd name="connsiteY16" fmla="*/ 4862 h 10138"/>
                  <a:gd name="connsiteX17" fmla="*/ 8367 w 10084"/>
                  <a:gd name="connsiteY17" fmla="*/ 5196 h 10138"/>
                  <a:gd name="connsiteX18" fmla="*/ 9354 w 10084"/>
                  <a:gd name="connsiteY18" fmla="*/ 9293 h 10138"/>
                  <a:gd name="connsiteX19" fmla="*/ 10059 w 10084"/>
                  <a:gd name="connsiteY19" fmla="*/ 10138 h 10138"/>
                  <a:gd name="connsiteX20" fmla="*/ 9099 w 10084"/>
                  <a:gd name="connsiteY20" fmla="*/ 2668 h 10138"/>
                  <a:gd name="connsiteX21" fmla="*/ 5216 w 10084"/>
                  <a:gd name="connsiteY21" fmla="*/ 1 h 10138"/>
                  <a:gd name="connsiteX22" fmla="*/ 1453 w 10084"/>
                  <a:gd name="connsiteY22" fmla="*/ 2228 h 10138"/>
                  <a:gd name="connsiteX0" fmla="*/ 1381 w 10012"/>
                  <a:gd name="connsiteY0" fmla="*/ 2228 h 10138"/>
                  <a:gd name="connsiteX1" fmla="*/ 231 w 10012"/>
                  <a:gd name="connsiteY1" fmla="*/ 9835 h 10138"/>
                  <a:gd name="connsiteX2" fmla="*/ 941 w 10012"/>
                  <a:gd name="connsiteY2" fmla="*/ 8858 h 10138"/>
                  <a:gd name="connsiteX3" fmla="*/ 1881 w 10012"/>
                  <a:gd name="connsiteY3" fmla="*/ 4475 h 10138"/>
                  <a:gd name="connsiteX4" fmla="*/ 1987 w 10012"/>
                  <a:gd name="connsiteY4" fmla="*/ 6064 h 10138"/>
                  <a:gd name="connsiteX5" fmla="*/ 2895 w 10012"/>
                  <a:gd name="connsiteY5" fmla="*/ 4056 h 10138"/>
                  <a:gd name="connsiteX6" fmla="*/ 2861 w 10012"/>
                  <a:gd name="connsiteY6" fmla="*/ 5035 h 10138"/>
                  <a:gd name="connsiteX7" fmla="*/ 3151 w 10012"/>
                  <a:gd name="connsiteY7" fmla="*/ 6096 h 10138"/>
                  <a:gd name="connsiteX8" fmla="*/ 4251 w 10012"/>
                  <a:gd name="connsiteY8" fmla="*/ 3338 h 10138"/>
                  <a:gd name="connsiteX9" fmla="*/ 4130 w 10012"/>
                  <a:gd name="connsiteY9" fmla="*/ 6368 h 10138"/>
                  <a:gd name="connsiteX10" fmla="*/ 5110 w 10012"/>
                  <a:gd name="connsiteY10" fmla="*/ 3440 h 10138"/>
                  <a:gd name="connsiteX11" fmla="*/ 5484 w 10012"/>
                  <a:gd name="connsiteY11" fmla="*/ 6501 h 10138"/>
                  <a:gd name="connsiteX12" fmla="*/ 6130 w 10012"/>
                  <a:gd name="connsiteY12" fmla="*/ 3106 h 10138"/>
                  <a:gd name="connsiteX13" fmla="*/ 6461 w 10012"/>
                  <a:gd name="connsiteY13" fmla="*/ 6160 h 10138"/>
                  <a:gd name="connsiteX14" fmla="*/ 7031 w 10012"/>
                  <a:gd name="connsiteY14" fmla="*/ 4152 h 10138"/>
                  <a:gd name="connsiteX15" fmla="*/ 7689 w 10012"/>
                  <a:gd name="connsiteY15" fmla="*/ 6442 h 10138"/>
                  <a:gd name="connsiteX16" fmla="*/ 8031 w 10012"/>
                  <a:gd name="connsiteY16" fmla="*/ 4862 h 10138"/>
                  <a:gd name="connsiteX17" fmla="*/ 8295 w 10012"/>
                  <a:gd name="connsiteY17" fmla="*/ 5196 h 10138"/>
                  <a:gd name="connsiteX18" fmla="*/ 9282 w 10012"/>
                  <a:gd name="connsiteY18" fmla="*/ 9293 h 10138"/>
                  <a:gd name="connsiteX19" fmla="*/ 9987 w 10012"/>
                  <a:gd name="connsiteY19" fmla="*/ 10138 h 10138"/>
                  <a:gd name="connsiteX20" fmla="*/ 9027 w 10012"/>
                  <a:gd name="connsiteY20" fmla="*/ 2668 h 10138"/>
                  <a:gd name="connsiteX21" fmla="*/ 5144 w 10012"/>
                  <a:gd name="connsiteY21" fmla="*/ 1 h 10138"/>
                  <a:gd name="connsiteX22" fmla="*/ 1381 w 10012"/>
                  <a:gd name="connsiteY22" fmla="*/ 2228 h 10138"/>
                  <a:gd name="connsiteX0" fmla="*/ 1381 w 10012"/>
                  <a:gd name="connsiteY0" fmla="*/ 2228 h 10138"/>
                  <a:gd name="connsiteX1" fmla="*/ 231 w 10012"/>
                  <a:gd name="connsiteY1" fmla="*/ 9835 h 10138"/>
                  <a:gd name="connsiteX2" fmla="*/ 924 w 10012"/>
                  <a:gd name="connsiteY2" fmla="*/ 9049 h 10138"/>
                  <a:gd name="connsiteX3" fmla="*/ 1881 w 10012"/>
                  <a:gd name="connsiteY3" fmla="*/ 4475 h 10138"/>
                  <a:gd name="connsiteX4" fmla="*/ 1987 w 10012"/>
                  <a:gd name="connsiteY4" fmla="*/ 6064 h 10138"/>
                  <a:gd name="connsiteX5" fmla="*/ 2895 w 10012"/>
                  <a:gd name="connsiteY5" fmla="*/ 4056 h 10138"/>
                  <a:gd name="connsiteX6" fmla="*/ 2861 w 10012"/>
                  <a:gd name="connsiteY6" fmla="*/ 5035 h 10138"/>
                  <a:gd name="connsiteX7" fmla="*/ 3151 w 10012"/>
                  <a:gd name="connsiteY7" fmla="*/ 6096 h 10138"/>
                  <a:gd name="connsiteX8" fmla="*/ 4251 w 10012"/>
                  <a:gd name="connsiteY8" fmla="*/ 3338 h 10138"/>
                  <a:gd name="connsiteX9" fmla="*/ 4130 w 10012"/>
                  <a:gd name="connsiteY9" fmla="*/ 6368 h 10138"/>
                  <a:gd name="connsiteX10" fmla="*/ 5110 w 10012"/>
                  <a:gd name="connsiteY10" fmla="*/ 3440 h 10138"/>
                  <a:gd name="connsiteX11" fmla="*/ 5484 w 10012"/>
                  <a:gd name="connsiteY11" fmla="*/ 6501 h 10138"/>
                  <a:gd name="connsiteX12" fmla="*/ 6130 w 10012"/>
                  <a:gd name="connsiteY12" fmla="*/ 3106 h 10138"/>
                  <a:gd name="connsiteX13" fmla="*/ 6461 w 10012"/>
                  <a:gd name="connsiteY13" fmla="*/ 6160 h 10138"/>
                  <a:gd name="connsiteX14" fmla="*/ 7031 w 10012"/>
                  <a:gd name="connsiteY14" fmla="*/ 4152 h 10138"/>
                  <a:gd name="connsiteX15" fmla="*/ 7689 w 10012"/>
                  <a:gd name="connsiteY15" fmla="*/ 6442 h 10138"/>
                  <a:gd name="connsiteX16" fmla="*/ 8031 w 10012"/>
                  <a:gd name="connsiteY16" fmla="*/ 4862 h 10138"/>
                  <a:gd name="connsiteX17" fmla="*/ 8295 w 10012"/>
                  <a:gd name="connsiteY17" fmla="*/ 5196 h 10138"/>
                  <a:gd name="connsiteX18" fmla="*/ 9282 w 10012"/>
                  <a:gd name="connsiteY18" fmla="*/ 9293 h 10138"/>
                  <a:gd name="connsiteX19" fmla="*/ 9987 w 10012"/>
                  <a:gd name="connsiteY19" fmla="*/ 10138 h 10138"/>
                  <a:gd name="connsiteX20" fmla="*/ 9027 w 10012"/>
                  <a:gd name="connsiteY20" fmla="*/ 2668 h 10138"/>
                  <a:gd name="connsiteX21" fmla="*/ 5144 w 10012"/>
                  <a:gd name="connsiteY21" fmla="*/ 1 h 10138"/>
                  <a:gd name="connsiteX22" fmla="*/ 1381 w 10012"/>
                  <a:gd name="connsiteY22" fmla="*/ 2228 h 10138"/>
                  <a:gd name="connsiteX0" fmla="*/ 1381 w 10012"/>
                  <a:gd name="connsiteY0" fmla="*/ 2228 h 10138"/>
                  <a:gd name="connsiteX1" fmla="*/ 231 w 10012"/>
                  <a:gd name="connsiteY1" fmla="*/ 9835 h 10138"/>
                  <a:gd name="connsiteX2" fmla="*/ 924 w 10012"/>
                  <a:gd name="connsiteY2" fmla="*/ 9049 h 10138"/>
                  <a:gd name="connsiteX3" fmla="*/ 1881 w 10012"/>
                  <a:gd name="connsiteY3" fmla="*/ 4475 h 10138"/>
                  <a:gd name="connsiteX4" fmla="*/ 1987 w 10012"/>
                  <a:gd name="connsiteY4" fmla="*/ 6064 h 10138"/>
                  <a:gd name="connsiteX5" fmla="*/ 2895 w 10012"/>
                  <a:gd name="connsiteY5" fmla="*/ 4056 h 10138"/>
                  <a:gd name="connsiteX6" fmla="*/ 2861 w 10012"/>
                  <a:gd name="connsiteY6" fmla="*/ 5035 h 10138"/>
                  <a:gd name="connsiteX7" fmla="*/ 3151 w 10012"/>
                  <a:gd name="connsiteY7" fmla="*/ 6096 h 10138"/>
                  <a:gd name="connsiteX8" fmla="*/ 4251 w 10012"/>
                  <a:gd name="connsiteY8" fmla="*/ 3338 h 10138"/>
                  <a:gd name="connsiteX9" fmla="*/ 4130 w 10012"/>
                  <a:gd name="connsiteY9" fmla="*/ 6368 h 10138"/>
                  <a:gd name="connsiteX10" fmla="*/ 5110 w 10012"/>
                  <a:gd name="connsiteY10" fmla="*/ 3440 h 10138"/>
                  <a:gd name="connsiteX11" fmla="*/ 5484 w 10012"/>
                  <a:gd name="connsiteY11" fmla="*/ 6501 h 10138"/>
                  <a:gd name="connsiteX12" fmla="*/ 6130 w 10012"/>
                  <a:gd name="connsiteY12" fmla="*/ 3106 h 10138"/>
                  <a:gd name="connsiteX13" fmla="*/ 6461 w 10012"/>
                  <a:gd name="connsiteY13" fmla="*/ 6160 h 10138"/>
                  <a:gd name="connsiteX14" fmla="*/ 7031 w 10012"/>
                  <a:gd name="connsiteY14" fmla="*/ 4152 h 10138"/>
                  <a:gd name="connsiteX15" fmla="*/ 7689 w 10012"/>
                  <a:gd name="connsiteY15" fmla="*/ 6442 h 10138"/>
                  <a:gd name="connsiteX16" fmla="*/ 8031 w 10012"/>
                  <a:gd name="connsiteY16" fmla="*/ 4862 h 10138"/>
                  <a:gd name="connsiteX17" fmla="*/ 8295 w 10012"/>
                  <a:gd name="connsiteY17" fmla="*/ 5196 h 10138"/>
                  <a:gd name="connsiteX18" fmla="*/ 9248 w 10012"/>
                  <a:gd name="connsiteY18" fmla="*/ 9208 h 10138"/>
                  <a:gd name="connsiteX19" fmla="*/ 9987 w 10012"/>
                  <a:gd name="connsiteY19" fmla="*/ 10138 h 10138"/>
                  <a:gd name="connsiteX20" fmla="*/ 9027 w 10012"/>
                  <a:gd name="connsiteY20" fmla="*/ 2668 h 10138"/>
                  <a:gd name="connsiteX21" fmla="*/ 5144 w 10012"/>
                  <a:gd name="connsiteY21" fmla="*/ 1 h 10138"/>
                  <a:gd name="connsiteX22" fmla="*/ 1381 w 10012"/>
                  <a:gd name="connsiteY22" fmla="*/ 2228 h 10138"/>
                  <a:gd name="connsiteX0" fmla="*/ 1381 w 10092"/>
                  <a:gd name="connsiteY0" fmla="*/ 2228 h 9904"/>
                  <a:gd name="connsiteX1" fmla="*/ 231 w 10092"/>
                  <a:gd name="connsiteY1" fmla="*/ 9835 h 9904"/>
                  <a:gd name="connsiteX2" fmla="*/ 924 w 10092"/>
                  <a:gd name="connsiteY2" fmla="*/ 9049 h 9904"/>
                  <a:gd name="connsiteX3" fmla="*/ 1881 w 10092"/>
                  <a:gd name="connsiteY3" fmla="*/ 4475 h 9904"/>
                  <a:gd name="connsiteX4" fmla="*/ 1987 w 10092"/>
                  <a:gd name="connsiteY4" fmla="*/ 6064 h 9904"/>
                  <a:gd name="connsiteX5" fmla="*/ 2895 w 10092"/>
                  <a:gd name="connsiteY5" fmla="*/ 4056 h 9904"/>
                  <a:gd name="connsiteX6" fmla="*/ 2861 w 10092"/>
                  <a:gd name="connsiteY6" fmla="*/ 5035 h 9904"/>
                  <a:gd name="connsiteX7" fmla="*/ 3151 w 10092"/>
                  <a:gd name="connsiteY7" fmla="*/ 6096 h 9904"/>
                  <a:gd name="connsiteX8" fmla="*/ 4251 w 10092"/>
                  <a:gd name="connsiteY8" fmla="*/ 3338 h 9904"/>
                  <a:gd name="connsiteX9" fmla="*/ 4130 w 10092"/>
                  <a:gd name="connsiteY9" fmla="*/ 6368 h 9904"/>
                  <a:gd name="connsiteX10" fmla="*/ 5110 w 10092"/>
                  <a:gd name="connsiteY10" fmla="*/ 3440 h 9904"/>
                  <a:gd name="connsiteX11" fmla="*/ 5484 w 10092"/>
                  <a:gd name="connsiteY11" fmla="*/ 6501 h 9904"/>
                  <a:gd name="connsiteX12" fmla="*/ 6130 w 10092"/>
                  <a:gd name="connsiteY12" fmla="*/ 3106 h 9904"/>
                  <a:gd name="connsiteX13" fmla="*/ 6461 w 10092"/>
                  <a:gd name="connsiteY13" fmla="*/ 6160 h 9904"/>
                  <a:gd name="connsiteX14" fmla="*/ 7031 w 10092"/>
                  <a:gd name="connsiteY14" fmla="*/ 4152 h 9904"/>
                  <a:gd name="connsiteX15" fmla="*/ 7689 w 10092"/>
                  <a:gd name="connsiteY15" fmla="*/ 6442 h 9904"/>
                  <a:gd name="connsiteX16" fmla="*/ 8031 w 10092"/>
                  <a:gd name="connsiteY16" fmla="*/ 4862 h 9904"/>
                  <a:gd name="connsiteX17" fmla="*/ 8295 w 10092"/>
                  <a:gd name="connsiteY17" fmla="*/ 5196 h 9904"/>
                  <a:gd name="connsiteX18" fmla="*/ 9248 w 10092"/>
                  <a:gd name="connsiteY18" fmla="*/ 9208 h 9904"/>
                  <a:gd name="connsiteX19" fmla="*/ 10071 w 10092"/>
                  <a:gd name="connsiteY19" fmla="*/ 9904 h 9904"/>
                  <a:gd name="connsiteX20" fmla="*/ 9027 w 10092"/>
                  <a:gd name="connsiteY20" fmla="*/ 2668 h 9904"/>
                  <a:gd name="connsiteX21" fmla="*/ 5144 w 10092"/>
                  <a:gd name="connsiteY21" fmla="*/ 1 h 9904"/>
                  <a:gd name="connsiteX22" fmla="*/ 1381 w 10092"/>
                  <a:gd name="connsiteY22" fmla="*/ 2228 h 9904"/>
                  <a:gd name="connsiteX0" fmla="*/ 1059 w 9691"/>
                  <a:gd name="connsiteY0" fmla="*/ 2250 h 10000"/>
                  <a:gd name="connsiteX1" fmla="*/ 300 w 9691"/>
                  <a:gd name="connsiteY1" fmla="*/ 9407 h 10000"/>
                  <a:gd name="connsiteX2" fmla="*/ 607 w 9691"/>
                  <a:gd name="connsiteY2" fmla="*/ 9137 h 10000"/>
                  <a:gd name="connsiteX3" fmla="*/ 1555 w 9691"/>
                  <a:gd name="connsiteY3" fmla="*/ 4518 h 10000"/>
                  <a:gd name="connsiteX4" fmla="*/ 1660 w 9691"/>
                  <a:gd name="connsiteY4" fmla="*/ 6123 h 10000"/>
                  <a:gd name="connsiteX5" fmla="*/ 2560 w 9691"/>
                  <a:gd name="connsiteY5" fmla="*/ 4095 h 10000"/>
                  <a:gd name="connsiteX6" fmla="*/ 2526 w 9691"/>
                  <a:gd name="connsiteY6" fmla="*/ 5084 h 10000"/>
                  <a:gd name="connsiteX7" fmla="*/ 2813 w 9691"/>
                  <a:gd name="connsiteY7" fmla="*/ 6155 h 10000"/>
                  <a:gd name="connsiteX8" fmla="*/ 3903 w 9691"/>
                  <a:gd name="connsiteY8" fmla="*/ 3370 h 10000"/>
                  <a:gd name="connsiteX9" fmla="*/ 3783 w 9691"/>
                  <a:gd name="connsiteY9" fmla="*/ 6430 h 10000"/>
                  <a:gd name="connsiteX10" fmla="*/ 4754 w 9691"/>
                  <a:gd name="connsiteY10" fmla="*/ 3473 h 10000"/>
                  <a:gd name="connsiteX11" fmla="*/ 5125 w 9691"/>
                  <a:gd name="connsiteY11" fmla="*/ 6564 h 10000"/>
                  <a:gd name="connsiteX12" fmla="*/ 5765 w 9691"/>
                  <a:gd name="connsiteY12" fmla="*/ 3136 h 10000"/>
                  <a:gd name="connsiteX13" fmla="*/ 6093 w 9691"/>
                  <a:gd name="connsiteY13" fmla="*/ 6220 h 10000"/>
                  <a:gd name="connsiteX14" fmla="*/ 6658 w 9691"/>
                  <a:gd name="connsiteY14" fmla="*/ 4192 h 10000"/>
                  <a:gd name="connsiteX15" fmla="*/ 7310 w 9691"/>
                  <a:gd name="connsiteY15" fmla="*/ 6504 h 10000"/>
                  <a:gd name="connsiteX16" fmla="*/ 7649 w 9691"/>
                  <a:gd name="connsiteY16" fmla="*/ 4909 h 10000"/>
                  <a:gd name="connsiteX17" fmla="*/ 7910 w 9691"/>
                  <a:gd name="connsiteY17" fmla="*/ 5246 h 10000"/>
                  <a:gd name="connsiteX18" fmla="*/ 8855 w 9691"/>
                  <a:gd name="connsiteY18" fmla="*/ 9297 h 10000"/>
                  <a:gd name="connsiteX19" fmla="*/ 9670 w 9691"/>
                  <a:gd name="connsiteY19" fmla="*/ 10000 h 10000"/>
                  <a:gd name="connsiteX20" fmla="*/ 8636 w 9691"/>
                  <a:gd name="connsiteY20" fmla="*/ 2694 h 10000"/>
                  <a:gd name="connsiteX21" fmla="*/ 4788 w 9691"/>
                  <a:gd name="connsiteY21" fmla="*/ 1 h 10000"/>
                  <a:gd name="connsiteX22" fmla="*/ 1059 w 9691"/>
                  <a:gd name="connsiteY22" fmla="*/ 2250 h 10000"/>
                  <a:gd name="connsiteX0" fmla="*/ 1160 w 10066"/>
                  <a:gd name="connsiteY0" fmla="*/ 2250 h 10000"/>
                  <a:gd name="connsiteX1" fmla="*/ 290 w 10066"/>
                  <a:gd name="connsiteY1" fmla="*/ 9335 h 10000"/>
                  <a:gd name="connsiteX2" fmla="*/ 693 w 10066"/>
                  <a:gd name="connsiteY2" fmla="*/ 9137 h 10000"/>
                  <a:gd name="connsiteX3" fmla="*/ 1672 w 10066"/>
                  <a:gd name="connsiteY3" fmla="*/ 4518 h 10000"/>
                  <a:gd name="connsiteX4" fmla="*/ 1780 w 10066"/>
                  <a:gd name="connsiteY4" fmla="*/ 6123 h 10000"/>
                  <a:gd name="connsiteX5" fmla="*/ 2709 w 10066"/>
                  <a:gd name="connsiteY5" fmla="*/ 4095 h 10000"/>
                  <a:gd name="connsiteX6" fmla="*/ 2674 w 10066"/>
                  <a:gd name="connsiteY6" fmla="*/ 5084 h 10000"/>
                  <a:gd name="connsiteX7" fmla="*/ 2970 w 10066"/>
                  <a:gd name="connsiteY7" fmla="*/ 6155 h 10000"/>
                  <a:gd name="connsiteX8" fmla="*/ 4094 w 10066"/>
                  <a:gd name="connsiteY8" fmla="*/ 3370 h 10000"/>
                  <a:gd name="connsiteX9" fmla="*/ 3971 w 10066"/>
                  <a:gd name="connsiteY9" fmla="*/ 6430 h 10000"/>
                  <a:gd name="connsiteX10" fmla="*/ 4973 w 10066"/>
                  <a:gd name="connsiteY10" fmla="*/ 3473 h 10000"/>
                  <a:gd name="connsiteX11" fmla="*/ 5355 w 10066"/>
                  <a:gd name="connsiteY11" fmla="*/ 6564 h 10000"/>
                  <a:gd name="connsiteX12" fmla="*/ 6016 w 10066"/>
                  <a:gd name="connsiteY12" fmla="*/ 3136 h 10000"/>
                  <a:gd name="connsiteX13" fmla="*/ 6354 w 10066"/>
                  <a:gd name="connsiteY13" fmla="*/ 6220 h 10000"/>
                  <a:gd name="connsiteX14" fmla="*/ 6937 w 10066"/>
                  <a:gd name="connsiteY14" fmla="*/ 4192 h 10000"/>
                  <a:gd name="connsiteX15" fmla="*/ 7610 w 10066"/>
                  <a:gd name="connsiteY15" fmla="*/ 6504 h 10000"/>
                  <a:gd name="connsiteX16" fmla="*/ 7960 w 10066"/>
                  <a:gd name="connsiteY16" fmla="*/ 4909 h 10000"/>
                  <a:gd name="connsiteX17" fmla="*/ 8229 w 10066"/>
                  <a:gd name="connsiteY17" fmla="*/ 5246 h 10000"/>
                  <a:gd name="connsiteX18" fmla="*/ 9204 w 10066"/>
                  <a:gd name="connsiteY18" fmla="*/ 9297 h 10000"/>
                  <a:gd name="connsiteX19" fmla="*/ 10045 w 10066"/>
                  <a:gd name="connsiteY19" fmla="*/ 10000 h 10000"/>
                  <a:gd name="connsiteX20" fmla="*/ 8978 w 10066"/>
                  <a:gd name="connsiteY20" fmla="*/ 2694 h 10000"/>
                  <a:gd name="connsiteX21" fmla="*/ 5008 w 10066"/>
                  <a:gd name="connsiteY21" fmla="*/ 1 h 10000"/>
                  <a:gd name="connsiteX22" fmla="*/ 1160 w 10066"/>
                  <a:gd name="connsiteY22" fmla="*/ 2250 h 10000"/>
                  <a:gd name="connsiteX0" fmla="*/ 1160 w 10066"/>
                  <a:gd name="connsiteY0" fmla="*/ 2250 h 10000"/>
                  <a:gd name="connsiteX1" fmla="*/ 290 w 10066"/>
                  <a:gd name="connsiteY1" fmla="*/ 9335 h 10000"/>
                  <a:gd name="connsiteX2" fmla="*/ 693 w 10066"/>
                  <a:gd name="connsiteY2" fmla="*/ 9137 h 10000"/>
                  <a:gd name="connsiteX3" fmla="*/ 1672 w 10066"/>
                  <a:gd name="connsiteY3" fmla="*/ 4518 h 10000"/>
                  <a:gd name="connsiteX4" fmla="*/ 1780 w 10066"/>
                  <a:gd name="connsiteY4" fmla="*/ 6123 h 10000"/>
                  <a:gd name="connsiteX5" fmla="*/ 2709 w 10066"/>
                  <a:gd name="connsiteY5" fmla="*/ 4095 h 10000"/>
                  <a:gd name="connsiteX6" fmla="*/ 2674 w 10066"/>
                  <a:gd name="connsiteY6" fmla="*/ 5084 h 10000"/>
                  <a:gd name="connsiteX7" fmla="*/ 2970 w 10066"/>
                  <a:gd name="connsiteY7" fmla="*/ 6155 h 10000"/>
                  <a:gd name="connsiteX8" fmla="*/ 4094 w 10066"/>
                  <a:gd name="connsiteY8" fmla="*/ 3370 h 10000"/>
                  <a:gd name="connsiteX9" fmla="*/ 3971 w 10066"/>
                  <a:gd name="connsiteY9" fmla="*/ 6430 h 10000"/>
                  <a:gd name="connsiteX10" fmla="*/ 4973 w 10066"/>
                  <a:gd name="connsiteY10" fmla="*/ 3473 h 10000"/>
                  <a:gd name="connsiteX11" fmla="*/ 5355 w 10066"/>
                  <a:gd name="connsiteY11" fmla="*/ 6564 h 10000"/>
                  <a:gd name="connsiteX12" fmla="*/ 6016 w 10066"/>
                  <a:gd name="connsiteY12" fmla="*/ 3136 h 10000"/>
                  <a:gd name="connsiteX13" fmla="*/ 6354 w 10066"/>
                  <a:gd name="connsiteY13" fmla="*/ 6220 h 10000"/>
                  <a:gd name="connsiteX14" fmla="*/ 6937 w 10066"/>
                  <a:gd name="connsiteY14" fmla="*/ 4192 h 10000"/>
                  <a:gd name="connsiteX15" fmla="*/ 7610 w 10066"/>
                  <a:gd name="connsiteY15" fmla="*/ 6504 h 10000"/>
                  <a:gd name="connsiteX16" fmla="*/ 7960 w 10066"/>
                  <a:gd name="connsiteY16" fmla="*/ 4909 h 10000"/>
                  <a:gd name="connsiteX17" fmla="*/ 8229 w 10066"/>
                  <a:gd name="connsiteY17" fmla="*/ 5246 h 10000"/>
                  <a:gd name="connsiteX18" fmla="*/ 9204 w 10066"/>
                  <a:gd name="connsiteY18" fmla="*/ 9297 h 10000"/>
                  <a:gd name="connsiteX19" fmla="*/ 10045 w 10066"/>
                  <a:gd name="connsiteY19" fmla="*/ 10000 h 10000"/>
                  <a:gd name="connsiteX20" fmla="*/ 8978 w 10066"/>
                  <a:gd name="connsiteY20" fmla="*/ 2694 h 10000"/>
                  <a:gd name="connsiteX21" fmla="*/ 5008 w 10066"/>
                  <a:gd name="connsiteY21" fmla="*/ 1 h 10000"/>
                  <a:gd name="connsiteX22" fmla="*/ 1160 w 10066"/>
                  <a:gd name="connsiteY22" fmla="*/ 2250 h 10000"/>
                  <a:gd name="connsiteX0" fmla="*/ 1160 w 9665"/>
                  <a:gd name="connsiteY0" fmla="*/ 2250 h 9513"/>
                  <a:gd name="connsiteX1" fmla="*/ 290 w 9665"/>
                  <a:gd name="connsiteY1" fmla="*/ 9335 h 9513"/>
                  <a:gd name="connsiteX2" fmla="*/ 693 w 9665"/>
                  <a:gd name="connsiteY2" fmla="*/ 9137 h 9513"/>
                  <a:gd name="connsiteX3" fmla="*/ 1672 w 9665"/>
                  <a:gd name="connsiteY3" fmla="*/ 4518 h 9513"/>
                  <a:gd name="connsiteX4" fmla="*/ 1780 w 9665"/>
                  <a:gd name="connsiteY4" fmla="*/ 6123 h 9513"/>
                  <a:gd name="connsiteX5" fmla="*/ 2709 w 9665"/>
                  <a:gd name="connsiteY5" fmla="*/ 4095 h 9513"/>
                  <a:gd name="connsiteX6" fmla="*/ 2674 w 9665"/>
                  <a:gd name="connsiteY6" fmla="*/ 5084 h 9513"/>
                  <a:gd name="connsiteX7" fmla="*/ 2970 w 9665"/>
                  <a:gd name="connsiteY7" fmla="*/ 6155 h 9513"/>
                  <a:gd name="connsiteX8" fmla="*/ 4094 w 9665"/>
                  <a:gd name="connsiteY8" fmla="*/ 3370 h 9513"/>
                  <a:gd name="connsiteX9" fmla="*/ 3971 w 9665"/>
                  <a:gd name="connsiteY9" fmla="*/ 6430 h 9513"/>
                  <a:gd name="connsiteX10" fmla="*/ 4973 w 9665"/>
                  <a:gd name="connsiteY10" fmla="*/ 3473 h 9513"/>
                  <a:gd name="connsiteX11" fmla="*/ 5355 w 9665"/>
                  <a:gd name="connsiteY11" fmla="*/ 6564 h 9513"/>
                  <a:gd name="connsiteX12" fmla="*/ 6016 w 9665"/>
                  <a:gd name="connsiteY12" fmla="*/ 3136 h 9513"/>
                  <a:gd name="connsiteX13" fmla="*/ 6354 w 9665"/>
                  <a:gd name="connsiteY13" fmla="*/ 6220 h 9513"/>
                  <a:gd name="connsiteX14" fmla="*/ 6937 w 9665"/>
                  <a:gd name="connsiteY14" fmla="*/ 4192 h 9513"/>
                  <a:gd name="connsiteX15" fmla="*/ 7610 w 9665"/>
                  <a:gd name="connsiteY15" fmla="*/ 6504 h 9513"/>
                  <a:gd name="connsiteX16" fmla="*/ 7960 w 9665"/>
                  <a:gd name="connsiteY16" fmla="*/ 4909 h 9513"/>
                  <a:gd name="connsiteX17" fmla="*/ 8229 w 9665"/>
                  <a:gd name="connsiteY17" fmla="*/ 5246 h 9513"/>
                  <a:gd name="connsiteX18" fmla="*/ 9204 w 9665"/>
                  <a:gd name="connsiteY18" fmla="*/ 9297 h 9513"/>
                  <a:gd name="connsiteX19" fmla="*/ 9580 w 9665"/>
                  <a:gd name="connsiteY19" fmla="*/ 9513 h 9513"/>
                  <a:gd name="connsiteX20" fmla="*/ 8978 w 9665"/>
                  <a:gd name="connsiteY20" fmla="*/ 2694 h 9513"/>
                  <a:gd name="connsiteX21" fmla="*/ 5008 w 9665"/>
                  <a:gd name="connsiteY21" fmla="*/ 1 h 9513"/>
                  <a:gd name="connsiteX22" fmla="*/ 1160 w 9665"/>
                  <a:gd name="connsiteY22" fmla="*/ 2250 h 9513"/>
                  <a:gd name="connsiteX0" fmla="*/ 1200 w 10021"/>
                  <a:gd name="connsiteY0" fmla="*/ 2365 h 9905"/>
                  <a:gd name="connsiteX1" fmla="*/ 300 w 10021"/>
                  <a:gd name="connsiteY1" fmla="*/ 9813 h 9905"/>
                  <a:gd name="connsiteX2" fmla="*/ 717 w 10021"/>
                  <a:gd name="connsiteY2" fmla="*/ 9605 h 9905"/>
                  <a:gd name="connsiteX3" fmla="*/ 1730 w 10021"/>
                  <a:gd name="connsiteY3" fmla="*/ 4749 h 9905"/>
                  <a:gd name="connsiteX4" fmla="*/ 1842 w 10021"/>
                  <a:gd name="connsiteY4" fmla="*/ 6436 h 9905"/>
                  <a:gd name="connsiteX5" fmla="*/ 2803 w 10021"/>
                  <a:gd name="connsiteY5" fmla="*/ 4305 h 9905"/>
                  <a:gd name="connsiteX6" fmla="*/ 2767 w 10021"/>
                  <a:gd name="connsiteY6" fmla="*/ 5344 h 9905"/>
                  <a:gd name="connsiteX7" fmla="*/ 3073 w 10021"/>
                  <a:gd name="connsiteY7" fmla="*/ 6470 h 9905"/>
                  <a:gd name="connsiteX8" fmla="*/ 4236 w 10021"/>
                  <a:gd name="connsiteY8" fmla="*/ 3543 h 9905"/>
                  <a:gd name="connsiteX9" fmla="*/ 4109 w 10021"/>
                  <a:gd name="connsiteY9" fmla="*/ 6759 h 9905"/>
                  <a:gd name="connsiteX10" fmla="*/ 5145 w 10021"/>
                  <a:gd name="connsiteY10" fmla="*/ 3651 h 9905"/>
                  <a:gd name="connsiteX11" fmla="*/ 5541 w 10021"/>
                  <a:gd name="connsiteY11" fmla="*/ 6900 h 9905"/>
                  <a:gd name="connsiteX12" fmla="*/ 6225 w 10021"/>
                  <a:gd name="connsiteY12" fmla="*/ 3297 h 9905"/>
                  <a:gd name="connsiteX13" fmla="*/ 6574 w 10021"/>
                  <a:gd name="connsiteY13" fmla="*/ 6538 h 9905"/>
                  <a:gd name="connsiteX14" fmla="*/ 7177 w 10021"/>
                  <a:gd name="connsiteY14" fmla="*/ 4407 h 9905"/>
                  <a:gd name="connsiteX15" fmla="*/ 7874 w 10021"/>
                  <a:gd name="connsiteY15" fmla="*/ 6837 h 9905"/>
                  <a:gd name="connsiteX16" fmla="*/ 8236 w 10021"/>
                  <a:gd name="connsiteY16" fmla="*/ 5160 h 9905"/>
                  <a:gd name="connsiteX17" fmla="*/ 8514 w 10021"/>
                  <a:gd name="connsiteY17" fmla="*/ 5515 h 9905"/>
                  <a:gd name="connsiteX18" fmla="*/ 9523 w 10021"/>
                  <a:gd name="connsiteY18" fmla="*/ 9773 h 9905"/>
                  <a:gd name="connsiteX19" fmla="*/ 9942 w 10021"/>
                  <a:gd name="connsiteY19" fmla="*/ 9905 h 9905"/>
                  <a:gd name="connsiteX20" fmla="*/ 9289 w 10021"/>
                  <a:gd name="connsiteY20" fmla="*/ 2832 h 9905"/>
                  <a:gd name="connsiteX21" fmla="*/ 5182 w 10021"/>
                  <a:gd name="connsiteY21" fmla="*/ 1 h 9905"/>
                  <a:gd name="connsiteX22" fmla="*/ 1200 w 10021"/>
                  <a:gd name="connsiteY22" fmla="*/ 2365 h 9905"/>
                  <a:gd name="connsiteX0" fmla="*/ 1197 w 10000"/>
                  <a:gd name="connsiteY0" fmla="*/ 2388 h 10000"/>
                  <a:gd name="connsiteX1" fmla="*/ 299 w 10000"/>
                  <a:gd name="connsiteY1" fmla="*/ 9907 h 10000"/>
                  <a:gd name="connsiteX2" fmla="*/ 715 w 10000"/>
                  <a:gd name="connsiteY2" fmla="*/ 9697 h 10000"/>
                  <a:gd name="connsiteX3" fmla="*/ 1726 w 10000"/>
                  <a:gd name="connsiteY3" fmla="*/ 4795 h 10000"/>
                  <a:gd name="connsiteX4" fmla="*/ 1838 w 10000"/>
                  <a:gd name="connsiteY4" fmla="*/ 6498 h 10000"/>
                  <a:gd name="connsiteX5" fmla="*/ 2797 w 10000"/>
                  <a:gd name="connsiteY5" fmla="*/ 4346 h 10000"/>
                  <a:gd name="connsiteX6" fmla="*/ 2761 w 10000"/>
                  <a:gd name="connsiteY6" fmla="*/ 5395 h 10000"/>
                  <a:gd name="connsiteX7" fmla="*/ 3067 w 10000"/>
                  <a:gd name="connsiteY7" fmla="*/ 6532 h 10000"/>
                  <a:gd name="connsiteX8" fmla="*/ 4227 w 10000"/>
                  <a:gd name="connsiteY8" fmla="*/ 3577 h 10000"/>
                  <a:gd name="connsiteX9" fmla="*/ 4100 w 10000"/>
                  <a:gd name="connsiteY9" fmla="*/ 6824 h 10000"/>
                  <a:gd name="connsiteX10" fmla="*/ 5134 w 10000"/>
                  <a:gd name="connsiteY10" fmla="*/ 3686 h 10000"/>
                  <a:gd name="connsiteX11" fmla="*/ 5529 w 10000"/>
                  <a:gd name="connsiteY11" fmla="*/ 6966 h 10000"/>
                  <a:gd name="connsiteX12" fmla="*/ 6212 w 10000"/>
                  <a:gd name="connsiteY12" fmla="*/ 3329 h 10000"/>
                  <a:gd name="connsiteX13" fmla="*/ 6560 w 10000"/>
                  <a:gd name="connsiteY13" fmla="*/ 6601 h 10000"/>
                  <a:gd name="connsiteX14" fmla="*/ 7162 w 10000"/>
                  <a:gd name="connsiteY14" fmla="*/ 4449 h 10000"/>
                  <a:gd name="connsiteX15" fmla="*/ 7857 w 10000"/>
                  <a:gd name="connsiteY15" fmla="*/ 6903 h 10000"/>
                  <a:gd name="connsiteX16" fmla="*/ 8219 w 10000"/>
                  <a:gd name="connsiteY16" fmla="*/ 5209 h 10000"/>
                  <a:gd name="connsiteX17" fmla="*/ 8496 w 10000"/>
                  <a:gd name="connsiteY17" fmla="*/ 5568 h 10000"/>
                  <a:gd name="connsiteX18" fmla="*/ 9503 w 10000"/>
                  <a:gd name="connsiteY18" fmla="*/ 9848 h 10000"/>
                  <a:gd name="connsiteX19" fmla="*/ 9921 w 10000"/>
                  <a:gd name="connsiteY19" fmla="*/ 10000 h 10000"/>
                  <a:gd name="connsiteX20" fmla="*/ 9270 w 10000"/>
                  <a:gd name="connsiteY20" fmla="*/ 2859 h 10000"/>
                  <a:gd name="connsiteX21" fmla="*/ 5171 w 10000"/>
                  <a:gd name="connsiteY21" fmla="*/ 1 h 10000"/>
                  <a:gd name="connsiteX22" fmla="*/ 1197 w 10000"/>
                  <a:gd name="connsiteY22" fmla="*/ 2388 h 10000"/>
                  <a:gd name="connsiteX0" fmla="*/ 714 w 10237"/>
                  <a:gd name="connsiteY0" fmla="*/ 2522 h 10000"/>
                  <a:gd name="connsiteX1" fmla="*/ 536 w 10237"/>
                  <a:gd name="connsiteY1" fmla="*/ 9907 h 10000"/>
                  <a:gd name="connsiteX2" fmla="*/ 952 w 10237"/>
                  <a:gd name="connsiteY2" fmla="*/ 9697 h 10000"/>
                  <a:gd name="connsiteX3" fmla="*/ 1963 w 10237"/>
                  <a:gd name="connsiteY3" fmla="*/ 4795 h 10000"/>
                  <a:gd name="connsiteX4" fmla="*/ 2075 w 10237"/>
                  <a:gd name="connsiteY4" fmla="*/ 6498 h 10000"/>
                  <a:gd name="connsiteX5" fmla="*/ 3034 w 10237"/>
                  <a:gd name="connsiteY5" fmla="*/ 4346 h 10000"/>
                  <a:gd name="connsiteX6" fmla="*/ 2998 w 10237"/>
                  <a:gd name="connsiteY6" fmla="*/ 5395 h 10000"/>
                  <a:gd name="connsiteX7" fmla="*/ 3304 w 10237"/>
                  <a:gd name="connsiteY7" fmla="*/ 6532 h 10000"/>
                  <a:gd name="connsiteX8" fmla="*/ 4464 w 10237"/>
                  <a:gd name="connsiteY8" fmla="*/ 3577 h 10000"/>
                  <a:gd name="connsiteX9" fmla="*/ 4337 w 10237"/>
                  <a:gd name="connsiteY9" fmla="*/ 6824 h 10000"/>
                  <a:gd name="connsiteX10" fmla="*/ 5371 w 10237"/>
                  <a:gd name="connsiteY10" fmla="*/ 3686 h 10000"/>
                  <a:gd name="connsiteX11" fmla="*/ 5766 w 10237"/>
                  <a:gd name="connsiteY11" fmla="*/ 6966 h 10000"/>
                  <a:gd name="connsiteX12" fmla="*/ 6449 w 10237"/>
                  <a:gd name="connsiteY12" fmla="*/ 3329 h 10000"/>
                  <a:gd name="connsiteX13" fmla="*/ 6797 w 10237"/>
                  <a:gd name="connsiteY13" fmla="*/ 6601 h 10000"/>
                  <a:gd name="connsiteX14" fmla="*/ 7399 w 10237"/>
                  <a:gd name="connsiteY14" fmla="*/ 4449 h 10000"/>
                  <a:gd name="connsiteX15" fmla="*/ 8094 w 10237"/>
                  <a:gd name="connsiteY15" fmla="*/ 6903 h 10000"/>
                  <a:gd name="connsiteX16" fmla="*/ 8456 w 10237"/>
                  <a:gd name="connsiteY16" fmla="*/ 5209 h 10000"/>
                  <a:gd name="connsiteX17" fmla="*/ 8733 w 10237"/>
                  <a:gd name="connsiteY17" fmla="*/ 5568 h 10000"/>
                  <a:gd name="connsiteX18" fmla="*/ 9740 w 10237"/>
                  <a:gd name="connsiteY18" fmla="*/ 9848 h 10000"/>
                  <a:gd name="connsiteX19" fmla="*/ 10158 w 10237"/>
                  <a:gd name="connsiteY19" fmla="*/ 10000 h 10000"/>
                  <a:gd name="connsiteX20" fmla="*/ 9507 w 10237"/>
                  <a:gd name="connsiteY20" fmla="*/ 2859 h 10000"/>
                  <a:gd name="connsiteX21" fmla="*/ 5408 w 10237"/>
                  <a:gd name="connsiteY21" fmla="*/ 1 h 10000"/>
                  <a:gd name="connsiteX22" fmla="*/ 714 w 10237"/>
                  <a:gd name="connsiteY22" fmla="*/ 2522 h 10000"/>
                  <a:gd name="connsiteX0" fmla="*/ 714 w 10237"/>
                  <a:gd name="connsiteY0" fmla="*/ 2522 h 10000"/>
                  <a:gd name="connsiteX1" fmla="*/ 536 w 10237"/>
                  <a:gd name="connsiteY1" fmla="*/ 9907 h 10000"/>
                  <a:gd name="connsiteX2" fmla="*/ 952 w 10237"/>
                  <a:gd name="connsiteY2" fmla="*/ 9697 h 10000"/>
                  <a:gd name="connsiteX3" fmla="*/ 1963 w 10237"/>
                  <a:gd name="connsiteY3" fmla="*/ 4795 h 10000"/>
                  <a:gd name="connsiteX4" fmla="*/ 2075 w 10237"/>
                  <a:gd name="connsiteY4" fmla="*/ 6498 h 10000"/>
                  <a:gd name="connsiteX5" fmla="*/ 3034 w 10237"/>
                  <a:gd name="connsiteY5" fmla="*/ 4346 h 10000"/>
                  <a:gd name="connsiteX6" fmla="*/ 2998 w 10237"/>
                  <a:gd name="connsiteY6" fmla="*/ 5395 h 10000"/>
                  <a:gd name="connsiteX7" fmla="*/ 3304 w 10237"/>
                  <a:gd name="connsiteY7" fmla="*/ 6532 h 10000"/>
                  <a:gd name="connsiteX8" fmla="*/ 4464 w 10237"/>
                  <a:gd name="connsiteY8" fmla="*/ 3577 h 10000"/>
                  <a:gd name="connsiteX9" fmla="*/ 4337 w 10237"/>
                  <a:gd name="connsiteY9" fmla="*/ 6824 h 10000"/>
                  <a:gd name="connsiteX10" fmla="*/ 5371 w 10237"/>
                  <a:gd name="connsiteY10" fmla="*/ 3686 h 10000"/>
                  <a:gd name="connsiteX11" fmla="*/ 5766 w 10237"/>
                  <a:gd name="connsiteY11" fmla="*/ 6966 h 10000"/>
                  <a:gd name="connsiteX12" fmla="*/ 6449 w 10237"/>
                  <a:gd name="connsiteY12" fmla="*/ 3329 h 10000"/>
                  <a:gd name="connsiteX13" fmla="*/ 6797 w 10237"/>
                  <a:gd name="connsiteY13" fmla="*/ 6601 h 10000"/>
                  <a:gd name="connsiteX14" fmla="*/ 7399 w 10237"/>
                  <a:gd name="connsiteY14" fmla="*/ 4449 h 10000"/>
                  <a:gd name="connsiteX15" fmla="*/ 8094 w 10237"/>
                  <a:gd name="connsiteY15" fmla="*/ 6903 h 10000"/>
                  <a:gd name="connsiteX16" fmla="*/ 8456 w 10237"/>
                  <a:gd name="connsiteY16" fmla="*/ 5209 h 10000"/>
                  <a:gd name="connsiteX17" fmla="*/ 8733 w 10237"/>
                  <a:gd name="connsiteY17" fmla="*/ 5568 h 10000"/>
                  <a:gd name="connsiteX18" fmla="*/ 9740 w 10237"/>
                  <a:gd name="connsiteY18" fmla="*/ 9848 h 10000"/>
                  <a:gd name="connsiteX19" fmla="*/ 10158 w 10237"/>
                  <a:gd name="connsiteY19" fmla="*/ 10000 h 10000"/>
                  <a:gd name="connsiteX20" fmla="*/ 9507 w 10237"/>
                  <a:gd name="connsiteY20" fmla="*/ 2859 h 10000"/>
                  <a:gd name="connsiteX21" fmla="*/ 5408 w 10237"/>
                  <a:gd name="connsiteY21" fmla="*/ 1 h 10000"/>
                  <a:gd name="connsiteX22" fmla="*/ 714 w 10237"/>
                  <a:gd name="connsiteY22" fmla="*/ 2522 h 10000"/>
                  <a:gd name="connsiteX0" fmla="*/ 714 w 10237"/>
                  <a:gd name="connsiteY0" fmla="*/ 2525 h 10003"/>
                  <a:gd name="connsiteX1" fmla="*/ 536 w 10237"/>
                  <a:gd name="connsiteY1" fmla="*/ 9910 h 10003"/>
                  <a:gd name="connsiteX2" fmla="*/ 952 w 10237"/>
                  <a:gd name="connsiteY2" fmla="*/ 9700 h 10003"/>
                  <a:gd name="connsiteX3" fmla="*/ 1963 w 10237"/>
                  <a:gd name="connsiteY3" fmla="*/ 4798 h 10003"/>
                  <a:gd name="connsiteX4" fmla="*/ 2075 w 10237"/>
                  <a:gd name="connsiteY4" fmla="*/ 6501 h 10003"/>
                  <a:gd name="connsiteX5" fmla="*/ 3034 w 10237"/>
                  <a:gd name="connsiteY5" fmla="*/ 4349 h 10003"/>
                  <a:gd name="connsiteX6" fmla="*/ 2998 w 10237"/>
                  <a:gd name="connsiteY6" fmla="*/ 5398 h 10003"/>
                  <a:gd name="connsiteX7" fmla="*/ 3304 w 10237"/>
                  <a:gd name="connsiteY7" fmla="*/ 6535 h 10003"/>
                  <a:gd name="connsiteX8" fmla="*/ 4464 w 10237"/>
                  <a:gd name="connsiteY8" fmla="*/ 3580 h 10003"/>
                  <a:gd name="connsiteX9" fmla="*/ 4337 w 10237"/>
                  <a:gd name="connsiteY9" fmla="*/ 6827 h 10003"/>
                  <a:gd name="connsiteX10" fmla="*/ 5371 w 10237"/>
                  <a:gd name="connsiteY10" fmla="*/ 3689 h 10003"/>
                  <a:gd name="connsiteX11" fmla="*/ 5766 w 10237"/>
                  <a:gd name="connsiteY11" fmla="*/ 6969 h 10003"/>
                  <a:gd name="connsiteX12" fmla="*/ 6449 w 10237"/>
                  <a:gd name="connsiteY12" fmla="*/ 3332 h 10003"/>
                  <a:gd name="connsiteX13" fmla="*/ 6797 w 10237"/>
                  <a:gd name="connsiteY13" fmla="*/ 6604 h 10003"/>
                  <a:gd name="connsiteX14" fmla="*/ 7399 w 10237"/>
                  <a:gd name="connsiteY14" fmla="*/ 4452 h 10003"/>
                  <a:gd name="connsiteX15" fmla="*/ 8094 w 10237"/>
                  <a:gd name="connsiteY15" fmla="*/ 6906 h 10003"/>
                  <a:gd name="connsiteX16" fmla="*/ 8456 w 10237"/>
                  <a:gd name="connsiteY16" fmla="*/ 5212 h 10003"/>
                  <a:gd name="connsiteX17" fmla="*/ 8733 w 10237"/>
                  <a:gd name="connsiteY17" fmla="*/ 5571 h 10003"/>
                  <a:gd name="connsiteX18" fmla="*/ 9740 w 10237"/>
                  <a:gd name="connsiteY18" fmla="*/ 9851 h 10003"/>
                  <a:gd name="connsiteX19" fmla="*/ 10158 w 10237"/>
                  <a:gd name="connsiteY19" fmla="*/ 10003 h 10003"/>
                  <a:gd name="connsiteX20" fmla="*/ 9507 w 10237"/>
                  <a:gd name="connsiteY20" fmla="*/ 2862 h 10003"/>
                  <a:gd name="connsiteX21" fmla="*/ 5408 w 10237"/>
                  <a:gd name="connsiteY21" fmla="*/ 4 h 10003"/>
                  <a:gd name="connsiteX22" fmla="*/ 1874 w 10237"/>
                  <a:gd name="connsiteY22" fmla="*/ 2205 h 10003"/>
                  <a:gd name="connsiteX23" fmla="*/ 714 w 10237"/>
                  <a:gd name="connsiteY23" fmla="*/ 2525 h 10003"/>
                  <a:gd name="connsiteX0" fmla="*/ 714 w 10237"/>
                  <a:gd name="connsiteY0" fmla="*/ 2525 h 10003"/>
                  <a:gd name="connsiteX1" fmla="*/ 536 w 10237"/>
                  <a:gd name="connsiteY1" fmla="*/ 9910 h 10003"/>
                  <a:gd name="connsiteX2" fmla="*/ 952 w 10237"/>
                  <a:gd name="connsiteY2" fmla="*/ 9700 h 10003"/>
                  <a:gd name="connsiteX3" fmla="*/ 1963 w 10237"/>
                  <a:gd name="connsiteY3" fmla="*/ 4798 h 10003"/>
                  <a:gd name="connsiteX4" fmla="*/ 2075 w 10237"/>
                  <a:gd name="connsiteY4" fmla="*/ 6501 h 10003"/>
                  <a:gd name="connsiteX5" fmla="*/ 3034 w 10237"/>
                  <a:gd name="connsiteY5" fmla="*/ 4349 h 10003"/>
                  <a:gd name="connsiteX6" fmla="*/ 2998 w 10237"/>
                  <a:gd name="connsiteY6" fmla="*/ 5398 h 10003"/>
                  <a:gd name="connsiteX7" fmla="*/ 3304 w 10237"/>
                  <a:gd name="connsiteY7" fmla="*/ 6535 h 10003"/>
                  <a:gd name="connsiteX8" fmla="*/ 4464 w 10237"/>
                  <a:gd name="connsiteY8" fmla="*/ 3580 h 10003"/>
                  <a:gd name="connsiteX9" fmla="*/ 4337 w 10237"/>
                  <a:gd name="connsiteY9" fmla="*/ 6827 h 10003"/>
                  <a:gd name="connsiteX10" fmla="*/ 5371 w 10237"/>
                  <a:gd name="connsiteY10" fmla="*/ 3689 h 10003"/>
                  <a:gd name="connsiteX11" fmla="*/ 5766 w 10237"/>
                  <a:gd name="connsiteY11" fmla="*/ 6969 h 10003"/>
                  <a:gd name="connsiteX12" fmla="*/ 6449 w 10237"/>
                  <a:gd name="connsiteY12" fmla="*/ 3332 h 10003"/>
                  <a:gd name="connsiteX13" fmla="*/ 6797 w 10237"/>
                  <a:gd name="connsiteY13" fmla="*/ 6604 h 10003"/>
                  <a:gd name="connsiteX14" fmla="*/ 7399 w 10237"/>
                  <a:gd name="connsiteY14" fmla="*/ 4452 h 10003"/>
                  <a:gd name="connsiteX15" fmla="*/ 8094 w 10237"/>
                  <a:gd name="connsiteY15" fmla="*/ 6906 h 10003"/>
                  <a:gd name="connsiteX16" fmla="*/ 8456 w 10237"/>
                  <a:gd name="connsiteY16" fmla="*/ 5212 h 10003"/>
                  <a:gd name="connsiteX17" fmla="*/ 8733 w 10237"/>
                  <a:gd name="connsiteY17" fmla="*/ 5571 h 10003"/>
                  <a:gd name="connsiteX18" fmla="*/ 9740 w 10237"/>
                  <a:gd name="connsiteY18" fmla="*/ 9851 h 10003"/>
                  <a:gd name="connsiteX19" fmla="*/ 10158 w 10237"/>
                  <a:gd name="connsiteY19" fmla="*/ 10003 h 10003"/>
                  <a:gd name="connsiteX20" fmla="*/ 9507 w 10237"/>
                  <a:gd name="connsiteY20" fmla="*/ 2862 h 10003"/>
                  <a:gd name="connsiteX21" fmla="*/ 5408 w 10237"/>
                  <a:gd name="connsiteY21" fmla="*/ 4 h 10003"/>
                  <a:gd name="connsiteX22" fmla="*/ 1904 w 10237"/>
                  <a:gd name="connsiteY22" fmla="*/ 2454 h 10003"/>
                  <a:gd name="connsiteX23" fmla="*/ 714 w 10237"/>
                  <a:gd name="connsiteY23" fmla="*/ 2525 h 10003"/>
                  <a:gd name="connsiteX0" fmla="*/ 714 w 10237"/>
                  <a:gd name="connsiteY0" fmla="*/ 2525 h 10003"/>
                  <a:gd name="connsiteX1" fmla="*/ 536 w 10237"/>
                  <a:gd name="connsiteY1" fmla="*/ 9910 h 10003"/>
                  <a:gd name="connsiteX2" fmla="*/ 952 w 10237"/>
                  <a:gd name="connsiteY2" fmla="*/ 9700 h 10003"/>
                  <a:gd name="connsiteX3" fmla="*/ 1963 w 10237"/>
                  <a:gd name="connsiteY3" fmla="*/ 4798 h 10003"/>
                  <a:gd name="connsiteX4" fmla="*/ 2075 w 10237"/>
                  <a:gd name="connsiteY4" fmla="*/ 6501 h 10003"/>
                  <a:gd name="connsiteX5" fmla="*/ 3034 w 10237"/>
                  <a:gd name="connsiteY5" fmla="*/ 4349 h 10003"/>
                  <a:gd name="connsiteX6" fmla="*/ 2998 w 10237"/>
                  <a:gd name="connsiteY6" fmla="*/ 5398 h 10003"/>
                  <a:gd name="connsiteX7" fmla="*/ 3304 w 10237"/>
                  <a:gd name="connsiteY7" fmla="*/ 6535 h 10003"/>
                  <a:gd name="connsiteX8" fmla="*/ 4464 w 10237"/>
                  <a:gd name="connsiteY8" fmla="*/ 3580 h 10003"/>
                  <a:gd name="connsiteX9" fmla="*/ 4337 w 10237"/>
                  <a:gd name="connsiteY9" fmla="*/ 6827 h 10003"/>
                  <a:gd name="connsiteX10" fmla="*/ 5371 w 10237"/>
                  <a:gd name="connsiteY10" fmla="*/ 3689 h 10003"/>
                  <a:gd name="connsiteX11" fmla="*/ 5766 w 10237"/>
                  <a:gd name="connsiteY11" fmla="*/ 6969 h 10003"/>
                  <a:gd name="connsiteX12" fmla="*/ 6449 w 10237"/>
                  <a:gd name="connsiteY12" fmla="*/ 3332 h 10003"/>
                  <a:gd name="connsiteX13" fmla="*/ 6797 w 10237"/>
                  <a:gd name="connsiteY13" fmla="*/ 6604 h 10003"/>
                  <a:gd name="connsiteX14" fmla="*/ 7399 w 10237"/>
                  <a:gd name="connsiteY14" fmla="*/ 4452 h 10003"/>
                  <a:gd name="connsiteX15" fmla="*/ 8094 w 10237"/>
                  <a:gd name="connsiteY15" fmla="*/ 6906 h 10003"/>
                  <a:gd name="connsiteX16" fmla="*/ 8456 w 10237"/>
                  <a:gd name="connsiteY16" fmla="*/ 5212 h 10003"/>
                  <a:gd name="connsiteX17" fmla="*/ 8733 w 10237"/>
                  <a:gd name="connsiteY17" fmla="*/ 5571 h 10003"/>
                  <a:gd name="connsiteX18" fmla="*/ 9740 w 10237"/>
                  <a:gd name="connsiteY18" fmla="*/ 9851 h 10003"/>
                  <a:gd name="connsiteX19" fmla="*/ 10158 w 10237"/>
                  <a:gd name="connsiteY19" fmla="*/ 10003 h 10003"/>
                  <a:gd name="connsiteX20" fmla="*/ 9507 w 10237"/>
                  <a:gd name="connsiteY20" fmla="*/ 2862 h 10003"/>
                  <a:gd name="connsiteX21" fmla="*/ 5408 w 10237"/>
                  <a:gd name="connsiteY21" fmla="*/ 4 h 10003"/>
                  <a:gd name="connsiteX22" fmla="*/ 1904 w 10237"/>
                  <a:gd name="connsiteY22" fmla="*/ 2454 h 10003"/>
                  <a:gd name="connsiteX23" fmla="*/ 714 w 10237"/>
                  <a:gd name="connsiteY23" fmla="*/ 2525 h 10003"/>
                  <a:gd name="connsiteX0" fmla="*/ 714 w 10237"/>
                  <a:gd name="connsiteY0" fmla="*/ 2525 h 10003"/>
                  <a:gd name="connsiteX1" fmla="*/ 536 w 10237"/>
                  <a:gd name="connsiteY1" fmla="*/ 9910 h 10003"/>
                  <a:gd name="connsiteX2" fmla="*/ 952 w 10237"/>
                  <a:gd name="connsiteY2" fmla="*/ 9700 h 10003"/>
                  <a:gd name="connsiteX3" fmla="*/ 1963 w 10237"/>
                  <a:gd name="connsiteY3" fmla="*/ 4798 h 10003"/>
                  <a:gd name="connsiteX4" fmla="*/ 2075 w 10237"/>
                  <a:gd name="connsiteY4" fmla="*/ 6501 h 10003"/>
                  <a:gd name="connsiteX5" fmla="*/ 3034 w 10237"/>
                  <a:gd name="connsiteY5" fmla="*/ 4349 h 10003"/>
                  <a:gd name="connsiteX6" fmla="*/ 2998 w 10237"/>
                  <a:gd name="connsiteY6" fmla="*/ 5398 h 10003"/>
                  <a:gd name="connsiteX7" fmla="*/ 3304 w 10237"/>
                  <a:gd name="connsiteY7" fmla="*/ 6535 h 10003"/>
                  <a:gd name="connsiteX8" fmla="*/ 4464 w 10237"/>
                  <a:gd name="connsiteY8" fmla="*/ 3580 h 10003"/>
                  <a:gd name="connsiteX9" fmla="*/ 4337 w 10237"/>
                  <a:gd name="connsiteY9" fmla="*/ 6827 h 10003"/>
                  <a:gd name="connsiteX10" fmla="*/ 5371 w 10237"/>
                  <a:gd name="connsiteY10" fmla="*/ 3689 h 10003"/>
                  <a:gd name="connsiteX11" fmla="*/ 5766 w 10237"/>
                  <a:gd name="connsiteY11" fmla="*/ 6969 h 10003"/>
                  <a:gd name="connsiteX12" fmla="*/ 6449 w 10237"/>
                  <a:gd name="connsiteY12" fmla="*/ 3332 h 10003"/>
                  <a:gd name="connsiteX13" fmla="*/ 6797 w 10237"/>
                  <a:gd name="connsiteY13" fmla="*/ 6604 h 10003"/>
                  <a:gd name="connsiteX14" fmla="*/ 7399 w 10237"/>
                  <a:gd name="connsiteY14" fmla="*/ 4452 h 10003"/>
                  <a:gd name="connsiteX15" fmla="*/ 8094 w 10237"/>
                  <a:gd name="connsiteY15" fmla="*/ 6906 h 10003"/>
                  <a:gd name="connsiteX16" fmla="*/ 8456 w 10237"/>
                  <a:gd name="connsiteY16" fmla="*/ 5212 h 10003"/>
                  <a:gd name="connsiteX17" fmla="*/ 8733 w 10237"/>
                  <a:gd name="connsiteY17" fmla="*/ 5571 h 10003"/>
                  <a:gd name="connsiteX18" fmla="*/ 9740 w 10237"/>
                  <a:gd name="connsiteY18" fmla="*/ 9851 h 10003"/>
                  <a:gd name="connsiteX19" fmla="*/ 10158 w 10237"/>
                  <a:gd name="connsiteY19" fmla="*/ 10003 h 10003"/>
                  <a:gd name="connsiteX20" fmla="*/ 9507 w 10237"/>
                  <a:gd name="connsiteY20" fmla="*/ 2862 h 10003"/>
                  <a:gd name="connsiteX21" fmla="*/ 5408 w 10237"/>
                  <a:gd name="connsiteY21" fmla="*/ 4 h 10003"/>
                  <a:gd name="connsiteX22" fmla="*/ 1904 w 10237"/>
                  <a:gd name="connsiteY22" fmla="*/ 2454 h 10003"/>
                  <a:gd name="connsiteX23" fmla="*/ 714 w 10237"/>
                  <a:gd name="connsiteY23" fmla="*/ 2525 h 10003"/>
                  <a:gd name="connsiteX0" fmla="*/ 714 w 10237"/>
                  <a:gd name="connsiteY0" fmla="*/ 2560 h 10038"/>
                  <a:gd name="connsiteX1" fmla="*/ 536 w 10237"/>
                  <a:gd name="connsiteY1" fmla="*/ 9945 h 10038"/>
                  <a:gd name="connsiteX2" fmla="*/ 952 w 10237"/>
                  <a:gd name="connsiteY2" fmla="*/ 9735 h 10038"/>
                  <a:gd name="connsiteX3" fmla="*/ 1963 w 10237"/>
                  <a:gd name="connsiteY3" fmla="*/ 4833 h 10038"/>
                  <a:gd name="connsiteX4" fmla="*/ 2075 w 10237"/>
                  <a:gd name="connsiteY4" fmla="*/ 6536 h 10038"/>
                  <a:gd name="connsiteX5" fmla="*/ 3034 w 10237"/>
                  <a:gd name="connsiteY5" fmla="*/ 4384 h 10038"/>
                  <a:gd name="connsiteX6" fmla="*/ 2998 w 10237"/>
                  <a:gd name="connsiteY6" fmla="*/ 5433 h 10038"/>
                  <a:gd name="connsiteX7" fmla="*/ 3304 w 10237"/>
                  <a:gd name="connsiteY7" fmla="*/ 6570 h 10038"/>
                  <a:gd name="connsiteX8" fmla="*/ 4464 w 10237"/>
                  <a:gd name="connsiteY8" fmla="*/ 3615 h 10038"/>
                  <a:gd name="connsiteX9" fmla="*/ 4337 w 10237"/>
                  <a:gd name="connsiteY9" fmla="*/ 6862 h 10038"/>
                  <a:gd name="connsiteX10" fmla="*/ 5371 w 10237"/>
                  <a:gd name="connsiteY10" fmla="*/ 3724 h 10038"/>
                  <a:gd name="connsiteX11" fmla="*/ 5766 w 10237"/>
                  <a:gd name="connsiteY11" fmla="*/ 7004 h 10038"/>
                  <a:gd name="connsiteX12" fmla="*/ 6449 w 10237"/>
                  <a:gd name="connsiteY12" fmla="*/ 3367 h 10038"/>
                  <a:gd name="connsiteX13" fmla="*/ 6797 w 10237"/>
                  <a:gd name="connsiteY13" fmla="*/ 6639 h 10038"/>
                  <a:gd name="connsiteX14" fmla="*/ 7399 w 10237"/>
                  <a:gd name="connsiteY14" fmla="*/ 4487 h 10038"/>
                  <a:gd name="connsiteX15" fmla="*/ 8094 w 10237"/>
                  <a:gd name="connsiteY15" fmla="*/ 6941 h 10038"/>
                  <a:gd name="connsiteX16" fmla="*/ 8456 w 10237"/>
                  <a:gd name="connsiteY16" fmla="*/ 5247 h 10038"/>
                  <a:gd name="connsiteX17" fmla="*/ 8733 w 10237"/>
                  <a:gd name="connsiteY17" fmla="*/ 5606 h 10038"/>
                  <a:gd name="connsiteX18" fmla="*/ 9740 w 10237"/>
                  <a:gd name="connsiteY18" fmla="*/ 9886 h 10038"/>
                  <a:gd name="connsiteX19" fmla="*/ 10158 w 10237"/>
                  <a:gd name="connsiteY19" fmla="*/ 10038 h 10038"/>
                  <a:gd name="connsiteX20" fmla="*/ 9507 w 10237"/>
                  <a:gd name="connsiteY20" fmla="*/ 2897 h 10038"/>
                  <a:gd name="connsiteX21" fmla="*/ 5408 w 10237"/>
                  <a:gd name="connsiteY21" fmla="*/ 39 h 10038"/>
                  <a:gd name="connsiteX22" fmla="*/ 2684 w 10237"/>
                  <a:gd name="connsiteY22" fmla="*/ 1321 h 10038"/>
                  <a:gd name="connsiteX23" fmla="*/ 1904 w 10237"/>
                  <a:gd name="connsiteY23" fmla="*/ 2489 h 10038"/>
                  <a:gd name="connsiteX24" fmla="*/ 714 w 10237"/>
                  <a:gd name="connsiteY24" fmla="*/ 2560 h 10038"/>
                  <a:gd name="connsiteX0" fmla="*/ 714 w 10237"/>
                  <a:gd name="connsiteY0" fmla="*/ 2569 h 10047"/>
                  <a:gd name="connsiteX1" fmla="*/ 536 w 10237"/>
                  <a:gd name="connsiteY1" fmla="*/ 9954 h 10047"/>
                  <a:gd name="connsiteX2" fmla="*/ 952 w 10237"/>
                  <a:gd name="connsiteY2" fmla="*/ 9744 h 10047"/>
                  <a:gd name="connsiteX3" fmla="*/ 1963 w 10237"/>
                  <a:gd name="connsiteY3" fmla="*/ 4842 h 10047"/>
                  <a:gd name="connsiteX4" fmla="*/ 2075 w 10237"/>
                  <a:gd name="connsiteY4" fmla="*/ 6545 h 10047"/>
                  <a:gd name="connsiteX5" fmla="*/ 3034 w 10237"/>
                  <a:gd name="connsiteY5" fmla="*/ 4393 h 10047"/>
                  <a:gd name="connsiteX6" fmla="*/ 2998 w 10237"/>
                  <a:gd name="connsiteY6" fmla="*/ 5442 h 10047"/>
                  <a:gd name="connsiteX7" fmla="*/ 3304 w 10237"/>
                  <a:gd name="connsiteY7" fmla="*/ 6579 h 10047"/>
                  <a:gd name="connsiteX8" fmla="*/ 4464 w 10237"/>
                  <a:gd name="connsiteY8" fmla="*/ 3624 h 10047"/>
                  <a:gd name="connsiteX9" fmla="*/ 4337 w 10237"/>
                  <a:gd name="connsiteY9" fmla="*/ 6871 h 10047"/>
                  <a:gd name="connsiteX10" fmla="*/ 5371 w 10237"/>
                  <a:gd name="connsiteY10" fmla="*/ 3733 h 10047"/>
                  <a:gd name="connsiteX11" fmla="*/ 5766 w 10237"/>
                  <a:gd name="connsiteY11" fmla="*/ 7013 h 10047"/>
                  <a:gd name="connsiteX12" fmla="*/ 6449 w 10237"/>
                  <a:gd name="connsiteY12" fmla="*/ 3376 h 10047"/>
                  <a:gd name="connsiteX13" fmla="*/ 6797 w 10237"/>
                  <a:gd name="connsiteY13" fmla="*/ 6648 h 10047"/>
                  <a:gd name="connsiteX14" fmla="*/ 7399 w 10237"/>
                  <a:gd name="connsiteY14" fmla="*/ 4496 h 10047"/>
                  <a:gd name="connsiteX15" fmla="*/ 8094 w 10237"/>
                  <a:gd name="connsiteY15" fmla="*/ 6950 h 10047"/>
                  <a:gd name="connsiteX16" fmla="*/ 8456 w 10237"/>
                  <a:gd name="connsiteY16" fmla="*/ 5256 h 10047"/>
                  <a:gd name="connsiteX17" fmla="*/ 8733 w 10237"/>
                  <a:gd name="connsiteY17" fmla="*/ 5615 h 10047"/>
                  <a:gd name="connsiteX18" fmla="*/ 9740 w 10237"/>
                  <a:gd name="connsiteY18" fmla="*/ 9895 h 10047"/>
                  <a:gd name="connsiteX19" fmla="*/ 10158 w 10237"/>
                  <a:gd name="connsiteY19" fmla="*/ 10047 h 10047"/>
                  <a:gd name="connsiteX20" fmla="*/ 9507 w 10237"/>
                  <a:gd name="connsiteY20" fmla="*/ 2906 h 10047"/>
                  <a:gd name="connsiteX21" fmla="*/ 5408 w 10237"/>
                  <a:gd name="connsiteY21" fmla="*/ 48 h 10047"/>
                  <a:gd name="connsiteX22" fmla="*/ 2024 w 10237"/>
                  <a:gd name="connsiteY22" fmla="*/ 1062 h 10047"/>
                  <a:gd name="connsiteX23" fmla="*/ 1904 w 10237"/>
                  <a:gd name="connsiteY23" fmla="*/ 2498 h 10047"/>
                  <a:gd name="connsiteX24" fmla="*/ 714 w 10237"/>
                  <a:gd name="connsiteY24" fmla="*/ 2569 h 10047"/>
                  <a:gd name="connsiteX0" fmla="*/ 714 w 10237"/>
                  <a:gd name="connsiteY0" fmla="*/ 2569 h 10047"/>
                  <a:gd name="connsiteX1" fmla="*/ 536 w 10237"/>
                  <a:gd name="connsiteY1" fmla="*/ 9954 h 10047"/>
                  <a:gd name="connsiteX2" fmla="*/ 952 w 10237"/>
                  <a:gd name="connsiteY2" fmla="*/ 9744 h 10047"/>
                  <a:gd name="connsiteX3" fmla="*/ 1963 w 10237"/>
                  <a:gd name="connsiteY3" fmla="*/ 4842 h 10047"/>
                  <a:gd name="connsiteX4" fmla="*/ 2075 w 10237"/>
                  <a:gd name="connsiteY4" fmla="*/ 6545 h 10047"/>
                  <a:gd name="connsiteX5" fmla="*/ 3034 w 10237"/>
                  <a:gd name="connsiteY5" fmla="*/ 4393 h 10047"/>
                  <a:gd name="connsiteX6" fmla="*/ 2998 w 10237"/>
                  <a:gd name="connsiteY6" fmla="*/ 5442 h 10047"/>
                  <a:gd name="connsiteX7" fmla="*/ 3304 w 10237"/>
                  <a:gd name="connsiteY7" fmla="*/ 6579 h 10047"/>
                  <a:gd name="connsiteX8" fmla="*/ 4464 w 10237"/>
                  <a:gd name="connsiteY8" fmla="*/ 3624 h 10047"/>
                  <a:gd name="connsiteX9" fmla="*/ 4337 w 10237"/>
                  <a:gd name="connsiteY9" fmla="*/ 6871 h 10047"/>
                  <a:gd name="connsiteX10" fmla="*/ 5371 w 10237"/>
                  <a:gd name="connsiteY10" fmla="*/ 3733 h 10047"/>
                  <a:gd name="connsiteX11" fmla="*/ 5766 w 10237"/>
                  <a:gd name="connsiteY11" fmla="*/ 7013 h 10047"/>
                  <a:gd name="connsiteX12" fmla="*/ 6449 w 10237"/>
                  <a:gd name="connsiteY12" fmla="*/ 3376 h 10047"/>
                  <a:gd name="connsiteX13" fmla="*/ 6797 w 10237"/>
                  <a:gd name="connsiteY13" fmla="*/ 6648 h 10047"/>
                  <a:gd name="connsiteX14" fmla="*/ 7399 w 10237"/>
                  <a:gd name="connsiteY14" fmla="*/ 4496 h 10047"/>
                  <a:gd name="connsiteX15" fmla="*/ 8094 w 10237"/>
                  <a:gd name="connsiteY15" fmla="*/ 6950 h 10047"/>
                  <a:gd name="connsiteX16" fmla="*/ 8456 w 10237"/>
                  <a:gd name="connsiteY16" fmla="*/ 5256 h 10047"/>
                  <a:gd name="connsiteX17" fmla="*/ 8733 w 10237"/>
                  <a:gd name="connsiteY17" fmla="*/ 5615 h 10047"/>
                  <a:gd name="connsiteX18" fmla="*/ 9740 w 10237"/>
                  <a:gd name="connsiteY18" fmla="*/ 9895 h 10047"/>
                  <a:gd name="connsiteX19" fmla="*/ 10158 w 10237"/>
                  <a:gd name="connsiteY19" fmla="*/ 10047 h 10047"/>
                  <a:gd name="connsiteX20" fmla="*/ 9507 w 10237"/>
                  <a:gd name="connsiteY20" fmla="*/ 2906 h 10047"/>
                  <a:gd name="connsiteX21" fmla="*/ 5408 w 10237"/>
                  <a:gd name="connsiteY21" fmla="*/ 48 h 10047"/>
                  <a:gd name="connsiteX22" fmla="*/ 2024 w 10237"/>
                  <a:gd name="connsiteY22" fmla="*/ 1062 h 10047"/>
                  <a:gd name="connsiteX23" fmla="*/ 1904 w 10237"/>
                  <a:gd name="connsiteY23" fmla="*/ 2498 h 10047"/>
                  <a:gd name="connsiteX24" fmla="*/ 714 w 10237"/>
                  <a:gd name="connsiteY24" fmla="*/ 2569 h 10047"/>
                  <a:gd name="connsiteX0" fmla="*/ 714 w 10237"/>
                  <a:gd name="connsiteY0" fmla="*/ 2569 h 10047"/>
                  <a:gd name="connsiteX1" fmla="*/ 536 w 10237"/>
                  <a:gd name="connsiteY1" fmla="*/ 9954 h 10047"/>
                  <a:gd name="connsiteX2" fmla="*/ 952 w 10237"/>
                  <a:gd name="connsiteY2" fmla="*/ 9744 h 10047"/>
                  <a:gd name="connsiteX3" fmla="*/ 1963 w 10237"/>
                  <a:gd name="connsiteY3" fmla="*/ 4842 h 10047"/>
                  <a:gd name="connsiteX4" fmla="*/ 2075 w 10237"/>
                  <a:gd name="connsiteY4" fmla="*/ 6545 h 10047"/>
                  <a:gd name="connsiteX5" fmla="*/ 3034 w 10237"/>
                  <a:gd name="connsiteY5" fmla="*/ 4393 h 10047"/>
                  <a:gd name="connsiteX6" fmla="*/ 2998 w 10237"/>
                  <a:gd name="connsiteY6" fmla="*/ 5442 h 10047"/>
                  <a:gd name="connsiteX7" fmla="*/ 3304 w 10237"/>
                  <a:gd name="connsiteY7" fmla="*/ 6579 h 10047"/>
                  <a:gd name="connsiteX8" fmla="*/ 4464 w 10237"/>
                  <a:gd name="connsiteY8" fmla="*/ 3624 h 10047"/>
                  <a:gd name="connsiteX9" fmla="*/ 4337 w 10237"/>
                  <a:gd name="connsiteY9" fmla="*/ 6871 h 10047"/>
                  <a:gd name="connsiteX10" fmla="*/ 5371 w 10237"/>
                  <a:gd name="connsiteY10" fmla="*/ 3733 h 10047"/>
                  <a:gd name="connsiteX11" fmla="*/ 5766 w 10237"/>
                  <a:gd name="connsiteY11" fmla="*/ 7013 h 10047"/>
                  <a:gd name="connsiteX12" fmla="*/ 6449 w 10237"/>
                  <a:gd name="connsiteY12" fmla="*/ 3376 h 10047"/>
                  <a:gd name="connsiteX13" fmla="*/ 6797 w 10237"/>
                  <a:gd name="connsiteY13" fmla="*/ 6648 h 10047"/>
                  <a:gd name="connsiteX14" fmla="*/ 7399 w 10237"/>
                  <a:gd name="connsiteY14" fmla="*/ 4496 h 10047"/>
                  <a:gd name="connsiteX15" fmla="*/ 8094 w 10237"/>
                  <a:gd name="connsiteY15" fmla="*/ 6950 h 10047"/>
                  <a:gd name="connsiteX16" fmla="*/ 8456 w 10237"/>
                  <a:gd name="connsiteY16" fmla="*/ 5256 h 10047"/>
                  <a:gd name="connsiteX17" fmla="*/ 8733 w 10237"/>
                  <a:gd name="connsiteY17" fmla="*/ 5615 h 10047"/>
                  <a:gd name="connsiteX18" fmla="*/ 9740 w 10237"/>
                  <a:gd name="connsiteY18" fmla="*/ 9895 h 10047"/>
                  <a:gd name="connsiteX19" fmla="*/ 10158 w 10237"/>
                  <a:gd name="connsiteY19" fmla="*/ 10047 h 10047"/>
                  <a:gd name="connsiteX20" fmla="*/ 9507 w 10237"/>
                  <a:gd name="connsiteY20" fmla="*/ 2906 h 10047"/>
                  <a:gd name="connsiteX21" fmla="*/ 5408 w 10237"/>
                  <a:gd name="connsiteY21" fmla="*/ 48 h 10047"/>
                  <a:gd name="connsiteX22" fmla="*/ 2024 w 10237"/>
                  <a:gd name="connsiteY22" fmla="*/ 1062 h 10047"/>
                  <a:gd name="connsiteX23" fmla="*/ 1244 w 10237"/>
                  <a:gd name="connsiteY23" fmla="*/ 2058 h 10047"/>
                  <a:gd name="connsiteX24" fmla="*/ 714 w 10237"/>
                  <a:gd name="connsiteY24" fmla="*/ 2569 h 10047"/>
                  <a:gd name="connsiteX0" fmla="*/ 714 w 10237"/>
                  <a:gd name="connsiteY0" fmla="*/ 2569 h 10047"/>
                  <a:gd name="connsiteX1" fmla="*/ 536 w 10237"/>
                  <a:gd name="connsiteY1" fmla="*/ 9954 h 10047"/>
                  <a:gd name="connsiteX2" fmla="*/ 952 w 10237"/>
                  <a:gd name="connsiteY2" fmla="*/ 9744 h 10047"/>
                  <a:gd name="connsiteX3" fmla="*/ 1963 w 10237"/>
                  <a:gd name="connsiteY3" fmla="*/ 4842 h 10047"/>
                  <a:gd name="connsiteX4" fmla="*/ 2075 w 10237"/>
                  <a:gd name="connsiteY4" fmla="*/ 6545 h 10047"/>
                  <a:gd name="connsiteX5" fmla="*/ 3034 w 10237"/>
                  <a:gd name="connsiteY5" fmla="*/ 4393 h 10047"/>
                  <a:gd name="connsiteX6" fmla="*/ 2998 w 10237"/>
                  <a:gd name="connsiteY6" fmla="*/ 5442 h 10047"/>
                  <a:gd name="connsiteX7" fmla="*/ 3304 w 10237"/>
                  <a:gd name="connsiteY7" fmla="*/ 6579 h 10047"/>
                  <a:gd name="connsiteX8" fmla="*/ 4464 w 10237"/>
                  <a:gd name="connsiteY8" fmla="*/ 3624 h 10047"/>
                  <a:gd name="connsiteX9" fmla="*/ 4337 w 10237"/>
                  <a:gd name="connsiteY9" fmla="*/ 6871 h 10047"/>
                  <a:gd name="connsiteX10" fmla="*/ 5371 w 10237"/>
                  <a:gd name="connsiteY10" fmla="*/ 3733 h 10047"/>
                  <a:gd name="connsiteX11" fmla="*/ 5766 w 10237"/>
                  <a:gd name="connsiteY11" fmla="*/ 7013 h 10047"/>
                  <a:gd name="connsiteX12" fmla="*/ 6449 w 10237"/>
                  <a:gd name="connsiteY12" fmla="*/ 3376 h 10047"/>
                  <a:gd name="connsiteX13" fmla="*/ 6797 w 10237"/>
                  <a:gd name="connsiteY13" fmla="*/ 6648 h 10047"/>
                  <a:gd name="connsiteX14" fmla="*/ 7399 w 10237"/>
                  <a:gd name="connsiteY14" fmla="*/ 4496 h 10047"/>
                  <a:gd name="connsiteX15" fmla="*/ 8094 w 10237"/>
                  <a:gd name="connsiteY15" fmla="*/ 6950 h 10047"/>
                  <a:gd name="connsiteX16" fmla="*/ 8456 w 10237"/>
                  <a:gd name="connsiteY16" fmla="*/ 5256 h 10047"/>
                  <a:gd name="connsiteX17" fmla="*/ 8733 w 10237"/>
                  <a:gd name="connsiteY17" fmla="*/ 5615 h 10047"/>
                  <a:gd name="connsiteX18" fmla="*/ 9740 w 10237"/>
                  <a:gd name="connsiteY18" fmla="*/ 9895 h 10047"/>
                  <a:gd name="connsiteX19" fmla="*/ 10158 w 10237"/>
                  <a:gd name="connsiteY19" fmla="*/ 10047 h 10047"/>
                  <a:gd name="connsiteX20" fmla="*/ 9507 w 10237"/>
                  <a:gd name="connsiteY20" fmla="*/ 2906 h 10047"/>
                  <a:gd name="connsiteX21" fmla="*/ 5408 w 10237"/>
                  <a:gd name="connsiteY21" fmla="*/ 48 h 10047"/>
                  <a:gd name="connsiteX22" fmla="*/ 2024 w 10237"/>
                  <a:gd name="connsiteY22" fmla="*/ 1062 h 10047"/>
                  <a:gd name="connsiteX23" fmla="*/ 1544 w 10237"/>
                  <a:gd name="connsiteY23" fmla="*/ 2135 h 10047"/>
                  <a:gd name="connsiteX24" fmla="*/ 714 w 10237"/>
                  <a:gd name="connsiteY24" fmla="*/ 2569 h 10047"/>
                  <a:gd name="connsiteX0" fmla="*/ 714 w 10237"/>
                  <a:gd name="connsiteY0" fmla="*/ 2547 h 10025"/>
                  <a:gd name="connsiteX1" fmla="*/ 536 w 10237"/>
                  <a:gd name="connsiteY1" fmla="*/ 9932 h 10025"/>
                  <a:gd name="connsiteX2" fmla="*/ 952 w 10237"/>
                  <a:gd name="connsiteY2" fmla="*/ 9722 h 10025"/>
                  <a:gd name="connsiteX3" fmla="*/ 1963 w 10237"/>
                  <a:gd name="connsiteY3" fmla="*/ 4820 h 10025"/>
                  <a:gd name="connsiteX4" fmla="*/ 2075 w 10237"/>
                  <a:gd name="connsiteY4" fmla="*/ 6523 h 10025"/>
                  <a:gd name="connsiteX5" fmla="*/ 3034 w 10237"/>
                  <a:gd name="connsiteY5" fmla="*/ 4371 h 10025"/>
                  <a:gd name="connsiteX6" fmla="*/ 2998 w 10237"/>
                  <a:gd name="connsiteY6" fmla="*/ 5420 h 10025"/>
                  <a:gd name="connsiteX7" fmla="*/ 3304 w 10237"/>
                  <a:gd name="connsiteY7" fmla="*/ 6557 h 10025"/>
                  <a:gd name="connsiteX8" fmla="*/ 4464 w 10237"/>
                  <a:gd name="connsiteY8" fmla="*/ 3602 h 10025"/>
                  <a:gd name="connsiteX9" fmla="*/ 4337 w 10237"/>
                  <a:gd name="connsiteY9" fmla="*/ 6849 h 10025"/>
                  <a:gd name="connsiteX10" fmla="*/ 5371 w 10237"/>
                  <a:gd name="connsiteY10" fmla="*/ 3711 h 10025"/>
                  <a:gd name="connsiteX11" fmla="*/ 5766 w 10237"/>
                  <a:gd name="connsiteY11" fmla="*/ 6991 h 10025"/>
                  <a:gd name="connsiteX12" fmla="*/ 6449 w 10237"/>
                  <a:gd name="connsiteY12" fmla="*/ 3354 h 10025"/>
                  <a:gd name="connsiteX13" fmla="*/ 6797 w 10237"/>
                  <a:gd name="connsiteY13" fmla="*/ 6626 h 10025"/>
                  <a:gd name="connsiteX14" fmla="*/ 7399 w 10237"/>
                  <a:gd name="connsiteY14" fmla="*/ 4474 h 10025"/>
                  <a:gd name="connsiteX15" fmla="*/ 8094 w 10237"/>
                  <a:gd name="connsiteY15" fmla="*/ 6928 h 10025"/>
                  <a:gd name="connsiteX16" fmla="*/ 8456 w 10237"/>
                  <a:gd name="connsiteY16" fmla="*/ 5234 h 10025"/>
                  <a:gd name="connsiteX17" fmla="*/ 8733 w 10237"/>
                  <a:gd name="connsiteY17" fmla="*/ 5593 h 10025"/>
                  <a:gd name="connsiteX18" fmla="*/ 9740 w 10237"/>
                  <a:gd name="connsiteY18" fmla="*/ 9873 h 10025"/>
                  <a:gd name="connsiteX19" fmla="*/ 10158 w 10237"/>
                  <a:gd name="connsiteY19" fmla="*/ 10025 h 10025"/>
                  <a:gd name="connsiteX20" fmla="*/ 9507 w 10237"/>
                  <a:gd name="connsiteY20" fmla="*/ 2884 h 10025"/>
                  <a:gd name="connsiteX21" fmla="*/ 5408 w 10237"/>
                  <a:gd name="connsiteY21" fmla="*/ 26 h 10025"/>
                  <a:gd name="connsiteX22" fmla="*/ 2024 w 10237"/>
                  <a:gd name="connsiteY22" fmla="*/ 2036 h 10025"/>
                  <a:gd name="connsiteX23" fmla="*/ 1544 w 10237"/>
                  <a:gd name="connsiteY23" fmla="*/ 2113 h 10025"/>
                  <a:gd name="connsiteX24" fmla="*/ 714 w 10237"/>
                  <a:gd name="connsiteY24" fmla="*/ 2547 h 10025"/>
                  <a:gd name="connsiteX0" fmla="*/ 714 w 10237"/>
                  <a:gd name="connsiteY0" fmla="*/ 2566 h 10044"/>
                  <a:gd name="connsiteX1" fmla="*/ 536 w 10237"/>
                  <a:gd name="connsiteY1" fmla="*/ 9951 h 10044"/>
                  <a:gd name="connsiteX2" fmla="*/ 952 w 10237"/>
                  <a:gd name="connsiteY2" fmla="*/ 9741 h 10044"/>
                  <a:gd name="connsiteX3" fmla="*/ 1963 w 10237"/>
                  <a:gd name="connsiteY3" fmla="*/ 4839 h 10044"/>
                  <a:gd name="connsiteX4" fmla="*/ 2075 w 10237"/>
                  <a:gd name="connsiteY4" fmla="*/ 6542 h 10044"/>
                  <a:gd name="connsiteX5" fmla="*/ 3034 w 10237"/>
                  <a:gd name="connsiteY5" fmla="*/ 4390 h 10044"/>
                  <a:gd name="connsiteX6" fmla="*/ 2998 w 10237"/>
                  <a:gd name="connsiteY6" fmla="*/ 5439 h 10044"/>
                  <a:gd name="connsiteX7" fmla="*/ 3304 w 10237"/>
                  <a:gd name="connsiteY7" fmla="*/ 6576 h 10044"/>
                  <a:gd name="connsiteX8" fmla="*/ 4464 w 10237"/>
                  <a:gd name="connsiteY8" fmla="*/ 3621 h 10044"/>
                  <a:gd name="connsiteX9" fmla="*/ 4337 w 10237"/>
                  <a:gd name="connsiteY9" fmla="*/ 6868 h 10044"/>
                  <a:gd name="connsiteX10" fmla="*/ 5371 w 10237"/>
                  <a:gd name="connsiteY10" fmla="*/ 3730 h 10044"/>
                  <a:gd name="connsiteX11" fmla="*/ 5766 w 10237"/>
                  <a:gd name="connsiteY11" fmla="*/ 7010 h 10044"/>
                  <a:gd name="connsiteX12" fmla="*/ 6449 w 10237"/>
                  <a:gd name="connsiteY12" fmla="*/ 3373 h 10044"/>
                  <a:gd name="connsiteX13" fmla="*/ 6797 w 10237"/>
                  <a:gd name="connsiteY13" fmla="*/ 6645 h 10044"/>
                  <a:gd name="connsiteX14" fmla="*/ 7399 w 10237"/>
                  <a:gd name="connsiteY14" fmla="*/ 4493 h 10044"/>
                  <a:gd name="connsiteX15" fmla="*/ 8094 w 10237"/>
                  <a:gd name="connsiteY15" fmla="*/ 6947 h 10044"/>
                  <a:gd name="connsiteX16" fmla="*/ 8456 w 10237"/>
                  <a:gd name="connsiteY16" fmla="*/ 5253 h 10044"/>
                  <a:gd name="connsiteX17" fmla="*/ 8733 w 10237"/>
                  <a:gd name="connsiteY17" fmla="*/ 5612 h 10044"/>
                  <a:gd name="connsiteX18" fmla="*/ 9740 w 10237"/>
                  <a:gd name="connsiteY18" fmla="*/ 9892 h 10044"/>
                  <a:gd name="connsiteX19" fmla="*/ 10158 w 10237"/>
                  <a:gd name="connsiteY19" fmla="*/ 10044 h 10044"/>
                  <a:gd name="connsiteX20" fmla="*/ 9507 w 10237"/>
                  <a:gd name="connsiteY20" fmla="*/ 2903 h 10044"/>
                  <a:gd name="connsiteX21" fmla="*/ 5408 w 10237"/>
                  <a:gd name="connsiteY21" fmla="*/ 45 h 10044"/>
                  <a:gd name="connsiteX22" fmla="*/ 2939 w 10237"/>
                  <a:gd name="connsiteY22" fmla="*/ 1212 h 10044"/>
                  <a:gd name="connsiteX23" fmla="*/ 2024 w 10237"/>
                  <a:gd name="connsiteY23" fmla="*/ 2055 h 10044"/>
                  <a:gd name="connsiteX24" fmla="*/ 1544 w 10237"/>
                  <a:gd name="connsiteY24" fmla="*/ 2132 h 10044"/>
                  <a:gd name="connsiteX25" fmla="*/ 714 w 10237"/>
                  <a:gd name="connsiteY25" fmla="*/ 2566 h 10044"/>
                  <a:gd name="connsiteX0" fmla="*/ 714 w 10237"/>
                  <a:gd name="connsiteY0" fmla="*/ 2566 h 10044"/>
                  <a:gd name="connsiteX1" fmla="*/ 536 w 10237"/>
                  <a:gd name="connsiteY1" fmla="*/ 9951 h 10044"/>
                  <a:gd name="connsiteX2" fmla="*/ 952 w 10237"/>
                  <a:gd name="connsiteY2" fmla="*/ 9741 h 10044"/>
                  <a:gd name="connsiteX3" fmla="*/ 1963 w 10237"/>
                  <a:gd name="connsiteY3" fmla="*/ 4839 h 10044"/>
                  <a:gd name="connsiteX4" fmla="*/ 2075 w 10237"/>
                  <a:gd name="connsiteY4" fmla="*/ 6542 h 10044"/>
                  <a:gd name="connsiteX5" fmla="*/ 3034 w 10237"/>
                  <a:gd name="connsiteY5" fmla="*/ 4390 h 10044"/>
                  <a:gd name="connsiteX6" fmla="*/ 2998 w 10237"/>
                  <a:gd name="connsiteY6" fmla="*/ 5439 h 10044"/>
                  <a:gd name="connsiteX7" fmla="*/ 3304 w 10237"/>
                  <a:gd name="connsiteY7" fmla="*/ 6576 h 10044"/>
                  <a:gd name="connsiteX8" fmla="*/ 4464 w 10237"/>
                  <a:gd name="connsiteY8" fmla="*/ 3621 h 10044"/>
                  <a:gd name="connsiteX9" fmla="*/ 4337 w 10237"/>
                  <a:gd name="connsiteY9" fmla="*/ 6868 h 10044"/>
                  <a:gd name="connsiteX10" fmla="*/ 5371 w 10237"/>
                  <a:gd name="connsiteY10" fmla="*/ 3730 h 10044"/>
                  <a:gd name="connsiteX11" fmla="*/ 5766 w 10237"/>
                  <a:gd name="connsiteY11" fmla="*/ 7010 h 10044"/>
                  <a:gd name="connsiteX12" fmla="*/ 6449 w 10237"/>
                  <a:gd name="connsiteY12" fmla="*/ 3373 h 10044"/>
                  <a:gd name="connsiteX13" fmla="*/ 6797 w 10237"/>
                  <a:gd name="connsiteY13" fmla="*/ 6645 h 10044"/>
                  <a:gd name="connsiteX14" fmla="*/ 7399 w 10237"/>
                  <a:gd name="connsiteY14" fmla="*/ 4493 h 10044"/>
                  <a:gd name="connsiteX15" fmla="*/ 8094 w 10237"/>
                  <a:gd name="connsiteY15" fmla="*/ 6947 h 10044"/>
                  <a:gd name="connsiteX16" fmla="*/ 8456 w 10237"/>
                  <a:gd name="connsiteY16" fmla="*/ 5253 h 10044"/>
                  <a:gd name="connsiteX17" fmla="*/ 8733 w 10237"/>
                  <a:gd name="connsiteY17" fmla="*/ 5612 h 10044"/>
                  <a:gd name="connsiteX18" fmla="*/ 9740 w 10237"/>
                  <a:gd name="connsiteY18" fmla="*/ 9892 h 10044"/>
                  <a:gd name="connsiteX19" fmla="*/ 10158 w 10237"/>
                  <a:gd name="connsiteY19" fmla="*/ 10044 h 10044"/>
                  <a:gd name="connsiteX20" fmla="*/ 9507 w 10237"/>
                  <a:gd name="connsiteY20" fmla="*/ 2903 h 10044"/>
                  <a:gd name="connsiteX21" fmla="*/ 5408 w 10237"/>
                  <a:gd name="connsiteY21" fmla="*/ 45 h 10044"/>
                  <a:gd name="connsiteX22" fmla="*/ 2939 w 10237"/>
                  <a:gd name="connsiteY22" fmla="*/ 1212 h 10044"/>
                  <a:gd name="connsiteX23" fmla="*/ 2024 w 10237"/>
                  <a:gd name="connsiteY23" fmla="*/ 2055 h 10044"/>
                  <a:gd name="connsiteX24" fmla="*/ 1544 w 10237"/>
                  <a:gd name="connsiteY24" fmla="*/ 2132 h 10044"/>
                  <a:gd name="connsiteX25" fmla="*/ 714 w 10237"/>
                  <a:gd name="connsiteY25" fmla="*/ 2566 h 10044"/>
                  <a:gd name="connsiteX0" fmla="*/ 714 w 10237"/>
                  <a:gd name="connsiteY0" fmla="*/ 2639 h 10117"/>
                  <a:gd name="connsiteX1" fmla="*/ 536 w 10237"/>
                  <a:gd name="connsiteY1" fmla="*/ 10024 h 10117"/>
                  <a:gd name="connsiteX2" fmla="*/ 952 w 10237"/>
                  <a:gd name="connsiteY2" fmla="*/ 9814 h 10117"/>
                  <a:gd name="connsiteX3" fmla="*/ 1963 w 10237"/>
                  <a:gd name="connsiteY3" fmla="*/ 4912 h 10117"/>
                  <a:gd name="connsiteX4" fmla="*/ 2075 w 10237"/>
                  <a:gd name="connsiteY4" fmla="*/ 6615 h 10117"/>
                  <a:gd name="connsiteX5" fmla="*/ 3034 w 10237"/>
                  <a:gd name="connsiteY5" fmla="*/ 4463 h 10117"/>
                  <a:gd name="connsiteX6" fmla="*/ 2998 w 10237"/>
                  <a:gd name="connsiteY6" fmla="*/ 5512 h 10117"/>
                  <a:gd name="connsiteX7" fmla="*/ 3304 w 10237"/>
                  <a:gd name="connsiteY7" fmla="*/ 6649 h 10117"/>
                  <a:gd name="connsiteX8" fmla="*/ 4464 w 10237"/>
                  <a:gd name="connsiteY8" fmla="*/ 3694 h 10117"/>
                  <a:gd name="connsiteX9" fmla="*/ 4337 w 10237"/>
                  <a:gd name="connsiteY9" fmla="*/ 6941 h 10117"/>
                  <a:gd name="connsiteX10" fmla="*/ 5371 w 10237"/>
                  <a:gd name="connsiteY10" fmla="*/ 3803 h 10117"/>
                  <a:gd name="connsiteX11" fmla="*/ 5766 w 10237"/>
                  <a:gd name="connsiteY11" fmla="*/ 7083 h 10117"/>
                  <a:gd name="connsiteX12" fmla="*/ 6449 w 10237"/>
                  <a:gd name="connsiteY12" fmla="*/ 3446 h 10117"/>
                  <a:gd name="connsiteX13" fmla="*/ 6797 w 10237"/>
                  <a:gd name="connsiteY13" fmla="*/ 6718 h 10117"/>
                  <a:gd name="connsiteX14" fmla="*/ 7399 w 10237"/>
                  <a:gd name="connsiteY14" fmla="*/ 4566 h 10117"/>
                  <a:gd name="connsiteX15" fmla="*/ 8094 w 10237"/>
                  <a:gd name="connsiteY15" fmla="*/ 7020 h 10117"/>
                  <a:gd name="connsiteX16" fmla="*/ 8456 w 10237"/>
                  <a:gd name="connsiteY16" fmla="*/ 5326 h 10117"/>
                  <a:gd name="connsiteX17" fmla="*/ 8733 w 10237"/>
                  <a:gd name="connsiteY17" fmla="*/ 5685 h 10117"/>
                  <a:gd name="connsiteX18" fmla="*/ 9740 w 10237"/>
                  <a:gd name="connsiteY18" fmla="*/ 9965 h 10117"/>
                  <a:gd name="connsiteX19" fmla="*/ 10158 w 10237"/>
                  <a:gd name="connsiteY19" fmla="*/ 10117 h 10117"/>
                  <a:gd name="connsiteX20" fmla="*/ 9507 w 10237"/>
                  <a:gd name="connsiteY20" fmla="*/ 2976 h 10117"/>
                  <a:gd name="connsiteX21" fmla="*/ 5408 w 10237"/>
                  <a:gd name="connsiteY21" fmla="*/ 118 h 10117"/>
                  <a:gd name="connsiteX22" fmla="*/ 3748 w 10237"/>
                  <a:gd name="connsiteY22" fmla="*/ 615 h 10117"/>
                  <a:gd name="connsiteX23" fmla="*/ 2939 w 10237"/>
                  <a:gd name="connsiteY23" fmla="*/ 1285 h 10117"/>
                  <a:gd name="connsiteX24" fmla="*/ 2024 w 10237"/>
                  <a:gd name="connsiteY24" fmla="*/ 2128 h 10117"/>
                  <a:gd name="connsiteX25" fmla="*/ 1544 w 10237"/>
                  <a:gd name="connsiteY25" fmla="*/ 2205 h 10117"/>
                  <a:gd name="connsiteX26" fmla="*/ 714 w 10237"/>
                  <a:gd name="connsiteY26" fmla="*/ 2639 h 10117"/>
                  <a:gd name="connsiteX0" fmla="*/ 714 w 10237"/>
                  <a:gd name="connsiteY0" fmla="*/ 2639 h 10117"/>
                  <a:gd name="connsiteX1" fmla="*/ 536 w 10237"/>
                  <a:gd name="connsiteY1" fmla="*/ 10024 h 10117"/>
                  <a:gd name="connsiteX2" fmla="*/ 952 w 10237"/>
                  <a:gd name="connsiteY2" fmla="*/ 9814 h 10117"/>
                  <a:gd name="connsiteX3" fmla="*/ 1963 w 10237"/>
                  <a:gd name="connsiteY3" fmla="*/ 4912 h 10117"/>
                  <a:gd name="connsiteX4" fmla="*/ 2075 w 10237"/>
                  <a:gd name="connsiteY4" fmla="*/ 6615 h 10117"/>
                  <a:gd name="connsiteX5" fmla="*/ 3034 w 10237"/>
                  <a:gd name="connsiteY5" fmla="*/ 4463 h 10117"/>
                  <a:gd name="connsiteX6" fmla="*/ 2998 w 10237"/>
                  <a:gd name="connsiteY6" fmla="*/ 5512 h 10117"/>
                  <a:gd name="connsiteX7" fmla="*/ 3304 w 10237"/>
                  <a:gd name="connsiteY7" fmla="*/ 6649 h 10117"/>
                  <a:gd name="connsiteX8" fmla="*/ 4464 w 10237"/>
                  <a:gd name="connsiteY8" fmla="*/ 3694 h 10117"/>
                  <a:gd name="connsiteX9" fmla="*/ 4337 w 10237"/>
                  <a:gd name="connsiteY9" fmla="*/ 6941 h 10117"/>
                  <a:gd name="connsiteX10" fmla="*/ 5371 w 10237"/>
                  <a:gd name="connsiteY10" fmla="*/ 3803 h 10117"/>
                  <a:gd name="connsiteX11" fmla="*/ 5766 w 10237"/>
                  <a:gd name="connsiteY11" fmla="*/ 7083 h 10117"/>
                  <a:gd name="connsiteX12" fmla="*/ 6449 w 10237"/>
                  <a:gd name="connsiteY12" fmla="*/ 3446 h 10117"/>
                  <a:gd name="connsiteX13" fmla="*/ 6797 w 10237"/>
                  <a:gd name="connsiteY13" fmla="*/ 6718 h 10117"/>
                  <a:gd name="connsiteX14" fmla="*/ 7399 w 10237"/>
                  <a:gd name="connsiteY14" fmla="*/ 4566 h 10117"/>
                  <a:gd name="connsiteX15" fmla="*/ 8094 w 10237"/>
                  <a:gd name="connsiteY15" fmla="*/ 7020 h 10117"/>
                  <a:gd name="connsiteX16" fmla="*/ 8456 w 10237"/>
                  <a:gd name="connsiteY16" fmla="*/ 5326 h 10117"/>
                  <a:gd name="connsiteX17" fmla="*/ 8733 w 10237"/>
                  <a:gd name="connsiteY17" fmla="*/ 5685 h 10117"/>
                  <a:gd name="connsiteX18" fmla="*/ 9740 w 10237"/>
                  <a:gd name="connsiteY18" fmla="*/ 9965 h 10117"/>
                  <a:gd name="connsiteX19" fmla="*/ 10158 w 10237"/>
                  <a:gd name="connsiteY19" fmla="*/ 10117 h 10117"/>
                  <a:gd name="connsiteX20" fmla="*/ 9507 w 10237"/>
                  <a:gd name="connsiteY20" fmla="*/ 2976 h 10117"/>
                  <a:gd name="connsiteX21" fmla="*/ 5408 w 10237"/>
                  <a:gd name="connsiteY21" fmla="*/ 118 h 10117"/>
                  <a:gd name="connsiteX22" fmla="*/ 3748 w 10237"/>
                  <a:gd name="connsiteY22" fmla="*/ 615 h 10117"/>
                  <a:gd name="connsiteX23" fmla="*/ 2939 w 10237"/>
                  <a:gd name="connsiteY23" fmla="*/ 1285 h 10117"/>
                  <a:gd name="connsiteX24" fmla="*/ 2024 w 10237"/>
                  <a:gd name="connsiteY24" fmla="*/ 2128 h 10117"/>
                  <a:gd name="connsiteX25" fmla="*/ 1544 w 10237"/>
                  <a:gd name="connsiteY25" fmla="*/ 2205 h 10117"/>
                  <a:gd name="connsiteX26" fmla="*/ 714 w 10237"/>
                  <a:gd name="connsiteY26" fmla="*/ 2639 h 10117"/>
                  <a:gd name="connsiteX0" fmla="*/ 714 w 10237"/>
                  <a:gd name="connsiteY0" fmla="*/ 2639 h 10117"/>
                  <a:gd name="connsiteX1" fmla="*/ 536 w 10237"/>
                  <a:gd name="connsiteY1" fmla="*/ 10024 h 10117"/>
                  <a:gd name="connsiteX2" fmla="*/ 952 w 10237"/>
                  <a:gd name="connsiteY2" fmla="*/ 9814 h 10117"/>
                  <a:gd name="connsiteX3" fmla="*/ 1963 w 10237"/>
                  <a:gd name="connsiteY3" fmla="*/ 4912 h 10117"/>
                  <a:gd name="connsiteX4" fmla="*/ 2075 w 10237"/>
                  <a:gd name="connsiteY4" fmla="*/ 6615 h 10117"/>
                  <a:gd name="connsiteX5" fmla="*/ 3034 w 10237"/>
                  <a:gd name="connsiteY5" fmla="*/ 4463 h 10117"/>
                  <a:gd name="connsiteX6" fmla="*/ 2998 w 10237"/>
                  <a:gd name="connsiteY6" fmla="*/ 5512 h 10117"/>
                  <a:gd name="connsiteX7" fmla="*/ 3304 w 10237"/>
                  <a:gd name="connsiteY7" fmla="*/ 6649 h 10117"/>
                  <a:gd name="connsiteX8" fmla="*/ 4464 w 10237"/>
                  <a:gd name="connsiteY8" fmla="*/ 3694 h 10117"/>
                  <a:gd name="connsiteX9" fmla="*/ 4337 w 10237"/>
                  <a:gd name="connsiteY9" fmla="*/ 6941 h 10117"/>
                  <a:gd name="connsiteX10" fmla="*/ 5371 w 10237"/>
                  <a:gd name="connsiteY10" fmla="*/ 3803 h 10117"/>
                  <a:gd name="connsiteX11" fmla="*/ 5766 w 10237"/>
                  <a:gd name="connsiteY11" fmla="*/ 7083 h 10117"/>
                  <a:gd name="connsiteX12" fmla="*/ 6449 w 10237"/>
                  <a:gd name="connsiteY12" fmla="*/ 3446 h 10117"/>
                  <a:gd name="connsiteX13" fmla="*/ 6797 w 10237"/>
                  <a:gd name="connsiteY13" fmla="*/ 6718 h 10117"/>
                  <a:gd name="connsiteX14" fmla="*/ 7399 w 10237"/>
                  <a:gd name="connsiteY14" fmla="*/ 4566 h 10117"/>
                  <a:gd name="connsiteX15" fmla="*/ 8094 w 10237"/>
                  <a:gd name="connsiteY15" fmla="*/ 7020 h 10117"/>
                  <a:gd name="connsiteX16" fmla="*/ 8456 w 10237"/>
                  <a:gd name="connsiteY16" fmla="*/ 5326 h 10117"/>
                  <a:gd name="connsiteX17" fmla="*/ 8733 w 10237"/>
                  <a:gd name="connsiteY17" fmla="*/ 5685 h 10117"/>
                  <a:gd name="connsiteX18" fmla="*/ 9740 w 10237"/>
                  <a:gd name="connsiteY18" fmla="*/ 9965 h 10117"/>
                  <a:gd name="connsiteX19" fmla="*/ 10158 w 10237"/>
                  <a:gd name="connsiteY19" fmla="*/ 10117 h 10117"/>
                  <a:gd name="connsiteX20" fmla="*/ 9507 w 10237"/>
                  <a:gd name="connsiteY20" fmla="*/ 2976 h 10117"/>
                  <a:gd name="connsiteX21" fmla="*/ 5408 w 10237"/>
                  <a:gd name="connsiteY21" fmla="*/ 118 h 10117"/>
                  <a:gd name="connsiteX22" fmla="*/ 3748 w 10237"/>
                  <a:gd name="connsiteY22" fmla="*/ 615 h 10117"/>
                  <a:gd name="connsiteX23" fmla="*/ 2939 w 10237"/>
                  <a:gd name="connsiteY23" fmla="*/ 1285 h 10117"/>
                  <a:gd name="connsiteX24" fmla="*/ 2234 w 10237"/>
                  <a:gd name="connsiteY24" fmla="*/ 1688 h 10117"/>
                  <a:gd name="connsiteX25" fmla="*/ 1544 w 10237"/>
                  <a:gd name="connsiteY25" fmla="*/ 2205 h 10117"/>
                  <a:gd name="connsiteX26" fmla="*/ 714 w 10237"/>
                  <a:gd name="connsiteY26" fmla="*/ 2639 h 10117"/>
                  <a:gd name="connsiteX0" fmla="*/ 714 w 10237"/>
                  <a:gd name="connsiteY0" fmla="*/ 2639 h 10117"/>
                  <a:gd name="connsiteX1" fmla="*/ 536 w 10237"/>
                  <a:gd name="connsiteY1" fmla="*/ 10024 h 10117"/>
                  <a:gd name="connsiteX2" fmla="*/ 952 w 10237"/>
                  <a:gd name="connsiteY2" fmla="*/ 9814 h 10117"/>
                  <a:gd name="connsiteX3" fmla="*/ 1963 w 10237"/>
                  <a:gd name="connsiteY3" fmla="*/ 4912 h 10117"/>
                  <a:gd name="connsiteX4" fmla="*/ 2075 w 10237"/>
                  <a:gd name="connsiteY4" fmla="*/ 6615 h 10117"/>
                  <a:gd name="connsiteX5" fmla="*/ 3034 w 10237"/>
                  <a:gd name="connsiteY5" fmla="*/ 4463 h 10117"/>
                  <a:gd name="connsiteX6" fmla="*/ 2998 w 10237"/>
                  <a:gd name="connsiteY6" fmla="*/ 5512 h 10117"/>
                  <a:gd name="connsiteX7" fmla="*/ 3304 w 10237"/>
                  <a:gd name="connsiteY7" fmla="*/ 6649 h 10117"/>
                  <a:gd name="connsiteX8" fmla="*/ 4464 w 10237"/>
                  <a:gd name="connsiteY8" fmla="*/ 3694 h 10117"/>
                  <a:gd name="connsiteX9" fmla="*/ 4337 w 10237"/>
                  <a:gd name="connsiteY9" fmla="*/ 6941 h 10117"/>
                  <a:gd name="connsiteX10" fmla="*/ 5371 w 10237"/>
                  <a:gd name="connsiteY10" fmla="*/ 3803 h 10117"/>
                  <a:gd name="connsiteX11" fmla="*/ 5766 w 10237"/>
                  <a:gd name="connsiteY11" fmla="*/ 7083 h 10117"/>
                  <a:gd name="connsiteX12" fmla="*/ 6449 w 10237"/>
                  <a:gd name="connsiteY12" fmla="*/ 3446 h 10117"/>
                  <a:gd name="connsiteX13" fmla="*/ 6797 w 10237"/>
                  <a:gd name="connsiteY13" fmla="*/ 6718 h 10117"/>
                  <a:gd name="connsiteX14" fmla="*/ 7399 w 10237"/>
                  <a:gd name="connsiteY14" fmla="*/ 4566 h 10117"/>
                  <a:gd name="connsiteX15" fmla="*/ 8094 w 10237"/>
                  <a:gd name="connsiteY15" fmla="*/ 7020 h 10117"/>
                  <a:gd name="connsiteX16" fmla="*/ 8456 w 10237"/>
                  <a:gd name="connsiteY16" fmla="*/ 5326 h 10117"/>
                  <a:gd name="connsiteX17" fmla="*/ 8733 w 10237"/>
                  <a:gd name="connsiteY17" fmla="*/ 5685 h 10117"/>
                  <a:gd name="connsiteX18" fmla="*/ 9740 w 10237"/>
                  <a:gd name="connsiteY18" fmla="*/ 9965 h 10117"/>
                  <a:gd name="connsiteX19" fmla="*/ 10158 w 10237"/>
                  <a:gd name="connsiteY19" fmla="*/ 10117 h 10117"/>
                  <a:gd name="connsiteX20" fmla="*/ 9507 w 10237"/>
                  <a:gd name="connsiteY20" fmla="*/ 2976 h 10117"/>
                  <a:gd name="connsiteX21" fmla="*/ 5408 w 10237"/>
                  <a:gd name="connsiteY21" fmla="*/ 118 h 10117"/>
                  <a:gd name="connsiteX22" fmla="*/ 3748 w 10237"/>
                  <a:gd name="connsiteY22" fmla="*/ 615 h 10117"/>
                  <a:gd name="connsiteX23" fmla="*/ 2939 w 10237"/>
                  <a:gd name="connsiteY23" fmla="*/ 1285 h 10117"/>
                  <a:gd name="connsiteX24" fmla="*/ 2234 w 10237"/>
                  <a:gd name="connsiteY24" fmla="*/ 1688 h 10117"/>
                  <a:gd name="connsiteX25" fmla="*/ 1544 w 10237"/>
                  <a:gd name="connsiteY25" fmla="*/ 2205 h 10117"/>
                  <a:gd name="connsiteX26" fmla="*/ 714 w 10237"/>
                  <a:gd name="connsiteY26" fmla="*/ 2639 h 10117"/>
                  <a:gd name="connsiteX0" fmla="*/ 714 w 10237"/>
                  <a:gd name="connsiteY0" fmla="*/ 2639 h 10117"/>
                  <a:gd name="connsiteX1" fmla="*/ 536 w 10237"/>
                  <a:gd name="connsiteY1" fmla="*/ 10024 h 10117"/>
                  <a:gd name="connsiteX2" fmla="*/ 952 w 10237"/>
                  <a:gd name="connsiteY2" fmla="*/ 9814 h 10117"/>
                  <a:gd name="connsiteX3" fmla="*/ 1963 w 10237"/>
                  <a:gd name="connsiteY3" fmla="*/ 4912 h 10117"/>
                  <a:gd name="connsiteX4" fmla="*/ 2075 w 10237"/>
                  <a:gd name="connsiteY4" fmla="*/ 6615 h 10117"/>
                  <a:gd name="connsiteX5" fmla="*/ 3034 w 10237"/>
                  <a:gd name="connsiteY5" fmla="*/ 4463 h 10117"/>
                  <a:gd name="connsiteX6" fmla="*/ 2998 w 10237"/>
                  <a:gd name="connsiteY6" fmla="*/ 5512 h 10117"/>
                  <a:gd name="connsiteX7" fmla="*/ 3304 w 10237"/>
                  <a:gd name="connsiteY7" fmla="*/ 6649 h 10117"/>
                  <a:gd name="connsiteX8" fmla="*/ 4464 w 10237"/>
                  <a:gd name="connsiteY8" fmla="*/ 3694 h 10117"/>
                  <a:gd name="connsiteX9" fmla="*/ 4337 w 10237"/>
                  <a:gd name="connsiteY9" fmla="*/ 6941 h 10117"/>
                  <a:gd name="connsiteX10" fmla="*/ 5371 w 10237"/>
                  <a:gd name="connsiteY10" fmla="*/ 3803 h 10117"/>
                  <a:gd name="connsiteX11" fmla="*/ 5766 w 10237"/>
                  <a:gd name="connsiteY11" fmla="*/ 7083 h 10117"/>
                  <a:gd name="connsiteX12" fmla="*/ 6449 w 10237"/>
                  <a:gd name="connsiteY12" fmla="*/ 3446 h 10117"/>
                  <a:gd name="connsiteX13" fmla="*/ 6797 w 10237"/>
                  <a:gd name="connsiteY13" fmla="*/ 6718 h 10117"/>
                  <a:gd name="connsiteX14" fmla="*/ 7399 w 10237"/>
                  <a:gd name="connsiteY14" fmla="*/ 4566 h 10117"/>
                  <a:gd name="connsiteX15" fmla="*/ 8094 w 10237"/>
                  <a:gd name="connsiteY15" fmla="*/ 7020 h 10117"/>
                  <a:gd name="connsiteX16" fmla="*/ 8456 w 10237"/>
                  <a:gd name="connsiteY16" fmla="*/ 5326 h 10117"/>
                  <a:gd name="connsiteX17" fmla="*/ 8733 w 10237"/>
                  <a:gd name="connsiteY17" fmla="*/ 5685 h 10117"/>
                  <a:gd name="connsiteX18" fmla="*/ 9740 w 10237"/>
                  <a:gd name="connsiteY18" fmla="*/ 9965 h 10117"/>
                  <a:gd name="connsiteX19" fmla="*/ 10158 w 10237"/>
                  <a:gd name="connsiteY19" fmla="*/ 10117 h 10117"/>
                  <a:gd name="connsiteX20" fmla="*/ 9507 w 10237"/>
                  <a:gd name="connsiteY20" fmla="*/ 2976 h 10117"/>
                  <a:gd name="connsiteX21" fmla="*/ 5408 w 10237"/>
                  <a:gd name="connsiteY21" fmla="*/ 118 h 10117"/>
                  <a:gd name="connsiteX22" fmla="*/ 3748 w 10237"/>
                  <a:gd name="connsiteY22" fmla="*/ 615 h 10117"/>
                  <a:gd name="connsiteX23" fmla="*/ 2939 w 10237"/>
                  <a:gd name="connsiteY23" fmla="*/ 1285 h 10117"/>
                  <a:gd name="connsiteX24" fmla="*/ 2234 w 10237"/>
                  <a:gd name="connsiteY24" fmla="*/ 1688 h 10117"/>
                  <a:gd name="connsiteX25" fmla="*/ 1544 w 10237"/>
                  <a:gd name="connsiteY25" fmla="*/ 2014 h 10117"/>
                  <a:gd name="connsiteX26" fmla="*/ 714 w 10237"/>
                  <a:gd name="connsiteY26" fmla="*/ 2639 h 10117"/>
                  <a:gd name="connsiteX0" fmla="*/ 714 w 10237"/>
                  <a:gd name="connsiteY0" fmla="*/ 2639 h 10117"/>
                  <a:gd name="connsiteX1" fmla="*/ 536 w 10237"/>
                  <a:gd name="connsiteY1" fmla="*/ 10024 h 10117"/>
                  <a:gd name="connsiteX2" fmla="*/ 952 w 10237"/>
                  <a:gd name="connsiteY2" fmla="*/ 9814 h 10117"/>
                  <a:gd name="connsiteX3" fmla="*/ 1963 w 10237"/>
                  <a:gd name="connsiteY3" fmla="*/ 4912 h 10117"/>
                  <a:gd name="connsiteX4" fmla="*/ 2075 w 10237"/>
                  <a:gd name="connsiteY4" fmla="*/ 6615 h 10117"/>
                  <a:gd name="connsiteX5" fmla="*/ 3034 w 10237"/>
                  <a:gd name="connsiteY5" fmla="*/ 4463 h 10117"/>
                  <a:gd name="connsiteX6" fmla="*/ 2998 w 10237"/>
                  <a:gd name="connsiteY6" fmla="*/ 5512 h 10117"/>
                  <a:gd name="connsiteX7" fmla="*/ 3304 w 10237"/>
                  <a:gd name="connsiteY7" fmla="*/ 6649 h 10117"/>
                  <a:gd name="connsiteX8" fmla="*/ 4464 w 10237"/>
                  <a:gd name="connsiteY8" fmla="*/ 3694 h 10117"/>
                  <a:gd name="connsiteX9" fmla="*/ 4337 w 10237"/>
                  <a:gd name="connsiteY9" fmla="*/ 6941 h 10117"/>
                  <a:gd name="connsiteX10" fmla="*/ 5371 w 10237"/>
                  <a:gd name="connsiteY10" fmla="*/ 3803 h 10117"/>
                  <a:gd name="connsiteX11" fmla="*/ 5766 w 10237"/>
                  <a:gd name="connsiteY11" fmla="*/ 7083 h 10117"/>
                  <a:gd name="connsiteX12" fmla="*/ 6449 w 10237"/>
                  <a:gd name="connsiteY12" fmla="*/ 3446 h 10117"/>
                  <a:gd name="connsiteX13" fmla="*/ 6797 w 10237"/>
                  <a:gd name="connsiteY13" fmla="*/ 6718 h 10117"/>
                  <a:gd name="connsiteX14" fmla="*/ 7399 w 10237"/>
                  <a:gd name="connsiteY14" fmla="*/ 4566 h 10117"/>
                  <a:gd name="connsiteX15" fmla="*/ 8094 w 10237"/>
                  <a:gd name="connsiteY15" fmla="*/ 7020 h 10117"/>
                  <a:gd name="connsiteX16" fmla="*/ 8456 w 10237"/>
                  <a:gd name="connsiteY16" fmla="*/ 5326 h 10117"/>
                  <a:gd name="connsiteX17" fmla="*/ 8733 w 10237"/>
                  <a:gd name="connsiteY17" fmla="*/ 5685 h 10117"/>
                  <a:gd name="connsiteX18" fmla="*/ 9740 w 10237"/>
                  <a:gd name="connsiteY18" fmla="*/ 9965 h 10117"/>
                  <a:gd name="connsiteX19" fmla="*/ 10158 w 10237"/>
                  <a:gd name="connsiteY19" fmla="*/ 10117 h 10117"/>
                  <a:gd name="connsiteX20" fmla="*/ 9507 w 10237"/>
                  <a:gd name="connsiteY20" fmla="*/ 2976 h 10117"/>
                  <a:gd name="connsiteX21" fmla="*/ 5408 w 10237"/>
                  <a:gd name="connsiteY21" fmla="*/ 118 h 10117"/>
                  <a:gd name="connsiteX22" fmla="*/ 3748 w 10237"/>
                  <a:gd name="connsiteY22" fmla="*/ 615 h 10117"/>
                  <a:gd name="connsiteX23" fmla="*/ 2939 w 10237"/>
                  <a:gd name="connsiteY23" fmla="*/ 1285 h 10117"/>
                  <a:gd name="connsiteX24" fmla="*/ 2234 w 10237"/>
                  <a:gd name="connsiteY24" fmla="*/ 1688 h 10117"/>
                  <a:gd name="connsiteX25" fmla="*/ 1544 w 10237"/>
                  <a:gd name="connsiteY25" fmla="*/ 2014 h 10117"/>
                  <a:gd name="connsiteX26" fmla="*/ 714 w 10237"/>
                  <a:gd name="connsiteY26" fmla="*/ 2639 h 10117"/>
                  <a:gd name="connsiteX0" fmla="*/ 714 w 10237"/>
                  <a:gd name="connsiteY0" fmla="*/ 2639 h 10117"/>
                  <a:gd name="connsiteX1" fmla="*/ 536 w 10237"/>
                  <a:gd name="connsiteY1" fmla="*/ 10024 h 10117"/>
                  <a:gd name="connsiteX2" fmla="*/ 952 w 10237"/>
                  <a:gd name="connsiteY2" fmla="*/ 9814 h 10117"/>
                  <a:gd name="connsiteX3" fmla="*/ 1963 w 10237"/>
                  <a:gd name="connsiteY3" fmla="*/ 4912 h 10117"/>
                  <a:gd name="connsiteX4" fmla="*/ 2075 w 10237"/>
                  <a:gd name="connsiteY4" fmla="*/ 6615 h 10117"/>
                  <a:gd name="connsiteX5" fmla="*/ 3034 w 10237"/>
                  <a:gd name="connsiteY5" fmla="*/ 4463 h 10117"/>
                  <a:gd name="connsiteX6" fmla="*/ 2998 w 10237"/>
                  <a:gd name="connsiteY6" fmla="*/ 5512 h 10117"/>
                  <a:gd name="connsiteX7" fmla="*/ 3304 w 10237"/>
                  <a:gd name="connsiteY7" fmla="*/ 6649 h 10117"/>
                  <a:gd name="connsiteX8" fmla="*/ 4464 w 10237"/>
                  <a:gd name="connsiteY8" fmla="*/ 3694 h 10117"/>
                  <a:gd name="connsiteX9" fmla="*/ 4337 w 10237"/>
                  <a:gd name="connsiteY9" fmla="*/ 6941 h 10117"/>
                  <a:gd name="connsiteX10" fmla="*/ 5371 w 10237"/>
                  <a:gd name="connsiteY10" fmla="*/ 3803 h 10117"/>
                  <a:gd name="connsiteX11" fmla="*/ 5766 w 10237"/>
                  <a:gd name="connsiteY11" fmla="*/ 7083 h 10117"/>
                  <a:gd name="connsiteX12" fmla="*/ 6449 w 10237"/>
                  <a:gd name="connsiteY12" fmla="*/ 3446 h 10117"/>
                  <a:gd name="connsiteX13" fmla="*/ 6797 w 10237"/>
                  <a:gd name="connsiteY13" fmla="*/ 6718 h 10117"/>
                  <a:gd name="connsiteX14" fmla="*/ 7399 w 10237"/>
                  <a:gd name="connsiteY14" fmla="*/ 4566 h 10117"/>
                  <a:gd name="connsiteX15" fmla="*/ 8094 w 10237"/>
                  <a:gd name="connsiteY15" fmla="*/ 7020 h 10117"/>
                  <a:gd name="connsiteX16" fmla="*/ 8456 w 10237"/>
                  <a:gd name="connsiteY16" fmla="*/ 5326 h 10117"/>
                  <a:gd name="connsiteX17" fmla="*/ 8733 w 10237"/>
                  <a:gd name="connsiteY17" fmla="*/ 5685 h 10117"/>
                  <a:gd name="connsiteX18" fmla="*/ 9740 w 10237"/>
                  <a:gd name="connsiteY18" fmla="*/ 9965 h 10117"/>
                  <a:gd name="connsiteX19" fmla="*/ 10158 w 10237"/>
                  <a:gd name="connsiteY19" fmla="*/ 10117 h 10117"/>
                  <a:gd name="connsiteX20" fmla="*/ 9507 w 10237"/>
                  <a:gd name="connsiteY20" fmla="*/ 2976 h 10117"/>
                  <a:gd name="connsiteX21" fmla="*/ 5408 w 10237"/>
                  <a:gd name="connsiteY21" fmla="*/ 118 h 10117"/>
                  <a:gd name="connsiteX22" fmla="*/ 3748 w 10237"/>
                  <a:gd name="connsiteY22" fmla="*/ 615 h 10117"/>
                  <a:gd name="connsiteX23" fmla="*/ 2939 w 10237"/>
                  <a:gd name="connsiteY23" fmla="*/ 1285 h 10117"/>
                  <a:gd name="connsiteX24" fmla="*/ 2204 w 10237"/>
                  <a:gd name="connsiteY24" fmla="*/ 1420 h 10117"/>
                  <a:gd name="connsiteX25" fmla="*/ 1544 w 10237"/>
                  <a:gd name="connsiteY25" fmla="*/ 2014 h 10117"/>
                  <a:gd name="connsiteX26" fmla="*/ 714 w 10237"/>
                  <a:gd name="connsiteY26" fmla="*/ 2639 h 10117"/>
                  <a:gd name="connsiteX0" fmla="*/ 714 w 10237"/>
                  <a:gd name="connsiteY0" fmla="*/ 2639 h 10117"/>
                  <a:gd name="connsiteX1" fmla="*/ 536 w 10237"/>
                  <a:gd name="connsiteY1" fmla="*/ 10024 h 10117"/>
                  <a:gd name="connsiteX2" fmla="*/ 952 w 10237"/>
                  <a:gd name="connsiteY2" fmla="*/ 9814 h 10117"/>
                  <a:gd name="connsiteX3" fmla="*/ 1963 w 10237"/>
                  <a:gd name="connsiteY3" fmla="*/ 4912 h 10117"/>
                  <a:gd name="connsiteX4" fmla="*/ 2075 w 10237"/>
                  <a:gd name="connsiteY4" fmla="*/ 6615 h 10117"/>
                  <a:gd name="connsiteX5" fmla="*/ 3034 w 10237"/>
                  <a:gd name="connsiteY5" fmla="*/ 4463 h 10117"/>
                  <a:gd name="connsiteX6" fmla="*/ 2998 w 10237"/>
                  <a:gd name="connsiteY6" fmla="*/ 5512 h 10117"/>
                  <a:gd name="connsiteX7" fmla="*/ 3304 w 10237"/>
                  <a:gd name="connsiteY7" fmla="*/ 6649 h 10117"/>
                  <a:gd name="connsiteX8" fmla="*/ 4464 w 10237"/>
                  <a:gd name="connsiteY8" fmla="*/ 3694 h 10117"/>
                  <a:gd name="connsiteX9" fmla="*/ 4337 w 10237"/>
                  <a:gd name="connsiteY9" fmla="*/ 6941 h 10117"/>
                  <a:gd name="connsiteX10" fmla="*/ 5371 w 10237"/>
                  <a:gd name="connsiteY10" fmla="*/ 3803 h 10117"/>
                  <a:gd name="connsiteX11" fmla="*/ 5766 w 10237"/>
                  <a:gd name="connsiteY11" fmla="*/ 7083 h 10117"/>
                  <a:gd name="connsiteX12" fmla="*/ 6449 w 10237"/>
                  <a:gd name="connsiteY12" fmla="*/ 3446 h 10117"/>
                  <a:gd name="connsiteX13" fmla="*/ 6797 w 10237"/>
                  <a:gd name="connsiteY13" fmla="*/ 6718 h 10117"/>
                  <a:gd name="connsiteX14" fmla="*/ 7399 w 10237"/>
                  <a:gd name="connsiteY14" fmla="*/ 4566 h 10117"/>
                  <a:gd name="connsiteX15" fmla="*/ 8094 w 10237"/>
                  <a:gd name="connsiteY15" fmla="*/ 7020 h 10117"/>
                  <a:gd name="connsiteX16" fmla="*/ 8456 w 10237"/>
                  <a:gd name="connsiteY16" fmla="*/ 5326 h 10117"/>
                  <a:gd name="connsiteX17" fmla="*/ 8733 w 10237"/>
                  <a:gd name="connsiteY17" fmla="*/ 5685 h 10117"/>
                  <a:gd name="connsiteX18" fmla="*/ 9740 w 10237"/>
                  <a:gd name="connsiteY18" fmla="*/ 9965 h 10117"/>
                  <a:gd name="connsiteX19" fmla="*/ 10158 w 10237"/>
                  <a:gd name="connsiteY19" fmla="*/ 10117 h 10117"/>
                  <a:gd name="connsiteX20" fmla="*/ 9507 w 10237"/>
                  <a:gd name="connsiteY20" fmla="*/ 2976 h 10117"/>
                  <a:gd name="connsiteX21" fmla="*/ 5408 w 10237"/>
                  <a:gd name="connsiteY21" fmla="*/ 118 h 10117"/>
                  <a:gd name="connsiteX22" fmla="*/ 3748 w 10237"/>
                  <a:gd name="connsiteY22" fmla="*/ 615 h 10117"/>
                  <a:gd name="connsiteX23" fmla="*/ 2939 w 10237"/>
                  <a:gd name="connsiteY23" fmla="*/ 1285 h 10117"/>
                  <a:gd name="connsiteX24" fmla="*/ 2339 w 10237"/>
                  <a:gd name="connsiteY24" fmla="*/ 1343 h 10117"/>
                  <a:gd name="connsiteX25" fmla="*/ 1544 w 10237"/>
                  <a:gd name="connsiteY25" fmla="*/ 2014 h 10117"/>
                  <a:gd name="connsiteX26" fmla="*/ 714 w 10237"/>
                  <a:gd name="connsiteY26" fmla="*/ 2639 h 10117"/>
                  <a:gd name="connsiteX0" fmla="*/ 714 w 10237"/>
                  <a:gd name="connsiteY0" fmla="*/ 2639 h 10117"/>
                  <a:gd name="connsiteX1" fmla="*/ 536 w 10237"/>
                  <a:gd name="connsiteY1" fmla="*/ 10024 h 10117"/>
                  <a:gd name="connsiteX2" fmla="*/ 952 w 10237"/>
                  <a:gd name="connsiteY2" fmla="*/ 9814 h 10117"/>
                  <a:gd name="connsiteX3" fmla="*/ 1963 w 10237"/>
                  <a:gd name="connsiteY3" fmla="*/ 4912 h 10117"/>
                  <a:gd name="connsiteX4" fmla="*/ 2075 w 10237"/>
                  <a:gd name="connsiteY4" fmla="*/ 6615 h 10117"/>
                  <a:gd name="connsiteX5" fmla="*/ 3034 w 10237"/>
                  <a:gd name="connsiteY5" fmla="*/ 4463 h 10117"/>
                  <a:gd name="connsiteX6" fmla="*/ 2998 w 10237"/>
                  <a:gd name="connsiteY6" fmla="*/ 5512 h 10117"/>
                  <a:gd name="connsiteX7" fmla="*/ 3304 w 10237"/>
                  <a:gd name="connsiteY7" fmla="*/ 6649 h 10117"/>
                  <a:gd name="connsiteX8" fmla="*/ 4464 w 10237"/>
                  <a:gd name="connsiteY8" fmla="*/ 3694 h 10117"/>
                  <a:gd name="connsiteX9" fmla="*/ 4337 w 10237"/>
                  <a:gd name="connsiteY9" fmla="*/ 6941 h 10117"/>
                  <a:gd name="connsiteX10" fmla="*/ 5371 w 10237"/>
                  <a:gd name="connsiteY10" fmla="*/ 3803 h 10117"/>
                  <a:gd name="connsiteX11" fmla="*/ 5766 w 10237"/>
                  <a:gd name="connsiteY11" fmla="*/ 7083 h 10117"/>
                  <a:gd name="connsiteX12" fmla="*/ 6449 w 10237"/>
                  <a:gd name="connsiteY12" fmla="*/ 3446 h 10117"/>
                  <a:gd name="connsiteX13" fmla="*/ 6797 w 10237"/>
                  <a:gd name="connsiteY13" fmla="*/ 6718 h 10117"/>
                  <a:gd name="connsiteX14" fmla="*/ 7399 w 10237"/>
                  <a:gd name="connsiteY14" fmla="*/ 4566 h 10117"/>
                  <a:gd name="connsiteX15" fmla="*/ 8094 w 10237"/>
                  <a:gd name="connsiteY15" fmla="*/ 7020 h 10117"/>
                  <a:gd name="connsiteX16" fmla="*/ 8456 w 10237"/>
                  <a:gd name="connsiteY16" fmla="*/ 5326 h 10117"/>
                  <a:gd name="connsiteX17" fmla="*/ 8733 w 10237"/>
                  <a:gd name="connsiteY17" fmla="*/ 5685 h 10117"/>
                  <a:gd name="connsiteX18" fmla="*/ 9740 w 10237"/>
                  <a:gd name="connsiteY18" fmla="*/ 9965 h 10117"/>
                  <a:gd name="connsiteX19" fmla="*/ 10158 w 10237"/>
                  <a:gd name="connsiteY19" fmla="*/ 10117 h 10117"/>
                  <a:gd name="connsiteX20" fmla="*/ 9507 w 10237"/>
                  <a:gd name="connsiteY20" fmla="*/ 2976 h 10117"/>
                  <a:gd name="connsiteX21" fmla="*/ 5408 w 10237"/>
                  <a:gd name="connsiteY21" fmla="*/ 118 h 10117"/>
                  <a:gd name="connsiteX22" fmla="*/ 3748 w 10237"/>
                  <a:gd name="connsiteY22" fmla="*/ 615 h 10117"/>
                  <a:gd name="connsiteX23" fmla="*/ 3134 w 10237"/>
                  <a:gd name="connsiteY23" fmla="*/ 768 h 10117"/>
                  <a:gd name="connsiteX24" fmla="*/ 2339 w 10237"/>
                  <a:gd name="connsiteY24" fmla="*/ 1343 h 10117"/>
                  <a:gd name="connsiteX25" fmla="*/ 1544 w 10237"/>
                  <a:gd name="connsiteY25" fmla="*/ 2014 h 10117"/>
                  <a:gd name="connsiteX26" fmla="*/ 714 w 10237"/>
                  <a:gd name="connsiteY26" fmla="*/ 2639 h 10117"/>
                  <a:gd name="connsiteX0" fmla="*/ 714 w 10237"/>
                  <a:gd name="connsiteY0" fmla="*/ 2639 h 10117"/>
                  <a:gd name="connsiteX1" fmla="*/ 536 w 10237"/>
                  <a:gd name="connsiteY1" fmla="*/ 10024 h 10117"/>
                  <a:gd name="connsiteX2" fmla="*/ 952 w 10237"/>
                  <a:gd name="connsiteY2" fmla="*/ 9814 h 10117"/>
                  <a:gd name="connsiteX3" fmla="*/ 1963 w 10237"/>
                  <a:gd name="connsiteY3" fmla="*/ 4912 h 10117"/>
                  <a:gd name="connsiteX4" fmla="*/ 2075 w 10237"/>
                  <a:gd name="connsiteY4" fmla="*/ 6615 h 10117"/>
                  <a:gd name="connsiteX5" fmla="*/ 3034 w 10237"/>
                  <a:gd name="connsiteY5" fmla="*/ 4463 h 10117"/>
                  <a:gd name="connsiteX6" fmla="*/ 2998 w 10237"/>
                  <a:gd name="connsiteY6" fmla="*/ 5512 h 10117"/>
                  <a:gd name="connsiteX7" fmla="*/ 3304 w 10237"/>
                  <a:gd name="connsiteY7" fmla="*/ 6649 h 10117"/>
                  <a:gd name="connsiteX8" fmla="*/ 4464 w 10237"/>
                  <a:gd name="connsiteY8" fmla="*/ 3694 h 10117"/>
                  <a:gd name="connsiteX9" fmla="*/ 4337 w 10237"/>
                  <a:gd name="connsiteY9" fmla="*/ 6941 h 10117"/>
                  <a:gd name="connsiteX10" fmla="*/ 5371 w 10237"/>
                  <a:gd name="connsiteY10" fmla="*/ 3803 h 10117"/>
                  <a:gd name="connsiteX11" fmla="*/ 5766 w 10237"/>
                  <a:gd name="connsiteY11" fmla="*/ 7083 h 10117"/>
                  <a:gd name="connsiteX12" fmla="*/ 6449 w 10237"/>
                  <a:gd name="connsiteY12" fmla="*/ 3446 h 10117"/>
                  <a:gd name="connsiteX13" fmla="*/ 6797 w 10237"/>
                  <a:gd name="connsiteY13" fmla="*/ 6718 h 10117"/>
                  <a:gd name="connsiteX14" fmla="*/ 7399 w 10237"/>
                  <a:gd name="connsiteY14" fmla="*/ 4566 h 10117"/>
                  <a:gd name="connsiteX15" fmla="*/ 8094 w 10237"/>
                  <a:gd name="connsiteY15" fmla="*/ 7020 h 10117"/>
                  <a:gd name="connsiteX16" fmla="*/ 8456 w 10237"/>
                  <a:gd name="connsiteY16" fmla="*/ 5326 h 10117"/>
                  <a:gd name="connsiteX17" fmla="*/ 8733 w 10237"/>
                  <a:gd name="connsiteY17" fmla="*/ 5685 h 10117"/>
                  <a:gd name="connsiteX18" fmla="*/ 9740 w 10237"/>
                  <a:gd name="connsiteY18" fmla="*/ 9965 h 10117"/>
                  <a:gd name="connsiteX19" fmla="*/ 10158 w 10237"/>
                  <a:gd name="connsiteY19" fmla="*/ 10117 h 10117"/>
                  <a:gd name="connsiteX20" fmla="*/ 9507 w 10237"/>
                  <a:gd name="connsiteY20" fmla="*/ 2976 h 10117"/>
                  <a:gd name="connsiteX21" fmla="*/ 5408 w 10237"/>
                  <a:gd name="connsiteY21" fmla="*/ 118 h 10117"/>
                  <a:gd name="connsiteX22" fmla="*/ 3748 w 10237"/>
                  <a:gd name="connsiteY22" fmla="*/ 615 h 10117"/>
                  <a:gd name="connsiteX23" fmla="*/ 3194 w 10237"/>
                  <a:gd name="connsiteY23" fmla="*/ 768 h 10117"/>
                  <a:gd name="connsiteX24" fmla="*/ 2339 w 10237"/>
                  <a:gd name="connsiteY24" fmla="*/ 1343 h 10117"/>
                  <a:gd name="connsiteX25" fmla="*/ 1544 w 10237"/>
                  <a:gd name="connsiteY25" fmla="*/ 2014 h 10117"/>
                  <a:gd name="connsiteX26" fmla="*/ 714 w 10237"/>
                  <a:gd name="connsiteY26" fmla="*/ 2639 h 10117"/>
                  <a:gd name="connsiteX0" fmla="*/ 714 w 10237"/>
                  <a:gd name="connsiteY0" fmla="*/ 2593 h 10071"/>
                  <a:gd name="connsiteX1" fmla="*/ 536 w 10237"/>
                  <a:gd name="connsiteY1" fmla="*/ 9978 h 10071"/>
                  <a:gd name="connsiteX2" fmla="*/ 952 w 10237"/>
                  <a:gd name="connsiteY2" fmla="*/ 9768 h 10071"/>
                  <a:gd name="connsiteX3" fmla="*/ 1963 w 10237"/>
                  <a:gd name="connsiteY3" fmla="*/ 4866 h 10071"/>
                  <a:gd name="connsiteX4" fmla="*/ 2075 w 10237"/>
                  <a:gd name="connsiteY4" fmla="*/ 6569 h 10071"/>
                  <a:gd name="connsiteX5" fmla="*/ 3034 w 10237"/>
                  <a:gd name="connsiteY5" fmla="*/ 4417 h 10071"/>
                  <a:gd name="connsiteX6" fmla="*/ 2998 w 10237"/>
                  <a:gd name="connsiteY6" fmla="*/ 5466 h 10071"/>
                  <a:gd name="connsiteX7" fmla="*/ 3304 w 10237"/>
                  <a:gd name="connsiteY7" fmla="*/ 6603 h 10071"/>
                  <a:gd name="connsiteX8" fmla="*/ 4464 w 10237"/>
                  <a:gd name="connsiteY8" fmla="*/ 3648 h 10071"/>
                  <a:gd name="connsiteX9" fmla="*/ 4337 w 10237"/>
                  <a:gd name="connsiteY9" fmla="*/ 6895 h 10071"/>
                  <a:gd name="connsiteX10" fmla="*/ 5371 w 10237"/>
                  <a:gd name="connsiteY10" fmla="*/ 3757 h 10071"/>
                  <a:gd name="connsiteX11" fmla="*/ 5766 w 10237"/>
                  <a:gd name="connsiteY11" fmla="*/ 7037 h 10071"/>
                  <a:gd name="connsiteX12" fmla="*/ 6449 w 10237"/>
                  <a:gd name="connsiteY12" fmla="*/ 3400 h 10071"/>
                  <a:gd name="connsiteX13" fmla="*/ 6797 w 10237"/>
                  <a:gd name="connsiteY13" fmla="*/ 6672 h 10071"/>
                  <a:gd name="connsiteX14" fmla="*/ 7399 w 10237"/>
                  <a:gd name="connsiteY14" fmla="*/ 4520 h 10071"/>
                  <a:gd name="connsiteX15" fmla="*/ 8094 w 10237"/>
                  <a:gd name="connsiteY15" fmla="*/ 6974 h 10071"/>
                  <a:gd name="connsiteX16" fmla="*/ 8456 w 10237"/>
                  <a:gd name="connsiteY16" fmla="*/ 5280 h 10071"/>
                  <a:gd name="connsiteX17" fmla="*/ 8733 w 10237"/>
                  <a:gd name="connsiteY17" fmla="*/ 5639 h 10071"/>
                  <a:gd name="connsiteX18" fmla="*/ 9740 w 10237"/>
                  <a:gd name="connsiteY18" fmla="*/ 9919 h 10071"/>
                  <a:gd name="connsiteX19" fmla="*/ 10158 w 10237"/>
                  <a:gd name="connsiteY19" fmla="*/ 10071 h 10071"/>
                  <a:gd name="connsiteX20" fmla="*/ 9507 w 10237"/>
                  <a:gd name="connsiteY20" fmla="*/ 2930 h 10071"/>
                  <a:gd name="connsiteX21" fmla="*/ 5408 w 10237"/>
                  <a:gd name="connsiteY21" fmla="*/ 72 h 10071"/>
                  <a:gd name="connsiteX22" fmla="*/ 3748 w 10237"/>
                  <a:gd name="connsiteY22" fmla="*/ 569 h 10071"/>
                  <a:gd name="connsiteX23" fmla="*/ 3194 w 10237"/>
                  <a:gd name="connsiteY23" fmla="*/ 722 h 10071"/>
                  <a:gd name="connsiteX24" fmla="*/ 2339 w 10237"/>
                  <a:gd name="connsiteY24" fmla="*/ 1297 h 10071"/>
                  <a:gd name="connsiteX25" fmla="*/ 1544 w 10237"/>
                  <a:gd name="connsiteY25" fmla="*/ 1968 h 10071"/>
                  <a:gd name="connsiteX26" fmla="*/ 714 w 10237"/>
                  <a:gd name="connsiteY26" fmla="*/ 2593 h 10071"/>
                  <a:gd name="connsiteX0" fmla="*/ 714 w 10237"/>
                  <a:gd name="connsiteY0" fmla="*/ 2538 h 10016"/>
                  <a:gd name="connsiteX1" fmla="*/ 536 w 10237"/>
                  <a:gd name="connsiteY1" fmla="*/ 9923 h 10016"/>
                  <a:gd name="connsiteX2" fmla="*/ 952 w 10237"/>
                  <a:gd name="connsiteY2" fmla="*/ 9713 h 10016"/>
                  <a:gd name="connsiteX3" fmla="*/ 1963 w 10237"/>
                  <a:gd name="connsiteY3" fmla="*/ 4811 h 10016"/>
                  <a:gd name="connsiteX4" fmla="*/ 2075 w 10237"/>
                  <a:gd name="connsiteY4" fmla="*/ 6514 h 10016"/>
                  <a:gd name="connsiteX5" fmla="*/ 3034 w 10237"/>
                  <a:gd name="connsiteY5" fmla="*/ 4362 h 10016"/>
                  <a:gd name="connsiteX6" fmla="*/ 2998 w 10237"/>
                  <a:gd name="connsiteY6" fmla="*/ 5411 h 10016"/>
                  <a:gd name="connsiteX7" fmla="*/ 3304 w 10237"/>
                  <a:gd name="connsiteY7" fmla="*/ 6548 h 10016"/>
                  <a:gd name="connsiteX8" fmla="*/ 4464 w 10237"/>
                  <a:gd name="connsiteY8" fmla="*/ 3593 h 10016"/>
                  <a:gd name="connsiteX9" fmla="*/ 4337 w 10237"/>
                  <a:gd name="connsiteY9" fmla="*/ 6840 h 10016"/>
                  <a:gd name="connsiteX10" fmla="*/ 5371 w 10237"/>
                  <a:gd name="connsiteY10" fmla="*/ 3702 h 10016"/>
                  <a:gd name="connsiteX11" fmla="*/ 5766 w 10237"/>
                  <a:gd name="connsiteY11" fmla="*/ 6982 h 10016"/>
                  <a:gd name="connsiteX12" fmla="*/ 6449 w 10237"/>
                  <a:gd name="connsiteY12" fmla="*/ 3345 h 10016"/>
                  <a:gd name="connsiteX13" fmla="*/ 6797 w 10237"/>
                  <a:gd name="connsiteY13" fmla="*/ 6617 h 10016"/>
                  <a:gd name="connsiteX14" fmla="*/ 7399 w 10237"/>
                  <a:gd name="connsiteY14" fmla="*/ 4465 h 10016"/>
                  <a:gd name="connsiteX15" fmla="*/ 8094 w 10237"/>
                  <a:gd name="connsiteY15" fmla="*/ 6919 h 10016"/>
                  <a:gd name="connsiteX16" fmla="*/ 8456 w 10237"/>
                  <a:gd name="connsiteY16" fmla="*/ 5225 h 10016"/>
                  <a:gd name="connsiteX17" fmla="*/ 8733 w 10237"/>
                  <a:gd name="connsiteY17" fmla="*/ 5584 h 10016"/>
                  <a:gd name="connsiteX18" fmla="*/ 9740 w 10237"/>
                  <a:gd name="connsiteY18" fmla="*/ 9864 h 10016"/>
                  <a:gd name="connsiteX19" fmla="*/ 10158 w 10237"/>
                  <a:gd name="connsiteY19" fmla="*/ 10016 h 10016"/>
                  <a:gd name="connsiteX20" fmla="*/ 9507 w 10237"/>
                  <a:gd name="connsiteY20" fmla="*/ 2875 h 10016"/>
                  <a:gd name="connsiteX21" fmla="*/ 5243 w 10237"/>
                  <a:gd name="connsiteY21" fmla="*/ 74 h 10016"/>
                  <a:gd name="connsiteX22" fmla="*/ 3748 w 10237"/>
                  <a:gd name="connsiteY22" fmla="*/ 514 h 10016"/>
                  <a:gd name="connsiteX23" fmla="*/ 3194 w 10237"/>
                  <a:gd name="connsiteY23" fmla="*/ 667 h 10016"/>
                  <a:gd name="connsiteX24" fmla="*/ 2339 w 10237"/>
                  <a:gd name="connsiteY24" fmla="*/ 1242 h 10016"/>
                  <a:gd name="connsiteX25" fmla="*/ 1544 w 10237"/>
                  <a:gd name="connsiteY25" fmla="*/ 1913 h 10016"/>
                  <a:gd name="connsiteX26" fmla="*/ 714 w 10237"/>
                  <a:gd name="connsiteY26" fmla="*/ 2538 h 10016"/>
                  <a:gd name="connsiteX0" fmla="*/ 714 w 10237"/>
                  <a:gd name="connsiteY0" fmla="*/ 2465 h 9943"/>
                  <a:gd name="connsiteX1" fmla="*/ 536 w 10237"/>
                  <a:gd name="connsiteY1" fmla="*/ 9850 h 9943"/>
                  <a:gd name="connsiteX2" fmla="*/ 952 w 10237"/>
                  <a:gd name="connsiteY2" fmla="*/ 9640 h 9943"/>
                  <a:gd name="connsiteX3" fmla="*/ 1963 w 10237"/>
                  <a:gd name="connsiteY3" fmla="*/ 4738 h 9943"/>
                  <a:gd name="connsiteX4" fmla="*/ 2075 w 10237"/>
                  <a:gd name="connsiteY4" fmla="*/ 6441 h 9943"/>
                  <a:gd name="connsiteX5" fmla="*/ 3034 w 10237"/>
                  <a:gd name="connsiteY5" fmla="*/ 4289 h 9943"/>
                  <a:gd name="connsiteX6" fmla="*/ 2998 w 10237"/>
                  <a:gd name="connsiteY6" fmla="*/ 5338 h 9943"/>
                  <a:gd name="connsiteX7" fmla="*/ 3304 w 10237"/>
                  <a:gd name="connsiteY7" fmla="*/ 6475 h 9943"/>
                  <a:gd name="connsiteX8" fmla="*/ 4464 w 10237"/>
                  <a:gd name="connsiteY8" fmla="*/ 3520 h 9943"/>
                  <a:gd name="connsiteX9" fmla="*/ 4337 w 10237"/>
                  <a:gd name="connsiteY9" fmla="*/ 6767 h 9943"/>
                  <a:gd name="connsiteX10" fmla="*/ 5371 w 10237"/>
                  <a:gd name="connsiteY10" fmla="*/ 3629 h 9943"/>
                  <a:gd name="connsiteX11" fmla="*/ 5766 w 10237"/>
                  <a:gd name="connsiteY11" fmla="*/ 6909 h 9943"/>
                  <a:gd name="connsiteX12" fmla="*/ 6449 w 10237"/>
                  <a:gd name="connsiteY12" fmla="*/ 3272 h 9943"/>
                  <a:gd name="connsiteX13" fmla="*/ 6797 w 10237"/>
                  <a:gd name="connsiteY13" fmla="*/ 6544 h 9943"/>
                  <a:gd name="connsiteX14" fmla="*/ 7399 w 10237"/>
                  <a:gd name="connsiteY14" fmla="*/ 4392 h 9943"/>
                  <a:gd name="connsiteX15" fmla="*/ 8094 w 10237"/>
                  <a:gd name="connsiteY15" fmla="*/ 6846 h 9943"/>
                  <a:gd name="connsiteX16" fmla="*/ 8456 w 10237"/>
                  <a:gd name="connsiteY16" fmla="*/ 5152 h 9943"/>
                  <a:gd name="connsiteX17" fmla="*/ 8733 w 10237"/>
                  <a:gd name="connsiteY17" fmla="*/ 5511 h 9943"/>
                  <a:gd name="connsiteX18" fmla="*/ 9740 w 10237"/>
                  <a:gd name="connsiteY18" fmla="*/ 9791 h 9943"/>
                  <a:gd name="connsiteX19" fmla="*/ 10158 w 10237"/>
                  <a:gd name="connsiteY19" fmla="*/ 9943 h 9943"/>
                  <a:gd name="connsiteX20" fmla="*/ 9507 w 10237"/>
                  <a:gd name="connsiteY20" fmla="*/ 2802 h 9943"/>
                  <a:gd name="connsiteX21" fmla="*/ 5243 w 10237"/>
                  <a:gd name="connsiteY21" fmla="*/ 1 h 9943"/>
                  <a:gd name="connsiteX22" fmla="*/ 3748 w 10237"/>
                  <a:gd name="connsiteY22" fmla="*/ 441 h 9943"/>
                  <a:gd name="connsiteX23" fmla="*/ 3194 w 10237"/>
                  <a:gd name="connsiteY23" fmla="*/ 594 h 9943"/>
                  <a:gd name="connsiteX24" fmla="*/ 2339 w 10237"/>
                  <a:gd name="connsiteY24" fmla="*/ 1169 h 9943"/>
                  <a:gd name="connsiteX25" fmla="*/ 1544 w 10237"/>
                  <a:gd name="connsiteY25" fmla="*/ 1840 h 9943"/>
                  <a:gd name="connsiteX26" fmla="*/ 714 w 10237"/>
                  <a:gd name="connsiteY26" fmla="*/ 2465 h 9943"/>
                  <a:gd name="connsiteX0" fmla="*/ 697 w 10000"/>
                  <a:gd name="connsiteY0" fmla="*/ 2479 h 10000"/>
                  <a:gd name="connsiteX1" fmla="*/ 524 w 10000"/>
                  <a:gd name="connsiteY1" fmla="*/ 9906 h 10000"/>
                  <a:gd name="connsiteX2" fmla="*/ 930 w 10000"/>
                  <a:gd name="connsiteY2" fmla="*/ 9695 h 10000"/>
                  <a:gd name="connsiteX3" fmla="*/ 1918 w 10000"/>
                  <a:gd name="connsiteY3" fmla="*/ 4765 h 10000"/>
                  <a:gd name="connsiteX4" fmla="*/ 2027 w 10000"/>
                  <a:gd name="connsiteY4" fmla="*/ 6478 h 10000"/>
                  <a:gd name="connsiteX5" fmla="*/ 2964 w 10000"/>
                  <a:gd name="connsiteY5" fmla="*/ 4314 h 10000"/>
                  <a:gd name="connsiteX6" fmla="*/ 2929 w 10000"/>
                  <a:gd name="connsiteY6" fmla="*/ 5369 h 10000"/>
                  <a:gd name="connsiteX7" fmla="*/ 3228 w 10000"/>
                  <a:gd name="connsiteY7" fmla="*/ 6512 h 10000"/>
                  <a:gd name="connsiteX8" fmla="*/ 4361 w 10000"/>
                  <a:gd name="connsiteY8" fmla="*/ 3540 h 10000"/>
                  <a:gd name="connsiteX9" fmla="*/ 4237 w 10000"/>
                  <a:gd name="connsiteY9" fmla="*/ 6806 h 10000"/>
                  <a:gd name="connsiteX10" fmla="*/ 5247 w 10000"/>
                  <a:gd name="connsiteY10" fmla="*/ 3650 h 10000"/>
                  <a:gd name="connsiteX11" fmla="*/ 5633 w 10000"/>
                  <a:gd name="connsiteY11" fmla="*/ 6949 h 10000"/>
                  <a:gd name="connsiteX12" fmla="*/ 6300 w 10000"/>
                  <a:gd name="connsiteY12" fmla="*/ 3291 h 10000"/>
                  <a:gd name="connsiteX13" fmla="*/ 6640 w 10000"/>
                  <a:gd name="connsiteY13" fmla="*/ 6582 h 10000"/>
                  <a:gd name="connsiteX14" fmla="*/ 7228 w 10000"/>
                  <a:gd name="connsiteY14" fmla="*/ 4417 h 10000"/>
                  <a:gd name="connsiteX15" fmla="*/ 7907 w 10000"/>
                  <a:gd name="connsiteY15" fmla="*/ 6885 h 10000"/>
                  <a:gd name="connsiteX16" fmla="*/ 8260 w 10000"/>
                  <a:gd name="connsiteY16" fmla="*/ 5182 h 10000"/>
                  <a:gd name="connsiteX17" fmla="*/ 8531 w 10000"/>
                  <a:gd name="connsiteY17" fmla="*/ 5543 h 10000"/>
                  <a:gd name="connsiteX18" fmla="*/ 9515 w 10000"/>
                  <a:gd name="connsiteY18" fmla="*/ 9847 h 10000"/>
                  <a:gd name="connsiteX19" fmla="*/ 9923 w 10000"/>
                  <a:gd name="connsiteY19" fmla="*/ 10000 h 10000"/>
                  <a:gd name="connsiteX20" fmla="*/ 9287 w 10000"/>
                  <a:gd name="connsiteY20" fmla="*/ 2818 h 10000"/>
                  <a:gd name="connsiteX21" fmla="*/ 4800 w 10000"/>
                  <a:gd name="connsiteY21" fmla="*/ 1 h 10000"/>
                  <a:gd name="connsiteX22" fmla="*/ 3661 w 10000"/>
                  <a:gd name="connsiteY22" fmla="*/ 444 h 10000"/>
                  <a:gd name="connsiteX23" fmla="*/ 3120 w 10000"/>
                  <a:gd name="connsiteY23" fmla="*/ 597 h 10000"/>
                  <a:gd name="connsiteX24" fmla="*/ 2285 w 10000"/>
                  <a:gd name="connsiteY24" fmla="*/ 1176 h 10000"/>
                  <a:gd name="connsiteX25" fmla="*/ 1508 w 10000"/>
                  <a:gd name="connsiteY25" fmla="*/ 1851 h 10000"/>
                  <a:gd name="connsiteX26" fmla="*/ 697 w 10000"/>
                  <a:gd name="connsiteY26" fmla="*/ 2479 h 10000"/>
                  <a:gd name="connsiteX0" fmla="*/ 697 w 10000"/>
                  <a:gd name="connsiteY0" fmla="*/ 2541 h 10062"/>
                  <a:gd name="connsiteX1" fmla="*/ 524 w 10000"/>
                  <a:gd name="connsiteY1" fmla="*/ 9968 h 10062"/>
                  <a:gd name="connsiteX2" fmla="*/ 930 w 10000"/>
                  <a:gd name="connsiteY2" fmla="*/ 9757 h 10062"/>
                  <a:gd name="connsiteX3" fmla="*/ 1918 w 10000"/>
                  <a:gd name="connsiteY3" fmla="*/ 4827 h 10062"/>
                  <a:gd name="connsiteX4" fmla="*/ 2027 w 10000"/>
                  <a:gd name="connsiteY4" fmla="*/ 6540 h 10062"/>
                  <a:gd name="connsiteX5" fmla="*/ 2964 w 10000"/>
                  <a:gd name="connsiteY5" fmla="*/ 4376 h 10062"/>
                  <a:gd name="connsiteX6" fmla="*/ 2929 w 10000"/>
                  <a:gd name="connsiteY6" fmla="*/ 5431 h 10062"/>
                  <a:gd name="connsiteX7" fmla="*/ 3228 w 10000"/>
                  <a:gd name="connsiteY7" fmla="*/ 6574 h 10062"/>
                  <a:gd name="connsiteX8" fmla="*/ 4361 w 10000"/>
                  <a:gd name="connsiteY8" fmla="*/ 3602 h 10062"/>
                  <a:gd name="connsiteX9" fmla="*/ 4237 w 10000"/>
                  <a:gd name="connsiteY9" fmla="*/ 6868 h 10062"/>
                  <a:gd name="connsiteX10" fmla="*/ 5247 w 10000"/>
                  <a:gd name="connsiteY10" fmla="*/ 3712 h 10062"/>
                  <a:gd name="connsiteX11" fmla="*/ 5633 w 10000"/>
                  <a:gd name="connsiteY11" fmla="*/ 7011 h 10062"/>
                  <a:gd name="connsiteX12" fmla="*/ 6300 w 10000"/>
                  <a:gd name="connsiteY12" fmla="*/ 3353 h 10062"/>
                  <a:gd name="connsiteX13" fmla="*/ 6640 w 10000"/>
                  <a:gd name="connsiteY13" fmla="*/ 6644 h 10062"/>
                  <a:gd name="connsiteX14" fmla="*/ 7228 w 10000"/>
                  <a:gd name="connsiteY14" fmla="*/ 4479 h 10062"/>
                  <a:gd name="connsiteX15" fmla="*/ 7907 w 10000"/>
                  <a:gd name="connsiteY15" fmla="*/ 6947 h 10062"/>
                  <a:gd name="connsiteX16" fmla="*/ 8260 w 10000"/>
                  <a:gd name="connsiteY16" fmla="*/ 5244 h 10062"/>
                  <a:gd name="connsiteX17" fmla="*/ 8531 w 10000"/>
                  <a:gd name="connsiteY17" fmla="*/ 5605 h 10062"/>
                  <a:gd name="connsiteX18" fmla="*/ 9515 w 10000"/>
                  <a:gd name="connsiteY18" fmla="*/ 9909 h 10062"/>
                  <a:gd name="connsiteX19" fmla="*/ 9923 w 10000"/>
                  <a:gd name="connsiteY19" fmla="*/ 10062 h 10062"/>
                  <a:gd name="connsiteX20" fmla="*/ 9287 w 10000"/>
                  <a:gd name="connsiteY20" fmla="*/ 2880 h 10062"/>
                  <a:gd name="connsiteX21" fmla="*/ 6327 w 10000"/>
                  <a:gd name="connsiteY21" fmla="*/ 313 h 10062"/>
                  <a:gd name="connsiteX22" fmla="*/ 4800 w 10000"/>
                  <a:gd name="connsiteY22" fmla="*/ 63 h 10062"/>
                  <a:gd name="connsiteX23" fmla="*/ 3661 w 10000"/>
                  <a:gd name="connsiteY23" fmla="*/ 506 h 10062"/>
                  <a:gd name="connsiteX24" fmla="*/ 3120 w 10000"/>
                  <a:gd name="connsiteY24" fmla="*/ 659 h 10062"/>
                  <a:gd name="connsiteX25" fmla="*/ 2285 w 10000"/>
                  <a:gd name="connsiteY25" fmla="*/ 1238 h 10062"/>
                  <a:gd name="connsiteX26" fmla="*/ 1508 w 10000"/>
                  <a:gd name="connsiteY26" fmla="*/ 1913 h 10062"/>
                  <a:gd name="connsiteX27" fmla="*/ 697 w 10000"/>
                  <a:gd name="connsiteY27" fmla="*/ 2541 h 10062"/>
                  <a:gd name="connsiteX0" fmla="*/ 697 w 10000"/>
                  <a:gd name="connsiteY0" fmla="*/ 2513 h 10034"/>
                  <a:gd name="connsiteX1" fmla="*/ 524 w 10000"/>
                  <a:gd name="connsiteY1" fmla="*/ 9940 h 10034"/>
                  <a:gd name="connsiteX2" fmla="*/ 930 w 10000"/>
                  <a:gd name="connsiteY2" fmla="*/ 9729 h 10034"/>
                  <a:gd name="connsiteX3" fmla="*/ 1918 w 10000"/>
                  <a:gd name="connsiteY3" fmla="*/ 4799 h 10034"/>
                  <a:gd name="connsiteX4" fmla="*/ 2027 w 10000"/>
                  <a:gd name="connsiteY4" fmla="*/ 6512 h 10034"/>
                  <a:gd name="connsiteX5" fmla="*/ 2964 w 10000"/>
                  <a:gd name="connsiteY5" fmla="*/ 4348 h 10034"/>
                  <a:gd name="connsiteX6" fmla="*/ 2929 w 10000"/>
                  <a:gd name="connsiteY6" fmla="*/ 5403 h 10034"/>
                  <a:gd name="connsiteX7" fmla="*/ 3228 w 10000"/>
                  <a:gd name="connsiteY7" fmla="*/ 6546 h 10034"/>
                  <a:gd name="connsiteX8" fmla="*/ 4361 w 10000"/>
                  <a:gd name="connsiteY8" fmla="*/ 3574 h 10034"/>
                  <a:gd name="connsiteX9" fmla="*/ 4237 w 10000"/>
                  <a:gd name="connsiteY9" fmla="*/ 6840 h 10034"/>
                  <a:gd name="connsiteX10" fmla="*/ 5247 w 10000"/>
                  <a:gd name="connsiteY10" fmla="*/ 3684 h 10034"/>
                  <a:gd name="connsiteX11" fmla="*/ 5633 w 10000"/>
                  <a:gd name="connsiteY11" fmla="*/ 6983 h 10034"/>
                  <a:gd name="connsiteX12" fmla="*/ 6300 w 10000"/>
                  <a:gd name="connsiteY12" fmla="*/ 3325 h 10034"/>
                  <a:gd name="connsiteX13" fmla="*/ 6640 w 10000"/>
                  <a:gd name="connsiteY13" fmla="*/ 6616 h 10034"/>
                  <a:gd name="connsiteX14" fmla="*/ 7228 w 10000"/>
                  <a:gd name="connsiteY14" fmla="*/ 4451 h 10034"/>
                  <a:gd name="connsiteX15" fmla="*/ 7907 w 10000"/>
                  <a:gd name="connsiteY15" fmla="*/ 6919 h 10034"/>
                  <a:gd name="connsiteX16" fmla="*/ 8260 w 10000"/>
                  <a:gd name="connsiteY16" fmla="*/ 5216 h 10034"/>
                  <a:gd name="connsiteX17" fmla="*/ 8531 w 10000"/>
                  <a:gd name="connsiteY17" fmla="*/ 5577 h 10034"/>
                  <a:gd name="connsiteX18" fmla="*/ 9515 w 10000"/>
                  <a:gd name="connsiteY18" fmla="*/ 9881 h 10034"/>
                  <a:gd name="connsiteX19" fmla="*/ 9923 w 10000"/>
                  <a:gd name="connsiteY19" fmla="*/ 10034 h 10034"/>
                  <a:gd name="connsiteX20" fmla="*/ 9287 w 10000"/>
                  <a:gd name="connsiteY20" fmla="*/ 2852 h 10034"/>
                  <a:gd name="connsiteX21" fmla="*/ 6107 w 10000"/>
                  <a:gd name="connsiteY21" fmla="*/ 362 h 10034"/>
                  <a:gd name="connsiteX22" fmla="*/ 4800 w 10000"/>
                  <a:gd name="connsiteY22" fmla="*/ 35 h 10034"/>
                  <a:gd name="connsiteX23" fmla="*/ 3661 w 10000"/>
                  <a:gd name="connsiteY23" fmla="*/ 478 h 10034"/>
                  <a:gd name="connsiteX24" fmla="*/ 3120 w 10000"/>
                  <a:gd name="connsiteY24" fmla="*/ 631 h 10034"/>
                  <a:gd name="connsiteX25" fmla="*/ 2285 w 10000"/>
                  <a:gd name="connsiteY25" fmla="*/ 1210 h 10034"/>
                  <a:gd name="connsiteX26" fmla="*/ 1508 w 10000"/>
                  <a:gd name="connsiteY26" fmla="*/ 1885 h 10034"/>
                  <a:gd name="connsiteX27" fmla="*/ 697 w 10000"/>
                  <a:gd name="connsiteY27" fmla="*/ 2513 h 10034"/>
                  <a:gd name="connsiteX0" fmla="*/ 697 w 10000"/>
                  <a:gd name="connsiteY0" fmla="*/ 2478 h 9999"/>
                  <a:gd name="connsiteX1" fmla="*/ 524 w 10000"/>
                  <a:gd name="connsiteY1" fmla="*/ 9905 h 9999"/>
                  <a:gd name="connsiteX2" fmla="*/ 930 w 10000"/>
                  <a:gd name="connsiteY2" fmla="*/ 9694 h 9999"/>
                  <a:gd name="connsiteX3" fmla="*/ 1918 w 10000"/>
                  <a:gd name="connsiteY3" fmla="*/ 4764 h 9999"/>
                  <a:gd name="connsiteX4" fmla="*/ 2027 w 10000"/>
                  <a:gd name="connsiteY4" fmla="*/ 6477 h 9999"/>
                  <a:gd name="connsiteX5" fmla="*/ 2964 w 10000"/>
                  <a:gd name="connsiteY5" fmla="*/ 4313 h 9999"/>
                  <a:gd name="connsiteX6" fmla="*/ 2929 w 10000"/>
                  <a:gd name="connsiteY6" fmla="*/ 5368 h 9999"/>
                  <a:gd name="connsiteX7" fmla="*/ 3228 w 10000"/>
                  <a:gd name="connsiteY7" fmla="*/ 6511 h 9999"/>
                  <a:gd name="connsiteX8" fmla="*/ 4361 w 10000"/>
                  <a:gd name="connsiteY8" fmla="*/ 3539 h 9999"/>
                  <a:gd name="connsiteX9" fmla="*/ 4237 w 10000"/>
                  <a:gd name="connsiteY9" fmla="*/ 6805 h 9999"/>
                  <a:gd name="connsiteX10" fmla="*/ 5247 w 10000"/>
                  <a:gd name="connsiteY10" fmla="*/ 3649 h 9999"/>
                  <a:gd name="connsiteX11" fmla="*/ 5633 w 10000"/>
                  <a:gd name="connsiteY11" fmla="*/ 6948 h 9999"/>
                  <a:gd name="connsiteX12" fmla="*/ 6300 w 10000"/>
                  <a:gd name="connsiteY12" fmla="*/ 3290 h 9999"/>
                  <a:gd name="connsiteX13" fmla="*/ 6640 w 10000"/>
                  <a:gd name="connsiteY13" fmla="*/ 6581 h 9999"/>
                  <a:gd name="connsiteX14" fmla="*/ 7228 w 10000"/>
                  <a:gd name="connsiteY14" fmla="*/ 4416 h 9999"/>
                  <a:gd name="connsiteX15" fmla="*/ 7907 w 10000"/>
                  <a:gd name="connsiteY15" fmla="*/ 6884 h 9999"/>
                  <a:gd name="connsiteX16" fmla="*/ 8260 w 10000"/>
                  <a:gd name="connsiteY16" fmla="*/ 5181 h 9999"/>
                  <a:gd name="connsiteX17" fmla="*/ 8531 w 10000"/>
                  <a:gd name="connsiteY17" fmla="*/ 5542 h 9999"/>
                  <a:gd name="connsiteX18" fmla="*/ 9515 w 10000"/>
                  <a:gd name="connsiteY18" fmla="*/ 9846 h 9999"/>
                  <a:gd name="connsiteX19" fmla="*/ 9923 w 10000"/>
                  <a:gd name="connsiteY19" fmla="*/ 9999 h 9999"/>
                  <a:gd name="connsiteX20" fmla="*/ 9287 w 10000"/>
                  <a:gd name="connsiteY20" fmla="*/ 2817 h 9999"/>
                  <a:gd name="connsiteX21" fmla="*/ 6107 w 10000"/>
                  <a:gd name="connsiteY21" fmla="*/ 327 h 9999"/>
                  <a:gd name="connsiteX22" fmla="*/ 4800 w 10000"/>
                  <a:gd name="connsiteY22" fmla="*/ 0 h 9999"/>
                  <a:gd name="connsiteX23" fmla="*/ 3661 w 10000"/>
                  <a:gd name="connsiteY23" fmla="*/ 443 h 9999"/>
                  <a:gd name="connsiteX24" fmla="*/ 3120 w 10000"/>
                  <a:gd name="connsiteY24" fmla="*/ 596 h 9999"/>
                  <a:gd name="connsiteX25" fmla="*/ 2285 w 10000"/>
                  <a:gd name="connsiteY25" fmla="*/ 1175 h 9999"/>
                  <a:gd name="connsiteX26" fmla="*/ 1508 w 10000"/>
                  <a:gd name="connsiteY26" fmla="*/ 1850 h 9999"/>
                  <a:gd name="connsiteX27" fmla="*/ 697 w 10000"/>
                  <a:gd name="connsiteY27" fmla="*/ 2478 h 9999"/>
                  <a:gd name="connsiteX0" fmla="*/ 697 w 10000"/>
                  <a:gd name="connsiteY0" fmla="*/ 2478 h 10000"/>
                  <a:gd name="connsiteX1" fmla="*/ 524 w 10000"/>
                  <a:gd name="connsiteY1" fmla="*/ 9906 h 10000"/>
                  <a:gd name="connsiteX2" fmla="*/ 930 w 10000"/>
                  <a:gd name="connsiteY2" fmla="*/ 9695 h 10000"/>
                  <a:gd name="connsiteX3" fmla="*/ 1918 w 10000"/>
                  <a:gd name="connsiteY3" fmla="*/ 4764 h 10000"/>
                  <a:gd name="connsiteX4" fmla="*/ 2027 w 10000"/>
                  <a:gd name="connsiteY4" fmla="*/ 6478 h 10000"/>
                  <a:gd name="connsiteX5" fmla="*/ 2964 w 10000"/>
                  <a:gd name="connsiteY5" fmla="*/ 4313 h 10000"/>
                  <a:gd name="connsiteX6" fmla="*/ 2929 w 10000"/>
                  <a:gd name="connsiteY6" fmla="*/ 5369 h 10000"/>
                  <a:gd name="connsiteX7" fmla="*/ 3228 w 10000"/>
                  <a:gd name="connsiteY7" fmla="*/ 6512 h 10000"/>
                  <a:gd name="connsiteX8" fmla="*/ 4361 w 10000"/>
                  <a:gd name="connsiteY8" fmla="*/ 3539 h 10000"/>
                  <a:gd name="connsiteX9" fmla="*/ 4237 w 10000"/>
                  <a:gd name="connsiteY9" fmla="*/ 6806 h 10000"/>
                  <a:gd name="connsiteX10" fmla="*/ 5247 w 10000"/>
                  <a:gd name="connsiteY10" fmla="*/ 3649 h 10000"/>
                  <a:gd name="connsiteX11" fmla="*/ 5633 w 10000"/>
                  <a:gd name="connsiteY11" fmla="*/ 6949 h 10000"/>
                  <a:gd name="connsiteX12" fmla="*/ 6300 w 10000"/>
                  <a:gd name="connsiteY12" fmla="*/ 3290 h 10000"/>
                  <a:gd name="connsiteX13" fmla="*/ 6640 w 10000"/>
                  <a:gd name="connsiteY13" fmla="*/ 6582 h 10000"/>
                  <a:gd name="connsiteX14" fmla="*/ 7228 w 10000"/>
                  <a:gd name="connsiteY14" fmla="*/ 4416 h 10000"/>
                  <a:gd name="connsiteX15" fmla="*/ 7907 w 10000"/>
                  <a:gd name="connsiteY15" fmla="*/ 6885 h 10000"/>
                  <a:gd name="connsiteX16" fmla="*/ 8260 w 10000"/>
                  <a:gd name="connsiteY16" fmla="*/ 5182 h 10000"/>
                  <a:gd name="connsiteX17" fmla="*/ 8531 w 10000"/>
                  <a:gd name="connsiteY17" fmla="*/ 5543 h 10000"/>
                  <a:gd name="connsiteX18" fmla="*/ 9515 w 10000"/>
                  <a:gd name="connsiteY18" fmla="*/ 9847 h 10000"/>
                  <a:gd name="connsiteX19" fmla="*/ 9923 w 10000"/>
                  <a:gd name="connsiteY19" fmla="*/ 10000 h 10000"/>
                  <a:gd name="connsiteX20" fmla="*/ 9287 w 10000"/>
                  <a:gd name="connsiteY20" fmla="*/ 2817 h 10000"/>
                  <a:gd name="connsiteX21" fmla="*/ 6869 w 10000"/>
                  <a:gd name="connsiteY21" fmla="*/ 693 h 10000"/>
                  <a:gd name="connsiteX22" fmla="*/ 6107 w 10000"/>
                  <a:gd name="connsiteY22" fmla="*/ 327 h 10000"/>
                  <a:gd name="connsiteX23" fmla="*/ 4800 w 10000"/>
                  <a:gd name="connsiteY23" fmla="*/ 0 h 10000"/>
                  <a:gd name="connsiteX24" fmla="*/ 3661 w 10000"/>
                  <a:gd name="connsiteY24" fmla="*/ 443 h 10000"/>
                  <a:gd name="connsiteX25" fmla="*/ 3120 w 10000"/>
                  <a:gd name="connsiteY25" fmla="*/ 596 h 10000"/>
                  <a:gd name="connsiteX26" fmla="*/ 2285 w 10000"/>
                  <a:gd name="connsiteY26" fmla="*/ 1175 h 10000"/>
                  <a:gd name="connsiteX27" fmla="*/ 1508 w 10000"/>
                  <a:gd name="connsiteY27" fmla="*/ 1850 h 10000"/>
                  <a:gd name="connsiteX28" fmla="*/ 697 w 10000"/>
                  <a:gd name="connsiteY28" fmla="*/ 2478 h 10000"/>
                  <a:gd name="connsiteX0" fmla="*/ 697 w 10000"/>
                  <a:gd name="connsiteY0" fmla="*/ 2478 h 10000"/>
                  <a:gd name="connsiteX1" fmla="*/ 524 w 10000"/>
                  <a:gd name="connsiteY1" fmla="*/ 9906 h 10000"/>
                  <a:gd name="connsiteX2" fmla="*/ 930 w 10000"/>
                  <a:gd name="connsiteY2" fmla="*/ 9695 h 10000"/>
                  <a:gd name="connsiteX3" fmla="*/ 1918 w 10000"/>
                  <a:gd name="connsiteY3" fmla="*/ 4764 h 10000"/>
                  <a:gd name="connsiteX4" fmla="*/ 2027 w 10000"/>
                  <a:gd name="connsiteY4" fmla="*/ 6478 h 10000"/>
                  <a:gd name="connsiteX5" fmla="*/ 2964 w 10000"/>
                  <a:gd name="connsiteY5" fmla="*/ 4313 h 10000"/>
                  <a:gd name="connsiteX6" fmla="*/ 2929 w 10000"/>
                  <a:gd name="connsiteY6" fmla="*/ 5369 h 10000"/>
                  <a:gd name="connsiteX7" fmla="*/ 3228 w 10000"/>
                  <a:gd name="connsiteY7" fmla="*/ 6512 h 10000"/>
                  <a:gd name="connsiteX8" fmla="*/ 4361 w 10000"/>
                  <a:gd name="connsiteY8" fmla="*/ 3539 h 10000"/>
                  <a:gd name="connsiteX9" fmla="*/ 4237 w 10000"/>
                  <a:gd name="connsiteY9" fmla="*/ 6806 h 10000"/>
                  <a:gd name="connsiteX10" fmla="*/ 5247 w 10000"/>
                  <a:gd name="connsiteY10" fmla="*/ 3649 h 10000"/>
                  <a:gd name="connsiteX11" fmla="*/ 5633 w 10000"/>
                  <a:gd name="connsiteY11" fmla="*/ 6949 h 10000"/>
                  <a:gd name="connsiteX12" fmla="*/ 6300 w 10000"/>
                  <a:gd name="connsiteY12" fmla="*/ 3290 h 10000"/>
                  <a:gd name="connsiteX13" fmla="*/ 6640 w 10000"/>
                  <a:gd name="connsiteY13" fmla="*/ 6582 h 10000"/>
                  <a:gd name="connsiteX14" fmla="*/ 7228 w 10000"/>
                  <a:gd name="connsiteY14" fmla="*/ 4416 h 10000"/>
                  <a:gd name="connsiteX15" fmla="*/ 7907 w 10000"/>
                  <a:gd name="connsiteY15" fmla="*/ 6885 h 10000"/>
                  <a:gd name="connsiteX16" fmla="*/ 8260 w 10000"/>
                  <a:gd name="connsiteY16" fmla="*/ 5182 h 10000"/>
                  <a:gd name="connsiteX17" fmla="*/ 8531 w 10000"/>
                  <a:gd name="connsiteY17" fmla="*/ 5543 h 10000"/>
                  <a:gd name="connsiteX18" fmla="*/ 9515 w 10000"/>
                  <a:gd name="connsiteY18" fmla="*/ 9847 h 10000"/>
                  <a:gd name="connsiteX19" fmla="*/ 9923 w 10000"/>
                  <a:gd name="connsiteY19" fmla="*/ 10000 h 10000"/>
                  <a:gd name="connsiteX20" fmla="*/ 9287 w 10000"/>
                  <a:gd name="connsiteY20" fmla="*/ 2817 h 10000"/>
                  <a:gd name="connsiteX21" fmla="*/ 6869 w 10000"/>
                  <a:gd name="connsiteY21" fmla="*/ 693 h 10000"/>
                  <a:gd name="connsiteX22" fmla="*/ 6107 w 10000"/>
                  <a:gd name="connsiteY22" fmla="*/ 327 h 10000"/>
                  <a:gd name="connsiteX23" fmla="*/ 4800 w 10000"/>
                  <a:gd name="connsiteY23" fmla="*/ 0 h 10000"/>
                  <a:gd name="connsiteX24" fmla="*/ 3661 w 10000"/>
                  <a:gd name="connsiteY24" fmla="*/ 443 h 10000"/>
                  <a:gd name="connsiteX25" fmla="*/ 3120 w 10000"/>
                  <a:gd name="connsiteY25" fmla="*/ 596 h 10000"/>
                  <a:gd name="connsiteX26" fmla="*/ 2285 w 10000"/>
                  <a:gd name="connsiteY26" fmla="*/ 1175 h 10000"/>
                  <a:gd name="connsiteX27" fmla="*/ 1508 w 10000"/>
                  <a:gd name="connsiteY27" fmla="*/ 1850 h 10000"/>
                  <a:gd name="connsiteX28" fmla="*/ 697 w 10000"/>
                  <a:gd name="connsiteY28" fmla="*/ 2478 h 10000"/>
                  <a:gd name="connsiteX0" fmla="*/ 697 w 10000"/>
                  <a:gd name="connsiteY0" fmla="*/ 2478 h 10000"/>
                  <a:gd name="connsiteX1" fmla="*/ 524 w 10000"/>
                  <a:gd name="connsiteY1" fmla="*/ 9906 h 10000"/>
                  <a:gd name="connsiteX2" fmla="*/ 930 w 10000"/>
                  <a:gd name="connsiteY2" fmla="*/ 9695 h 10000"/>
                  <a:gd name="connsiteX3" fmla="*/ 1918 w 10000"/>
                  <a:gd name="connsiteY3" fmla="*/ 4764 h 10000"/>
                  <a:gd name="connsiteX4" fmla="*/ 2027 w 10000"/>
                  <a:gd name="connsiteY4" fmla="*/ 6478 h 10000"/>
                  <a:gd name="connsiteX5" fmla="*/ 2964 w 10000"/>
                  <a:gd name="connsiteY5" fmla="*/ 4313 h 10000"/>
                  <a:gd name="connsiteX6" fmla="*/ 2929 w 10000"/>
                  <a:gd name="connsiteY6" fmla="*/ 5369 h 10000"/>
                  <a:gd name="connsiteX7" fmla="*/ 3228 w 10000"/>
                  <a:gd name="connsiteY7" fmla="*/ 6512 h 10000"/>
                  <a:gd name="connsiteX8" fmla="*/ 4361 w 10000"/>
                  <a:gd name="connsiteY8" fmla="*/ 3539 h 10000"/>
                  <a:gd name="connsiteX9" fmla="*/ 4237 w 10000"/>
                  <a:gd name="connsiteY9" fmla="*/ 6806 h 10000"/>
                  <a:gd name="connsiteX10" fmla="*/ 5247 w 10000"/>
                  <a:gd name="connsiteY10" fmla="*/ 3649 h 10000"/>
                  <a:gd name="connsiteX11" fmla="*/ 5633 w 10000"/>
                  <a:gd name="connsiteY11" fmla="*/ 6949 h 10000"/>
                  <a:gd name="connsiteX12" fmla="*/ 6300 w 10000"/>
                  <a:gd name="connsiteY12" fmla="*/ 3290 h 10000"/>
                  <a:gd name="connsiteX13" fmla="*/ 6640 w 10000"/>
                  <a:gd name="connsiteY13" fmla="*/ 6582 h 10000"/>
                  <a:gd name="connsiteX14" fmla="*/ 7228 w 10000"/>
                  <a:gd name="connsiteY14" fmla="*/ 4416 h 10000"/>
                  <a:gd name="connsiteX15" fmla="*/ 7907 w 10000"/>
                  <a:gd name="connsiteY15" fmla="*/ 6885 h 10000"/>
                  <a:gd name="connsiteX16" fmla="*/ 8260 w 10000"/>
                  <a:gd name="connsiteY16" fmla="*/ 5182 h 10000"/>
                  <a:gd name="connsiteX17" fmla="*/ 8531 w 10000"/>
                  <a:gd name="connsiteY17" fmla="*/ 5543 h 10000"/>
                  <a:gd name="connsiteX18" fmla="*/ 9515 w 10000"/>
                  <a:gd name="connsiteY18" fmla="*/ 9847 h 10000"/>
                  <a:gd name="connsiteX19" fmla="*/ 9923 w 10000"/>
                  <a:gd name="connsiteY19" fmla="*/ 10000 h 10000"/>
                  <a:gd name="connsiteX20" fmla="*/ 9287 w 10000"/>
                  <a:gd name="connsiteY20" fmla="*/ 2817 h 10000"/>
                  <a:gd name="connsiteX21" fmla="*/ 7719 w 10000"/>
                  <a:gd name="connsiteY21" fmla="*/ 1116 h 10000"/>
                  <a:gd name="connsiteX22" fmla="*/ 6869 w 10000"/>
                  <a:gd name="connsiteY22" fmla="*/ 693 h 10000"/>
                  <a:gd name="connsiteX23" fmla="*/ 6107 w 10000"/>
                  <a:gd name="connsiteY23" fmla="*/ 327 h 10000"/>
                  <a:gd name="connsiteX24" fmla="*/ 4800 w 10000"/>
                  <a:gd name="connsiteY24" fmla="*/ 0 h 10000"/>
                  <a:gd name="connsiteX25" fmla="*/ 3661 w 10000"/>
                  <a:gd name="connsiteY25" fmla="*/ 443 h 10000"/>
                  <a:gd name="connsiteX26" fmla="*/ 3120 w 10000"/>
                  <a:gd name="connsiteY26" fmla="*/ 596 h 10000"/>
                  <a:gd name="connsiteX27" fmla="*/ 2285 w 10000"/>
                  <a:gd name="connsiteY27" fmla="*/ 1175 h 10000"/>
                  <a:gd name="connsiteX28" fmla="*/ 1508 w 10000"/>
                  <a:gd name="connsiteY28" fmla="*/ 1850 h 10000"/>
                  <a:gd name="connsiteX29" fmla="*/ 697 w 10000"/>
                  <a:gd name="connsiteY29" fmla="*/ 2478 h 10000"/>
                  <a:gd name="connsiteX0" fmla="*/ 697 w 10000"/>
                  <a:gd name="connsiteY0" fmla="*/ 2478 h 10000"/>
                  <a:gd name="connsiteX1" fmla="*/ 524 w 10000"/>
                  <a:gd name="connsiteY1" fmla="*/ 9906 h 10000"/>
                  <a:gd name="connsiteX2" fmla="*/ 930 w 10000"/>
                  <a:gd name="connsiteY2" fmla="*/ 9695 h 10000"/>
                  <a:gd name="connsiteX3" fmla="*/ 1918 w 10000"/>
                  <a:gd name="connsiteY3" fmla="*/ 4764 h 10000"/>
                  <a:gd name="connsiteX4" fmla="*/ 2027 w 10000"/>
                  <a:gd name="connsiteY4" fmla="*/ 6478 h 10000"/>
                  <a:gd name="connsiteX5" fmla="*/ 2964 w 10000"/>
                  <a:gd name="connsiteY5" fmla="*/ 4313 h 10000"/>
                  <a:gd name="connsiteX6" fmla="*/ 2929 w 10000"/>
                  <a:gd name="connsiteY6" fmla="*/ 5369 h 10000"/>
                  <a:gd name="connsiteX7" fmla="*/ 3228 w 10000"/>
                  <a:gd name="connsiteY7" fmla="*/ 6512 h 10000"/>
                  <a:gd name="connsiteX8" fmla="*/ 4361 w 10000"/>
                  <a:gd name="connsiteY8" fmla="*/ 3539 h 10000"/>
                  <a:gd name="connsiteX9" fmla="*/ 4237 w 10000"/>
                  <a:gd name="connsiteY9" fmla="*/ 6806 h 10000"/>
                  <a:gd name="connsiteX10" fmla="*/ 5247 w 10000"/>
                  <a:gd name="connsiteY10" fmla="*/ 3649 h 10000"/>
                  <a:gd name="connsiteX11" fmla="*/ 5633 w 10000"/>
                  <a:gd name="connsiteY11" fmla="*/ 6949 h 10000"/>
                  <a:gd name="connsiteX12" fmla="*/ 6300 w 10000"/>
                  <a:gd name="connsiteY12" fmla="*/ 3290 h 10000"/>
                  <a:gd name="connsiteX13" fmla="*/ 6640 w 10000"/>
                  <a:gd name="connsiteY13" fmla="*/ 6582 h 10000"/>
                  <a:gd name="connsiteX14" fmla="*/ 7228 w 10000"/>
                  <a:gd name="connsiteY14" fmla="*/ 4416 h 10000"/>
                  <a:gd name="connsiteX15" fmla="*/ 7907 w 10000"/>
                  <a:gd name="connsiteY15" fmla="*/ 6885 h 10000"/>
                  <a:gd name="connsiteX16" fmla="*/ 8260 w 10000"/>
                  <a:gd name="connsiteY16" fmla="*/ 5182 h 10000"/>
                  <a:gd name="connsiteX17" fmla="*/ 8531 w 10000"/>
                  <a:gd name="connsiteY17" fmla="*/ 5543 h 10000"/>
                  <a:gd name="connsiteX18" fmla="*/ 9515 w 10000"/>
                  <a:gd name="connsiteY18" fmla="*/ 9847 h 10000"/>
                  <a:gd name="connsiteX19" fmla="*/ 9923 w 10000"/>
                  <a:gd name="connsiteY19" fmla="*/ 10000 h 10000"/>
                  <a:gd name="connsiteX20" fmla="*/ 9287 w 10000"/>
                  <a:gd name="connsiteY20" fmla="*/ 2817 h 10000"/>
                  <a:gd name="connsiteX21" fmla="*/ 7719 w 10000"/>
                  <a:gd name="connsiteY21" fmla="*/ 1116 h 10000"/>
                  <a:gd name="connsiteX22" fmla="*/ 6869 w 10000"/>
                  <a:gd name="connsiteY22" fmla="*/ 693 h 10000"/>
                  <a:gd name="connsiteX23" fmla="*/ 6107 w 10000"/>
                  <a:gd name="connsiteY23" fmla="*/ 327 h 10000"/>
                  <a:gd name="connsiteX24" fmla="*/ 4800 w 10000"/>
                  <a:gd name="connsiteY24" fmla="*/ 0 h 10000"/>
                  <a:gd name="connsiteX25" fmla="*/ 3661 w 10000"/>
                  <a:gd name="connsiteY25" fmla="*/ 443 h 10000"/>
                  <a:gd name="connsiteX26" fmla="*/ 3120 w 10000"/>
                  <a:gd name="connsiteY26" fmla="*/ 596 h 10000"/>
                  <a:gd name="connsiteX27" fmla="*/ 2285 w 10000"/>
                  <a:gd name="connsiteY27" fmla="*/ 1175 h 10000"/>
                  <a:gd name="connsiteX28" fmla="*/ 1508 w 10000"/>
                  <a:gd name="connsiteY28" fmla="*/ 1850 h 10000"/>
                  <a:gd name="connsiteX29" fmla="*/ 697 w 10000"/>
                  <a:gd name="connsiteY29" fmla="*/ 2478 h 10000"/>
                  <a:gd name="connsiteX0" fmla="*/ 697 w 10000"/>
                  <a:gd name="connsiteY0" fmla="*/ 2478 h 10000"/>
                  <a:gd name="connsiteX1" fmla="*/ 524 w 10000"/>
                  <a:gd name="connsiteY1" fmla="*/ 9906 h 10000"/>
                  <a:gd name="connsiteX2" fmla="*/ 930 w 10000"/>
                  <a:gd name="connsiteY2" fmla="*/ 9695 h 10000"/>
                  <a:gd name="connsiteX3" fmla="*/ 1918 w 10000"/>
                  <a:gd name="connsiteY3" fmla="*/ 4764 h 10000"/>
                  <a:gd name="connsiteX4" fmla="*/ 2027 w 10000"/>
                  <a:gd name="connsiteY4" fmla="*/ 6478 h 10000"/>
                  <a:gd name="connsiteX5" fmla="*/ 2964 w 10000"/>
                  <a:gd name="connsiteY5" fmla="*/ 4313 h 10000"/>
                  <a:gd name="connsiteX6" fmla="*/ 2929 w 10000"/>
                  <a:gd name="connsiteY6" fmla="*/ 5369 h 10000"/>
                  <a:gd name="connsiteX7" fmla="*/ 3228 w 10000"/>
                  <a:gd name="connsiteY7" fmla="*/ 6512 h 10000"/>
                  <a:gd name="connsiteX8" fmla="*/ 4361 w 10000"/>
                  <a:gd name="connsiteY8" fmla="*/ 3539 h 10000"/>
                  <a:gd name="connsiteX9" fmla="*/ 4237 w 10000"/>
                  <a:gd name="connsiteY9" fmla="*/ 6806 h 10000"/>
                  <a:gd name="connsiteX10" fmla="*/ 5247 w 10000"/>
                  <a:gd name="connsiteY10" fmla="*/ 3649 h 10000"/>
                  <a:gd name="connsiteX11" fmla="*/ 5633 w 10000"/>
                  <a:gd name="connsiteY11" fmla="*/ 6949 h 10000"/>
                  <a:gd name="connsiteX12" fmla="*/ 6300 w 10000"/>
                  <a:gd name="connsiteY12" fmla="*/ 3290 h 10000"/>
                  <a:gd name="connsiteX13" fmla="*/ 6640 w 10000"/>
                  <a:gd name="connsiteY13" fmla="*/ 6582 h 10000"/>
                  <a:gd name="connsiteX14" fmla="*/ 7228 w 10000"/>
                  <a:gd name="connsiteY14" fmla="*/ 4416 h 10000"/>
                  <a:gd name="connsiteX15" fmla="*/ 7907 w 10000"/>
                  <a:gd name="connsiteY15" fmla="*/ 6885 h 10000"/>
                  <a:gd name="connsiteX16" fmla="*/ 8260 w 10000"/>
                  <a:gd name="connsiteY16" fmla="*/ 5182 h 10000"/>
                  <a:gd name="connsiteX17" fmla="*/ 8531 w 10000"/>
                  <a:gd name="connsiteY17" fmla="*/ 5543 h 10000"/>
                  <a:gd name="connsiteX18" fmla="*/ 9515 w 10000"/>
                  <a:gd name="connsiteY18" fmla="*/ 9847 h 10000"/>
                  <a:gd name="connsiteX19" fmla="*/ 9923 w 10000"/>
                  <a:gd name="connsiteY19" fmla="*/ 10000 h 10000"/>
                  <a:gd name="connsiteX20" fmla="*/ 9287 w 10000"/>
                  <a:gd name="connsiteY20" fmla="*/ 2817 h 10000"/>
                  <a:gd name="connsiteX21" fmla="*/ 7719 w 10000"/>
                  <a:gd name="connsiteY21" fmla="*/ 1116 h 10000"/>
                  <a:gd name="connsiteX22" fmla="*/ 6869 w 10000"/>
                  <a:gd name="connsiteY22" fmla="*/ 693 h 10000"/>
                  <a:gd name="connsiteX23" fmla="*/ 6107 w 10000"/>
                  <a:gd name="connsiteY23" fmla="*/ 327 h 10000"/>
                  <a:gd name="connsiteX24" fmla="*/ 4800 w 10000"/>
                  <a:gd name="connsiteY24" fmla="*/ 0 h 10000"/>
                  <a:gd name="connsiteX25" fmla="*/ 3661 w 10000"/>
                  <a:gd name="connsiteY25" fmla="*/ 443 h 10000"/>
                  <a:gd name="connsiteX26" fmla="*/ 3120 w 10000"/>
                  <a:gd name="connsiteY26" fmla="*/ 596 h 10000"/>
                  <a:gd name="connsiteX27" fmla="*/ 2285 w 10000"/>
                  <a:gd name="connsiteY27" fmla="*/ 1175 h 10000"/>
                  <a:gd name="connsiteX28" fmla="*/ 1508 w 10000"/>
                  <a:gd name="connsiteY28" fmla="*/ 1850 h 10000"/>
                  <a:gd name="connsiteX29" fmla="*/ 697 w 10000"/>
                  <a:gd name="connsiteY29" fmla="*/ 2478 h 10000"/>
                  <a:gd name="connsiteX0" fmla="*/ 697 w 10000"/>
                  <a:gd name="connsiteY0" fmla="*/ 2478 h 10000"/>
                  <a:gd name="connsiteX1" fmla="*/ 524 w 10000"/>
                  <a:gd name="connsiteY1" fmla="*/ 9906 h 10000"/>
                  <a:gd name="connsiteX2" fmla="*/ 930 w 10000"/>
                  <a:gd name="connsiteY2" fmla="*/ 9695 h 10000"/>
                  <a:gd name="connsiteX3" fmla="*/ 1918 w 10000"/>
                  <a:gd name="connsiteY3" fmla="*/ 4764 h 10000"/>
                  <a:gd name="connsiteX4" fmla="*/ 2027 w 10000"/>
                  <a:gd name="connsiteY4" fmla="*/ 6478 h 10000"/>
                  <a:gd name="connsiteX5" fmla="*/ 2964 w 10000"/>
                  <a:gd name="connsiteY5" fmla="*/ 4313 h 10000"/>
                  <a:gd name="connsiteX6" fmla="*/ 2929 w 10000"/>
                  <a:gd name="connsiteY6" fmla="*/ 5369 h 10000"/>
                  <a:gd name="connsiteX7" fmla="*/ 3228 w 10000"/>
                  <a:gd name="connsiteY7" fmla="*/ 6512 h 10000"/>
                  <a:gd name="connsiteX8" fmla="*/ 4361 w 10000"/>
                  <a:gd name="connsiteY8" fmla="*/ 3539 h 10000"/>
                  <a:gd name="connsiteX9" fmla="*/ 4237 w 10000"/>
                  <a:gd name="connsiteY9" fmla="*/ 6806 h 10000"/>
                  <a:gd name="connsiteX10" fmla="*/ 5247 w 10000"/>
                  <a:gd name="connsiteY10" fmla="*/ 3649 h 10000"/>
                  <a:gd name="connsiteX11" fmla="*/ 5633 w 10000"/>
                  <a:gd name="connsiteY11" fmla="*/ 6949 h 10000"/>
                  <a:gd name="connsiteX12" fmla="*/ 6300 w 10000"/>
                  <a:gd name="connsiteY12" fmla="*/ 3290 h 10000"/>
                  <a:gd name="connsiteX13" fmla="*/ 6640 w 10000"/>
                  <a:gd name="connsiteY13" fmla="*/ 6582 h 10000"/>
                  <a:gd name="connsiteX14" fmla="*/ 7228 w 10000"/>
                  <a:gd name="connsiteY14" fmla="*/ 4416 h 10000"/>
                  <a:gd name="connsiteX15" fmla="*/ 7907 w 10000"/>
                  <a:gd name="connsiteY15" fmla="*/ 6885 h 10000"/>
                  <a:gd name="connsiteX16" fmla="*/ 8260 w 10000"/>
                  <a:gd name="connsiteY16" fmla="*/ 5182 h 10000"/>
                  <a:gd name="connsiteX17" fmla="*/ 8531 w 10000"/>
                  <a:gd name="connsiteY17" fmla="*/ 5543 h 10000"/>
                  <a:gd name="connsiteX18" fmla="*/ 9515 w 10000"/>
                  <a:gd name="connsiteY18" fmla="*/ 9847 h 10000"/>
                  <a:gd name="connsiteX19" fmla="*/ 9923 w 10000"/>
                  <a:gd name="connsiteY19" fmla="*/ 10000 h 10000"/>
                  <a:gd name="connsiteX20" fmla="*/ 9287 w 10000"/>
                  <a:gd name="connsiteY20" fmla="*/ 2817 h 10000"/>
                  <a:gd name="connsiteX21" fmla="*/ 7719 w 10000"/>
                  <a:gd name="connsiteY21" fmla="*/ 1116 h 10000"/>
                  <a:gd name="connsiteX22" fmla="*/ 6869 w 10000"/>
                  <a:gd name="connsiteY22" fmla="*/ 693 h 10000"/>
                  <a:gd name="connsiteX23" fmla="*/ 6107 w 10000"/>
                  <a:gd name="connsiteY23" fmla="*/ 327 h 10000"/>
                  <a:gd name="connsiteX24" fmla="*/ 4800 w 10000"/>
                  <a:gd name="connsiteY24" fmla="*/ 0 h 10000"/>
                  <a:gd name="connsiteX25" fmla="*/ 3661 w 10000"/>
                  <a:gd name="connsiteY25" fmla="*/ 443 h 10000"/>
                  <a:gd name="connsiteX26" fmla="*/ 3120 w 10000"/>
                  <a:gd name="connsiteY26" fmla="*/ 596 h 10000"/>
                  <a:gd name="connsiteX27" fmla="*/ 2285 w 10000"/>
                  <a:gd name="connsiteY27" fmla="*/ 1175 h 10000"/>
                  <a:gd name="connsiteX28" fmla="*/ 1508 w 10000"/>
                  <a:gd name="connsiteY28" fmla="*/ 1850 h 10000"/>
                  <a:gd name="connsiteX29" fmla="*/ 697 w 10000"/>
                  <a:gd name="connsiteY29" fmla="*/ 2478 h 10000"/>
                  <a:gd name="connsiteX0" fmla="*/ 697 w 10000"/>
                  <a:gd name="connsiteY0" fmla="*/ 2478 h 10000"/>
                  <a:gd name="connsiteX1" fmla="*/ 524 w 10000"/>
                  <a:gd name="connsiteY1" fmla="*/ 9906 h 10000"/>
                  <a:gd name="connsiteX2" fmla="*/ 930 w 10000"/>
                  <a:gd name="connsiteY2" fmla="*/ 9695 h 10000"/>
                  <a:gd name="connsiteX3" fmla="*/ 1918 w 10000"/>
                  <a:gd name="connsiteY3" fmla="*/ 4764 h 10000"/>
                  <a:gd name="connsiteX4" fmla="*/ 2027 w 10000"/>
                  <a:gd name="connsiteY4" fmla="*/ 6478 h 10000"/>
                  <a:gd name="connsiteX5" fmla="*/ 2964 w 10000"/>
                  <a:gd name="connsiteY5" fmla="*/ 4313 h 10000"/>
                  <a:gd name="connsiteX6" fmla="*/ 2929 w 10000"/>
                  <a:gd name="connsiteY6" fmla="*/ 5369 h 10000"/>
                  <a:gd name="connsiteX7" fmla="*/ 3228 w 10000"/>
                  <a:gd name="connsiteY7" fmla="*/ 6512 h 10000"/>
                  <a:gd name="connsiteX8" fmla="*/ 4361 w 10000"/>
                  <a:gd name="connsiteY8" fmla="*/ 3539 h 10000"/>
                  <a:gd name="connsiteX9" fmla="*/ 5247 w 10000"/>
                  <a:gd name="connsiteY9" fmla="*/ 3649 h 10000"/>
                  <a:gd name="connsiteX10" fmla="*/ 5633 w 10000"/>
                  <a:gd name="connsiteY10" fmla="*/ 6949 h 10000"/>
                  <a:gd name="connsiteX11" fmla="*/ 6300 w 10000"/>
                  <a:gd name="connsiteY11" fmla="*/ 3290 h 10000"/>
                  <a:gd name="connsiteX12" fmla="*/ 6640 w 10000"/>
                  <a:gd name="connsiteY12" fmla="*/ 6582 h 10000"/>
                  <a:gd name="connsiteX13" fmla="*/ 7228 w 10000"/>
                  <a:gd name="connsiteY13" fmla="*/ 4416 h 10000"/>
                  <a:gd name="connsiteX14" fmla="*/ 7907 w 10000"/>
                  <a:gd name="connsiteY14" fmla="*/ 6885 h 10000"/>
                  <a:gd name="connsiteX15" fmla="*/ 8260 w 10000"/>
                  <a:gd name="connsiteY15" fmla="*/ 5182 h 10000"/>
                  <a:gd name="connsiteX16" fmla="*/ 8531 w 10000"/>
                  <a:gd name="connsiteY16" fmla="*/ 5543 h 10000"/>
                  <a:gd name="connsiteX17" fmla="*/ 9515 w 10000"/>
                  <a:gd name="connsiteY17" fmla="*/ 9847 h 10000"/>
                  <a:gd name="connsiteX18" fmla="*/ 9923 w 10000"/>
                  <a:gd name="connsiteY18" fmla="*/ 10000 h 10000"/>
                  <a:gd name="connsiteX19" fmla="*/ 9287 w 10000"/>
                  <a:gd name="connsiteY19" fmla="*/ 2817 h 10000"/>
                  <a:gd name="connsiteX20" fmla="*/ 7719 w 10000"/>
                  <a:gd name="connsiteY20" fmla="*/ 1116 h 10000"/>
                  <a:gd name="connsiteX21" fmla="*/ 6869 w 10000"/>
                  <a:gd name="connsiteY21" fmla="*/ 693 h 10000"/>
                  <a:gd name="connsiteX22" fmla="*/ 6107 w 10000"/>
                  <a:gd name="connsiteY22" fmla="*/ 327 h 10000"/>
                  <a:gd name="connsiteX23" fmla="*/ 4800 w 10000"/>
                  <a:gd name="connsiteY23" fmla="*/ 0 h 10000"/>
                  <a:gd name="connsiteX24" fmla="*/ 3661 w 10000"/>
                  <a:gd name="connsiteY24" fmla="*/ 443 h 10000"/>
                  <a:gd name="connsiteX25" fmla="*/ 3120 w 10000"/>
                  <a:gd name="connsiteY25" fmla="*/ 596 h 10000"/>
                  <a:gd name="connsiteX26" fmla="*/ 2285 w 10000"/>
                  <a:gd name="connsiteY26" fmla="*/ 1175 h 10000"/>
                  <a:gd name="connsiteX27" fmla="*/ 1508 w 10000"/>
                  <a:gd name="connsiteY27" fmla="*/ 1850 h 10000"/>
                  <a:gd name="connsiteX28" fmla="*/ 697 w 10000"/>
                  <a:gd name="connsiteY28" fmla="*/ 2478 h 10000"/>
                  <a:gd name="connsiteX0" fmla="*/ 697 w 10000"/>
                  <a:gd name="connsiteY0" fmla="*/ 2478 h 10000"/>
                  <a:gd name="connsiteX1" fmla="*/ 524 w 10000"/>
                  <a:gd name="connsiteY1" fmla="*/ 9906 h 10000"/>
                  <a:gd name="connsiteX2" fmla="*/ 930 w 10000"/>
                  <a:gd name="connsiteY2" fmla="*/ 9695 h 10000"/>
                  <a:gd name="connsiteX3" fmla="*/ 1918 w 10000"/>
                  <a:gd name="connsiteY3" fmla="*/ 4764 h 10000"/>
                  <a:gd name="connsiteX4" fmla="*/ 2027 w 10000"/>
                  <a:gd name="connsiteY4" fmla="*/ 6478 h 10000"/>
                  <a:gd name="connsiteX5" fmla="*/ 2964 w 10000"/>
                  <a:gd name="connsiteY5" fmla="*/ 4313 h 10000"/>
                  <a:gd name="connsiteX6" fmla="*/ 2929 w 10000"/>
                  <a:gd name="connsiteY6" fmla="*/ 5369 h 10000"/>
                  <a:gd name="connsiteX7" fmla="*/ 4361 w 10000"/>
                  <a:gd name="connsiteY7" fmla="*/ 3539 h 10000"/>
                  <a:gd name="connsiteX8" fmla="*/ 5247 w 10000"/>
                  <a:gd name="connsiteY8" fmla="*/ 3649 h 10000"/>
                  <a:gd name="connsiteX9" fmla="*/ 5633 w 10000"/>
                  <a:gd name="connsiteY9" fmla="*/ 6949 h 10000"/>
                  <a:gd name="connsiteX10" fmla="*/ 6300 w 10000"/>
                  <a:gd name="connsiteY10" fmla="*/ 3290 h 10000"/>
                  <a:gd name="connsiteX11" fmla="*/ 6640 w 10000"/>
                  <a:gd name="connsiteY11" fmla="*/ 6582 h 10000"/>
                  <a:gd name="connsiteX12" fmla="*/ 7228 w 10000"/>
                  <a:gd name="connsiteY12" fmla="*/ 4416 h 10000"/>
                  <a:gd name="connsiteX13" fmla="*/ 7907 w 10000"/>
                  <a:gd name="connsiteY13" fmla="*/ 6885 h 10000"/>
                  <a:gd name="connsiteX14" fmla="*/ 8260 w 10000"/>
                  <a:gd name="connsiteY14" fmla="*/ 5182 h 10000"/>
                  <a:gd name="connsiteX15" fmla="*/ 8531 w 10000"/>
                  <a:gd name="connsiteY15" fmla="*/ 5543 h 10000"/>
                  <a:gd name="connsiteX16" fmla="*/ 9515 w 10000"/>
                  <a:gd name="connsiteY16" fmla="*/ 9847 h 10000"/>
                  <a:gd name="connsiteX17" fmla="*/ 9923 w 10000"/>
                  <a:gd name="connsiteY17" fmla="*/ 10000 h 10000"/>
                  <a:gd name="connsiteX18" fmla="*/ 9287 w 10000"/>
                  <a:gd name="connsiteY18" fmla="*/ 2817 h 10000"/>
                  <a:gd name="connsiteX19" fmla="*/ 7719 w 10000"/>
                  <a:gd name="connsiteY19" fmla="*/ 1116 h 10000"/>
                  <a:gd name="connsiteX20" fmla="*/ 6869 w 10000"/>
                  <a:gd name="connsiteY20" fmla="*/ 693 h 10000"/>
                  <a:gd name="connsiteX21" fmla="*/ 6107 w 10000"/>
                  <a:gd name="connsiteY21" fmla="*/ 327 h 10000"/>
                  <a:gd name="connsiteX22" fmla="*/ 4800 w 10000"/>
                  <a:gd name="connsiteY22" fmla="*/ 0 h 10000"/>
                  <a:gd name="connsiteX23" fmla="*/ 3661 w 10000"/>
                  <a:gd name="connsiteY23" fmla="*/ 443 h 10000"/>
                  <a:gd name="connsiteX24" fmla="*/ 3120 w 10000"/>
                  <a:gd name="connsiteY24" fmla="*/ 596 h 10000"/>
                  <a:gd name="connsiteX25" fmla="*/ 2285 w 10000"/>
                  <a:gd name="connsiteY25" fmla="*/ 1175 h 10000"/>
                  <a:gd name="connsiteX26" fmla="*/ 1508 w 10000"/>
                  <a:gd name="connsiteY26" fmla="*/ 1850 h 10000"/>
                  <a:gd name="connsiteX27" fmla="*/ 697 w 10000"/>
                  <a:gd name="connsiteY27" fmla="*/ 2478 h 10000"/>
                  <a:gd name="connsiteX0" fmla="*/ 697 w 10000"/>
                  <a:gd name="connsiteY0" fmla="*/ 2478 h 10000"/>
                  <a:gd name="connsiteX1" fmla="*/ 524 w 10000"/>
                  <a:gd name="connsiteY1" fmla="*/ 9906 h 10000"/>
                  <a:gd name="connsiteX2" fmla="*/ 930 w 10000"/>
                  <a:gd name="connsiteY2" fmla="*/ 9695 h 10000"/>
                  <a:gd name="connsiteX3" fmla="*/ 1918 w 10000"/>
                  <a:gd name="connsiteY3" fmla="*/ 4764 h 10000"/>
                  <a:gd name="connsiteX4" fmla="*/ 2964 w 10000"/>
                  <a:gd name="connsiteY4" fmla="*/ 4313 h 10000"/>
                  <a:gd name="connsiteX5" fmla="*/ 2929 w 10000"/>
                  <a:gd name="connsiteY5" fmla="*/ 5369 h 10000"/>
                  <a:gd name="connsiteX6" fmla="*/ 4361 w 10000"/>
                  <a:gd name="connsiteY6" fmla="*/ 3539 h 10000"/>
                  <a:gd name="connsiteX7" fmla="*/ 5247 w 10000"/>
                  <a:gd name="connsiteY7" fmla="*/ 3649 h 10000"/>
                  <a:gd name="connsiteX8" fmla="*/ 5633 w 10000"/>
                  <a:gd name="connsiteY8" fmla="*/ 6949 h 10000"/>
                  <a:gd name="connsiteX9" fmla="*/ 6300 w 10000"/>
                  <a:gd name="connsiteY9" fmla="*/ 3290 h 10000"/>
                  <a:gd name="connsiteX10" fmla="*/ 6640 w 10000"/>
                  <a:gd name="connsiteY10" fmla="*/ 6582 h 10000"/>
                  <a:gd name="connsiteX11" fmla="*/ 7228 w 10000"/>
                  <a:gd name="connsiteY11" fmla="*/ 4416 h 10000"/>
                  <a:gd name="connsiteX12" fmla="*/ 7907 w 10000"/>
                  <a:gd name="connsiteY12" fmla="*/ 6885 h 10000"/>
                  <a:gd name="connsiteX13" fmla="*/ 8260 w 10000"/>
                  <a:gd name="connsiteY13" fmla="*/ 5182 h 10000"/>
                  <a:gd name="connsiteX14" fmla="*/ 8531 w 10000"/>
                  <a:gd name="connsiteY14" fmla="*/ 5543 h 10000"/>
                  <a:gd name="connsiteX15" fmla="*/ 9515 w 10000"/>
                  <a:gd name="connsiteY15" fmla="*/ 9847 h 10000"/>
                  <a:gd name="connsiteX16" fmla="*/ 9923 w 10000"/>
                  <a:gd name="connsiteY16" fmla="*/ 10000 h 10000"/>
                  <a:gd name="connsiteX17" fmla="*/ 9287 w 10000"/>
                  <a:gd name="connsiteY17" fmla="*/ 2817 h 10000"/>
                  <a:gd name="connsiteX18" fmla="*/ 7719 w 10000"/>
                  <a:gd name="connsiteY18" fmla="*/ 1116 h 10000"/>
                  <a:gd name="connsiteX19" fmla="*/ 6869 w 10000"/>
                  <a:gd name="connsiteY19" fmla="*/ 693 h 10000"/>
                  <a:gd name="connsiteX20" fmla="*/ 6107 w 10000"/>
                  <a:gd name="connsiteY20" fmla="*/ 327 h 10000"/>
                  <a:gd name="connsiteX21" fmla="*/ 4800 w 10000"/>
                  <a:gd name="connsiteY21" fmla="*/ 0 h 10000"/>
                  <a:gd name="connsiteX22" fmla="*/ 3661 w 10000"/>
                  <a:gd name="connsiteY22" fmla="*/ 443 h 10000"/>
                  <a:gd name="connsiteX23" fmla="*/ 3120 w 10000"/>
                  <a:gd name="connsiteY23" fmla="*/ 596 h 10000"/>
                  <a:gd name="connsiteX24" fmla="*/ 2285 w 10000"/>
                  <a:gd name="connsiteY24" fmla="*/ 1175 h 10000"/>
                  <a:gd name="connsiteX25" fmla="*/ 1508 w 10000"/>
                  <a:gd name="connsiteY25" fmla="*/ 1850 h 10000"/>
                  <a:gd name="connsiteX26" fmla="*/ 697 w 10000"/>
                  <a:gd name="connsiteY26" fmla="*/ 2478 h 10000"/>
                  <a:gd name="connsiteX0" fmla="*/ 697 w 10000"/>
                  <a:gd name="connsiteY0" fmla="*/ 2478 h 10000"/>
                  <a:gd name="connsiteX1" fmla="*/ 524 w 10000"/>
                  <a:gd name="connsiteY1" fmla="*/ 9906 h 10000"/>
                  <a:gd name="connsiteX2" fmla="*/ 930 w 10000"/>
                  <a:gd name="connsiteY2" fmla="*/ 9695 h 10000"/>
                  <a:gd name="connsiteX3" fmla="*/ 1918 w 10000"/>
                  <a:gd name="connsiteY3" fmla="*/ 4764 h 10000"/>
                  <a:gd name="connsiteX4" fmla="*/ 2964 w 10000"/>
                  <a:gd name="connsiteY4" fmla="*/ 4313 h 10000"/>
                  <a:gd name="connsiteX5" fmla="*/ 2929 w 10000"/>
                  <a:gd name="connsiteY5" fmla="*/ 5369 h 10000"/>
                  <a:gd name="connsiteX6" fmla="*/ 4361 w 10000"/>
                  <a:gd name="connsiteY6" fmla="*/ 3539 h 10000"/>
                  <a:gd name="connsiteX7" fmla="*/ 5247 w 10000"/>
                  <a:gd name="connsiteY7" fmla="*/ 3649 h 10000"/>
                  <a:gd name="connsiteX8" fmla="*/ 5633 w 10000"/>
                  <a:gd name="connsiteY8" fmla="*/ 6949 h 10000"/>
                  <a:gd name="connsiteX9" fmla="*/ 6300 w 10000"/>
                  <a:gd name="connsiteY9" fmla="*/ 3290 h 10000"/>
                  <a:gd name="connsiteX10" fmla="*/ 6640 w 10000"/>
                  <a:gd name="connsiteY10" fmla="*/ 6582 h 10000"/>
                  <a:gd name="connsiteX11" fmla="*/ 7228 w 10000"/>
                  <a:gd name="connsiteY11" fmla="*/ 4416 h 10000"/>
                  <a:gd name="connsiteX12" fmla="*/ 7907 w 10000"/>
                  <a:gd name="connsiteY12" fmla="*/ 6885 h 10000"/>
                  <a:gd name="connsiteX13" fmla="*/ 8260 w 10000"/>
                  <a:gd name="connsiteY13" fmla="*/ 5182 h 10000"/>
                  <a:gd name="connsiteX14" fmla="*/ 8531 w 10000"/>
                  <a:gd name="connsiteY14" fmla="*/ 5543 h 10000"/>
                  <a:gd name="connsiteX15" fmla="*/ 9515 w 10000"/>
                  <a:gd name="connsiteY15" fmla="*/ 9847 h 10000"/>
                  <a:gd name="connsiteX16" fmla="*/ 9923 w 10000"/>
                  <a:gd name="connsiteY16" fmla="*/ 10000 h 10000"/>
                  <a:gd name="connsiteX17" fmla="*/ 9287 w 10000"/>
                  <a:gd name="connsiteY17" fmla="*/ 2817 h 10000"/>
                  <a:gd name="connsiteX18" fmla="*/ 7719 w 10000"/>
                  <a:gd name="connsiteY18" fmla="*/ 1116 h 10000"/>
                  <a:gd name="connsiteX19" fmla="*/ 6869 w 10000"/>
                  <a:gd name="connsiteY19" fmla="*/ 693 h 10000"/>
                  <a:gd name="connsiteX20" fmla="*/ 6107 w 10000"/>
                  <a:gd name="connsiteY20" fmla="*/ 327 h 10000"/>
                  <a:gd name="connsiteX21" fmla="*/ 4800 w 10000"/>
                  <a:gd name="connsiteY21" fmla="*/ 0 h 10000"/>
                  <a:gd name="connsiteX22" fmla="*/ 3661 w 10000"/>
                  <a:gd name="connsiteY22" fmla="*/ 443 h 10000"/>
                  <a:gd name="connsiteX23" fmla="*/ 3120 w 10000"/>
                  <a:gd name="connsiteY23" fmla="*/ 596 h 10000"/>
                  <a:gd name="connsiteX24" fmla="*/ 2285 w 10000"/>
                  <a:gd name="connsiteY24" fmla="*/ 1175 h 10000"/>
                  <a:gd name="connsiteX25" fmla="*/ 1508 w 10000"/>
                  <a:gd name="connsiteY25" fmla="*/ 1850 h 10000"/>
                  <a:gd name="connsiteX26" fmla="*/ 697 w 10000"/>
                  <a:gd name="connsiteY26" fmla="*/ 2478 h 10000"/>
                  <a:gd name="connsiteX0" fmla="*/ 697 w 10000"/>
                  <a:gd name="connsiteY0" fmla="*/ 2478 h 10000"/>
                  <a:gd name="connsiteX1" fmla="*/ 524 w 10000"/>
                  <a:gd name="connsiteY1" fmla="*/ 9906 h 10000"/>
                  <a:gd name="connsiteX2" fmla="*/ 930 w 10000"/>
                  <a:gd name="connsiteY2" fmla="*/ 9695 h 10000"/>
                  <a:gd name="connsiteX3" fmla="*/ 1918 w 10000"/>
                  <a:gd name="connsiteY3" fmla="*/ 4764 h 10000"/>
                  <a:gd name="connsiteX4" fmla="*/ 2964 w 10000"/>
                  <a:gd name="connsiteY4" fmla="*/ 4313 h 10000"/>
                  <a:gd name="connsiteX5" fmla="*/ 2929 w 10000"/>
                  <a:gd name="connsiteY5" fmla="*/ 5369 h 10000"/>
                  <a:gd name="connsiteX6" fmla="*/ 4361 w 10000"/>
                  <a:gd name="connsiteY6" fmla="*/ 3539 h 10000"/>
                  <a:gd name="connsiteX7" fmla="*/ 5247 w 10000"/>
                  <a:gd name="connsiteY7" fmla="*/ 3649 h 10000"/>
                  <a:gd name="connsiteX8" fmla="*/ 6300 w 10000"/>
                  <a:gd name="connsiteY8" fmla="*/ 3290 h 10000"/>
                  <a:gd name="connsiteX9" fmla="*/ 6640 w 10000"/>
                  <a:gd name="connsiteY9" fmla="*/ 6582 h 10000"/>
                  <a:gd name="connsiteX10" fmla="*/ 7228 w 10000"/>
                  <a:gd name="connsiteY10" fmla="*/ 4416 h 10000"/>
                  <a:gd name="connsiteX11" fmla="*/ 7907 w 10000"/>
                  <a:gd name="connsiteY11" fmla="*/ 6885 h 10000"/>
                  <a:gd name="connsiteX12" fmla="*/ 8260 w 10000"/>
                  <a:gd name="connsiteY12" fmla="*/ 5182 h 10000"/>
                  <a:gd name="connsiteX13" fmla="*/ 8531 w 10000"/>
                  <a:gd name="connsiteY13" fmla="*/ 5543 h 10000"/>
                  <a:gd name="connsiteX14" fmla="*/ 9515 w 10000"/>
                  <a:gd name="connsiteY14" fmla="*/ 9847 h 10000"/>
                  <a:gd name="connsiteX15" fmla="*/ 9923 w 10000"/>
                  <a:gd name="connsiteY15" fmla="*/ 10000 h 10000"/>
                  <a:gd name="connsiteX16" fmla="*/ 9287 w 10000"/>
                  <a:gd name="connsiteY16" fmla="*/ 2817 h 10000"/>
                  <a:gd name="connsiteX17" fmla="*/ 7719 w 10000"/>
                  <a:gd name="connsiteY17" fmla="*/ 1116 h 10000"/>
                  <a:gd name="connsiteX18" fmla="*/ 6869 w 10000"/>
                  <a:gd name="connsiteY18" fmla="*/ 693 h 10000"/>
                  <a:gd name="connsiteX19" fmla="*/ 6107 w 10000"/>
                  <a:gd name="connsiteY19" fmla="*/ 327 h 10000"/>
                  <a:gd name="connsiteX20" fmla="*/ 4800 w 10000"/>
                  <a:gd name="connsiteY20" fmla="*/ 0 h 10000"/>
                  <a:gd name="connsiteX21" fmla="*/ 3661 w 10000"/>
                  <a:gd name="connsiteY21" fmla="*/ 443 h 10000"/>
                  <a:gd name="connsiteX22" fmla="*/ 3120 w 10000"/>
                  <a:gd name="connsiteY22" fmla="*/ 596 h 10000"/>
                  <a:gd name="connsiteX23" fmla="*/ 2285 w 10000"/>
                  <a:gd name="connsiteY23" fmla="*/ 1175 h 10000"/>
                  <a:gd name="connsiteX24" fmla="*/ 1508 w 10000"/>
                  <a:gd name="connsiteY24" fmla="*/ 1850 h 10000"/>
                  <a:gd name="connsiteX25" fmla="*/ 697 w 10000"/>
                  <a:gd name="connsiteY25" fmla="*/ 2478 h 10000"/>
                  <a:gd name="connsiteX0" fmla="*/ 697 w 10000"/>
                  <a:gd name="connsiteY0" fmla="*/ 2478 h 10000"/>
                  <a:gd name="connsiteX1" fmla="*/ 524 w 10000"/>
                  <a:gd name="connsiteY1" fmla="*/ 9906 h 10000"/>
                  <a:gd name="connsiteX2" fmla="*/ 930 w 10000"/>
                  <a:gd name="connsiteY2" fmla="*/ 9695 h 10000"/>
                  <a:gd name="connsiteX3" fmla="*/ 1918 w 10000"/>
                  <a:gd name="connsiteY3" fmla="*/ 4764 h 10000"/>
                  <a:gd name="connsiteX4" fmla="*/ 2964 w 10000"/>
                  <a:gd name="connsiteY4" fmla="*/ 4313 h 10000"/>
                  <a:gd name="connsiteX5" fmla="*/ 2929 w 10000"/>
                  <a:gd name="connsiteY5" fmla="*/ 5369 h 10000"/>
                  <a:gd name="connsiteX6" fmla="*/ 4361 w 10000"/>
                  <a:gd name="connsiteY6" fmla="*/ 3539 h 10000"/>
                  <a:gd name="connsiteX7" fmla="*/ 5247 w 10000"/>
                  <a:gd name="connsiteY7" fmla="*/ 3649 h 10000"/>
                  <a:gd name="connsiteX8" fmla="*/ 6300 w 10000"/>
                  <a:gd name="connsiteY8" fmla="*/ 3290 h 10000"/>
                  <a:gd name="connsiteX9" fmla="*/ 7228 w 10000"/>
                  <a:gd name="connsiteY9" fmla="*/ 4416 h 10000"/>
                  <a:gd name="connsiteX10" fmla="*/ 7907 w 10000"/>
                  <a:gd name="connsiteY10" fmla="*/ 6885 h 10000"/>
                  <a:gd name="connsiteX11" fmla="*/ 8260 w 10000"/>
                  <a:gd name="connsiteY11" fmla="*/ 5182 h 10000"/>
                  <a:gd name="connsiteX12" fmla="*/ 8531 w 10000"/>
                  <a:gd name="connsiteY12" fmla="*/ 5543 h 10000"/>
                  <a:gd name="connsiteX13" fmla="*/ 9515 w 10000"/>
                  <a:gd name="connsiteY13" fmla="*/ 9847 h 10000"/>
                  <a:gd name="connsiteX14" fmla="*/ 9923 w 10000"/>
                  <a:gd name="connsiteY14" fmla="*/ 10000 h 10000"/>
                  <a:gd name="connsiteX15" fmla="*/ 9287 w 10000"/>
                  <a:gd name="connsiteY15" fmla="*/ 2817 h 10000"/>
                  <a:gd name="connsiteX16" fmla="*/ 7719 w 10000"/>
                  <a:gd name="connsiteY16" fmla="*/ 1116 h 10000"/>
                  <a:gd name="connsiteX17" fmla="*/ 6869 w 10000"/>
                  <a:gd name="connsiteY17" fmla="*/ 693 h 10000"/>
                  <a:gd name="connsiteX18" fmla="*/ 6107 w 10000"/>
                  <a:gd name="connsiteY18" fmla="*/ 327 h 10000"/>
                  <a:gd name="connsiteX19" fmla="*/ 4800 w 10000"/>
                  <a:gd name="connsiteY19" fmla="*/ 0 h 10000"/>
                  <a:gd name="connsiteX20" fmla="*/ 3661 w 10000"/>
                  <a:gd name="connsiteY20" fmla="*/ 443 h 10000"/>
                  <a:gd name="connsiteX21" fmla="*/ 3120 w 10000"/>
                  <a:gd name="connsiteY21" fmla="*/ 596 h 10000"/>
                  <a:gd name="connsiteX22" fmla="*/ 2285 w 10000"/>
                  <a:gd name="connsiteY22" fmla="*/ 1175 h 10000"/>
                  <a:gd name="connsiteX23" fmla="*/ 1508 w 10000"/>
                  <a:gd name="connsiteY23" fmla="*/ 1850 h 10000"/>
                  <a:gd name="connsiteX24" fmla="*/ 697 w 10000"/>
                  <a:gd name="connsiteY24" fmla="*/ 2478 h 10000"/>
                  <a:gd name="connsiteX0" fmla="*/ 697 w 10000"/>
                  <a:gd name="connsiteY0" fmla="*/ 2478 h 10000"/>
                  <a:gd name="connsiteX1" fmla="*/ 524 w 10000"/>
                  <a:gd name="connsiteY1" fmla="*/ 9906 h 10000"/>
                  <a:gd name="connsiteX2" fmla="*/ 930 w 10000"/>
                  <a:gd name="connsiteY2" fmla="*/ 9695 h 10000"/>
                  <a:gd name="connsiteX3" fmla="*/ 1918 w 10000"/>
                  <a:gd name="connsiteY3" fmla="*/ 4764 h 10000"/>
                  <a:gd name="connsiteX4" fmla="*/ 2964 w 10000"/>
                  <a:gd name="connsiteY4" fmla="*/ 4313 h 10000"/>
                  <a:gd name="connsiteX5" fmla="*/ 2929 w 10000"/>
                  <a:gd name="connsiteY5" fmla="*/ 5369 h 10000"/>
                  <a:gd name="connsiteX6" fmla="*/ 4361 w 10000"/>
                  <a:gd name="connsiteY6" fmla="*/ 3539 h 10000"/>
                  <a:gd name="connsiteX7" fmla="*/ 5247 w 10000"/>
                  <a:gd name="connsiteY7" fmla="*/ 3649 h 10000"/>
                  <a:gd name="connsiteX8" fmla="*/ 6300 w 10000"/>
                  <a:gd name="connsiteY8" fmla="*/ 3290 h 10000"/>
                  <a:gd name="connsiteX9" fmla="*/ 7228 w 10000"/>
                  <a:gd name="connsiteY9" fmla="*/ 4416 h 10000"/>
                  <a:gd name="connsiteX10" fmla="*/ 8537 w 10000"/>
                  <a:gd name="connsiteY10" fmla="*/ 6654 h 10000"/>
                  <a:gd name="connsiteX11" fmla="*/ 8260 w 10000"/>
                  <a:gd name="connsiteY11" fmla="*/ 5182 h 10000"/>
                  <a:gd name="connsiteX12" fmla="*/ 8531 w 10000"/>
                  <a:gd name="connsiteY12" fmla="*/ 5543 h 10000"/>
                  <a:gd name="connsiteX13" fmla="*/ 9515 w 10000"/>
                  <a:gd name="connsiteY13" fmla="*/ 9847 h 10000"/>
                  <a:gd name="connsiteX14" fmla="*/ 9923 w 10000"/>
                  <a:gd name="connsiteY14" fmla="*/ 10000 h 10000"/>
                  <a:gd name="connsiteX15" fmla="*/ 9287 w 10000"/>
                  <a:gd name="connsiteY15" fmla="*/ 2817 h 10000"/>
                  <a:gd name="connsiteX16" fmla="*/ 7719 w 10000"/>
                  <a:gd name="connsiteY16" fmla="*/ 1116 h 10000"/>
                  <a:gd name="connsiteX17" fmla="*/ 6869 w 10000"/>
                  <a:gd name="connsiteY17" fmla="*/ 693 h 10000"/>
                  <a:gd name="connsiteX18" fmla="*/ 6107 w 10000"/>
                  <a:gd name="connsiteY18" fmla="*/ 327 h 10000"/>
                  <a:gd name="connsiteX19" fmla="*/ 4800 w 10000"/>
                  <a:gd name="connsiteY19" fmla="*/ 0 h 10000"/>
                  <a:gd name="connsiteX20" fmla="*/ 3661 w 10000"/>
                  <a:gd name="connsiteY20" fmla="*/ 443 h 10000"/>
                  <a:gd name="connsiteX21" fmla="*/ 3120 w 10000"/>
                  <a:gd name="connsiteY21" fmla="*/ 596 h 10000"/>
                  <a:gd name="connsiteX22" fmla="*/ 2285 w 10000"/>
                  <a:gd name="connsiteY22" fmla="*/ 1175 h 10000"/>
                  <a:gd name="connsiteX23" fmla="*/ 1508 w 10000"/>
                  <a:gd name="connsiteY23" fmla="*/ 1850 h 10000"/>
                  <a:gd name="connsiteX24" fmla="*/ 697 w 10000"/>
                  <a:gd name="connsiteY24" fmla="*/ 2478 h 10000"/>
                  <a:gd name="connsiteX0" fmla="*/ 697 w 9894"/>
                  <a:gd name="connsiteY0" fmla="*/ 2478 h 9923"/>
                  <a:gd name="connsiteX1" fmla="*/ 524 w 9894"/>
                  <a:gd name="connsiteY1" fmla="*/ 9906 h 9923"/>
                  <a:gd name="connsiteX2" fmla="*/ 930 w 9894"/>
                  <a:gd name="connsiteY2" fmla="*/ 9695 h 9923"/>
                  <a:gd name="connsiteX3" fmla="*/ 1918 w 9894"/>
                  <a:gd name="connsiteY3" fmla="*/ 4764 h 9923"/>
                  <a:gd name="connsiteX4" fmla="*/ 2964 w 9894"/>
                  <a:gd name="connsiteY4" fmla="*/ 4313 h 9923"/>
                  <a:gd name="connsiteX5" fmla="*/ 2929 w 9894"/>
                  <a:gd name="connsiteY5" fmla="*/ 5369 h 9923"/>
                  <a:gd name="connsiteX6" fmla="*/ 4361 w 9894"/>
                  <a:gd name="connsiteY6" fmla="*/ 3539 h 9923"/>
                  <a:gd name="connsiteX7" fmla="*/ 5247 w 9894"/>
                  <a:gd name="connsiteY7" fmla="*/ 3649 h 9923"/>
                  <a:gd name="connsiteX8" fmla="*/ 6300 w 9894"/>
                  <a:gd name="connsiteY8" fmla="*/ 3290 h 9923"/>
                  <a:gd name="connsiteX9" fmla="*/ 7228 w 9894"/>
                  <a:gd name="connsiteY9" fmla="*/ 4416 h 9923"/>
                  <a:gd name="connsiteX10" fmla="*/ 8537 w 9894"/>
                  <a:gd name="connsiteY10" fmla="*/ 6654 h 9923"/>
                  <a:gd name="connsiteX11" fmla="*/ 8260 w 9894"/>
                  <a:gd name="connsiteY11" fmla="*/ 5182 h 9923"/>
                  <a:gd name="connsiteX12" fmla="*/ 8531 w 9894"/>
                  <a:gd name="connsiteY12" fmla="*/ 5543 h 9923"/>
                  <a:gd name="connsiteX13" fmla="*/ 9515 w 9894"/>
                  <a:gd name="connsiteY13" fmla="*/ 9847 h 9923"/>
                  <a:gd name="connsiteX14" fmla="*/ 9762 w 9894"/>
                  <a:gd name="connsiteY14" fmla="*/ 9923 h 9923"/>
                  <a:gd name="connsiteX15" fmla="*/ 9287 w 9894"/>
                  <a:gd name="connsiteY15" fmla="*/ 2817 h 9923"/>
                  <a:gd name="connsiteX16" fmla="*/ 7719 w 9894"/>
                  <a:gd name="connsiteY16" fmla="*/ 1116 h 9923"/>
                  <a:gd name="connsiteX17" fmla="*/ 6869 w 9894"/>
                  <a:gd name="connsiteY17" fmla="*/ 693 h 9923"/>
                  <a:gd name="connsiteX18" fmla="*/ 6107 w 9894"/>
                  <a:gd name="connsiteY18" fmla="*/ 327 h 9923"/>
                  <a:gd name="connsiteX19" fmla="*/ 4800 w 9894"/>
                  <a:gd name="connsiteY19" fmla="*/ 0 h 9923"/>
                  <a:gd name="connsiteX20" fmla="*/ 3661 w 9894"/>
                  <a:gd name="connsiteY20" fmla="*/ 443 h 9923"/>
                  <a:gd name="connsiteX21" fmla="*/ 3120 w 9894"/>
                  <a:gd name="connsiteY21" fmla="*/ 596 h 9923"/>
                  <a:gd name="connsiteX22" fmla="*/ 2285 w 9894"/>
                  <a:gd name="connsiteY22" fmla="*/ 1175 h 9923"/>
                  <a:gd name="connsiteX23" fmla="*/ 1508 w 9894"/>
                  <a:gd name="connsiteY23" fmla="*/ 1850 h 9923"/>
                  <a:gd name="connsiteX24" fmla="*/ 697 w 9894"/>
                  <a:gd name="connsiteY24" fmla="*/ 2478 h 9923"/>
                  <a:gd name="connsiteX0" fmla="*/ 704 w 9944"/>
                  <a:gd name="connsiteY0" fmla="*/ 2497 h 10000"/>
                  <a:gd name="connsiteX1" fmla="*/ 530 w 9944"/>
                  <a:gd name="connsiteY1" fmla="*/ 9983 h 10000"/>
                  <a:gd name="connsiteX2" fmla="*/ 940 w 9944"/>
                  <a:gd name="connsiteY2" fmla="*/ 9770 h 10000"/>
                  <a:gd name="connsiteX3" fmla="*/ 1939 w 9944"/>
                  <a:gd name="connsiteY3" fmla="*/ 4801 h 10000"/>
                  <a:gd name="connsiteX4" fmla="*/ 2996 w 9944"/>
                  <a:gd name="connsiteY4" fmla="*/ 4346 h 10000"/>
                  <a:gd name="connsiteX5" fmla="*/ 2960 w 9944"/>
                  <a:gd name="connsiteY5" fmla="*/ 5411 h 10000"/>
                  <a:gd name="connsiteX6" fmla="*/ 4408 w 9944"/>
                  <a:gd name="connsiteY6" fmla="*/ 3566 h 10000"/>
                  <a:gd name="connsiteX7" fmla="*/ 5303 w 9944"/>
                  <a:gd name="connsiteY7" fmla="*/ 3677 h 10000"/>
                  <a:gd name="connsiteX8" fmla="*/ 6367 w 9944"/>
                  <a:gd name="connsiteY8" fmla="*/ 3316 h 10000"/>
                  <a:gd name="connsiteX9" fmla="*/ 7305 w 9944"/>
                  <a:gd name="connsiteY9" fmla="*/ 4450 h 10000"/>
                  <a:gd name="connsiteX10" fmla="*/ 8628 w 9944"/>
                  <a:gd name="connsiteY10" fmla="*/ 6706 h 10000"/>
                  <a:gd name="connsiteX11" fmla="*/ 8348 w 9944"/>
                  <a:gd name="connsiteY11" fmla="*/ 5222 h 10000"/>
                  <a:gd name="connsiteX12" fmla="*/ 8622 w 9944"/>
                  <a:gd name="connsiteY12" fmla="*/ 5586 h 10000"/>
                  <a:gd name="connsiteX13" fmla="*/ 9617 w 9944"/>
                  <a:gd name="connsiteY13" fmla="*/ 9923 h 10000"/>
                  <a:gd name="connsiteX14" fmla="*/ 9763 w 9944"/>
                  <a:gd name="connsiteY14" fmla="*/ 10000 h 10000"/>
                  <a:gd name="connsiteX15" fmla="*/ 9386 w 9944"/>
                  <a:gd name="connsiteY15" fmla="*/ 2839 h 10000"/>
                  <a:gd name="connsiteX16" fmla="*/ 7802 w 9944"/>
                  <a:gd name="connsiteY16" fmla="*/ 1125 h 10000"/>
                  <a:gd name="connsiteX17" fmla="*/ 6943 w 9944"/>
                  <a:gd name="connsiteY17" fmla="*/ 698 h 10000"/>
                  <a:gd name="connsiteX18" fmla="*/ 6172 w 9944"/>
                  <a:gd name="connsiteY18" fmla="*/ 330 h 10000"/>
                  <a:gd name="connsiteX19" fmla="*/ 4851 w 9944"/>
                  <a:gd name="connsiteY19" fmla="*/ 0 h 10000"/>
                  <a:gd name="connsiteX20" fmla="*/ 3700 w 9944"/>
                  <a:gd name="connsiteY20" fmla="*/ 446 h 10000"/>
                  <a:gd name="connsiteX21" fmla="*/ 3153 w 9944"/>
                  <a:gd name="connsiteY21" fmla="*/ 601 h 10000"/>
                  <a:gd name="connsiteX22" fmla="*/ 2309 w 9944"/>
                  <a:gd name="connsiteY22" fmla="*/ 1184 h 10000"/>
                  <a:gd name="connsiteX23" fmla="*/ 1524 w 9944"/>
                  <a:gd name="connsiteY23" fmla="*/ 1864 h 10000"/>
                  <a:gd name="connsiteX24" fmla="*/ 704 w 9944"/>
                  <a:gd name="connsiteY24" fmla="*/ 2497 h 10000"/>
                  <a:gd name="connsiteX0" fmla="*/ 708 w 10088"/>
                  <a:gd name="connsiteY0" fmla="*/ 2497 h 10000"/>
                  <a:gd name="connsiteX1" fmla="*/ 533 w 10088"/>
                  <a:gd name="connsiteY1" fmla="*/ 9983 h 10000"/>
                  <a:gd name="connsiteX2" fmla="*/ 945 w 10088"/>
                  <a:gd name="connsiteY2" fmla="*/ 9770 h 10000"/>
                  <a:gd name="connsiteX3" fmla="*/ 1950 w 10088"/>
                  <a:gd name="connsiteY3" fmla="*/ 4801 h 10000"/>
                  <a:gd name="connsiteX4" fmla="*/ 3013 w 10088"/>
                  <a:gd name="connsiteY4" fmla="*/ 4346 h 10000"/>
                  <a:gd name="connsiteX5" fmla="*/ 2977 w 10088"/>
                  <a:gd name="connsiteY5" fmla="*/ 5411 h 10000"/>
                  <a:gd name="connsiteX6" fmla="*/ 4433 w 10088"/>
                  <a:gd name="connsiteY6" fmla="*/ 3566 h 10000"/>
                  <a:gd name="connsiteX7" fmla="*/ 5333 w 10088"/>
                  <a:gd name="connsiteY7" fmla="*/ 3677 h 10000"/>
                  <a:gd name="connsiteX8" fmla="*/ 6403 w 10088"/>
                  <a:gd name="connsiteY8" fmla="*/ 3316 h 10000"/>
                  <a:gd name="connsiteX9" fmla="*/ 7346 w 10088"/>
                  <a:gd name="connsiteY9" fmla="*/ 4450 h 10000"/>
                  <a:gd name="connsiteX10" fmla="*/ 8677 w 10088"/>
                  <a:gd name="connsiteY10" fmla="*/ 6706 h 10000"/>
                  <a:gd name="connsiteX11" fmla="*/ 8395 w 10088"/>
                  <a:gd name="connsiteY11" fmla="*/ 5222 h 10000"/>
                  <a:gd name="connsiteX12" fmla="*/ 8671 w 10088"/>
                  <a:gd name="connsiteY12" fmla="*/ 5586 h 10000"/>
                  <a:gd name="connsiteX13" fmla="*/ 9671 w 10088"/>
                  <a:gd name="connsiteY13" fmla="*/ 9923 h 10000"/>
                  <a:gd name="connsiteX14" fmla="*/ 9818 w 10088"/>
                  <a:gd name="connsiteY14" fmla="*/ 10000 h 10000"/>
                  <a:gd name="connsiteX15" fmla="*/ 9439 w 10088"/>
                  <a:gd name="connsiteY15" fmla="*/ 2839 h 10000"/>
                  <a:gd name="connsiteX16" fmla="*/ 7846 w 10088"/>
                  <a:gd name="connsiteY16" fmla="*/ 1125 h 10000"/>
                  <a:gd name="connsiteX17" fmla="*/ 6982 w 10088"/>
                  <a:gd name="connsiteY17" fmla="*/ 698 h 10000"/>
                  <a:gd name="connsiteX18" fmla="*/ 6207 w 10088"/>
                  <a:gd name="connsiteY18" fmla="*/ 330 h 10000"/>
                  <a:gd name="connsiteX19" fmla="*/ 4878 w 10088"/>
                  <a:gd name="connsiteY19" fmla="*/ 0 h 10000"/>
                  <a:gd name="connsiteX20" fmla="*/ 3721 w 10088"/>
                  <a:gd name="connsiteY20" fmla="*/ 446 h 10000"/>
                  <a:gd name="connsiteX21" fmla="*/ 3171 w 10088"/>
                  <a:gd name="connsiteY21" fmla="*/ 601 h 10000"/>
                  <a:gd name="connsiteX22" fmla="*/ 2322 w 10088"/>
                  <a:gd name="connsiteY22" fmla="*/ 1184 h 10000"/>
                  <a:gd name="connsiteX23" fmla="*/ 1533 w 10088"/>
                  <a:gd name="connsiteY23" fmla="*/ 1864 h 10000"/>
                  <a:gd name="connsiteX24" fmla="*/ 708 w 10088"/>
                  <a:gd name="connsiteY24" fmla="*/ 2497 h 10000"/>
                  <a:gd name="connsiteX0" fmla="*/ 708 w 10088"/>
                  <a:gd name="connsiteY0" fmla="*/ 2497 h 10041"/>
                  <a:gd name="connsiteX1" fmla="*/ 533 w 10088"/>
                  <a:gd name="connsiteY1" fmla="*/ 10041 h 10041"/>
                  <a:gd name="connsiteX2" fmla="*/ 945 w 10088"/>
                  <a:gd name="connsiteY2" fmla="*/ 9770 h 10041"/>
                  <a:gd name="connsiteX3" fmla="*/ 1950 w 10088"/>
                  <a:gd name="connsiteY3" fmla="*/ 4801 h 10041"/>
                  <a:gd name="connsiteX4" fmla="*/ 3013 w 10088"/>
                  <a:gd name="connsiteY4" fmla="*/ 4346 h 10041"/>
                  <a:gd name="connsiteX5" fmla="*/ 2977 w 10088"/>
                  <a:gd name="connsiteY5" fmla="*/ 5411 h 10041"/>
                  <a:gd name="connsiteX6" fmla="*/ 4433 w 10088"/>
                  <a:gd name="connsiteY6" fmla="*/ 3566 h 10041"/>
                  <a:gd name="connsiteX7" fmla="*/ 5333 w 10088"/>
                  <a:gd name="connsiteY7" fmla="*/ 3677 h 10041"/>
                  <a:gd name="connsiteX8" fmla="*/ 6403 w 10088"/>
                  <a:gd name="connsiteY8" fmla="*/ 3316 h 10041"/>
                  <a:gd name="connsiteX9" fmla="*/ 7346 w 10088"/>
                  <a:gd name="connsiteY9" fmla="*/ 4450 h 10041"/>
                  <a:gd name="connsiteX10" fmla="*/ 8677 w 10088"/>
                  <a:gd name="connsiteY10" fmla="*/ 6706 h 10041"/>
                  <a:gd name="connsiteX11" fmla="*/ 8395 w 10088"/>
                  <a:gd name="connsiteY11" fmla="*/ 5222 h 10041"/>
                  <a:gd name="connsiteX12" fmla="*/ 8671 w 10088"/>
                  <a:gd name="connsiteY12" fmla="*/ 5586 h 10041"/>
                  <a:gd name="connsiteX13" fmla="*/ 9671 w 10088"/>
                  <a:gd name="connsiteY13" fmla="*/ 9923 h 10041"/>
                  <a:gd name="connsiteX14" fmla="*/ 9818 w 10088"/>
                  <a:gd name="connsiteY14" fmla="*/ 10000 h 10041"/>
                  <a:gd name="connsiteX15" fmla="*/ 9439 w 10088"/>
                  <a:gd name="connsiteY15" fmla="*/ 2839 h 10041"/>
                  <a:gd name="connsiteX16" fmla="*/ 7846 w 10088"/>
                  <a:gd name="connsiteY16" fmla="*/ 1125 h 10041"/>
                  <a:gd name="connsiteX17" fmla="*/ 6982 w 10088"/>
                  <a:gd name="connsiteY17" fmla="*/ 698 h 10041"/>
                  <a:gd name="connsiteX18" fmla="*/ 6207 w 10088"/>
                  <a:gd name="connsiteY18" fmla="*/ 330 h 10041"/>
                  <a:gd name="connsiteX19" fmla="*/ 4878 w 10088"/>
                  <a:gd name="connsiteY19" fmla="*/ 0 h 10041"/>
                  <a:gd name="connsiteX20" fmla="*/ 3721 w 10088"/>
                  <a:gd name="connsiteY20" fmla="*/ 446 h 10041"/>
                  <a:gd name="connsiteX21" fmla="*/ 3171 w 10088"/>
                  <a:gd name="connsiteY21" fmla="*/ 601 h 10041"/>
                  <a:gd name="connsiteX22" fmla="*/ 2322 w 10088"/>
                  <a:gd name="connsiteY22" fmla="*/ 1184 h 10041"/>
                  <a:gd name="connsiteX23" fmla="*/ 1533 w 10088"/>
                  <a:gd name="connsiteY23" fmla="*/ 1864 h 10041"/>
                  <a:gd name="connsiteX24" fmla="*/ 708 w 10088"/>
                  <a:gd name="connsiteY24" fmla="*/ 2497 h 10041"/>
                  <a:gd name="connsiteX0" fmla="*/ 708 w 10088"/>
                  <a:gd name="connsiteY0" fmla="*/ 2497 h 10041"/>
                  <a:gd name="connsiteX1" fmla="*/ 533 w 10088"/>
                  <a:gd name="connsiteY1" fmla="*/ 10041 h 10041"/>
                  <a:gd name="connsiteX2" fmla="*/ 945 w 10088"/>
                  <a:gd name="connsiteY2" fmla="*/ 9770 h 10041"/>
                  <a:gd name="connsiteX3" fmla="*/ 1950 w 10088"/>
                  <a:gd name="connsiteY3" fmla="*/ 4801 h 10041"/>
                  <a:gd name="connsiteX4" fmla="*/ 3013 w 10088"/>
                  <a:gd name="connsiteY4" fmla="*/ 4346 h 10041"/>
                  <a:gd name="connsiteX5" fmla="*/ 2977 w 10088"/>
                  <a:gd name="connsiteY5" fmla="*/ 5411 h 10041"/>
                  <a:gd name="connsiteX6" fmla="*/ 4433 w 10088"/>
                  <a:gd name="connsiteY6" fmla="*/ 3566 h 10041"/>
                  <a:gd name="connsiteX7" fmla="*/ 5333 w 10088"/>
                  <a:gd name="connsiteY7" fmla="*/ 3677 h 10041"/>
                  <a:gd name="connsiteX8" fmla="*/ 6403 w 10088"/>
                  <a:gd name="connsiteY8" fmla="*/ 3316 h 10041"/>
                  <a:gd name="connsiteX9" fmla="*/ 7346 w 10088"/>
                  <a:gd name="connsiteY9" fmla="*/ 4450 h 10041"/>
                  <a:gd name="connsiteX10" fmla="*/ 8677 w 10088"/>
                  <a:gd name="connsiteY10" fmla="*/ 6706 h 10041"/>
                  <a:gd name="connsiteX11" fmla="*/ 8395 w 10088"/>
                  <a:gd name="connsiteY11" fmla="*/ 5222 h 10041"/>
                  <a:gd name="connsiteX12" fmla="*/ 8671 w 10088"/>
                  <a:gd name="connsiteY12" fmla="*/ 5586 h 10041"/>
                  <a:gd name="connsiteX13" fmla="*/ 9671 w 10088"/>
                  <a:gd name="connsiteY13" fmla="*/ 9923 h 10041"/>
                  <a:gd name="connsiteX14" fmla="*/ 9818 w 10088"/>
                  <a:gd name="connsiteY14" fmla="*/ 9942 h 10041"/>
                  <a:gd name="connsiteX15" fmla="*/ 9439 w 10088"/>
                  <a:gd name="connsiteY15" fmla="*/ 2839 h 10041"/>
                  <a:gd name="connsiteX16" fmla="*/ 7846 w 10088"/>
                  <a:gd name="connsiteY16" fmla="*/ 1125 h 10041"/>
                  <a:gd name="connsiteX17" fmla="*/ 6982 w 10088"/>
                  <a:gd name="connsiteY17" fmla="*/ 698 h 10041"/>
                  <a:gd name="connsiteX18" fmla="*/ 6207 w 10088"/>
                  <a:gd name="connsiteY18" fmla="*/ 330 h 10041"/>
                  <a:gd name="connsiteX19" fmla="*/ 4878 w 10088"/>
                  <a:gd name="connsiteY19" fmla="*/ 0 h 10041"/>
                  <a:gd name="connsiteX20" fmla="*/ 3721 w 10088"/>
                  <a:gd name="connsiteY20" fmla="*/ 446 h 10041"/>
                  <a:gd name="connsiteX21" fmla="*/ 3171 w 10088"/>
                  <a:gd name="connsiteY21" fmla="*/ 601 h 10041"/>
                  <a:gd name="connsiteX22" fmla="*/ 2322 w 10088"/>
                  <a:gd name="connsiteY22" fmla="*/ 1184 h 10041"/>
                  <a:gd name="connsiteX23" fmla="*/ 1533 w 10088"/>
                  <a:gd name="connsiteY23" fmla="*/ 1864 h 10041"/>
                  <a:gd name="connsiteX24" fmla="*/ 708 w 10088"/>
                  <a:gd name="connsiteY24" fmla="*/ 2497 h 10041"/>
                  <a:gd name="connsiteX0" fmla="*/ 708 w 10088"/>
                  <a:gd name="connsiteY0" fmla="*/ 2497 h 10041"/>
                  <a:gd name="connsiteX1" fmla="*/ 533 w 10088"/>
                  <a:gd name="connsiteY1" fmla="*/ 10041 h 10041"/>
                  <a:gd name="connsiteX2" fmla="*/ 945 w 10088"/>
                  <a:gd name="connsiteY2" fmla="*/ 9770 h 10041"/>
                  <a:gd name="connsiteX3" fmla="*/ 1950 w 10088"/>
                  <a:gd name="connsiteY3" fmla="*/ 4801 h 10041"/>
                  <a:gd name="connsiteX4" fmla="*/ 3013 w 10088"/>
                  <a:gd name="connsiteY4" fmla="*/ 4346 h 10041"/>
                  <a:gd name="connsiteX5" fmla="*/ 2977 w 10088"/>
                  <a:gd name="connsiteY5" fmla="*/ 5411 h 10041"/>
                  <a:gd name="connsiteX6" fmla="*/ 4433 w 10088"/>
                  <a:gd name="connsiteY6" fmla="*/ 3566 h 10041"/>
                  <a:gd name="connsiteX7" fmla="*/ 5333 w 10088"/>
                  <a:gd name="connsiteY7" fmla="*/ 3677 h 10041"/>
                  <a:gd name="connsiteX8" fmla="*/ 6403 w 10088"/>
                  <a:gd name="connsiteY8" fmla="*/ 3316 h 10041"/>
                  <a:gd name="connsiteX9" fmla="*/ 7346 w 10088"/>
                  <a:gd name="connsiteY9" fmla="*/ 4450 h 10041"/>
                  <a:gd name="connsiteX10" fmla="*/ 8677 w 10088"/>
                  <a:gd name="connsiteY10" fmla="*/ 6706 h 10041"/>
                  <a:gd name="connsiteX11" fmla="*/ 8395 w 10088"/>
                  <a:gd name="connsiteY11" fmla="*/ 5222 h 10041"/>
                  <a:gd name="connsiteX12" fmla="*/ 8671 w 10088"/>
                  <a:gd name="connsiteY12" fmla="*/ 5586 h 10041"/>
                  <a:gd name="connsiteX13" fmla="*/ 9671 w 10088"/>
                  <a:gd name="connsiteY13" fmla="*/ 9923 h 10041"/>
                  <a:gd name="connsiteX14" fmla="*/ 9818 w 10088"/>
                  <a:gd name="connsiteY14" fmla="*/ 9942 h 10041"/>
                  <a:gd name="connsiteX15" fmla="*/ 9439 w 10088"/>
                  <a:gd name="connsiteY15" fmla="*/ 2839 h 10041"/>
                  <a:gd name="connsiteX16" fmla="*/ 7846 w 10088"/>
                  <a:gd name="connsiteY16" fmla="*/ 1125 h 10041"/>
                  <a:gd name="connsiteX17" fmla="*/ 6982 w 10088"/>
                  <a:gd name="connsiteY17" fmla="*/ 698 h 10041"/>
                  <a:gd name="connsiteX18" fmla="*/ 6207 w 10088"/>
                  <a:gd name="connsiteY18" fmla="*/ 330 h 10041"/>
                  <a:gd name="connsiteX19" fmla="*/ 4878 w 10088"/>
                  <a:gd name="connsiteY19" fmla="*/ 0 h 10041"/>
                  <a:gd name="connsiteX20" fmla="*/ 3721 w 10088"/>
                  <a:gd name="connsiteY20" fmla="*/ 446 h 10041"/>
                  <a:gd name="connsiteX21" fmla="*/ 3171 w 10088"/>
                  <a:gd name="connsiteY21" fmla="*/ 601 h 10041"/>
                  <a:gd name="connsiteX22" fmla="*/ 2322 w 10088"/>
                  <a:gd name="connsiteY22" fmla="*/ 1184 h 10041"/>
                  <a:gd name="connsiteX23" fmla="*/ 1533 w 10088"/>
                  <a:gd name="connsiteY23" fmla="*/ 1864 h 10041"/>
                  <a:gd name="connsiteX24" fmla="*/ 708 w 10088"/>
                  <a:gd name="connsiteY24" fmla="*/ 2497 h 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88" h="10041">
                    <a:moveTo>
                      <a:pt x="708" y="2497"/>
                    </a:moveTo>
                    <a:cubicBezTo>
                      <a:pt x="-243" y="3889"/>
                      <a:pt x="-170" y="6736"/>
                      <a:pt x="533" y="10041"/>
                    </a:cubicBezTo>
                    <a:cubicBezTo>
                      <a:pt x="949" y="9692"/>
                      <a:pt x="704" y="9851"/>
                      <a:pt x="945" y="9770"/>
                    </a:cubicBezTo>
                    <a:cubicBezTo>
                      <a:pt x="549" y="6997"/>
                      <a:pt x="1664" y="5233"/>
                      <a:pt x="1950" y="4801"/>
                    </a:cubicBezTo>
                    <a:cubicBezTo>
                      <a:pt x="2294" y="3897"/>
                      <a:pt x="2693" y="4710"/>
                      <a:pt x="3013" y="4346"/>
                    </a:cubicBezTo>
                    <a:cubicBezTo>
                      <a:pt x="3119" y="4421"/>
                      <a:pt x="2930" y="5043"/>
                      <a:pt x="2977" y="5411"/>
                    </a:cubicBezTo>
                    <a:cubicBezTo>
                      <a:pt x="3214" y="5281"/>
                      <a:pt x="4041" y="3856"/>
                      <a:pt x="4433" y="3566"/>
                    </a:cubicBezTo>
                    <a:cubicBezTo>
                      <a:pt x="4774" y="3086"/>
                      <a:pt x="5118" y="3105"/>
                      <a:pt x="5333" y="3677"/>
                    </a:cubicBezTo>
                    <a:cubicBezTo>
                      <a:pt x="5662" y="3636"/>
                      <a:pt x="6168" y="2823"/>
                      <a:pt x="6403" y="3316"/>
                    </a:cubicBezTo>
                    <a:cubicBezTo>
                      <a:pt x="6739" y="3445"/>
                      <a:pt x="7075" y="3847"/>
                      <a:pt x="7346" y="4450"/>
                    </a:cubicBezTo>
                    <a:cubicBezTo>
                      <a:pt x="8121" y="5388"/>
                      <a:pt x="8620" y="5960"/>
                      <a:pt x="8677" y="6706"/>
                    </a:cubicBezTo>
                    <a:cubicBezTo>
                      <a:pt x="8852" y="6604"/>
                      <a:pt x="8607" y="5756"/>
                      <a:pt x="8395" y="5222"/>
                    </a:cubicBezTo>
                    <a:cubicBezTo>
                      <a:pt x="8502" y="5402"/>
                      <a:pt x="8592" y="5494"/>
                      <a:pt x="8671" y="5586"/>
                    </a:cubicBezTo>
                    <a:cubicBezTo>
                      <a:pt x="9946" y="6631"/>
                      <a:pt x="9689" y="8752"/>
                      <a:pt x="9671" y="9923"/>
                    </a:cubicBezTo>
                    <a:cubicBezTo>
                      <a:pt x="10102" y="10045"/>
                      <a:pt x="9603" y="9868"/>
                      <a:pt x="9818" y="9942"/>
                    </a:cubicBezTo>
                    <a:cubicBezTo>
                      <a:pt x="10158" y="7380"/>
                      <a:pt x="10315" y="4653"/>
                      <a:pt x="9439" y="2839"/>
                    </a:cubicBezTo>
                    <a:cubicBezTo>
                      <a:pt x="8828" y="1598"/>
                      <a:pt x="8255" y="1481"/>
                      <a:pt x="7846" y="1125"/>
                    </a:cubicBezTo>
                    <a:cubicBezTo>
                      <a:pt x="7927" y="1816"/>
                      <a:pt x="7255" y="830"/>
                      <a:pt x="6982" y="698"/>
                    </a:cubicBezTo>
                    <a:cubicBezTo>
                      <a:pt x="7083" y="1309"/>
                      <a:pt x="6558" y="446"/>
                      <a:pt x="6207" y="330"/>
                    </a:cubicBezTo>
                    <a:cubicBezTo>
                      <a:pt x="5857" y="214"/>
                      <a:pt x="5061" y="414"/>
                      <a:pt x="4878" y="0"/>
                    </a:cubicBezTo>
                    <a:cubicBezTo>
                      <a:pt x="3955" y="300"/>
                      <a:pt x="3892" y="946"/>
                      <a:pt x="3721" y="446"/>
                    </a:cubicBezTo>
                    <a:cubicBezTo>
                      <a:pt x="3313" y="644"/>
                      <a:pt x="3278" y="1199"/>
                      <a:pt x="3171" y="601"/>
                    </a:cubicBezTo>
                    <a:cubicBezTo>
                      <a:pt x="2886" y="857"/>
                      <a:pt x="2493" y="1455"/>
                      <a:pt x="2322" y="1184"/>
                    </a:cubicBezTo>
                    <a:cubicBezTo>
                      <a:pt x="2092" y="1339"/>
                      <a:pt x="1576" y="2606"/>
                      <a:pt x="1533" y="1864"/>
                    </a:cubicBezTo>
                    <a:cubicBezTo>
                      <a:pt x="742" y="2697"/>
                      <a:pt x="722" y="3078"/>
                      <a:pt x="708" y="2497"/>
                    </a:cubicBezTo>
                    <a:close/>
                  </a:path>
                </a:pathLst>
              </a:custGeom>
              <a:gradFill rotWithShape="1">
                <a:gsLst>
                  <a:gs pos="0">
                    <a:sysClr val="windowText" lastClr="000000"/>
                  </a:gs>
                  <a:gs pos="100000">
                    <a:srgbClr val="E7E6E6">
                      <a:lumMod val="25000"/>
                    </a:srgbClr>
                  </a:gs>
                </a:gsLst>
                <a:lin ang="189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a:ea typeface="ＭＳ Ｐゴシック"/>
                  <a:cs typeface="+mn-cs"/>
                </a:endParaRPr>
              </a:p>
            </p:txBody>
          </p:sp>
          <p:sp>
            <p:nvSpPr>
              <p:cNvPr id="21" name="Freeform 35"/>
              <p:cNvSpPr>
                <a:spLocks/>
              </p:cNvSpPr>
              <p:nvPr/>
            </p:nvSpPr>
            <p:spPr bwMode="auto">
              <a:xfrm>
                <a:off x="1006797" y="4972915"/>
                <a:ext cx="90437" cy="50066"/>
              </a:xfrm>
              <a:custGeom>
                <a:avLst/>
                <a:gdLst>
                  <a:gd name="T0" fmla="*/ 0 w 33"/>
                  <a:gd name="T1" fmla="*/ 0 h 18"/>
                  <a:gd name="T2" fmla="*/ 0 w 33"/>
                  <a:gd name="T3" fmla="*/ 2147483646 h 18"/>
                  <a:gd name="T4" fmla="*/ 2147483646 w 33"/>
                  <a:gd name="T5" fmla="*/ 2147483646 h 18"/>
                  <a:gd name="T6" fmla="*/ 2147483646 w 33"/>
                  <a:gd name="T7" fmla="*/ 2147483646 h 18"/>
                  <a:gd name="T8" fmla="*/ 2147483646 w 33"/>
                  <a:gd name="T9" fmla="*/ 2147483646 h 18"/>
                  <a:gd name="T10" fmla="*/ 2147483646 w 33"/>
                  <a:gd name="T11" fmla="*/ 2147483646 h 18"/>
                  <a:gd name="T12" fmla="*/ 2147483646 w 33"/>
                  <a:gd name="T13" fmla="*/ 2147483646 h 18"/>
                  <a:gd name="T14" fmla="*/ 2147483646 w 33"/>
                  <a:gd name="T15" fmla="*/ 2147483646 h 18"/>
                  <a:gd name="T16" fmla="*/ 2147483646 w 33"/>
                  <a:gd name="T17" fmla="*/ 2147483646 h 18"/>
                  <a:gd name="T18" fmla="*/ 2147483646 w 33"/>
                  <a:gd name="T19" fmla="*/ 2147483646 h 18"/>
                  <a:gd name="T20" fmla="*/ 2147483646 w 33"/>
                  <a:gd name="T21" fmla="*/ 2147483646 h 18"/>
                  <a:gd name="T22" fmla="*/ 2147483646 w 33"/>
                  <a:gd name="T23" fmla="*/ 2147483646 h 18"/>
                  <a:gd name="T24" fmla="*/ 2147483646 w 33"/>
                  <a:gd name="T25" fmla="*/ 2147483646 h 18"/>
                  <a:gd name="T26" fmla="*/ 2147483646 w 33"/>
                  <a:gd name="T27" fmla="*/ 2147483646 h 18"/>
                  <a:gd name="T28" fmla="*/ 2147483646 w 33"/>
                  <a:gd name="T29" fmla="*/ 2147483646 h 18"/>
                  <a:gd name="T30" fmla="*/ 2147483646 w 33"/>
                  <a:gd name="T31" fmla="*/ 2147483646 h 18"/>
                  <a:gd name="T32" fmla="*/ 2147483646 w 33"/>
                  <a:gd name="T33" fmla="*/ 2147483646 h 18"/>
                  <a:gd name="T34" fmla="*/ 2147483646 w 33"/>
                  <a:gd name="T35" fmla="*/ 0 h 18"/>
                  <a:gd name="T36" fmla="*/ 0 w 33"/>
                  <a:gd name="T37" fmla="*/ 0 h 18"/>
                  <a:gd name="T38" fmla="*/ 0 w 33"/>
                  <a:gd name="T39" fmla="*/ 0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connsiteX0" fmla="*/ 0 w 10000"/>
                  <a:gd name="connsiteY0" fmla="*/ 0 h 10000"/>
                  <a:gd name="connsiteX1" fmla="*/ 0 w 10000"/>
                  <a:gd name="connsiteY1" fmla="*/ 2778 h 10000"/>
                  <a:gd name="connsiteX2" fmla="*/ 909 w 10000"/>
                  <a:gd name="connsiteY2" fmla="*/ 5556 h 10000"/>
                  <a:gd name="connsiteX3" fmla="*/ 1818 w 10000"/>
                  <a:gd name="connsiteY3" fmla="*/ 7778 h 10000"/>
                  <a:gd name="connsiteX4" fmla="*/ 3636 w 10000"/>
                  <a:gd name="connsiteY4" fmla="*/ 10000 h 10000"/>
                  <a:gd name="connsiteX5" fmla="*/ 6061 w 10000"/>
                  <a:gd name="connsiteY5" fmla="*/ 10000 h 10000"/>
                  <a:gd name="connsiteX6" fmla="*/ 8182 w 10000"/>
                  <a:gd name="connsiteY6" fmla="*/ 7778 h 10000"/>
                  <a:gd name="connsiteX7" fmla="*/ 9697 w 10000"/>
                  <a:gd name="connsiteY7" fmla="*/ 7222 h 10000"/>
                  <a:gd name="connsiteX8" fmla="*/ 10000 w 10000"/>
                  <a:gd name="connsiteY8" fmla="*/ 5556 h 10000"/>
                  <a:gd name="connsiteX9" fmla="*/ 9697 w 10000"/>
                  <a:gd name="connsiteY9" fmla="*/ 4444 h 10000"/>
                  <a:gd name="connsiteX10" fmla="*/ 8182 w 10000"/>
                  <a:gd name="connsiteY10" fmla="*/ 2778 h 10000"/>
                  <a:gd name="connsiteX11" fmla="*/ 6061 w 10000"/>
                  <a:gd name="connsiteY11" fmla="*/ 2778 h 10000"/>
                  <a:gd name="connsiteX12" fmla="*/ 3636 w 10000"/>
                  <a:gd name="connsiteY12" fmla="*/ 1667 h 10000"/>
                  <a:gd name="connsiteX13" fmla="*/ 1818 w 10000"/>
                  <a:gd name="connsiteY13" fmla="*/ 1111 h 10000"/>
                  <a:gd name="connsiteX14" fmla="*/ 0 w 10000"/>
                  <a:gd name="connsiteY14" fmla="*/ 0 h 10000"/>
                  <a:gd name="connsiteX0" fmla="*/ 0 w 10000"/>
                  <a:gd name="connsiteY0" fmla="*/ 0 h 10000"/>
                  <a:gd name="connsiteX1" fmla="*/ 0 w 10000"/>
                  <a:gd name="connsiteY1" fmla="*/ 2778 h 10000"/>
                  <a:gd name="connsiteX2" fmla="*/ 909 w 10000"/>
                  <a:gd name="connsiteY2" fmla="*/ 5556 h 10000"/>
                  <a:gd name="connsiteX3" fmla="*/ 1818 w 10000"/>
                  <a:gd name="connsiteY3" fmla="*/ 7778 h 10000"/>
                  <a:gd name="connsiteX4" fmla="*/ 3636 w 10000"/>
                  <a:gd name="connsiteY4" fmla="*/ 10000 h 10000"/>
                  <a:gd name="connsiteX5" fmla="*/ 6061 w 10000"/>
                  <a:gd name="connsiteY5" fmla="*/ 10000 h 10000"/>
                  <a:gd name="connsiteX6" fmla="*/ 8182 w 10000"/>
                  <a:gd name="connsiteY6" fmla="*/ 7778 h 10000"/>
                  <a:gd name="connsiteX7" fmla="*/ 9697 w 10000"/>
                  <a:gd name="connsiteY7" fmla="*/ 7222 h 10000"/>
                  <a:gd name="connsiteX8" fmla="*/ 10000 w 10000"/>
                  <a:gd name="connsiteY8" fmla="*/ 5556 h 10000"/>
                  <a:gd name="connsiteX9" fmla="*/ 9697 w 10000"/>
                  <a:gd name="connsiteY9" fmla="*/ 4444 h 10000"/>
                  <a:gd name="connsiteX10" fmla="*/ 8182 w 10000"/>
                  <a:gd name="connsiteY10" fmla="*/ 2778 h 10000"/>
                  <a:gd name="connsiteX11" fmla="*/ 6061 w 10000"/>
                  <a:gd name="connsiteY11" fmla="*/ 2778 h 10000"/>
                  <a:gd name="connsiteX12" fmla="*/ 3636 w 10000"/>
                  <a:gd name="connsiteY12" fmla="*/ 1667 h 10000"/>
                  <a:gd name="connsiteX13" fmla="*/ 0 w 10000"/>
                  <a:gd name="connsiteY13" fmla="*/ 0 h 10000"/>
                  <a:gd name="connsiteX0" fmla="*/ 0 w 10000"/>
                  <a:gd name="connsiteY0" fmla="*/ 0 h 10000"/>
                  <a:gd name="connsiteX1" fmla="*/ 0 w 10000"/>
                  <a:gd name="connsiteY1" fmla="*/ 2778 h 10000"/>
                  <a:gd name="connsiteX2" fmla="*/ 909 w 10000"/>
                  <a:gd name="connsiteY2" fmla="*/ 5556 h 10000"/>
                  <a:gd name="connsiteX3" fmla="*/ 1818 w 10000"/>
                  <a:gd name="connsiteY3" fmla="*/ 7778 h 10000"/>
                  <a:gd name="connsiteX4" fmla="*/ 3636 w 10000"/>
                  <a:gd name="connsiteY4" fmla="*/ 10000 h 10000"/>
                  <a:gd name="connsiteX5" fmla="*/ 6061 w 10000"/>
                  <a:gd name="connsiteY5" fmla="*/ 10000 h 10000"/>
                  <a:gd name="connsiteX6" fmla="*/ 8182 w 10000"/>
                  <a:gd name="connsiteY6" fmla="*/ 7778 h 10000"/>
                  <a:gd name="connsiteX7" fmla="*/ 9697 w 10000"/>
                  <a:gd name="connsiteY7" fmla="*/ 7222 h 10000"/>
                  <a:gd name="connsiteX8" fmla="*/ 10000 w 10000"/>
                  <a:gd name="connsiteY8" fmla="*/ 5556 h 10000"/>
                  <a:gd name="connsiteX9" fmla="*/ 9697 w 10000"/>
                  <a:gd name="connsiteY9" fmla="*/ 4444 h 10000"/>
                  <a:gd name="connsiteX10" fmla="*/ 8182 w 10000"/>
                  <a:gd name="connsiteY10" fmla="*/ 2778 h 10000"/>
                  <a:gd name="connsiteX11" fmla="*/ 6061 w 10000"/>
                  <a:gd name="connsiteY11" fmla="*/ 2778 h 10000"/>
                  <a:gd name="connsiteX12" fmla="*/ 0 w 10000"/>
                  <a:gd name="connsiteY12" fmla="*/ 0 h 10000"/>
                  <a:gd name="connsiteX0" fmla="*/ 0 w 10000"/>
                  <a:gd name="connsiteY0" fmla="*/ 0 h 10000"/>
                  <a:gd name="connsiteX1" fmla="*/ 0 w 10000"/>
                  <a:gd name="connsiteY1" fmla="*/ 2778 h 10000"/>
                  <a:gd name="connsiteX2" fmla="*/ 909 w 10000"/>
                  <a:gd name="connsiteY2" fmla="*/ 5556 h 10000"/>
                  <a:gd name="connsiteX3" fmla="*/ 1818 w 10000"/>
                  <a:gd name="connsiteY3" fmla="*/ 7778 h 10000"/>
                  <a:gd name="connsiteX4" fmla="*/ 3636 w 10000"/>
                  <a:gd name="connsiteY4" fmla="*/ 10000 h 10000"/>
                  <a:gd name="connsiteX5" fmla="*/ 6061 w 10000"/>
                  <a:gd name="connsiteY5" fmla="*/ 10000 h 10000"/>
                  <a:gd name="connsiteX6" fmla="*/ 8182 w 10000"/>
                  <a:gd name="connsiteY6" fmla="*/ 7778 h 10000"/>
                  <a:gd name="connsiteX7" fmla="*/ 9697 w 10000"/>
                  <a:gd name="connsiteY7" fmla="*/ 7222 h 10000"/>
                  <a:gd name="connsiteX8" fmla="*/ 10000 w 10000"/>
                  <a:gd name="connsiteY8" fmla="*/ 5556 h 10000"/>
                  <a:gd name="connsiteX9" fmla="*/ 9697 w 10000"/>
                  <a:gd name="connsiteY9" fmla="*/ 4444 h 10000"/>
                  <a:gd name="connsiteX10" fmla="*/ 8182 w 10000"/>
                  <a:gd name="connsiteY10" fmla="*/ 2778 h 10000"/>
                  <a:gd name="connsiteX11" fmla="*/ 0 w 10000"/>
                  <a:gd name="connsiteY11" fmla="*/ 0 h 10000"/>
                  <a:gd name="connsiteX0" fmla="*/ 0 w 10000"/>
                  <a:gd name="connsiteY0" fmla="*/ 0 h 10000"/>
                  <a:gd name="connsiteX1" fmla="*/ 0 w 10000"/>
                  <a:gd name="connsiteY1" fmla="*/ 2778 h 10000"/>
                  <a:gd name="connsiteX2" fmla="*/ 909 w 10000"/>
                  <a:gd name="connsiteY2" fmla="*/ 5556 h 10000"/>
                  <a:gd name="connsiteX3" fmla="*/ 1818 w 10000"/>
                  <a:gd name="connsiteY3" fmla="*/ 7778 h 10000"/>
                  <a:gd name="connsiteX4" fmla="*/ 3636 w 10000"/>
                  <a:gd name="connsiteY4" fmla="*/ 10000 h 10000"/>
                  <a:gd name="connsiteX5" fmla="*/ 6061 w 10000"/>
                  <a:gd name="connsiteY5" fmla="*/ 10000 h 10000"/>
                  <a:gd name="connsiteX6" fmla="*/ 8182 w 10000"/>
                  <a:gd name="connsiteY6" fmla="*/ 7778 h 10000"/>
                  <a:gd name="connsiteX7" fmla="*/ 9697 w 10000"/>
                  <a:gd name="connsiteY7" fmla="*/ 7222 h 10000"/>
                  <a:gd name="connsiteX8" fmla="*/ 10000 w 10000"/>
                  <a:gd name="connsiteY8" fmla="*/ 5556 h 10000"/>
                  <a:gd name="connsiteX9" fmla="*/ 9697 w 10000"/>
                  <a:gd name="connsiteY9" fmla="*/ 4444 h 10000"/>
                  <a:gd name="connsiteX10" fmla="*/ 0 w 10000"/>
                  <a:gd name="connsiteY10" fmla="*/ 0 h 10000"/>
                  <a:gd name="connsiteX0" fmla="*/ 0 w 10000"/>
                  <a:gd name="connsiteY0" fmla="*/ 0 h 10000"/>
                  <a:gd name="connsiteX1" fmla="*/ 0 w 10000"/>
                  <a:gd name="connsiteY1" fmla="*/ 2778 h 10000"/>
                  <a:gd name="connsiteX2" fmla="*/ 909 w 10000"/>
                  <a:gd name="connsiteY2" fmla="*/ 5556 h 10000"/>
                  <a:gd name="connsiteX3" fmla="*/ 3636 w 10000"/>
                  <a:gd name="connsiteY3" fmla="*/ 10000 h 10000"/>
                  <a:gd name="connsiteX4" fmla="*/ 6061 w 10000"/>
                  <a:gd name="connsiteY4" fmla="*/ 10000 h 10000"/>
                  <a:gd name="connsiteX5" fmla="*/ 8182 w 10000"/>
                  <a:gd name="connsiteY5" fmla="*/ 7778 h 10000"/>
                  <a:gd name="connsiteX6" fmla="*/ 9697 w 10000"/>
                  <a:gd name="connsiteY6" fmla="*/ 7222 h 10000"/>
                  <a:gd name="connsiteX7" fmla="*/ 10000 w 10000"/>
                  <a:gd name="connsiteY7" fmla="*/ 5556 h 10000"/>
                  <a:gd name="connsiteX8" fmla="*/ 9697 w 10000"/>
                  <a:gd name="connsiteY8" fmla="*/ 4444 h 10000"/>
                  <a:gd name="connsiteX9" fmla="*/ 0 w 10000"/>
                  <a:gd name="connsiteY9" fmla="*/ 0 h 10000"/>
                  <a:gd name="connsiteX0" fmla="*/ 0 w 10000"/>
                  <a:gd name="connsiteY0" fmla="*/ 0 h 10000"/>
                  <a:gd name="connsiteX1" fmla="*/ 0 w 10000"/>
                  <a:gd name="connsiteY1" fmla="*/ 2778 h 10000"/>
                  <a:gd name="connsiteX2" fmla="*/ 3636 w 10000"/>
                  <a:gd name="connsiteY2" fmla="*/ 10000 h 10000"/>
                  <a:gd name="connsiteX3" fmla="*/ 6061 w 10000"/>
                  <a:gd name="connsiteY3" fmla="*/ 10000 h 10000"/>
                  <a:gd name="connsiteX4" fmla="*/ 8182 w 10000"/>
                  <a:gd name="connsiteY4" fmla="*/ 7778 h 10000"/>
                  <a:gd name="connsiteX5" fmla="*/ 9697 w 10000"/>
                  <a:gd name="connsiteY5" fmla="*/ 7222 h 10000"/>
                  <a:gd name="connsiteX6" fmla="*/ 10000 w 10000"/>
                  <a:gd name="connsiteY6" fmla="*/ 5556 h 10000"/>
                  <a:gd name="connsiteX7" fmla="*/ 9697 w 10000"/>
                  <a:gd name="connsiteY7" fmla="*/ 4444 h 10000"/>
                  <a:gd name="connsiteX8" fmla="*/ 0 w 10000"/>
                  <a:gd name="connsiteY8" fmla="*/ 0 h 10000"/>
                  <a:gd name="connsiteX0" fmla="*/ 0 w 10000"/>
                  <a:gd name="connsiteY0" fmla="*/ 0 h 10000"/>
                  <a:gd name="connsiteX1" fmla="*/ 3636 w 10000"/>
                  <a:gd name="connsiteY1" fmla="*/ 10000 h 10000"/>
                  <a:gd name="connsiteX2" fmla="*/ 6061 w 10000"/>
                  <a:gd name="connsiteY2" fmla="*/ 10000 h 10000"/>
                  <a:gd name="connsiteX3" fmla="*/ 8182 w 10000"/>
                  <a:gd name="connsiteY3" fmla="*/ 7778 h 10000"/>
                  <a:gd name="connsiteX4" fmla="*/ 9697 w 10000"/>
                  <a:gd name="connsiteY4" fmla="*/ 7222 h 10000"/>
                  <a:gd name="connsiteX5" fmla="*/ 10000 w 10000"/>
                  <a:gd name="connsiteY5" fmla="*/ 5556 h 10000"/>
                  <a:gd name="connsiteX6" fmla="*/ 9697 w 10000"/>
                  <a:gd name="connsiteY6" fmla="*/ 4444 h 10000"/>
                  <a:gd name="connsiteX7" fmla="*/ 0 w 10000"/>
                  <a:gd name="connsiteY7" fmla="*/ 0 h 10000"/>
                  <a:gd name="connsiteX0" fmla="*/ 0 w 10000"/>
                  <a:gd name="connsiteY0" fmla="*/ 0 h 10000"/>
                  <a:gd name="connsiteX1" fmla="*/ 2087 w 10000"/>
                  <a:gd name="connsiteY1" fmla="*/ 10000 h 10000"/>
                  <a:gd name="connsiteX2" fmla="*/ 6061 w 10000"/>
                  <a:gd name="connsiteY2" fmla="*/ 10000 h 10000"/>
                  <a:gd name="connsiteX3" fmla="*/ 8182 w 10000"/>
                  <a:gd name="connsiteY3" fmla="*/ 7778 h 10000"/>
                  <a:gd name="connsiteX4" fmla="*/ 9697 w 10000"/>
                  <a:gd name="connsiteY4" fmla="*/ 7222 h 10000"/>
                  <a:gd name="connsiteX5" fmla="*/ 10000 w 10000"/>
                  <a:gd name="connsiteY5" fmla="*/ 5556 h 10000"/>
                  <a:gd name="connsiteX6" fmla="*/ 9697 w 10000"/>
                  <a:gd name="connsiteY6" fmla="*/ 4444 h 10000"/>
                  <a:gd name="connsiteX7" fmla="*/ 0 w 10000"/>
                  <a:gd name="connsiteY7" fmla="*/ 0 h 10000"/>
                  <a:gd name="connsiteX0" fmla="*/ 0 w 10000"/>
                  <a:gd name="connsiteY0" fmla="*/ 0 h 10000"/>
                  <a:gd name="connsiteX1" fmla="*/ 2087 w 10000"/>
                  <a:gd name="connsiteY1" fmla="*/ 10000 h 10000"/>
                  <a:gd name="connsiteX2" fmla="*/ 6061 w 10000"/>
                  <a:gd name="connsiteY2" fmla="*/ 10000 h 10000"/>
                  <a:gd name="connsiteX3" fmla="*/ 8182 w 10000"/>
                  <a:gd name="connsiteY3" fmla="*/ 7778 h 10000"/>
                  <a:gd name="connsiteX4" fmla="*/ 9697 w 10000"/>
                  <a:gd name="connsiteY4" fmla="*/ 7222 h 10000"/>
                  <a:gd name="connsiteX5" fmla="*/ 10000 w 10000"/>
                  <a:gd name="connsiteY5" fmla="*/ 5556 h 10000"/>
                  <a:gd name="connsiteX6" fmla="*/ 9697 w 10000"/>
                  <a:gd name="connsiteY6" fmla="*/ 4444 h 10000"/>
                  <a:gd name="connsiteX7" fmla="*/ 0 w 10000"/>
                  <a:gd name="connsiteY7" fmla="*/ 0 h 10000"/>
                  <a:gd name="connsiteX0" fmla="*/ 0 w 10000"/>
                  <a:gd name="connsiteY0" fmla="*/ 0 h 10000"/>
                  <a:gd name="connsiteX1" fmla="*/ 2087 w 10000"/>
                  <a:gd name="connsiteY1" fmla="*/ 10000 h 10000"/>
                  <a:gd name="connsiteX2" fmla="*/ 8182 w 10000"/>
                  <a:gd name="connsiteY2" fmla="*/ 7778 h 10000"/>
                  <a:gd name="connsiteX3" fmla="*/ 9697 w 10000"/>
                  <a:gd name="connsiteY3" fmla="*/ 7222 h 10000"/>
                  <a:gd name="connsiteX4" fmla="*/ 10000 w 10000"/>
                  <a:gd name="connsiteY4" fmla="*/ 5556 h 10000"/>
                  <a:gd name="connsiteX5" fmla="*/ 9697 w 10000"/>
                  <a:gd name="connsiteY5" fmla="*/ 4444 h 10000"/>
                  <a:gd name="connsiteX6" fmla="*/ 0 w 10000"/>
                  <a:gd name="connsiteY6" fmla="*/ 0 h 10000"/>
                  <a:gd name="connsiteX0" fmla="*/ 0 w 10000"/>
                  <a:gd name="connsiteY0" fmla="*/ 0 h 10000"/>
                  <a:gd name="connsiteX1" fmla="*/ 2087 w 10000"/>
                  <a:gd name="connsiteY1" fmla="*/ 10000 h 10000"/>
                  <a:gd name="connsiteX2" fmla="*/ 9697 w 10000"/>
                  <a:gd name="connsiteY2" fmla="*/ 7222 h 10000"/>
                  <a:gd name="connsiteX3" fmla="*/ 10000 w 10000"/>
                  <a:gd name="connsiteY3" fmla="*/ 5556 h 10000"/>
                  <a:gd name="connsiteX4" fmla="*/ 9697 w 10000"/>
                  <a:gd name="connsiteY4" fmla="*/ 4444 h 10000"/>
                  <a:gd name="connsiteX5" fmla="*/ 0 w 10000"/>
                  <a:gd name="connsiteY5" fmla="*/ 0 h 10000"/>
                  <a:gd name="connsiteX0" fmla="*/ 0 w 9697"/>
                  <a:gd name="connsiteY0" fmla="*/ 0 h 10000"/>
                  <a:gd name="connsiteX1" fmla="*/ 2087 w 9697"/>
                  <a:gd name="connsiteY1" fmla="*/ 10000 h 10000"/>
                  <a:gd name="connsiteX2" fmla="*/ 9697 w 9697"/>
                  <a:gd name="connsiteY2" fmla="*/ 7222 h 10000"/>
                  <a:gd name="connsiteX3" fmla="*/ 9697 w 9697"/>
                  <a:gd name="connsiteY3" fmla="*/ 4444 h 10000"/>
                  <a:gd name="connsiteX4" fmla="*/ 0 w 9697"/>
                  <a:gd name="connsiteY4" fmla="*/ 0 h 10000"/>
                  <a:gd name="connsiteX0" fmla="*/ 0 w 10000"/>
                  <a:gd name="connsiteY0" fmla="*/ 0 h 10000"/>
                  <a:gd name="connsiteX1" fmla="*/ 2152 w 10000"/>
                  <a:gd name="connsiteY1" fmla="*/ 10000 h 10000"/>
                  <a:gd name="connsiteX2" fmla="*/ 10000 w 10000"/>
                  <a:gd name="connsiteY2" fmla="*/ 4444 h 10000"/>
                  <a:gd name="connsiteX3" fmla="*/ 0 w 10000"/>
                  <a:gd name="connsiteY3" fmla="*/ 0 h 10000"/>
                  <a:gd name="connsiteX0" fmla="*/ 0 w 10000"/>
                  <a:gd name="connsiteY0" fmla="*/ 0 h 10000"/>
                  <a:gd name="connsiteX1" fmla="*/ 2152 w 10000"/>
                  <a:gd name="connsiteY1" fmla="*/ 10000 h 10000"/>
                  <a:gd name="connsiteX2" fmla="*/ 10000 w 10000"/>
                  <a:gd name="connsiteY2" fmla="*/ 4444 h 10000"/>
                  <a:gd name="connsiteX3" fmla="*/ 0 w 10000"/>
                  <a:gd name="connsiteY3" fmla="*/ 0 h 10000"/>
                  <a:gd name="connsiteX0" fmla="*/ 0 w 10000"/>
                  <a:gd name="connsiteY0" fmla="*/ 0 h 10000"/>
                  <a:gd name="connsiteX1" fmla="*/ 2152 w 10000"/>
                  <a:gd name="connsiteY1" fmla="*/ 10000 h 10000"/>
                  <a:gd name="connsiteX2" fmla="*/ 10000 w 10000"/>
                  <a:gd name="connsiteY2" fmla="*/ 4444 h 10000"/>
                  <a:gd name="connsiteX3" fmla="*/ 0 w 10000"/>
                  <a:gd name="connsiteY3" fmla="*/ 0 h 10000"/>
                  <a:gd name="connsiteX0" fmla="*/ 0 w 10000"/>
                  <a:gd name="connsiteY0" fmla="*/ 0 h 10001"/>
                  <a:gd name="connsiteX1" fmla="*/ 2152 w 10000"/>
                  <a:gd name="connsiteY1" fmla="*/ 10000 h 10001"/>
                  <a:gd name="connsiteX2" fmla="*/ 10000 w 10000"/>
                  <a:gd name="connsiteY2" fmla="*/ 4444 h 10001"/>
                  <a:gd name="connsiteX3" fmla="*/ 0 w 10000"/>
                  <a:gd name="connsiteY3" fmla="*/ 0 h 10001"/>
                  <a:gd name="connsiteX0" fmla="*/ 113 w 10113"/>
                  <a:gd name="connsiteY0" fmla="*/ 0 h 10001"/>
                  <a:gd name="connsiteX1" fmla="*/ 2265 w 10113"/>
                  <a:gd name="connsiteY1" fmla="*/ 10000 h 10001"/>
                  <a:gd name="connsiteX2" fmla="*/ 10113 w 10113"/>
                  <a:gd name="connsiteY2" fmla="*/ 4444 h 10001"/>
                  <a:gd name="connsiteX3" fmla="*/ 113 w 10113"/>
                  <a:gd name="connsiteY3" fmla="*/ 0 h 10001"/>
                </a:gdLst>
                <a:ahLst/>
                <a:cxnLst>
                  <a:cxn ang="0">
                    <a:pos x="connsiteX0" y="connsiteY0"/>
                  </a:cxn>
                  <a:cxn ang="0">
                    <a:pos x="connsiteX1" y="connsiteY1"/>
                  </a:cxn>
                  <a:cxn ang="0">
                    <a:pos x="connsiteX2" y="connsiteY2"/>
                  </a:cxn>
                  <a:cxn ang="0">
                    <a:pos x="connsiteX3" y="connsiteY3"/>
                  </a:cxn>
                </a:cxnLst>
                <a:rect l="l" t="t" r="r" b="b"/>
                <a:pathLst>
                  <a:path w="10113" h="10001">
                    <a:moveTo>
                      <a:pt x="113" y="0"/>
                    </a:moveTo>
                    <a:cubicBezTo>
                      <a:pt x="-500" y="4284"/>
                      <a:pt x="1547" y="6667"/>
                      <a:pt x="2265" y="10000"/>
                    </a:cubicBezTo>
                    <a:cubicBezTo>
                      <a:pt x="6479" y="10051"/>
                      <a:pt x="7763" y="9150"/>
                      <a:pt x="10113" y="4444"/>
                    </a:cubicBezTo>
                    <a:lnTo>
                      <a:pt x="113" y="0"/>
                    </a:lnTo>
                    <a:close/>
                  </a:path>
                </a:pathLst>
              </a:custGeom>
              <a:solidFill>
                <a:sysClr val="windowText" lastClr="000000"/>
              </a:soli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a:ea typeface="ＭＳ Ｐゴシック"/>
                  <a:cs typeface="+mn-cs"/>
                </a:endParaRPr>
              </a:p>
            </p:txBody>
          </p:sp>
          <p:sp>
            <p:nvSpPr>
              <p:cNvPr id="22" name="Freeform 66"/>
              <p:cNvSpPr>
                <a:spLocks/>
              </p:cNvSpPr>
              <p:nvPr/>
            </p:nvSpPr>
            <p:spPr bwMode="auto">
              <a:xfrm rot="1447665">
                <a:off x="554277" y="4329556"/>
                <a:ext cx="335335" cy="237596"/>
              </a:xfrm>
              <a:custGeom>
                <a:avLst/>
                <a:gdLst>
                  <a:gd name="T0" fmla="*/ 2147483646 w 110"/>
                  <a:gd name="T1" fmla="*/ 2147483646 h 80"/>
                  <a:gd name="T2" fmla="*/ 2147483646 w 110"/>
                  <a:gd name="T3" fmla="*/ 2147483646 h 80"/>
                  <a:gd name="T4" fmla="*/ 2147483646 w 110"/>
                  <a:gd name="T5" fmla="*/ 2147483646 h 80"/>
                  <a:gd name="T6" fmla="*/ 2147483646 w 110"/>
                  <a:gd name="T7" fmla="*/ 2147483646 h 80"/>
                  <a:gd name="T8" fmla="*/ 2147483646 w 110"/>
                  <a:gd name="T9" fmla="*/ 2147483646 h 80"/>
                  <a:gd name="T10" fmla="*/ 2147483646 w 110"/>
                  <a:gd name="T11" fmla="*/ 2147483646 h 80"/>
                  <a:gd name="T12" fmla="*/ 2147483646 w 110"/>
                  <a:gd name="T13" fmla="*/ 2147483646 h 80"/>
                  <a:gd name="T14" fmla="*/ 2147483646 w 110"/>
                  <a:gd name="T15" fmla="*/ 2147483646 h 80"/>
                  <a:gd name="T16" fmla="*/ 2147483646 w 110"/>
                  <a:gd name="T17" fmla="*/ 2147483646 h 80"/>
                  <a:gd name="T18" fmla="*/ 2147483646 w 110"/>
                  <a:gd name="T19" fmla="*/ 2147483646 h 80"/>
                  <a:gd name="T20" fmla="*/ 2147483646 w 110"/>
                  <a:gd name="T21" fmla="*/ 2147483646 h 80"/>
                  <a:gd name="T22" fmla="*/ 2147483646 w 110"/>
                  <a:gd name="T23" fmla="*/ 2147483646 h 80"/>
                  <a:gd name="T24" fmla="*/ 2147483646 w 110"/>
                  <a:gd name="T25" fmla="*/ 2147483646 h 80"/>
                  <a:gd name="T26" fmla="*/ 2147483646 w 110"/>
                  <a:gd name="T27" fmla="*/ 2147483646 h 80"/>
                  <a:gd name="T28" fmla="*/ 2147483646 w 110"/>
                  <a:gd name="T29" fmla="*/ 2147483646 h 80"/>
                  <a:gd name="T30" fmla="*/ 2147483646 w 110"/>
                  <a:gd name="T31" fmla="*/ 2147483646 h 80"/>
                  <a:gd name="T32" fmla="*/ 2147483646 w 110"/>
                  <a:gd name="T33" fmla="*/ 2147483646 h 80"/>
                  <a:gd name="T34" fmla="*/ 2147483646 w 110"/>
                  <a:gd name="T35" fmla="*/ 2147483646 h 80"/>
                  <a:gd name="T36" fmla="*/ 2147483646 w 110"/>
                  <a:gd name="T37" fmla="*/ 2147483646 h 80"/>
                  <a:gd name="T38" fmla="*/ 2147483646 w 110"/>
                  <a:gd name="T39" fmla="*/ 2147483646 h 80"/>
                  <a:gd name="T40" fmla="*/ 2147483646 w 110"/>
                  <a:gd name="T41" fmla="*/ 2147483646 h 80"/>
                  <a:gd name="T42" fmla="*/ 2147483646 w 110"/>
                  <a:gd name="T43" fmla="*/ 2147483646 h 80"/>
                  <a:gd name="T44" fmla="*/ 2147483646 w 110"/>
                  <a:gd name="T45" fmla="*/ 2147483646 h 80"/>
                  <a:gd name="T46" fmla="*/ 2147483646 w 110"/>
                  <a:gd name="T47" fmla="*/ 2147483646 h 80"/>
                  <a:gd name="T48" fmla="*/ 2147483646 w 110"/>
                  <a:gd name="T49" fmla="*/ 0 h 80"/>
                  <a:gd name="T50" fmla="*/ 2147483646 w 110"/>
                  <a:gd name="T51" fmla="*/ 0 h 80"/>
                  <a:gd name="T52" fmla="*/ 2147483646 w 110"/>
                  <a:gd name="T53" fmla="*/ 2147483646 h 80"/>
                  <a:gd name="T54" fmla="*/ 2147483646 w 110"/>
                  <a:gd name="T55" fmla="*/ 2147483646 h 80"/>
                  <a:gd name="T56" fmla="*/ 2147483646 w 110"/>
                  <a:gd name="T57" fmla="*/ 2147483646 h 80"/>
                  <a:gd name="T58" fmla="*/ 2147483646 w 110"/>
                  <a:gd name="T59" fmla="*/ 2147483646 h 80"/>
                  <a:gd name="T60" fmla="*/ 2147483646 w 110"/>
                  <a:gd name="T61" fmla="*/ 2147483646 h 80"/>
                  <a:gd name="T62" fmla="*/ 2147483646 w 110"/>
                  <a:gd name="T63" fmla="*/ 2147483646 h 80"/>
                  <a:gd name="T64" fmla="*/ 2147483646 w 110"/>
                  <a:gd name="T65" fmla="*/ 2147483646 h 80"/>
                  <a:gd name="T66" fmla="*/ 2147483646 w 110"/>
                  <a:gd name="T67" fmla="*/ 2147483646 h 80"/>
                  <a:gd name="T68" fmla="*/ 0 w 110"/>
                  <a:gd name="T69" fmla="*/ 2147483646 h 80"/>
                  <a:gd name="T70" fmla="*/ 2147483646 w 110"/>
                  <a:gd name="T71" fmla="*/ 2147483646 h 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connsiteX0" fmla="*/ 182 w 10000"/>
                  <a:gd name="connsiteY0" fmla="*/ 10000 h 10000"/>
                  <a:gd name="connsiteX1" fmla="*/ 455 w 10000"/>
                  <a:gd name="connsiteY1" fmla="*/ 10000 h 10000"/>
                  <a:gd name="connsiteX2" fmla="*/ 636 w 10000"/>
                  <a:gd name="connsiteY2" fmla="*/ 9125 h 10000"/>
                  <a:gd name="connsiteX3" fmla="*/ 909 w 10000"/>
                  <a:gd name="connsiteY3" fmla="*/ 8125 h 10000"/>
                  <a:gd name="connsiteX4" fmla="*/ 1364 w 10000"/>
                  <a:gd name="connsiteY4" fmla="*/ 7000 h 10000"/>
                  <a:gd name="connsiteX5" fmla="*/ 1909 w 10000"/>
                  <a:gd name="connsiteY5" fmla="*/ 5375 h 10000"/>
                  <a:gd name="connsiteX6" fmla="*/ 2636 w 10000"/>
                  <a:gd name="connsiteY6" fmla="*/ 4000 h 10000"/>
                  <a:gd name="connsiteX7" fmla="*/ 3636 w 10000"/>
                  <a:gd name="connsiteY7" fmla="*/ 3000 h 10000"/>
                  <a:gd name="connsiteX8" fmla="*/ 4818 w 10000"/>
                  <a:gd name="connsiteY8" fmla="*/ 2125 h 10000"/>
                  <a:gd name="connsiteX9" fmla="*/ 6091 w 10000"/>
                  <a:gd name="connsiteY9" fmla="*/ 1750 h 10000"/>
                  <a:gd name="connsiteX10" fmla="*/ 7000 w 10000"/>
                  <a:gd name="connsiteY10" fmla="*/ 1500 h 10000"/>
                  <a:gd name="connsiteX11" fmla="*/ 8000 w 10000"/>
                  <a:gd name="connsiteY11" fmla="*/ 1500 h 10000"/>
                  <a:gd name="connsiteX12" fmla="*/ 8727 w 10000"/>
                  <a:gd name="connsiteY12" fmla="*/ 1750 h 10000"/>
                  <a:gd name="connsiteX13" fmla="*/ 9182 w 10000"/>
                  <a:gd name="connsiteY13" fmla="*/ 2000 h 10000"/>
                  <a:gd name="connsiteX14" fmla="*/ 9636 w 10000"/>
                  <a:gd name="connsiteY14" fmla="*/ 2125 h 10000"/>
                  <a:gd name="connsiteX15" fmla="*/ 9909 w 10000"/>
                  <a:gd name="connsiteY15" fmla="*/ 2125 h 10000"/>
                  <a:gd name="connsiteX16" fmla="*/ 10000 w 10000"/>
                  <a:gd name="connsiteY16" fmla="*/ 2125 h 10000"/>
                  <a:gd name="connsiteX17" fmla="*/ 10000 w 10000"/>
                  <a:gd name="connsiteY17" fmla="*/ 1500 h 10000"/>
                  <a:gd name="connsiteX18" fmla="*/ 9636 w 10000"/>
                  <a:gd name="connsiteY18" fmla="*/ 1125 h 10000"/>
                  <a:gd name="connsiteX19" fmla="*/ 9182 w 10000"/>
                  <a:gd name="connsiteY19" fmla="*/ 750 h 10000"/>
                  <a:gd name="connsiteX20" fmla="*/ 8455 w 10000"/>
                  <a:gd name="connsiteY20" fmla="*/ 375 h 10000"/>
                  <a:gd name="connsiteX21" fmla="*/ 7727 w 10000"/>
                  <a:gd name="connsiteY21" fmla="*/ 125 h 10000"/>
                  <a:gd name="connsiteX22" fmla="*/ 6727 w 10000"/>
                  <a:gd name="connsiteY22" fmla="*/ 0 h 10000"/>
                  <a:gd name="connsiteX23" fmla="*/ 4182 w 10000"/>
                  <a:gd name="connsiteY23" fmla="*/ 375 h 10000"/>
                  <a:gd name="connsiteX24" fmla="*/ 3091 w 10000"/>
                  <a:gd name="connsiteY24" fmla="*/ 1125 h 10000"/>
                  <a:gd name="connsiteX25" fmla="*/ 2000 w 10000"/>
                  <a:gd name="connsiteY25" fmla="*/ 2375 h 10000"/>
                  <a:gd name="connsiteX26" fmla="*/ 1364 w 10000"/>
                  <a:gd name="connsiteY26" fmla="*/ 4000 h 10000"/>
                  <a:gd name="connsiteX27" fmla="*/ 727 w 10000"/>
                  <a:gd name="connsiteY27" fmla="*/ 5500 h 10000"/>
                  <a:gd name="connsiteX28" fmla="*/ 455 w 10000"/>
                  <a:gd name="connsiteY28" fmla="*/ 7125 h 10000"/>
                  <a:gd name="connsiteX29" fmla="*/ 182 w 10000"/>
                  <a:gd name="connsiteY29" fmla="*/ 8500 h 10000"/>
                  <a:gd name="connsiteX30" fmla="*/ 0 w 10000"/>
                  <a:gd name="connsiteY30" fmla="*/ 9500 h 10000"/>
                  <a:gd name="connsiteX31" fmla="*/ 182 w 10000"/>
                  <a:gd name="connsiteY31" fmla="*/ 10000 h 10000"/>
                  <a:gd name="connsiteX0" fmla="*/ 182 w 10000"/>
                  <a:gd name="connsiteY0" fmla="*/ 9875 h 9875"/>
                  <a:gd name="connsiteX1" fmla="*/ 455 w 10000"/>
                  <a:gd name="connsiteY1" fmla="*/ 9875 h 9875"/>
                  <a:gd name="connsiteX2" fmla="*/ 636 w 10000"/>
                  <a:gd name="connsiteY2" fmla="*/ 9000 h 9875"/>
                  <a:gd name="connsiteX3" fmla="*/ 909 w 10000"/>
                  <a:gd name="connsiteY3" fmla="*/ 8000 h 9875"/>
                  <a:gd name="connsiteX4" fmla="*/ 1364 w 10000"/>
                  <a:gd name="connsiteY4" fmla="*/ 6875 h 9875"/>
                  <a:gd name="connsiteX5" fmla="*/ 1909 w 10000"/>
                  <a:gd name="connsiteY5" fmla="*/ 5250 h 9875"/>
                  <a:gd name="connsiteX6" fmla="*/ 2636 w 10000"/>
                  <a:gd name="connsiteY6" fmla="*/ 3875 h 9875"/>
                  <a:gd name="connsiteX7" fmla="*/ 3636 w 10000"/>
                  <a:gd name="connsiteY7" fmla="*/ 2875 h 9875"/>
                  <a:gd name="connsiteX8" fmla="*/ 4818 w 10000"/>
                  <a:gd name="connsiteY8" fmla="*/ 2000 h 9875"/>
                  <a:gd name="connsiteX9" fmla="*/ 6091 w 10000"/>
                  <a:gd name="connsiteY9" fmla="*/ 1625 h 9875"/>
                  <a:gd name="connsiteX10" fmla="*/ 7000 w 10000"/>
                  <a:gd name="connsiteY10" fmla="*/ 1375 h 9875"/>
                  <a:gd name="connsiteX11" fmla="*/ 8000 w 10000"/>
                  <a:gd name="connsiteY11" fmla="*/ 1375 h 9875"/>
                  <a:gd name="connsiteX12" fmla="*/ 8727 w 10000"/>
                  <a:gd name="connsiteY12" fmla="*/ 1625 h 9875"/>
                  <a:gd name="connsiteX13" fmla="*/ 9182 w 10000"/>
                  <a:gd name="connsiteY13" fmla="*/ 1875 h 9875"/>
                  <a:gd name="connsiteX14" fmla="*/ 9636 w 10000"/>
                  <a:gd name="connsiteY14" fmla="*/ 2000 h 9875"/>
                  <a:gd name="connsiteX15" fmla="*/ 9909 w 10000"/>
                  <a:gd name="connsiteY15" fmla="*/ 2000 h 9875"/>
                  <a:gd name="connsiteX16" fmla="*/ 10000 w 10000"/>
                  <a:gd name="connsiteY16" fmla="*/ 2000 h 9875"/>
                  <a:gd name="connsiteX17" fmla="*/ 10000 w 10000"/>
                  <a:gd name="connsiteY17" fmla="*/ 1375 h 9875"/>
                  <a:gd name="connsiteX18" fmla="*/ 9636 w 10000"/>
                  <a:gd name="connsiteY18" fmla="*/ 1000 h 9875"/>
                  <a:gd name="connsiteX19" fmla="*/ 9182 w 10000"/>
                  <a:gd name="connsiteY19" fmla="*/ 625 h 9875"/>
                  <a:gd name="connsiteX20" fmla="*/ 8455 w 10000"/>
                  <a:gd name="connsiteY20" fmla="*/ 250 h 9875"/>
                  <a:gd name="connsiteX21" fmla="*/ 7727 w 10000"/>
                  <a:gd name="connsiteY21" fmla="*/ 0 h 9875"/>
                  <a:gd name="connsiteX22" fmla="*/ 4182 w 10000"/>
                  <a:gd name="connsiteY22" fmla="*/ 250 h 9875"/>
                  <a:gd name="connsiteX23" fmla="*/ 3091 w 10000"/>
                  <a:gd name="connsiteY23" fmla="*/ 1000 h 9875"/>
                  <a:gd name="connsiteX24" fmla="*/ 2000 w 10000"/>
                  <a:gd name="connsiteY24" fmla="*/ 2250 h 9875"/>
                  <a:gd name="connsiteX25" fmla="*/ 1364 w 10000"/>
                  <a:gd name="connsiteY25" fmla="*/ 3875 h 9875"/>
                  <a:gd name="connsiteX26" fmla="*/ 727 w 10000"/>
                  <a:gd name="connsiteY26" fmla="*/ 5375 h 9875"/>
                  <a:gd name="connsiteX27" fmla="*/ 455 w 10000"/>
                  <a:gd name="connsiteY27" fmla="*/ 7000 h 9875"/>
                  <a:gd name="connsiteX28" fmla="*/ 182 w 10000"/>
                  <a:gd name="connsiteY28" fmla="*/ 8375 h 9875"/>
                  <a:gd name="connsiteX29" fmla="*/ 0 w 10000"/>
                  <a:gd name="connsiteY29" fmla="*/ 9375 h 9875"/>
                  <a:gd name="connsiteX30" fmla="*/ 182 w 10000"/>
                  <a:gd name="connsiteY30" fmla="*/ 9875 h 9875"/>
                  <a:gd name="connsiteX0" fmla="*/ 182 w 10000"/>
                  <a:gd name="connsiteY0" fmla="*/ 9747 h 9747"/>
                  <a:gd name="connsiteX1" fmla="*/ 455 w 10000"/>
                  <a:gd name="connsiteY1" fmla="*/ 9747 h 9747"/>
                  <a:gd name="connsiteX2" fmla="*/ 636 w 10000"/>
                  <a:gd name="connsiteY2" fmla="*/ 8861 h 9747"/>
                  <a:gd name="connsiteX3" fmla="*/ 909 w 10000"/>
                  <a:gd name="connsiteY3" fmla="*/ 7848 h 9747"/>
                  <a:gd name="connsiteX4" fmla="*/ 1364 w 10000"/>
                  <a:gd name="connsiteY4" fmla="*/ 6709 h 9747"/>
                  <a:gd name="connsiteX5" fmla="*/ 1909 w 10000"/>
                  <a:gd name="connsiteY5" fmla="*/ 5063 h 9747"/>
                  <a:gd name="connsiteX6" fmla="*/ 2636 w 10000"/>
                  <a:gd name="connsiteY6" fmla="*/ 3671 h 9747"/>
                  <a:gd name="connsiteX7" fmla="*/ 3636 w 10000"/>
                  <a:gd name="connsiteY7" fmla="*/ 2658 h 9747"/>
                  <a:gd name="connsiteX8" fmla="*/ 4818 w 10000"/>
                  <a:gd name="connsiteY8" fmla="*/ 1772 h 9747"/>
                  <a:gd name="connsiteX9" fmla="*/ 6091 w 10000"/>
                  <a:gd name="connsiteY9" fmla="*/ 1393 h 9747"/>
                  <a:gd name="connsiteX10" fmla="*/ 7000 w 10000"/>
                  <a:gd name="connsiteY10" fmla="*/ 1139 h 9747"/>
                  <a:gd name="connsiteX11" fmla="*/ 8000 w 10000"/>
                  <a:gd name="connsiteY11" fmla="*/ 1139 h 9747"/>
                  <a:gd name="connsiteX12" fmla="*/ 8727 w 10000"/>
                  <a:gd name="connsiteY12" fmla="*/ 1393 h 9747"/>
                  <a:gd name="connsiteX13" fmla="*/ 9182 w 10000"/>
                  <a:gd name="connsiteY13" fmla="*/ 1646 h 9747"/>
                  <a:gd name="connsiteX14" fmla="*/ 9636 w 10000"/>
                  <a:gd name="connsiteY14" fmla="*/ 1772 h 9747"/>
                  <a:gd name="connsiteX15" fmla="*/ 9909 w 10000"/>
                  <a:gd name="connsiteY15" fmla="*/ 1772 h 9747"/>
                  <a:gd name="connsiteX16" fmla="*/ 10000 w 10000"/>
                  <a:gd name="connsiteY16" fmla="*/ 1772 h 9747"/>
                  <a:gd name="connsiteX17" fmla="*/ 10000 w 10000"/>
                  <a:gd name="connsiteY17" fmla="*/ 1139 h 9747"/>
                  <a:gd name="connsiteX18" fmla="*/ 9636 w 10000"/>
                  <a:gd name="connsiteY18" fmla="*/ 760 h 9747"/>
                  <a:gd name="connsiteX19" fmla="*/ 9182 w 10000"/>
                  <a:gd name="connsiteY19" fmla="*/ 380 h 9747"/>
                  <a:gd name="connsiteX20" fmla="*/ 8455 w 10000"/>
                  <a:gd name="connsiteY20" fmla="*/ 0 h 9747"/>
                  <a:gd name="connsiteX21" fmla="*/ 4182 w 10000"/>
                  <a:gd name="connsiteY21" fmla="*/ 0 h 9747"/>
                  <a:gd name="connsiteX22" fmla="*/ 3091 w 10000"/>
                  <a:gd name="connsiteY22" fmla="*/ 760 h 9747"/>
                  <a:gd name="connsiteX23" fmla="*/ 2000 w 10000"/>
                  <a:gd name="connsiteY23" fmla="*/ 2025 h 9747"/>
                  <a:gd name="connsiteX24" fmla="*/ 1364 w 10000"/>
                  <a:gd name="connsiteY24" fmla="*/ 3671 h 9747"/>
                  <a:gd name="connsiteX25" fmla="*/ 727 w 10000"/>
                  <a:gd name="connsiteY25" fmla="*/ 5190 h 9747"/>
                  <a:gd name="connsiteX26" fmla="*/ 455 w 10000"/>
                  <a:gd name="connsiteY26" fmla="*/ 6836 h 9747"/>
                  <a:gd name="connsiteX27" fmla="*/ 182 w 10000"/>
                  <a:gd name="connsiteY27" fmla="*/ 8228 h 9747"/>
                  <a:gd name="connsiteX28" fmla="*/ 0 w 10000"/>
                  <a:gd name="connsiteY28" fmla="*/ 9241 h 9747"/>
                  <a:gd name="connsiteX29" fmla="*/ 182 w 10000"/>
                  <a:gd name="connsiteY29" fmla="*/ 9747 h 9747"/>
                  <a:gd name="connsiteX0" fmla="*/ 182 w 10000"/>
                  <a:gd name="connsiteY0" fmla="*/ 10000 h 10000"/>
                  <a:gd name="connsiteX1" fmla="*/ 455 w 10000"/>
                  <a:gd name="connsiteY1" fmla="*/ 10000 h 10000"/>
                  <a:gd name="connsiteX2" fmla="*/ 636 w 10000"/>
                  <a:gd name="connsiteY2" fmla="*/ 9091 h 10000"/>
                  <a:gd name="connsiteX3" fmla="*/ 909 w 10000"/>
                  <a:gd name="connsiteY3" fmla="*/ 8052 h 10000"/>
                  <a:gd name="connsiteX4" fmla="*/ 1364 w 10000"/>
                  <a:gd name="connsiteY4" fmla="*/ 6883 h 10000"/>
                  <a:gd name="connsiteX5" fmla="*/ 1909 w 10000"/>
                  <a:gd name="connsiteY5" fmla="*/ 5194 h 10000"/>
                  <a:gd name="connsiteX6" fmla="*/ 2636 w 10000"/>
                  <a:gd name="connsiteY6" fmla="*/ 3766 h 10000"/>
                  <a:gd name="connsiteX7" fmla="*/ 3636 w 10000"/>
                  <a:gd name="connsiteY7" fmla="*/ 2727 h 10000"/>
                  <a:gd name="connsiteX8" fmla="*/ 4818 w 10000"/>
                  <a:gd name="connsiteY8" fmla="*/ 1818 h 10000"/>
                  <a:gd name="connsiteX9" fmla="*/ 6091 w 10000"/>
                  <a:gd name="connsiteY9" fmla="*/ 1429 h 10000"/>
                  <a:gd name="connsiteX10" fmla="*/ 7000 w 10000"/>
                  <a:gd name="connsiteY10" fmla="*/ 1169 h 10000"/>
                  <a:gd name="connsiteX11" fmla="*/ 8000 w 10000"/>
                  <a:gd name="connsiteY11" fmla="*/ 1169 h 10000"/>
                  <a:gd name="connsiteX12" fmla="*/ 8727 w 10000"/>
                  <a:gd name="connsiteY12" fmla="*/ 1429 h 10000"/>
                  <a:gd name="connsiteX13" fmla="*/ 9182 w 10000"/>
                  <a:gd name="connsiteY13" fmla="*/ 1689 h 10000"/>
                  <a:gd name="connsiteX14" fmla="*/ 9636 w 10000"/>
                  <a:gd name="connsiteY14" fmla="*/ 1818 h 10000"/>
                  <a:gd name="connsiteX15" fmla="*/ 10000 w 10000"/>
                  <a:gd name="connsiteY15" fmla="*/ 1818 h 10000"/>
                  <a:gd name="connsiteX16" fmla="*/ 10000 w 10000"/>
                  <a:gd name="connsiteY16" fmla="*/ 1169 h 10000"/>
                  <a:gd name="connsiteX17" fmla="*/ 9636 w 10000"/>
                  <a:gd name="connsiteY17" fmla="*/ 780 h 10000"/>
                  <a:gd name="connsiteX18" fmla="*/ 9182 w 10000"/>
                  <a:gd name="connsiteY18" fmla="*/ 390 h 10000"/>
                  <a:gd name="connsiteX19" fmla="*/ 8455 w 10000"/>
                  <a:gd name="connsiteY19" fmla="*/ 0 h 10000"/>
                  <a:gd name="connsiteX20" fmla="*/ 4182 w 10000"/>
                  <a:gd name="connsiteY20" fmla="*/ 0 h 10000"/>
                  <a:gd name="connsiteX21" fmla="*/ 3091 w 10000"/>
                  <a:gd name="connsiteY21" fmla="*/ 780 h 10000"/>
                  <a:gd name="connsiteX22" fmla="*/ 2000 w 10000"/>
                  <a:gd name="connsiteY22" fmla="*/ 2078 h 10000"/>
                  <a:gd name="connsiteX23" fmla="*/ 1364 w 10000"/>
                  <a:gd name="connsiteY23" fmla="*/ 3766 h 10000"/>
                  <a:gd name="connsiteX24" fmla="*/ 727 w 10000"/>
                  <a:gd name="connsiteY24" fmla="*/ 5325 h 10000"/>
                  <a:gd name="connsiteX25" fmla="*/ 455 w 10000"/>
                  <a:gd name="connsiteY25" fmla="*/ 7013 h 10000"/>
                  <a:gd name="connsiteX26" fmla="*/ 182 w 10000"/>
                  <a:gd name="connsiteY26" fmla="*/ 8442 h 10000"/>
                  <a:gd name="connsiteX27" fmla="*/ 0 w 10000"/>
                  <a:gd name="connsiteY27" fmla="*/ 9481 h 10000"/>
                  <a:gd name="connsiteX28" fmla="*/ 182 w 10000"/>
                  <a:gd name="connsiteY28" fmla="*/ 10000 h 10000"/>
                  <a:gd name="connsiteX0" fmla="*/ 182 w 10000"/>
                  <a:gd name="connsiteY0" fmla="*/ 10000 h 10000"/>
                  <a:gd name="connsiteX1" fmla="*/ 455 w 10000"/>
                  <a:gd name="connsiteY1" fmla="*/ 10000 h 10000"/>
                  <a:gd name="connsiteX2" fmla="*/ 636 w 10000"/>
                  <a:gd name="connsiteY2" fmla="*/ 9091 h 10000"/>
                  <a:gd name="connsiteX3" fmla="*/ 909 w 10000"/>
                  <a:gd name="connsiteY3" fmla="*/ 8052 h 10000"/>
                  <a:gd name="connsiteX4" fmla="*/ 1364 w 10000"/>
                  <a:gd name="connsiteY4" fmla="*/ 6883 h 10000"/>
                  <a:gd name="connsiteX5" fmla="*/ 1909 w 10000"/>
                  <a:gd name="connsiteY5" fmla="*/ 5194 h 10000"/>
                  <a:gd name="connsiteX6" fmla="*/ 2636 w 10000"/>
                  <a:gd name="connsiteY6" fmla="*/ 3766 h 10000"/>
                  <a:gd name="connsiteX7" fmla="*/ 3636 w 10000"/>
                  <a:gd name="connsiteY7" fmla="*/ 2727 h 10000"/>
                  <a:gd name="connsiteX8" fmla="*/ 4818 w 10000"/>
                  <a:gd name="connsiteY8" fmla="*/ 1818 h 10000"/>
                  <a:gd name="connsiteX9" fmla="*/ 6091 w 10000"/>
                  <a:gd name="connsiteY9" fmla="*/ 1429 h 10000"/>
                  <a:gd name="connsiteX10" fmla="*/ 7000 w 10000"/>
                  <a:gd name="connsiteY10" fmla="*/ 1169 h 10000"/>
                  <a:gd name="connsiteX11" fmla="*/ 8000 w 10000"/>
                  <a:gd name="connsiteY11" fmla="*/ 1169 h 10000"/>
                  <a:gd name="connsiteX12" fmla="*/ 8727 w 10000"/>
                  <a:gd name="connsiteY12" fmla="*/ 1429 h 10000"/>
                  <a:gd name="connsiteX13" fmla="*/ 9182 w 10000"/>
                  <a:gd name="connsiteY13" fmla="*/ 1689 h 10000"/>
                  <a:gd name="connsiteX14" fmla="*/ 10000 w 10000"/>
                  <a:gd name="connsiteY14" fmla="*/ 1818 h 10000"/>
                  <a:gd name="connsiteX15" fmla="*/ 10000 w 10000"/>
                  <a:gd name="connsiteY15" fmla="*/ 1169 h 10000"/>
                  <a:gd name="connsiteX16" fmla="*/ 9636 w 10000"/>
                  <a:gd name="connsiteY16" fmla="*/ 780 h 10000"/>
                  <a:gd name="connsiteX17" fmla="*/ 9182 w 10000"/>
                  <a:gd name="connsiteY17" fmla="*/ 390 h 10000"/>
                  <a:gd name="connsiteX18" fmla="*/ 8455 w 10000"/>
                  <a:gd name="connsiteY18" fmla="*/ 0 h 10000"/>
                  <a:gd name="connsiteX19" fmla="*/ 4182 w 10000"/>
                  <a:gd name="connsiteY19" fmla="*/ 0 h 10000"/>
                  <a:gd name="connsiteX20" fmla="*/ 3091 w 10000"/>
                  <a:gd name="connsiteY20" fmla="*/ 780 h 10000"/>
                  <a:gd name="connsiteX21" fmla="*/ 2000 w 10000"/>
                  <a:gd name="connsiteY21" fmla="*/ 2078 h 10000"/>
                  <a:gd name="connsiteX22" fmla="*/ 1364 w 10000"/>
                  <a:gd name="connsiteY22" fmla="*/ 3766 h 10000"/>
                  <a:gd name="connsiteX23" fmla="*/ 727 w 10000"/>
                  <a:gd name="connsiteY23" fmla="*/ 5325 h 10000"/>
                  <a:gd name="connsiteX24" fmla="*/ 455 w 10000"/>
                  <a:gd name="connsiteY24" fmla="*/ 7013 h 10000"/>
                  <a:gd name="connsiteX25" fmla="*/ 182 w 10000"/>
                  <a:gd name="connsiteY25" fmla="*/ 8442 h 10000"/>
                  <a:gd name="connsiteX26" fmla="*/ 0 w 10000"/>
                  <a:gd name="connsiteY26" fmla="*/ 9481 h 10000"/>
                  <a:gd name="connsiteX27" fmla="*/ 182 w 10000"/>
                  <a:gd name="connsiteY27" fmla="*/ 10000 h 10000"/>
                  <a:gd name="connsiteX0" fmla="*/ 182 w 10000"/>
                  <a:gd name="connsiteY0" fmla="*/ 10000 h 10000"/>
                  <a:gd name="connsiteX1" fmla="*/ 455 w 10000"/>
                  <a:gd name="connsiteY1" fmla="*/ 10000 h 10000"/>
                  <a:gd name="connsiteX2" fmla="*/ 636 w 10000"/>
                  <a:gd name="connsiteY2" fmla="*/ 9091 h 10000"/>
                  <a:gd name="connsiteX3" fmla="*/ 909 w 10000"/>
                  <a:gd name="connsiteY3" fmla="*/ 8052 h 10000"/>
                  <a:gd name="connsiteX4" fmla="*/ 1364 w 10000"/>
                  <a:gd name="connsiteY4" fmla="*/ 6883 h 10000"/>
                  <a:gd name="connsiteX5" fmla="*/ 1909 w 10000"/>
                  <a:gd name="connsiteY5" fmla="*/ 5194 h 10000"/>
                  <a:gd name="connsiteX6" fmla="*/ 2636 w 10000"/>
                  <a:gd name="connsiteY6" fmla="*/ 3766 h 10000"/>
                  <a:gd name="connsiteX7" fmla="*/ 3636 w 10000"/>
                  <a:gd name="connsiteY7" fmla="*/ 2727 h 10000"/>
                  <a:gd name="connsiteX8" fmla="*/ 4818 w 10000"/>
                  <a:gd name="connsiteY8" fmla="*/ 1818 h 10000"/>
                  <a:gd name="connsiteX9" fmla="*/ 6091 w 10000"/>
                  <a:gd name="connsiteY9" fmla="*/ 1429 h 10000"/>
                  <a:gd name="connsiteX10" fmla="*/ 7000 w 10000"/>
                  <a:gd name="connsiteY10" fmla="*/ 1169 h 10000"/>
                  <a:gd name="connsiteX11" fmla="*/ 8000 w 10000"/>
                  <a:gd name="connsiteY11" fmla="*/ 1169 h 10000"/>
                  <a:gd name="connsiteX12" fmla="*/ 8727 w 10000"/>
                  <a:gd name="connsiteY12" fmla="*/ 1429 h 10000"/>
                  <a:gd name="connsiteX13" fmla="*/ 9182 w 10000"/>
                  <a:gd name="connsiteY13" fmla="*/ 1689 h 10000"/>
                  <a:gd name="connsiteX14" fmla="*/ 10000 w 10000"/>
                  <a:gd name="connsiteY14" fmla="*/ 1818 h 10000"/>
                  <a:gd name="connsiteX15" fmla="*/ 10000 w 10000"/>
                  <a:gd name="connsiteY15" fmla="*/ 1169 h 10000"/>
                  <a:gd name="connsiteX16" fmla="*/ 9182 w 10000"/>
                  <a:gd name="connsiteY16" fmla="*/ 390 h 10000"/>
                  <a:gd name="connsiteX17" fmla="*/ 8455 w 10000"/>
                  <a:gd name="connsiteY17" fmla="*/ 0 h 10000"/>
                  <a:gd name="connsiteX18" fmla="*/ 4182 w 10000"/>
                  <a:gd name="connsiteY18" fmla="*/ 0 h 10000"/>
                  <a:gd name="connsiteX19" fmla="*/ 3091 w 10000"/>
                  <a:gd name="connsiteY19" fmla="*/ 780 h 10000"/>
                  <a:gd name="connsiteX20" fmla="*/ 2000 w 10000"/>
                  <a:gd name="connsiteY20" fmla="*/ 2078 h 10000"/>
                  <a:gd name="connsiteX21" fmla="*/ 1364 w 10000"/>
                  <a:gd name="connsiteY21" fmla="*/ 3766 h 10000"/>
                  <a:gd name="connsiteX22" fmla="*/ 727 w 10000"/>
                  <a:gd name="connsiteY22" fmla="*/ 5325 h 10000"/>
                  <a:gd name="connsiteX23" fmla="*/ 455 w 10000"/>
                  <a:gd name="connsiteY23" fmla="*/ 7013 h 10000"/>
                  <a:gd name="connsiteX24" fmla="*/ 182 w 10000"/>
                  <a:gd name="connsiteY24" fmla="*/ 8442 h 10000"/>
                  <a:gd name="connsiteX25" fmla="*/ 0 w 10000"/>
                  <a:gd name="connsiteY25" fmla="*/ 9481 h 10000"/>
                  <a:gd name="connsiteX26" fmla="*/ 182 w 10000"/>
                  <a:gd name="connsiteY26" fmla="*/ 10000 h 10000"/>
                  <a:gd name="connsiteX0" fmla="*/ 182 w 10000"/>
                  <a:gd name="connsiteY0" fmla="*/ 10000 h 10000"/>
                  <a:gd name="connsiteX1" fmla="*/ 455 w 10000"/>
                  <a:gd name="connsiteY1" fmla="*/ 10000 h 10000"/>
                  <a:gd name="connsiteX2" fmla="*/ 636 w 10000"/>
                  <a:gd name="connsiteY2" fmla="*/ 9091 h 10000"/>
                  <a:gd name="connsiteX3" fmla="*/ 909 w 10000"/>
                  <a:gd name="connsiteY3" fmla="*/ 8052 h 10000"/>
                  <a:gd name="connsiteX4" fmla="*/ 1364 w 10000"/>
                  <a:gd name="connsiteY4" fmla="*/ 6883 h 10000"/>
                  <a:gd name="connsiteX5" fmla="*/ 1909 w 10000"/>
                  <a:gd name="connsiteY5" fmla="*/ 5194 h 10000"/>
                  <a:gd name="connsiteX6" fmla="*/ 2636 w 10000"/>
                  <a:gd name="connsiteY6" fmla="*/ 3766 h 10000"/>
                  <a:gd name="connsiteX7" fmla="*/ 3636 w 10000"/>
                  <a:gd name="connsiteY7" fmla="*/ 2727 h 10000"/>
                  <a:gd name="connsiteX8" fmla="*/ 4818 w 10000"/>
                  <a:gd name="connsiteY8" fmla="*/ 1818 h 10000"/>
                  <a:gd name="connsiteX9" fmla="*/ 6091 w 10000"/>
                  <a:gd name="connsiteY9" fmla="*/ 1429 h 10000"/>
                  <a:gd name="connsiteX10" fmla="*/ 7000 w 10000"/>
                  <a:gd name="connsiteY10" fmla="*/ 1169 h 10000"/>
                  <a:gd name="connsiteX11" fmla="*/ 8000 w 10000"/>
                  <a:gd name="connsiteY11" fmla="*/ 1169 h 10000"/>
                  <a:gd name="connsiteX12" fmla="*/ 8727 w 10000"/>
                  <a:gd name="connsiteY12" fmla="*/ 1429 h 10000"/>
                  <a:gd name="connsiteX13" fmla="*/ 9182 w 10000"/>
                  <a:gd name="connsiteY13" fmla="*/ 1689 h 10000"/>
                  <a:gd name="connsiteX14" fmla="*/ 10000 w 10000"/>
                  <a:gd name="connsiteY14" fmla="*/ 1818 h 10000"/>
                  <a:gd name="connsiteX15" fmla="*/ 10000 w 10000"/>
                  <a:gd name="connsiteY15" fmla="*/ 1169 h 10000"/>
                  <a:gd name="connsiteX16" fmla="*/ 8455 w 10000"/>
                  <a:gd name="connsiteY16" fmla="*/ 0 h 10000"/>
                  <a:gd name="connsiteX17" fmla="*/ 4182 w 10000"/>
                  <a:gd name="connsiteY17" fmla="*/ 0 h 10000"/>
                  <a:gd name="connsiteX18" fmla="*/ 3091 w 10000"/>
                  <a:gd name="connsiteY18" fmla="*/ 780 h 10000"/>
                  <a:gd name="connsiteX19" fmla="*/ 2000 w 10000"/>
                  <a:gd name="connsiteY19" fmla="*/ 2078 h 10000"/>
                  <a:gd name="connsiteX20" fmla="*/ 1364 w 10000"/>
                  <a:gd name="connsiteY20" fmla="*/ 3766 h 10000"/>
                  <a:gd name="connsiteX21" fmla="*/ 727 w 10000"/>
                  <a:gd name="connsiteY21" fmla="*/ 5325 h 10000"/>
                  <a:gd name="connsiteX22" fmla="*/ 455 w 10000"/>
                  <a:gd name="connsiteY22" fmla="*/ 7013 h 10000"/>
                  <a:gd name="connsiteX23" fmla="*/ 182 w 10000"/>
                  <a:gd name="connsiteY23" fmla="*/ 8442 h 10000"/>
                  <a:gd name="connsiteX24" fmla="*/ 0 w 10000"/>
                  <a:gd name="connsiteY24" fmla="*/ 9481 h 10000"/>
                  <a:gd name="connsiteX25" fmla="*/ 182 w 10000"/>
                  <a:gd name="connsiteY25" fmla="*/ 10000 h 10000"/>
                  <a:gd name="connsiteX0" fmla="*/ 182 w 10000"/>
                  <a:gd name="connsiteY0" fmla="*/ 10000 h 10000"/>
                  <a:gd name="connsiteX1" fmla="*/ 455 w 10000"/>
                  <a:gd name="connsiteY1" fmla="*/ 10000 h 10000"/>
                  <a:gd name="connsiteX2" fmla="*/ 636 w 10000"/>
                  <a:gd name="connsiteY2" fmla="*/ 9091 h 10000"/>
                  <a:gd name="connsiteX3" fmla="*/ 909 w 10000"/>
                  <a:gd name="connsiteY3" fmla="*/ 8052 h 10000"/>
                  <a:gd name="connsiteX4" fmla="*/ 1364 w 10000"/>
                  <a:gd name="connsiteY4" fmla="*/ 6883 h 10000"/>
                  <a:gd name="connsiteX5" fmla="*/ 1909 w 10000"/>
                  <a:gd name="connsiteY5" fmla="*/ 5194 h 10000"/>
                  <a:gd name="connsiteX6" fmla="*/ 2636 w 10000"/>
                  <a:gd name="connsiteY6" fmla="*/ 3766 h 10000"/>
                  <a:gd name="connsiteX7" fmla="*/ 3636 w 10000"/>
                  <a:gd name="connsiteY7" fmla="*/ 2727 h 10000"/>
                  <a:gd name="connsiteX8" fmla="*/ 4818 w 10000"/>
                  <a:gd name="connsiteY8" fmla="*/ 1818 h 10000"/>
                  <a:gd name="connsiteX9" fmla="*/ 6091 w 10000"/>
                  <a:gd name="connsiteY9" fmla="*/ 1429 h 10000"/>
                  <a:gd name="connsiteX10" fmla="*/ 7000 w 10000"/>
                  <a:gd name="connsiteY10" fmla="*/ 1169 h 10000"/>
                  <a:gd name="connsiteX11" fmla="*/ 8000 w 10000"/>
                  <a:gd name="connsiteY11" fmla="*/ 1169 h 10000"/>
                  <a:gd name="connsiteX12" fmla="*/ 8727 w 10000"/>
                  <a:gd name="connsiteY12" fmla="*/ 1429 h 10000"/>
                  <a:gd name="connsiteX13" fmla="*/ 9182 w 10000"/>
                  <a:gd name="connsiteY13" fmla="*/ 1689 h 10000"/>
                  <a:gd name="connsiteX14" fmla="*/ 10000 w 10000"/>
                  <a:gd name="connsiteY14" fmla="*/ 1818 h 10000"/>
                  <a:gd name="connsiteX15" fmla="*/ 10000 w 10000"/>
                  <a:gd name="connsiteY15" fmla="*/ 1169 h 10000"/>
                  <a:gd name="connsiteX16" fmla="*/ 4182 w 10000"/>
                  <a:gd name="connsiteY16" fmla="*/ 0 h 10000"/>
                  <a:gd name="connsiteX17" fmla="*/ 3091 w 10000"/>
                  <a:gd name="connsiteY17" fmla="*/ 780 h 10000"/>
                  <a:gd name="connsiteX18" fmla="*/ 2000 w 10000"/>
                  <a:gd name="connsiteY18" fmla="*/ 2078 h 10000"/>
                  <a:gd name="connsiteX19" fmla="*/ 1364 w 10000"/>
                  <a:gd name="connsiteY19" fmla="*/ 3766 h 10000"/>
                  <a:gd name="connsiteX20" fmla="*/ 727 w 10000"/>
                  <a:gd name="connsiteY20" fmla="*/ 5325 h 10000"/>
                  <a:gd name="connsiteX21" fmla="*/ 455 w 10000"/>
                  <a:gd name="connsiteY21" fmla="*/ 7013 h 10000"/>
                  <a:gd name="connsiteX22" fmla="*/ 182 w 10000"/>
                  <a:gd name="connsiteY22" fmla="*/ 8442 h 10000"/>
                  <a:gd name="connsiteX23" fmla="*/ 0 w 10000"/>
                  <a:gd name="connsiteY23" fmla="*/ 9481 h 10000"/>
                  <a:gd name="connsiteX24" fmla="*/ 182 w 10000"/>
                  <a:gd name="connsiteY24" fmla="*/ 10000 h 10000"/>
                  <a:gd name="connsiteX0" fmla="*/ 182 w 10000"/>
                  <a:gd name="connsiteY0" fmla="*/ 10055 h 10055"/>
                  <a:gd name="connsiteX1" fmla="*/ 455 w 10000"/>
                  <a:gd name="connsiteY1" fmla="*/ 10055 h 10055"/>
                  <a:gd name="connsiteX2" fmla="*/ 636 w 10000"/>
                  <a:gd name="connsiteY2" fmla="*/ 9146 h 10055"/>
                  <a:gd name="connsiteX3" fmla="*/ 909 w 10000"/>
                  <a:gd name="connsiteY3" fmla="*/ 8107 h 10055"/>
                  <a:gd name="connsiteX4" fmla="*/ 1364 w 10000"/>
                  <a:gd name="connsiteY4" fmla="*/ 6938 h 10055"/>
                  <a:gd name="connsiteX5" fmla="*/ 1909 w 10000"/>
                  <a:gd name="connsiteY5" fmla="*/ 5249 h 10055"/>
                  <a:gd name="connsiteX6" fmla="*/ 2636 w 10000"/>
                  <a:gd name="connsiteY6" fmla="*/ 3821 h 10055"/>
                  <a:gd name="connsiteX7" fmla="*/ 3636 w 10000"/>
                  <a:gd name="connsiteY7" fmla="*/ 2782 h 10055"/>
                  <a:gd name="connsiteX8" fmla="*/ 4818 w 10000"/>
                  <a:gd name="connsiteY8" fmla="*/ 1873 h 10055"/>
                  <a:gd name="connsiteX9" fmla="*/ 6091 w 10000"/>
                  <a:gd name="connsiteY9" fmla="*/ 1484 h 10055"/>
                  <a:gd name="connsiteX10" fmla="*/ 7000 w 10000"/>
                  <a:gd name="connsiteY10" fmla="*/ 1224 h 10055"/>
                  <a:gd name="connsiteX11" fmla="*/ 8000 w 10000"/>
                  <a:gd name="connsiteY11" fmla="*/ 1224 h 10055"/>
                  <a:gd name="connsiteX12" fmla="*/ 8727 w 10000"/>
                  <a:gd name="connsiteY12" fmla="*/ 1484 h 10055"/>
                  <a:gd name="connsiteX13" fmla="*/ 9182 w 10000"/>
                  <a:gd name="connsiteY13" fmla="*/ 1744 h 10055"/>
                  <a:gd name="connsiteX14" fmla="*/ 10000 w 10000"/>
                  <a:gd name="connsiteY14" fmla="*/ 1873 h 10055"/>
                  <a:gd name="connsiteX15" fmla="*/ 10000 w 10000"/>
                  <a:gd name="connsiteY15" fmla="*/ 1224 h 10055"/>
                  <a:gd name="connsiteX16" fmla="*/ 4182 w 10000"/>
                  <a:gd name="connsiteY16" fmla="*/ 55 h 10055"/>
                  <a:gd name="connsiteX17" fmla="*/ 3091 w 10000"/>
                  <a:gd name="connsiteY17" fmla="*/ 835 h 10055"/>
                  <a:gd name="connsiteX18" fmla="*/ 2000 w 10000"/>
                  <a:gd name="connsiteY18" fmla="*/ 2133 h 10055"/>
                  <a:gd name="connsiteX19" fmla="*/ 1364 w 10000"/>
                  <a:gd name="connsiteY19" fmla="*/ 3821 h 10055"/>
                  <a:gd name="connsiteX20" fmla="*/ 727 w 10000"/>
                  <a:gd name="connsiteY20" fmla="*/ 5380 h 10055"/>
                  <a:gd name="connsiteX21" fmla="*/ 455 w 10000"/>
                  <a:gd name="connsiteY21" fmla="*/ 7068 h 10055"/>
                  <a:gd name="connsiteX22" fmla="*/ 182 w 10000"/>
                  <a:gd name="connsiteY22" fmla="*/ 8497 h 10055"/>
                  <a:gd name="connsiteX23" fmla="*/ 0 w 10000"/>
                  <a:gd name="connsiteY23" fmla="*/ 9536 h 10055"/>
                  <a:gd name="connsiteX24" fmla="*/ 182 w 10000"/>
                  <a:gd name="connsiteY24" fmla="*/ 10055 h 10055"/>
                  <a:gd name="connsiteX0" fmla="*/ 182 w 10000"/>
                  <a:gd name="connsiteY0" fmla="*/ 10417 h 10417"/>
                  <a:gd name="connsiteX1" fmla="*/ 455 w 10000"/>
                  <a:gd name="connsiteY1" fmla="*/ 10417 h 10417"/>
                  <a:gd name="connsiteX2" fmla="*/ 636 w 10000"/>
                  <a:gd name="connsiteY2" fmla="*/ 9508 h 10417"/>
                  <a:gd name="connsiteX3" fmla="*/ 909 w 10000"/>
                  <a:gd name="connsiteY3" fmla="*/ 8469 h 10417"/>
                  <a:gd name="connsiteX4" fmla="*/ 1364 w 10000"/>
                  <a:gd name="connsiteY4" fmla="*/ 7300 h 10417"/>
                  <a:gd name="connsiteX5" fmla="*/ 1909 w 10000"/>
                  <a:gd name="connsiteY5" fmla="*/ 5611 h 10417"/>
                  <a:gd name="connsiteX6" fmla="*/ 2636 w 10000"/>
                  <a:gd name="connsiteY6" fmla="*/ 4183 h 10417"/>
                  <a:gd name="connsiteX7" fmla="*/ 3636 w 10000"/>
                  <a:gd name="connsiteY7" fmla="*/ 3144 h 10417"/>
                  <a:gd name="connsiteX8" fmla="*/ 4818 w 10000"/>
                  <a:gd name="connsiteY8" fmla="*/ 2235 h 10417"/>
                  <a:gd name="connsiteX9" fmla="*/ 6091 w 10000"/>
                  <a:gd name="connsiteY9" fmla="*/ 1846 h 10417"/>
                  <a:gd name="connsiteX10" fmla="*/ 7000 w 10000"/>
                  <a:gd name="connsiteY10" fmla="*/ 1586 h 10417"/>
                  <a:gd name="connsiteX11" fmla="*/ 8000 w 10000"/>
                  <a:gd name="connsiteY11" fmla="*/ 1586 h 10417"/>
                  <a:gd name="connsiteX12" fmla="*/ 8727 w 10000"/>
                  <a:gd name="connsiteY12" fmla="*/ 1846 h 10417"/>
                  <a:gd name="connsiteX13" fmla="*/ 9182 w 10000"/>
                  <a:gd name="connsiteY13" fmla="*/ 2106 h 10417"/>
                  <a:gd name="connsiteX14" fmla="*/ 10000 w 10000"/>
                  <a:gd name="connsiteY14" fmla="*/ 2235 h 10417"/>
                  <a:gd name="connsiteX15" fmla="*/ 10000 w 10000"/>
                  <a:gd name="connsiteY15" fmla="*/ 1586 h 10417"/>
                  <a:gd name="connsiteX16" fmla="*/ 4182 w 10000"/>
                  <a:gd name="connsiteY16" fmla="*/ 417 h 10417"/>
                  <a:gd name="connsiteX17" fmla="*/ 3091 w 10000"/>
                  <a:gd name="connsiteY17" fmla="*/ 1197 h 10417"/>
                  <a:gd name="connsiteX18" fmla="*/ 2000 w 10000"/>
                  <a:gd name="connsiteY18" fmla="*/ 2495 h 10417"/>
                  <a:gd name="connsiteX19" fmla="*/ 1364 w 10000"/>
                  <a:gd name="connsiteY19" fmla="*/ 4183 h 10417"/>
                  <a:gd name="connsiteX20" fmla="*/ 727 w 10000"/>
                  <a:gd name="connsiteY20" fmla="*/ 5742 h 10417"/>
                  <a:gd name="connsiteX21" fmla="*/ 455 w 10000"/>
                  <a:gd name="connsiteY21" fmla="*/ 7430 h 10417"/>
                  <a:gd name="connsiteX22" fmla="*/ 182 w 10000"/>
                  <a:gd name="connsiteY22" fmla="*/ 8859 h 10417"/>
                  <a:gd name="connsiteX23" fmla="*/ 0 w 10000"/>
                  <a:gd name="connsiteY23" fmla="*/ 9898 h 10417"/>
                  <a:gd name="connsiteX24" fmla="*/ 182 w 10000"/>
                  <a:gd name="connsiteY24" fmla="*/ 10417 h 10417"/>
                  <a:gd name="connsiteX0" fmla="*/ 182 w 10000"/>
                  <a:gd name="connsiteY0" fmla="*/ 10417 h 10417"/>
                  <a:gd name="connsiteX1" fmla="*/ 455 w 10000"/>
                  <a:gd name="connsiteY1" fmla="*/ 10417 h 10417"/>
                  <a:gd name="connsiteX2" fmla="*/ 636 w 10000"/>
                  <a:gd name="connsiteY2" fmla="*/ 9508 h 10417"/>
                  <a:gd name="connsiteX3" fmla="*/ 909 w 10000"/>
                  <a:gd name="connsiteY3" fmla="*/ 8469 h 10417"/>
                  <a:gd name="connsiteX4" fmla="*/ 1364 w 10000"/>
                  <a:gd name="connsiteY4" fmla="*/ 7300 h 10417"/>
                  <a:gd name="connsiteX5" fmla="*/ 1909 w 10000"/>
                  <a:gd name="connsiteY5" fmla="*/ 5611 h 10417"/>
                  <a:gd name="connsiteX6" fmla="*/ 2636 w 10000"/>
                  <a:gd name="connsiteY6" fmla="*/ 4183 h 10417"/>
                  <a:gd name="connsiteX7" fmla="*/ 3636 w 10000"/>
                  <a:gd name="connsiteY7" fmla="*/ 3144 h 10417"/>
                  <a:gd name="connsiteX8" fmla="*/ 4818 w 10000"/>
                  <a:gd name="connsiteY8" fmla="*/ 2235 h 10417"/>
                  <a:gd name="connsiteX9" fmla="*/ 6091 w 10000"/>
                  <a:gd name="connsiteY9" fmla="*/ 1846 h 10417"/>
                  <a:gd name="connsiteX10" fmla="*/ 7000 w 10000"/>
                  <a:gd name="connsiteY10" fmla="*/ 1586 h 10417"/>
                  <a:gd name="connsiteX11" fmla="*/ 8000 w 10000"/>
                  <a:gd name="connsiteY11" fmla="*/ 1586 h 10417"/>
                  <a:gd name="connsiteX12" fmla="*/ 8727 w 10000"/>
                  <a:gd name="connsiteY12" fmla="*/ 1846 h 10417"/>
                  <a:gd name="connsiteX13" fmla="*/ 9182 w 10000"/>
                  <a:gd name="connsiteY13" fmla="*/ 2106 h 10417"/>
                  <a:gd name="connsiteX14" fmla="*/ 10000 w 10000"/>
                  <a:gd name="connsiteY14" fmla="*/ 2235 h 10417"/>
                  <a:gd name="connsiteX15" fmla="*/ 10000 w 10000"/>
                  <a:gd name="connsiteY15" fmla="*/ 1586 h 10417"/>
                  <a:gd name="connsiteX16" fmla="*/ 4182 w 10000"/>
                  <a:gd name="connsiteY16" fmla="*/ 417 h 10417"/>
                  <a:gd name="connsiteX17" fmla="*/ 2000 w 10000"/>
                  <a:gd name="connsiteY17" fmla="*/ 2495 h 10417"/>
                  <a:gd name="connsiteX18" fmla="*/ 1364 w 10000"/>
                  <a:gd name="connsiteY18" fmla="*/ 4183 h 10417"/>
                  <a:gd name="connsiteX19" fmla="*/ 727 w 10000"/>
                  <a:gd name="connsiteY19" fmla="*/ 5742 h 10417"/>
                  <a:gd name="connsiteX20" fmla="*/ 455 w 10000"/>
                  <a:gd name="connsiteY20" fmla="*/ 7430 h 10417"/>
                  <a:gd name="connsiteX21" fmla="*/ 182 w 10000"/>
                  <a:gd name="connsiteY21" fmla="*/ 8859 h 10417"/>
                  <a:gd name="connsiteX22" fmla="*/ 0 w 10000"/>
                  <a:gd name="connsiteY22" fmla="*/ 9898 h 10417"/>
                  <a:gd name="connsiteX23" fmla="*/ 182 w 10000"/>
                  <a:gd name="connsiteY23" fmla="*/ 10417 h 10417"/>
                  <a:gd name="connsiteX0" fmla="*/ 182 w 10000"/>
                  <a:gd name="connsiteY0" fmla="*/ 10417 h 10417"/>
                  <a:gd name="connsiteX1" fmla="*/ 455 w 10000"/>
                  <a:gd name="connsiteY1" fmla="*/ 10417 h 10417"/>
                  <a:gd name="connsiteX2" fmla="*/ 636 w 10000"/>
                  <a:gd name="connsiteY2" fmla="*/ 9508 h 10417"/>
                  <a:gd name="connsiteX3" fmla="*/ 909 w 10000"/>
                  <a:gd name="connsiteY3" fmla="*/ 8469 h 10417"/>
                  <a:gd name="connsiteX4" fmla="*/ 1364 w 10000"/>
                  <a:gd name="connsiteY4" fmla="*/ 7300 h 10417"/>
                  <a:gd name="connsiteX5" fmla="*/ 1909 w 10000"/>
                  <a:gd name="connsiteY5" fmla="*/ 5611 h 10417"/>
                  <a:gd name="connsiteX6" fmla="*/ 2636 w 10000"/>
                  <a:gd name="connsiteY6" fmla="*/ 4183 h 10417"/>
                  <a:gd name="connsiteX7" fmla="*/ 3636 w 10000"/>
                  <a:gd name="connsiteY7" fmla="*/ 3144 h 10417"/>
                  <a:gd name="connsiteX8" fmla="*/ 4818 w 10000"/>
                  <a:gd name="connsiteY8" fmla="*/ 2235 h 10417"/>
                  <a:gd name="connsiteX9" fmla="*/ 6091 w 10000"/>
                  <a:gd name="connsiteY9" fmla="*/ 1846 h 10417"/>
                  <a:gd name="connsiteX10" fmla="*/ 7000 w 10000"/>
                  <a:gd name="connsiteY10" fmla="*/ 1586 h 10417"/>
                  <a:gd name="connsiteX11" fmla="*/ 8000 w 10000"/>
                  <a:gd name="connsiteY11" fmla="*/ 1586 h 10417"/>
                  <a:gd name="connsiteX12" fmla="*/ 8727 w 10000"/>
                  <a:gd name="connsiteY12" fmla="*/ 1846 h 10417"/>
                  <a:gd name="connsiteX13" fmla="*/ 9182 w 10000"/>
                  <a:gd name="connsiteY13" fmla="*/ 2106 h 10417"/>
                  <a:gd name="connsiteX14" fmla="*/ 10000 w 10000"/>
                  <a:gd name="connsiteY14" fmla="*/ 2235 h 10417"/>
                  <a:gd name="connsiteX15" fmla="*/ 10000 w 10000"/>
                  <a:gd name="connsiteY15" fmla="*/ 1586 h 10417"/>
                  <a:gd name="connsiteX16" fmla="*/ 4182 w 10000"/>
                  <a:gd name="connsiteY16" fmla="*/ 417 h 10417"/>
                  <a:gd name="connsiteX17" fmla="*/ 1364 w 10000"/>
                  <a:gd name="connsiteY17" fmla="*/ 4183 h 10417"/>
                  <a:gd name="connsiteX18" fmla="*/ 727 w 10000"/>
                  <a:gd name="connsiteY18" fmla="*/ 5742 h 10417"/>
                  <a:gd name="connsiteX19" fmla="*/ 455 w 10000"/>
                  <a:gd name="connsiteY19" fmla="*/ 7430 h 10417"/>
                  <a:gd name="connsiteX20" fmla="*/ 182 w 10000"/>
                  <a:gd name="connsiteY20" fmla="*/ 8859 h 10417"/>
                  <a:gd name="connsiteX21" fmla="*/ 0 w 10000"/>
                  <a:gd name="connsiteY21" fmla="*/ 9898 h 10417"/>
                  <a:gd name="connsiteX22" fmla="*/ 182 w 10000"/>
                  <a:gd name="connsiteY22" fmla="*/ 10417 h 10417"/>
                  <a:gd name="connsiteX0" fmla="*/ 182 w 10000"/>
                  <a:gd name="connsiteY0" fmla="*/ 10417 h 10417"/>
                  <a:gd name="connsiteX1" fmla="*/ 455 w 10000"/>
                  <a:gd name="connsiteY1" fmla="*/ 10417 h 10417"/>
                  <a:gd name="connsiteX2" fmla="*/ 636 w 10000"/>
                  <a:gd name="connsiteY2" fmla="*/ 9508 h 10417"/>
                  <a:gd name="connsiteX3" fmla="*/ 909 w 10000"/>
                  <a:gd name="connsiteY3" fmla="*/ 8469 h 10417"/>
                  <a:gd name="connsiteX4" fmla="*/ 1364 w 10000"/>
                  <a:gd name="connsiteY4" fmla="*/ 7300 h 10417"/>
                  <a:gd name="connsiteX5" fmla="*/ 1909 w 10000"/>
                  <a:gd name="connsiteY5" fmla="*/ 5611 h 10417"/>
                  <a:gd name="connsiteX6" fmla="*/ 2636 w 10000"/>
                  <a:gd name="connsiteY6" fmla="*/ 4183 h 10417"/>
                  <a:gd name="connsiteX7" fmla="*/ 3636 w 10000"/>
                  <a:gd name="connsiteY7" fmla="*/ 3144 h 10417"/>
                  <a:gd name="connsiteX8" fmla="*/ 4818 w 10000"/>
                  <a:gd name="connsiteY8" fmla="*/ 2235 h 10417"/>
                  <a:gd name="connsiteX9" fmla="*/ 6091 w 10000"/>
                  <a:gd name="connsiteY9" fmla="*/ 1846 h 10417"/>
                  <a:gd name="connsiteX10" fmla="*/ 7000 w 10000"/>
                  <a:gd name="connsiteY10" fmla="*/ 1586 h 10417"/>
                  <a:gd name="connsiteX11" fmla="*/ 8000 w 10000"/>
                  <a:gd name="connsiteY11" fmla="*/ 1586 h 10417"/>
                  <a:gd name="connsiteX12" fmla="*/ 8727 w 10000"/>
                  <a:gd name="connsiteY12" fmla="*/ 1846 h 10417"/>
                  <a:gd name="connsiteX13" fmla="*/ 9182 w 10000"/>
                  <a:gd name="connsiteY13" fmla="*/ 2106 h 10417"/>
                  <a:gd name="connsiteX14" fmla="*/ 10000 w 10000"/>
                  <a:gd name="connsiteY14" fmla="*/ 2235 h 10417"/>
                  <a:gd name="connsiteX15" fmla="*/ 10000 w 10000"/>
                  <a:gd name="connsiteY15" fmla="*/ 1586 h 10417"/>
                  <a:gd name="connsiteX16" fmla="*/ 4182 w 10000"/>
                  <a:gd name="connsiteY16" fmla="*/ 417 h 10417"/>
                  <a:gd name="connsiteX17" fmla="*/ 727 w 10000"/>
                  <a:gd name="connsiteY17" fmla="*/ 5742 h 10417"/>
                  <a:gd name="connsiteX18" fmla="*/ 455 w 10000"/>
                  <a:gd name="connsiteY18" fmla="*/ 7430 h 10417"/>
                  <a:gd name="connsiteX19" fmla="*/ 182 w 10000"/>
                  <a:gd name="connsiteY19" fmla="*/ 8859 h 10417"/>
                  <a:gd name="connsiteX20" fmla="*/ 0 w 10000"/>
                  <a:gd name="connsiteY20" fmla="*/ 9898 h 10417"/>
                  <a:gd name="connsiteX21" fmla="*/ 182 w 10000"/>
                  <a:gd name="connsiteY21" fmla="*/ 10417 h 10417"/>
                  <a:gd name="connsiteX0" fmla="*/ 182 w 10000"/>
                  <a:gd name="connsiteY0" fmla="*/ 10417 h 10417"/>
                  <a:gd name="connsiteX1" fmla="*/ 455 w 10000"/>
                  <a:gd name="connsiteY1" fmla="*/ 10417 h 10417"/>
                  <a:gd name="connsiteX2" fmla="*/ 636 w 10000"/>
                  <a:gd name="connsiteY2" fmla="*/ 9508 h 10417"/>
                  <a:gd name="connsiteX3" fmla="*/ 909 w 10000"/>
                  <a:gd name="connsiteY3" fmla="*/ 8469 h 10417"/>
                  <a:gd name="connsiteX4" fmla="*/ 1364 w 10000"/>
                  <a:gd name="connsiteY4" fmla="*/ 7300 h 10417"/>
                  <a:gd name="connsiteX5" fmla="*/ 1909 w 10000"/>
                  <a:gd name="connsiteY5" fmla="*/ 5611 h 10417"/>
                  <a:gd name="connsiteX6" fmla="*/ 2636 w 10000"/>
                  <a:gd name="connsiteY6" fmla="*/ 4183 h 10417"/>
                  <a:gd name="connsiteX7" fmla="*/ 3636 w 10000"/>
                  <a:gd name="connsiteY7" fmla="*/ 3144 h 10417"/>
                  <a:gd name="connsiteX8" fmla="*/ 4818 w 10000"/>
                  <a:gd name="connsiteY8" fmla="*/ 2235 h 10417"/>
                  <a:gd name="connsiteX9" fmla="*/ 6091 w 10000"/>
                  <a:gd name="connsiteY9" fmla="*/ 1846 h 10417"/>
                  <a:gd name="connsiteX10" fmla="*/ 7000 w 10000"/>
                  <a:gd name="connsiteY10" fmla="*/ 1586 h 10417"/>
                  <a:gd name="connsiteX11" fmla="*/ 8000 w 10000"/>
                  <a:gd name="connsiteY11" fmla="*/ 1586 h 10417"/>
                  <a:gd name="connsiteX12" fmla="*/ 8727 w 10000"/>
                  <a:gd name="connsiteY12" fmla="*/ 1846 h 10417"/>
                  <a:gd name="connsiteX13" fmla="*/ 9182 w 10000"/>
                  <a:gd name="connsiteY13" fmla="*/ 2106 h 10417"/>
                  <a:gd name="connsiteX14" fmla="*/ 10000 w 10000"/>
                  <a:gd name="connsiteY14" fmla="*/ 2235 h 10417"/>
                  <a:gd name="connsiteX15" fmla="*/ 10000 w 10000"/>
                  <a:gd name="connsiteY15" fmla="*/ 1586 h 10417"/>
                  <a:gd name="connsiteX16" fmla="*/ 4182 w 10000"/>
                  <a:gd name="connsiteY16" fmla="*/ 417 h 10417"/>
                  <a:gd name="connsiteX17" fmla="*/ 455 w 10000"/>
                  <a:gd name="connsiteY17" fmla="*/ 7430 h 10417"/>
                  <a:gd name="connsiteX18" fmla="*/ 182 w 10000"/>
                  <a:gd name="connsiteY18" fmla="*/ 8859 h 10417"/>
                  <a:gd name="connsiteX19" fmla="*/ 0 w 10000"/>
                  <a:gd name="connsiteY19" fmla="*/ 9898 h 10417"/>
                  <a:gd name="connsiteX20" fmla="*/ 182 w 10000"/>
                  <a:gd name="connsiteY20" fmla="*/ 10417 h 10417"/>
                  <a:gd name="connsiteX0" fmla="*/ 182 w 10000"/>
                  <a:gd name="connsiteY0" fmla="*/ 10417 h 10417"/>
                  <a:gd name="connsiteX1" fmla="*/ 455 w 10000"/>
                  <a:gd name="connsiteY1" fmla="*/ 10417 h 10417"/>
                  <a:gd name="connsiteX2" fmla="*/ 636 w 10000"/>
                  <a:gd name="connsiteY2" fmla="*/ 9508 h 10417"/>
                  <a:gd name="connsiteX3" fmla="*/ 909 w 10000"/>
                  <a:gd name="connsiteY3" fmla="*/ 8469 h 10417"/>
                  <a:gd name="connsiteX4" fmla="*/ 1364 w 10000"/>
                  <a:gd name="connsiteY4" fmla="*/ 7300 h 10417"/>
                  <a:gd name="connsiteX5" fmla="*/ 1909 w 10000"/>
                  <a:gd name="connsiteY5" fmla="*/ 5611 h 10417"/>
                  <a:gd name="connsiteX6" fmla="*/ 2636 w 10000"/>
                  <a:gd name="connsiteY6" fmla="*/ 4183 h 10417"/>
                  <a:gd name="connsiteX7" fmla="*/ 3636 w 10000"/>
                  <a:gd name="connsiteY7" fmla="*/ 3144 h 10417"/>
                  <a:gd name="connsiteX8" fmla="*/ 4818 w 10000"/>
                  <a:gd name="connsiteY8" fmla="*/ 2235 h 10417"/>
                  <a:gd name="connsiteX9" fmla="*/ 6091 w 10000"/>
                  <a:gd name="connsiteY9" fmla="*/ 1846 h 10417"/>
                  <a:gd name="connsiteX10" fmla="*/ 7000 w 10000"/>
                  <a:gd name="connsiteY10" fmla="*/ 1586 h 10417"/>
                  <a:gd name="connsiteX11" fmla="*/ 8000 w 10000"/>
                  <a:gd name="connsiteY11" fmla="*/ 1586 h 10417"/>
                  <a:gd name="connsiteX12" fmla="*/ 8727 w 10000"/>
                  <a:gd name="connsiteY12" fmla="*/ 1846 h 10417"/>
                  <a:gd name="connsiteX13" fmla="*/ 9182 w 10000"/>
                  <a:gd name="connsiteY13" fmla="*/ 2106 h 10417"/>
                  <a:gd name="connsiteX14" fmla="*/ 10000 w 10000"/>
                  <a:gd name="connsiteY14" fmla="*/ 2235 h 10417"/>
                  <a:gd name="connsiteX15" fmla="*/ 10000 w 10000"/>
                  <a:gd name="connsiteY15" fmla="*/ 1586 h 10417"/>
                  <a:gd name="connsiteX16" fmla="*/ 4182 w 10000"/>
                  <a:gd name="connsiteY16" fmla="*/ 417 h 10417"/>
                  <a:gd name="connsiteX17" fmla="*/ 182 w 10000"/>
                  <a:gd name="connsiteY17" fmla="*/ 8859 h 10417"/>
                  <a:gd name="connsiteX18" fmla="*/ 0 w 10000"/>
                  <a:gd name="connsiteY18" fmla="*/ 9898 h 10417"/>
                  <a:gd name="connsiteX19" fmla="*/ 182 w 10000"/>
                  <a:gd name="connsiteY19" fmla="*/ 10417 h 10417"/>
                  <a:gd name="connsiteX0" fmla="*/ 182 w 10000"/>
                  <a:gd name="connsiteY0" fmla="*/ 10417 h 10417"/>
                  <a:gd name="connsiteX1" fmla="*/ 455 w 10000"/>
                  <a:gd name="connsiteY1" fmla="*/ 10417 h 10417"/>
                  <a:gd name="connsiteX2" fmla="*/ 636 w 10000"/>
                  <a:gd name="connsiteY2" fmla="*/ 9508 h 10417"/>
                  <a:gd name="connsiteX3" fmla="*/ 909 w 10000"/>
                  <a:gd name="connsiteY3" fmla="*/ 8469 h 10417"/>
                  <a:gd name="connsiteX4" fmla="*/ 1364 w 10000"/>
                  <a:gd name="connsiteY4" fmla="*/ 7300 h 10417"/>
                  <a:gd name="connsiteX5" fmla="*/ 1909 w 10000"/>
                  <a:gd name="connsiteY5" fmla="*/ 5611 h 10417"/>
                  <a:gd name="connsiteX6" fmla="*/ 2636 w 10000"/>
                  <a:gd name="connsiteY6" fmla="*/ 4183 h 10417"/>
                  <a:gd name="connsiteX7" fmla="*/ 3636 w 10000"/>
                  <a:gd name="connsiteY7" fmla="*/ 3144 h 10417"/>
                  <a:gd name="connsiteX8" fmla="*/ 4818 w 10000"/>
                  <a:gd name="connsiteY8" fmla="*/ 2235 h 10417"/>
                  <a:gd name="connsiteX9" fmla="*/ 6091 w 10000"/>
                  <a:gd name="connsiteY9" fmla="*/ 1846 h 10417"/>
                  <a:gd name="connsiteX10" fmla="*/ 7000 w 10000"/>
                  <a:gd name="connsiteY10" fmla="*/ 1586 h 10417"/>
                  <a:gd name="connsiteX11" fmla="*/ 8000 w 10000"/>
                  <a:gd name="connsiteY11" fmla="*/ 1586 h 10417"/>
                  <a:gd name="connsiteX12" fmla="*/ 8727 w 10000"/>
                  <a:gd name="connsiteY12" fmla="*/ 1846 h 10417"/>
                  <a:gd name="connsiteX13" fmla="*/ 9182 w 10000"/>
                  <a:gd name="connsiteY13" fmla="*/ 2106 h 10417"/>
                  <a:gd name="connsiteX14" fmla="*/ 10000 w 10000"/>
                  <a:gd name="connsiteY14" fmla="*/ 2235 h 10417"/>
                  <a:gd name="connsiteX15" fmla="*/ 10000 w 10000"/>
                  <a:gd name="connsiteY15" fmla="*/ 1586 h 10417"/>
                  <a:gd name="connsiteX16" fmla="*/ 4182 w 10000"/>
                  <a:gd name="connsiteY16" fmla="*/ 417 h 10417"/>
                  <a:gd name="connsiteX17" fmla="*/ 0 w 10000"/>
                  <a:gd name="connsiteY17" fmla="*/ 9898 h 10417"/>
                  <a:gd name="connsiteX18" fmla="*/ 182 w 10000"/>
                  <a:gd name="connsiteY18" fmla="*/ 10417 h 10417"/>
                  <a:gd name="connsiteX0" fmla="*/ 0 w 9818"/>
                  <a:gd name="connsiteY0" fmla="*/ 10417 h 10417"/>
                  <a:gd name="connsiteX1" fmla="*/ 273 w 9818"/>
                  <a:gd name="connsiteY1" fmla="*/ 10417 h 10417"/>
                  <a:gd name="connsiteX2" fmla="*/ 454 w 9818"/>
                  <a:gd name="connsiteY2" fmla="*/ 9508 h 10417"/>
                  <a:gd name="connsiteX3" fmla="*/ 727 w 9818"/>
                  <a:gd name="connsiteY3" fmla="*/ 8469 h 10417"/>
                  <a:gd name="connsiteX4" fmla="*/ 1182 w 9818"/>
                  <a:gd name="connsiteY4" fmla="*/ 7300 h 10417"/>
                  <a:gd name="connsiteX5" fmla="*/ 1727 w 9818"/>
                  <a:gd name="connsiteY5" fmla="*/ 5611 h 10417"/>
                  <a:gd name="connsiteX6" fmla="*/ 2454 w 9818"/>
                  <a:gd name="connsiteY6" fmla="*/ 4183 h 10417"/>
                  <a:gd name="connsiteX7" fmla="*/ 3454 w 9818"/>
                  <a:gd name="connsiteY7" fmla="*/ 3144 h 10417"/>
                  <a:gd name="connsiteX8" fmla="*/ 4636 w 9818"/>
                  <a:gd name="connsiteY8" fmla="*/ 2235 h 10417"/>
                  <a:gd name="connsiteX9" fmla="*/ 5909 w 9818"/>
                  <a:gd name="connsiteY9" fmla="*/ 1846 h 10417"/>
                  <a:gd name="connsiteX10" fmla="*/ 6818 w 9818"/>
                  <a:gd name="connsiteY10" fmla="*/ 1586 h 10417"/>
                  <a:gd name="connsiteX11" fmla="*/ 7818 w 9818"/>
                  <a:gd name="connsiteY11" fmla="*/ 1586 h 10417"/>
                  <a:gd name="connsiteX12" fmla="*/ 8545 w 9818"/>
                  <a:gd name="connsiteY12" fmla="*/ 1846 h 10417"/>
                  <a:gd name="connsiteX13" fmla="*/ 9000 w 9818"/>
                  <a:gd name="connsiteY13" fmla="*/ 2106 h 10417"/>
                  <a:gd name="connsiteX14" fmla="*/ 9818 w 9818"/>
                  <a:gd name="connsiteY14" fmla="*/ 2235 h 10417"/>
                  <a:gd name="connsiteX15" fmla="*/ 9818 w 9818"/>
                  <a:gd name="connsiteY15" fmla="*/ 1586 h 10417"/>
                  <a:gd name="connsiteX16" fmla="*/ 4000 w 9818"/>
                  <a:gd name="connsiteY16" fmla="*/ 417 h 10417"/>
                  <a:gd name="connsiteX17" fmla="*/ 0 w 9818"/>
                  <a:gd name="connsiteY17" fmla="*/ 10417 h 10417"/>
                  <a:gd name="connsiteX0" fmla="*/ 0 w 10000"/>
                  <a:gd name="connsiteY0" fmla="*/ 10000 h 10000"/>
                  <a:gd name="connsiteX1" fmla="*/ 278 w 10000"/>
                  <a:gd name="connsiteY1" fmla="*/ 10000 h 10000"/>
                  <a:gd name="connsiteX2" fmla="*/ 462 w 10000"/>
                  <a:gd name="connsiteY2" fmla="*/ 9127 h 10000"/>
                  <a:gd name="connsiteX3" fmla="*/ 740 w 10000"/>
                  <a:gd name="connsiteY3" fmla="*/ 8130 h 10000"/>
                  <a:gd name="connsiteX4" fmla="*/ 166 w 10000"/>
                  <a:gd name="connsiteY4" fmla="*/ 5680 h 10000"/>
                  <a:gd name="connsiteX5" fmla="*/ 1759 w 10000"/>
                  <a:gd name="connsiteY5" fmla="*/ 5386 h 10000"/>
                  <a:gd name="connsiteX6" fmla="*/ 2499 w 10000"/>
                  <a:gd name="connsiteY6" fmla="*/ 4016 h 10000"/>
                  <a:gd name="connsiteX7" fmla="*/ 3518 w 10000"/>
                  <a:gd name="connsiteY7" fmla="*/ 3018 h 10000"/>
                  <a:gd name="connsiteX8" fmla="*/ 4722 w 10000"/>
                  <a:gd name="connsiteY8" fmla="*/ 2146 h 10000"/>
                  <a:gd name="connsiteX9" fmla="*/ 6019 w 10000"/>
                  <a:gd name="connsiteY9" fmla="*/ 1772 h 10000"/>
                  <a:gd name="connsiteX10" fmla="*/ 6944 w 10000"/>
                  <a:gd name="connsiteY10" fmla="*/ 1523 h 10000"/>
                  <a:gd name="connsiteX11" fmla="*/ 7963 w 10000"/>
                  <a:gd name="connsiteY11" fmla="*/ 1523 h 10000"/>
                  <a:gd name="connsiteX12" fmla="*/ 8703 w 10000"/>
                  <a:gd name="connsiteY12" fmla="*/ 1772 h 10000"/>
                  <a:gd name="connsiteX13" fmla="*/ 9167 w 10000"/>
                  <a:gd name="connsiteY13" fmla="*/ 2022 h 10000"/>
                  <a:gd name="connsiteX14" fmla="*/ 10000 w 10000"/>
                  <a:gd name="connsiteY14" fmla="*/ 2146 h 10000"/>
                  <a:gd name="connsiteX15" fmla="*/ 10000 w 10000"/>
                  <a:gd name="connsiteY15" fmla="*/ 1523 h 10000"/>
                  <a:gd name="connsiteX16" fmla="*/ 4074 w 10000"/>
                  <a:gd name="connsiteY16" fmla="*/ 400 h 10000"/>
                  <a:gd name="connsiteX17" fmla="*/ 0 w 10000"/>
                  <a:gd name="connsiteY17" fmla="*/ 10000 h 10000"/>
                  <a:gd name="connsiteX0" fmla="*/ 0 w 10000"/>
                  <a:gd name="connsiteY0" fmla="*/ 10000 h 10000"/>
                  <a:gd name="connsiteX1" fmla="*/ 278 w 10000"/>
                  <a:gd name="connsiteY1" fmla="*/ 10000 h 10000"/>
                  <a:gd name="connsiteX2" fmla="*/ 462 w 10000"/>
                  <a:gd name="connsiteY2" fmla="*/ 9127 h 10000"/>
                  <a:gd name="connsiteX3" fmla="*/ 740 w 10000"/>
                  <a:gd name="connsiteY3" fmla="*/ 8130 h 10000"/>
                  <a:gd name="connsiteX4" fmla="*/ 1759 w 10000"/>
                  <a:gd name="connsiteY4" fmla="*/ 5386 h 10000"/>
                  <a:gd name="connsiteX5" fmla="*/ 2499 w 10000"/>
                  <a:gd name="connsiteY5" fmla="*/ 4016 h 10000"/>
                  <a:gd name="connsiteX6" fmla="*/ 3518 w 10000"/>
                  <a:gd name="connsiteY6" fmla="*/ 3018 h 10000"/>
                  <a:gd name="connsiteX7" fmla="*/ 4722 w 10000"/>
                  <a:gd name="connsiteY7" fmla="*/ 2146 h 10000"/>
                  <a:gd name="connsiteX8" fmla="*/ 6019 w 10000"/>
                  <a:gd name="connsiteY8" fmla="*/ 1772 h 10000"/>
                  <a:gd name="connsiteX9" fmla="*/ 6944 w 10000"/>
                  <a:gd name="connsiteY9" fmla="*/ 1523 h 10000"/>
                  <a:gd name="connsiteX10" fmla="*/ 7963 w 10000"/>
                  <a:gd name="connsiteY10" fmla="*/ 1523 h 10000"/>
                  <a:gd name="connsiteX11" fmla="*/ 8703 w 10000"/>
                  <a:gd name="connsiteY11" fmla="*/ 1772 h 10000"/>
                  <a:gd name="connsiteX12" fmla="*/ 9167 w 10000"/>
                  <a:gd name="connsiteY12" fmla="*/ 2022 h 10000"/>
                  <a:gd name="connsiteX13" fmla="*/ 10000 w 10000"/>
                  <a:gd name="connsiteY13" fmla="*/ 2146 h 10000"/>
                  <a:gd name="connsiteX14" fmla="*/ 10000 w 10000"/>
                  <a:gd name="connsiteY14" fmla="*/ 1523 h 10000"/>
                  <a:gd name="connsiteX15" fmla="*/ 4074 w 10000"/>
                  <a:gd name="connsiteY15" fmla="*/ 400 h 10000"/>
                  <a:gd name="connsiteX16" fmla="*/ 0 w 10000"/>
                  <a:gd name="connsiteY16" fmla="*/ 10000 h 10000"/>
                  <a:gd name="connsiteX0" fmla="*/ 0 w 10000"/>
                  <a:gd name="connsiteY0" fmla="*/ 10000 h 10000"/>
                  <a:gd name="connsiteX1" fmla="*/ 462 w 10000"/>
                  <a:gd name="connsiteY1" fmla="*/ 9127 h 10000"/>
                  <a:gd name="connsiteX2" fmla="*/ 740 w 10000"/>
                  <a:gd name="connsiteY2" fmla="*/ 8130 h 10000"/>
                  <a:gd name="connsiteX3" fmla="*/ 1759 w 10000"/>
                  <a:gd name="connsiteY3" fmla="*/ 5386 h 10000"/>
                  <a:gd name="connsiteX4" fmla="*/ 2499 w 10000"/>
                  <a:gd name="connsiteY4" fmla="*/ 4016 h 10000"/>
                  <a:gd name="connsiteX5" fmla="*/ 3518 w 10000"/>
                  <a:gd name="connsiteY5" fmla="*/ 3018 h 10000"/>
                  <a:gd name="connsiteX6" fmla="*/ 4722 w 10000"/>
                  <a:gd name="connsiteY6" fmla="*/ 2146 h 10000"/>
                  <a:gd name="connsiteX7" fmla="*/ 6019 w 10000"/>
                  <a:gd name="connsiteY7" fmla="*/ 1772 h 10000"/>
                  <a:gd name="connsiteX8" fmla="*/ 6944 w 10000"/>
                  <a:gd name="connsiteY8" fmla="*/ 1523 h 10000"/>
                  <a:gd name="connsiteX9" fmla="*/ 7963 w 10000"/>
                  <a:gd name="connsiteY9" fmla="*/ 1523 h 10000"/>
                  <a:gd name="connsiteX10" fmla="*/ 8703 w 10000"/>
                  <a:gd name="connsiteY10" fmla="*/ 1772 h 10000"/>
                  <a:gd name="connsiteX11" fmla="*/ 9167 w 10000"/>
                  <a:gd name="connsiteY11" fmla="*/ 2022 h 10000"/>
                  <a:gd name="connsiteX12" fmla="*/ 10000 w 10000"/>
                  <a:gd name="connsiteY12" fmla="*/ 2146 h 10000"/>
                  <a:gd name="connsiteX13" fmla="*/ 10000 w 10000"/>
                  <a:gd name="connsiteY13" fmla="*/ 1523 h 10000"/>
                  <a:gd name="connsiteX14" fmla="*/ 4074 w 10000"/>
                  <a:gd name="connsiteY14" fmla="*/ 400 h 10000"/>
                  <a:gd name="connsiteX15" fmla="*/ 0 w 10000"/>
                  <a:gd name="connsiteY15" fmla="*/ 10000 h 10000"/>
                  <a:gd name="connsiteX0" fmla="*/ 66 w 10066"/>
                  <a:gd name="connsiteY0" fmla="*/ 10000 h 10000"/>
                  <a:gd name="connsiteX1" fmla="*/ 528 w 10066"/>
                  <a:gd name="connsiteY1" fmla="*/ 9127 h 10000"/>
                  <a:gd name="connsiteX2" fmla="*/ 806 w 10066"/>
                  <a:gd name="connsiteY2" fmla="*/ 8130 h 10000"/>
                  <a:gd name="connsiteX3" fmla="*/ 1825 w 10066"/>
                  <a:gd name="connsiteY3" fmla="*/ 5386 h 10000"/>
                  <a:gd name="connsiteX4" fmla="*/ 2565 w 10066"/>
                  <a:gd name="connsiteY4" fmla="*/ 4016 h 10000"/>
                  <a:gd name="connsiteX5" fmla="*/ 3584 w 10066"/>
                  <a:gd name="connsiteY5" fmla="*/ 3018 h 10000"/>
                  <a:gd name="connsiteX6" fmla="*/ 4788 w 10066"/>
                  <a:gd name="connsiteY6" fmla="*/ 2146 h 10000"/>
                  <a:gd name="connsiteX7" fmla="*/ 6085 w 10066"/>
                  <a:gd name="connsiteY7" fmla="*/ 1772 h 10000"/>
                  <a:gd name="connsiteX8" fmla="*/ 7010 w 10066"/>
                  <a:gd name="connsiteY8" fmla="*/ 1523 h 10000"/>
                  <a:gd name="connsiteX9" fmla="*/ 8029 w 10066"/>
                  <a:gd name="connsiteY9" fmla="*/ 1523 h 10000"/>
                  <a:gd name="connsiteX10" fmla="*/ 8769 w 10066"/>
                  <a:gd name="connsiteY10" fmla="*/ 1772 h 10000"/>
                  <a:gd name="connsiteX11" fmla="*/ 9233 w 10066"/>
                  <a:gd name="connsiteY11" fmla="*/ 2022 h 10000"/>
                  <a:gd name="connsiteX12" fmla="*/ 10066 w 10066"/>
                  <a:gd name="connsiteY12" fmla="*/ 2146 h 10000"/>
                  <a:gd name="connsiteX13" fmla="*/ 10066 w 10066"/>
                  <a:gd name="connsiteY13" fmla="*/ 1523 h 10000"/>
                  <a:gd name="connsiteX14" fmla="*/ 4140 w 10066"/>
                  <a:gd name="connsiteY14" fmla="*/ 400 h 10000"/>
                  <a:gd name="connsiteX15" fmla="*/ 66 w 10066"/>
                  <a:gd name="connsiteY15" fmla="*/ 10000 h 10000"/>
                  <a:gd name="connsiteX0" fmla="*/ 85 w 10085"/>
                  <a:gd name="connsiteY0" fmla="*/ 10000 h 10000"/>
                  <a:gd name="connsiteX1" fmla="*/ 547 w 10085"/>
                  <a:gd name="connsiteY1" fmla="*/ 9127 h 10000"/>
                  <a:gd name="connsiteX2" fmla="*/ 825 w 10085"/>
                  <a:gd name="connsiteY2" fmla="*/ 8130 h 10000"/>
                  <a:gd name="connsiteX3" fmla="*/ 1844 w 10085"/>
                  <a:gd name="connsiteY3" fmla="*/ 5386 h 10000"/>
                  <a:gd name="connsiteX4" fmla="*/ 2584 w 10085"/>
                  <a:gd name="connsiteY4" fmla="*/ 4016 h 10000"/>
                  <a:gd name="connsiteX5" fmla="*/ 3603 w 10085"/>
                  <a:gd name="connsiteY5" fmla="*/ 3018 h 10000"/>
                  <a:gd name="connsiteX6" fmla="*/ 4807 w 10085"/>
                  <a:gd name="connsiteY6" fmla="*/ 2146 h 10000"/>
                  <a:gd name="connsiteX7" fmla="*/ 6104 w 10085"/>
                  <a:gd name="connsiteY7" fmla="*/ 1772 h 10000"/>
                  <a:gd name="connsiteX8" fmla="*/ 7029 w 10085"/>
                  <a:gd name="connsiteY8" fmla="*/ 1523 h 10000"/>
                  <a:gd name="connsiteX9" fmla="*/ 8048 w 10085"/>
                  <a:gd name="connsiteY9" fmla="*/ 1523 h 10000"/>
                  <a:gd name="connsiteX10" fmla="*/ 8788 w 10085"/>
                  <a:gd name="connsiteY10" fmla="*/ 1772 h 10000"/>
                  <a:gd name="connsiteX11" fmla="*/ 9252 w 10085"/>
                  <a:gd name="connsiteY11" fmla="*/ 2022 h 10000"/>
                  <a:gd name="connsiteX12" fmla="*/ 10085 w 10085"/>
                  <a:gd name="connsiteY12" fmla="*/ 2146 h 10000"/>
                  <a:gd name="connsiteX13" fmla="*/ 10085 w 10085"/>
                  <a:gd name="connsiteY13" fmla="*/ 1523 h 10000"/>
                  <a:gd name="connsiteX14" fmla="*/ 4159 w 10085"/>
                  <a:gd name="connsiteY14" fmla="*/ 400 h 10000"/>
                  <a:gd name="connsiteX15" fmla="*/ 85 w 10085"/>
                  <a:gd name="connsiteY15" fmla="*/ 10000 h 10000"/>
                  <a:gd name="connsiteX0" fmla="*/ 87 w 10059"/>
                  <a:gd name="connsiteY0" fmla="*/ 9989 h 9989"/>
                  <a:gd name="connsiteX1" fmla="*/ 521 w 10059"/>
                  <a:gd name="connsiteY1" fmla="*/ 9127 h 9989"/>
                  <a:gd name="connsiteX2" fmla="*/ 799 w 10059"/>
                  <a:gd name="connsiteY2" fmla="*/ 8130 h 9989"/>
                  <a:gd name="connsiteX3" fmla="*/ 1818 w 10059"/>
                  <a:gd name="connsiteY3" fmla="*/ 5386 h 9989"/>
                  <a:gd name="connsiteX4" fmla="*/ 2558 w 10059"/>
                  <a:gd name="connsiteY4" fmla="*/ 4016 h 9989"/>
                  <a:gd name="connsiteX5" fmla="*/ 3577 w 10059"/>
                  <a:gd name="connsiteY5" fmla="*/ 3018 h 9989"/>
                  <a:gd name="connsiteX6" fmla="*/ 4781 w 10059"/>
                  <a:gd name="connsiteY6" fmla="*/ 2146 h 9989"/>
                  <a:gd name="connsiteX7" fmla="*/ 6078 w 10059"/>
                  <a:gd name="connsiteY7" fmla="*/ 1772 h 9989"/>
                  <a:gd name="connsiteX8" fmla="*/ 7003 w 10059"/>
                  <a:gd name="connsiteY8" fmla="*/ 1523 h 9989"/>
                  <a:gd name="connsiteX9" fmla="*/ 8022 w 10059"/>
                  <a:gd name="connsiteY9" fmla="*/ 1523 h 9989"/>
                  <a:gd name="connsiteX10" fmla="*/ 8762 w 10059"/>
                  <a:gd name="connsiteY10" fmla="*/ 1772 h 9989"/>
                  <a:gd name="connsiteX11" fmla="*/ 9226 w 10059"/>
                  <a:gd name="connsiteY11" fmla="*/ 2022 h 9989"/>
                  <a:gd name="connsiteX12" fmla="*/ 10059 w 10059"/>
                  <a:gd name="connsiteY12" fmla="*/ 2146 h 9989"/>
                  <a:gd name="connsiteX13" fmla="*/ 10059 w 10059"/>
                  <a:gd name="connsiteY13" fmla="*/ 1523 h 9989"/>
                  <a:gd name="connsiteX14" fmla="*/ 4133 w 10059"/>
                  <a:gd name="connsiteY14" fmla="*/ 400 h 9989"/>
                  <a:gd name="connsiteX15" fmla="*/ 87 w 10059"/>
                  <a:gd name="connsiteY15" fmla="*/ 9989 h 9989"/>
                  <a:gd name="connsiteX0" fmla="*/ 24 w 9938"/>
                  <a:gd name="connsiteY0" fmla="*/ 10000 h 10000"/>
                  <a:gd name="connsiteX1" fmla="*/ 456 w 9938"/>
                  <a:gd name="connsiteY1" fmla="*/ 9137 h 10000"/>
                  <a:gd name="connsiteX2" fmla="*/ 732 w 9938"/>
                  <a:gd name="connsiteY2" fmla="*/ 8139 h 10000"/>
                  <a:gd name="connsiteX3" fmla="*/ 1745 w 9938"/>
                  <a:gd name="connsiteY3" fmla="*/ 5392 h 10000"/>
                  <a:gd name="connsiteX4" fmla="*/ 2481 w 9938"/>
                  <a:gd name="connsiteY4" fmla="*/ 4020 h 10000"/>
                  <a:gd name="connsiteX5" fmla="*/ 3494 w 9938"/>
                  <a:gd name="connsiteY5" fmla="*/ 3021 h 10000"/>
                  <a:gd name="connsiteX6" fmla="*/ 4691 w 9938"/>
                  <a:gd name="connsiteY6" fmla="*/ 2148 h 10000"/>
                  <a:gd name="connsiteX7" fmla="*/ 5980 w 9938"/>
                  <a:gd name="connsiteY7" fmla="*/ 1774 h 10000"/>
                  <a:gd name="connsiteX8" fmla="*/ 6900 w 9938"/>
                  <a:gd name="connsiteY8" fmla="*/ 1525 h 10000"/>
                  <a:gd name="connsiteX9" fmla="*/ 7913 w 9938"/>
                  <a:gd name="connsiteY9" fmla="*/ 1525 h 10000"/>
                  <a:gd name="connsiteX10" fmla="*/ 8649 w 9938"/>
                  <a:gd name="connsiteY10" fmla="*/ 1774 h 10000"/>
                  <a:gd name="connsiteX11" fmla="*/ 9110 w 9938"/>
                  <a:gd name="connsiteY11" fmla="*/ 2024 h 10000"/>
                  <a:gd name="connsiteX12" fmla="*/ 9938 w 9938"/>
                  <a:gd name="connsiteY12" fmla="*/ 2148 h 10000"/>
                  <a:gd name="connsiteX13" fmla="*/ 9938 w 9938"/>
                  <a:gd name="connsiteY13" fmla="*/ 1525 h 10000"/>
                  <a:gd name="connsiteX14" fmla="*/ 4047 w 9938"/>
                  <a:gd name="connsiteY14" fmla="*/ 400 h 10000"/>
                  <a:gd name="connsiteX15" fmla="*/ 24 w 9938"/>
                  <a:gd name="connsiteY15" fmla="*/ 10000 h 10000"/>
                  <a:gd name="connsiteX0" fmla="*/ 24 w 10000"/>
                  <a:gd name="connsiteY0" fmla="*/ 10000 h 10000"/>
                  <a:gd name="connsiteX1" fmla="*/ 737 w 10000"/>
                  <a:gd name="connsiteY1" fmla="*/ 8139 h 10000"/>
                  <a:gd name="connsiteX2" fmla="*/ 1756 w 10000"/>
                  <a:gd name="connsiteY2" fmla="*/ 5392 h 10000"/>
                  <a:gd name="connsiteX3" fmla="*/ 2496 w 10000"/>
                  <a:gd name="connsiteY3" fmla="*/ 4020 h 10000"/>
                  <a:gd name="connsiteX4" fmla="*/ 3516 w 10000"/>
                  <a:gd name="connsiteY4" fmla="*/ 3021 h 10000"/>
                  <a:gd name="connsiteX5" fmla="*/ 4720 w 10000"/>
                  <a:gd name="connsiteY5" fmla="*/ 2148 h 10000"/>
                  <a:gd name="connsiteX6" fmla="*/ 6017 w 10000"/>
                  <a:gd name="connsiteY6" fmla="*/ 1774 h 10000"/>
                  <a:gd name="connsiteX7" fmla="*/ 6943 w 10000"/>
                  <a:gd name="connsiteY7" fmla="*/ 1525 h 10000"/>
                  <a:gd name="connsiteX8" fmla="*/ 7962 w 10000"/>
                  <a:gd name="connsiteY8" fmla="*/ 1525 h 10000"/>
                  <a:gd name="connsiteX9" fmla="*/ 8703 w 10000"/>
                  <a:gd name="connsiteY9" fmla="*/ 1774 h 10000"/>
                  <a:gd name="connsiteX10" fmla="*/ 9167 w 10000"/>
                  <a:gd name="connsiteY10" fmla="*/ 2024 h 10000"/>
                  <a:gd name="connsiteX11" fmla="*/ 10000 w 10000"/>
                  <a:gd name="connsiteY11" fmla="*/ 2148 h 10000"/>
                  <a:gd name="connsiteX12" fmla="*/ 10000 w 10000"/>
                  <a:gd name="connsiteY12" fmla="*/ 1525 h 10000"/>
                  <a:gd name="connsiteX13" fmla="*/ 4072 w 10000"/>
                  <a:gd name="connsiteY13" fmla="*/ 400 h 10000"/>
                  <a:gd name="connsiteX14" fmla="*/ 24 w 10000"/>
                  <a:gd name="connsiteY14" fmla="*/ 10000 h 10000"/>
                  <a:gd name="connsiteX0" fmla="*/ 24 w 10000"/>
                  <a:gd name="connsiteY0" fmla="*/ 10000 h 10000"/>
                  <a:gd name="connsiteX1" fmla="*/ 1756 w 10000"/>
                  <a:gd name="connsiteY1" fmla="*/ 5392 h 10000"/>
                  <a:gd name="connsiteX2" fmla="*/ 2496 w 10000"/>
                  <a:gd name="connsiteY2" fmla="*/ 4020 h 10000"/>
                  <a:gd name="connsiteX3" fmla="*/ 3516 w 10000"/>
                  <a:gd name="connsiteY3" fmla="*/ 3021 h 10000"/>
                  <a:gd name="connsiteX4" fmla="*/ 4720 w 10000"/>
                  <a:gd name="connsiteY4" fmla="*/ 2148 h 10000"/>
                  <a:gd name="connsiteX5" fmla="*/ 6017 w 10000"/>
                  <a:gd name="connsiteY5" fmla="*/ 1774 h 10000"/>
                  <a:gd name="connsiteX6" fmla="*/ 6943 w 10000"/>
                  <a:gd name="connsiteY6" fmla="*/ 1525 h 10000"/>
                  <a:gd name="connsiteX7" fmla="*/ 7962 w 10000"/>
                  <a:gd name="connsiteY7" fmla="*/ 1525 h 10000"/>
                  <a:gd name="connsiteX8" fmla="*/ 8703 w 10000"/>
                  <a:gd name="connsiteY8" fmla="*/ 1774 h 10000"/>
                  <a:gd name="connsiteX9" fmla="*/ 9167 w 10000"/>
                  <a:gd name="connsiteY9" fmla="*/ 2024 h 10000"/>
                  <a:gd name="connsiteX10" fmla="*/ 10000 w 10000"/>
                  <a:gd name="connsiteY10" fmla="*/ 2148 h 10000"/>
                  <a:gd name="connsiteX11" fmla="*/ 10000 w 10000"/>
                  <a:gd name="connsiteY11" fmla="*/ 1525 h 10000"/>
                  <a:gd name="connsiteX12" fmla="*/ 4072 w 10000"/>
                  <a:gd name="connsiteY12" fmla="*/ 400 h 10000"/>
                  <a:gd name="connsiteX13" fmla="*/ 24 w 10000"/>
                  <a:gd name="connsiteY13" fmla="*/ 10000 h 10000"/>
                  <a:gd name="connsiteX0" fmla="*/ 24 w 10000"/>
                  <a:gd name="connsiteY0" fmla="*/ 10000 h 10000"/>
                  <a:gd name="connsiteX1" fmla="*/ 2496 w 10000"/>
                  <a:gd name="connsiteY1" fmla="*/ 4020 h 10000"/>
                  <a:gd name="connsiteX2" fmla="*/ 3516 w 10000"/>
                  <a:gd name="connsiteY2" fmla="*/ 3021 h 10000"/>
                  <a:gd name="connsiteX3" fmla="*/ 4720 w 10000"/>
                  <a:gd name="connsiteY3" fmla="*/ 2148 h 10000"/>
                  <a:gd name="connsiteX4" fmla="*/ 6017 w 10000"/>
                  <a:gd name="connsiteY4" fmla="*/ 1774 h 10000"/>
                  <a:gd name="connsiteX5" fmla="*/ 6943 w 10000"/>
                  <a:gd name="connsiteY5" fmla="*/ 1525 h 10000"/>
                  <a:gd name="connsiteX6" fmla="*/ 7962 w 10000"/>
                  <a:gd name="connsiteY6" fmla="*/ 1525 h 10000"/>
                  <a:gd name="connsiteX7" fmla="*/ 8703 w 10000"/>
                  <a:gd name="connsiteY7" fmla="*/ 1774 h 10000"/>
                  <a:gd name="connsiteX8" fmla="*/ 9167 w 10000"/>
                  <a:gd name="connsiteY8" fmla="*/ 2024 h 10000"/>
                  <a:gd name="connsiteX9" fmla="*/ 10000 w 10000"/>
                  <a:gd name="connsiteY9" fmla="*/ 2148 h 10000"/>
                  <a:gd name="connsiteX10" fmla="*/ 10000 w 10000"/>
                  <a:gd name="connsiteY10" fmla="*/ 1525 h 10000"/>
                  <a:gd name="connsiteX11" fmla="*/ 4072 w 10000"/>
                  <a:gd name="connsiteY11" fmla="*/ 400 h 10000"/>
                  <a:gd name="connsiteX12" fmla="*/ 24 w 10000"/>
                  <a:gd name="connsiteY12" fmla="*/ 10000 h 10000"/>
                  <a:gd name="connsiteX0" fmla="*/ 24 w 10000"/>
                  <a:gd name="connsiteY0" fmla="*/ 10000 h 10000"/>
                  <a:gd name="connsiteX1" fmla="*/ 3516 w 10000"/>
                  <a:gd name="connsiteY1" fmla="*/ 3021 h 10000"/>
                  <a:gd name="connsiteX2" fmla="*/ 4720 w 10000"/>
                  <a:gd name="connsiteY2" fmla="*/ 2148 h 10000"/>
                  <a:gd name="connsiteX3" fmla="*/ 6017 w 10000"/>
                  <a:gd name="connsiteY3" fmla="*/ 1774 h 10000"/>
                  <a:gd name="connsiteX4" fmla="*/ 6943 w 10000"/>
                  <a:gd name="connsiteY4" fmla="*/ 1525 h 10000"/>
                  <a:gd name="connsiteX5" fmla="*/ 7962 w 10000"/>
                  <a:gd name="connsiteY5" fmla="*/ 1525 h 10000"/>
                  <a:gd name="connsiteX6" fmla="*/ 8703 w 10000"/>
                  <a:gd name="connsiteY6" fmla="*/ 1774 h 10000"/>
                  <a:gd name="connsiteX7" fmla="*/ 9167 w 10000"/>
                  <a:gd name="connsiteY7" fmla="*/ 2024 h 10000"/>
                  <a:gd name="connsiteX8" fmla="*/ 10000 w 10000"/>
                  <a:gd name="connsiteY8" fmla="*/ 2148 h 10000"/>
                  <a:gd name="connsiteX9" fmla="*/ 10000 w 10000"/>
                  <a:gd name="connsiteY9" fmla="*/ 1525 h 10000"/>
                  <a:gd name="connsiteX10" fmla="*/ 4072 w 10000"/>
                  <a:gd name="connsiteY10" fmla="*/ 400 h 10000"/>
                  <a:gd name="connsiteX11" fmla="*/ 24 w 10000"/>
                  <a:gd name="connsiteY11" fmla="*/ 10000 h 10000"/>
                  <a:gd name="connsiteX0" fmla="*/ 24 w 10000"/>
                  <a:gd name="connsiteY0" fmla="*/ 10000 h 10000"/>
                  <a:gd name="connsiteX1" fmla="*/ 4720 w 10000"/>
                  <a:gd name="connsiteY1" fmla="*/ 2148 h 10000"/>
                  <a:gd name="connsiteX2" fmla="*/ 6017 w 10000"/>
                  <a:gd name="connsiteY2" fmla="*/ 1774 h 10000"/>
                  <a:gd name="connsiteX3" fmla="*/ 6943 w 10000"/>
                  <a:gd name="connsiteY3" fmla="*/ 1525 h 10000"/>
                  <a:gd name="connsiteX4" fmla="*/ 7962 w 10000"/>
                  <a:gd name="connsiteY4" fmla="*/ 1525 h 10000"/>
                  <a:gd name="connsiteX5" fmla="*/ 8703 w 10000"/>
                  <a:gd name="connsiteY5" fmla="*/ 1774 h 10000"/>
                  <a:gd name="connsiteX6" fmla="*/ 9167 w 10000"/>
                  <a:gd name="connsiteY6" fmla="*/ 2024 h 10000"/>
                  <a:gd name="connsiteX7" fmla="*/ 10000 w 10000"/>
                  <a:gd name="connsiteY7" fmla="*/ 2148 h 10000"/>
                  <a:gd name="connsiteX8" fmla="*/ 10000 w 10000"/>
                  <a:gd name="connsiteY8" fmla="*/ 1525 h 10000"/>
                  <a:gd name="connsiteX9" fmla="*/ 4072 w 10000"/>
                  <a:gd name="connsiteY9" fmla="*/ 400 h 10000"/>
                  <a:gd name="connsiteX10" fmla="*/ 24 w 10000"/>
                  <a:gd name="connsiteY10" fmla="*/ 10000 h 10000"/>
                  <a:gd name="connsiteX0" fmla="*/ 24 w 10000"/>
                  <a:gd name="connsiteY0" fmla="*/ 10000 h 10000"/>
                  <a:gd name="connsiteX1" fmla="*/ 4720 w 10000"/>
                  <a:gd name="connsiteY1" fmla="*/ 2148 h 10000"/>
                  <a:gd name="connsiteX2" fmla="*/ 6943 w 10000"/>
                  <a:gd name="connsiteY2" fmla="*/ 1525 h 10000"/>
                  <a:gd name="connsiteX3" fmla="*/ 7962 w 10000"/>
                  <a:gd name="connsiteY3" fmla="*/ 1525 h 10000"/>
                  <a:gd name="connsiteX4" fmla="*/ 8703 w 10000"/>
                  <a:gd name="connsiteY4" fmla="*/ 1774 h 10000"/>
                  <a:gd name="connsiteX5" fmla="*/ 9167 w 10000"/>
                  <a:gd name="connsiteY5" fmla="*/ 2024 h 10000"/>
                  <a:gd name="connsiteX6" fmla="*/ 10000 w 10000"/>
                  <a:gd name="connsiteY6" fmla="*/ 2148 h 10000"/>
                  <a:gd name="connsiteX7" fmla="*/ 10000 w 10000"/>
                  <a:gd name="connsiteY7" fmla="*/ 1525 h 10000"/>
                  <a:gd name="connsiteX8" fmla="*/ 4072 w 10000"/>
                  <a:gd name="connsiteY8" fmla="*/ 400 h 10000"/>
                  <a:gd name="connsiteX9" fmla="*/ 24 w 10000"/>
                  <a:gd name="connsiteY9" fmla="*/ 10000 h 10000"/>
                  <a:gd name="connsiteX0" fmla="*/ 24 w 10000"/>
                  <a:gd name="connsiteY0" fmla="*/ 10000 h 10000"/>
                  <a:gd name="connsiteX1" fmla="*/ 4720 w 10000"/>
                  <a:gd name="connsiteY1" fmla="*/ 2148 h 10000"/>
                  <a:gd name="connsiteX2" fmla="*/ 7962 w 10000"/>
                  <a:gd name="connsiteY2" fmla="*/ 1525 h 10000"/>
                  <a:gd name="connsiteX3" fmla="*/ 8703 w 10000"/>
                  <a:gd name="connsiteY3" fmla="*/ 1774 h 10000"/>
                  <a:gd name="connsiteX4" fmla="*/ 9167 w 10000"/>
                  <a:gd name="connsiteY4" fmla="*/ 2024 h 10000"/>
                  <a:gd name="connsiteX5" fmla="*/ 10000 w 10000"/>
                  <a:gd name="connsiteY5" fmla="*/ 2148 h 10000"/>
                  <a:gd name="connsiteX6" fmla="*/ 10000 w 10000"/>
                  <a:gd name="connsiteY6" fmla="*/ 1525 h 10000"/>
                  <a:gd name="connsiteX7" fmla="*/ 4072 w 10000"/>
                  <a:gd name="connsiteY7" fmla="*/ 400 h 10000"/>
                  <a:gd name="connsiteX8" fmla="*/ 24 w 10000"/>
                  <a:gd name="connsiteY8" fmla="*/ 10000 h 10000"/>
                  <a:gd name="connsiteX0" fmla="*/ 24 w 10000"/>
                  <a:gd name="connsiteY0" fmla="*/ 10000 h 10000"/>
                  <a:gd name="connsiteX1" fmla="*/ 4720 w 10000"/>
                  <a:gd name="connsiteY1" fmla="*/ 2148 h 10000"/>
                  <a:gd name="connsiteX2" fmla="*/ 8703 w 10000"/>
                  <a:gd name="connsiteY2" fmla="*/ 1774 h 10000"/>
                  <a:gd name="connsiteX3" fmla="*/ 9167 w 10000"/>
                  <a:gd name="connsiteY3" fmla="*/ 2024 h 10000"/>
                  <a:gd name="connsiteX4" fmla="*/ 10000 w 10000"/>
                  <a:gd name="connsiteY4" fmla="*/ 2148 h 10000"/>
                  <a:gd name="connsiteX5" fmla="*/ 10000 w 10000"/>
                  <a:gd name="connsiteY5" fmla="*/ 1525 h 10000"/>
                  <a:gd name="connsiteX6" fmla="*/ 4072 w 10000"/>
                  <a:gd name="connsiteY6" fmla="*/ 400 h 10000"/>
                  <a:gd name="connsiteX7" fmla="*/ 24 w 10000"/>
                  <a:gd name="connsiteY7" fmla="*/ 10000 h 10000"/>
                  <a:gd name="connsiteX0" fmla="*/ 24 w 10000"/>
                  <a:gd name="connsiteY0" fmla="*/ 10000 h 10000"/>
                  <a:gd name="connsiteX1" fmla="*/ 4720 w 10000"/>
                  <a:gd name="connsiteY1" fmla="*/ 2148 h 10000"/>
                  <a:gd name="connsiteX2" fmla="*/ 9167 w 10000"/>
                  <a:gd name="connsiteY2" fmla="*/ 2024 h 10000"/>
                  <a:gd name="connsiteX3" fmla="*/ 10000 w 10000"/>
                  <a:gd name="connsiteY3" fmla="*/ 2148 h 10000"/>
                  <a:gd name="connsiteX4" fmla="*/ 10000 w 10000"/>
                  <a:gd name="connsiteY4" fmla="*/ 1525 h 10000"/>
                  <a:gd name="connsiteX5" fmla="*/ 4072 w 10000"/>
                  <a:gd name="connsiteY5" fmla="*/ 400 h 10000"/>
                  <a:gd name="connsiteX6" fmla="*/ 24 w 10000"/>
                  <a:gd name="connsiteY6" fmla="*/ 10000 h 10000"/>
                  <a:gd name="connsiteX0" fmla="*/ 24 w 10000"/>
                  <a:gd name="connsiteY0" fmla="*/ 10000 h 10000"/>
                  <a:gd name="connsiteX1" fmla="*/ 4720 w 10000"/>
                  <a:gd name="connsiteY1" fmla="*/ 2148 h 10000"/>
                  <a:gd name="connsiteX2" fmla="*/ 10000 w 10000"/>
                  <a:gd name="connsiteY2" fmla="*/ 2148 h 10000"/>
                  <a:gd name="connsiteX3" fmla="*/ 10000 w 10000"/>
                  <a:gd name="connsiteY3" fmla="*/ 1525 h 10000"/>
                  <a:gd name="connsiteX4" fmla="*/ 4072 w 10000"/>
                  <a:gd name="connsiteY4" fmla="*/ 400 h 10000"/>
                  <a:gd name="connsiteX5" fmla="*/ 24 w 10000"/>
                  <a:gd name="connsiteY5" fmla="*/ 10000 h 10000"/>
                  <a:gd name="connsiteX0" fmla="*/ 24 w 10000"/>
                  <a:gd name="connsiteY0" fmla="*/ 10000 h 10000"/>
                  <a:gd name="connsiteX1" fmla="*/ 4720 w 10000"/>
                  <a:gd name="connsiteY1" fmla="*/ 2148 h 10000"/>
                  <a:gd name="connsiteX2" fmla="*/ 9810 w 10000"/>
                  <a:gd name="connsiteY2" fmla="*/ 2261 h 10000"/>
                  <a:gd name="connsiteX3" fmla="*/ 10000 w 10000"/>
                  <a:gd name="connsiteY3" fmla="*/ 1525 h 10000"/>
                  <a:gd name="connsiteX4" fmla="*/ 4072 w 10000"/>
                  <a:gd name="connsiteY4" fmla="*/ 400 h 10000"/>
                  <a:gd name="connsiteX5" fmla="*/ 24 w 10000"/>
                  <a:gd name="connsiteY5" fmla="*/ 10000 h 10000"/>
                  <a:gd name="connsiteX0" fmla="*/ 24 w 10000"/>
                  <a:gd name="connsiteY0" fmla="*/ 10000 h 10000"/>
                  <a:gd name="connsiteX1" fmla="*/ 4720 w 10000"/>
                  <a:gd name="connsiteY1" fmla="*/ 2148 h 10000"/>
                  <a:gd name="connsiteX2" fmla="*/ 9810 w 10000"/>
                  <a:gd name="connsiteY2" fmla="*/ 2261 h 10000"/>
                  <a:gd name="connsiteX3" fmla="*/ 10000 w 10000"/>
                  <a:gd name="connsiteY3" fmla="*/ 1525 h 10000"/>
                  <a:gd name="connsiteX4" fmla="*/ 4072 w 10000"/>
                  <a:gd name="connsiteY4" fmla="*/ 400 h 10000"/>
                  <a:gd name="connsiteX5" fmla="*/ 24 w 10000"/>
                  <a:gd name="connsiteY5" fmla="*/ 10000 h 10000"/>
                  <a:gd name="connsiteX0" fmla="*/ 24 w 10060"/>
                  <a:gd name="connsiteY0" fmla="*/ 10000 h 10000"/>
                  <a:gd name="connsiteX1" fmla="*/ 4720 w 10060"/>
                  <a:gd name="connsiteY1" fmla="*/ 2148 h 10000"/>
                  <a:gd name="connsiteX2" fmla="*/ 9810 w 10060"/>
                  <a:gd name="connsiteY2" fmla="*/ 2261 h 10000"/>
                  <a:gd name="connsiteX3" fmla="*/ 10000 w 10060"/>
                  <a:gd name="connsiteY3" fmla="*/ 1525 h 10000"/>
                  <a:gd name="connsiteX4" fmla="*/ 4072 w 10060"/>
                  <a:gd name="connsiteY4" fmla="*/ 400 h 10000"/>
                  <a:gd name="connsiteX5" fmla="*/ 24 w 10060"/>
                  <a:gd name="connsiteY5" fmla="*/ 10000 h 10000"/>
                  <a:gd name="connsiteX0" fmla="*/ 24 w 10060"/>
                  <a:gd name="connsiteY0" fmla="*/ 10000 h 10000"/>
                  <a:gd name="connsiteX1" fmla="*/ 4720 w 10060"/>
                  <a:gd name="connsiteY1" fmla="*/ 2148 h 10000"/>
                  <a:gd name="connsiteX2" fmla="*/ 9810 w 10060"/>
                  <a:gd name="connsiteY2" fmla="*/ 2261 h 10000"/>
                  <a:gd name="connsiteX3" fmla="*/ 10000 w 10060"/>
                  <a:gd name="connsiteY3" fmla="*/ 1525 h 10000"/>
                  <a:gd name="connsiteX4" fmla="*/ 4072 w 10060"/>
                  <a:gd name="connsiteY4" fmla="*/ 400 h 10000"/>
                  <a:gd name="connsiteX5" fmla="*/ 24 w 10060"/>
                  <a:gd name="connsiteY5" fmla="*/ 10000 h 10000"/>
                  <a:gd name="connsiteX0" fmla="*/ 24 w 10060"/>
                  <a:gd name="connsiteY0" fmla="*/ 10000 h 10000"/>
                  <a:gd name="connsiteX1" fmla="*/ 4720 w 10060"/>
                  <a:gd name="connsiteY1" fmla="*/ 2148 h 10000"/>
                  <a:gd name="connsiteX2" fmla="*/ 9810 w 10060"/>
                  <a:gd name="connsiteY2" fmla="*/ 2261 h 10000"/>
                  <a:gd name="connsiteX3" fmla="*/ 10000 w 10060"/>
                  <a:gd name="connsiteY3" fmla="*/ 1525 h 10000"/>
                  <a:gd name="connsiteX4" fmla="*/ 4072 w 10060"/>
                  <a:gd name="connsiteY4" fmla="*/ 400 h 10000"/>
                  <a:gd name="connsiteX5" fmla="*/ 24 w 10060"/>
                  <a:gd name="connsiteY5" fmla="*/ 10000 h 10000"/>
                  <a:gd name="connsiteX0" fmla="*/ 24 w 10060"/>
                  <a:gd name="connsiteY0" fmla="*/ 10000 h 10000"/>
                  <a:gd name="connsiteX1" fmla="*/ 4720 w 10060"/>
                  <a:gd name="connsiteY1" fmla="*/ 2148 h 10000"/>
                  <a:gd name="connsiteX2" fmla="*/ 9810 w 10060"/>
                  <a:gd name="connsiteY2" fmla="*/ 2261 h 10000"/>
                  <a:gd name="connsiteX3" fmla="*/ 10000 w 10060"/>
                  <a:gd name="connsiteY3" fmla="*/ 1525 h 10000"/>
                  <a:gd name="connsiteX4" fmla="*/ 4072 w 10060"/>
                  <a:gd name="connsiteY4" fmla="*/ 400 h 10000"/>
                  <a:gd name="connsiteX5" fmla="*/ 24 w 10060"/>
                  <a:gd name="connsiteY5" fmla="*/ 10000 h 10000"/>
                  <a:gd name="connsiteX0" fmla="*/ 24 w 10060"/>
                  <a:gd name="connsiteY0" fmla="*/ 10000 h 10000"/>
                  <a:gd name="connsiteX1" fmla="*/ 4720 w 10060"/>
                  <a:gd name="connsiteY1" fmla="*/ 2148 h 10000"/>
                  <a:gd name="connsiteX2" fmla="*/ 9810 w 10060"/>
                  <a:gd name="connsiteY2" fmla="*/ 2261 h 10000"/>
                  <a:gd name="connsiteX3" fmla="*/ 10000 w 10060"/>
                  <a:gd name="connsiteY3" fmla="*/ 1525 h 10000"/>
                  <a:gd name="connsiteX4" fmla="*/ 4072 w 10060"/>
                  <a:gd name="connsiteY4" fmla="*/ 400 h 10000"/>
                  <a:gd name="connsiteX5" fmla="*/ 24 w 10060"/>
                  <a:gd name="connsiteY5" fmla="*/ 10000 h 10000"/>
                  <a:gd name="connsiteX0" fmla="*/ 24 w 10060"/>
                  <a:gd name="connsiteY0" fmla="*/ 10000 h 10000"/>
                  <a:gd name="connsiteX1" fmla="*/ 4720 w 10060"/>
                  <a:gd name="connsiteY1" fmla="*/ 2148 h 10000"/>
                  <a:gd name="connsiteX2" fmla="*/ 9810 w 10060"/>
                  <a:gd name="connsiteY2" fmla="*/ 2261 h 10000"/>
                  <a:gd name="connsiteX3" fmla="*/ 10000 w 10060"/>
                  <a:gd name="connsiteY3" fmla="*/ 1525 h 10000"/>
                  <a:gd name="connsiteX4" fmla="*/ 4072 w 10060"/>
                  <a:gd name="connsiteY4" fmla="*/ 400 h 10000"/>
                  <a:gd name="connsiteX5" fmla="*/ 24 w 10060"/>
                  <a:gd name="connsiteY5" fmla="*/ 10000 h 10000"/>
                  <a:gd name="connsiteX0" fmla="*/ 24 w 10060"/>
                  <a:gd name="connsiteY0" fmla="*/ 10000 h 10000"/>
                  <a:gd name="connsiteX1" fmla="*/ 4720 w 10060"/>
                  <a:gd name="connsiteY1" fmla="*/ 2148 h 10000"/>
                  <a:gd name="connsiteX2" fmla="*/ 9810 w 10060"/>
                  <a:gd name="connsiteY2" fmla="*/ 2261 h 10000"/>
                  <a:gd name="connsiteX3" fmla="*/ 10000 w 10060"/>
                  <a:gd name="connsiteY3" fmla="*/ 1525 h 10000"/>
                  <a:gd name="connsiteX4" fmla="*/ 4072 w 10060"/>
                  <a:gd name="connsiteY4" fmla="*/ 400 h 10000"/>
                  <a:gd name="connsiteX5" fmla="*/ 24 w 10060"/>
                  <a:gd name="connsiteY5" fmla="*/ 10000 h 10000"/>
                  <a:gd name="connsiteX0" fmla="*/ 24 w 10060"/>
                  <a:gd name="connsiteY0" fmla="*/ 10065 h 10065"/>
                  <a:gd name="connsiteX1" fmla="*/ 4720 w 10060"/>
                  <a:gd name="connsiteY1" fmla="*/ 2213 h 10065"/>
                  <a:gd name="connsiteX2" fmla="*/ 9810 w 10060"/>
                  <a:gd name="connsiteY2" fmla="*/ 2326 h 10065"/>
                  <a:gd name="connsiteX3" fmla="*/ 10000 w 10060"/>
                  <a:gd name="connsiteY3" fmla="*/ 1590 h 10065"/>
                  <a:gd name="connsiteX4" fmla="*/ 4072 w 10060"/>
                  <a:gd name="connsiteY4" fmla="*/ 465 h 10065"/>
                  <a:gd name="connsiteX5" fmla="*/ 24 w 10060"/>
                  <a:gd name="connsiteY5" fmla="*/ 10065 h 10065"/>
                  <a:gd name="connsiteX0" fmla="*/ 24 w 10060"/>
                  <a:gd name="connsiteY0" fmla="*/ 10065 h 10065"/>
                  <a:gd name="connsiteX1" fmla="*/ 4720 w 10060"/>
                  <a:gd name="connsiteY1" fmla="*/ 2213 h 10065"/>
                  <a:gd name="connsiteX2" fmla="*/ 9810 w 10060"/>
                  <a:gd name="connsiteY2" fmla="*/ 2326 h 10065"/>
                  <a:gd name="connsiteX3" fmla="*/ 10000 w 10060"/>
                  <a:gd name="connsiteY3" fmla="*/ 1590 h 10065"/>
                  <a:gd name="connsiteX4" fmla="*/ 4072 w 10060"/>
                  <a:gd name="connsiteY4" fmla="*/ 465 h 10065"/>
                  <a:gd name="connsiteX5" fmla="*/ 24 w 10060"/>
                  <a:gd name="connsiteY5" fmla="*/ 10065 h 10065"/>
                  <a:gd name="connsiteX0" fmla="*/ 273 w 10309"/>
                  <a:gd name="connsiteY0" fmla="*/ 10065 h 10065"/>
                  <a:gd name="connsiteX1" fmla="*/ 4969 w 10309"/>
                  <a:gd name="connsiteY1" fmla="*/ 2213 h 10065"/>
                  <a:gd name="connsiteX2" fmla="*/ 10059 w 10309"/>
                  <a:gd name="connsiteY2" fmla="*/ 2326 h 10065"/>
                  <a:gd name="connsiteX3" fmla="*/ 10249 w 10309"/>
                  <a:gd name="connsiteY3" fmla="*/ 1590 h 10065"/>
                  <a:gd name="connsiteX4" fmla="*/ 4321 w 10309"/>
                  <a:gd name="connsiteY4" fmla="*/ 465 h 10065"/>
                  <a:gd name="connsiteX5" fmla="*/ 273 w 10309"/>
                  <a:gd name="connsiteY5" fmla="*/ 10065 h 10065"/>
                  <a:gd name="connsiteX0" fmla="*/ 430 w 10466"/>
                  <a:gd name="connsiteY0" fmla="*/ 10065 h 10065"/>
                  <a:gd name="connsiteX1" fmla="*/ 5126 w 10466"/>
                  <a:gd name="connsiteY1" fmla="*/ 2213 h 10065"/>
                  <a:gd name="connsiteX2" fmla="*/ 10216 w 10466"/>
                  <a:gd name="connsiteY2" fmla="*/ 2326 h 10065"/>
                  <a:gd name="connsiteX3" fmla="*/ 10406 w 10466"/>
                  <a:gd name="connsiteY3" fmla="*/ 1590 h 10065"/>
                  <a:gd name="connsiteX4" fmla="*/ 4478 w 10466"/>
                  <a:gd name="connsiteY4" fmla="*/ 465 h 10065"/>
                  <a:gd name="connsiteX5" fmla="*/ 430 w 10466"/>
                  <a:gd name="connsiteY5" fmla="*/ 10065 h 10065"/>
                  <a:gd name="connsiteX0" fmla="*/ 430 w 10466"/>
                  <a:gd name="connsiteY0" fmla="*/ 10065 h 10065"/>
                  <a:gd name="connsiteX1" fmla="*/ 5335 w 10466"/>
                  <a:gd name="connsiteY1" fmla="*/ 2454 h 10065"/>
                  <a:gd name="connsiteX2" fmla="*/ 10216 w 10466"/>
                  <a:gd name="connsiteY2" fmla="*/ 2326 h 10065"/>
                  <a:gd name="connsiteX3" fmla="*/ 10406 w 10466"/>
                  <a:gd name="connsiteY3" fmla="*/ 1590 h 10065"/>
                  <a:gd name="connsiteX4" fmla="*/ 4478 w 10466"/>
                  <a:gd name="connsiteY4" fmla="*/ 465 h 10065"/>
                  <a:gd name="connsiteX5" fmla="*/ 430 w 10466"/>
                  <a:gd name="connsiteY5" fmla="*/ 10065 h 10065"/>
                  <a:gd name="connsiteX0" fmla="*/ 430 w 10466"/>
                  <a:gd name="connsiteY0" fmla="*/ 10065 h 10065"/>
                  <a:gd name="connsiteX1" fmla="*/ 5335 w 10466"/>
                  <a:gd name="connsiteY1" fmla="*/ 2454 h 10065"/>
                  <a:gd name="connsiteX2" fmla="*/ 10216 w 10466"/>
                  <a:gd name="connsiteY2" fmla="*/ 2326 h 10065"/>
                  <a:gd name="connsiteX3" fmla="*/ 10406 w 10466"/>
                  <a:gd name="connsiteY3" fmla="*/ 1590 h 10065"/>
                  <a:gd name="connsiteX4" fmla="*/ 4478 w 10466"/>
                  <a:gd name="connsiteY4" fmla="*/ 465 h 10065"/>
                  <a:gd name="connsiteX5" fmla="*/ 430 w 10466"/>
                  <a:gd name="connsiteY5" fmla="*/ 10065 h 10065"/>
                  <a:gd name="connsiteX0" fmla="*/ 430 w 10729"/>
                  <a:gd name="connsiteY0" fmla="*/ 10254 h 10254"/>
                  <a:gd name="connsiteX1" fmla="*/ 5335 w 10729"/>
                  <a:gd name="connsiteY1" fmla="*/ 2643 h 10254"/>
                  <a:gd name="connsiteX2" fmla="*/ 10216 w 10729"/>
                  <a:gd name="connsiteY2" fmla="*/ 2515 h 10254"/>
                  <a:gd name="connsiteX3" fmla="*/ 10711 w 10729"/>
                  <a:gd name="connsiteY3" fmla="*/ 1343 h 10254"/>
                  <a:gd name="connsiteX4" fmla="*/ 4478 w 10729"/>
                  <a:gd name="connsiteY4" fmla="*/ 654 h 10254"/>
                  <a:gd name="connsiteX5" fmla="*/ 430 w 10729"/>
                  <a:gd name="connsiteY5" fmla="*/ 10254 h 10254"/>
                  <a:gd name="connsiteX0" fmla="*/ 430 w 10740"/>
                  <a:gd name="connsiteY0" fmla="*/ 10254 h 10254"/>
                  <a:gd name="connsiteX1" fmla="*/ 5335 w 10740"/>
                  <a:gd name="connsiteY1" fmla="*/ 2643 h 10254"/>
                  <a:gd name="connsiteX2" fmla="*/ 10372 w 10740"/>
                  <a:gd name="connsiteY2" fmla="*/ 2883 h 10254"/>
                  <a:gd name="connsiteX3" fmla="*/ 10711 w 10740"/>
                  <a:gd name="connsiteY3" fmla="*/ 1343 h 10254"/>
                  <a:gd name="connsiteX4" fmla="*/ 4478 w 10740"/>
                  <a:gd name="connsiteY4" fmla="*/ 654 h 10254"/>
                  <a:gd name="connsiteX5" fmla="*/ 430 w 10740"/>
                  <a:gd name="connsiteY5" fmla="*/ 10254 h 10254"/>
                  <a:gd name="connsiteX0" fmla="*/ 430 w 10740"/>
                  <a:gd name="connsiteY0" fmla="*/ 10254 h 10254"/>
                  <a:gd name="connsiteX1" fmla="*/ 5724 w 10740"/>
                  <a:gd name="connsiteY1" fmla="*/ 3309 h 10254"/>
                  <a:gd name="connsiteX2" fmla="*/ 10372 w 10740"/>
                  <a:gd name="connsiteY2" fmla="*/ 2883 h 10254"/>
                  <a:gd name="connsiteX3" fmla="*/ 10711 w 10740"/>
                  <a:gd name="connsiteY3" fmla="*/ 1343 h 10254"/>
                  <a:gd name="connsiteX4" fmla="*/ 4478 w 10740"/>
                  <a:gd name="connsiteY4" fmla="*/ 654 h 10254"/>
                  <a:gd name="connsiteX5" fmla="*/ 430 w 10740"/>
                  <a:gd name="connsiteY5" fmla="*/ 10254 h 10254"/>
                  <a:gd name="connsiteX0" fmla="*/ 430 w 10740"/>
                  <a:gd name="connsiteY0" fmla="*/ 10254 h 10254"/>
                  <a:gd name="connsiteX1" fmla="*/ 5849 w 10740"/>
                  <a:gd name="connsiteY1" fmla="*/ 3684 h 10254"/>
                  <a:gd name="connsiteX2" fmla="*/ 10372 w 10740"/>
                  <a:gd name="connsiteY2" fmla="*/ 2883 h 10254"/>
                  <a:gd name="connsiteX3" fmla="*/ 10711 w 10740"/>
                  <a:gd name="connsiteY3" fmla="*/ 1343 h 10254"/>
                  <a:gd name="connsiteX4" fmla="*/ 4478 w 10740"/>
                  <a:gd name="connsiteY4" fmla="*/ 654 h 10254"/>
                  <a:gd name="connsiteX5" fmla="*/ 430 w 10740"/>
                  <a:gd name="connsiteY5" fmla="*/ 10254 h 10254"/>
                  <a:gd name="connsiteX0" fmla="*/ 430 w 10740"/>
                  <a:gd name="connsiteY0" fmla="*/ 10254 h 10254"/>
                  <a:gd name="connsiteX1" fmla="*/ 5849 w 10740"/>
                  <a:gd name="connsiteY1" fmla="*/ 3684 h 10254"/>
                  <a:gd name="connsiteX2" fmla="*/ 10372 w 10740"/>
                  <a:gd name="connsiteY2" fmla="*/ 2883 h 10254"/>
                  <a:gd name="connsiteX3" fmla="*/ 10711 w 10740"/>
                  <a:gd name="connsiteY3" fmla="*/ 1343 h 10254"/>
                  <a:gd name="connsiteX4" fmla="*/ 4478 w 10740"/>
                  <a:gd name="connsiteY4" fmla="*/ 654 h 10254"/>
                  <a:gd name="connsiteX5" fmla="*/ 430 w 10740"/>
                  <a:gd name="connsiteY5" fmla="*/ 10254 h 10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40" h="10254">
                    <a:moveTo>
                      <a:pt x="430" y="10254"/>
                    </a:moveTo>
                    <a:cubicBezTo>
                      <a:pt x="2431" y="9147"/>
                      <a:pt x="2896" y="5424"/>
                      <a:pt x="5849" y="3684"/>
                    </a:cubicBezTo>
                    <a:cubicBezTo>
                      <a:pt x="7209" y="3275"/>
                      <a:pt x="7834" y="1843"/>
                      <a:pt x="10372" y="2883"/>
                    </a:cubicBezTo>
                    <a:cubicBezTo>
                      <a:pt x="10672" y="2753"/>
                      <a:pt x="10805" y="1611"/>
                      <a:pt x="10711" y="1343"/>
                    </a:cubicBezTo>
                    <a:cubicBezTo>
                      <a:pt x="8942" y="-671"/>
                      <a:pt x="6453" y="4"/>
                      <a:pt x="4478" y="654"/>
                    </a:cubicBezTo>
                    <a:cubicBezTo>
                      <a:pt x="586" y="3333"/>
                      <a:pt x="-788" y="9973"/>
                      <a:pt x="430" y="10254"/>
                    </a:cubicBezTo>
                    <a:close/>
                  </a:path>
                </a:pathLst>
              </a:custGeom>
              <a:solidFill>
                <a:sysClr val="windowText" lastClr="000000"/>
              </a:soli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a:ea typeface="ＭＳ Ｐゴシック"/>
                  <a:cs typeface="+mn-cs"/>
                </a:endParaRPr>
              </a:p>
            </p:txBody>
          </p:sp>
          <p:sp>
            <p:nvSpPr>
              <p:cNvPr id="23" name="Freeform 66"/>
              <p:cNvSpPr>
                <a:spLocks/>
              </p:cNvSpPr>
              <p:nvPr/>
            </p:nvSpPr>
            <p:spPr bwMode="auto">
              <a:xfrm rot="20152335" flipH="1">
                <a:off x="1244571" y="4329556"/>
                <a:ext cx="335335" cy="237596"/>
              </a:xfrm>
              <a:custGeom>
                <a:avLst/>
                <a:gdLst>
                  <a:gd name="T0" fmla="*/ 2147483646 w 110"/>
                  <a:gd name="T1" fmla="*/ 2147483646 h 80"/>
                  <a:gd name="T2" fmla="*/ 2147483646 w 110"/>
                  <a:gd name="T3" fmla="*/ 2147483646 h 80"/>
                  <a:gd name="T4" fmla="*/ 2147483646 w 110"/>
                  <a:gd name="T5" fmla="*/ 2147483646 h 80"/>
                  <a:gd name="T6" fmla="*/ 2147483646 w 110"/>
                  <a:gd name="T7" fmla="*/ 2147483646 h 80"/>
                  <a:gd name="T8" fmla="*/ 2147483646 w 110"/>
                  <a:gd name="T9" fmla="*/ 2147483646 h 80"/>
                  <a:gd name="T10" fmla="*/ 2147483646 w 110"/>
                  <a:gd name="T11" fmla="*/ 2147483646 h 80"/>
                  <a:gd name="T12" fmla="*/ 2147483646 w 110"/>
                  <a:gd name="T13" fmla="*/ 2147483646 h 80"/>
                  <a:gd name="T14" fmla="*/ 2147483646 w 110"/>
                  <a:gd name="T15" fmla="*/ 2147483646 h 80"/>
                  <a:gd name="T16" fmla="*/ 2147483646 w 110"/>
                  <a:gd name="T17" fmla="*/ 2147483646 h 80"/>
                  <a:gd name="T18" fmla="*/ 2147483646 w 110"/>
                  <a:gd name="T19" fmla="*/ 2147483646 h 80"/>
                  <a:gd name="T20" fmla="*/ 2147483646 w 110"/>
                  <a:gd name="T21" fmla="*/ 2147483646 h 80"/>
                  <a:gd name="T22" fmla="*/ 2147483646 w 110"/>
                  <a:gd name="T23" fmla="*/ 2147483646 h 80"/>
                  <a:gd name="T24" fmla="*/ 2147483646 w 110"/>
                  <a:gd name="T25" fmla="*/ 2147483646 h 80"/>
                  <a:gd name="T26" fmla="*/ 2147483646 w 110"/>
                  <a:gd name="T27" fmla="*/ 2147483646 h 80"/>
                  <a:gd name="T28" fmla="*/ 2147483646 w 110"/>
                  <a:gd name="T29" fmla="*/ 2147483646 h 80"/>
                  <a:gd name="T30" fmla="*/ 2147483646 w 110"/>
                  <a:gd name="T31" fmla="*/ 2147483646 h 80"/>
                  <a:gd name="T32" fmla="*/ 2147483646 w 110"/>
                  <a:gd name="T33" fmla="*/ 2147483646 h 80"/>
                  <a:gd name="T34" fmla="*/ 2147483646 w 110"/>
                  <a:gd name="T35" fmla="*/ 2147483646 h 80"/>
                  <a:gd name="T36" fmla="*/ 2147483646 w 110"/>
                  <a:gd name="T37" fmla="*/ 2147483646 h 80"/>
                  <a:gd name="T38" fmla="*/ 2147483646 w 110"/>
                  <a:gd name="T39" fmla="*/ 2147483646 h 80"/>
                  <a:gd name="T40" fmla="*/ 2147483646 w 110"/>
                  <a:gd name="T41" fmla="*/ 2147483646 h 80"/>
                  <a:gd name="T42" fmla="*/ 2147483646 w 110"/>
                  <a:gd name="T43" fmla="*/ 2147483646 h 80"/>
                  <a:gd name="T44" fmla="*/ 2147483646 w 110"/>
                  <a:gd name="T45" fmla="*/ 2147483646 h 80"/>
                  <a:gd name="T46" fmla="*/ 2147483646 w 110"/>
                  <a:gd name="T47" fmla="*/ 2147483646 h 80"/>
                  <a:gd name="T48" fmla="*/ 2147483646 w 110"/>
                  <a:gd name="T49" fmla="*/ 0 h 80"/>
                  <a:gd name="T50" fmla="*/ 2147483646 w 110"/>
                  <a:gd name="T51" fmla="*/ 0 h 80"/>
                  <a:gd name="T52" fmla="*/ 2147483646 w 110"/>
                  <a:gd name="T53" fmla="*/ 2147483646 h 80"/>
                  <a:gd name="T54" fmla="*/ 2147483646 w 110"/>
                  <a:gd name="T55" fmla="*/ 2147483646 h 80"/>
                  <a:gd name="T56" fmla="*/ 2147483646 w 110"/>
                  <a:gd name="T57" fmla="*/ 2147483646 h 80"/>
                  <a:gd name="T58" fmla="*/ 2147483646 w 110"/>
                  <a:gd name="T59" fmla="*/ 2147483646 h 80"/>
                  <a:gd name="T60" fmla="*/ 2147483646 w 110"/>
                  <a:gd name="T61" fmla="*/ 2147483646 h 80"/>
                  <a:gd name="T62" fmla="*/ 2147483646 w 110"/>
                  <a:gd name="T63" fmla="*/ 2147483646 h 80"/>
                  <a:gd name="T64" fmla="*/ 2147483646 w 110"/>
                  <a:gd name="T65" fmla="*/ 2147483646 h 80"/>
                  <a:gd name="T66" fmla="*/ 2147483646 w 110"/>
                  <a:gd name="T67" fmla="*/ 2147483646 h 80"/>
                  <a:gd name="T68" fmla="*/ 0 w 110"/>
                  <a:gd name="T69" fmla="*/ 2147483646 h 80"/>
                  <a:gd name="T70" fmla="*/ 2147483646 w 110"/>
                  <a:gd name="T71" fmla="*/ 2147483646 h 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connsiteX0" fmla="*/ 182 w 10000"/>
                  <a:gd name="connsiteY0" fmla="*/ 10000 h 10000"/>
                  <a:gd name="connsiteX1" fmla="*/ 455 w 10000"/>
                  <a:gd name="connsiteY1" fmla="*/ 10000 h 10000"/>
                  <a:gd name="connsiteX2" fmla="*/ 636 w 10000"/>
                  <a:gd name="connsiteY2" fmla="*/ 9125 h 10000"/>
                  <a:gd name="connsiteX3" fmla="*/ 909 w 10000"/>
                  <a:gd name="connsiteY3" fmla="*/ 8125 h 10000"/>
                  <a:gd name="connsiteX4" fmla="*/ 1364 w 10000"/>
                  <a:gd name="connsiteY4" fmla="*/ 7000 h 10000"/>
                  <a:gd name="connsiteX5" fmla="*/ 1909 w 10000"/>
                  <a:gd name="connsiteY5" fmla="*/ 5375 h 10000"/>
                  <a:gd name="connsiteX6" fmla="*/ 2636 w 10000"/>
                  <a:gd name="connsiteY6" fmla="*/ 4000 h 10000"/>
                  <a:gd name="connsiteX7" fmla="*/ 3636 w 10000"/>
                  <a:gd name="connsiteY7" fmla="*/ 3000 h 10000"/>
                  <a:gd name="connsiteX8" fmla="*/ 4818 w 10000"/>
                  <a:gd name="connsiteY8" fmla="*/ 2125 h 10000"/>
                  <a:gd name="connsiteX9" fmla="*/ 6091 w 10000"/>
                  <a:gd name="connsiteY9" fmla="*/ 1750 h 10000"/>
                  <a:gd name="connsiteX10" fmla="*/ 7000 w 10000"/>
                  <a:gd name="connsiteY10" fmla="*/ 1500 h 10000"/>
                  <a:gd name="connsiteX11" fmla="*/ 8000 w 10000"/>
                  <a:gd name="connsiteY11" fmla="*/ 1500 h 10000"/>
                  <a:gd name="connsiteX12" fmla="*/ 8727 w 10000"/>
                  <a:gd name="connsiteY12" fmla="*/ 1750 h 10000"/>
                  <a:gd name="connsiteX13" fmla="*/ 9182 w 10000"/>
                  <a:gd name="connsiteY13" fmla="*/ 2000 h 10000"/>
                  <a:gd name="connsiteX14" fmla="*/ 9636 w 10000"/>
                  <a:gd name="connsiteY14" fmla="*/ 2125 h 10000"/>
                  <a:gd name="connsiteX15" fmla="*/ 9909 w 10000"/>
                  <a:gd name="connsiteY15" fmla="*/ 2125 h 10000"/>
                  <a:gd name="connsiteX16" fmla="*/ 10000 w 10000"/>
                  <a:gd name="connsiteY16" fmla="*/ 2125 h 10000"/>
                  <a:gd name="connsiteX17" fmla="*/ 10000 w 10000"/>
                  <a:gd name="connsiteY17" fmla="*/ 1500 h 10000"/>
                  <a:gd name="connsiteX18" fmla="*/ 9636 w 10000"/>
                  <a:gd name="connsiteY18" fmla="*/ 1125 h 10000"/>
                  <a:gd name="connsiteX19" fmla="*/ 9182 w 10000"/>
                  <a:gd name="connsiteY19" fmla="*/ 750 h 10000"/>
                  <a:gd name="connsiteX20" fmla="*/ 8455 w 10000"/>
                  <a:gd name="connsiteY20" fmla="*/ 375 h 10000"/>
                  <a:gd name="connsiteX21" fmla="*/ 7727 w 10000"/>
                  <a:gd name="connsiteY21" fmla="*/ 125 h 10000"/>
                  <a:gd name="connsiteX22" fmla="*/ 6727 w 10000"/>
                  <a:gd name="connsiteY22" fmla="*/ 0 h 10000"/>
                  <a:gd name="connsiteX23" fmla="*/ 4182 w 10000"/>
                  <a:gd name="connsiteY23" fmla="*/ 375 h 10000"/>
                  <a:gd name="connsiteX24" fmla="*/ 3091 w 10000"/>
                  <a:gd name="connsiteY24" fmla="*/ 1125 h 10000"/>
                  <a:gd name="connsiteX25" fmla="*/ 2000 w 10000"/>
                  <a:gd name="connsiteY25" fmla="*/ 2375 h 10000"/>
                  <a:gd name="connsiteX26" fmla="*/ 1364 w 10000"/>
                  <a:gd name="connsiteY26" fmla="*/ 4000 h 10000"/>
                  <a:gd name="connsiteX27" fmla="*/ 727 w 10000"/>
                  <a:gd name="connsiteY27" fmla="*/ 5500 h 10000"/>
                  <a:gd name="connsiteX28" fmla="*/ 455 w 10000"/>
                  <a:gd name="connsiteY28" fmla="*/ 7125 h 10000"/>
                  <a:gd name="connsiteX29" fmla="*/ 182 w 10000"/>
                  <a:gd name="connsiteY29" fmla="*/ 8500 h 10000"/>
                  <a:gd name="connsiteX30" fmla="*/ 0 w 10000"/>
                  <a:gd name="connsiteY30" fmla="*/ 9500 h 10000"/>
                  <a:gd name="connsiteX31" fmla="*/ 182 w 10000"/>
                  <a:gd name="connsiteY31" fmla="*/ 10000 h 10000"/>
                  <a:gd name="connsiteX0" fmla="*/ 182 w 10000"/>
                  <a:gd name="connsiteY0" fmla="*/ 9875 h 9875"/>
                  <a:gd name="connsiteX1" fmla="*/ 455 w 10000"/>
                  <a:gd name="connsiteY1" fmla="*/ 9875 h 9875"/>
                  <a:gd name="connsiteX2" fmla="*/ 636 w 10000"/>
                  <a:gd name="connsiteY2" fmla="*/ 9000 h 9875"/>
                  <a:gd name="connsiteX3" fmla="*/ 909 w 10000"/>
                  <a:gd name="connsiteY3" fmla="*/ 8000 h 9875"/>
                  <a:gd name="connsiteX4" fmla="*/ 1364 w 10000"/>
                  <a:gd name="connsiteY4" fmla="*/ 6875 h 9875"/>
                  <a:gd name="connsiteX5" fmla="*/ 1909 w 10000"/>
                  <a:gd name="connsiteY5" fmla="*/ 5250 h 9875"/>
                  <a:gd name="connsiteX6" fmla="*/ 2636 w 10000"/>
                  <a:gd name="connsiteY6" fmla="*/ 3875 h 9875"/>
                  <a:gd name="connsiteX7" fmla="*/ 3636 w 10000"/>
                  <a:gd name="connsiteY7" fmla="*/ 2875 h 9875"/>
                  <a:gd name="connsiteX8" fmla="*/ 4818 w 10000"/>
                  <a:gd name="connsiteY8" fmla="*/ 2000 h 9875"/>
                  <a:gd name="connsiteX9" fmla="*/ 6091 w 10000"/>
                  <a:gd name="connsiteY9" fmla="*/ 1625 h 9875"/>
                  <a:gd name="connsiteX10" fmla="*/ 7000 w 10000"/>
                  <a:gd name="connsiteY10" fmla="*/ 1375 h 9875"/>
                  <a:gd name="connsiteX11" fmla="*/ 8000 w 10000"/>
                  <a:gd name="connsiteY11" fmla="*/ 1375 h 9875"/>
                  <a:gd name="connsiteX12" fmla="*/ 8727 w 10000"/>
                  <a:gd name="connsiteY12" fmla="*/ 1625 h 9875"/>
                  <a:gd name="connsiteX13" fmla="*/ 9182 w 10000"/>
                  <a:gd name="connsiteY13" fmla="*/ 1875 h 9875"/>
                  <a:gd name="connsiteX14" fmla="*/ 9636 w 10000"/>
                  <a:gd name="connsiteY14" fmla="*/ 2000 h 9875"/>
                  <a:gd name="connsiteX15" fmla="*/ 9909 w 10000"/>
                  <a:gd name="connsiteY15" fmla="*/ 2000 h 9875"/>
                  <a:gd name="connsiteX16" fmla="*/ 10000 w 10000"/>
                  <a:gd name="connsiteY16" fmla="*/ 2000 h 9875"/>
                  <a:gd name="connsiteX17" fmla="*/ 10000 w 10000"/>
                  <a:gd name="connsiteY17" fmla="*/ 1375 h 9875"/>
                  <a:gd name="connsiteX18" fmla="*/ 9636 w 10000"/>
                  <a:gd name="connsiteY18" fmla="*/ 1000 h 9875"/>
                  <a:gd name="connsiteX19" fmla="*/ 9182 w 10000"/>
                  <a:gd name="connsiteY19" fmla="*/ 625 h 9875"/>
                  <a:gd name="connsiteX20" fmla="*/ 8455 w 10000"/>
                  <a:gd name="connsiteY20" fmla="*/ 250 h 9875"/>
                  <a:gd name="connsiteX21" fmla="*/ 7727 w 10000"/>
                  <a:gd name="connsiteY21" fmla="*/ 0 h 9875"/>
                  <a:gd name="connsiteX22" fmla="*/ 4182 w 10000"/>
                  <a:gd name="connsiteY22" fmla="*/ 250 h 9875"/>
                  <a:gd name="connsiteX23" fmla="*/ 3091 w 10000"/>
                  <a:gd name="connsiteY23" fmla="*/ 1000 h 9875"/>
                  <a:gd name="connsiteX24" fmla="*/ 2000 w 10000"/>
                  <a:gd name="connsiteY24" fmla="*/ 2250 h 9875"/>
                  <a:gd name="connsiteX25" fmla="*/ 1364 w 10000"/>
                  <a:gd name="connsiteY25" fmla="*/ 3875 h 9875"/>
                  <a:gd name="connsiteX26" fmla="*/ 727 w 10000"/>
                  <a:gd name="connsiteY26" fmla="*/ 5375 h 9875"/>
                  <a:gd name="connsiteX27" fmla="*/ 455 w 10000"/>
                  <a:gd name="connsiteY27" fmla="*/ 7000 h 9875"/>
                  <a:gd name="connsiteX28" fmla="*/ 182 w 10000"/>
                  <a:gd name="connsiteY28" fmla="*/ 8375 h 9875"/>
                  <a:gd name="connsiteX29" fmla="*/ 0 w 10000"/>
                  <a:gd name="connsiteY29" fmla="*/ 9375 h 9875"/>
                  <a:gd name="connsiteX30" fmla="*/ 182 w 10000"/>
                  <a:gd name="connsiteY30" fmla="*/ 9875 h 9875"/>
                  <a:gd name="connsiteX0" fmla="*/ 182 w 10000"/>
                  <a:gd name="connsiteY0" fmla="*/ 9747 h 9747"/>
                  <a:gd name="connsiteX1" fmla="*/ 455 w 10000"/>
                  <a:gd name="connsiteY1" fmla="*/ 9747 h 9747"/>
                  <a:gd name="connsiteX2" fmla="*/ 636 w 10000"/>
                  <a:gd name="connsiteY2" fmla="*/ 8861 h 9747"/>
                  <a:gd name="connsiteX3" fmla="*/ 909 w 10000"/>
                  <a:gd name="connsiteY3" fmla="*/ 7848 h 9747"/>
                  <a:gd name="connsiteX4" fmla="*/ 1364 w 10000"/>
                  <a:gd name="connsiteY4" fmla="*/ 6709 h 9747"/>
                  <a:gd name="connsiteX5" fmla="*/ 1909 w 10000"/>
                  <a:gd name="connsiteY5" fmla="*/ 5063 h 9747"/>
                  <a:gd name="connsiteX6" fmla="*/ 2636 w 10000"/>
                  <a:gd name="connsiteY6" fmla="*/ 3671 h 9747"/>
                  <a:gd name="connsiteX7" fmla="*/ 3636 w 10000"/>
                  <a:gd name="connsiteY7" fmla="*/ 2658 h 9747"/>
                  <a:gd name="connsiteX8" fmla="*/ 4818 w 10000"/>
                  <a:gd name="connsiteY8" fmla="*/ 1772 h 9747"/>
                  <a:gd name="connsiteX9" fmla="*/ 6091 w 10000"/>
                  <a:gd name="connsiteY9" fmla="*/ 1393 h 9747"/>
                  <a:gd name="connsiteX10" fmla="*/ 7000 w 10000"/>
                  <a:gd name="connsiteY10" fmla="*/ 1139 h 9747"/>
                  <a:gd name="connsiteX11" fmla="*/ 8000 w 10000"/>
                  <a:gd name="connsiteY11" fmla="*/ 1139 h 9747"/>
                  <a:gd name="connsiteX12" fmla="*/ 8727 w 10000"/>
                  <a:gd name="connsiteY12" fmla="*/ 1393 h 9747"/>
                  <a:gd name="connsiteX13" fmla="*/ 9182 w 10000"/>
                  <a:gd name="connsiteY13" fmla="*/ 1646 h 9747"/>
                  <a:gd name="connsiteX14" fmla="*/ 9636 w 10000"/>
                  <a:gd name="connsiteY14" fmla="*/ 1772 h 9747"/>
                  <a:gd name="connsiteX15" fmla="*/ 9909 w 10000"/>
                  <a:gd name="connsiteY15" fmla="*/ 1772 h 9747"/>
                  <a:gd name="connsiteX16" fmla="*/ 10000 w 10000"/>
                  <a:gd name="connsiteY16" fmla="*/ 1772 h 9747"/>
                  <a:gd name="connsiteX17" fmla="*/ 10000 w 10000"/>
                  <a:gd name="connsiteY17" fmla="*/ 1139 h 9747"/>
                  <a:gd name="connsiteX18" fmla="*/ 9636 w 10000"/>
                  <a:gd name="connsiteY18" fmla="*/ 760 h 9747"/>
                  <a:gd name="connsiteX19" fmla="*/ 9182 w 10000"/>
                  <a:gd name="connsiteY19" fmla="*/ 380 h 9747"/>
                  <a:gd name="connsiteX20" fmla="*/ 8455 w 10000"/>
                  <a:gd name="connsiteY20" fmla="*/ 0 h 9747"/>
                  <a:gd name="connsiteX21" fmla="*/ 4182 w 10000"/>
                  <a:gd name="connsiteY21" fmla="*/ 0 h 9747"/>
                  <a:gd name="connsiteX22" fmla="*/ 3091 w 10000"/>
                  <a:gd name="connsiteY22" fmla="*/ 760 h 9747"/>
                  <a:gd name="connsiteX23" fmla="*/ 2000 w 10000"/>
                  <a:gd name="connsiteY23" fmla="*/ 2025 h 9747"/>
                  <a:gd name="connsiteX24" fmla="*/ 1364 w 10000"/>
                  <a:gd name="connsiteY24" fmla="*/ 3671 h 9747"/>
                  <a:gd name="connsiteX25" fmla="*/ 727 w 10000"/>
                  <a:gd name="connsiteY25" fmla="*/ 5190 h 9747"/>
                  <a:gd name="connsiteX26" fmla="*/ 455 w 10000"/>
                  <a:gd name="connsiteY26" fmla="*/ 6836 h 9747"/>
                  <a:gd name="connsiteX27" fmla="*/ 182 w 10000"/>
                  <a:gd name="connsiteY27" fmla="*/ 8228 h 9747"/>
                  <a:gd name="connsiteX28" fmla="*/ 0 w 10000"/>
                  <a:gd name="connsiteY28" fmla="*/ 9241 h 9747"/>
                  <a:gd name="connsiteX29" fmla="*/ 182 w 10000"/>
                  <a:gd name="connsiteY29" fmla="*/ 9747 h 9747"/>
                  <a:gd name="connsiteX0" fmla="*/ 182 w 10000"/>
                  <a:gd name="connsiteY0" fmla="*/ 10000 h 10000"/>
                  <a:gd name="connsiteX1" fmla="*/ 455 w 10000"/>
                  <a:gd name="connsiteY1" fmla="*/ 10000 h 10000"/>
                  <a:gd name="connsiteX2" fmla="*/ 636 w 10000"/>
                  <a:gd name="connsiteY2" fmla="*/ 9091 h 10000"/>
                  <a:gd name="connsiteX3" fmla="*/ 909 w 10000"/>
                  <a:gd name="connsiteY3" fmla="*/ 8052 h 10000"/>
                  <a:gd name="connsiteX4" fmla="*/ 1364 w 10000"/>
                  <a:gd name="connsiteY4" fmla="*/ 6883 h 10000"/>
                  <a:gd name="connsiteX5" fmla="*/ 1909 w 10000"/>
                  <a:gd name="connsiteY5" fmla="*/ 5194 h 10000"/>
                  <a:gd name="connsiteX6" fmla="*/ 2636 w 10000"/>
                  <a:gd name="connsiteY6" fmla="*/ 3766 h 10000"/>
                  <a:gd name="connsiteX7" fmla="*/ 3636 w 10000"/>
                  <a:gd name="connsiteY7" fmla="*/ 2727 h 10000"/>
                  <a:gd name="connsiteX8" fmla="*/ 4818 w 10000"/>
                  <a:gd name="connsiteY8" fmla="*/ 1818 h 10000"/>
                  <a:gd name="connsiteX9" fmla="*/ 6091 w 10000"/>
                  <a:gd name="connsiteY9" fmla="*/ 1429 h 10000"/>
                  <a:gd name="connsiteX10" fmla="*/ 7000 w 10000"/>
                  <a:gd name="connsiteY10" fmla="*/ 1169 h 10000"/>
                  <a:gd name="connsiteX11" fmla="*/ 8000 w 10000"/>
                  <a:gd name="connsiteY11" fmla="*/ 1169 h 10000"/>
                  <a:gd name="connsiteX12" fmla="*/ 8727 w 10000"/>
                  <a:gd name="connsiteY12" fmla="*/ 1429 h 10000"/>
                  <a:gd name="connsiteX13" fmla="*/ 9182 w 10000"/>
                  <a:gd name="connsiteY13" fmla="*/ 1689 h 10000"/>
                  <a:gd name="connsiteX14" fmla="*/ 9636 w 10000"/>
                  <a:gd name="connsiteY14" fmla="*/ 1818 h 10000"/>
                  <a:gd name="connsiteX15" fmla="*/ 10000 w 10000"/>
                  <a:gd name="connsiteY15" fmla="*/ 1818 h 10000"/>
                  <a:gd name="connsiteX16" fmla="*/ 10000 w 10000"/>
                  <a:gd name="connsiteY16" fmla="*/ 1169 h 10000"/>
                  <a:gd name="connsiteX17" fmla="*/ 9636 w 10000"/>
                  <a:gd name="connsiteY17" fmla="*/ 780 h 10000"/>
                  <a:gd name="connsiteX18" fmla="*/ 9182 w 10000"/>
                  <a:gd name="connsiteY18" fmla="*/ 390 h 10000"/>
                  <a:gd name="connsiteX19" fmla="*/ 8455 w 10000"/>
                  <a:gd name="connsiteY19" fmla="*/ 0 h 10000"/>
                  <a:gd name="connsiteX20" fmla="*/ 4182 w 10000"/>
                  <a:gd name="connsiteY20" fmla="*/ 0 h 10000"/>
                  <a:gd name="connsiteX21" fmla="*/ 3091 w 10000"/>
                  <a:gd name="connsiteY21" fmla="*/ 780 h 10000"/>
                  <a:gd name="connsiteX22" fmla="*/ 2000 w 10000"/>
                  <a:gd name="connsiteY22" fmla="*/ 2078 h 10000"/>
                  <a:gd name="connsiteX23" fmla="*/ 1364 w 10000"/>
                  <a:gd name="connsiteY23" fmla="*/ 3766 h 10000"/>
                  <a:gd name="connsiteX24" fmla="*/ 727 w 10000"/>
                  <a:gd name="connsiteY24" fmla="*/ 5325 h 10000"/>
                  <a:gd name="connsiteX25" fmla="*/ 455 w 10000"/>
                  <a:gd name="connsiteY25" fmla="*/ 7013 h 10000"/>
                  <a:gd name="connsiteX26" fmla="*/ 182 w 10000"/>
                  <a:gd name="connsiteY26" fmla="*/ 8442 h 10000"/>
                  <a:gd name="connsiteX27" fmla="*/ 0 w 10000"/>
                  <a:gd name="connsiteY27" fmla="*/ 9481 h 10000"/>
                  <a:gd name="connsiteX28" fmla="*/ 182 w 10000"/>
                  <a:gd name="connsiteY28" fmla="*/ 10000 h 10000"/>
                  <a:gd name="connsiteX0" fmla="*/ 182 w 10000"/>
                  <a:gd name="connsiteY0" fmla="*/ 10000 h 10000"/>
                  <a:gd name="connsiteX1" fmla="*/ 455 w 10000"/>
                  <a:gd name="connsiteY1" fmla="*/ 10000 h 10000"/>
                  <a:gd name="connsiteX2" fmla="*/ 636 w 10000"/>
                  <a:gd name="connsiteY2" fmla="*/ 9091 h 10000"/>
                  <a:gd name="connsiteX3" fmla="*/ 909 w 10000"/>
                  <a:gd name="connsiteY3" fmla="*/ 8052 h 10000"/>
                  <a:gd name="connsiteX4" fmla="*/ 1364 w 10000"/>
                  <a:gd name="connsiteY4" fmla="*/ 6883 h 10000"/>
                  <a:gd name="connsiteX5" fmla="*/ 1909 w 10000"/>
                  <a:gd name="connsiteY5" fmla="*/ 5194 h 10000"/>
                  <a:gd name="connsiteX6" fmla="*/ 2636 w 10000"/>
                  <a:gd name="connsiteY6" fmla="*/ 3766 h 10000"/>
                  <a:gd name="connsiteX7" fmla="*/ 3636 w 10000"/>
                  <a:gd name="connsiteY7" fmla="*/ 2727 h 10000"/>
                  <a:gd name="connsiteX8" fmla="*/ 4818 w 10000"/>
                  <a:gd name="connsiteY8" fmla="*/ 1818 h 10000"/>
                  <a:gd name="connsiteX9" fmla="*/ 6091 w 10000"/>
                  <a:gd name="connsiteY9" fmla="*/ 1429 h 10000"/>
                  <a:gd name="connsiteX10" fmla="*/ 7000 w 10000"/>
                  <a:gd name="connsiteY10" fmla="*/ 1169 h 10000"/>
                  <a:gd name="connsiteX11" fmla="*/ 8000 w 10000"/>
                  <a:gd name="connsiteY11" fmla="*/ 1169 h 10000"/>
                  <a:gd name="connsiteX12" fmla="*/ 8727 w 10000"/>
                  <a:gd name="connsiteY12" fmla="*/ 1429 h 10000"/>
                  <a:gd name="connsiteX13" fmla="*/ 9182 w 10000"/>
                  <a:gd name="connsiteY13" fmla="*/ 1689 h 10000"/>
                  <a:gd name="connsiteX14" fmla="*/ 10000 w 10000"/>
                  <a:gd name="connsiteY14" fmla="*/ 1818 h 10000"/>
                  <a:gd name="connsiteX15" fmla="*/ 10000 w 10000"/>
                  <a:gd name="connsiteY15" fmla="*/ 1169 h 10000"/>
                  <a:gd name="connsiteX16" fmla="*/ 9636 w 10000"/>
                  <a:gd name="connsiteY16" fmla="*/ 780 h 10000"/>
                  <a:gd name="connsiteX17" fmla="*/ 9182 w 10000"/>
                  <a:gd name="connsiteY17" fmla="*/ 390 h 10000"/>
                  <a:gd name="connsiteX18" fmla="*/ 8455 w 10000"/>
                  <a:gd name="connsiteY18" fmla="*/ 0 h 10000"/>
                  <a:gd name="connsiteX19" fmla="*/ 4182 w 10000"/>
                  <a:gd name="connsiteY19" fmla="*/ 0 h 10000"/>
                  <a:gd name="connsiteX20" fmla="*/ 3091 w 10000"/>
                  <a:gd name="connsiteY20" fmla="*/ 780 h 10000"/>
                  <a:gd name="connsiteX21" fmla="*/ 2000 w 10000"/>
                  <a:gd name="connsiteY21" fmla="*/ 2078 h 10000"/>
                  <a:gd name="connsiteX22" fmla="*/ 1364 w 10000"/>
                  <a:gd name="connsiteY22" fmla="*/ 3766 h 10000"/>
                  <a:gd name="connsiteX23" fmla="*/ 727 w 10000"/>
                  <a:gd name="connsiteY23" fmla="*/ 5325 h 10000"/>
                  <a:gd name="connsiteX24" fmla="*/ 455 w 10000"/>
                  <a:gd name="connsiteY24" fmla="*/ 7013 h 10000"/>
                  <a:gd name="connsiteX25" fmla="*/ 182 w 10000"/>
                  <a:gd name="connsiteY25" fmla="*/ 8442 h 10000"/>
                  <a:gd name="connsiteX26" fmla="*/ 0 w 10000"/>
                  <a:gd name="connsiteY26" fmla="*/ 9481 h 10000"/>
                  <a:gd name="connsiteX27" fmla="*/ 182 w 10000"/>
                  <a:gd name="connsiteY27" fmla="*/ 10000 h 10000"/>
                  <a:gd name="connsiteX0" fmla="*/ 182 w 10000"/>
                  <a:gd name="connsiteY0" fmla="*/ 10000 h 10000"/>
                  <a:gd name="connsiteX1" fmla="*/ 455 w 10000"/>
                  <a:gd name="connsiteY1" fmla="*/ 10000 h 10000"/>
                  <a:gd name="connsiteX2" fmla="*/ 636 w 10000"/>
                  <a:gd name="connsiteY2" fmla="*/ 9091 h 10000"/>
                  <a:gd name="connsiteX3" fmla="*/ 909 w 10000"/>
                  <a:gd name="connsiteY3" fmla="*/ 8052 h 10000"/>
                  <a:gd name="connsiteX4" fmla="*/ 1364 w 10000"/>
                  <a:gd name="connsiteY4" fmla="*/ 6883 h 10000"/>
                  <a:gd name="connsiteX5" fmla="*/ 1909 w 10000"/>
                  <a:gd name="connsiteY5" fmla="*/ 5194 h 10000"/>
                  <a:gd name="connsiteX6" fmla="*/ 2636 w 10000"/>
                  <a:gd name="connsiteY6" fmla="*/ 3766 h 10000"/>
                  <a:gd name="connsiteX7" fmla="*/ 3636 w 10000"/>
                  <a:gd name="connsiteY7" fmla="*/ 2727 h 10000"/>
                  <a:gd name="connsiteX8" fmla="*/ 4818 w 10000"/>
                  <a:gd name="connsiteY8" fmla="*/ 1818 h 10000"/>
                  <a:gd name="connsiteX9" fmla="*/ 6091 w 10000"/>
                  <a:gd name="connsiteY9" fmla="*/ 1429 h 10000"/>
                  <a:gd name="connsiteX10" fmla="*/ 7000 w 10000"/>
                  <a:gd name="connsiteY10" fmla="*/ 1169 h 10000"/>
                  <a:gd name="connsiteX11" fmla="*/ 8000 w 10000"/>
                  <a:gd name="connsiteY11" fmla="*/ 1169 h 10000"/>
                  <a:gd name="connsiteX12" fmla="*/ 8727 w 10000"/>
                  <a:gd name="connsiteY12" fmla="*/ 1429 h 10000"/>
                  <a:gd name="connsiteX13" fmla="*/ 9182 w 10000"/>
                  <a:gd name="connsiteY13" fmla="*/ 1689 h 10000"/>
                  <a:gd name="connsiteX14" fmla="*/ 10000 w 10000"/>
                  <a:gd name="connsiteY14" fmla="*/ 1818 h 10000"/>
                  <a:gd name="connsiteX15" fmla="*/ 10000 w 10000"/>
                  <a:gd name="connsiteY15" fmla="*/ 1169 h 10000"/>
                  <a:gd name="connsiteX16" fmla="*/ 9182 w 10000"/>
                  <a:gd name="connsiteY16" fmla="*/ 390 h 10000"/>
                  <a:gd name="connsiteX17" fmla="*/ 8455 w 10000"/>
                  <a:gd name="connsiteY17" fmla="*/ 0 h 10000"/>
                  <a:gd name="connsiteX18" fmla="*/ 4182 w 10000"/>
                  <a:gd name="connsiteY18" fmla="*/ 0 h 10000"/>
                  <a:gd name="connsiteX19" fmla="*/ 3091 w 10000"/>
                  <a:gd name="connsiteY19" fmla="*/ 780 h 10000"/>
                  <a:gd name="connsiteX20" fmla="*/ 2000 w 10000"/>
                  <a:gd name="connsiteY20" fmla="*/ 2078 h 10000"/>
                  <a:gd name="connsiteX21" fmla="*/ 1364 w 10000"/>
                  <a:gd name="connsiteY21" fmla="*/ 3766 h 10000"/>
                  <a:gd name="connsiteX22" fmla="*/ 727 w 10000"/>
                  <a:gd name="connsiteY22" fmla="*/ 5325 h 10000"/>
                  <a:gd name="connsiteX23" fmla="*/ 455 w 10000"/>
                  <a:gd name="connsiteY23" fmla="*/ 7013 h 10000"/>
                  <a:gd name="connsiteX24" fmla="*/ 182 w 10000"/>
                  <a:gd name="connsiteY24" fmla="*/ 8442 h 10000"/>
                  <a:gd name="connsiteX25" fmla="*/ 0 w 10000"/>
                  <a:gd name="connsiteY25" fmla="*/ 9481 h 10000"/>
                  <a:gd name="connsiteX26" fmla="*/ 182 w 10000"/>
                  <a:gd name="connsiteY26" fmla="*/ 10000 h 10000"/>
                  <a:gd name="connsiteX0" fmla="*/ 182 w 10000"/>
                  <a:gd name="connsiteY0" fmla="*/ 10000 h 10000"/>
                  <a:gd name="connsiteX1" fmla="*/ 455 w 10000"/>
                  <a:gd name="connsiteY1" fmla="*/ 10000 h 10000"/>
                  <a:gd name="connsiteX2" fmla="*/ 636 w 10000"/>
                  <a:gd name="connsiteY2" fmla="*/ 9091 h 10000"/>
                  <a:gd name="connsiteX3" fmla="*/ 909 w 10000"/>
                  <a:gd name="connsiteY3" fmla="*/ 8052 h 10000"/>
                  <a:gd name="connsiteX4" fmla="*/ 1364 w 10000"/>
                  <a:gd name="connsiteY4" fmla="*/ 6883 h 10000"/>
                  <a:gd name="connsiteX5" fmla="*/ 1909 w 10000"/>
                  <a:gd name="connsiteY5" fmla="*/ 5194 h 10000"/>
                  <a:gd name="connsiteX6" fmla="*/ 2636 w 10000"/>
                  <a:gd name="connsiteY6" fmla="*/ 3766 h 10000"/>
                  <a:gd name="connsiteX7" fmla="*/ 3636 w 10000"/>
                  <a:gd name="connsiteY7" fmla="*/ 2727 h 10000"/>
                  <a:gd name="connsiteX8" fmla="*/ 4818 w 10000"/>
                  <a:gd name="connsiteY8" fmla="*/ 1818 h 10000"/>
                  <a:gd name="connsiteX9" fmla="*/ 6091 w 10000"/>
                  <a:gd name="connsiteY9" fmla="*/ 1429 h 10000"/>
                  <a:gd name="connsiteX10" fmla="*/ 7000 w 10000"/>
                  <a:gd name="connsiteY10" fmla="*/ 1169 h 10000"/>
                  <a:gd name="connsiteX11" fmla="*/ 8000 w 10000"/>
                  <a:gd name="connsiteY11" fmla="*/ 1169 h 10000"/>
                  <a:gd name="connsiteX12" fmla="*/ 8727 w 10000"/>
                  <a:gd name="connsiteY12" fmla="*/ 1429 h 10000"/>
                  <a:gd name="connsiteX13" fmla="*/ 9182 w 10000"/>
                  <a:gd name="connsiteY13" fmla="*/ 1689 h 10000"/>
                  <a:gd name="connsiteX14" fmla="*/ 10000 w 10000"/>
                  <a:gd name="connsiteY14" fmla="*/ 1818 h 10000"/>
                  <a:gd name="connsiteX15" fmla="*/ 10000 w 10000"/>
                  <a:gd name="connsiteY15" fmla="*/ 1169 h 10000"/>
                  <a:gd name="connsiteX16" fmla="*/ 8455 w 10000"/>
                  <a:gd name="connsiteY16" fmla="*/ 0 h 10000"/>
                  <a:gd name="connsiteX17" fmla="*/ 4182 w 10000"/>
                  <a:gd name="connsiteY17" fmla="*/ 0 h 10000"/>
                  <a:gd name="connsiteX18" fmla="*/ 3091 w 10000"/>
                  <a:gd name="connsiteY18" fmla="*/ 780 h 10000"/>
                  <a:gd name="connsiteX19" fmla="*/ 2000 w 10000"/>
                  <a:gd name="connsiteY19" fmla="*/ 2078 h 10000"/>
                  <a:gd name="connsiteX20" fmla="*/ 1364 w 10000"/>
                  <a:gd name="connsiteY20" fmla="*/ 3766 h 10000"/>
                  <a:gd name="connsiteX21" fmla="*/ 727 w 10000"/>
                  <a:gd name="connsiteY21" fmla="*/ 5325 h 10000"/>
                  <a:gd name="connsiteX22" fmla="*/ 455 w 10000"/>
                  <a:gd name="connsiteY22" fmla="*/ 7013 h 10000"/>
                  <a:gd name="connsiteX23" fmla="*/ 182 w 10000"/>
                  <a:gd name="connsiteY23" fmla="*/ 8442 h 10000"/>
                  <a:gd name="connsiteX24" fmla="*/ 0 w 10000"/>
                  <a:gd name="connsiteY24" fmla="*/ 9481 h 10000"/>
                  <a:gd name="connsiteX25" fmla="*/ 182 w 10000"/>
                  <a:gd name="connsiteY25" fmla="*/ 10000 h 10000"/>
                  <a:gd name="connsiteX0" fmla="*/ 182 w 10000"/>
                  <a:gd name="connsiteY0" fmla="*/ 10000 h 10000"/>
                  <a:gd name="connsiteX1" fmla="*/ 455 w 10000"/>
                  <a:gd name="connsiteY1" fmla="*/ 10000 h 10000"/>
                  <a:gd name="connsiteX2" fmla="*/ 636 w 10000"/>
                  <a:gd name="connsiteY2" fmla="*/ 9091 h 10000"/>
                  <a:gd name="connsiteX3" fmla="*/ 909 w 10000"/>
                  <a:gd name="connsiteY3" fmla="*/ 8052 h 10000"/>
                  <a:gd name="connsiteX4" fmla="*/ 1364 w 10000"/>
                  <a:gd name="connsiteY4" fmla="*/ 6883 h 10000"/>
                  <a:gd name="connsiteX5" fmla="*/ 1909 w 10000"/>
                  <a:gd name="connsiteY5" fmla="*/ 5194 h 10000"/>
                  <a:gd name="connsiteX6" fmla="*/ 2636 w 10000"/>
                  <a:gd name="connsiteY6" fmla="*/ 3766 h 10000"/>
                  <a:gd name="connsiteX7" fmla="*/ 3636 w 10000"/>
                  <a:gd name="connsiteY7" fmla="*/ 2727 h 10000"/>
                  <a:gd name="connsiteX8" fmla="*/ 4818 w 10000"/>
                  <a:gd name="connsiteY8" fmla="*/ 1818 h 10000"/>
                  <a:gd name="connsiteX9" fmla="*/ 6091 w 10000"/>
                  <a:gd name="connsiteY9" fmla="*/ 1429 h 10000"/>
                  <a:gd name="connsiteX10" fmla="*/ 7000 w 10000"/>
                  <a:gd name="connsiteY10" fmla="*/ 1169 h 10000"/>
                  <a:gd name="connsiteX11" fmla="*/ 8000 w 10000"/>
                  <a:gd name="connsiteY11" fmla="*/ 1169 h 10000"/>
                  <a:gd name="connsiteX12" fmla="*/ 8727 w 10000"/>
                  <a:gd name="connsiteY12" fmla="*/ 1429 h 10000"/>
                  <a:gd name="connsiteX13" fmla="*/ 9182 w 10000"/>
                  <a:gd name="connsiteY13" fmla="*/ 1689 h 10000"/>
                  <a:gd name="connsiteX14" fmla="*/ 10000 w 10000"/>
                  <a:gd name="connsiteY14" fmla="*/ 1818 h 10000"/>
                  <a:gd name="connsiteX15" fmla="*/ 10000 w 10000"/>
                  <a:gd name="connsiteY15" fmla="*/ 1169 h 10000"/>
                  <a:gd name="connsiteX16" fmla="*/ 4182 w 10000"/>
                  <a:gd name="connsiteY16" fmla="*/ 0 h 10000"/>
                  <a:gd name="connsiteX17" fmla="*/ 3091 w 10000"/>
                  <a:gd name="connsiteY17" fmla="*/ 780 h 10000"/>
                  <a:gd name="connsiteX18" fmla="*/ 2000 w 10000"/>
                  <a:gd name="connsiteY18" fmla="*/ 2078 h 10000"/>
                  <a:gd name="connsiteX19" fmla="*/ 1364 w 10000"/>
                  <a:gd name="connsiteY19" fmla="*/ 3766 h 10000"/>
                  <a:gd name="connsiteX20" fmla="*/ 727 w 10000"/>
                  <a:gd name="connsiteY20" fmla="*/ 5325 h 10000"/>
                  <a:gd name="connsiteX21" fmla="*/ 455 w 10000"/>
                  <a:gd name="connsiteY21" fmla="*/ 7013 h 10000"/>
                  <a:gd name="connsiteX22" fmla="*/ 182 w 10000"/>
                  <a:gd name="connsiteY22" fmla="*/ 8442 h 10000"/>
                  <a:gd name="connsiteX23" fmla="*/ 0 w 10000"/>
                  <a:gd name="connsiteY23" fmla="*/ 9481 h 10000"/>
                  <a:gd name="connsiteX24" fmla="*/ 182 w 10000"/>
                  <a:gd name="connsiteY24" fmla="*/ 10000 h 10000"/>
                  <a:gd name="connsiteX0" fmla="*/ 182 w 10000"/>
                  <a:gd name="connsiteY0" fmla="*/ 10055 h 10055"/>
                  <a:gd name="connsiteX1" fmla="*/ 455 w 10000"/>
                  <a:gd name="connsiteY1" fmla="*/ 10055 h 10055"/>
                  <a:gd name="connsiteX2" fmla="*/ 636 w 10000"/>
                  <a:gd name="connsiteY2" fmla="*/ 9146 h 10055"/>
                  <a:gd name="connsiteX3" fmla="*/ 909 w 10000"/>
                  <a:gd name="connsiteY3" fmla="*/ 8107 h 10055"/>
                  <a:gd name="connsiteX4" fmla="*/ 1364 w 10000"/>
                  <a:gd name="connsiteY4" fmla="*/ 6938 h 10055"/>
                  <a:gd name="connsiteX5" fmla="*/ 1909 w 10000"/>
                  <a:gd name="connsiteY5" fmla="*/ 5249 h 10055"/>
                  <a:gd name="connsiteX6" fmla="*/ 2636 w 10000"/>
                  <a:gd name="connsiteY6" fmla="*/ 3821 h 10055"/>
                  <a:gd name="connsiteX7" fmla="*/ 3636 w 10000"/>
                  <a:gd name="connsiteY7" fmla="*/ 2782 h 10055"/>
                  <a:gd name="connsiteX8" fmla="*/ 4818 w 10000"/>
                  <a:gd name="connsiteY8" fmla="*/ 1873 h 10055"/>
                  <a:gd name="connsiteX9" fmla="*/ 6091 w 10000"/>
                  <a:gd name="connsiteY9" fmla="*/ 1484 h 10055"/>
                  <a:gd name="connsiteX10" fmla="*/ 7000 w 10000"/>
                  <a:gd name="connsiteY10" fmla="*/ 1224 h 10055"/>
                  <a:gd name="connsiteX11" fmla="*/ 8000 w 10000"/>
                  <a:gd name="connsiteY11" fmla="*/ 1224 h 10055"/>
                  <a:gd name="connsiteX12" fmla="*/ 8727 w 10000"/>
                  <a:gd name="connsiteY12" fmla="*/ 1484 h 10055"/>
                  <a:gd name="connsiteX13" fmla="*/ 9182 w 10000"/>
                  <a:gd name="connsiteY13" fmla="*/ 1744 h 10055"/>
                  <a:gd name="connsiteX14" fmla="*/ 10000 w 10000"/>
                  <a:gd name="connsiteY14" fmla="*/ 1873 h 10055"/>
                  <a:gd name="connsiteX15" fmla="*/ 10000 w 10000"/>
                  <a:gd name="connsiteY15" fmla="*/ 1224 h 10055"/>
                  <a:gd name="connsiteX16" fmla="*/ 4182 w 10000"/>
                  <a:gd name="connsiteY16" fmla="*/ 55 h 10055"/>
                  <a:gd name="connsiteX17" fmla="*/ 3091 w 10000"/>
                  <a:gd name="connsiteY17" fmla="*/ 835 h 10055"/>
                  <a:gd name="connsiteX18" fmla="*/ 2000 w 10000"/>
                  <a:gd name="connsiteY18" fmla="*/ 2133 h 10055"/>
                  <a:gd name="connsiteX19" fmla="*/ 1364 w 10000"/>
                  <a:gd name="connsiteY19" fmla="*/ 3821 h 10055"/>
                  <a:gd name="connsiteX20" fmla="*/ 727 w 10000"/>
                  <a:gd name="connsiteY20" fmla="*/ 5380 h 10055"/>
                  <a:gd name="connsiteX21" fmla="*/ 455 w 10000"/>
                  <a:gd name="connsiteY21" fmla="*/ 7068 h 10055"/>
                  <a:gd name="connsiteX22" fmla="*/ 182 w 10000"/>
                  <a:gd name="connsiteY22" fmla="*/ 8497 h 10055"/>
                  <a:gd name="connsiteX23" fmla="*/ 0 w 10000"/>
                  <a:gd name="connsiteY23" fmla="*/ 9536 h 10055"/>
                  <a:gd name="connsiteX24" fmla="*/ 182 w 10000"/>
                  <a:gd name="connsiteY24" fmla="*/ 10055 h 10055"/>
                  <a:gd name="connsiteX0" fmla="*/ 182 w 10000"/>
                  <a:gd name="connsiteY0" fmla="*/ 10417 h 10417"/>
                  <a:gd name="connsiteX1" fmla="*/ 455 w 10000"/>
                  <a:gd name="connsiteY1" fmla="*/ 10417 h 10417"/>
                  <a:gd name="connsiteX2" fmla="*/ 636 w 10000"/>
                  <a:gd name="connsiteY2" fmla="*/ 9508 h 10417"/>
                  <a:gd name="connsiteX3" fmla="*/ 909 w 10000"/>
                  <a:gd name="connsiteY3" fmla="*/ 8469 h 10417"/>
                  <a:gd name="connsiteX4" fmla="*/ 1364 w 10000"/>
                  <a:gd name="connsiteY4" fmla="*/ 7300 h 10417"/>
                  <a:gd name="connsiteX5" fmla="*/ 1909 w 10000"/>
                  <a:gd name="connsiteY5" fmla="*/ 5611 h 10417"/>
                  <a:gd name="connsiteX6" fmla="*/ 2636 w 10000"/>
                  <a:gd name="connsiteY6" fmla="*/ 4183 h 10417"/>
                  <a:gd name="connsiteX7" fmla="*/ 3636 w 10000"/>
                  <a:gd name="connsiteY7" fmla="*/ 3144 h 10417"/>
                  <a:gd name="connsiteX8" fmla="*/ 4818 w 10000"/>
                  <a:gd name="connsiteY8" fmla="*/ 2235 h 10417"/>
                  <a:gd name="connsiteX9" fmla="*/ 6091 w 10000"/>
                  <a:gd name="connsiteY9" fmla="*/ 1846 h 10417"/>
                  <a:gd name="connsiteX10" fmla="*/ 7000 w 10000"/>
                  <a:gd name="connsiteY10" fmla="*/ 1586 h 10417"/>
                  <a:gd name="connsiteX11" fmla="*/ 8000 w 10000"/>
                  <a:gd name="connsiteY11" fmla="*/ 1586 h 10417"/>
                  <a:gd name="connsiteX12" fmla="*/ 8727 w 10000"/>
                  <a:gd name="connsiteY12" fmla="*/ 1846 h 10417"/>
                  <a:gd name="connsiteX13" fmla="*/ 9182 w 10000"/>
                  <a:gd name="connsiteY13" fmla="*/ 2106 h 10417"/>
                  <a:gd name="connsiteX14" fmla="*/ 10000 w 10000"/>
                  <a:gd name="connsiteY14" fmla="*/ 2235 h 10417"/>
                  <a:gd name="connsiteX15" fmla="*/ 10000 w 10000"/>
                  <a:gd name="connsiteY15" fmla="*/ 1586 h 10417"/>
                  <a:gd name="connsiteX16" fmla="*/ 4182 w 10000"/>
                  <a:gd name="connsiteY16" fmla="*/ 417 h 10417"/>
                  <a:gd name="connsiteX17" fmla="*/ 3091 w 10000"/>
                  <a:gd name="connsiteY17" fmla="*/ 1197 h 10417"/>
                  <a:gd name="connsiteX18" fmla="*/ 2000 w 10000"/>
                  <a:gd name="connsiteY18" fmla="*/ 2495 h 10417"/>
                  <a:gd name="connsiteX19" fmla="*/ 1364 w 10000"/>
                  <a:gd name="connsiteY19" fmla="*/ 4183 h 10417"/>
                  <a:gd name="connsiteX20" fmla="*/ 727 w 10000"/>
                  <a:gd name="connsiteY20" fmla="*/ 5742 h 10417"/>
                  <a:gd name="connsiteX21" fmla="*/ 455 w 10000"/>
                  <a:gd name="connsiteY21" fmla="*/ 7430 h 10417"/>
                  <a:gd name="connsiteX22" fmla="*/ 182 w 10000"/>
                  <a:gd name="connsiteY22" fmla="*/ 8859 h 10417"/>
                  <a:gd name="connsiteX23" fmla="*/ 0 w 10000"/>
                  <a:gd name="connsiteY23" fmla="*/ 9898 h 10417"/>
                  <a:gd name="connsiteX24" fmla="*/ 182 w 10000"/>
                  <a:gd name="connsiteY24" fmla="*/ 10417 h 10417"/>
                  <a:gd name="connsiteX0" fmla="*/ 182 w 10000"/>
                  <a:gd name="connsiteY0" fmla="*/ 10417 h 10417"/>
                  <a:gd name="connsiteX1" fmla="*/ 455 w 10000"/>
                  <a:gd name="connsiteY1" fmla="*/ 10417 h 10417"/>
                  <a:gd name="connsiteX2" fmla="*/ 636 w 10000"/>
                  <a:gd name="connsiteY2" fmla="*/ 9508 h 10417"/>
                  <a:gd name="connsiteX3" fmla="*/ 909 w 10000"/>
                  <a:gd name="connsiteY3" fmla="*/ 8469 h 10417"/>
                  <a:gd name="connsiteX4" fmla="*/ 1364 w 10000"/>
                  <a:gd name="connsiteY4" fmla="*/ 7300 h 10417"/>
                  <a:gd name="connsiteX5" fmla="*/ 1909 w 10000"/>
                  <a:gd name="connsiteY5" fmla="*/ 5611 h 10417"/>
                  <a:gd name="connsiteX6" fmla="*/ 2636 w 10000"/>
                  <a:gd name="connsiteY6" fmla="*/ 4183 h 10417"/>
                  <a:gd name="connsiteX7" fmla="*/ 3636 w 10000"/>
                  <a:gd name="connsiteY7" fmla="*/ 3144 h 10417"/>
                  <a:gd name="connsiteX8" fmla="*/ 4818 w 10000"/>
                  <a:gd name="connsiteY8" fmla="*/ 2235 h 10417"/>
                  <a:gd name="connsiteX9" fmla="*/ 6091 w 10000"/>
                  <a:gd name="connsiteY9" fmla="*/ 1846 h 10417"/>
                  <a:gd name="connsiteX10" fmla="*/ 7000 w 10000"/>
                  <a:gd name="connsiteY10" fmla="*/ 1586 h 10417"/>
                  <a:gd name="connsiteX11" fmla="*/ 8000 w 10000"/>
                  <a:gd name="connsiteY11" fmla="*/ 1586 h 10417"/>
                  <a:gd name="connsiteX12" fmla="*/ 8727 w 10000"/>
                  <a:gd name="connsiteY12" fmla="*/ 1846 h 10417"/>
                  <a:gd name="connsiteX13" fmla="*/ 9182 w 10000"/>
                  <a:gd name="connsiteY13" fmla="*/ 2106 h 10417"/>
                  <a:gd name="connsiteX14" fmla="*/ 10000 w 10000"/>
                  <a:gd name="connsiteY14" fmla="*/ 2235 h 10417"/>
                  <a:gd name="connsiteX15" fmla="*/ 10000 w 10000"/>
                  <a:gd name="connsiteY15" fmla="*/ 1586 h 10417"/>
                  <a:gd name="connsiteX16" fmla="*/ 4182 w 10000"/>
                  <a:gd name="connsiteY16" fmla="*/ 417 h 10417"/>
                  <a:gd name="connsiteX17" fmla="*/ 2000 w 10000"/>
                  <a:gd name="connsiteY17" fmla="*/ 2495 h 10417"/>
                  <a:gd name="connsiteX18" fmla="*/ 1364 w 10000"/>
                  <a:gd name="connsiteY18" fmla="*/ 4183 h 10417"/>
                  <a:gd name="connsiteX19" fmla="*/ 727 w 10000"/>
                  <a:gd name="connsiteY19" fmla="*/ 5742 h 10417"/>
                  <a:gd name="connsiteX20" fmla="*/ 455 w 10000"/>
                  <a:gd name="connsiteY20" fmla="*/ 7430 h 10417"/>
                  <a:gd name="connsiteX21" fmla="*/ 182 w 10000"/>
                  <a:gd name="connsiteY21" fmla="*/ 8859 h 10417"/>
                  <a:gd name="connsiteX22" fmla="*/ 0 w 10000"/>
                  <a:gd name="connsiteY22" fmla="*/ 9898 h 10417"/>
                  <a:gd name="connsiteX23" fmla="*/ 182 w 10000"/>
                  <a:gd name="connsiteY23" fmla="*/ 10417 h 10417"/>
                  <a:gd name="connsiteX0" fmla="*/ 182 w 10000"/>
                  <a:gd name="connsiteY0" fmla="*/ 10417 h 10417"/>
                  <a:gd name="connsiteX1" fmla="*/ 455 w 10000"/>
                  <a:gd name="connsiteY1" fmla="*/ 10417 h 10417"/>
                  <a:gd name="connsiteX2" fmla="*/ 636 w 10000"/>
                  <a:gd name="connsiteY2" fmla="*/ 9508 h 10417"/>
                  <a:gd name="connsiteX3" fmla="*/ 909 w 10000"/>
                  <a:gd name="connsiteY3" fmla="*/ 8469 h 10417"/>
                  <a:gd name="connsiteX4" fmla="*/ 1364 w 10000"/>
                  <a:gd name="connsiteY4" fmla="*/ 7300 h 10417"/>
                  <a:gd name="connsiteX5" fmla="*/ 1909 w 10000"/>
                  <a:gd name="connsiteY5" fmla="*/ 5611 h 10417"/>
                  <a:gd name="connsiteX6" fmla="*/ 2636 w 10000"/>
                  <a:gd name="connsiteY6" fmla="*/ 4183 h 10417"/>
                  <a:gd name="connsiteX7" fmla="*/ 3636 w 10000"/>
                  <a:gd name="connsiteY7" fmla="*/ 3144 h 10417"/>
                  <a:gd name="connsiteX8" fmla="*/ 4818 w 10000"/>
                  <a:gd name="connsiteY8" fmla="*/ 2235 h 10417"/>
                  <a:gd name="connsiteX9" fmla="*/ 6091 w 10000"/>
                  <a:gd name="connsiteY9" fmla="*/ 1846 h 10417"/>
                  <a:gd name="connsiteX10" fmla="*/ 7000 w 10000"/>
                  <a:gd name="connsiteY10" fmla="*/ 1586 h 10417"/>
                  <a:gd name="connsiteX11" fmla="*/ 8000 w 10000"/>
                  <a:gd name="connsiteY11" fmla="*/ 1586 h 10417"/>
                  <a:gd name="connsiteX12" fmla="*/ 8727 w 10000"/>
                  <a:gd name="connsiteY12" fmla="*/ 1846 h 10417"/>
                  <a:gd name="connsiteX13" fmla="*/ 9182 w 10000"/>
                  <a:gd name="connsiteY13" fmla="*/ 2106 h 10417"/>
                  <a:gd name="connsiteX14" fmla="*/ 10000 w 10000"/>
                  <a:gd name="connsiteY14" fmla="*/ 2235 h 10417"/>
                  <a:gd name="connsiteX15" fmla="*/ 10000 w 10000"/>
                  <a:gd name="connsiteY15" fmla="*/ 1586 h 10417"/>
                  <a:gd name="connsiteX16" fmla="*/ 4182 w 10000"/>
                  <a:gd name="connsiteY16" fmla="*/ 417 h 10417"/>
                  <a:gd name="connsiteX17" fmla="*/ 1364 w 10000"/>
                  <a:gd name="connsiteY17" fmla="*/ 4183 h 10417"/>
                  <a:gd name="connsiteX18" fmla="*/ 727 w 10000"/>
                  <a:gd name="connsiteY18" fmla="*/ 5742 h 10417"/>
                  <a:gd name="connsiteX19" fmla="*/ 455 w 10000"/>
                  <a:gd name="connsiteY19" fmla="*/ 7430 h 10417"/>
                  <a:gd name="connsiteX20" fmla="*/ 182 w 10000"/>
                  <a:gd name="connsiteY20" fmla="*/ 8859 h 10417"/>
                  <a:gd name="connsiteX21" fmla="*/ 0 w 10000"/>
                  <a:gd name="connsiteY21" fmla="*/ 9898 h 10417"/>
                  <a:gd name="connsiteX22" fmla="*/ 182 w 10000"/>
                  <a:gd name="connsiteY22" fmla="*/ 10417 h 10417"/>
                  <a:gd name="connsiteX0" fmla="*/ 182 w 10000"/>
                  <a:gd name="connsiteY0" fmla="*/ 10417 h 10417"/>
                  <a:gd name="connsiteX1" fmla="*/ 455 w 10000"/>
                  <a:gd name="connsiteY1" fmla="*/ 10417 h 10417"/>
                  <a:gd name="connsiteX2" fmla="*/ 636 w 10000"/>
                  <a:gd name="connsiteY2" fmla="*/ 9508 h 10417"/>
                  <a:gd name="connsiteX3" fmla="*/ 909 w 10000"/>
                  <a:gd name="connsiteY3" fmla="*/ 8469 h 10417"/>
                  <a:gd name="connsiteX4" fmla="*/ 1364 w 10000"/>
                  <a:gd name="connsiteY4" fmla="*/ 7300 h 10417"/>
                  <a:gd name="connsiteX5" fmla="*/ 1909 w 10000"/>
                  <a:gd name="connsiteY5" fmla="*/ 5611 h 10417"/>
                  <a:gd name="connsiteX6" fmla="*/ 2636 w 10000"/>
                  <a:gd name="connsiteY6" fmla="*/ 4183 h 10417"/>
                  <a:gd name="connsiteX7" fmla="*/ 3636 w 10000"/>
                  <a:gd name="connsiteY7" fmla="*/ 3144 h 10417"/>
                  <a:gd name="connsiteX8" fmla="*/ 4818 w 10000"/>
                  <a:gd name="connsiteY8" fmla="*/ 2235 h 10417"/>
                  <a:gd name="connsiteX9" fmla="*/ 6091 w 10000"/>
                  <a:gd name="connsiteY9" fmla="*/ 1846 h 10417"/>
                  <a:gd name="connsiteX10" fmla="*/ 7000 w 10000"/>
                  <a:gd name="connsiteY10" fmla="*/ 1586 h 10417"/>
                  <a:gd name="connsiteX11" fmla="*/ 8000 w 10000"/>
                  <a:gd name="connsiteY11" fmla="*/ 1586 h 10417"/>
                  <a:gd name="connsiteX12" fmla="*/ 8727 w 10000"/>
                  <a:gd name="connsiteY12" fmla="*/ 1846 h 10417"/>
                  <a:gd name="connsiteX13" fmla="*/ 9182 w 10000"/>
                  <a:gd name="connsiteY13" fmla="*/ 2106 h 10417"/>
                  <a:gd name="connsiteX14" fmla="*/ 10000 w 10000"/>
                  <a:gd name="connsiteY14" fmla="*/ 2235 h 10417"/>
                  <a:gd name="connsiteX15" fmla="*/ 10000 w 10000"/>
                  <a:gd name="connsiteY15" fmla="*/ 1586 h 10417"/>
                  <a:gd name="connsiteX16" fmla="*/ 4182 w 10000"/>
                  <a:gd name="connsiteY16" fmla="*/ 417 h 10417"/>
                  <a:gd name="connsiteX17" fmla="*/ 727 w 10000"/>
                  <a:gd name="connsiteY17" fmla="*/ 5742 h 10417"/>
                  <a:gd name="connsiteX18" fmla="*/ 455 w 10000"/>
                  <a:gd name="connsiteY18" fmla="*/ 7430 h 10417"/>
                  <a:gd name="connsiteX19" fmla="*/ 182 w 10000"/>
                  <a:gd name="connsiteY19" fmla="*/ 8859 h 10417"/>
                  <a:gd name="connsiteX20" fmla="*/ 0 w 10000"/>
                  <a:gd name="connsiteY20" fmla="*/ 9898 h 10417"/>
                  <a:gd name="connsiteX21" fmla="*/ 182 w 10000"/>
                  <a:gd name="connsiteY21" fmla="*/ 10417 h 10417"/>
                  <a:gd name="connsiteX0" fmla="*/ 182 w 10000"/>
                  <a:gd name="connsiteY0" fmla="*/ 10417 h 10417"/>
                  <a:gd name="connsiteX1" fmla="*/ 455 w 10000"/>
                  <a:gd name="connsiteY1" fmla="*/ 10417 h 10417"/>
                  <a:gd name="connsiteX2" fmla="*/ 636 w 10000"/>
                  <a:gd name="connsiteY2" fmla="*/ 9508 h 10417"/>
                  <a:gd name="connsiteX3" fmla="*/ 909 w 10000"/>
                  <a:gd name="connsiteY3" fmla="*/ 8469 h 10417"/>
                  <a:gd name="connsiteX4" fmla="*/ 1364 w 10000"/>
                  <a:gd name="connsiteY4" fmla="*/ 7300 h 10417"/>
                  <a:gd name="connsiteX5" fmla="*/ 1909 w 10000"/>
                  <a:gd name="connsiteY5" fmla="*/ 5611 h 10417"/>
                  <a:gd name="connsiteX6" fmla="*/ 2636 w 10000"/>
                  <a:gd name="connsiteY6" fmla="*/ 4183 h 10417"/>
                  <a:gd name="connsiteX7" fmla="*/ 3636 w 10000"/>
                  <a:gd name="connsiteY7" fmla="*/ 3144 h 10417"/>
                  <a:gd name="connsiteX8" fmla="*/ 4818 w 10000"/>
                  <a:gd name="connsiteY8" fmla="*/ 2235 h 10417"/>
                  <a:gd name="connsiteX9" fmla="*/ 6091 w 10000"/>
                  <a:gd name="connsiteY9" fmla="*/ 1846 h 10417"/>
                  <a:gd name="connsiteX10" fmla="*/ 7000 w 10000"/>
                  <a:gd name="connsiteY10" fmla="*/ 1586 h 10417"/>
                  <a:gd name="connsiteX11" fmla="*/ 8000 w 10000"/>
                  <a:gd name="connsiteY11" fmla="*/ 1586 h 10417"/>
                  <a:gd name="connsiteX12" fmla="*/ 8727 w 10000"/>
                  <a:gd name="connsiteY12" fmla="*/ 1846 h 10417"/>
                  <a:gd name="connsiteX13" fmla="*/ 9182 w 10000"/>
                  <a:gd name="connsiteY13" fmla="*/ 2106 h 10417"/>
                  <a:gd name="connsiteX14" fmla="*/ 10000 w 10000"/>
                  <a:gd name="connsiteY14" fmla="*/ 2235 h 10417"/>
                  <a:gd name="connsiteX15" fmla="*/ 10000 w 10000"/>
                  <a:gd name="connsiteY15" fmla="*/ 1586 h 10417"/>
                  <a:gd name="connsiteX16" fmla="*/ 4182 w 10000"/>
                  <a:gd name="connsiteY16" fmla="*/ 417 h 10417"/>
                  <a:gd name="connsiteX17" fmla="*/ 455 w 10000"/>
                  <a:gd name="connsiteY17" fmla="*/ 7430 h 10417"/>
                  <a:gd name="connsiteX18" fmla="*/ 182 w 10000"/>
                  <a:gd name="connsiteY18" fmla="*/ 8859 h 10417"/>
                  <a:gd name="connsiteX19" fmla="*/ 0 w 10000"/>
                  <a:gd name="connsiteY19" fmla="*/ 9898 h 10417"/>
                  <a:gd name="connsiteX20" fmla="*/ 182 w 10000"/>
                  <a:gd name="connsiteY20" fmla="*/ 10417 h 10417"/>
                  <a:gd name="connsiteX0" fmla="*/ 182 w 10000"/>
                  <a:gd name="connsiteY0" fmla="*/ 10417 h 10417"/>
                  <a:gd name="connsiteX1" fmla="*/ 455 w 10000"/>
                  <a:gd name="connsiteY1" fmla="*/ 10417 h 10417"/>
                  <a:gd name="connsiteX2" fmla="*/ 636 w 10000"/>
                  <a:gd name="connsiteY2" fmla="*/ 9508 h 10417"/>
                  <a:gd name="connsiteX3" fmla="*/ 909 w 10000"/>
                  <a:gd name="connsiteY3" fmla="*/ 8469 h 10417"/>
                  <a:gd name="connsiteX4" fmla="*/ 1364 w 10000"/>
                  <a:gd name="connsiteY4" fmla="*/ 7300 h 10417"/>
                  <a:gd name="connsiteX5" fmla="*/ 1909 w 10000"/>
                  <a:gd name="connsiteY5" fmla="*/ 5611 h 10417"/>
                  <a:gd name="connsiteX6" fmla="*/ 2636 w 10000"/>
                  <a:gd name="connsiteY6" fmla="*/ 4183 h 10417"/>
                  <a:gd name="connsiteX7" fmla="*/ 3636 w 10000"/>
                  <a:gd name="connsiteY7" fmla="*/ 3144 h 10417"/>
                  <a:gd name="connsiteX8" fmla="*/ 4818 w 10000"/>
                  <a:gd name="connsiteY8" fmla="*/ 2235 h 10417"/>
                  <a:gd name="connsiteX9" fmla="*/ 6091 w 10000"/>
                  <a:gd name="connsiteY9" fmla="*/ 1846 h 10417"/>
                  <a:gd name="connsiteX10" fmla="*/ 7000 w 10000"/>
                  <a:gd name="connsiteY10" fmla="*/ 1586 h 10417"/>
                  <a:gd name="connsiteX11" fmla="*/ 8000 w 10000"/>
                  <a:gd name="connsiteY11" fmla="*/ 1586 h 10417"/>
                  <a:gd name="connsiteX12" fmla="*/ 8727 w 10000"/>
                  <a:gd name="connsiteY12" fmla="*/ 1846 h 10417"/>
                  <a:gd name="connsiteX13" fmla="*/ 9182 w 10000"/>
                  <a:gd name="connsiteY13" fmla="*/ 2106 h 10417"/>
                  <a:gd name="connsiteX14" fmla="*/ 10000 w 10000"/>
                  <a:gd name="connsiteY14" fmla="*/ 2235 h 10417"/>
                  <a:gd name="connsiteX15" fmla="*/ 10000 w 10000"/>
                  <a:gd name="connsiteY15" fmla="*/ 1586 h 10417"/>
                  <a:gd name="connsiteX16" fmla="*/ 4182 w 10000"/>
                  <a:gd name="connsiteY16" fmla="*/ 417 h 10417"/>
                  <a:gd name="connsiteX17" fmla="*/ 182 w 10000"/>
                  <a:gd name="connsiteY17" fmla="*/ 8859 h 10417"/>
                  <a:gd name="connsiteX18" fmla="*/ 0 w 10000"/>
                  <a:gd name="connsiteY18" fmla="*/ 9898 h 10417"/>
                  <a:gd name="connsiteX19" fmla="*/ 182 w 10000"/>
                  <a:gd name="connsiteY19" fmla="*/ 10417 h 10417"/>
                  <a:gd name="connsiteX0" fmla="*/ 182 w 10000"/>
                  <a:gd name="connsiteY0" fmla="*/ 10417 h 10417"/>
                  <a:gd name="connsiteX1" fmla="*/ 455 w 10000"/>
                  <a:gd name="connsiteY1" fmla="*/ 10417 h 10417"/>
                  <a:gd name="connsiteX2" fmla="*/ 636 w 10000"/>
                  <a:gd name="connsiteY2" fmla="*/ 9508 h 10417"/>
                  <a:gd name="connsiteX3" fmla="*/ 909 w 10000"/>
                  <a:gd name="connsiteY3" fmla="*/ 8469 h 10417"/>
                  <a:gd name="connsiteX4" fmla="*/ 1364 w 10000"/>
                  <a:gd name="connsiteY4" fmla="*/ 7300 h 10417"/>
                  <a:gd name="connsiteX5" fmla="*/ 1909 w 10000"/>
                  <a:gd name="connsiteY5" fmla="*/ 5611 h 10417"/>
                  <a:gd name="connsiteX6" fmla="*/ 2636 w 10000"/>
                  <a:gd name="connsiteY6" fmla="*/ 4183 h 10417"/>
                  <a:gd name="connsiteX7" fmla="*/ 3636 w 10000"/>
                  <a:gd name="connsiteY7" fmla="*/ 3144 h 10417"/>
                  <a:gd name="connsiteX8" fmla="*/ 4818 w 10000"/>
                  <a:gd name="connsiteY8" fmla="*/ 2235 h 10417"/>
                  <a:gd name="connsiteX9" fmla="*/ 6091 w 10000"/>
                  <a:gd name="connsiteY9" fmla="*/ 1846 h 10417"/>
                  <a:gd name="connsiteX10" fmla="*/ 7000 w 10000"/>
                  <a:gd name="connsiteY10" fmla="*/ 1586 h 10417"/>
                  <a:gd name="connsiteX11" fmla="*/ 8000 w 10000"/>
                  <a:gd name="connsiteY11" fmla="*/ 1586 h 10417"/>
                  <a:gd name="connsiteX12" fmla="*/ 8727 w 10000"/>
                  <a:gd name="connsiteY12" fmla="*/ 1846 h 10417"/>
                  <a:gd name="connsiteX13" fmla="*/ 9182 w 10000"/>
                  <a:gd name="connsiteY13" fmla="*/ 2106 h 10417"/>
                  <a:gd name="connsiteX14" fmla="*/ 10000 w 10000"/>
                  <a:gd name="connsiteY14" fmla="*/ 2235 h 10417"/>
                  <a:gd name="connsiteX15" fmla="*/ 10000 w 10000"/>
                  <a:gd name="connsiteY15" fmla="*/ 1586 h 10417"/>
                  <a:gd name="connsiteX16" fmla="*/ 4182 w 10000"/>
                  <a:gd name="connsiteY16" fmla="*/ 417 h 10417"/>
                  <a:gd name="connsiteX17" fmla="*/ 0 w 10000"/>
                  <a:gd name="connsiteY17" fmla="*/ 9898 h 10417"/>
                  <a:gd name="connsiteX18" fmla="*/ 182 w 10000"/>
                  <a:gd name="connsiteY18" fmla="*/ 10417 h 10417"/>
                  <a:gd name="connsiteX0" fmla="*/ 0 w 9818"/>
                  <a:gd name="connsiteY0" fmla="*/ 10417 h 10417"/>
                  <a:gd name="connsiteX1" fmla="*/ 273 w 9818"/>
                  <a:gd name="connsiteY1" fmla="*/ 10417 h 10417"/>
                  <a:gd name="connsiteX2" fmla="*/ 454 w 9818"/>
                  <a:gd name="connsiteY2" fmla="*/ 9508 h 10417"/>
                  <a:gd name="connsiteX3" fmla="*/ 727 w 9818"/>
                  <a:gd name="connsiteY3" fmla="*/ 8469 h 10417"/>
                  <a:gd name="connsiteX4" fmla="*/ 1182 w 9818"/>
                  <a:gd name="connsiteY4" fmla="*/ 7300 h 10417"/>
                  <a:gd name="connsiteX5" fmla="*/ 1727 w 9818"/>
                  <a:gd name="connsiteY5" fmla="*/ 5611 h 10417"/>
                  <a:gd name="connsiteX6" fmla="*/ 2454 w 9818"/>
                  <a:gd name="connsiteY6" fmla="*/ 4183 h 10417"/>
                  <a:gd name="connsiteX7" fmla="*/ 3454 w 9818"/>
                  <a:gd name="connsiteY7" fmla="*/ 3144 h 10417"/>
                  <a:gd name="connsiteX8" fmla="*/ 4636 w 9818"/>
                  <a:gd name="connsiteY8" fmla="*/ 2235 h 10417"/>
                  <a:gd name="connsiteX9" fmla="*/ 5909 w 9818"/>
                  <a:gd name="connsiteY9" fmla="*/ 1846 h 10417"/>
                  <a:gd name="connsiteX10" fmla="*/ 6818 w 9818"/>
                  <a:gd name="connsiteY10" fmla="*/ 1586 h 10417"/>
                  <a:gd name="connsiteX11" fmla="*/ 7818 w 9818"/>
                  <a:gd name="connsiteY11" fmla="*/ 1586 h 10417"/>
                  <a:gd name="connsiteX12" fmla="*/ 8545 w 9818"/>
                  <a:gd name="connsiteY12" fmla="*/ 1846 h 10417"/>
                  <a:gd name="connsiteX13" fmla="*/ 9000 w 9818"/>
                  <a:gd name="connsiteY13" fmla="*/ 2106 h 10417"/>
                  <a:gd name="connsiteX14" fmla="*/ 9818 w 9818"/>
                  <a:gd name="connsiteY14" fmla="*/ 2235 h 10417"/>
                  <a:gd name="connsiteX15" fmla="*/ 9818 w 9818"/>
                  <a:gd name="connsiteY15" fmla="*/ 1586 h 10417"/>
                  <a:gd name="connsiteX16" fmla="*/ 4000 w 9818"/>
                  <a:gd name="connsiteY16" fmla="*/ 417 h 10417"/>
                  <a:gd name="connsiteX17" fmla="*/ 0 w 9818"/>
                  <a:gd name="connsiteY17" fmla="*/ 10417 h 10417"/>
                  <a:gd name="connsiteX0" fmla="*/ 0 w 10000"/>
                  <a:gd name="connsiteY0" fmla="*/ 10000 h 10000"/>
                  <a:gd name="connsiteX1" fmla="*/ 278 w 10000"/>
                  <a:gd name="connsiteY1" fmla="*/ 10000 h 10000"/>
                  <a:gd name="connsiteX2" fmla="*/ 462 w 10000"/>
                  <a:gd name="connsiteY2" fmla="*/ 9127 h 10000"/>
                  <a:gd name="connsiteX3" fmla="*/ 740 w 10000"/>
                  <a:gd name="connsiteY3" fmla="*/ 8130 h 10000"/>
                  <a:gd name="connsiteX4" fmla="*/ 166 w 10000"/>
                  <a:gd name="connsiteY4" fmla="*/ 5680 h 10000"/>
                  <a:gd name="connsiteX5" fmla="*/ 1759 w 10000"/>
                  <a:gd name="connsiteY5" fmla="*/ 5386 h 10000"/>
                  <a:gd name="connsiteX6" fmla="*/ 2499 w 10000"/>
                  <a:gd name="connsiteY6" fmla="*/ 4016 h 10000"/>
                  <a:gd name="connsiteX7" fmla="*/ 3518 w 10000"/>
                  <a:gd name="connsiteY7" fmla="*/ 3018 h 10000"/>
                  <a:gd name="connsiteX8" fmla="*/ 4722 w 10000"/>
                  <a:gd name="connsiteY8" fmla="*/ 2146 h 10000"/>
                  <a:gd name="connsiteX9" fmla="*/ 6019 w 10000"/>
                  <a:gd name="connsiteY9" fmla="*/ 1772 h 10000"/>
                  <a:gd name="connsiteX10" fmla="*/ 6944 w 10000"/>
                  <a:gd name="connsiteY10" fmla="*/ 1523 h 10000"/>
                  <a:gd name="connsiteX11" fmla="*/ 7963 w 10000"/>
                  <a:gd name="connsiteY11" fmla="*/ 1523 h 10000"/>
                  <a:gd name="connsiteX12" fmla="*/ 8703 w 10000"/>
                  <a:gd name="connsiteY12" fmla="*/ 1772 h 10000"/>
                  <a:gd name="connsiteX13" fmla="*/ 9167 w 10000"/>
                  <a:gd name="connsiteY13" fmla="*/ 2022 h 10000"/>
                  <a:gd name="connsiteX14" fmla="*/ 10000 w 10000"/>
                  <a:gd name="connsiteY14" fmla="*/ 2146 h 10000"/>
                  <a:gd name="connsiteX15" fmla="*/ 10000 w 10000"/>
                  <a:gd name="connsiteY15" fmla="*/ 1523 h 10000"/>
                  <a:gd name="connsiteX16" fmla="*/ 4074 w 10000"/>
                  <a:gd name="connsiteY16" fmla="*/ 400 h 10000"/>
                  <a:gd name="connsiteX17" fmla="*/ 0 w 10000"/>
                  <a:gd name="connsiteY17" fmla="*/ 10000 h 10000"/>
                  <a:gd name="connsiteX0" fmla="*/ 0 w 10000"/>
                  <a:gd name="connsiteY0" fmla="*/ 10000 h 10000"/>
                  <a:gd name="connsiteX1" fmla="*/ 278 w 10000"/>
                  <a:gd name="connsiteY1" fmla="*/ 10000 h 10000"/>
                  <a:gd name="connsiteX2" fmla="*/ 462 w 10000"/>
                  <a:gd name="connsiteY2" fmla="*/ 9127 h 10000"/>
                  <a:gd name="connsiteX3" fmla="*/ 740 w 10000"/>
                  <a:gd name="connsiteY3" fmla="*/ 8130 h 10000"/>
                  <a:gd name="connsiteX4" fmla="*/ 1759 w 10000"/>
                  <a:gd name="connsiteY4" fmla="*/ 5386 h 10000"/>
                  <a:gd name="connsiteX5" fmla="*/ 2499 w 10000"/>
                  <a:gd name="connsiteY5" fmla="*/ 4016 h 10000"/>
                  <a:gd name="connsiteX6" fmla="*/ 3518 w 10000"/>
                  <a:gd name="connsiteY6" fmla="*/ 3018 h 10000"/>
                  <a:gd name="connsiteX7" fmla="*/ 4722 w 10000"/>
                  <a:gd name="connsiteY7" fmla="*/ 2146 h 10000"/>
                  <a:gd name="connsiteX8" fmla="*/ 6019 w 10000"/>
                  <a:gd name="connsiteY8" fmla="*/ 1772 h 10000"/>
                  <a:gd name="connsiteX9" fmla="*/ 6944 w 10000"/>
                  <a:gd name="connsiteY9" fmla="*/ 1523 h 10000"/>
                  <a:gd name="connsiteX10" fmla="*/ 7963 w 10000"/>
                  <a:gd name="connsiteY10" fmla="*/ 1523 h 10000"/>
                  <a:gd name="connsiteX11" fmla="*/ 8703 w 10000"/>
                  <a:gd name="connsiteY11" fmla="*/ 1772 h 10000"/>
                  <a:gd name="connsiteX12" fmla="*/ 9167 w 10000"/>
                  <a:gd name="connsiteY12" fmla="*/ 2022 h 10000"/>
                  <a:gd name="connsiteX13" fmla="*/ 10000 w 10000"/>
                  <a:gd name="connsiteY13" fmla="*/ 2146 h 10000"/>
                  <a:gd name="connsiteX14" fmla="*/ 10000 w 10000"/>
                  <a:gd name="connsiteY14" fmla="*/ 1523 h 10000"/>
                  <a:gd name="connsiteX15" fmla="*/ 4074 w 10000"/>
                  <a:gd name="connsiteY15" fmla="*/ 400 h 10000"/>
                  <a:gd name="connsiteX16" fmla="*/ 0 w 10000"/>
                  <a:gd name="connsiteY16" fmla="*/ 10000 h 10000"/>
                  <a:gd name="connsiteX0" fmla="*/ 0 w 10000"/>
                  <a:gd name="connsiteY0" fmla="*/ 10000 h 10000"/>
                  <a:gd name="connsiteX1" fmla="*/ 462 w 10000"/>
                  <a:gd name="connsiteY1" fmla="*/ 9127 h 10000"/>
                  <a:gd name="connsiteX2" fmla="*/ 740 w 10000"/>
                  <a:gd name="connsiteY2" fmla="*/ 8130 h 10000"/>
                  <a:gd name="connsiteX3" fmla="*/ 1759 w 10000"/>
                  <a:gd name="connsiteY3" fmla="*/ 5386 h 10000"/>
                  <a:gd name="connsiteX4" fmla="*/ 2499 w 10000"/>
                  <a:gd name="connsiteY4" fmla="*/ 4016 h 10000"/>
                  <a:gd name="connsiteX5" fmla="*/ 3518 w 10000"/>
                  <a:gd name="connsiteY5" fmla="*/ 3018 h 10000"/>
                  <a:gd name="connsiteX6" fmla="*/ 4722 w 10000"/>
                  <a:gd name="connsiteY6" fmla="*/ 2146 h 10000"/>
                  <a:gd name="connsiteX7" fmla="*/ 6019 w 10000"/>
                  <a:gd name="connsiteY7" fmla="*/ 1772 h 10000"/>
                  <a:gd name="connsiteX8" fmla="*/ 6944 w 10000"/>
                  <a:gd name="connsiteY8" fmla="*/ 1523 h 10000"/>
                  <a:gd name="connsiteX9" fmla="*/ 7963 w 10000"/>
                  <a:gd name="connsiteY9" fmla="*/ 1523 h 10000"/>
                  <a:gd name="connsiteX10" fmla="*/ 8703 w 10000"/>
                  <a:gd name="connsiteY10" fmla="*/ 1772 h 10000"/>
                  <a:gd name="connsiteX11" fmla="*/ 9167 w 10000"/>
                  <a:gd name="connsiteY11" fmla="*/ 2022 h 10000"/>
                  <a:gd name="connsiteX12" fmla="*/ 10000 w 10000"/>
                  <a:gd name="connsiteY12" fmla="*/ 2146 h 10000"/>
                  <a:gd name="connsiteX13" fmla="*/ 10000 w 10000"/>
                  <a:gd name="connsiteY13" fmla="*/ 1523 h 10000"/>
                  <a:gd name="connsiteX14" fmla="*/ 4074 w 10000"/>
                  <a:gd name="connsiteY14" fmla="*/ 400 h 10000"/>
                  <a:gd name="connsiteX15" fmla="*/ 0 w 10000"/>
                  <a:gd name="connsiteY15" fmla="*/ 10000 h 10000"/>
                  <a:gd name="connsiteX0" fmla="*/ 66 w 10066"/>
                  <a:gd name="connsiteY0" fmla="*/ 10000 h 10000"/>
                  <a:gd name="connsiteX1" fmla="*/ 528 w 10066"/>
                  <a:gd name="connsiteY1" fmla="*/ 9127 h 10000"/>
                  <a:gd name="connsiteX2" fmla="*/ 806 w 10066"/>
                  <a:gd name="connsiteY2" fmla="*/ 8130 h 10000"/>
                  <a:gd name="connsiteX3" fmla="*/ 1825 w 10066"/>
                  <a:gd name="connsiteY3" fmla="*/ 5386 h 10000"/>
                  <a:gd name="connsiteX4" fmla="*/ 2565 w 10066"/>
                  <a:gd name="connsiteY4" fmla="*/ 4016 h 10000"/>
                  <a:gd name="connsiteX5" fmla="*/ 3584 w 10066"/>
                  <a:gd name="connsiteY5" fmla="*/ 3018 h 10000"/>
                  <a:gd name="connsiteX6" fmla="*/ 4788 w 10066"/>
                  <a:gd name="connsiteY6" fmla="*/ 2146 h 10000"/>
                  <a:gd name="connsiteX7" fmla="*/ 6085 w 10066"/>
                  <a:gd name="connsiteY7" fmla="*/ 1772 h 10000"/>
                  <a:gd name="connsiteX8" fmla="*/ 7010 w 10066"/>
                  <a:gd name="connsiteY8" fmla="*/ 1523 h 10000"/>
                  <a:gd name="connsiteX9" fmla="*/ 8029 w 10066"/>
                  <a:gd name="connsiteY9" fmla="*/ 1523 h 10000"/>
                  <a:gd name="connsiteX10" fmla="*/ 8769 w 10066"/>
                  <a:gd name="connsiteY10" fmla="*/ 1772 h 10000"/>
                  <a:gd name="connsiteX11" fmla="*/ 9233 w 10066"/>
                  <a:gd name="connsiteY11" fmla="*/ 2022 h 10000"/>
                  <a:gd name="connsiteX12" fmla="*/ 10066 w 10066"/>
                  <a:gd name="connsiteY12" fmla="*/ 2146 h 10000"/>
                  <a:gd name="connsiteX13" fmla="*/ 10066 w 10066"/>
                  <a:gd name="connsiteY13" fmla="*/ 1523 h 10000"/>
                  <a:gd name="connsiteX14" fmla="*/ 4140 w 10066"/>
                  <a:gd name="connsiteY14" fmla="*/ 400 h 10000"/>
                  <a:gd name="connsiteX15" fmla="*/ 66 w 10066"/>
                  <a:gd name="connsiteY15" fmla="*/ 10000 h 10000"/>
                  <a:gd name="connsiteX0" fmla="*/ 85 w 10085"/>
                  <a:gd name="connsiteY0" fmla="*/ 10000 h 10000"/>
                  <a:gd name="connsiteX1" fmla="*/ 547 w 10085"/>
                  <a:gd name="connsiteY1" fmla="*/ 9127 h 10000"/>
                  <a:gd name="connsiteX2" fmla="*/ 825 w 10085"/>
                  <a:gd name="connsiteY2" fmla="*/ 8130 h 10000"/>
                  <a:gd name="connsiteX3" fmla="*/ 1844 w 10085"/>
                  <a:gd name="connsiteY3" fmla="*/ 5386 h 10000"/>
                  <a:gd name="connsiteX4" fmla="*/ 2584 w 10085"/>
                  <a:gd name="connsiteY4" fmla="*/ 4016 h 10000"/>
                  <a:gd name="connsiteX5" fmla="*/ 3603 w 10085"/>
                  <a:gd name="connsiteY5" fmla="*/ 3018 h 10000"/>
                  <a:gd name="connsiteX6" fmla="*/ 4807 w 10085"/>
                  <a:gd name="connsiteY6" fmla="*/ 2146 h 10000"/>
                  <a:gd name="connsiteX7" fmla="*/ 6104 w 10085"/>
                  <a:gd name="connsiteY7" fmla="*/ 1772 h 10000"/>
                  <a:gd name="connsiteX8" fmla="*/ 7029 w 10085"/>
                  <a:gd name="connsiteY8" fmla="*/ 1523 h 10000"/>
                  <a:gd name="connsiteX9" fmla="*/ 8048 w 10085"/>
                  <a:gd name="connsiteY9" fmla="*/ 1523 h 10000"/>
                  <a:gd name="connsiteX10" fmla="*/ 8788 w 10085"/>
                  <a:gd name="connsiteY10" fmla="*/ 1772 h 10000"/>
                  <a:gd name="connsiteX11" fmla="*/ 9252 w 10085"/>
                  <a:gd name="connsiteY11" fmla="*/ 2022 h 10000"/>
                  <a:gd name="connsiteX12" fmla="*/ 10085 w 10085"/>
                  <a:gd name="connsiteY12" fmla="*/ 2146 h 10000"/>
                  <a:gd name="connsiteX13" fmla="*/ 10085 w 10085"/>
                  <a:gd name="connsiteY13" fmla="*/ 1523 h 10000"/>
                  <a:gd name="connsiteX14" fmla="*/ 4159 w 10085"/>
                  <a:gd name="connsiteY14" fmla="*/ 400 h 10000"/>
                  <a:gd name="connsiteX15" fmla="*/ 85 w 10085"/>
                  <a:gd name="connsiteY15" fmla="*/ 10000 h 10000"/>
                  <a:gd name="connsiteX0" fmla="*/ 87 w 10059"/>
                  <a:gd name="connsiteY0" fmla="*/ 9989 h 9989"/>
                  <a:gd name="connsiteX1" fmla="*/ 521 w 10059"/>
                  <a:gd name="connsiteY1" fmla="*/ 9127 h 9989"/>
                  <a:gd name="connsiteX2" fmla="*/ 799 w 10059"/>
                  <a:gd name="connsiteY2" fmla="*/ 8130 h 9989"/>
                  <a:gd name="connsiteX3" fmla="*/ 1818 w 10059"/>
                  <a:gd name="connsiteY3" fmla="*/ 5386 h 9989"/>
                  <a:gd name="connsiteX4" fmla="*/ 2558 w 10059"/>
                  <a:gd name="connsiteY4" fmla="*/ 4016 h 9989"/>
                  <a:gd name="connsiteX5" fmla="*/ 3577 w 10059"/>
                  <a:gd name="connsiteY5" fmla="*/ 3018 h 9989"/>
                  <a:gd name="connsiteX6" fmla="*/ 4781 w 10059"/>
                  <a:gd name="connsiteY6" fmla="*/ 2146 h 9989"/>
                  <a:gd name="connsiteX7" fmla="*/ 6078 w 10059"/>
                  <a:gd name="connsiteY7" fmla="*/ 1772 h 9989"/>
                  <a:gd name="connsiteX8" fmla="*/ 7003 w 10059"/>
                  <a:gd name="connsiteY8" fmla="*/ 1523 h 9989"/>
                  <a:gd name="connsiteX9" fmla="*/ 8022 w 10059"/>
                  <a:gd name="connsiteY9" fmla="*/ 1523 h 9989"/>
                  <a:gd name="connsiteX10" fmla="*/ 8762 w 10059"/>
                  <a:gd name="connsiteY10" fmla="*/ 1772 h 9989"/>
                  <a:gd name="connsiteX11" fmla="*/ 9226 w 10059"/>
                  <a:gd name="connsiteY11" fmla="*/ 2022 h 9989"/>
                  <a:gd name="connsiteX12" fmla="*/ 10059 w 10059"/>
                  <a:gd name="connsiteY12" fmla="*/ 2146 h 9989"/>
                  <a:gd name="connsiteX13" fmla="*/ 10059 w 10059"/>
                  <a:gd name="connsiteY13" fmla="*/ 1523 h 9989"/>
                  <a:gd name="connsiteX14" fmla="*/ 4133 w 10059"/>
                  <a:gd name="connsiteY14" fmla="*/ 400 h 9989"/>
                  <a:gd name="connsiteX15" fmla="*/ 87 w 10059"/>
                  <a:gd name="connsiteY15" fmla="*/ 9989 h 9989"/>
                  <a:gd name="connsiteX0" fmla="*/ 24 w 9938"/>
                  <a:gd name="connsiteY0" fmla="*/ 10000 h 10000"/>
                  <a:gd name="connsiteX1" fmla="*/ 456 w 9938"/>
                  <a:gd name="connsiteY1" fmla="*/ 9137 h 10000"/>
                  <a:gd name="connsiteX2" fmla="*/ 732 w 9938"/>
                  <a:gd name="connsiteY2" fmla="*/ 8139 h 10000"/>
                  <a:gd name="connsiteX3" fmla="*/ 1745 w 9938"/>
                  <a:gd name="connsiteY3" fmla="*/ 5392 h 10000"/>
                  <a:gd name="connsiteX4" fmla="*/ 2481 w 9938"/>
                  <a:gd name="connsiteY4" fmla="*/ 4020 h 10000"/>
                  <a:gd name="connsiteX5" fmla="*/ 3494 w 9938"/>
                  <a:gd name="connsiteY5" fmla="*/ 3021 h 10000"/>
                  <a:gd name="connsiteX6" fmla="*/ 4691 w 9938"/>
                  <a:gd name="connsiteY6" fmla="*/ 2148 h 10000"/>
                  <a:gd name="connsiteX7" fmla="*/ 5980 w 9938"/>
                  <a:gd name="connsiteY7" fmla="*/ 1774 h 10000"/>
                  <a:gd name="connsiteX8" fmla="*/ 6900 w 9938"/>
                  <a:gd name="connsiteY8" fmla="*/ 1525 h 10000"/>
                  <a:gd name="connsiteX9" fmla="*/ 7913 w 9938"/>
                  <a:gd name="connsiteY9" fmla="*/ 1525 h 10000"/>
                  <a:gd name="connsiteX10" fmla="*/ 8649 w 9938"/>
                  <a:gd name="connsiteY10" fmla="*/ 1774 h 10000"/>
                  <a:gd name="connsiteX11" fmla="*/ 9110 w 9938"/>
                  <a:gd name="connsiteY11" fmla="*/ 2024 h 10000"/>
                  <a:gd name="connsiteX12" fmla="*/ 9938 w 9938"/>
                  <a:gd name="connsiteY12" fmla="*/ 2148 h 10000"/>
                  <a:gd name="connsiteX13" fmla="*/ 9938 w 9938"/>
                  <a:gd name="connsiteY13" fmla="*/ 1525 h 10000"/>
                  <a:gd name="connsiteX14" fmla="*/ 4047 w 9938"/>
                  <a:gd name="connsiteY14" fmla="*/ 400 h 10000"/>
                  <a:gd name="connsiteX15" fmla="*/ 24 w 9938"/>
                  <a:gd name="connsiteY15" fmla="*/ 10000 h 10000"/>
                  <a:gd name="connsiteX0" fmla="*/ 24 w 10000"/>
                  <a:gd name="connsiteY0" fmla="*/ 10000 h 10000"/>
                  <a:gd name="connsiteX1" fmla="*/ 737 w 10000"/>
                  <a:gd name="connsiteY1" fmla="*/ 8139 h 10000"/>
                  <a:gd name="connsiteX2" fmla="*/ 1756 w 10000"/>
                  <a:gd name="connsiteY2" fmla="*/ 5392 h 10000"/>
                  <a:gd name="connsiteX3" fmla="*/ 2496 w 10000"/>
                  <a:gd name="connsiteY3" fmla="*/ 4020 h 10000"/>
                  <a:gd name="connsiteX4" fmla="*/ 3516 w 10000"/>
                  <a:gd name="connsiteY4" fmla="*/ 3021 h 10000"/>
                  <a:gd name="connsiteX5" fmla="*/ 4720 w 10000"/>
                  <a:gd name="connsiteY5" fmla="*/ 2148 h 10000"/>
                  <a:gd name="connsiteX6" fmla="*/ 6017 w 10000"/>
                  <a:gd name="connsiteY6" fmla="*/ 1774 h 10000"/>
                  <a:gd name="connsiteX7" fmla="*/ 6943 w 10000"/>
                  <a:gd name="connsiteY7" fmla="*/ 1525 h 10000"/>
                  <a:gd name="connsiteX8" fmla="*/ 7962 w 10000"/>
                  <a:gd name="connsiteY8" fmla="*/ 1525 h 10000"/>
                  <a:gd name="connsiteX9" fmla="*/ 8703 w 10000"/>
                  <a:gd name="connsiteY9" fmla="*/ 1774 h 10000"/>
                  <a:gd name="connsiteX10" fmla="*/ 9167 w 10000"/>
                  <a:gd name="connsiteY10" fmla="*/ 2024 h 10000"/>
                  <a:gd name="connsiteX11" fmla="*/ 10000 w 10000"/>
                  <a:gd name="connsiteY11" fmla="*/ 2148 h 10000"/>
                  <a:gd name="connsiteX12" fmla="*/ 10000 w 10000"/>
                  <a:gd name="connsiteY12" fmla="*/ 1525 h 10000"/>
                  <a:gd name="connsiteX13" fmla="*/ 4072 w 10000"/>
                  <a:gd name="connsiteY13" fmla="*/ 400 h 10000"/>
                  <a:gd name="connsiteX14" fmla="*/ 24 w 10000"/>
                  <a:gd name="connsiteY14" fmla="*/ 10000 h 10000"/>
                  <a:gd name="connsiteX0" fmla="*/ 24 w 10000"/>
                  <a:gd name="connsiteY0" fmla="*/ 10000 h 10000"/>
                  <a:gd name="connsiteX1" fmla="*/ 1756 w 10000"/>
                  <a:gd name="connsiteY1" fmla="*/ 5392 h 10000"/>
                  <a:gd name="connsiteX2" fmla="*/ 2496 w 10000"/>
                  <a:gd name="connsiteY2" fmla="*/ 4020 h 10000"/>
                  <a:gd name="connsiteX3" fmla="*/ 3516 w 10000"/>
                  <a:gd name="connsiteY3" fmla="*/ 3021 h 10000"/>
                  <a:gd name="connsiteX4" fmla="*/ 4720 w 10000"/>
                  <a:gd name="connsiteY4" fmla="*/ 2148 h 10000"/>
                  <a:gd name="connsiteX5" fmla="*/ 6017 w 10000"/>
                  <a:gd name="connsiteY5" fmla="*/ 1774 h 10000"/>
                  <a:gd name="connsiteX6" fmla="*/ 6943 w 10000"/>
                  <a:gd name="connsiteY6" fmla="*/ 1525 h 10000"/>
                  <a:gd name="connsiteX7" fmla="*/ 7962 w 10000"/>
                  <a:gd name="connsiteY7" fmla="*/ 1525 h 10000"/>
                  <a:gd name="connsiteX8" fmla="*/ 8703 w 10000"/>
                  <a:gd name="connsiteY8" fmla="*/ 1774 h 10000"/>
                  <a:gd name="connsiteX9" fmla="*/ 9167 w 10000"/>
                  <a:gd name="connsiteY9" fmla="*/ 2024 h 10000"/>
                  <a:gd name="connsiteX10" fmla="*/ 10000 w 10000"/>
                  <a:gd name="connsiteY10" fmla="*/ 2148 h 10000"/>
                  <a:gd name="connsiteX11" fmla="*/ 10000 w 10000"/>
                  <a:gd name="connsiteY11" fmla="*/ 1525 h 10000"/>
                  <a:gd name="connsiteX12" fmla="*/ 4072 w 10000"/>
                  <a:gd name="connsiteY12" fmla="*/ 400 h 10000"/>
                  <a:gd name="connsiteX13" fmla="*/ 24 w 10000"/>
                  <a:gd name="connsiteY13" fmla="*/ 10000 h 10000"/>
                  <a:gd name="connsiteX0" fmla="*/ 24 w 10000"/>
                  <a:gd name="connsiteY0" fmla="*/ 10000 h 10000"/>
                  <a:gd name="connsiteX1" fmla="*/ 2496 w 10000"/>
                  <a:gd name="connsiteY1" fmla="*/ 4020 h 10000"/>
                  <a:gd name="connsiteX2" fmla="*/ 3516 w 10000"/>
                  <a:gd name="connsiteY2" fmla="*/ 3021 h 10000"/>
                  <a:gd name="connsiteX3" fmla="*/ 4720 w 10000"/>
                  <a:gd name="connsiteY3" fmla="*/ 2148 h 10000"/>
                  <a:gd name="connsiteX4" fmla="*/ 6017 w 10000"/>
                  <a:gd name="connsiteY4" fmla="*/ 1774 h 10000"/>
                  <a:gd name="connsiteX5" fmla="*/ 6943 w 10000"/>
                  <a:gd name="connsiteY5" fmla="*/ 1525 h 10000"/>
                  <a:gd name="connsiteX6" fmla="*/ 7962 w 10000"/>
                  <a:gd name="connsiteY6" fmla="*/ 1525 h 10000"/>
                  <a:gd name="connsiteX7" fmla="*/ 8703 w 10000"/>
                  <a:gd name="connsiteY7" fmla="*/ 1774 h 10000"/>
                  <a:gd name="connsiteX8" fmla="*/ 9167 w 10000"/>
                  <a:gd name="connsiteY8" fmla="*/ 2024 h 10000"/>
                  <a:gd name="connsiteX9" fmla="*/ 10000 w 10000"/>
                  <a:gd name="connsiteY9" fmla="*/ 2148 h 10000"/>
                  <a:gd name="connsiteX10" fmla="*/ 10000 w 10000"/>
                  <a:gd name="connsiteY10" fmla="*/ 1525 h 10000"/>
                  <a:gd name="connsiteX11" fmla="*/ 4072 w 10000"/>
                  <a:gd name="connsiteY11" fmla="*/ 400 h 10000"/>
                  <a:gd name="connsiteX12" fmla="*/ 24 w 10000"/>
                  <a:gd name="connsiteY12" fmla="*/ 10000 h 10000"/>
                  <a:gd name="connsiteX0" fmla="*/ 24 w 10000"/>
                  <a:gd name="connsiteY0" fmla="*/ 10000 h 10000"/>
                  <a:gd name="connsiteX1" fmla="*/ 3516 w 10000"/>
                  <a:gd name="connsiteY1" fmla="*/ 3021 h 10000"/>
                  <a:gd name="connsiteX2" fmla="*/ 4720 w 10000"/>
                  <a:gd name="connsiteY2" fmla="*/ 2148 h 10000"/>
                  <a:gd name="connsiteX3" fmla="*/ 6017 w 10000"/>
                  <a:gd name="connsiteY3" fmla="*/ 1774 h 10000"/>
                  <a:gd name="connsiteX4" fmla="*/ 6943 w 10000"/>
                  <a:gd name="connsiteY4" fmla="*/ 1525 h 10000"/>
                  <a:gd name="connsiteX5" fmla="*/ 7962 w 10000"/>
                  <a:gd name="connsiteY5" fmla="*/ 1525 h 10000"/>
                  <a:gd name="connsiteX6" fmla="*/ 8703 w 10000"/>
                  <a:gd name="connsiteY6" fmla="*/ 1774 h 10000"/>
                  <a:gd name="connsiteX7" fmla="*/ 9167 w 10000"/>
                  <a:gd name="connsiteY7" fmla="*/ 2024 h 10000"/>
                  <a:gd name="connsiteX8" fmla="*/ 10000 w 10000"/>
                  <a:gd name="connsiteY8" fmla="*/ 2148 h 10000"/>
                  <a:gd name="connsiteX9" fmla="*/ 10000 w 10000"/>
                  <a:gd name="connsiteY9" fmla="*/ 1525 h 10000"/>
                  <a:gd name="connsiteX10" fmla="*/ 4072 w 10000"/>
                  <a:gd name="connsiteY10" fmla="*/ 400 h 10000"/>
                  <a:gd name="connsiteX11" fmla="*/ 24 w 10000"/>
                  <a:gd name="connsiteY11" fmla="*/ 10000 h 10000"/>
                  <a:gd name="connsiteX0" fmla="*/ 24 w 10000"/>
                  <a:gd name="connsiteY0" fmla="*/ 10000 h 10000"/>
                  <a:gd name="connsiteX1" fmla="*/ 4720 w 10000"/>
                  <a:gd name="connsiteY1" fmla="*/ 2148 h 10000"/>
                  <a:gd name="connsiteX2" fmla="*/ 6017 w 10000"/>
                  <a:gd name="connsiteY2" fmla="*/ 1774 h 10000"/>
                  <a:gd name="connsiteX3" fmla="*/ 6943 w 10000"/>
                  <a:gd name="connsiteY3" fmla="*/ 1525 h 10000"/>
                  <a:gd name="connsiteX4" fmla="*/ 7962 w 10000"/>
                  <a:gd name="connsiteY4" fmla="*/ 1525 h 10000"/>
                  <a:gd name="connsiteX5" fmla="*/ 8703 w 10000"/>
                  <a:gd name="connsiteY5" fmla="*/ 1774 h 10000"/>
                  <a:gd name="connsiteX6" fmla="*/ 9167 w 10000"/>
                  <a:gd name="connsiteY6" fmla="*/ 2024 h 10000"/>
                  <a:gd name="connsiteX7" fmla="*/ 10000 w 10000"/>
                  <a:gd name="connsiteY7" fmla="*/ 2148 h 10000"/>
                  <a:gd name="connsiteX8" fmla="*/ 10000 w 10000"/>
                  <a:gd name="connsiteY8" fmla="*/ 1525 h 10000"/>
                  <a:gd name="connsiteX9" fmla="*/ 4072 w 10000"/>
                  <a:gd name="connsiteY9" fmla="*/ 400 h 10000"/>
                  <a:gd name="connsiteX10" fmla="*/ 24 w 10000"/>
                  <a:gd name="connsiteY10" fmla="*/ 10000 h 10000"/>
                  <a:gd name="connsiteX0" fmla="*/ 24 w 10000"/>
                  <a:gd name="connsiteY0" fmla="*/ 10000 h 10000"/>
                  <a:gd name="connsiteX1" fmla="*/ 4720 w 10000"/>
                  <a:gd name="connsiteY1" fmla="*/ 2148 h 10000"/>
                  <a:gd name="connsiteX2" fmla="*/ 6943 w 10000"/>
                  <a:gd name="connsiteY2" fmla="*/ 1525 h 10000"/>
                  <a:gd name="connsiteX3" fmla="*/ 7962 w 10000"/>
                  <a:gd name="connsiteY3" fmla="*/ 1525 h 10000"/>
                  <a:gd name="connsiteX4" fmla="*/ 8703 w 10000"/>
                  <a:gd name="connsiteY4" fmla="*/ 1774 h 10000"/>
                  <a:gd name="connsiteX5" fmla="*/ 9167 w 10000"/>
                  <a:gd name="connsiteY5" fmla="*/ 2024 h 10000"/>
                  <a:gd name="connsiteX6" fmla="*/ 10000 w 10000"/>
                  <a:gd name="connsiteY6" fmla="*/ 2148 h 10000"/>
                  <a:gd name="connsiteX7" fmla="*/ 10000 w 10000"/>
                  <a:gd name="connsiteY7" fmla="*/ 1525 h 10000"/>
                  <a:gd name="connsiteX8" fmla="*/ 4072 w 10000"/>
                  <a:gd name="connsiteY8" fmla="*/ 400 h 10000"/>
                  <a:gd name="connsiteX9" fmla="*/ 24 w 10000"/>
                  <a:gd name="connsiteY9" fmla="*/ 10000 h 10000"/>
                  <a:gd name="connsiteX0" fmla="*/ 24 w 10000"/>
                  <a:gd name="connsiteY0" fmla="*/ 10000 h 10000"/>
                  <a:gd name="connsiteX1" fmla="*/ 4720 w 10000"/>
                  <a:gd name="connsiteY1" fmla="*/ 2148 h 10000"/>
                  <a:gd name="connsiteX2" fmla="*/ 7962 w 10000"/>
                  <a:gd name="connsiteY2" fmla="*/ 1525 h 10000"/>
                  <a:gd name="connsiteX3" fmla="*/ 8703 w 10000"/>
                  <a:gd name="connsiteY3" fmla="*/ 1774 h 10000"/>
                  <a:gd name="connsiteX4" fmla="*/ 9167 w 10000"/>
                  <a:gd name="connsiteY4" fmla="*/ 2024 h 10000"/>
                  <a:gd name="connsiteX5" fmla="*/ 10000 w 10000"/>
                  <a:gd name="connsiteY5" fmla="*/ 2148 h 10000"/>
                  <a:gd name="connsiteX6" fmla="*/ 10000 w 10000"/>
                  <a:gd name="connsiteY6" fmla="*/ 1525 h 10000"/>
                  <a:gd name="connsiteX7" fmla="*/ 4072 w 10000"/>
                  <a:gd name="connsiteY7" fmla="*/ 400 h 10000"/>
                  <a:gd name="connsiteX8" fmla="*/ 24 w 10000"/>
                  <a:gd name="connsiteY8" fmla="*/ 10000 h 10000"/>
                  <a:gd name="connsiteX0" fmla="*/ 24 w 10000"/>
                  <a:gd name="connsiteY0" fmla="*/ 10000 h 10000"/>
                  <a:gd name="connsiteX1" fmla="*/ 4720 w 10000"/>
                  <a:gd name="connsiteY1" fmla="*/ 2148 h 10000"/>
                  <a:gd name="connsiteX2" fmla="*/ 8703 w 10000"/>
                  <a:gd name="connsiteY2" fmla="*/ 1774 h 10000"/>
                  <a:gd name="connsiteX3" fmla="*/ 9167 w 10000"/>
                  <a:gd name="connsiteY3" fmla="*/ 2024 h 10000"/>
                  <a:gd name="connsiteX4" fmla="*/ 10000 w 10000"/>
                  <a:gd name="connsiteY4" fmla="*/ 2148 h 10000"/>
                  <a:gd name="connsiteX5" fmla="*/ 10000 w 10000"/>
                  <a:gd name="connsiteY5" fmla="*/ 1525 h 10000"/>
                  <a:gd name="connsiteX6" fmla="*/ 4072 w 10000"/>
                  <a:gd name="connsiteY6" fmla="*/ 400 h 10000"/>
                  <a:gd name="connsiteX7" fmla="*/ 24 w 10000"/>
                  <a:gd name="connsiteY7" fmla="*/ 10000 h 10000"/>
                  <a:gd name="connsiteX0" fmla="*/ 24 w 10000"/>
                  <a:gd name="connsiteY0" fmla="*/ 10000 h 10000"/>
                  <a:gd name="connsiteX1" fmla="*/ 4720 w 10000"/>
                  <a:gd name="connsiteY1" fmla="*/ 2148 h 10000"/>
                  <a:gd name="connsiteX2" fmla="*/ 9167 w 10000"/>
                  <a:gd name="connsiteY2" fmla="*/ 2024 h 10000"/>
                  <a:gd name="connsiteX3" fmla="*/ 10000 w 10000"/>
                  <a:gd name="connsiteY3" fmla="*/ 2148 h 10000"/>
                  <a:gd name="connsiteX4" fmla="*/ 10000 w 10000"/>
                  <a:gd name="connsiteY4" fmla="*/ 1525 h 10000"/>
                  <a:gd name="connsiteX5" fmla="*/ 4072 w 10000"/>
                  <a:gd name="connsiteY5" fmla="*/ 400 h 10000"/>
                  <a:gd name="connsiteX6" fmla="*/ 24 w 10000"/>
                  <a:gd name="connsiteY6" fmla="*/ 10000 h 10000"/>
                  <a:gd name="connsiteX0" fmla="*/ 24 w 10000"/>
                  <a:gd name="connsiteY0" fmla="*/ 10000 h 10000"/>
                  <a:gd name="connsiteX1" fmla="*/ 4720 w 10000"/>
                  <a:gd name="connsiteY1" fmla="*/ 2148 h 10000"/>
                  <a:gd name="connsiteX2" fmla="*/ 10000 w 10000"/>
                  <a:gd name="connsiteY2" fmla="*/ 2148 h 10000"/>
                  <a:gd name="connsiteX3" fmla="*/ 10000 w 10000"/>
                  <a:gd name="connsiteY3" fmla="*/ 1525 h 10000"/>
                  <a:gd name="connsiteX4" fmla="*/ 4072 w 10000"/>
                  <a:gd name="connsiteY4" fmla="*/ 400 h 10000"/>
                  <a:gd name="connsiteX5" fmla="*/ 24 w 10000"/>
                  <a:gd name="connsiteY5" fmla="*/ 10000 h 10000"/>
                  <a:gd name="connsiteX0" fmla="*/ 24 w 10000"/>
                  <a:gd name="connsiteY0" fmla="*/ 10000 h 10000"/>
                  <a:gd name="connsiteX1" fmla="*/ 4720 w 10000"/>
                  <a:gd name="connsiteY1" fmla="*/ 2148 h 10000"/>
                  <a:gd name="connsiteX2" fmla="*/ 9810 w 10000"/>
                  <a:gd name="connsiteY2" fmla="*/ 2261 h 10000"/>
                  <a:gd name="connsiteX3" fmla="*/ 10000 w 10000"/>
                  <a:gd name="connsiteY3" fmla="*/ 1525 h 10000"/>
                  <a:gd name="connsiteX4" fmla="*/ 4072 w 10000"/>
                  <a:gd name="connsiteY4" fmla="*/ 400 h 10000"/>
                  <a:gd name="connsiteX5" fmla="*/ 24 w 10000"/>
                  <a:gd name="connsiteY5" fmla="*/ 10000 h 10000"/>
                  <a:gd name="connsiteX0" fmla="*/ 24 w 10000"/>
                  <a:gd name="connsiteY0" fmla="*/ 10000 h 10000"/>
                  <a:gd name="connsiteX1" fmla="*/ 4720 w 10000"/>
                  <a:gd name="connsiteY1" fmla="*/ 2148 h 10000"/>
                  <a:gd name="connsiteX2" fmla="*/ 9810 w 10000"/>
                  <a:gd name="connsiteY2" fmla="*/ 2261 h 10000"/>
                  <a:gd name="connsiteX3" fmla="*/ 10000 w 10000"/>
                  <a:gd name="connsiteY3" fmla="*/ 1525 h 10000"/>
                  <a:gd name="connsiteX4" fmla="*/ 4072 w 10000"/>
                  <a:gd name="connsiteY4" fmla="*/ 400 h 10000"/>
                  <a:gd name="connsiteX5" fmla="*/ 24 w 10000"/>
                  <a:gd name="connsiteY5" fmla="*/ 10000 h 10000"/>
                  <a:gd name="connsiteX0" fmla="*/ 24 w 10060"/>
                  <a:gd name="connsiteY0" fmla="*/ 10000 h 10000"/>
                  <a:gd name="connsiteX1" fmla="*/ 4720 w 10060"/>
                  <a:gd name="connsiteY1" fmla="*/ 2148 h 10000"/>
                  <a:gd name="connsiteX2" fmla="*/ 9810 w 10060"/>
                  <a:gd name="connsiteY2" fmla="*/ 2261 h 10000"/>
                  <a:gd name="connsiteX3" fmla="*/ 10000 w 10060"/>
                  <a:gd name="connsiteY3" fmla="*/ 1525 h 10000"/>
                  <a:gd name="connsiteX4" fmla="*/ 4072 w 10060"/>
                  <a:gd name="connsiteY4" fmla="*/ 400 h 10000"/>
                  <a:gd name="connsiteX5" fmla="*/ 24 w 10060"/>
                  <a:gd name="connsiteY5" fmla="*/ 10000 h 10000"/>
                  <a:gd name="connsiteX0" fmla="*/ 24 w 10060"/>
                  <a:gd name="connsiteY0" fmla="*/ 10000 h 10000"/>
                  <a:gd name="connsiteX1" fmla="*/ 4720 w 10060"/>
                  <a:gd name="connsiteY1" fmla="*/ 2148 h 10000"/>
                  <a:gd name="connsiteX2" fmla="*/ 9810 w 10060"/>
                  <a:gd name="connsiteY2" fmla="*/ 2261 h 10000"/>
                  <a:gd name="connsiteX3" fmla="*/ 10000 w 10060"/>
                  <a:gd name="connsiteY3" fmla="*/ 1525 h 10000"/>
                  <a:gd name="connsiteX4" fmla="*/ 4072 w 10060"/>
                  <a:gd name="connsiteY4" fmla="*/ 400 h 10000"/>
                  <a:gd name="connsiteX5" fmla="*/ 24 w 10060"/>
                  <a:gd name="connsiteY5" fmla="*/ 10000 h 10000"/>
                  <a:gd name="connsiteX0" fmla="*/ 24 w 10060"/>
                  <a:gd name="connsiteY0" fmla="*/ 10000 h 10000"/>
                  <a:gd name="connsiteX1" fmla="*/ 4720 w 10060"/>
                  <a:gd name="connsiteY1" fmla="*/ 2148 h 10000"/>
                  <a:gd name="connsiteX2" fmla="*/ 9810 w 10060"/>
                  <a:gd name="connsiteY2" fmla="*/ 2261 h 10000"/>
                  <a:gd name="connsiteX3" fmla="*/ 10000 w 10060"/>
                  <a:gd name="connsiteY3" fmla="*/ 1525 h 10000"/>
                  <a:gd name="connsiteX4" fmla="*/ 4072 w 10060"/>
                  <a:gd name="connsiteY4" fmla="*/ 400 h 10000"/>
                  <a:gd name="connsiteX5" fmla="*/ 24 w 10060"/>
                  <a:gd name="connsiteY5" fmla="*/ 10000 h 10000"/>
                  <a:gd name="connsiteX0" fmla="*/ 24 w 10060"/>
                  <a:gd name="connsiteY0" fmla="*/ 10000 h 10000"/>
                  <a:gd name="connsiteX1" fmla="*/ 4720 w 10060"/>
                  <a:gd name="connsiteY1" fmla="*/ 2148 h 10000"/>
                  <a:gd name="connsiteX2" fmla="*/ 9810 w 10060"/>
                  <a:gd name="connsiteY2" fmla="*/ 2261 h 10000"/>
                  <a:gd name="connsiteX3" fmla="*/ 10000 w 10060"/>
                  <a:gd name="connsiteY3" fmla="*/ 1525 h 10000"/>
                  <a:gd name="connsiteX4" fmla="*/ 4072 w 10060"/>
                  <a:gd name="connsiteY4" fmla="*/ 400 h 10000"/>
                  <a:gd name="connsiteX5" fmla="*/ 24 w 10060"/>
                  <a:gd name="connsiteY5" fmla="*/ 10000 h 10000"/>
                  <a:gd name="connsiteX0" fmla="*/ 24 w 10060"/>
                  <a:gd name="connsiteY0" fmla="*/ 10000 h 10000"/>
                  <a:gd name="connsiteX1" fmla="*/ 4720 w 10060"/>
                  <a:gd name="connsiteY1" fmla="*/ 2148 h 10000"/>
                  <a:gd name="connsiteX2" fmla="*/ 9810 w 10060"/>
                  <a:gd name="connsiteY2" fmla="*/ 2261 h 10000"/>
                  <a:gd name="connsiteX3" fmla="*/ 10000 w 10060"/>
                  <a:gd name="connsiteY3" fmla="*/ 1525 h 10000"/>
                  <a:gd name="connsiteX4" fmla="*/ 4072 w 10060"/>
                  <a:gd name="connsiteY4" fmla="*/ 400 h 10000"/>
                  <a:gd name="connsiteX5" fmla="*/ 24 w 10060"/>
                  <a:gd name="connsiteY5" fmla="*/ 10000 h 10000"/>
                  <a:gd name="connsiteX0" fmla="*/ 24 w 10060"/>
                  <a:gd name="connsiteY0" fmla="*/ 10000 h 10000"/>
                  <a:gd name="connsiteX1" fmla="*/ 4720 w 10060"/>
                  <a:gd name="connsiteY1" fmla="*/ 2148 h 10000"/>
                  <a:gd name="connsiteX2" fmla="*/ 9810 w 10060"/>
                  <a:gd name="connsiteY2" fmla="*/ 2261 h 10000"/>
                  <a:gd name="connsiteX3" fmla="*/ 10000 w 10060"/>
                  <a:gd name="connsiteY3" fmla="*/ 1525 h 10000"/>
                  <a:gd name="connsiteX4" fmla="*/ 4072 w 10060"/>
                  <a:gd name="connsiteY4" fmla="*/ 400 h 10000"/>
                  <a:gd name="connsiteX5" fmla="*/ 24 w 10060"/>
                  <a:gd name="connsiteY5" fmla="*/ 10000 h 10000"/>
                  <a:gd name="connsiteX0" fmla="*/ 24 w 10060"/>
                  <a:gd name="connsiteY0" fmla="*/ 10000 h 10000"/>
                  <a:gd name="connsiteX1" fmla="*/ 4720 w 10060"/>
                  <a:gd name="connsiteY1" fmla="*/ 2148 h 10000"/>
                  <a:gd name="connsiteX2" fmla="*/ 9810 w 10060"/>
                  <a:gd name="connsiteY2" fmla="*/ 2261 h 10000"/>
                  <a:gd name="connsiteX3" fmla="*/ 10000 w 10060"/>
                  <a:gd name="connsiteY3" fmla="*/ 1525 h 10000"/>
                  <a:gd name="connsiteX4" fmla="*/ 4072 w 10060"/>
                  <a:gd name="connsiteY4" fmla="*/ 400 h 10000"/>
                  <a:gd name="connsiteX5" fmla="*/ 24 w 10060"/>
                  <a:gd name="connsiteY5" fmla="*/ 10000 h 10000"/>
                  <a:gd name="connsiteX0" fmla="*/ 24 w 10060"/>
                  <a:gd name="connsiteY0" fmla="*/ 10065 h 10065"/>
                  <a:gd name="connsiteX1" fmla="*/ 4720 w 10060"/>
                  <a:gd name="connsiteY1" fmla="*/ 2213 h 10065"/>
                  <a:gd name="connsiteX2" fmla="*/ 9810 w 10060"/>
                  <a:gd name="connsiteY2" fmla="*/ 2326 h 10065"/>
                  <a:gd name="connsiteX3" fmla="*/ 10000 w 10060"/>
                  <a:gd name="connsiteY3" fmla="*/ 1590 h 10065"/>
                  <a:gd name="connsiteX4" fmla="*/ 4072 w 10060"/>
                  <a:gd name="connsiteY4" fmla="*/ 465 h 10065"/>
                  <a:gd name="connsiteX5" fmla="*/ 24 w 10060"/>
                  <a:gd name="connsiteY5" fmla="*/ 10065 h 10065"/>
                  <a:gd name="connsiteX0" fmla="*/ 24 w 10060"/>
                  <a:gd name="connsiteY0" fmla="*/ 10065 h 10065"/>
                  <a:gd name="connsiteX1" fmla="*/ 4720 w 10060"/>
                  <a:gd name="connsiteY1" fmla="*/ 2213 h 10065"/>
                  <a:gd name="connsiteX2" fmla="*/ 9810 w 10060"/>
                  <a:gd name="connsiteY2" fmla="*/ 2326 h 10065"/>
                  <a:gd name="connsiteX3" fmla="*/ 10000 w 10060"/>
                  <a:gd name="connsiteY3" fmla="*/ 1590 h 10065"/>
                  <a:gd name="connsiteX4" fmla="*/ 4072 w 10060"/>
                  <a:gd name="connsiteY4" fmla="*/ 465 h 10065"/>
                  <a:gd name="connsiteX5" fmla="*/ 24 w 10060"/>
                  <a:gd name="connsiteY5" fmla="*/ 10065 h 10065"/>
                  <a:gd name="connsiteX0" fmla="*/ 273 w 10309"/>
                  <a:gd name="connsiteY0" fmla="*/ 10065 h 10065"/>
                  <a:gd name="connsiteX1" fmla="*/ 4969 w 10309"/>
                  <a:gd name="connsiteY1" fmla="*/ 2213 h 10065"/>
                  <a:gd name="connsiteX2" fmla="*/ 10059 w 10309"/>
                  <a:gd name="connsiteY2" fmla="*/ 2326 h 10065"/>
                  <a:gd name="connsiteX3" fmla="*/ 10249 w 10309"/>
                  <a:gd name="connsiteY3" fmla="*/ 1590 h 10065"/>
                  <a:gd name="connsiteX4" fmla="*/ 4321 w 10309"/>
                  <a:gd name="connsiteY4" fmla="*/ 465 h 10065"/>
                  <a:gd name="connsiteX5" fmla="*/ 273 w 10309"/>
                  <a:gd name="connsiteY5" fmla="*/ 10065 h 10065"/>
                  <a:gd name="connsiteX0" fmla="*/ 430 w 10466"/>
                  <a:gd name="connsiteY0" fmla="*/ 10065 h 10065"/>
                  <a:gd name="connsiteX1" fmla="*/ 5126 w 10466"/>
                  <a:gd name="connsiteY1" fmla="*/ 2213 h 10065"/>
                  <a:gd name="connsiteX2" fmla="*/ 10216 w 10466"/>
                  <a:gd name="connsiteY2" fmla="*/ 2326 h 10065"/>
                  <a:gd name="connsiteX3" fmla="*/ 10406 w 10466"/>
                  <a:gd name="connsiteY3" fmla="*/ 1590 h 10065"/>
                  <a:gd name="connsiteX4" fmla="*/ 4478 w 10466"/>
                  <a:gd name="connsiteY4" fmla="*/ 465 h 10065"/>
                  <a:gd name="connsiteX5" fmla="*/ 430 w 10466"/>
                  <a:gd name="connsiteY5" fmla="*/ 10065 h 10065"/>
                  <a:gd name="connsiteX0" fmla="*/ 430 w 10466"/>
                  <a:gd name="connsiteY0" fmla="*/ 10065 h 10065"/>
                  <a:gd name="connsiteX1" fmla="*/ 5335 w 10466"/>
                  <a:gd name="connsiteY1" fmla="*/ 2454 h 10065"/>
                  <a:gd name="connsiteX2" fmla="*/ 10216 w 10466"/>
                  <a:gd name="connsiteY2" fmla="*/ 2326 h 10065"/>
                  <a:gd name="connsiteX3" fmla="*/ 10406 w 10466"/>
                  <a:gd name="connsiteY3" fmla="*/ 1590 h 10065"/>
                  <a:gd name="connsiteX4" fmla="*/ 4478 w 10466"/>
                  <a:gd name="connsiteY4" fmla="*/ 465 h 10065"/>
                  <a:gd name="connsiteX5" fmla="*/ 430 w 10466"/>
                  <a:gd name="connsiteY5" fmla="*/ 10065 h 10065"/>
                  <a:gd name="connsiteX0" fmla="*/ 430 w 10466"/>
                  <a:gd name="connsiteY0" fmla="*/ 10065 h 10065"/>
                  <a:gd name="connsiteX1" fmla="*/ 5335 w 10466"/>
                  <a:gd name="connsiteY1" fmla="*/ 2454 h 10065"/>
                  <a:gd name="connsiteX2" fmla="*/ 10216 w 10466"/>
                  <a:gd name="connsiteY2" fmla="*/ 2326 h 10065"/>
                  <a:gd name="connsiteX3" fmla="*/ 10406 w 10466"/>
                  <a:gd name="connsiteY3" fmla="*/ 1590 h 10065"/>
                  <a:gd name="connsiteX4" fmla="*/ 4478 w 10466"/>
                  <a:gd name="connsiteY4" fmla="*/ 465 h 10065"/>
                  <a:gd name="connsiteX5" fmla="*/ 430 w 10466"/>
                  <a:gd name="connsiteY5" fmla="*/ 10065 h 10065"/>
                  <a:gd name="connsiteX0" fmla="*/ 430 w 10729"/>
                  <a:gd name="connsiteY0" fmla="*/ 10254 h 10254"/>
                  <a:gd name="connsiteX1" fmla="*/ 5335 w 10729"/>
                  <a:gd name="connsiteY1" fmla="*/ 2643 h 10254"/>
                  <a:gd name="connsiteX2" fmla="*/ 10216 w 10729"/>
                  <a:gd name="connsiteY2" fmla="*/ 2515 h 10254"/>
                  <a:gd name="connsiteX3" fmla="*/ 10711 w 10729"/>
                  <a:gd name="connsiteY3" fmla="*/ 1343 h 10254"/>
                  <a:gd name="connsiteX4" fmla="*/ 4478 w 10729"/>
                  <a:gd name="connsiteY4" fmla="*/ 654 h 10254"/>
                  <a:gd name="connsiteX5" fmla="*/ 430 w 10729"/>
                  <a:gd name="connsiteY5" fmla="*/ 10254 h 10254"/>
                  <a:gd name="connsiteX0" fmla="*/ 430 w 10740"/>
                  <a:gd name="connsiteY0" fmla="*/ 10254 h 10254"/>
                  <a:gd name="connsiteX1" fmla="*/ 5335 w 10740"/>
                  <a:gd name="connsiteY1" fmla="*/ 2643 h 10254"/>
                  <a:gd name="connsiteX2" fmla="*/ 10372 w 10740"/>
                  <a:gd name="connsiteY2" fmla="*/ 2883 h 10254"/>
                  <a:gd name="connsiteX3" fmla="*/ 10711 w 10740"/>
                  <a:gd name="connsiteY3" fmla="*/ 1343 h 10254"/>
                  <a:gd name="connsiteX4" fmla="*/ 4478 w 10740"/>
                  <a:gd name="connsiteY4" fmla="*/ 654 h 10254"/>
                  <a:gd name="connsiteX5" fmla="*/ 430 w 10740"/>
                  <a:gd name="connsiteY5" fmla="*/ 10254 h 10254"/>
                  <a:gd name="connsiteX0" fmla="*/ 430 w 10740"/>
                  <a:gd name="connsiteY0" fmla="*/ 10254 h 10254"/>
                  <a:gd name="connsiteX1" fmla="*/ 5724 w 10740"/>
                  <a:gd name="connsiteY1" fmla="*/ 3309 h 10254"/>
                  <a:gd name="connsiteX2" fmla="*/ 10372 w 10740"/>
                  <a:gd name="connsiteY2" fmla="*/ 2883 h 10254"/>
                  <a:gd name="connsiteX3" fmla="*/ 10711 w 10740"/>
                  <a:gd name="connsiteY3" fmla="*/ 1343 h 10254"/>
                  <a:gd name="connsiteX4" fmla="*/ 4478 w 10740"/>
                  <a:gd name="connsiteY4" fmla="*/ 654 h 10254"/>
                  <a:gd name="connsiteX5" fmla="*/ 430 w 10740"/>
                  <a:gd name="connsiteY5" fmla="*/ 10254 h 10254"/>
                  <a:gd name="connsiteX0" fmla="*/ 430 w 10740"/>
                  <a:gd name="connsiteY0" fmla="*/ 10254 h 10254"/>
                  <a:gd name="connsiteX1" fmla="*/ 5849 w 10740"/>
                  <a:gd name="connsiteY1" fmla="*/ 3684 h 10254"/>
                  <a:gd name="connsiteX2" fmla="*/ 10372 w 10740"/>
                  <a:gd name="connsiteY2" fmla="*/ 2883 h 10254"/>
                  <a:gd name="connsiteX3" fmla="*/ 10711 w 10740"/>
                  <a:gd name="connsiteY3" fmla="*/ 1343 h 10254"/>
                  <a:gd name="connsiteX4" fmla="*/ 4478 w 10740"/>
                  <a:gd name="connsiteY4" fmla="*/ 654 h 10254"/>
                  <a:gd name="connsiteX5" fmla="*/ 430 w 10740"/>
                  <a:gd name="connsiteY5" fmla="*/ 10254 h 10254"/>
                  <a:gd name="connsiteX0" fmla="*/ 430 w 10740"/>
                  <a:gd name="connsiteY0" fmla="*/ 10254 h 10254"/>
                  <a:gd name="connsiteX1" fmla="*/ 5849 w 10740"/>
                  <a:gd name="connsiteY1" fmla="*/ 3684 h 10254"/>
                  <a:gd name="connsiteX2" fmla="*/ 10372 w 10740"/>
                  <a:gd name="connsiteY2" fmla="*/ 2883 h 10254"/>
                  <a:gd name="connsiteX3" fmla="*/ 10711 w 10740"/>
                  <a:gd name="connsiteY3" fmla="*/ 1343 h 10254"/>
                  <a:gd name="connsiteX4" fmla="*/ 4478 w 10740"/>
                  <a:gd name="connsiteY4" fmla="*/ 654 h 10254"/>
                  <a:gd name="connsiteX5" fmla="*/ 430 w 10740"/>
                  <a:gd name="connsiteY5" fmla="*/ 10254 h 10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40" h="10254">
                    <a:moveTo>
                      <a:pt x="430" y="10254"/>
                    </a:moveTo>
                    <a:cubicBezTo>
                      <a:pt x="2431" y="9147"/>
                      <a:pt x="2896" y="5424"/>
                      <a:pt x="5849" y="3684"/>
                    </a:cubicBezTo>
                    <a:cubicBezTo>
                      <a:pt x="7209" y="3275"/>
                      <a:pt x="7834" y="1843"/>
                      <a:pt x="10372" y="2883"/>
                    </a:cubicBezTo>
                    <a:cubicBezTo>
                      <a:pt x="10672" y="2753"/>
                      <a:pt x="10805" y="1611"/>
                      <a:pt x="10711" y="1343"/>
                    </a:cubicBezTo>
                    <a:cubicBezTo>
                      <a:pt x="8942" y="-671"/>
                      <a:pt x="6453" y="4"/>
                      <a:pt x="4478" y="654"/>
                    </a:cubicBezTo>
                    <a:cubicBezTo>
                      <a:pt x="586" y="3333"/>
                      <a:pt x="-788" y="9973"/>
                      <a:pt x="430" y="10254"/>
                    </a:cubicBezTo>
                    <a:close/>
                  </a:path>
                </a:pathLst>
              </a:custGeom>
              <a:solidFill>
                <a:sysClr val="windowText" lastClr="000000"/>
              </a:soli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a:ea typeface="ＭＳ Ｐゴシック"/>
                  <a:cs typeface="+mn-cs"/>
                </a:endParaRPr>
              </a:p>
            </p:txBody>
          </p:sp>
          <p:sp>
            <p:nvSpPr>
              <p:cNvPr id="24" name="Freeform 65"/>
              <p:cNvSpPr>
                <a:spLocks/>
              </p:cNvSpPr>
              <p:nvPr/>
            </p:nvSpPr>
            <p:spPr bwMode="auto">
              <a:xfrm rot="12324307">
                <a:off x="1273094" y="4625895"/>
                <a:ext cx="183925" cy="184513"/>
              </a:xfrm>
              <a:custGeom>
                <a:avLst/>
                <a:gdLst>
                  <a:gd name="T0" fmla="*/ 0 w 65"/>
                  <a:gd name="T1" fmla="*/ 2147483646 h 63"/>
                  <a:gd name="T2" fmla="*/ 2147483646 w 65"/>
                  <a:gd name="T3" fmla="*/ 2147483646 h 63"/>
                  <a:gd name="T4" fmla="*/ 2147483646 w 65"/>
                  <a:gd name="T5" fmla="*/ 2147483646 h 63"/>
                  <a:gd name="T6" fmla="*/ 2147483646 w 65"/>
                  <a:gd name="T7" fmla="*/ 2147483646 h 63"/>
                  <a:gd name="T8" fmla="*/ 2147483646 w 65"/>
                  <a:gd name="T9" fmla="*/ 2147483646 h 63"/>
                  <a:gd name="T10" fmla="*/ 2147483646 w 65"/>
                  <a:gd name="T11" fmla="*/ 2147483646 h 63"/>
                  <a:gd name="T12" fmla="*/ 2147483646 w 65"/>
                  <a:gd name="T13" fmla="*/ 2147483646 h 63"/>
                  <a:gd name="T14" fmla="*/ 2147483646 w 65"/>
                  <a:gd name="T15" fmla="*/ 2147483646 h 63"/>
                  <a:gd name="T16" fmla="*/ 2147483646 w 65"/>
                  <a:gd name="T17" fmla="*/ 2147483646 h 63"/>
                  <a:gd name="T18" fmla="*/ 2147483646 w 65"/>
                  <a:gd name="T19" fmla="*/ 2147483646 h 63"/>
                  <a:gd name="T20" fmla="*/ 2147483646 w 65"/>
                  <a:gd name="T21" fmla="*/ 2147483646 h 63"/>
                  <a:gd name="T22" fmla="*/ 2147483646 w 65"/>
                  <a:gd name="T23" fmla="*/ 2147483646 h 63"/>
                  <a:gd name="T24" fmla="*/ 2147483646 w 65"/>
                  <a:gd name="T25" fmla="*/ 2147483646 h 63"/>
                  <a:gd name="T26" fmla="*/ 2147483646 w 65"/>
                  <a:gd name="T27" fmla="*/ 2147483646 h 63"/>
                  <a:gd name="T28" fmla="*/ 2147483646 w 65"/>
                  <a:gd name="T29" fmla="*/ 2147483646 h 63"/>
                  <a:gd name="T30" fmla="*/ 2147483646 w 65"/>
                  <a:gd name="T31" fmla="*/ 2147483646 h 63"/>
                  <a:gd name="T32" fmla="*/ 2147483646 w 65"/>
                  <a:gd name="T33" fmla="*/ 2147483646 h 63"/>
                  <a:gd name="T34" fmla="*/ 2147483646 w 65"/>
                  <a:gd name="T35" fmla="*/ 2147483646 h 63"/>
                  <a:gd name="T36" fmla="*/ 2147483646 w 65"/>
                  <a:gd name="T37" fmla="*/ 2147483646 h 63"/>
                  <a:gd name="T38" fmla="*/ 2147483646 w 65"/>
                  <a:gd name="T39" fmla="*/ 2147483646 h 63"/>
                  <a:gd name="T40" fmla="*/ 2147483646 w 65"/>
                  <a:gd name="T41" fmla="*/ 0 h 63"/>
                  <a:gd name="T42" fmla="*/ 2147483646 w 65"/>
                  <a:gd name="T43" fmla="*/ 2147483646 h 63"/>
                  <a:gd name="T44" fmla="*/ 2147483646 w 65"/>
                  <a:gd name="T45" fmla="*/ 2147483646 h 63"/>
                  <a:gd name="T46" fmla="*/ 2147483646 w 65"/>
                  <a:gd name="T47" fmla="*/ 2147483646 h 63"/>
                  <a:gd name="T48" fmla="*/ 2147483646 w 65"/>
                  <a:gd name="T49" fmla="*/ 2147483646 h 63"/>
                  <a:gd name="T50" fmla="*/ 2147483646 w 65"/>
                  <a:gd name="T51" fmla="*/ 2147483646 h 63"/>
                  <a:gd name="T52" fmla="*/ 2147483646 w 65"/>
                  <a:gd name="T53" fmla="*/ 2147483646 h 63"/>
                  <a:gd name="T54" fmla="*/ 0 w 65"/>
                  <a:gd name="T55" fmla="*/ 2147483646 h 63"/>
                  <a:gd name="T56" fmla="*/ 0 w 65"/>
                  <a:gd name="T57" fmla="*/ 2147483646 h 63"/>
                  <a:gd name="T58" fmla="*/ 0 w 65"/>
                  <a:gd name="T59" fmla="*/ 2147483646 h 6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connsiteX0" fmla="*/ 0 w 10000"/>
                  <a:gd name="connsiteY0" fmla="*/ 9206 h 10000"/>
                  <a:gd name="connsiteX1" fmla="*/ 154 w 10000"/>
                  <a:gd name="connsiteY1" fmla="*/ 10000 h 10000"/>
                  <a:gd name="connsiteX2" fmla="*/ 615 w 10000"/>
                  <a:gd name="connsiteY2" fmla="*/ 10000 h 10000"/>
                  <a:gd name="connsiteX3" fmla="*/ 1385 w 10000"/>
                  <a:gd name="connsiteY3" fmla="*/ 9206 h 10000"/>
                  <a:gd name="connsiteX4" fmla="*/ 1846 w 10000"/>
                  <a:gd name="connsiteY4" fmla="*/ 8254 h 10000"/>
                  <a:gd name="connsiteX5" fmla="*/ 3385 w 10000"/>
                  <a:gd name="connsiteY5" fmla="*/ 5873 h 10000"/>
                  <a:gd name="connsiteX6" fmla="*/ 4308 w 10000"/>
                  <a:gd name="connsiteY6" fmla="*/ 4921 h 10000"/>
                  <a:gd name="connsiteX7" fmla="*/ 5077 w 10000"/>
                  <a:gd name="connsiteY7" fmla="*/ 4444 h 10000"/>
                  <a:gd name="connsiteX8" fmla="*/ 5846 w 10000"/>
                  <a:gd name="connsiteY8" fmla="*/ 4444 h 10000"/>
                  <a:gd name="connsiteX9" fmla="*/ 6769 w 10000"/>
                  <a:gd name="connsiteY9" fmla="*/ 4444 h 10000"/>
                  <a:gd name="connsiteX10" fmla="*/ 8769 w 10000"/>
                  <a:gd name="connsiteY10" fmla="*/ 4921 h 10000"/>
                  <a:gd name="connsiteX11" fmla="*/ 9231 w 10000"/>
                  <a:gd name="connsiteY11" fmla="*/ 4921 h 10000"/>
                  <a:gd name="connsiteX12" fmla="*/ 9846 w 10000"/>
                  <a:gd name="connsiteY12" fmla="*/ 4921 h 10000"/>
                  <a:gd name="connsiteX13" fmla="*/ 10000 w 10000"/>
                  <a:gd name="connsiteY13" fmla="*/ 4603 h 10000"/>
                  <a:gd name="connsiteX14" fmla="*/ 9846 w 10000"/>
                  <a:gd name="connsiteY14" fmla="*/ 3651 h 10000"/>
                  <a:gd name="connsiteX15" fmla="*/ 9538 w 10000"/>
                  <a:gd name="connsiteY15" fmla="*/ 2381 h 10000"/>
                  <a:gd name="connsiteX16" fmla="*/ 8769 w 10000"/>
                  <a:gd name="connsiteY16" fmla="*/ 1587 h 10000"/>
                  <a:gd name="connsiteX17" fmla="*/ 7385 w 10000"/>
                  <a:gd name="connsiteY17" fmla="*/ 317 h 10000"/>
                  <a:gd name="connsiteX18" fmla="*/ 5385 w 10000"/>
                  <a:gd name="connsiteY18" fmla="*/ 0 h 10000"/>
                  <a:gd name="connsiteX19" fmla="*/ 3692 w 10000"/>
                  <a:gd name="connsiteY19" fmla="*/ 317 h 10000"/>
                  <a:gd name="connsiteX20" fmla="*/ 1846 w 10000"/>
                  <a:gd name="connsiteY20" fmla="*/ 1587 h 10000"/>
                  <a:gd name="connsiteX21" fmla="*/ 1231 w 10000"/>
                  <a:gd name="connsiteY21" fmla="*/ 2381 h 10000"/>
                  <a:gd name="connsiteX22" fmla="*/ 615 w 10000"/>
                  <a:gd name="connsiteY22" fmla="*/ 3810 h 10000"/>
                  <a:gd name="connsiteX23" fmla="*/ 0 w 10000"/>
                  <a:gd name="connsiteY23" fmla="*/ 6349 h 10000"/>
                  <a:gd name="connsiteX24" fmla="*/ 0 w 10000"/>
                  <a:gd name="connsiteY24" fmla="*/ 7937 h 10000"/>
                  <a:gd name="connsiteX25" fmla="*/ 0 w 10000"/>
                  <a:gd name="connsiteY25" fmla="*/ 9206 h 10000"/>
                  <a:gd name="connsiteX0" fmla="*/ 0 w 10000"/>
                  <a:gd name="connsiteY0" fmla="*/ 9206 h 10000"/>
                  <a:gd name="connsiteX1" fmla="*/ 154 w 10000"/>
                  <a:gd name="connsiteY1" fmla="*/ 10000 h 10000"/>
                  <a:gd name="connsiteX2" fmla="*/ 615 w 10000"/>
                  <a:gd name="connsiteY2" fmla="*/ 10000 h 10000"/>
                  <a:gd name="connsiteX3" fmla="*/ 1385 w 10000"/>
                  <a:gd name="connsiteY3" fmla="*/ 9206 h 10000"/>
                  <a:gd name="connsiteX4" fmla="*/ 1846 w 10000"/>
                  <a:gd name="connsiteY4" fmla="*/ 8254 h 10000"/>
                  <a:gd name="connsiteX5" fmla="*/ 3385 w 10000"/>
                  <a:gd name="connsiteY5" fmla="*/ 5873 h 10000"/>
                  <a:gd name="connsiteX6" fmla="*/ 4308 w 10000"/>
                  <a:gd name="connsiteY6" fmla="*/ 4921 h 10000"/>
                  <a:gd name="connsiteX7" fmla="*/ 5077 w 10000"/>
                  <a:gd name="connsiteY7" fmla="*/ 4444 h 10000"/>
                  <a:gd name="connsiteX8" fmla="*/ 5846 w 10000"/>
                  <a:gd name="connsiteY8" fmla="*/ 4444 h 10000"/>
                  <a:gd name="connsiteX9" fmla="*/ 6769 w 10000"/>
                  <a:gd name="connsiteY9" fmla="*/ 4444 h 10000"/>
                  <a:gd name="connsiteX10" fmla="*/ 8769 w 10000"/>
                  <a:gd name="connsiteY10" fmla="*/ 4921 h 10000"/>
                  <a:gd name="connsiteX11" fmla="*/ 9231 w 10000"/>
                  <a:gd name="connsiteY11" fmla="*/ 4921 h 10000"/>
                  <a:gd name="connsiteX12" fmla="*/ 9846 w 10000"/>
                  <a:gd name="connsiteY12" fmla="*/ 4921 h 10000"/>
                  <a:gd name="connsiteX13" fmla="*/ 10000 w 10000"/>
                  <a:gd name="connsiteY13" fmla="*/ 4603 h 10000"/>
                  <a:gd name="connsiteX14" fmla="*/ 9846 w 10000"/>
                  <a:gd name="connsiteY14" fmla="*/ 3651 h 10000"/>
                  <a:gd name="connsiteX15" fmla="*/ 9538 w 10000"/>
                  <a:gd name="connsiteY15" fmla="*/ 2381 h 10000"/>
                  <a:gd name="connsiteX16" fmla="*/ 8769 w 10000"/>
                  <a:gd name="connsiteY16" fmla="*/ 1587 h 10000"/>
                  <a:gd name="connsiteX17" fmla="*/ 7385 w 10000"/>
                  <a:gd name="connsiteY17" fmla="*/ 317 h 10000"/>
                  <a:gd name="connsiteX18" fmla="*/ 5385 w 10000"/>
                  <a:gd name="connsiteY18" fmla="*/ 0 h 10000"/>
                  <a:gd name="connsiteX19" fmla="*/ 3692 w 10000"/>
                  <a:gd name="connsiteY19" fmla="*/ 317 h 10000"/>
                  <a:gd name="connsiteX20" fmla="*/ 1231 w 10000"/>
                  <a:gd name="connsiteY20" fmla="*/ 2381 h 10000"/>
                  <a:gd name="connsiteX21" fmla="*/ 615 w 10000"/>
                  <a:gd name="connsiteY21" fmla="*/ 3810 h 10000"/>
                  <a:gd name="connsiteX22" fmla="*/ 0 w 10000"/>
                  <a:gd name="connsiteY22" fmla="*/ 6349 h 10000"/>
                  <a:gd name="connsiteX23" fmla="*/ 0 w 10000"/>
                  <a:gd name="connsiteY23" fmla="*/ 7937 h 10000"/>
                  <a:gd name="connsiteX24" fmla="*/ 0 w 10000"/>
                  <a:gd name="connsiteY24" fmla="*/ 9206 h 10000"/>
                  <a:gd name="connsiteX0" fmla="*/ 0 w 10000"/>
                  <a:gd name="connsiteY0" fmla="*/ 9206 h 10000"/>
                  <a:gd name="connsiteX1" fmla="*/ 154 w 10000"/>
                  <a:gd name="connsiteY1" fmla="*/ 10000 h 10000"/>
                  <a:gd name="connsiteX2" fmla="*/ 615 w 10000"/>
                  <a:gd name="connsiteY2" fmla="*/ 10000 h 10000"/>
                  <a:gd name="connsiteX3" fmla="*/ 1385 w 10000"/>
                  <a:gd name="connsiteY3" fmla="*/ 9206 h 10000"/>
                  <a:gd name="connsiteX4" fmla="*/ 1846 w 10000"/>
                  <a:gd name="connsiteY4" fmla="*/ 8254 h 10000"/>
                  <a:gd name="connsiteX5" fmla="*/ 3385 w 10000"/>
                  <a:gd name="connsiteY5" fmla="*/ 5873 h 10000"/>
                  <a:gd name="connsiteX6" fmla="*/ 4308 w 10000"/>
                  <a:gd name="connsiteY6" fmla="*/ 4921 h 10000"/>
                  <a:gd name="connsiteX7" fmla="*/ 5077 w 10000"/>
                  <a:gd name="connsiteY7" fmla="*/ 4444 h 10000"/>
                  <a:gd name="connsiteX8" fmla="*/ 5846 w 10000"/>
                  <a:gd name="connsiteY8" fmla="*/ 4444 h 10000"/>
                  <a:gd name="connsiteX9" fmla="*/ 6769 w 10000"/>
                  <a:gd name="connsiteY9" fmla="*/ 4444 h 10000"/>
                  <a:gd name="connsiteX10" fmla="*/ 8769 w 10000"/>
                  <a:gd name="connsiteY10" fmla="*/ 4921 h 10000"/>
                  <a:gd name="connsiteX11" fmla="*/ 9231 w 10000"/>
                  <a:gd name="connsiteY11" fmla="*/ 4921 h 10000"/>
                  <a:gd name="connsiteX12" fmla="*/ 9846 w 10000"/>
                  <a:gd name="connsiteY12" fmla="*/ 4921 h 10000"/>
                  <a:gd name="connsiteX13" fmla="*/ 10000 w 10000"/>
                  <a:gd name="connsiteY13" fmla="*/ 4603 h 10000"/>
                  <a:gd name="connsiteX14" fmla="*/ 9846 w 10000"/>
                  <a:gd name="connsiteY14" fmla="*/ 3651 h 10000"/>
                  <a:gd name="connsiteX15" fmla="*/ 9538 w 10000"/>
                  <a:gd name="connsiteY15" fmla="*/ 2381 h 10000"/>
                  <a:gd name="connsiteX16" fmla="*/ 8769 w 10000"/>
                  <a:gd name="connsiteY16" fmla="*/ 1587 h 10000"/>
                  <a:gd name="connsiteX17" fmla="*/ 7385 w 10000"/>
                  <a:gd name="connsiteY17" fmla="*/ 317 h 10000"/>
                  <a:gd name="connsiteX18" fmla="*/ 5385 w 10000"/>
                  <a:gd name="connsiteY18" fmla="*/ 0 h 10000"/>
                  <a:gd name="connsiteX19" fmla="*/ 3692 w 10000"/>
                  <a:gd name="connsiteY19" fmla="*/ 317 h 10000"/>
                  <a:gd name="connsiteX20" fmla="*/ 615 w 10000"/>
                  <a:gd name="connsiteY20" fmla="*/ 3810 h 10000"/>
                  <a:gd name="connsiteX21" fmla="*/ 0 w 10000"/>
                  <a:gd name="connsiteY21" fmla="*/ 6349 h 10000"/>
                  <a:gd name="connsiteX22" fmla="*/ 0 w 10000"/>
                  <a:gd name="connsiteY22" fmla="*/ 7937 h 10000"/>
                  <a:gd name="connsiteX23" fmla="*/ 0 w 10000"/>
                  <a:gd name="connsiteY23" fmla="*/ 9206 h 10000"/>
                  <a:gd name="connsiteX0" fmla="*/ 0 w 10000"/>
                  <a:gd name="connsiteY0" fmla="*/ 9206 h 10000"/>
                  <a:gd name="connsiteX1" fmla="*/ 154 w 10000"/>
                  <a:gd name="connsiteY1" fmla="*/ 10000 h 10000"/>
                  <a:gd name="connsiteX2" fmla="*/ 615 w 10000"/>
                  <a:gd name="connsiteY2" fmla="*/ 10000 h 10000"/>
                  <a:gd name="connsiteX3" fmla="*/ 1385 w 10000"/>
                  <a:gd name="connsiteY3" fmla="*/ 9206 h 10000"/>
                  <a:gd name="connsiteX4" fmla="*/ 1846 w 10000"/>
                  <a:gd name="connsiteY4" fmla="*/ 8254 h 10000"/>
                  <a:gd name="connsiteX5" fmla="*/ 3385 w 10000"/>
                  <a:gd name="connsiteY5" fmla="*/ 5873 h 10000"/>
                  <a:gd name="connsiteX6" fmla="*/ 4308 w 10000"/>
                  <a:gd name="connsiteY6" fmla="*/ 4921 h 10000"/>
                  <a:gd name="connsiteX7" fmla="*/ 5077 w 10000"/>
                  <a:gd name="connsiteY7" fmla="*/ 4444 h 10000"/>
                  <a:gd name="connsiteX8" fmla="*/ 5846 w 10000"/>
                  <a:gd name="connsiteY8" fmla="*/ 4444 h 10000"/>
                  <a:gd name="connsiteX9" fmla="*/ 6769 w 10000"/>
                  <a:gd name="connsiteY9" fmla="*/ 4444 h 10000"/>
                  <a:gd name="connsiteX10" fmla="*/ 8769 w 10000"/>
                  <a:gd name="connsiteY10" fmla="*/ 4921 h 10000"/>
                  <a:gd name="connsiteX11" fmla="*/ 9231 w 10000"/>
                  <a:gd name="connsiteY11" fmla="*/ 4921 h 10000"/>
                  <a:gd name="connsiteX12" fmla="*/ 9846 w 10000"/>
                  <a:gd name="connsiteY12" fmla="*/ 4921 h 10000"/>
                  <a:gd name="connsiteX13" fmla="*/ 10000 w 10000"/>
                  <a:gd name="connsiteY13" fmla="*/ 4603 h 10000"/>
                  <a:gd name="connsiteX14" fmla="*/ 9846 w 10000"/>
                  <a:gd name="connsiteY14" fmla="*/ 3651 h 10000"/>
                  <a:gd name="connsiteX15" fmla="*/ 9538 w 10000"/>
                  <a:gd name="connsiteY15" fmla="*/ 2381 h 10000"/>
                  <a:gd name="connsiteX16" fmla="*/ 8769 w 10000"/>
                  <a:gd name="connsiteY16" fmla="*/ 1587 h 10000"/>
                  <a:gd name="connsiteX17" fmla="*/ 7385 w 10000"/>
                  <a:gd name="connsiteY17" fmla="*/ 317 h 10000"/>
                  <a:gd name="connsiteX18" fmla="*/ 5385 w 10000"/>
                  <a:gd name="connsiteY18" fmla="*/ 0 h 10000"/>
                  <a:gd name="connsiteX19" fmla="*/ 3692 w 10000"/>
                  <a:gd name="connsiteY19" fmla="*/ 317 h 10000"/>
                  <a:gd name="connsiteX20" fmla="*/ 0 w 10000"/>
                  <a:gd name="connsiteY20" fmla="*/ 6349 h 10000"/>
                  <a:gd name="connsiteX21" fmla="*/ 0 w 10000"/>
                  <a:gd name="connsiteY21" fmla="*/ 7937 h 10000"/>
                  <a:gd name="connsiteX22" fmla="*/ 0 w 10000"/>
                  <a:gd name="connsiteY22" fmla="*/ 9206 h 10000"/>
                  <a:gd name="connsiteX0" fmla="*/ 0 w 10000"/>
                  <a:gd name="connsiteY0" fmla="*/ 9206 h 10000"/>
                  <a:gd name="connsiteX1" fmla="*/ 154 w 10000"/>
                  <a:gd name="connsiteY1" fmla="*/ 10000 h 10000"/>
                  <a:gd name="connsiteX2" fmla="*/ 615 w 10000"/>
                  <a:gd name="connsiteY2" fmla="*/ 10000 h 10000"/>
                  <a:gd name="connsiteX3" fmla="*/ 1385 w 10000"/>
                  <a:gd name="connsiteY3" fmla="*/ 9206 h 10000"/>
                  <a:gd name="connsiteX4" fmla="*/ 1846 w 10000"/>
                  <a:gd name="connsiteY4" fmla="*/ 8254 h 10000"/>
                  <a:gd name="connsiteX5" fmla="*/ 3385 w 10000"/>
                  <a:gd name="connsiteY5" fmla="*/ 5873 h 10000"/>
                  <a:gd name="connsiteX6" fmla="*/ 4308 w 10000"/>
                  <a:gd name="connsiteY6" fmla="*/ 4921 h 10000"/>
                  <a:gd name="connsiteX7" fmla="*/ 5077 w 10000"/>
                  <a:gd name="connsiteY7" fmla="*/ 4444 h 10000"/>
                  <a:gd name="connsiteX8" fmla="*/ 5846 w 10000"/>
                  <a:gd name="connsiteY8" fmla="*/ 4444 h 10000"/>
                  <a:gd name="connsiteX9" fmla="*/ 6769 w 10000"/>
                  <a:gd name="connsiteY9" fmla="*/ 4444 h 10000"/>
                  <a:gd name="connsiteX10" fmla="*/ 8769 w 10000"/>
                  <a:gd name="connsiteY10" fmla="*/ 4921 h 10000"/>
                  <a:gd name="connsiteX11" fmla="*/ 9231 w 10000"/>
                  <a:gd name="connsiteY11" fmla="*/ 4921 h 10000"/>
                  <a:gd name="connsiteX12" fmla="*/ 9846 w 10000"/>
                  <a:gd name="connsiteY12" fmla="*/ 4921 h 10000"/>
                  <a:gd name="connsiteX13" fmla="*/ 10000 w 10000"/>
                  <a:gd name="connsiteY13" fmla="*/ 4603 h 10000"/>
                  <a:gd name="connsiteX14" fmla="*/ 9846 w 10000"/>
                  <a:gd name="connsiteY14" fmla="*/ 3651 h 10000"/>
                  <a:gd name="connsiteX15" fmla="*/ 9538 w 10000"/>
                  <a:gd name="connsiteY15" fmla="*/ 2381 h 10000"/>
                  <a:gd name="connsiteX16" fmla="*/ 8769 w 10000"/>
                  <a:gd name="connsiteY16" fmla="*/ 1587 h 10000"/>
                  <a:gd name="connsiteX17" fmla="*/ 7385 w 10000"/>
                  <a:gd name="connsiteY17" fmla="*/ 317 h 10000"/>
                  <a:gd name="connsiteX18" fmla="*/ 5385 w 10000"/>
                  <a:gd name="connsiteY18" fmla="*/ 0 h 10000"/>
                  <a:gd name="connsiteX19" fmla="*/ 3692 w 10000"/>
                  <a:gd name="connsiteY19" fmla="*/ 317 h 10000"/>
                  <a:gd name="connsiteX20" fmla="*/ 0 w 10000"/>
                  <a:gd name="connsiteY20" fmla="*/ 7937 h 10000"/>
                  <a:gd name="connsiteX21" fmla="*/ 0 w 10000"/>
                  <a:gd name="connsiteY21" fmla="*/ 9206 h 10000"/>
                  <a:gd name="connsiteX0" fmla="*/ 0 w 10000"/>
                  <a:gd name="connsiteY0" fmla="*/ 9206 h 10000"/>
                  <a:gd name="connsiteX1" fmla="*/ 154 w 10000"/>
                  <a:gd name="connsiteY1" fmla="*/ 10000 h 10000"/>
                  <a:gd name="connsiteX2" fmla="*/ 615 w 10000"/>
                  <a:gd name="connsiteY2" fmla="*/ 10000 h 10000"/>
                  <a:gd name="connsiteX3" fmla="*/ 1385 w 10000"/>
                  <a:gd name="connsiteY3" fmla="*/ 9206 h 10000"/>
                  <a:gd name="connsiteX4" fmla="*/ 1846 w 10000"/>
                  <a:gd name="connsiteY4" fmla="*/ 8254 h 10000"/>
                  <a:gd name="connsiteX5" fmla="*/ 3385 w 10000"/>
                  <a:gd name="connsiteY5" fmla="*/ 5873 h 10000"/>
                  <a:gd name="connsiteX6" fmla="*/ 4308 w 10000"/>
                  <a:gd name="connsiteY6" fmla="*/ 4921 h 10000"/>
                  <a:gd name="connsiteX7" fmla="*/ 5077 w 10000"/>
                  <a:gd name="connsiteY7" fmla="*/ 4444 h 10000"/>
                  <a:gd name="connsiteX8" fmla="*/ 5846 w 10000"/>
                  <a:gd name="connsiteY8" fmla="*/ 4444 h 10000"/>
                  <a:gd name="connsiteX9" fmla="*/ 6769 w 10000"/>
                  <a:gd name="connsiteY9" fmla="*/ 4444 h 10000"/>
                  <a:gd name="connsiteX10" fmla="*/ 8769 w 10000"/>
                  <a:gd name="connsiteY10" fmla="*/ 4921 h 10000"/>
                  <a:gd name="connsiteX11" fmla="*/ 9231 w 10000"/>
                  <a:gd name="connsiteY11" fmla="*/ 4921 h 10000"/>
                  <a:gd name="connsiteX12" fmla="*/ 9846 w 10000"/>
                  <a:gd name="connsiteY12" fmla="*/ 4921 h 10000"/>
                  <a:gd name="connsiteX13" fmla="*/ 10000 w 10000"/>
                  <a:gd name="connsiteY13" fmla="*/ 4603 h 10000"/>
                  <a:gd name="connsiteX14" fmla="*/ 9846 w 10000"/>
                  <a:gd name="connsiteY14" fmla="*/ 3651 h 10000"/>
                  <a:gd name="connsiteX15" fmla="*/ 9538 w 10000"/>
                  <a:gd name="connsiteY15" fmla="*/ 2381 h 10000"/>
                  <a:gd name="connsiteX16" fmla="*/ 8769 w 10000"/>
                  <a:gd name="connsiteY16" fmla="*/ 1587 h 10000"/>
                  <a:gd name="connsiteX17" fmla="*/ 7385 w 10000"/>
                  <a:gd name="connsiteY17" fmla="*/ 317 h 10000"/>
                  <a:gd name="connsiteX18" fmla="*/ 5385 w 10000"/>
                  <a:gd name="connsiteY18" fmla="*/ 0 h 10000"/>
                  <a:gd name="connsiteX19" fmla="*/ 3692 w 10000"/>
                  <a:gd name="connsiteY19" fmla="*/ 317 h 10000"/>
                  <a:gd name="connsiteX20" fmla="*/ 0 w 10000"/>
                  <a:gd name="connsiteY20" fmla="*/ 9206 h 10000"/>
                  <a:gd name="connsiteX0" fmla="*/ 3538 w 9846"/>
                  <a:gd name="connsiteY0" fmla="*/ 317 h 10000"/>
                  <a:gd name="connsiteX1" fmla="*/ 0 w 9846"/>
                  <a:gd name="connsiteY1" fmla="*/ 10000 h 10000"/>
                  <a:gd name="connsiteX2" fmla="*/ 461 w 9846"/>
                  <a:gd name="connsiteY2" fmla="*/ 10000 h 10000"/>
                  <a:gd name="connsiteX3" fmla="*/ 1231 w 9846"/>
                  <a:gd name="connsiteY3" fmla="*/ 9206 h 10000"/>
                  <a:gd name="connsiteX4" fmla="*/ 1692 w 9846"/>
                  <a:gd name="connsiteY4" fmla="*/ 8254 h 10000"/>
                  <a:gd name="connsiteX5" fmla="*/ 3231 w 9846"/>
                  <a:gd name="connsiteY5" fmla="*/ 5873 h 10000"/>
                  <a:gd name="connsiteX6" fmla="*/ 4154 w 9846"/>
                  <a:gd name="connsiteY6" fmla="*/ 4921 h 10000"/>
                  <a:gd name="connsiteX7" fmla="*/ 4923 w 9846"/>
                  <a:gd name="connsiteY7" fmla="*/ 4444 h 10000"/>
                  <a:gd name="connsiteX8" fmla="*/ 5692 w 9846"/>
                  <a:gd name="connsiteY8" fmla="*/ 4444 h 10000"/>
                  <a:gd name="connsiteX9" fmla="*/ 6615 w 9846"/>
                  <a:gd name="connsiteY9" fmla="*/ 4444 h 10000"/>
                  <a:gd name="connsiteX10" fmla="*/ 8615 w 9846"/>
                  <a:gd name="connsiteY10" fmla="*/ 4921 h 10000"/>
                  <a:gd name="connsiteX11" fmla="*/ 9077 w 9846"/>
                  <a:gd name="connsiteY11" fmla="*/ 4921 h 10000"/>
                  <a:gd name="connsiteX12" fmla="*/ 9692 w 9846"/>
                  <a:gd name="connsiteY12" fmla="*/ 4921 h 10000"/>
                  <a:gd name="connsiteX13" fmla="*/ 9846 w 9846"/>
                  <a:gd name="connsiteY13" fmla="*/ 4603 h 10000"/>
                  <a:gd name="connsiteX14" fmla="*/ 9692 w 9846"/>
                  <a:gd name="connsiteY14" fmla="*/ 3651 h 10000"/>
                  <a:gd name="connsiteX15" fmla="*/ 9384 w 9846"/>
                  <a:gd name="connsiteY15" fmla="*/ 2381 h 10000"/>
                  <a:gd name="connsiteX16" fmla="*/ 8615 w 9846"/>
                  <a:gd name="connsiteY16" fmla="*/ 1587 h 10000"/>
                  <a:gd name="connsiteX17" fmla="*/ 7231 w 9846"/>
                  <a:gd name="connsiteY17" fmla="*/ 317 h 10000"/>
                  <a:gd name="connsiteX18" fmla="*/ 5231 w 9846"/>
                  <a:gd name="connsiteY18" fmla="*/ 0 h 10000"/>
                  <a:gd name="connsiteX19" fmla="*/ 3538 w 9846"/>
                  <a:gd name="connsiteY19" fmla="*/ 317 h 10000"/>
                  <a:gd name="connsiteX0" fmla="*/ 3593 w 10000"/>
                  <a:gd name="connsiteY0" fmla="*/ 317 h 10000"/>
                  <a:gd name="connsiteX1" fmla="*/ 0 w 10000"/>
                  <a:gd name="connsiteY1" fmla="*/ 10000 h 10000"/>
                  <a:gd name="connsiteX2" fmla="*/ 468 w 10000"/>
                  <a:gd name="connsiteY2" fmla="*/ 10000 h 10000"/>
                  <a:gd name="connsiteX3" fmla="*/ 1718 w 10000"/>
                  <a:gd name="connsiteY3" fmla="*/ 8254 h 10000"/>
                  <a:gd name="connsiteX4" fmla="*/ 3282 w 10000"/>
                  <a:gd name="connsiteY4" fmla="*/ 5873 h 10000"/>
                  <a:gd name="connsiteX5" fmla="*/ 4219 w 10000"/>
                  <a:gd name="connsiteY5" fmla="*/ 4921 h 10000"/>
                  <a:gd name="connsiteX6" fmla="*/ 5000 w 10000"/>
                  <a:gd name="connsiteY6" fmla="*/ 4444 h 10000"/>
                  <a:gd name="connsiteX7" fmla="*/ 5781 w 10000"/>
                  <a:gd name="connsiteY7" fmla="*/ 4444 h 10000"/>
                  <a:gd name="connsiteX8" fmla="*/ 6718 w 10000"/>
                  <a:gd name="connsiteY8" fmla="*/ 4444 h 10000"/>
                  <a:gd name="connsiteX9" fmla="*/ 8750 w 10000"/>
                  <a:gd name="connsiteY9" fmla="*/ 4921 h 10000"/>
                  <a:gd name="connsiteX10" fmla="*/ 9219 w 10000"/>
                  <a:gd name="connsiteY10" fmla="*/ 4921 h 10000"/>
                  <a:gd name="connsiteX11" fmla="*/ 9844 w 10000"/>
                  <a:gd name="connsiteY11" fmla="*/ 4921 h 10000"/>
                  <a:gd name="connsiteX12" fmla="*/ 10000 w 10000"/>
                  <a:gd name="connsiteY12" fmla="*/ 4603 h 10000"/>
                  <a:gd name="connsiteX13" fmla="*/ 9844 w 10000"/>
                  <a:gd name="connsiteY13" fmla="*/ 3651 h 10000"/>
                  <a:gd name="connsiteX14" fmla="*/ 9531 w 10000"/>
                  <a:gd name="connsiteY14" fmla="*/ 2381 h 10000"/>
                  <a:gd name="connsiteX15" fmla="*/ 8750 w 10000"/>
                  <a:gd name="connsiteY15" fmla="*/ 1587 h 10000"/>
                  <a:gd name="connsiteX16" fmla="*/ 7344 w 10000"/>
                  <a:gd name="connsiteY16" fmla="*/ 317 h 10000"/>
                  <a:gd name="connsiteX17" fmla="*/ 5313 w 10000"/>
                  <a:gd name="connsiteY17" fmla="*/ 0 h 10000"/>
                  <a:gd name="connsiteX18" fmla="*/ 3593 w 10000"/>
                  <a:gd name="connsiteY18" fmla="*/ 317 h 10000"/>
                  <a:gd name="connsiteX0" fmla="*/ 3593 w 10000"/>
                  <a:gd name="connsiteY0" fmla="*/ 317 h 10000"/>
                  <a:gd name="connsiteX1" fmla="*/ 0 w 10000"/>
                  <a:gd name="connsiteY1" fmla="*/ 10000 h 10000"/>
                  <a:gd name="connsiteX2" fmla="*/ 1718 w 10000"/>
                  <a:gd name="connsiteY2" fmla="*/ 8254 h 10000"/>
                  <a:gd name="connsiteX3" fmla="*/ 3282 w 10000"/>
                  <a:gd name="connsiteY3" fmla="*/ 5873 h 10000"/>
                  <a:gd name="connsiteX4" fmla="*/ 4219 w 10000"/>
                  <a:gd name="connsiteY4" fmla="*/ 4921 h 10000"/>
                  <a:gd name="connsiteX5" fmla="*/ 5000 w 10000"/>
                  <a:gd name="connsiteY5" fmla="*/ 4444 h 10000"/>
                  <a:gd name="connsiteX6" fmla="*/ 5781 w 10000"/>
                  <a:gd name="connsiteY6" fmla="*/ 4444 h 10000"/>
                  <a:gd name="connsiteX7" fmla="*/ 6718 w 10000"/>
                  <a:gd name="connsiteY7" fmla="*/ 4444 h 10000"/>
                  <a:gd name="connsiteX8" fmla="*/ 8750 w 10000"/>
                  <a:gd name="connsiteY8" fmla="*/ 4921 h 10000"/>
                  <a:gd name="connsiteX9" fmla="*/ 9219 w 10000"/>
                  <a:gd name="connsiteY9" fmla="*/ 4921 h 10000"/>
                  <a:gd name="connsiteX10" fmla="*/ 9844 w 10000"/>
                  <a:gd name="connsiteY10" fmla="*/ 4921 h 10000"/>
                  <a:gd name="connsiteX11" fmla="*/ 10000 w 10000"/>
                  <a:gd name="connsiteY11" fmla="*/ 4603 h 10000"/>
                  <a:gd name="connsiteX12" fmla="*/ 9844 w 10000"/>
                  <a:gd name="connsiteY12" fmla="*/ 3651 h 10000"/>
                  <a:gd name="connsiteX13" fmla="*/ 9531 w 10000"/>
                  <a:gd name="connsiteY13" fmla="*/ 2381 h 10000"/>
                  <a:gd name="connsiteX14" fmla="*/ 8750 w 10000"/>
                  <a:gd name="connsiteY14" fmla="*/ 1587 h 10000"/>
                  <a:gd name="connsiteX15" fmla="*/ 7344 w 10000"/>
                  <a:gd name="connsiteY15" fmla="*/ 317 h 10000"/>
                  <a:gd name="connsiteX16" fmla="*/ 5313 w 10000"/>
                  <a:gd name="connsiteY16" fmla="*/ 0 h 10000"/>
                  <a:gd name="connsiteX17" fmla="*/ 3593 w 10000"/>
                  <a:gd name="connsiteY17" fmla="*/ 317 h 10000"/>
                  <a:gd name="connsiteX0" fmla="*/ 3617 w 10024"/>
                  <a:gd name="connsiteY0" fmla="*/ 317 h 10000"/>
                  <a:gd name="connsiteX1" fmla="*/ 24 w 10024"/>
                  <a:gd name="connsiteY1" fmla="*/ 10000 h 10000"/>
                  <a:gd name="connsiteX2" fmla="*/ 1742 w 10024"/>
                  <a:gd name="connsiteY2" fmla="*/ 8254 h 10000"/>
                  <a:gd name="connsiteX3" fmla="*/ 3306 w 10024"/>
                  <a:gd name="connsiteY3" fmla="*/ 5873 h 10000"/>
                  <a:gd name="connsiteX4" fmla="*/ 4243 w 10024"/>
                  <a:gd name="connsiteY4" fmla="*/ 4921 h 10000"/>
                  <a:gd name="connsiteX5" fmla="*/ 5024 w 10024"/>
                  <a:gd name="connsiteY5" fmla="*/ 4444 h 10000"/>
                  <a:gd name="connsiteX6" fmla="*/ 5805 w 10024"/>
                  <a:gd name="connsiteY6" fmla="*/ 4444 h 10000"/>
                  <a:gd name="connsiteX7" fmla="*/ 6742 w 10024"/>
                  <a:gd name="connsiteY7" fmla="*/ 4444 h 10000"/>
                  <a:gd name="connsiteX8" fmla="*/ 8774 w 10024"/>
                  <a:gd name="connsiteY8" fmla="*/ 4921 h 10000"/>
                  <a:gd name="connsiteX9" fmla="*/ 9243 w 10024"/>
                  <a:gd name="connsiteY9" fmla="*/ 4921 h 10000"/>
                  <a:gd name="connsiteX10" fmla="*/ 9868 w 10024"/>
                  <a:gd name="connsiteY10" fmla="*/ 4921 h 10000"/>
                  <a:gd name="connsiteX11" fmla="*/ 10024 w 10024"/>
                  <a:gd name="connsiteY11" fmla="*/ 4603 h 10000"/>
                  <a:gd name="connsiteX12" fmla="*/ 9868 w 10024"/>
                  <a:gd name="connsiteY12" fmla="*/ 3651 h 10000"/>
                  <a:gd name="connsiteX13" fmla="*/ 9555 w 10024"/>
                  <a:gd name="connsiteY13" fmla="*/ 2381 h 10000"/>
                  <a:gd name="connsiteX14" fmla="*/ 8774 w 10024"/>
                  <a:gd name="connsiteY14" fmla="*/ 1587 h 10000"/>
                  <a:gd name="connsiteX15" fmla="*/ 7368 w 10024"/>
                  <a:gd name="connsiteY15" fmla="*/ 317 h 10000"/>
                  <a:gd name="connsiteX16" fmla="*/ 5337 w 10024"/>
                  <a:gd name="connsiteY16" fmla="*/ 0 h 10000"/>
                  <a:gd name="connsiteX17" fmla="*/ 3617 w 10024"/>
                  <a:gd name="connsiteY17" fmla="*/ 317 h 10000"/>
                  <a:gd name="connsiteX0" fmla="*/ 3629 w 10036"/>
                  <a:gd name="connsiteY0" fmla="*/ 317 h 10000"/>
                  <a:gd name="connsiteX1" fmla="*/ 36 w 10036"/>
                  <a:gd name="connsiteY1" fmla="*/ 10000 h 10000"/>
                  <a:gd name="connsiteX2" fmla="*/ 1754 w 10036"/>
                  <a:gd name="connsiteY2" fmla="*/ 8254 h 10000"/>
                  <a:gd name="connsiteX3" fmla="*/ 3318 w 10036"/>
                  <a:gd name="connsiteY3" fmla="*/ 5873 h 10000"/>
                  <a:gd name="connsiteX4" fmla="*/ 4255 w 10036"/>
                  <a:gd name="connsiteY4" fmla="*/ 4921 h 10000"/>
                  <a:gd name="connsiteX5" fmla="*/ 5036 w 10036"/>
                  <a:gd name="connsiteY5" fmla="*/ 4444 h 10000"/>
                  <a:gd name="connsiteX6" fmla="*/ 5817 w 10036"/>
                  <a:gd name="connsiteY6" fmla="*/ 4444 h 10000"/>
                  <a:gd name="connsiteX7" fmla="*/ 6754 w 10036"/>
                  <a:gd name="connsiteY7" fmla="*/ 4444 h 10000"/>
                  <a:gd name="connsiteX8" fmla="*/ 8786 w 10036"/>
                  <a:gd name="connsiteY8" fmla="*/ 4921 h 10000"/>
                  <a:gd name="connsiteX9" fmla="*/ 9255 w 10036"/>
                  <a:gd name="connsiteY9" fmla="*/ 4921 h 10000"/>
                  <a:gd name="connsiteX10" fmla="*/ 9880 w 10036"/>
                  <a:gd name="connsiteY10" fmla="*/ 4921 h 10000"/>
                  <a:gd name="connsiteX11" fmla="*/ 10036 w 10036"/>
                  <a:gd name="connsiteY11" fmla="*/ 4603 h 10000"/>
                  <a:gd name="connsiteX12" fmla="*/ 9880 w 10036"/>
                  <a:gd name="connsiteY12" fmla="*/ 3651 h 10000"/>
                  <a:gd name="connsiteX13" fmla="*/ 9567 w 10036"/>
                  <a:gd name="connsiteY13" fmla="*/ 2381 h 10000"/>
                  <a:gd name="connsiteX14" fmla="*/ 8786 w 10036"/>
                  <a:gd name="connsiteY14" fmla="*/ 1587 h 10000"/>
                  <a:gd name="connsiteX15" fmla="*/ 7380 w 10036"/>
                  <a:gd name="connsiteY15" fmla="*/ 317 h 10000"/>
                  <a:gd name="connsiteX16" fmla="*/ 5349 w 10036"/>
                  <a:gd name="connsiteY16" fmla="*/ 0 h 10000"/>
                  <a:gd name="connsiteX17" fmla="*/ 3629 w 10036"/>
                  <a:gd name="connsiteY17" fmla="*/ 317 h 10000"/>
                  <a:gd name="connsiteX0" fmla="*/ 3629 w 10036"/>
                  <a:gd name="connsiteY0" fmla="*/ 0 h 9683"/>
                  <a:gd name="connsiteX1" fmla="*/ 36 w 10036"/>
                  <a:gd name="connsiteY1" fmla="*/ 9683 h 9683"/>
                  <a:gd name="connsiteX2" fmla="*/ 1754 w 10036"/>
                  <a:gd name="connsiteY2" fmla="*/ 7937 h 9683"/>
                  <a:gd name="connsiteX3" fmla="*/ 3318 w 10036"/>
                  <a:gd name="connsiteY3" fmla="*/ 5556 h 9683"/>
                  <a:gd name="connsiteX4" fmla="*/ 4255 w 10036"/>
                  <a:gd name="connsiteY4" fmla="*/ 4604 h 9683"/>
                  <a:gd name="connsiteX5" fmla="*/ 5036 w 10036"/>
                  <a:gd name="connsiteY5" fmla="*/ 4127 h 9683"/>
                  <a:gd name="connsiteX6" fmla="*/ 5817 w 10036"/>
                  <a:gd name="connsiteY6" fmla="*/ 4127 h 9683"/>
                  <a:gd name="connsiteX7" fmla="*/ 6754 w 10036"/>
                  <a:gd name="connsiteY7" fmla="*/ 4127 h 9683"/>
                  <a:gd name="connsiteX8" fmla="*/ 8786 w 10036"/>
                  <a:gd name="connsiteY8" fmla="*/ 4604 h 9683"/>
                  <a:gd name="connsiteX9" fmla="*/ 9255 w 10036"/>
                  <a:gd name="connsiteY9" fmla="*/ 4604 h 9683"/>
                  <a:gd name="connsiteX10" fmla="*/ 9880 w 10036"/>
                  <a:gd name="connsiteY10" fmla="*/ 4604 h 9683"/>
                  <a:gd name="connsiteX11" fmla="*/ 10036 w 10036"/>
                  <a:gd name="connsiteY11" fmla="*/ 4286 h 9683"/>
                  <a:gd name="connsiteX12" fmla="*/ 9880 w 10036"/>
                  <a:gd name="connsiteY12" fmla="*/ 3334 h 9683"/>
                  <a:gd name="connsiteX13" fmla="*/ 9567 w 10036"/>
                  <a:gd name="connsiteY13" fmla="*/ 2064 h 9683"/>
                  <a:gd name="connsiteX14" fmla="*/ 8786 w 10036"/>
                  <a:gd name="connsiteY14" fmla="*/ 1270 h 9683"/>
                  <a:gd name="connsiteX15" fmla="*/ 7380 w 10036"/>
                  <a:gd name="connsiteY15" fmla="*/ 0 h 9683"/>
                  <a:gd name="connsiteX16" fmla="*/ 3629 w 10036"/>
                  <a:gd name="connsiteY16" fmla="*/ 0 h 9683"/>
                  <a:gd name="connsiteX0" fmla="*/ 3616 w 10000"/>
                  <a:gd name="connsiteY0" fmla="*/ 0 h 10000"/>
                  <a:gd name="connsiteX1" fmla="*/ 36 w 10000"/>
                  <a:gd name="connsiteY1" fmla="*/ 10000 h 10000"/>
                  <a:gd name="connsiteX2" fmla="*/ 1748 w 10000"/>
                  <a:gd name="connsiteY2" fmla="*/ 8197 h 10000"/>
                  <a:gd name="connsiteX3" fmla="*/ 3306 w 10000"/>
                  <a:gd name="connsiteY3" fmla="*/ 5738 h 10000"/>
                  <a:gd name="connsiteX4" fmla="*/ 4240 w 10000"/>
                  <a:gd name="connsiteY4" fmla="*/ 4755 h 10000"/>
                  <a:gd name="connsiteX5" fmla="*/ 5018 w 10000"/>
                  <a:gd name="connsiteY5" fmla="*/ 4262 h 10000"/>
                  <a:gd name="connsiteX6" fmla="*/ 5796 w 10000"/>
                  <a:gd name="connsiteY6" fmla="*/ 4262 h 10000"/>
                  <a:gd name="connsiteX7" fmla="*/ 6730 w 10000"/>
                  <a:gd name="connsiteY7" fmla="*/ 4262 h 10000"/>
                  <a:gd name="connsiteX8" fmla="*/ 8754 w 10000"/>
                  <a:gd name="connsiteY8" fmla="*/ 4755 h 10000"/>
                  <a:gd name="connsiteX9" fmla="*/ 9222 w 10000"/>
                  <a:gd name="connsiteY9" fmla="*/ 4755 h 10000"/>
                  <a:gd name="connsiteX10" fmla="*/ 9845 w 10000"/>
                  <a:gd name="connsiteY10" fmla="*/ 4755 h 10000"/>
                  <a:gd name="connsiteX11" fmla="*/ 10000 w 10000"/>
                  <a:gd name="connsiteY11" fmla="*/ 4426 h 10000"/>
                  <a:gd name="connsiteX12" fmla="*/ 9845 w 10000"/>
                  <a:gd name="connsiteY12" fmla="*/ 3443 h 10000"/>
                  <a:gd name="connsiteX13" fmla="*/ 9533 w 10000"/>
                  <a:gd name="connsiteY13" fmla="*/ 2132 h 10000"/>
                  <a:gd name="connsiteX14" fmla="*/ 8754 w 10000"/>
                  <a:gd name="connsiteY14" fmla="*/ 1312 h 10000"/>
                  <a:gd name="connsiteX15" fmla="*/ 3616 w 10000"/>
                  <a:gd name="connsiteY15" fmla="*/ 0 h 10000"/>
                  <a:gd name="connsiteX0" fmla="*/ 3616 w 10000"/>
                  <a:gd name="connsiteY0" fmla="*/ 0 h 10000"/>
                  <a:gd name="connsiteX1" fmla="*/ 36 w 10000"/>
                  <a:gd name="connsiteY1" fmla="*/ 10000 h 10000"/>
                  <a:gd name="connsiteX2" fmla="*/ 1748 w 10000"/>
                  <a:gd name="connsiteY2" fmla="*/ 8197 h 10000"/>
                  <a:gd name="connsiteX3" fmla="*/ 3306 w 10000"/>
                  <a:gd name="connsiteY3" fmla="*/ 5738 h 10000"/>
                  <a:gd name="connsiteX4" fmla="*/ 4240 w 10000"/>
                  <a:gd name="connsiteY4" fmla="*/ 4755 h 10000"/>
                  <a:gd name="connsiteX5" fmla="*/ 5018 w 10000"/>
                  <a:gd name="connsiteY5" fmla="*/ 4262 h 10000"/>
                  <a:gd name="connsiteX6" fmla="*/ 5796 w 10000"/>
                  <a:gd name="connsiteY6" fmla="*/ 4262 h 10000"/>
                  <a:gd name="connsiteX7" fmla="*/ 6730 w 10000"/>
                  <a:gd name="connsiteY7" fmla="*/ 4262 h 10000"/>
                  <a:gd name="connsiteX8" fmla="*/ 8754 w 10000"/>
                  <a:gd name="connsiteY8" fmla="*/ 4755 h 10000"/>
                  <a:gd name="connsiteX9" fmla="*/ 9222 w 10000"/>
                  <a:gd name="connsiteY9" fmla="*/ 4755 h 10000"/>
                  <a:gd name="connsiteX10" fmla="*/ 9845 w 10000"/>
                  <a:gd name="connsiteY10" fmla="*/ 4755 h 10000"/>
                  <a:gd name="connsiteX11" fmla="*/ 10000 w 10000"/>
                  <a:gd name="connsiteY11" fmla="*/ 4426 h 10000"/>
                  <a:gd name="connsiteX12" fmla="*/ 9845 w 10000"/>
                  <a:gd name="connsiteY12" fmla="*/ 3443 h 10000"/>
                  <a:gd name="connsiteX13" fmla="*/ 9533 w 10000"/>
                  <a:gd name="connsiteY13" fmla="*/ 2132 h 10000"/>
                  <a:gd name="connsiteX14" fmla="*/ 3616 w 10000"/>
                  <a:gd name="connsiteY14" fmla="*/ 0 h 10000"/>
                  <a:gd name="connsiteX0" fmla="*/ 3616 w 10000"/>
                  <a:gd name="connsiteY0" fmla="*/ 196 h 10196"/>
                  <a:gd name="connsiteX1" fmla="*/ 36 w 10000"/>
                  <a:gd name="connsiteY1" fmla="*/ 10196 h 10196"/>
                  <a:gd name="connsiteX2" fmla="*/ 1748 w 10000"/>
                  <a:gd name="connsiteY2" fmla="*/ 8393 h 10196"/>
                  <a:gd name="connsiteX3" fmla="*/ 3306 w 10000"/>
                  <a:gd name="connsiteY3" fmla="*/ 5934 h 10196"/>
                  <a:gd name="connsiteX4" fmla="*/ 4240 w 10000"/>
                  <a:gd name="connsiteY4" fmla="*/ 4951 h 10196"/>
                  <a:gd name="connsiteX5" fmla="*/ 5018 w 10000"/>
                  <a:gd name="connsiteY5" fmla="*/ 4458 h 10196"/>
                  <a:gd name="connsiteX6" fmla="*/ 5796 w 10000"/>
                  <a:gd name="connsiteY6" fmla="*/ 4458 h 10196"/>
                  <a:gd name="connsiteX7" fmla="*/ 6730 w 10000"/>
                  <a:gd name="connsiteY7" fmla="*/ 4458 h 10196"/>
                  <a:gd name="connsiteX8" fmla="*/ 8754 w 10000"/>
                  <a:gd name="connsiteY8" fmla="*/ 4951 h 10196"/>
                  <a:gd name="connsiteX9" fmla="*/ 9222 w 10000"/>
                  <a:gd name="connsiteY9" fmla="*/ 4951 h 10196"/>
                  <a:gd name="connsiteX10" fmla="*/ 9845 w 10000"/>
                  <a:gd name="connsiteY10" fmla="*/ 4951 h 10196"/>
                  <a:gd name="connsiteX11" fmla="*/ 10000 w 10000"/>
                  <a:gd name="connsiteY11" fmla="*/ 4622 h 10196"/>
                  <a:gd name="connsiteX12" fmla="*/ 9845 w 10000"/>
                  <a:gd name="connsiteY12" fmla="*/ 3639 h 10196"/>
                  <a:gd name="connsiteX13" fmla="*/ 3616 w 10000"/>
                  <a:gd name="connsiteY13" fmla="*/ 196 h 10196"/>
                  <a:gd name="connsiteX0" fmla="*/ 3616 w 10000"/>
                  <a:gd name="connsiteY0" fmla="*/ 125 h 10125"/>
                  <a:gd name="connsiteX1" fmla="*/ 36 w 10000"/>
                  <a:gd name="connsiteY1" fmla="*/ 10125 h 10125"/>
                  <a:gd name="connsiteX2" fmla="*/ 1748 w 10000"/>
                  <a:gd name="connsiteY2" fmla="*/ 8322 h 10125"/>
                  <a:gd name="connsiteX3" fmla="*/ 3306 w 10000"/>
                  <a:gd name="connsiteY3" fmla="*/ 5863 h 10125"/>
                  <a:gd name="connsiteX4" fmla="*/ 4240 w 10000"/>
                  <a:gd name="connsiteY4" fmla="*/ 4880 h 10125"/>
                  <a:gd name="connsiteX5" fmla="*/ 5018 w 10000"/>
                  <a:gd name="connsiteY5" fmla="*/ 4387 h 10125"/>
                  <a:gd name="connsiteX6" fmla="*/ 5796 w 10000"/>
                  <a:gd name="connsiteY6" fmla="*/ 4387 h 10125"/>
                  <a:gd name="connsiteX7" fmla="*/ 6730 w 10000"/>
                  <a:gd name="connsiteY7" fmla="*/ 4387 h 10125"/>
                  <a:gd name="connsiteX8" fmla="*/ 8754 w 10000"/>
                  <a:gd name="connsiteY8" fmla="*/ 4880 h 10125"/>
                  <a:gd name="connsiteX9" fmla="*/ 9222 w 10000"/>
                  <a:gd name="connsiteY9" fmla="*/ 4880 h 10125"/>
                  <a:gd name="connsiteX10" fmla="*/ 9845 w 10000"/>
                  <a:gd name="connsiteY10" fmla="*/ 4880 h 10125"/>
                  <a:gd name="connsiteX11" fmla="*/ 10000 w 10000"/>
                  <a:gd name="connsiteY11" fmla="*/ 4551 h 10125"/>
                  <a:gd name="connsiteX12" fmla="*/ 3616 w 10000"/>
                  <a:gd name="connsiteY12" fmla="*/ 125 h 10125"/>
                  <a:gd name="connsiteX0" fmla="*/ 3616 w 10000"/>
                  <a:gd name="connsiteY0" fmla="*/ 125 h 10125"/>
                  <a:gd name="connsiteX1" fmla="*/ 36 w 10000"/>
                  <a:gd name="connsiteY1" fmla="*/ 10125 h 10125"/>
                  <a:gd name="connsiteX2" fmla="*/ 1748 w 10000"/>
                  <a:gd name="connsiteY2" fmla="*/ 8322 h 10125"/>
                  <a:gd name="connsiteX3" fmla="*/ 3306 w 10000"/>
                  <a:gd name="connsiteY3" fmla="*/ 5863 h 10125"/>
                  <a:gd name="connsiteX4" fmla="*/ 4240 w 10000"/>
                  <a:gd name="connsiteY4" fmla="*/ 4880 h 10125"/>
                  <a:gd name="connsiteX5" fmla="*/ 5018 w 10000"/>
                  <a:gd name="connsiteY5" fmla="*/ 4387 h 10125"/>
                  <a:gd name="connsiteX6" fmla="*/ 5796 w 10000"/>
                  <a:gd name="connsiteY6" fmla="*/ 4387 h 10125"/>
                  <a:gd name="connsiteX7" fmla="*/ 6730 w 10000"/>
                  <a:gd name="connsiteY7" fmla="*/ 4387 h 10125"/>
                  <a:gd name="connsiteX8" fmla="*/ 8754 w 10000"/>
                  <a:gd name="connsiteY8" fmla="*/ 4880 h 10125"/>
                  <a:gd name="connsiteX9" fmla="*/ 9222 w 10000"/>
                  <a:gd name="connsiteY9" fmla="*/ 4880 h 10125"/>
                  <a:gd name="connsiteX10" fmla="*/ 10000 w 10000"/>
                  <a:gd name="connsiteY10" fmla="*/ 4551 h 10125"/>
                  <a:gd name="connsiteX11" fmla="*/ 3616 w 10000"/>
                  <a:gd name="connsiteY11" fmla="*/ 125 h 10125"/>
                  <a:gd name="connsiteX0" fmla="*/ 3616 w 9222"/>
                  <a:gd name="connsiteY0" fmla="*/ 0 h 10000"/>
                  <a:gd name="connsiteX1" fmla="*/ 36 w 9222"/>
                  <a:gd name="connsiteY1" fmla="*/ 10000 h 10000"/>
                  <a:gd name="connsiteX2" fmla="*/ 1748 w 9222"/>
                  <a:gd name="connsiteY2" fmla="*/ 8197 h 10000"/>
                  <a:gd name="connsiteX3" fmla="*/ 3306 w 9222"/>
                  <a:gd name="connsiteY3" fmla="*/ 5738 h 10000"/>
                  <a:gd name="connsiteX4" fmla="*/ 4240 w 9222"/>
                  <a:gd name="connsiteY4" fmla="*/ 4755 h 10000"/>
                  <a:gd name="connsiteX5" fmla="*/ 5018 w 9222"/>
                  <a:gd name="connsiteY5" fmla="*/ 4262 h 10000"/>
                  <a:gd name="connsiteX6" fmla="*/ 5796 w 9222"/>
                  <a:gd name="connsiteY6" fmla="*/ 4262 h 10000"/>
                  <a:gd name="connsiteX7" fmla="*/ 6730 w 9222"/>
                  <a:gd name="connsiteY7" fmla="*/ 4262 h 10000"/>
                  <a:gd name="connsiteX8" fmla="*/ 8754 w 9222"/>
                  <a:gd name="connsiteY8" fmla="*/ 4755 h 10000"/>
                  <a:gd name="connsiteX9" fmla="*/ 9222 w 9222"/>
                  <a:gd name="connsiteY9" fmla="*/ 4755 h 10000"/>
                  <a:gd name="connsiteX10" fmla="*/ 3616 w 9222"/>
                  <a:gd name="connsiteY10" fmla="*/ 0 h 10000"/>
                  <a:gd name="connsiteX0" fmla="*/ 3921 w 10647"/>
                  <a:gd name="connsiteY0" fmla="*/ 0 h 10000"/>
                  <a:gd name="connsiteX1" fmla="*/ 39 w 10647"/>
                  <a:gd name="connsiteY1" fmla="*/ 10000 h 10000"/>
                  <a:gd name="connsiteX2" fmla="*/ 1895 w 10647"/>
                  <a:gd name="connsiteY2" fmla="*/ 8197 h 10000"/>
                  <a:gd name="connsiteX3" fmla="*/ 3585 w 10647"/>
                  <a:gd name="connsiteY3" fmla="*/ 5738 h 10000"/>
                  <a:gd name="connsiteX4" fmla="*/ 4598 w 10647"/>
                  <a:gd name="connsiteY4" fmla="*/ 4755 h 10000"/>
                  <a:gd name="connsiteX5" fmla="*/ 5441 w 10647"/>
                  <a:gd name="connsiteY5" fmla="*/ 4262 h 10000"/>
                  <a:gd name="connsiteX6" fmla="*/ 6285 w 10647"/>
                  <a:gd name="connsiteY6" fmla="*/ 4262 h 10000"/>
                  <a:gd name="connsiteX7" fmla="*/ 7298 w 10647"/>
                  <a:gd name="connsiteY7" fmla="*/ 4262 h 10000"/>
                  <a:gd name="connsiteX8" fmla="*/ 9493 w 10647"/>
                  <a:gd name="connsiteY8" fmla="*/ 4755 h 10000"/>
                  <a:gd name="connsiteX9" fmla="*/ 10647 w 10647"/>
                  <a:gd name="connsiteY9" fmla="*/ 4027 h 10000"/>
                  <a:gd name="connsiteX10" fmla="*/ 3921 w 10647"/>
                  <a:gd name="connsiteY10" fmla="*/ 0 h 10000"/>
                  <a:gd name="connsiteX0" fmla="*/ 3921 w 10647"/>
                  <a:gd name="connsiteY0" fmla="*/ 0 h 10000"/>
                  <a:gd name="connsiteX1" fmla="*/ 39 w 10647"/>
                  <a:gd name="connsiteY1" fmla="*/ 10000 h 10000"/>
                  <a:gd name="connsiteX2" fmla="*/ 1895 w 10647"/>
                  <a:gd name="connsiteY2" fmla="*/ 8197 h 10000"/>
                  <a:gd name="connsiteX3" fmla="*/ 3585 w 10647"/>
                  <a:gd name="connsiteY3" fmla="*/ 5738 h 10000"/>
                  <a:gd name="connsiteX4" fmla="*/ 4598 w 10647"/>
                  <a:gd name="connsiteY4" fmla="*/ 4755 h 10000"/>
                  <a:gd name="connsiteX5" fmla="*/ 5441 w 10647"/>
                  <a:gd name="connsiteY5" fmla="*/ 4262 h 10000"/>
                  <a:gd name="connsiteX6" fmla="*/ 6285 w 10647"/>
                  <a:gd name="connsiteY6" fmla="*/ 4262 h 10000"/>
                  <a:gd name="connsiteX7" fmla="*/ 7298 w 10647"/>
                  <a:gd name="connsiteY7" fmla="*/ 4262 h 10000"/>
                  <a:gd name="connsiteX8" fmla="*/ 9493 w 10647"/>
                  <a:gd name="connsiteY8" fmla="*/ 4755 h 10000"/>
                  <a:gd name="connsiteX9" fmla="*/ 10647 w 10647"/>
                  <a:gd name="connsiteY9" fmla="*/ 4027 h 10000"/>
                  <a:gd name="connsiteX10" fmla="*/ 3921 w 10647"/>
                  <a:gd name="connsiteY10" fmla="*/ 0 h 10000"/>
                  <a:gd name="connsiteX0" fmla="*/ 3921 w 10647"/>
                  <a:gd name="connsiteY0" fmla="*/ 268 h 10268"/>
                  <a:gd name="connsiteX1" fmla="*/ 39 w 10647"/>
                  <a:gd name="connsiteY1" fmla="*/ 10268 h 10268"/>
                  <a:gd name="connsiteX2" fmla="*/ 1895 w 10647"/>
                  <a:gd name="connsiteY2" fmla="*/ 8465 h 10268"/>
                  <a:gd name="connsiteX3" fmla="*/ 3585 w 10647"/>
                  <a:gd name="connsiteY3" fmla="*/ 6006 h 10268"/>
                  <a:gd name="connsiteX4" fmla="*/ 4598 w 10647"/>
                  <a:gd name="connsiteY4" fmla="*/ 5023 h 10268"/>
                  <a:gd name="connsiteX5" fmla="*/ 5441 w 10647"/>
                  <a:gd name="connsiteY5" fmla="*/ 4530 h 10268"/>
                  <a:gd name="connsiteX6" fmla="*/ 6285 w 10647"/>
                  <a:gd name="connsiteY6" fmla="*/ 4530 h 10268"/>
                  <a:gd name="connsiteX7" fmla="*/ 7298 w 10647"/>
                  <a:gd name="connsiteY7" fmla="*/ 4530 h 10268"/>
                  <a:gd name="connsiteX8" fmla="*/ 9493 w 10647"/>
                  <a:gd name="connsiteY8" fmla="*/ 5023 h 10268"/>
                  <a:gd name="connsiteX9" fmla="*/ 10647 w 10647"/>
                  <a:gd name="connsiteY9" fmla="*/ 4295 h 10268"/>
                  <a:gd name="connsiteX10" fmla="*/ 3921 w 10647"/>
                  <a:gd name="connsiteY10" fmla="*/ 268 h 10268"/>
                  <a:gd name="connsiteX0" fmla="*/ 3921 w 10647"/>
                  <a:gd name="connsiteY0" fmla="*/ 268 h 10268"/>
                  <a:gd name="connsiteX1" fmla="*/ 39 w 10647"/>
                  <a:gd name="connsiteY1" fmla="*/ 10268 h 10268"/>
                  <a:gd name="connsiteX2" fmla="*/ 1895 w 10647"/>
                  <a:gd name="connsiteY2" fmla="*/ 8465 h 10268"/>
                  <a:gd name="connsiteX3" fmla="*/ 3585 w 10647"/>
                  <a:gd name="connsiteY3" fmla="*/ 6006 h 10268"/>
                  <a:gd name="connsiteX4" fmla="*/ 4598 w 10647"/>
                  <a:gd name="connsiteY4" fmla="*/ 5023 h 10268"/>
                  <a:gd name="connsiteX5" fmla="*/ 5441 w 10647"/>
                  <a:gd name="connsiteY5" fmla="*/ 4530 h 10268"/>
                  <a:gd name="connsiteX6" fmla="*/ 7298 w 10647"/>
                  <a:gd name="connsiteY6" fmla="*/ 4530 h 10268"/>
                  <a:gd name="connsiteX7" fmla="*/ 9493 w 10647"/>
                  <a:gd name="connsiteY7" fmla="*/ 5023 h 10268"/>
                  <a:gd name="connsiteX8" fmla="*/ 10647 w 10647"/>
                  <a:gd name="connsiteY8" fmla="*/ 4295 h 10268"/>
                  <a:gd name="connsiteX9" fmla="*/ 3921 w 10647"/>
                  <a:gd name="connsiteY9" fmla="*/ 268 h 10268"/>
                  <a:gd name="connsiteX0" fmla="*/ 3921 w 10647"/>
                  <a:gd name="connsiteY0" fmla="*/ 268 h 10268"/>
                  <a:gd name="connsiteX1" fmla="*/ 39 w 10647"/>
                  <a:gd name="connsiteY1" fmla="*/ 10268 h 10268"/>
                  <a:gd name="connsiteX2" fmla="*/ 1895 w 10647"/>
                  <a:gd name="connsiteY2" fmla="*/ 8465 h 10268"/>
                  <a:gd name="connsiteX3" fmla="*/ 3585 w 10647"/>
                  <a:gd name="connsiteY3" fmla="*/ 6006 h 10268"/>
                  <a:gd name="connsiteX4" fmla="*/ 4598 w 10647"/>
                  <a:gd name="connsiteY4" fmla="*/ 5023 h 10268"/>
                  <a:gd name="connsiteX5" fmla="*/ 5441 w 10647"/>
                  <a:gd name="connsiteY5" fmla="*/ 4530 h 10268"/>
                  <a:gd name="connsiteX6" fmla="*/ 9493 w 10647"/>
                  <a:gd name="connsiteY6" fmla="*/ 5023 h 10268"/>
                  <a:gd name="connsiteX7" fmla="*/ 10647 w 10647"/>
                  <a:gd name="connsiteY7" fmla="*/ 4295 h 10268"/>
                  <a:gd name="connsiteX8" fmla="*/ 3921 w 10647"/>
                  <a:gd name="connsiteY8" fmla="*/ 268 h 10268"/>
                  <a:gd name="connsiteX0" fmla="*/ 3921 w 10647"/>
                  <a:gd name="connsiteY0" fmla="*/ 268 h 10268"/>
                  <a:gd name="connsiteX1" fmla="*/ 39 w 10647"/>
                  <a:gd name="connsiteY1" fmla="*/ 10268 h 10268"/>
                  <a:gd name="connsiteX2" fmla="*/ 1895 w 10647"/>
                  <a:gd name="connsiteY2" fmla="*/ 8465 h 10268"/>
                  <a:gd name="connsiteX3" fmla="*/ 3585 w 10647"/>
                  <a:gd name="connsiteY3" fmla="*/ 6006 h 10268"/>
                  <a:gd name="connsiteX4" fmla="*/ 4598 w 10647"/>
                  <a:gd name="connsiteY4" fmla="*/ 5023 h 10268"/>
                  <a:gd name="connsiteX5" fmla="*/ 5441 w 10647"/>
                  <a:gd name="connsiteY5" fmla="*/ 4530 h 10268"/>
                  <a:gd name="connsiteX6" fmla="*/ 10647 w 10647"/>
                  <a:gd name="connsiteY6" fmla="*/ 4295 h 10268"/>
                  <a:gd name="connsiteX7" fmla="*/ 3921 w 10647"/>
                  <a:gd name="connsiteY7" fmla="*/ 268 h 10268"/>
                  <a:gd name="connsiteX0" fmla="*/ 3921 w 10647"/>
                  <a:gd name="connsiteY0" fmla="*/ 268 h 10268"/>
                  <a:gd name="connsiteX1" fmla="*/ 39 w 10647"/>
                  <a:gd name="connsiteY1" fmla="*/ 10268 h 10268"/>
                  <a:gd name="connsiteX2" fmla="*/ 1895 w 10647"/>
                  <a:gd name="connsiteY2" fmla="*/ 8465 h 10268"/>
                  <a:gd name="connsiteX3" fmla="*/ 3585 w 10647"/>
                  <a:gd name="connsiteY3" fmla="*/ 6006 h 10268"/>
                  <a:gd name="connsiteX4" fmla="*/ 4598 w 10647"/>
                  <a:gd name="connsiteY4" fmla="*/ 5023 h 10268"/>
                  <a:gd name="connsiteX5" fmla="*/ 10647 w 10647"/>
                  <a:gd name="connsiteY5" fmla="*/ 4295 h 10268"/>
                  <a:gd name="connsiteX6" fmla="*/ 3921 w 10647"/>
                  <a:gd name="connsiteY6" fmla="*/ 268 h 10268"/>
                  <a:gd name="connsiteX0" fmla="*/ 3921 w 10647"/>
                  <a:gd name="connsiteY0" fmla="*/ 268 h 10268"/>
                  <a:gd name="connsiteX1" fmla="*/ 39 w 10647"/>
                  <a:gd name="connsiteY1" fmla="*/ 10268 h 10268"/>
                  <a:gd name="connsiteX2" fmla="*/ 1895 w 10647"/>
                  <a:gd name="connsiteY2" fmla="*/ 8465 h 10268"/>
                  <a:gd name="connsiteX3" fmla="*/ 3585 w 10647"/>
                  <a:gd name="connsiteY3" fmla="*/ 6006 h 10268"/>
                  <a:gd name="connsiteX4" fmla="*/ 10647 w 10647"/>
                  <a:gd name="connsiteY4" fmla="*/ 4295 h 10268"/>
                  <a:gd name="connsiteX5" fmla="*/ 3921 w 10647"/>
                  <a:gd name="connsiteY5" fmla="*/ 268 h 10268"/>
                  <a:gd name="connsiteX0" fmla="*/ 3921 w 10647"/>
                  <a:gd name="connsiteY0" fmla="*/ 268 h 10268"/>
                  <a:gd name="connsiteX1" fmla="*/ 39 w 10647"/>
                  <a:gd name="connsiteY1" fmla="*/ 10268 h 10268"/>
                  <a:gd name="connsiteX2" fmla="*/ 1895 w 10647"/>
                  <a:gd name="connsiteY2" fmla="*/ 8465 h 10268"/>
                  <a:gd name="connsiteX3" fmla="*/ 10647 w 10647"/>
                  <a:gd name="connsiteY3" fmla="*/ 4295 h 10268"/>
                  <a:gd name="connsiteX4" fmla="*/ 3921 w 10647"/>
                  <a:gd name="connsiteY4" fmla="*/ 268 h 10268"/>
                  <a:gd name="connsiteX0" fmla="*/ 3921 w 10647"/>
                  <a:gd name="connsiteY0" fmla="*/ 268 h 10268"/>
                  <a:gd name="connsiteX1" fmla="*/ 39 w 10647"/>
                  <a:gd name="connsiteY1" fmla="*/ 10268 h 10268"/>
                  <a:gd name="connsiteX2" fmla="*/ 10647 w 10647"/>
                  <a:gd name="connsiteY2" fmla="*/ 4295 h 10268"/>
                  <a:gd name="connsiteX3" fmla="*/ 3921 w 10647"/>
                  <a:gd name="connsiteY3" fmla="*/ 268 h 10268"/>
                  <a:gd name="connsiteX0" fmla="*/ 3921 w 10647"/>
                  <a:gd name="connsiteY0" fmla="*/ 268 h 10268"/>
                  <a:gd name="connsiteX1" fmla="*/ 39 w 10647"/>
                  <a:gd name="connsiteY1" fmla="*/ 10268 h 10268"/>
                  <a:gd name="connsiteX2" fmla="*/ 10647 w 10647"/>
                  <a:gd name="connsiteY2" fmla="*/ 4295 h 10268"/>
                  <a:gd name="connsiteX3" fmla="*/ 3921 w 10647"/>
                  <a:gd name="connsiteY3" fmla="*/ 268 h 10268"/>
                  <a:gd name="connsiteX0" fmla="*/ 3921 w 10647"/>
                  <a:gd name="connsiteY0" fmla="*/ 268 h 10268"/>
                  <a:gd name="connsiteX1" fmla="*/ 39 w 10647"/>
                  <a:gd name="connsiteY1" fmla="*/ 10268 h 10268"/>
                  <a:gd name="connsiteX2" fmla="*/ 10647 w 10647"/>
                  <a:gd name="connsiteY2" fmla="*/ 4295 h 10268"/>
                  <a:gd name="connsiteX3" fmla="*/ 3921 w 10647"/>
                  <a:gd name="connsiteY3" fmla="*/ 268 h 10268"/>
                  <a:gd name="connsiteX0" fmla="*/ 3996 w 10647"/>
                  <a:gd name="connsiteY0" fmla="*/ 344 h 10088"/>
                  <a:gd name="connsiteX1" fmla="*/ 39 w 10647"/>
                  <a:gd name="connsiteY1" fmla="*/ 10088 h 10088"/>
                  <a:gd name="connsiteX2" fmla="*/ 10647 w 10647"/>
                  <a:gd name="connsiteY2" fmla="*/ 4115 h 10088"/>
                  <a:gd name="connsiteX3" fmla="*/ 3996 w 10647"/>
                  <a:gd name="connsiteY3" fmla="*/ 344 h 10088"/>
                  <a:gd name="connsiteX0" fmla="*/ 3996 w 10647"/>
                  <a:gd name="connsiteY0" fmla="*/ 561 h 10305"/>
                  <a:gd name="connsiteX1" fmla="*/ 39 w 10647"/>
                  <a:gd name="connsiteY1" fmla="*/ 10305 h 10305"/>
                  <a:gd name="connsiteX2" fmla="*/ 10647 w 10647"/>
                  <a:gd name="connsiteY2" fmla="*/ 4332 h 10305"/>
                  <a:gd name="connsiteX3" fmla="*/ 3996 w 10647"/>
                  <a:gd name="connsiteY3" fmla="*/ 561 h 10305"/>
                  <a:gd name="connsiteX0" fmla="*/ 3989 w 10640"/>
                  <a:gd name="connsiteY0" fmla="*/ 561 h 10305"/>
                  <a:gd name="connsiteX1" fmla="*/ 32 w 10640"/>
                  <a:gd name="connsiteY1" fmla="*/ 10305 h 10305"/>
                  <a:gd name="connsiteX2" fmla="*/ 10640 w 10640"/>
                  <a:gd name="connsiteY2" fmla="*/ 4332 h 10305"/>
                  <a:gd name="connsiteX3" fmla="*/ 3989 w 10640"/>
                  <a:gd name="connsiteY3" fmla="*/ 561 h 10305"/>
                </a:gdLst>
                <a:ahLst/>
                <a:cxnLst>
                  <a:cxn ang="0">
                    <a:pos x="connsiteX0" y="connsiteY0"/>
                  </a:cxn>
                  <a:cxn ang="0">
                    <a:pos x="connsiteX1" y="connsiteY1"/>
                  </a:cxn>
                  <a:cxn ang="0">
                    <a:pos x="connsiteX2" y="connsiteY2"/>
                  </a:cxn>
                  <a:cxn ang="0">
                    <a:pos x="connsiteX3" y="connsiteY3"/>
                  </a:cxn>
                </a:cxnLst>
                <a:rect l="l" t="t" r="r" b="b"/>
                <a:pathLst>
                  <a:path w="10640" h="10305">
                    <a:moveTo>
                      <a:pt x="3989" y="561"/>
                    </a:moveTo>
                    <a:cubicBezTo>
                      <a:pt x="2136" y="1974"/>
                      <a:pt x="-305" y="3823"/>
                      <a:pt x="32" y="10305"/>
                    </a:cubicBezTo>
                    <a:cubicBezTo>
                      <a:pt x="5111" y="1817"/>
                      <a:pt x="7001" y="4002"/>
                      <a:pt x="10640" y="4332"/>
                    </a:cubicBezTo>
                    <a:cubicBezTo>
                      <a:pt x="8776" y="-1119"/>
                      <a:pt x="6202" y="-161"/>
                      <a:pt x="3989" y="561"/>
                    </a:cubicBezTo>
                    <a:close/>
                  </a:path>
                </a:pathLst>
              </a:custGeom>
              <a:solidFill>
                <a:sysClr val="windowText" lastClr="000000"/>
              </a:soli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a:ea typeface="ＭＳ Ｐゴシック"/>
                  <a:cs typeface="+mn-cs"/>
                </a:endParaRPr>
              </a:p>
            </p:txBody>
          </p:sp>
          <p:sp>
            <p:nvSpPr>
              <p:cNvPr id="27" name="Freeform 69"/>
              <p:cNvSpPr>
                <a:spLocks/>
              </p:cNvSpPr>
              <p:nvPr/>
            </p:nvSpPr>
            <p:spPr bwMode="auto">
              <a:xfrm rot="941617">
                <a:off x="730540" y="5054133"/>
                <a:ext cx="589736" cy="365200"/>
              </a:xfrm>
              <a:custGeom>
                <a:avLst/>
                <a:gdLst>
                  <a:gd name="T0" fmla="*/ 2147483646 w 94"/>
                  <a:gd name="T1" fmla="*/ 0 h 48"/>
                  <a:gd name="T2" fmla="*/ 2147483646 w 94"/>
                  <a:gd name="T3" fmla="*/ 0 h 48"/>
                  <a:gd name="T4" fmla="*/ 2147483646 w 94"/>
                  <a:gd name="T5" fmla="*/ 2147483646 h 48"/>
                  <a:gd name="T6" fmla="*/ 2147483646 w 94"/>
                  <a:gd name="T7" fmla="*/ 2147483646 h 48"/>
                  <a:gd name="T8" fmla="*/ 2147483646 w 94"/>
                  <a:gd name="T9" fmla="*/ 2147483646 h 48"/>
                  <a:gd name="T10" fmla="*/ 2147483646 w 94"/>
                  <a:gd name="T11" fmla="*/ 2147483646 h 48"/>
                  <a:gd name="T12" fmla="*/ 2147483646 w 94"/>
                  <a:gd name="T13" fmla="*/ 2147483646 h 48"/>
                  <a:gd name="T14" fmla="*/ 2147483646 w 94"/>
                  <a:gd name="T15" fmla="*/ 2147483646 h 48"/>
                  <a:gd name="T16" fmla="*/ 2147483646 w 94"/>
                  <a:gd name="T17" fmla="*/ 2147483646 h 48"/>
                  <a:gd name="T18" fmla="*/ 2147483646 w 94"/>
                  <a:gd name="T19" fmla="*/ 2147483646 h 48"/>
                  <a:gd name="T20" fmla="*/ 2147483646 w 94"/>
                  <a:gd name="T21" fmla="*/ 2147483646 h 48"/>
                  <a:gd name="T22" fmla="*/ 2147483646 w 94"/>
                  <a:gd name="T23" fmla="*/ 2147483646 h 48"/>
                  <a:gd name="T24" fmla="*/ 2147483646 w 94"/>
                  <a:gd name="T25" fmla="*/ 2147483646 h 48"/>
                  <a:gd name="T26" fmla="*/ 2147483646 w 94"/>
                  <a:gd name="T27" fmla="*/ 2147483646 h 48"/>
                  <a:gd name="T28" fmla="*/ 2147483646 w 94"/>
                  <a:gd name="T29" fmla="*/ 2147483646 h 48"/>
                  <a:gd name="T30" fmla="*/ 0 w 94"/>
                  <a:gd name="T31" fmla="*/ 2147483646 h 48"/>
                  <a:gd name="T32" fmla="*/ 0 w 94"/>
                  <a:gd name="T33" fmla="*/ 2147483646 h 48"/>
                  <a:gd name="T34" fmla="*/ 2147483646 w 94"/>
                  <a:gd name="T35" fmla="*/ 2147483646 h 48"/>
                  <a:gd name="T36" fmla="*/ 2147483646 w 94"/>
                  <a:gd name="T37" fmla="*/ 2147483646 h 48"/>
                  <a:gd name="T38" fmla="*/ 2147483646 w 94"/>
                  <a:gd name="T39" fmla="*/ 2147483646 h 48"/>
                  <a:gd name="T40" fmla="*/ 2147483646 w 94"/>
                  <a:gd name="T41" fmla="*/ 2147483646 h 48"/>
                  <a:gd name="T42" fmla="*/ 2147483646 w 94"/>
                  <a:gd name="T43" fmla="*/ 2147483646 h 48"/>
                  <a:gd name="T44" fmla="*/ 2147483646 w 94"/>
                  <a:gd name="T45" fmla="*/ 2147483646 h 48"/>
                  <a:gd name="T46" fmla="*/ 2147483646 w 94"/>
                  <a:gd name="T47" fmla="*/ 2147483646 h 48"/>
                  <a:gd name="T48" fmla="*/ 2147483646 w 94"/>
                  <a:gd name="T49" fmla="*/ 2147483646 h 48"/>
                  <a:gd name="T50" fmla="*/ 2147483646 w 94"/>
                  <a:gd name="T51" fmla="*/ 2147483646 h 48"/>
                  <a:gd name="T52" fmla="*/ 2147483646 w 94"/>
                  <a:gd name="T53" fmla="*/ 2147483646 h 48"/>
                  <a:gd name="T54" fmla="*/ 2147483646 w 94"/>
                  <a:gd name="T55" fmla="*/ 2147483646 h 48"/>
                  <a:gd name="T56" fmla="*/ 2147483646 w 94"/>
                  <a:gd name="T57" fmla="*/ 2147483646 h 48"/>
                  <a:gd name="T58" fmla="*/ 2147483646 w 94"/>
                  <a:gd name="T59" fmla="*/ 2147483646 h 48"/>
                  <a:gd name="T60" fmla="*/ 2147483646 w 94"/>
                  <a:gd name="T61" fmla="*/ 2147483646 h 48"/>
                  <a:gd name="T62" fmla="*/ 2147483646 w 94"/>
                  <a:gd name="T63" fmla="*/ 2147483646 h 48"/>
                  <a:gd name="T64" fmla="*/ 2147483646 w 94"/>
                  <a:gd name="T65" fmla="*/ 2147483646 h 48"/>
                  <a:gd name="T66" fmla="*/ 2147483646 w 94"/>
                  <a:gd name="T67" fmla="*/ 0 h 4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connsiteX0" fmla="*/ 9894 w 10000"/>
                  <a:gd name="connsiteY0" fmla="*/ 0 h 10000"/>
                  <a:gd name="connsiteX1" fmla="*/ 9681 w 10000"/>
                  <a:gd name="connsiteY1" fmla="*/ 0 h 10000"/>
                  <a:gd name="connsiteX2" fmla="*/ 9468 w 10000"/>
                  <a:gd name="connsiteY2" fmla="*/ 625 h 10000"/>
                  <a:gd name="connsiteX3" fmla="*/ 9149 w 10000"/>
                  <a:gd name="connsiteY3" fmla="*/ 1250 h 10000"/>
                  <a:gd name="connsiteX4" fmla="*/ 8830 w 10000"/>
                  <a:gd name="connsiteY4" fmla="*/ 2708 h 10000"/>
                  <a:gd name="connsiteX5" fmla="*/ 8511 w 10000"/>
                  <a:gd name="connsiteY5" fmla="*/ 3542 h 10000"/>
                  <a:gd name="connsiteX6" fmla="*/ 7766 w 10000"/>
                  <a:gd name="connsiteY6" fmla="*/ 5000 h 10000"/>
                  <a:gd name="connsiteX7" fmla="*/ 6915 w 10000"/>
                  <a:gd name="connsiteY7" fmla="*/ 6250 h 10000"/>
                  <a:gd name="connsiteX8" fmla="*/ 5745 w 10000"/>
                  <a:gd name="connsiteY8" fmla="*/ 6875 h 10000"/>
                  <a:gd name="connsiteX9" fmla="*/ 4574 w 10000"/>
                  <a:gd name="connsiteY9" fmla="*/ 7708 h 10000"/>
                  <a:gd name="connsiteX10" fmla="*/ 3404 w 10000"/>
                  <a:gd name="connsiteY10" fmla="*/ 7708 h 10000"/>
                  <a:gd name="connsiteX11" fmla="*/ 1489 w 10000"/>
                  <a:gd name="connsiteY11" fmla="*/ 6667 h 10000"/>
                  <a:gd name="connsiteX12" fmla="*/ 532 w 10000"/>
                  <a:gd name="connsiteY12" fmla="*/ 5625 h 10000"/>
                  <a:gd name="connsiteX13" fmla="*/ 106 w 10000"/>
                  <a:gd name="connsiteY13" fmla="*/ 5625 h 10000"/>
                  <a:gd name="connsiteX14" fmla="*/ 0 w 10000"/>
                  <a:gd name="connsiteY14" fmla="*/ 5625 h 10000"/>
                  <a:gd name="connsiteX15" fmla="*/ 106 w 10000"/>
                  <a:gd name="connsiteY15" fmla="*/ 6250 h 10000"/>
                  <a:gd name="connsiteX16" fmla="*/ 532 w 10000"/>
                  <a:gd name="connsiteY16" fmla="*/ 7292 h 10000"/>
                  <a:gd name="connsiteX17" fmla="*/ 957 w 10000"/>
                  <a:gd name="connsiteY17" fmla="*/ 7917 h 10000"/>
                  <a:gd name="connsiteX18" fmla="*/ 1702 w 10000"/>
                  <a:gd name="connsiteY18" fmla="*/ 8958 h 10000"/>
                  <a:gd name="connsiteX19" fmla="*/ 2553 w 10000"/>
                  <a:gd name="connsiteY19" fmla="*/ 9583 h 10000"/>
                  <a:gd name="connsiteX20" fmla="*/ 3511 w 10000"/>
                  <a:gd name="connsiteY20" fmla="*/ 10000 h 10000"/>
                  <a:gd name="connsiteX21" fmla="*/ 4894 w 10000"/>
                  <a:gd name="connsiteY21" fmla="*/ 10000 h 10000"/>
                  <a:gd name="connsiteX22" fmla="*/ 6064 w 10000"/>
                  <a:gd name="connsiteY22" fmla="*/ 9583 h 10000"/>
                  <a:gd name="connsiteX23" fmla="*/ 7340 w 10000"/>
                  <a:gd name="connsiteY23" fmla="*/ 8542 h 10000"/>
                  <a:gd name="connsiteX24" fmla="*/ 8191 w 10000"/>
                  <a:gd name="connsiteY24" fmla="*/ 7292 h 10000"/>
                  <a:gd name="connsiteX25" fmla="*/ 9043 w 10000"/>
                  <a:gd name="connsiteY25" fmla="*/ 5625 h 10000"/>
                  <a:gd name="connsiteX26" fmla="*/ 9468 w 10000"/>
                  <a:gd name="connsiteY26" fmla="*/ 4375 h 10000"/>
                  <a:gd name="connsiteX27" fmla="*/ 9681 w 10000"/>
                  <a:gd name="connsiteY27" fmla="*/ 2708 h 10000"/>
                  <a:gd name="connsiteX28" fmla="*/ 10000 w 10000"/>
                  <a:gd name="connsiteY28" fmla="*/ 625 h 10000"/>
                  <a:gd name="connsiteX29" fmla="*/ 9894 w 10000"/>
                  <a:gd name="connsiteY29" fmla="*/ 0 h 10000"/>
                  <a:gd name="connsiteX0" fmla="*/ 10000 w 10000"/>
                  <a:gd name="connsiteY0" fmla="*/ 625 h 10000"/>
                  <a:gd name="connsiteX1" fmla="*/ 9681 w 10000"/>
                  <a:gd name="connsiteY1" fmla="*/ 0 h 10000"/>
                  <a:gd name="connsiteX2" fmla="*/ 9468 w 10000"/>
                  <a:gd name="connsiteY2" fmla="*/ 625 h 10000"/>
                  <a:gd name="connsiteX3" fmla="*/ 9149 w 10000"/>
                  <a:gd name="connsiteY3" fmla="*/ 1250 h 10000"/>
                  <a:gd name="connsiteX4" fmla="*/ 8830 w 10000"/>
                  <a:gd name="connsiteY4" fmla="*/ 2708 h 10000"/>
                  <a:gd name="connsiteX5" fmla="*/ 8511 w 10000"/>
                  <a:gd name="connsiteY5" fmla="*/ 3542 h 10000"/>
                  <a:gd name="connsiteX6" fmla="*/ 7766 w 10000"/>
                  <a:gd name="connsiteY6" fmla="*/ 5000 h 10000"/>
                  <a:gd name="connsiteX7" fmla="*/ 6915 w 10000"/>
                  <a:gd name="connsiteY7" fmla="*/ 6250 h 10000"/>
                  <a:gd name="connsiteX8" fmla="*/ 5745 w 10000"/>
                  <a:gd name="connsiteY8" fmla="*/ 6875 h 10000"/>
                  <a:gd name="connsiteX9" fmla="*/ 4574 w 10000"/>
                  <a:gd name="connsiteY9" fmla="*/ 7708 h 10000"/>
                  <a:gd name="connsiteX10" fmla="*/ 3404 w 10000"/>
                  <a:gd name="connsiteY10" fmla="*/ 7708 h 10000"/>
                  <a:gd name="connsiteX11" fmla="*/ 1489 w 10000"/>
                  <a:gd name="connsiteY11" fmla="*/ 6667 h 10000"/>
                  <a:gd name="connsiteX12" fmla="*/ 532 w 10000"/>
                  <a:gd name="connsiteY12" fmla="*/ 5625 h 10000"/>
                  <a:gd name="connsiteX13" fmla="*/ 106 w 10000"/>
                  <a:gd name="connsiteY13" fmla="*/ 5625 h 10000"/>
                  <a:gd name="connsiteX14" fmla="*/ 0 w 10000"/>
                  <a:gd name="connsiteY14" fmla="*/ 5625 h 10000"/>
                  <a:gd name="connsiteX15" fmla="*/ 106 w 10000"/>
                  <a:gd name="connsiteY15" fmla="*/ 6250 h 10000"/>
                  <a:gd name="connsiteX16" fmla="*/ 532 w 10000"/>
                  <a:gd name="connsiteY16" fmla="*/ 7292 h 10000"/>
                  <a:gd name="connsiteX17" fmla="*/ 957 w 10000"/>
                  <a:gd name="connsiteY17" fmla="*/ 7917 h 10000"/>
                  <a:gd name="connsiteX18" fmla="*/ 1702 w 10000"/>
                  <a:gd name="connsiteY18" fmla="*/ 8958 h 10000"/>
                  <a:gd name="connsiteX19" fmla="*/ 2553 w 10000"/>
                  <a:gd name="connsiteY19" fmla="*/ 9583 h 10000"/>
                  <a:gd name="connsiteX20" fmla="*/ 3511 w 10000"/>
                  <a:gd name="connsiteY20" fmla="*/ 10000 h 10000"/>
                  <a:gd name="connsiteX21" fmla="*/ 4894 w 10000"/>
                  <a:gd name="connsiteY21" fmla="*/ 10000 h 10000"/>
                  <a:gd name="connsiteX22" fmla="*/ 6064 w 10000"/>
                  <a:gd name="connsiteY22" fmla="*/ 9583 h 10000"/>
                  <a:gd name="connsiteX23" fmla="*/ 7340 w 10000"/>
                  <a:gd name="connsiteY23" fmla="*/ 8542 h 10000"/>
                  <a:gd name="connsiteX24" fmla="*/ 8191 w 10000"/>
                  <a:gd name="connsiteY24" fmla="*/ 7292 h 10000"/>
                  <a:gd name="connsiteX25" fmla="*/ 9043 w 10000"/>
                  <a:gd name="connsiteY25" fmla="*/ 5625 h 10000"/>
                  <a:gd name="connsiteX26" fmla="*/ 9468 w 10000"/>
                  <a:gd name="connsiteY26" fmla="*/ 4375 h 10000"/>
                  <a:gd name="connsiteX27" fmla="*/ 9681 w 10000"/>
                  <a:gd name="connsiteY27" fmla="*/ 2708 h 10000"/>
                  <a:gd name="connsiteX28" fmla="*/ 10000 w 10000"/>
                  <a:gd name="connsiteY28" fmla="*/ 625 h 10000"/>
                  <a:gd name="connsiteX0" fmla="*/ 9681 w 9707"/>
                  <a:gd name="connsiteY0" fmla="*/ 2708 h 10000"/>
                  <a:gd name="connsiteX1" fmla="*/ 9681 w 9707"/>
                  <a:gd name="connsiteY1" fmla="*/ 0 h 10000"/>
                  <a:gd name="connsiteX2" fmla="*/ 9468 w 9707"/>
                  <a:gd name="connsiteY2" fmla="*/ 625 h 10000"/>
                  <a:gd name="connsiteX3" fmla="*/ 9149 w 9707"/>
                  <a:gd name="connsiteY3" fmla="*/ 1250 h 10000"/>
                  <a:gd name="connsiteX4" fmla="*/ 8830 w 9707"/>
                  <a:gd name="connsiteY4" fmla="*/ 2708 h 10000"/>
                  <a:gd name="connsiteX5" fmla="*/ 8511 w 9707"/>
                  <a:gd name="connsiteY5" fmla="*/ 3542 h 10000"/>
                  <a:gd name="connsiteX6" fmla="*/ 7766 w 9707"/>
                  <a:gd name="connsiteY6" fmla="*/ 5000 h 10000"/>
                  <a:gd name="connsiteX7" fmla="*/ 6915 w 9707"/>
                  <a:gd name="connsiteY7" fmla="*/ 6250 h 10000"/>
                  <a:gd name="connsiteX8" fmla="*/ 5745 w 9707"/>
                  <a:gd name="connsiteY8" fmla="*/ 6875 h 10000"/>
                  <a:gd name="connsiteX9" fmla="*/ 4574 w 9707"/>
                  <a:gd name="connsiteY9" fmla="*/ 7708 h 10000"/>
                  <a:gd name="connsiteX10" fmla="*/ 3404 w 9707"/>
                  <a:gd name="connsiteY10" fmla="*/ 7708 h 10000"/>
                  <a:gd name="connsiteX11" fmla="*/ 1489 w 9707"/>
                  <a:gd name="connsiteY11" fmla="*/ 6667 h 10000"/>
                  <a:gd name="connsiteX12" fmla="*/ 532 w 9707"/>
                  <a:gd name="connsiteY12" fmla="*/ 5625 h 10000"/>
                  <a:gd name="connsiteX13" fmla="*/ 106 w 9707"/>
                  <a:gd name="connsiteY13" fmla="*/ 5625 h 10000"/>
                  <a:gd name="connsiteX14" fmla="*/ 0 w 9707"/>
                  <a:gd name="connsiteY14" fmla="*/ 5625 h 10000"/>
                  <a:gd name="connsiteX15" fmla="*/ 106 w 9707"/>
                  <a:gd name="connsiteY15" fmla="*/ 6250 h 10000"/>
                  <a:gd name="connsiteX16" fmla="*/ 532 w 9707"/>
                  <a:gd name="connsiteY16" fmla="*/ 7292 h 10000"/>
                  <a:gd name="connsiteX17" fmla="*/ 957 w 9707"/>
                  <a:gd name="connsiteY17" fmla="*/ 7917 h 10000"/>
                  <a:gd name="connsiteX18" fmla="*/ 1702 w 9707"/>
                  <a:gd name="connsiteY18" fmla="*/ 8958 h 10000"/>
                  <a:gd name="connsiteX19" fmla="*/ 2553 w 9707"/>
                  <a:gd name="connsiteY19" fmla="*/ 9583 h 10000"/>
                  <a:gd name="connsiteX20" fmla="*/ 3511 w 9707"/>
                  <a:gd name="connsiteY20" fmla="*/ 10000 h 10000"/>
                  <a:gd name="connsiteX21" fmla="*/ 4894 w 9707"/>
                  <a:gd name="connsiteY21" fmla="*/ 10000 h 10000"/>
                  <a:gd name="connsiteX22" fmla="*/ 6064 w 9707"/>
                  <a:gd name="connsiteY22" fmla="*/ 9583 h 10000"/>
                  <a:gd name="connsiteX23" fmla="*/ 7340 w 9707"/>
                  <a:gd name="connsiteY23" fmla="*/ 8542 h 10000"/>
                  <a:gd name="connsiteX24" fmla="*/ 8191 w 9707"/>
                  <a:gd name="connsiteY24" fmla="*/ 7292 h 10000"/>
                  <a:gd name="connsiteX25" fmla="*/ 9043 w 9707"/>
                  <a:gd name="connsiteY25" fmla="*/ 5625 h 10000"/>
                  <a:gd name="connsiteX26" fmla="*/ 9468 w 9707"/>
                  <a:gd name="connsiteY26" fmla="*/ 4375 h 10000"/>
                  <a:gd name="connsiteX27" fmla="*/ 9681 w 9707"/>
                  <a:gd name="connsiteY27" fmla="*/ 2708 h 10000"/>
                  <a:gd name="connsiteX0" fmla="*/ 9973 w 10000"/>
                  <a:gd name="connsiteY0" fmla="*/ 2708 h 10000"/>
                  <a:gd name="connsiteX1" fmla="*/ 9973 w 10000"/>
                  <a:gd name="connsiteY1" fmla="*/ 0 h 10000"/>
                  <a:gd name="connsiteX2" fmla="*/ 9425 w 10000"/>
                  <a:gd name="connsiteY2" fmla="*/ 1250 h 10000"/>
                  <a:gd name="connsiteX3" fmla="*/ 9097 w 10000"/>
                  <a:gd name="connsiteY3" fmla="*/ 2708 h 10000"/>
                  <a:gd name="connsiteX4" fmla="*/ 8768 w 10000"/>
                  <a:gd name="connsiteY4" fmla="*/ 3542 h 10000"/>
                  <a:gd name="connsiteX5" fmla="*/ 8000 w 10000"/>
                  <a:gd name="connsiteY5" fmla="*/ 5000 h 10000"/>
                  <a:gd name="connsiteX6" fmla="*/ 7124 w 10000"/>
                  <a:gd name="connsiteY6" fmla="*/ 6250 h 10000"/>
                  <a:gd name="connsiteX7" fmla="*/ 5918 w 10000"/>
                  <a:gd name="connsiteY7" fmla="*/ 6875 h 10000"/>
                  <a:gd name="connsiteX8" fmla="*/ 4712 w 10000"/>
                  <a:gd name="connsiteY8" fmla="*/ 7708 h 10000"/>
                  <a:gd name="connsiteX9" fmla="*/ 3507 w 10000"/>
                  <a:gd name="connsiteY9" fmla="*/ 7708 h 10000"/>
                  <a:gd name="connsiteX10" fmla="*/ 1534 w 10000"/>
                  <a:gd name="connsiteY10" fmla="*/ 6667 h 10000"/>
                  <a:gd name="connsiteX11" fmla="*/ 548 w 10000"/>
                  <a:gd name="connsiteY11" fmla="*/ 5625 h 10000"/>
                  <a:gd name="connsiteX12" fmla="*/ 109 w 10000"/>
                  <a:gd name="connsiteY12" fmla="*/ 5625 h 10000"/>
                  <a:gd name="connsiteX13" fmla="*/ 0 w 10000"/>
                  <a:gd name="connsiteY13" fmla="*/ 5625 h 10000"/>
                  <a:gd name="connsiteX14" fmla="*/ 109 w 10000"/>
                  <a:gd name="connsiteY14" fmla="*/ 6250 h 10000"/>
                  <a:gd name="connsiteX15" fmla="*/ 548 w 10000"/>
                  <a:gd name="connsiteY15" fmla="*/ 7292 h 10000"/>
                  <a:gd name="connsiteX16" fmla="*/ 986 w 10000"/>
                  <a:gd name="connsiteY16" fmla="*/ 7917 h 10000"/>
                  <a:gd name="connsiteX17" fmla="*/ 1753 w 10000"/>
                  <a:gd name="connsiteY17" fmla="*/ 8958 h 10000"/>
                  <a:gd name="connsiteX18" fmla="*/ 2630 w 10000"/>
                  <a:gd name="connsiteY18" fmla="*/ 9583 h 10000"/>
                  <a:gd name="connsiteX19" fmla="*/ 3617 w 10000"/>
                  <a:gd name="connsiteY19" fmla="*/ 10000 h 10000"/>
                  <a:gd name="connsiteX20" fmla="*/ 5042 w 10000"/>
                  <a:gd name="connsiteY20" fmla="*/ 10000 h 10000"/>
                  <a:gd name="connsiteX21" fmla="*/ 6247 w 10000"/>
                  <a:gd name="connsiteY21" fmla="*/ 9583 h 10000"/>
                  <a:gd name="connsiteX22" fmla="*/ 7562 w 10000"/>
                  <a:gd name="connsiteY22" fmla="*/ 8542 h 10000"/>
                  <a:gd name="connsiteX23" fmla="*/ 8438 w 10000"/>
                  <a:gd name="connsiteY23" fmla="*/ 7292 h 10000"/>
                  <a:gd name="connsiteX24" fmla="*/ 9316 w 10000"/>
                  <a:gd name="connsiteY24" fmla="*/ 5625 h 10000"/>
                  <a:gd name="connsiteX25" fmla="*/ 9754 w 10000"/>
                  <a:gd name="connsiteY25" fmla="*/ 4375 h 10000"/>
                  <a:gd name="connsiteX26" fmla="*/ 9973 w 10000"/>
                  <a:gd name="connsiteY26" fmla="*/ 2708 h 10000"/>
                  <a:gd name="connsiteX0" fmla="*/ 9754 w 9973"/>
                  <a:gd name="connsiteY0" fmla="*/ 4375 h 10000"/>
                  <a:gd name="connsiteX1" fmla="*/ 9973 w 9973"/>
                  <a:gd name="connsiteY1" fmla="*/ 0 h 10000"/>
                  <a:gd name="connsiteX2" fmla="*/ 9425 w 9973"/>
                  <a:gd name="connsiteY2" fmla="*/ 1250 h 10000"/>
                  <a:gd name="connsiteX3" fmla="*/ 9097 w 9973"/>
                  <a:gd name="connsiteY3" fmla="*/ 2708 h 10000"/>
                  <a:gd name="connsiteX4" fmla="*/ 8768 w 9973"/>
                  <a:gd name="connsiteY4" fmla="*/ 3542 h 10000"/>
                  <a:gd name="connsiteX5" fmla="*/ 8000 w 9973"/>
                  <a:gd name="connsiteY5" fmla="*/ 5000 h 10000"/>
                  <a:gd name="connsiteX6" fmla="*/ 7124 w 9973"/>
                  <a:gd name="connsiteY6" fmla="*/ 6250 h 10000"/>
                  <a:gd name="connsiteX7" fmla="*/ 5918 w 9973"/>
                  <a:gd name="connsiteY7" fmla="*/ 6875 h 10000"/>
                  <a:gd name="connsiteX8" fmla="*/ 4712 w 9973"/>
                  <a:gd name="connsiteY8" fmla="*/ 7708 h 10000"/>
                  <a:gd name="connsiteX9" fmla="*/ 3507 w 9973"/>
                  <a:gd name="connsiteY9" fmla="*/ 7708 h 10000"/>
                  <a:gd name="connsiteX10" fmla="*/ 1534 w 9973"/>
                  <a:gd name="connsiteY10" fmla="*/ 6667 h 10000"/>
                  <a:gd name="connsiteX11" fmla="*/ 548 w 9973"/>
                  <a:gd name="connsiteY11" fmla="*/ 5625 h 10000"/>
                  <a:gd name="connsiteX12" fmla="*/ 109 w 9973"/>
                  <a:gd name="connsiteY12" fmla="*/ 5625 h 10000"/>
                  <a:gd name="connsiteX13" fmla="*/ 0 w 9973"/>
                  <a:gd name="connsiteY13" fmla="*/ 5625 h 10000"/>
                  <a:gd name="connsiteX14" fmla="*/ 109 w 9973"/>
                  <a:gd name="connsiteY14" fmla="*/ 6250 h 10000"/>
                  <a:gd name="connsiteX15" fmla="*/ 548 w 9973"/>
                  <a:gd name="connsiteY15" fmla="*/ 7292 h 10000"/>
                  <a:gd name="connsiteX16" fmla="*/ 986 w 9973"/>
                  <a:gd name="connsiteY16" fmla="*/ 7917 h 10000"/>
                  <a:gd name="connsiteX17" fmla="*/ 1753 w 9973"/>
                  <a:gd name="connsiteY17" fmla="*/ 8958 h 10000"/>
                  <a:gd name="connsiteX18" fmla="*/ 2630 w 9973"/>
                  <a:gd name="connsiteY18" fmla="*/ 9583 h 10000"/>
                  <a:gd name="connsiteX19" fmla="*/ 3617 w 9973"/>
                  <a:gd name="connsiteY19" fmla="*/ 10000 h 10000"/>
                  <a:gd name="connsiteX20" fmla="*/ 5042 w 9973"/>
                  <a:gd name="connsiteY20" fmla="*/ 10000 h 10000"/>
                  <a:gd name="connsiteX21" fmla="*/ 6247 w 9973"/>
                  <a:gd name="connsiteY21" fmla="*/ 9583 h 10000"/>
                  <a:gd name="connsiteX22" fmla="*/ 7562 w 9973"/>
                  <a:gd name="connsiteY22" fmla="*/ 8542 h 10000"/>
                  <a:gd name="connsiteX23" fmla="*/ 8438 w 9973"/>
                  <a:gd name="connsiteY23" fmla="*/ 7292 h 10000"/>
                  <a:gd name="connsiteX24" fmla="*/ 9316 w 9973"/>
                  <a:gd name="connsiteY24" fmla="*/ 5625 h 10000"/>
                  <a:gd name="connsiteX25" fmla="*/ 9754 w 9973"/>
                  <a:gd name="connsiteY25" fmla="*/ 4375 h 10000"/>
                  <a:gd name="connsiteX0" fmla="*/ 9341 w 10000"/>
                  <a:gd name="connsiteY0" fmla="*/ 5625 h 10000"/>
                  <a:gd name="connsiteX1" fmla="*/ 10000 w 10000"/>
                  <a:gd name="connsiteY1" fmla="*/ 0 h 10000"/>
                  <a:gd name="connsiteX2" fmla="*/ 9451 w 10000"/>
                  <a:gd name="connsiteY2" fmla="*/ 1250 h 10000"/>
                  <a:gd name="connsiteX3" fmla="*/ 9122 w 10000"/>
                  <a:gd name="connsiteY3" fmla="*/ 2708 h 10000"/>
                  <a:gd name="connsiteX4" fmla="*/ 8792 w 10000"/>
                  <a:gd name="connsiteY4" fmla="*/ 3542 h 10000"/>
                  <a:gd name="connsiteX5" fmla="*/ 8022 w 10000"/>
                  <a:gd name="connsiteY5" fmla="*/ 5000 h 10000"/>
                  <a:gd name="connsiteX6" fmla="*/ 7143 w 10000"/>
                  <a:gd name="connsiteY6" fmla="*/ 6250 h 10000"/>
                  <a:gd name="connsiteX7" fmla="*/ 5934 w 10000"/>
                  <a:gd name="connsiteY7" fmla="*/ 6875 h 10000"/>
                  <a:gd name="connsiteX8" fmla="*/ 4725 w 10000"/>
                  <a:gd name="connsiteY8" fmla="*/ 7708 h 10000"/>
                  <a:gd name="connsiteX9" fmla="*/ 3516 w 10000"/>
                  <a:gd name="connsiteY9" fmla="*/ 7708 h 10000"/>
                  <a:gd name="connsiteX10" fmla="*/ 1538 w 10000"/>
                  <a:gd name="connsiteY10" fmla="*/ 6667 h 10000"/>
                  <a:gd name="connsiteX11" fmla="*/ 549 w 10000"/>
                  <a:gd name="connsiteY11" fmla="*/ 5625 h 10000"/>
                  <a:gd name="connsiteX12" fmla="*/ 109 w 10000"/>
                  <a:gd name="connsiteY12" fmla="*/ 5625 h 10000"/>
                  <a:gd name="connsiteX13" fmla="*/ 0 w 10000"/>
                  <a:gd name="connsiteY13" fmla="*/ 5625 h 10000"/>
                  <a:gd name="connsiteX14" fmla="*/ 109 w 10000"/>
                  <a:gd name="connsiteY14" fmla="*/ 6250 h 10000"/>
                  <a:gd name="connsiteX15" fmla="*/ 549 w 10000"/>
                  <a:gd name="connsiteY15" fmla="*/ 7292 h 10000"/>
                  <a:gd name="connsiteX16" fmla="*/ 989 w 10000"/>
                  <a:gd name="connsiteY16" fmla="*/ 7917 h 10000"/>
                  <a:gd name="connsiteX17" fmla="*/ 1758 w 10000"/>
                  <a:gd name="connsiteY17" fmla="*/ 8958 h 10000"/>
                  <a:gd name="connsiteX18" fmla="*/ 2637 w 10000"/>
                  <a:gd name="connsiteY18" fmla="*/ 9583 h 10000"/>
                  <a:gd name="connsiteX19" fmla="*/ 3627 w 10000"/>
                  <a:gd name="connsiteY19" fmla="*/ 10000 h 10000"/>
                  <a:gd name="connsiteX20" fmla="*/ 5056 w 10000"/>
                  <a:gd name="connsiteY20" fmla="*/ 10000 h 10000"/>
                  <a:gd name="connsiteX21" fmla="*/ 6264 w 10000"/>
                  <a:gd name="connsiteY21" fmla="*/ 9583 h 10000"/>
                  <a:gd name="connsiteX22" fmla="*/ 7582 w 10000"/>
                  <a:gd name="connsiteY22" fmla="*/ 8542 h 10000"/>
                  <a:gd name="connsiteX23" fmla="*/ 8461 w 10000"/>
                  <a:gd name="connsiteY23" fmla="*/ 7292 h 10000"/>
                  <a:gd name="connsiteX24" fmla="*/ 9341 w 10000"/>
                  <a:gd name="connsiteY24" fmla="*/ 5625 h 10000"/>
                  <a:gd name="connsiteX0" fmla="*/ 8461 w 10000"/>
                  <a:gd name="connsiteY0" fmla="*/ 7292 h 10000"/>
                  <a:gd name="connsiteX1" fmla="*/ 10000 w 10000"/>
                  <a:gd name="connsiteY1" fmla="*/ 0 h 10000"/>
                  <a:gd name="connsiteX2" fmla="*/ 9451 w 10000"/>
                  <a:gd name="connsiteY2" fmla="*/ 1250 h 10000"/>
                  <a:gd name="connsiteX3" fmla="*/ 9122 w 10000"/>
                  <a:gd name="connsiteY3" fmla="*/ 2708 h 10000"/>
                  <a:gd name="connsiteX4" fmla="*/ 8792 w 10000"/>
                  <a:gd name="connsiteY4" fmla="*/ 3542 h 10000"/>
                  <a:gd name="connsiteX5" fmla="*/ 8022 w 10000"/>
                  <a:gd name="connsiteY5" fmla="*/ 5000 h 10000"/>
                  <a:gd name="connsiteX6" fmla="*/ 7143 w 10000"/>
                  <a:gd name="connsiteY6" fmla="*/ 6250 h 10000"/>
                  <a:gd name="connsiteX7" fmla="*/ 5934 w 10000"/>
                  <a:gd name="connsiteY7" fmla="*/ 6875 h 10000"/>
                  <a:gd name="connsiteX8" fmla="*/ 4725 w 10000"/>
                  <a:gd name="connsiteY8" fmla="*/ 7708 h 10000"/>
                  <a:gd name="connsiteX9" fmla="*/ 3516 w 10000"/>
                  <a:gd name="connsiteY9" fmla="*/ 7708 h 10000"/>
                  <a:gd name="connsiteX10" fmla="*/ 1538 w 10000"/>
                  <a:gd name="connsiteY10" fmla="*/ 6667 h 10000"/>
                  <a:gd name="connsiteX11" fmla="*/ 549 w 10000"/>
                  <a:gd name="connsiteY11" fmla="*/ 5625 h 10000"/>
                  <a:gd name="connsiteX12" fmla="*/ 109 w 10000"/>
                  <a:gd name="connsiteY12" fmla="*/ 5625 h 10000"/>
                  <a:gd name="connsiteX13" fmla="*/ 0 w 10000"/>
                  <a:gd name="connsiteY13" fmla="*/ 5625 h 10000"/>
                  <a:gd name="connsiteX14" fmla="*/ 109 w 10000"/>
                  <a:gd name="connsiteY14" fmla="*/ 6250 h 10000"/>
                  <a:gd name="connsiteX15" fmla="*/ 549 w 10000"/>
                  <a:gd name="connsiteY15" fmla="*/ 7292 h 10000"/>
                  <a:gd name="connsiteX16" fmla="*/ 989 w 10000"/>
                  <a:gd name="connsiteY16" fmla="*/ 7917 h 10000"/>
                  <a:gd name="connsiteX17" fmla="*/ 1758 w 10000"/>
                  <a:gd name="connsiteY17" fmla="*/ 8958 h 10000"/>
                  <a:gd name="connsiteX18" fmla="*/ 2637 w 10000"/>
                  <a:gd name="connsiteY18" fmla="*/ 9583 h 10000"/>
                  <a:gd name="connsiteX19" fmla="*/ 3627 w 10000"/>
                  <a:gd name="connsiteY19" fmla="*/ 10000 h 10000"/>
                  <a:gd name="connsiteX20" fmla="*/ 5056 w 10000"/>
                  <a:gd name="connsiteY20" fmla="*/ 10000 h 10000"/>
                  <a:gd name="connsiteX21" fmla="*/ 6264 w 10000"/>
                  <a:gd name="connsiteY21" fmla="*/ 9583 h 10000"/>
                  <a:gd name="connsiteX22" fmla="*/ 7582 w 10000"/>
                  <a:gd name="connsiteY22" fmla="*/ 8542 h 10000"/>
                  <a:gd name="connsiteX23" fmla="*/ 8461 w 10000"/>
                  <a:gd name="connsiteY23" fmla="*/ 7292 h 10000"/>
                  <a:gd name="connsiteX0" fmla="*/ 7582 w 10000"/>
                  <a:gd name="connsiteY0" fmla="*/ 8542 h 10000"/>
                  <a:gd name="connsiteX1" fmla="*/ 10000 w 10000"/>
                  <a:gd name="connsiteY1" fmla="*/ 0 h 10000"/>
                  <a:gd name="connsiteX2" fmla="*/ 9451 w 10000"/>
                  <a:gd name="connsiteY2" fmla="*/ 1250 h 10000"/>
                  <a:gd name="connsiteX3" fmla="*/ 9122 w 10000"/>
                  <a:gd name="connsiteY3" fmla="*/ 2708 h 10000"/>
                  <a:gd name="connsiteX4" fmla="*/ 8792 w 10000"/>
                  <a:gd name="connsiteY4" fmla="*/ 3542 h 10000"/>
                  <a:gd name="connsiteX5" fmla="*/ 8022 w 10000"/>
                  <a:gd name="connsiteY5" fmla="*/ 5000 h 10000"/>
                  <a:gd name="connsiteX6" fmla="*/ 7143 w 10000"/>
                  <a:gd name="connsiteY6" fmla="*/ 6250 h 10000"/>
                  <a:gd name="connsiteX7" fmla="*/ 5934 w 10000"/>
                  <a:gd name="connsiteY7" fmla="*/ 6875 h 10000"/>
                  <a:gd name="connsiteX8" fmla="*/ 4725 w 10000"/>
                  <a:gd name="connsiteY8" fmla="*/ 7708 h 10000"/>
                  <a:gd name="connsiteX9" fmla="*/ 3516 w 10000"/>
                  <a:gd name="connsiteY9" fmla="*/ 7708 h 10000"/>
                  <a:gd name="connsiteX10" fmla="*/ 1538 w 10000"/>
                  <a:gd name="connsiteY10" fmla="*/ 6667 h 10000"/>
                  <a:gd name="connsiteX11" fmla="*/ 549 w 10000"/>
                  <a:gd name="connsiteY11" fmla="*/ 5625 h 10000"/>
                  <a:gd name="connsiteX12" fmla="*/ 109 w 10000"/>
                  <a:gd name="connsiteY12" fmla="*/ 5625 h 10000"/>
                  <a:gd name="connsiteX13" fmla="*/ 0 w 10000"/>
                  <a:gd name="connsiteY13" fmla="*/ 5625 h 10000"/>
                  <a:gd name="connsiteX14" fmla="*/ 109 w 10000"/>
                  <a:gd name="connsiteY14" fmla="*/ 6250 h 10000"/>
                  <a:gd name="connsiteX15" fmla="*/ 549 w 10000"/>
                  <a:gd name="connsiteY15" fmla="*/ 7292 h 10000"/>
                  <a:gd name="connsiteX16" fmla="*/ 989 w 10000"/>
                  <a:gd name="connsiteY16" fmla="*/ 7917 h 10000"/>
                  <a:gd name="connsiteX17" fmla="*/ 1758 w 10000"/>
                  <a:gd name="connsiteY17" fmla="*/ 8958 h 10000"/>
                  <a:gd name="connsiteX18" fmla="*/ 2637 w 10000"/>
                  <a:gd name="connsiteY18" fmla="*/ 9583 h 10000"/>
                  <a:gd name="connsiteX19" fmla="*/ 3627 w 10000"/>
                  <a:gd name="connsiteY19" fmla="*/ 10000 h 10000"/>
                  <a:gd name="connsiteX20" fmla="*/ 5056 w 10000"/>
                  <a:gd name="connsiteY20" fmla="*/ 10000 h 10000"/>
                  <a:gd name="connsiteX21" fmla="*/ 6264 w 10000"/>
                  <a:gd name="connsiteY21" fmla="*/ 9583 h 10000"/>
                  <a:gd name="connsiteX22" fmla="*/ 7582 w 10000"/>
                  <a:gd name="connsiteY22" fmla="*/ 8542 h 10000"/>
                  <a:gd name="connsiteX0" fmla="*/ 7582 w 10000"/>
                  <a:gd name="connsiteY0" fmla="*/ 8542 h 10000"/>
                  <a:gd name="connsiteX1" fmla="*/ 10000 w 10000"/>
                  <a:gd name="connsiteY1" fmla="*/ 0 h 10000"/>
                  <a:gd name="connsiteX2" fmla="*/ 9122 w 10000"/>
                  <a:gd name="connsiteY2" fmla="*/ 2708 h 10000"/>
                  <a:gd name="connsiteX3" fmla="*/ 8792 w 10000"/>
                  <a:gd name="connsiteY3" fmla="*/ 3542 h 10000"/>
                  <a:gd name="connsiteX4" fmla="*/ 8022 w 10000"/>
                  <a:gd name="connsiteY4" fmla="*/ 5000 h 10000"/>
                  <a:gd name="connsiteX5" fmla="*/ 7143 w 10000"/>
                  <a:gd name="connsiteY5" fmla="*/ 6250 h 10000"/>
                  <a:gd name="connsiteX6" fmla="*/ 5934 w 10000"/>
                  <a:gd name="connsiteY6" fmla="*/ 6875 h 10000"/>
                  <a:gd name="connsiteX7" fmla="*/ 4725 w 10000"/>
                  <a:gd name="connsiteY7" fmla="*/ 7708 h 10000"/>
                  <a:gd name="connsiteX8" fmla="*/ 3516 w 10000"/>
                  <a:gd name="connsiteY8" fmla="*/ 7708 h 10000"/>
                  <a:gd name="connsiteX9" fmla="*/ 1538 w 10000"/>
                  <a:gd name="connsiteY9" fmla="*/ 6667 h 10000"/>
                  <a:gd name="connsiteX10" fmla="*/ 549 w 10000"/>
                  <a:gd name="connsiteY10" fmla="*/ 5625 h 10000"/>
                  <a:gd name="connsiteX11" fmla="*/ 109 w 10000"/>
                  <a:gd name="connsiteY11" fmla="*/ 5625 h 10000"/>
                  <a:gd name="connsiteX12" fmla="*/ 0 w 10000"/>
                  <a:gd name="connsiteY12" fmla="*/ 5625 h 10000"/>
                  <a:gd name="connsiteX13" fmla="*/ 109 w 10000"/>
                  <a:gd name="connsiteY13" fmla="*/ 6250 h 10000"/>
                  <a:gd name="connsiteX14" fmla="*/ 549 w 10000"/>
                  <a:gd name="connsiteY14" fmla="*/ 7292 h 10000"/>
                  <a:gd name="connsiteX15" fmla="*/ 989 w 10000"/>
                  <a:gd name="connsiteY15" fmla="*/ 7917 h 10000"/>
                  <a:gd name="connsiteX16" fmla="*/ 1758 w 10000"/>
                  <a:gd name="connsiteY16" fmla="*/ 8958 h 10000"/>
                  <a:gd name="connsiteX17" fmla="*/ 2637 w 10000"/>
                  <a:gd name="connsiteY17" fmla="*/ 9583 h 10000"/>
                  <a:gd name="connsiteX18" fmla="*/ 3627 w 10000"/>
                  <a:gd name="connsiteY18" fmla="*/ 10000 h 10000"/>
                  <a:gd name="connsiteX19" fmla="*/ 5056 w 10000"/>
                  <a:gd name="connsiteY19" fmla="*/ 10000 h 10000"/>
                  <a:gd name="connsiteX20" fmla="*/ 6264 w 10000"/>
                  <a:gd name="connsiteY20" fmla="*/ 9583 h 10000"/>
                  <a:gd name="connsiteX21" fmla="*/ 7582 w 10000"/>
                  <a:gd name="connsiteY21" fmla="*/ 8542 h 10000"/>
                  <a:gd name="connsiteX0" fmla="*/ 7582 w 10000"/>
                  <a:gd name="connsiteY0" fmla="*/ 8542 h 10000"/>
                  <a:gd name="connsiteX1" fmla="*/ 10000 w 10000"/>
                  <a:gd name="connsiteY1" fmla="*/ 0 h 10000"/>
                  <a:gd name="connsiteX2" fmla="*/ 8792 w 10000"/>
                  <a:gd name="connsiteY2" fmla="*/ 3542 h 10000"/>
                  <a:gd name="connsiteX3" fmla="*/ 8022 w 10000"/>
                  <a:gd name="connsiteY3" fmla="*/ 5000 h 10000"/>
                  <a:gd name="connsiteX4" fmla="*/ 7143 w 10000"/>
                  <a:gd name="connsiteY4" fmla="*/ 6250 h 10000"/>
                  <a:gd name="connsiteX5" fmla="*/ 5934 w 10000"/>
                  <a:gd name="connsiteY5" fmla="*/ 6875 h 10000"/>
                  <a:gd name="connsiteX6" fmla="*/ 4725 w 10000"/>
                  <a:gd name="connsiteY6" fmla="*/ 7708 h 10000"/>
                  <a:gd name="connsiteX7" fmla="*/ 3516 w 10000"/>
                  <a:gd name="connsiteY7" fmla="*/ 7708 h 10000"/>
                  <a:gd name="connsiteX8" fmla="*/ 1538 w 10000"/>
                  <a:gd name="connsiteY8" fmla="*/ 6667 h 10000"/>
                  <a:gd name="connsiteX9" fmla="*/ 549 w 10000"/>
                  <a:gd name="connsiteY9" fmla="*/ 5625 h 10000"/>
                  <a:gd name="connsiteX10" fmla="*/ 109 w 10000"/>
                  <a:gd name="connsiteY10" fmla="*/ 5625 h 10000"/>
                  <a:gd name="connsiteX11" fmla="*/ 0 w 10000"/>
                  <a:gd name="connsiteY11" fmla="*/ 5625 h 10000"/>
                  <a:gd name="connsiteX12" fmla="*/ 109 w 10000"/>
                  <a:gd name="connsiteY12" fmla="*/ 6250 h 10000"/>
                  <a:gd name="connsiteX13" fmla="*/ 549 w 10000"/>
                  <a:gd name="connsiteY13" fmla="*/ 7292 h 10000"/>
                  <a:gd name="connsiteX14" fmla="*/ 989 w 10000"/>
                  <a:gd name="connsiteY14" fmla="*/ 7917 h 10000"/>
                  <a:gd name="connsiteX15" fmla="*/ 1758 w 10000"/>
                  <a:gd name="connsiteY15" fmla="*/ 8958 h 10000"/>
                  <a:gd name="connsiteX16" fmla="*/ 2637 w 10000"/>
                  <a:gd name="connsiteY16" fmla="*/ 9583 h 10000"/>
                  <a:gd name="connsiteX17" fmla="*/ 3627 w 10000"/>
                  <a:gd name="connsiteY17" fmla="*/ 10000 h 10000"/>
                  <a:gd name="connsiteX18" fmla="*/ 5056 w 10000"/>
                  <a:gd name="connsiteY18" fmla="*/ 10000 h 10000"/>
                  <a:gd name="connsiteX19" fmla="*/ 6264 w 10000"/>
                  <a:gd name="connsiteY19" fmla="*/ 9583 h 10000"/>
                  <a:gd name="connsiteX20" fmla="*/ 7582 w 10000"/>
                  <a:gd name="connsiteY20" fmla="*/ 8542 h 10000"/>
                  <a:gd name="connsiteX0" fmla="*/ 6264 w 10000"/>
                  <a:gd name="connsiteY0" fmla="*/ 9583 h 10000"/>
                  <a:gd name="connsiteX1" fmla="*/ 10000 w 10000"/>
                  <a:gd name="connsiteY1" fmla="*/ 0 h 10000"/>
                  <a:gd name="connsiteX2" fmla="*/ 8792 w 10000"/>
                  <a:gd name="connsiteY2" fmla="*/ 3542 h 10000"/>
                  <a:gd name="connsiteX3" fmla="*/ 8022 w 10000"/>
                  <a:gd name="connsiteY3" fmla="*/ 5000 h 10000"/>
                  <a:gd name="connsiteX4" fmla="*/ 7143 w 10000"/>
                  <a:gd name="connsiteY4" fmla="*/ 6250 h 10000"/>
                  <a:gd name="connsiteX5" fmla="*/ 5934 w 10000"/>
                  <a:gd name="connsiteY5" fmla="*/ 6875 h 10000"/>
                  <a:gd name="connsiteX6" fmla="*/ 4725 w 10000"/>
                  <a:gd name="connsiteY6" fmla="*/ 7708 h 10000"/>
                  <a:gd name="connsiteX7" fmla="*/ 3516 w 10000"/>
                  <a:gd name="connsiteY7" fmla="*/ 7708 h 10000"/>
                  <a:gd name="connsiteX8" fmla="*/ 1538 w 10000"/>
                  <a:gd name="connsiteY8" fmla="*/ 6667 h 10000"/>
                  <a:gd name="connsiteX9" fmla="*/ 549 w 10000"/>
                  <a:gd name="connsiteY9" fmla="*/ 5625 h 10000"/>
                  <a:gd name="connsiteX10" fmla="*/ 109 w 10000"/>
                  <a:gd name="connsiteY10" fmla="*/ 5625 h 10000"/>
                  <a:gd name="connsiteX11" fmla="*/ 0 w 10000"/>
                  <a:gd name="connsiteY11" fmla="*/ 5625 h 10000"/>
                  <a:gd name="connsiteX12" fmla="*/ 109 w 10000"/>
                  <a:gd name="connsiteY12" fmla="*/ 6250 h 10000"/>
                  <a:gd name="connsiteX13" fmla="*/ 549 w 10000"/>
                  <a:gd name="connsiteY13" fmla="*/ 7292 h 10000"/>
                  <a:gd name="connsiteX14" fmla="*/ 989 w 10000"/>
                  <a:gd name="connsiteY14" fmla="*/ 7917 h 10000"/>
                  <a:gd name="connsiteX15" fmla="*/ 1758 w 10000"/>
                  <a:gd name="connsiteY15" fmla="*/ 8958 h 10000"/>
                  <a:gd name="connsiteX16" fmla="*/ 2637 w 10000"/>
                  <a:gd name="connsiteY16" fmla="*/ 9583 h 10000"/>
                  <a:gd name="connsiteX17" fmla="*/ 3627 w 10000"/>
                  <a:gd name="connsiteY17" fmla="*/ 10000 h 10000"/>
                  <a:gd name="connsiteX18" fmla="*/ 5056 w 10000"/>
                  <a:gd name="connsiteY18" fmla="*/ 10000 h 10000"/>
                  <a:gd name="connsiteX19" fmla="*/ 6264 w 10000"/>
                  <a:gd name="connsiteY19" fmla="*/ 9583 h 10000"/>
                  <a:gd name="connsiteX0" fmla="*/ 6264 w 10000"/>
                  <a:gd name="connsiteY0" fmla="*/ 9583 h 10000"/>
                  <a:gd name="connsiteX1" fmla="*/ 10000 w 10000"/>
                  <a:gd name="connsiteY1" fmla="*/ 0 h 10000"/>
                  <a:gd name="connsiteX2" fmla="*/ 8022 w 10000"/>
                  <a:gd name="connsiteY2" fmla="*/ 5000 h 10000"/>
                  <a:gd name="connsiteX3" fmla="*/ 7143 w 10000"/>
                  <a:gd name="connsiteY3" fmla="*/ 6250 h 10000"/>
                  <a:gd name="connsiteX4" fmla="*/ 5934 w 10000"/>
                  <a:gd name="connsiteY4" fmla="*/ 6875 h 10000"/>
                  <a:gd name="connsiteX5" fmla="*/ 4725 w 10000"/>
                  <a:gd name="connsiteY5" fmla="*/ 7708 h 10000"/>
                  <a:gd name="connsiteX6" fmla="*/ 3516 w 10000"/>
                  <a:gd name="connsiteY6" fmla="*/ 7708 h 10000"/>
                  <a:gd name="connsiteX7" fmla="*/ 1538 w 10000"/>
                  <a:gd name="connsiteY7" fmla="*/ 6667 h 10000"/>
                  <a:gd name="connsiteX8" fmla="*/ 549 w 10000"/>
                  <a:gd name="connsiteY8" fmla="*/ 5625 h 10000"/>
                  <a:gd name="connsiteX9" fmla="*/ 109 w 10000"/>
                  <a:gd name="connsiteY9" fmla="*/ 5625 h 10000"/>
                  <a:gd name="connsiteX10" fmla="*/ 0 w 10000"/>
                  <a:gd name="connsiteY10" fmla="*/ 5625 h 10000"/>
                  <a:gd name="connsiteX11" fmla="*/ 109 w 10000"/>
                  <a:gd name="connsiteY11" fmla="*/ 6250 h 10000"/>
                  <a:gd name="connsiteX12" fmla="*/ 549 w 10000"/>
                  <a:gd name="connsiteY12" fmla="*/ 7292 h 10000"/>
                  <a:gd name="connsiteX13" fmla="*/ 989 w 10000"/>
                  <a:gd name="connsiteY13" fmla="*/ 7917 h 10000"/>
                  <a:gd name="connsiteX14" fmla="*/ 1758 w 10000"/>
                  <a:gd name="connsiteY14" fmla="*/ 8958 h 10000"/>
                  <a:gd name="connsiteX15" fmla="*/ 2637 w 10000"/>
                  <a:gd name="connsiteY15" fmla="*/ 9583 h 10000"/>
                  <a:gd name="connsiteX16" fmla="*/ 3627 w 10000"/>
                  <a:gd name="connsiteY16" fmla="*/ 10000 h 10000"/>
                  <a:gd name="connsiteX17" fmla="*/ 5056 w 10000"/>
                  <a:gd name="connsiteY17" fmla="*/ 10000 h 10000"/>
                  <a:gd name="connsiteX18" fmla="*/ 6264 w 10000"/>
                  <a:gd name="connsiteY18" fmla="*/ 9583 h 10000"/>
                  <a:gd name="connsiteX0" fmla="*/ 6264 w 10000"/>
                  <a:gd name="connsiteY0" fmla="*/ 9583 h 10000"/>
                  <a:gd name="connsiteX1" fmla="*/ 10000 w 10000"/>
                  <a:gd name="connsiteY1" fmla="*/ 0 h 10000"/>
                  <a:gd name="connsiteX2" fmla="*/ 8022 w 10000"/>
                  <a:gd name="connsiteY2" fmla="*/ 5000 h 10000"/>
                  <a:gd name="connsiteX3" fmla="*/ 7143 w 10000"/>
                  <a:gd name="connsiteY3" fmla="*/ 6250 h 10000"/>
                  <a:gd name="connsiteX4" fmla="*/ 5934 w 10000"/>
                  <a:gd name="connsiteY4" fmla="*/ 6875 h 10000"/>
                  <a:gd name="connsiteX5" fmla="*/ 4725 w 10000"/>
                  <a:gd name="connsiteY5" fmla="*/ 7708 h 10000"/>
                  <a:gd name="connsiteX6" fmla="*/ 3516 w 10000"/>
                  <a:gd name="connsiteY6" fmla="*/ 7708 h 10000"/>
                  <a:gd name="connsiteX7" fmla="*/ 1538 w 10000"/>
                  <a:gd name="connsiteY7" fmla="*/ 6667 h 10000"/>
                  <a:gd name="connsiteX8" fmla="*/ 549 w 10000"/>
                  <a:gd name="connsiteY8" fmla="*/ 5625 h 10000"/>
                  <a:gd name="connsiteX9" fmla="*/ 109 w 10000"/>
                  <a:gd name="connsiteY9" fmla="*/ 5625 h 10000"/>
                  <a:gd name="connsiteX10" fmla="*/ 0 w 10000"/>
                  <a:gd name="connsiteY10" fmla="*/ 5625 h 10000"/>
                  <a:gd name="connsiteX11" fmla="*/ 109 w 10000"/>
                  <a:gd name="connsiteY11" fmla="*/ 6250 h 10000"/>
                  <a:gd name="connsiteX12" fmla="*/ 549 w 10000"/>
                  <a:gd name="connsiteY12" fmla="*/ 7292 h 10000"/>
                  <a:gd name="connsiteX13" fmla="*/ 989 w 10000"/>
                  <a:gd name="connsiteY13" fmla="*/ 7917 h 10000"/>
                  <a:gd name="connsiteX14" fmla="*/ 1758 w 10000"/>
                  <a:gd name="connsiteY14" fmla="*/ 8958 h 10000"/>
                  <a:gd name="connsiteX15" fmla="*/ 2637 w 10000"/>
                  <a:gd name="connsiteY15" fmla="*/ 9583 h 10000"/>
                  <a:gd name="connsiteX16" fmla="*/ 3627 w 10000"/>
                  <a:gd name="connsiteY16" fmla="*/ 10000 h 10000"/>
                  <a:gd name="connsiteX17" fmla="*/ 5056 w 10000"/>
                  <a:gd name="connsiteY17" fmla="*/ 10000 h 10000"/>
                  <a:gd name="connsiteX18" fmla="*/ 6264 w 10000"/>
                  <a:gd name="connsiteY18" fmla="*/ 9583 h 10000"/>
                  <a:gd name="connsiteX0" fmla="*/ 6264 w 10000"/>
                  <a:gd name="connsiteY0" fmla="*/ 9583 h 10000"/>
                  <a:gd name="connsiteX1" fmla="*/ 10000 w 10000"/>
                  <a:gd name="connsiteY1" fmla="*/ 0 h 10000"/>
                  <a:gd name="connsiteX2" fmla="*/ 8022 w 10000"/>
                  <a:gd name="connsiteY2" fmla="*/ 5000 h 10000"/>
                  <a:gd name="connsiteX3" fmla="*/ 7143 w 10000"/>
                  <a:gd name="connsiteY3" fmla="*/ 6250 h 10000"/>
                  <a:gd name="connsiteX4" fmla="*/ 5934 w 10000"/>
                  <a:gd name="connsiteY4" fmla="*/ 6875 h 10000"/>
                  <a:gd name="connsiteX5" fmla="*/ 4725 w 10000"/>
                  <a:gd name="connsiteY5" fmla="*/ 7708 h 10000"/>
                  <a:gd name="connsiteX6" fmla="*/ 3516 w 10000"/>
                  <a:gd name="connsiteY6" fmla="*/ 7708 h 10000"/>
                  <a:gd name="connsiteX7" fmla="*/ 1538 w 10000"/>
                  <a:gd name="connsiteY7" fmla="*/ 6667 h 10000"/>
                  <a:gd name="connsiteX8" fmla="*/ 549 w 10000"/>
                  <a:gd name="connsiteY8" fmla="*/ 5625 h 10000"/>
                  <a:gd name="connsiteX9" fmla="*/ 109 w 10000"/>
                  <a:gd name="connsiteY9" fmla="*/ 5625 h 10000"/>
                  <a:gd name="connsiteX10" fmla="*/ 0 w 10000"/>
                  <a:gd name="connsiteY10" fmla="*/ 5625 h 10000"/>
                  <a:gd name="connsiteX11" fmla="*/ 109 w 10000"/>
                  <a:gd name="connsiteY11" fmla="*/ 6250 h 10000"/>
                  <a:gd name="connsiteX12" fmla="*/ 549 w 10000"/>
                  <a:gd name="connsiteY12" fmla="*/ 7292 h 10000"/>
                  <a:gd name="connsiteX13" fmla="*/ 989 w 10000"/>
                  <a:gd name="connsiteY13" fmla="*/ 7917 h 10000"/>
                  <a:gd name="connsiteX14" fmla="*/ 1758 w 10000"/>
                  <a:gd name="connsiteY14" fmla="*/ 8958 h 10000"/>
                  <a:gd name="connsiteX15" fmla="*/ 2637 w 10000"/>
                  <a:gd name="connsiteY15" fmla="*/ 9583 h 10000"/>
                  <a:gd name="connsiteX16" fmla="*/ 3627 w 10000"/>
                  <a:gd name="connsiteY16" fmla="*/ 10000 h 10000"/>
                  <a:gd name="connsiteX17" fmla="*/ 5056 w 10000"/>
                  <a:gd name="connsiteY17" fmla="*/ 10000 h 10000"/>
                  <a:gd name="connsiteX18" fmla="*/ 6264 w 10000"/>
                  <a:gd name="connsiteY18" fmla="*/ 9583 h 10000"/>
                  <a:gd name="connsiteX0" fmla="*/ 6264 w 10244"/>
                  <a:gd name="connsiteY0" fmla="*/ 9583 h 10000"/>
                  <a:gd name="connsiteX1" fmla="*/ 10000 w 10244"/>
                  <a:gd name="connsiteY1" fmla="*/ 0 h 10000"/>
                  <a:gd name="connsiteX2" fmla="*/ 8022 w 10244"/>
                  <a:gd name="connsiteY2" fmla="*/ 5000 h 10000"/>
                  <a:gd name="connsiteX3" fmla="*/ 7143 w 10244"/>
                  <a:gd name="connsiteY3" fmla="*/ 6250 h 10000"/>
                  <a:gd name="connsiteX4" fmla="*/ 5934 w 10244"/>
                  <a:gd name="connsiteY4" fmla="*/ 6875 h 10000"/>
                  <a:gd name="connsiteX5" fmla="*/ 4725 w 10244"/>
                  <a:gd name="connsiteY5" fmla="*/ 7708 h 10000"/>
                  <a:gd name="connsiteX6" fmla="*/ 3516 w 10244"/>
                  <a:gd name="connsiteY6" fmla="*/ 7708 h 10000"/>
                  <a:gd name="connsiteX7" fmla="*/ 1538 w 10244"/>
                  <a:gd name="connsiteY7" fmla="*/ 6667 h 10000"/>
                  <a:gd name="connsiteX8" fmla="*/ 549 w 10244"/>
                  <a:gd name="connsiteY8" fmla="*/ 5625 h 10000"/>
                  <a:gd name="connsiteX9" fmla="*/ 109 w 10244"/>
                  <a:gd name="connsiteY9" fmla="*/ 5625 h 10000"/>
                  <a:gd name="connsiteX10" fmla="*/ 0 w 10244"/>
                  <a:gd name="connsiteY10" fmla="*/ 5625 h 10000"/>
                  <a:gd name="connsiteX11" fmla="*/ 109 w 10244"/>
                  <a:gd name="connsiteY11" fmla="*/ 6250 h 10000"/>
                  <a:gd name="connsiteX12" fmla="*/ 549 w 10244"/>
                  <a:gd name="connsiteY12" fmla="*/ 7292 h 10000"/>
                  <a:gd name="connsiteX13" fmla="*/ 989 w 10244"/>
                  <a:gd name="connsiteY13" fmla="*/ 7917 h 10000"/>
                  <a:gd name="connsiteX14" fmla="*/ 1758 w 10244"/>
                  <a:gd name="connsiteY14" fmla="*/ 8958 h 10000"/>
                  <a:gd name="connsiteX15" fmla="*/ 2637 w 10244"/>
                  <a:gd name="connsiteY15" fmla="*/ 9583 h 10000"/>
                  <a:gd name="connsiteX16" fmla="*/ 3627 w 10244"/>
                  <a:gd name="connsiteY16" fmla="*/ 10000 h 10000"/>
                  <a:gd name="connsiteX17" fmla="*/ 5056 w 10244"/>
                  <a:gd name="connsiteY17" fmla="*/ 10000 h 10000"/>
                  <a:gd name="connsiteX18" fmla="*/ 6264 w 10244"/>
                  <a:gd name="connsiteY18" fmla="*/ 9583 h 10000"/>
                  <a:gd name="connsiteX0" fmla="*/ 6264 w 10244"/>
                  <a:gd name="connsiteY0" fmla="*/ 9583 h 10000"/>
                  <a:gd name="connsiteX1" fmla="*/ 10000 w 10244"/>
                  <a:gd name="connsiteY1" fmla="*/ 0 h 10000"/>
                  <a:gd name="connsiteX2" fmla="*/ 8022 w 10244"/>
                  <a:gd name="connsiteY2" fmla="*/ 5000 h 10000"/>
                  <a:gd name="connsiteX3" fmla="*/ 7143 w 10244"/>
                  <a:gd name="connsiteY3" fmla="*/ 6250 h 10000"/>
                  <a:gd name="connsiteX4" fmla="*/ 5934 w 10244"/>
                  <a:gd name="connsiteY4" fmla="*/ 6875 h 10000"/>
                  <a:gd name="connsiteX5" fmla="*/ 4725 w 10244"/>
                  <a:gd name="connsiteY5" fmla="*/ 7708 h 10000"/>
                  <a:gd name="connsiteX6" fmla="*/ 3516 w 10244"/>
                  <a:gd name="connsiteY6" fmla="*/ 7708 h 10000"/>
                  <a:gd name="connsiteX7" fmla="*/ 1538 w 10244"/>
                  <a:gd name="connsiteY7" fmla="*/ 6667 h 10000"/>
                  <a:gd name="connsiteX8" fmla="*/ 549 w 10244"/>
                  <a:gd name="connsiteY8" fmla="*/ 5625 h 10000"/>
                  <a:gd name="connsiteX9" fmla="*/ 109 w 10244"/>
                  <a:gd name="connsiteY9" fmla="*/ 5625 h 10000"/>
                  <a:gd name="connsiteX10" fmla="*/ 0 w 10244"/>
                  <a:gd name="connsiteY10" fmla="*/ 5625 h 10000"/>
                  <a:gd name="connsiteX11" fmla="*/ 109 w 10244"/>
                  <a:gd name="connsiteY11" fmla="*/ 6250 h 10000"/>
                  <a:gd name="connsiteX12" fmla="*/ 549 w 10244"/>
                  <a:gd name="connsiteY12" fmla="*/ 7292 h 10000"/>
                  <a:gd name="connsiteX13" fmla="*/ 989 w 10244"/>
                  <a:gd name="connsiteY13" fmla="*/ 7917 h 10000"/>
                  <a:gd name="connsiteX14" fmla="*/ 1758 w 10244"/>
                  <a:gd name="connsiteY14" fmla="*/ 8958 h 10000"/>
                  <a:gd name="connsiteX15" fmla="*/ 2637 w 10244"/>
                  <a:gd name="connsiteY15" fmla="*/ 9583 h 10000"/>
                  <a:gd name="connsiteX16" fmla="*/ 3627 w 10244"/>
                  <a:gd name="connsiteY16" fmla="*/ 10000 h 10000"/>
                  <a:gd name="connsiteX17" fmla="*/ 5056 w 10244"/>
                  <a:gd name="connsiteY17" fmla="*/ 10000 h 10000"/>
                  <a:gd name="connsiteX18" fmla="*/ 6264 w 10244"/>
                  <a:gd name="connsiteY18" fmla="*/ 9583 h 10000"/>
                  <a:gd name="connsiteX0" fmla="*/ 6264 w 10003"/>
                  <a:gd name="connsiteY0" fmla="*/ 9583 h 10000"/>
                  <a:gd name="connsiteX1" fmla="*/ 10000 w 10003"/>
                  <a:gd name="connsiteY1" fmla="*/ 0 h 10000"/>
                  <a:gd name="connsiteX2" fmla="*/ 8022 w 10003"/>
                  <a:gd name="connsiteY2" fmla="*/ 5000 h 10000"/>
                  <a:gd name="connsiteX3" fmla="*/ 7143 w 10003"/>
                  <a:gd name="connsiteY3" fmla="*/ 6250 h 10000"/>
                  <a:gd name="connsiteX4" fmla="*/ 5934 w 10003"/>
                  <a:gd name="connsiteY4" fmla="*/ 6875 h 10000"/>
                  <a:gd name="connsiteX5" fmla="*/ 4725 w 10003"/>
                  <a:gd name="connsiteY5" fmla="*/ 7708 h 10000"/>
                  <a:gd name="connsiteX6" fmla="*/ 3516 w 10003"/>
                  <a:gd name="connsiteY6" fmla="*/ 7708 h 10000"/>
                  <a:gd name="connsiteX7" fmla="*/ 1538 w 10003"/>
                  <a:gd name="connsiteY7" fmla="*/ 6667 h 10000"/>
                  <a:gd name="connsiteX8" fmla="*/ 549 w 10003"/>
                  <a:gd name="connsiteY8" fmla="*/ 5625 h 10000"/>
                  <a:gd name="connsiteX9" fmla="*/ 109 w 10003"/>
                  <a:gd name="connsiteY9" fmla="*/ 5625 h 10000"/>
                  <a:gd name="connsiteX10" fmla="*/ 0 w 10003"/>
                  <a:gd name="connsiteY10" fmla="*/ 5625 h 10000"/>
                  <a:gd name="connsiteX11" fmla="*/ 109 w 10003"/>
                  <a:gd name="connsiteY11" fmla="*/ 6250 h 10000"/>
                  <a:gd name="connsiteX12" fmla="*/ 549 w 10003"/>
                  <a:gd name="connsiteY12" fmla="*/ 7292 h 10000"/>
                  <a:gd name="connsiteX13" fmla="*/ 989 w 10003"/>
                  <a:gd name="connsiteY13" fmla="*/ 7917 h 10000"/>
                  <a:gd name="connsiteX14" fmla="*/ 1758 w 10003"/>
                  <a:gd name="connsiteY14" fmla="*/ 8958 h 10000"/>
                  <a:gd name="connsiteX15" fmla="*/ 2637 w 10003"/>
                  <a:gd name="connsiteY15" fmla="*/ 9583 h 10000"/>
                  <a:gd name="connsiteX16" fmla="*/ 3627 w 10003"/>
                  <a:gd name="connsiteY16" fmla="*/ 10000 h 10000"/>
                  <a:gd name="connsiteX17" fmla="*/ 5056 w 10003"/>
                  <a:gd name="connsiteY17" fmla="*/ 10000 h 10000"/>
                  <a:gd name="connsiteX18" fmla="*/ 6264 w 10003"/>
                  <a:gd name="connsiteY18" fmla="*/ 9583 h 10000"/>
                  <a:gd name="connsiteX0" fmla="*/ 6264 w 10003"/>
                  <a:gd name="connsiteY0" fmla="*/ 9583 h 10000"/>
                  <a:gd name="connsiteX1" fmla="*/ 10000 w 10003"/>
                  <a:gd name="connsiteY1" fmla="*/ 0 h 10000"/>
                  <a:gd name="connsiteX2" fmla="*/ 8022 w 10003"/>
                  <a:gd name="connsiteY2" fmla="*/ 5000 h 10000"/>
                  <a:gd name="connsiteX3" fmla="*/ 7798 w 10003"/>
                  <a:gd name="connsiteY3" fmla="*/ 5029 h 10000"/>
                  <a:gd name="connsiteX4" fmla="*/ 5934 w 10003"/>
                  <a:gd name="connsiteY4" fmla="*/ 6875 h 10000"/>
                  <a:gd name="connsiteX5" fmla="*/ 4725 w 10003"/>
                  <a:gd name="connsiteY5" fmla="*/ 7708 h 10000"/>
                  <a:gd name="connsiteX6" fmla="*/ 3516 w 10003"/>
                  <a:gd name="connsiteY6" fmla="*/ 7708 h 10000"/>
                  <a:gd name="connsiteX7" fmla="*/ 1538 w 10003"/>
                  <a:gd name="connsiteY7" fmla="*/ 6667 h 10000"/>
                  <a:gd name="connsiteX8" fmla="*/ 549 w 10003"/>
                  <a:gd name="connsiteY8" fmla="*/ 5625 h 10000"/>
                  <a:gd name="connsiteX9" fmla="*/ 109 w 10003"/>
                  <a:gd name="connsiteY9" fmla="*/ 5625 h 10000"/>
                  <a:gd name="connsiteX10" fmla="*/ 0 w 10003"/>
                  <a:gd name="connsiteY10" fmla="*/ 5625 h 10000"/>
                  <a:gd name="connsiteX11" fmla="*/ 109 w 10003"/>
                  <a:gd name="connsiteY11" fmla="*/ 6250 h 10000"/>
                  <a:gd name="connsiteX12" fmla="*/ 549 w 10003"/>
                  <a:gd name="connsiteY12" fmla="*/ 7292 h 10000"/>
                  <a:gd name="connsiteX13" fmla="*/ 989 w 10003"/>
                  <a:gd name="connsiteY13" fmla="*/ 7917 h 10000"/>
                  <a:gd name="connsiteX14" fmla="*/ 1758 w 10003"/>
                  <a:gd name="connsiteY14" fmla="*/ 8958 h 10000"/>
                  <a:gd name="connsiteX15" fmla="*/ 2637 w 10003"/>
                  <a:gd name="connsiteY15" fmla="*/ 9583 h 10000"/>
                  <a:gd name="connsiteX16" fmla="*/ 3627 w 10003"/>
                  <a:gd name="connsiteY16" fmla="*/ 10000 h 10000"/>
                  <a:gd name="connsiteX17" fmla="*/ 5056 w 10003"/>
                  <a:gd name="connsiteY17" fmla="*/ 10000 h 10000"/>
                  <a:gd name="connsiteX18" fmla="*/ 6264 w 10003"/>
                  <a:gd name="connsiteY18" fmla="*/ 9583 h 10000"/>
                  <a:gd name="connsiteX0" fmla="*/ 6264 w 10003"/>
                  <a:gd name="connsiteY0" fmla="*/ 9583 h 10000"/>
                  <a:gd name="connsiteX1" fmla="*/ 10000 w 10003"/>
                  <a:gd name="connsiteY1" fmla="*/ 0 h 10000"/>
                  <a:gd name="connsiteX2" fmla="*/ 8022 w 10003"/>
                  <a:gd name="connsiteY2" fmla="*/ 5000 h 10000"/>
                  <a:gd name="connsiteX3" fmla="*/ 5934 w 10003"/>
                  <a:gd name="connsiteY3" fmla="*/ 6875 h 10000"/>
                  <a:gd name="connsiteX4" fmla="*/ 4725 w 10003"/>
                  <a:gd name="connsiteY4" fmla="*/ 7708 h 10000"/>
                  <a:gd name="connsiteX5" fmla="*/ 3516 w 10003"/>
                  <a:gd name="connsiteY5" fmla="*/ 7708 h 10000"/>
                  <a:gd name="connsiteX6" fmla="*/ 1538 w 10003"/>
                  <a:gd name="connsiteY6" fmla="*/ 6667 h 10000"/>
                  <a:gd name="connsiteX7" fmla="*/ 549 w 10003"/>
                  <a:gd name="connsiteY7" fmla="*/ 5625 h 10000"/>
                  <a:gd name="connsiteX8" fmla="*/ 109 w 10003"/>
                  <a:gd name="connsiteY8" fmla="*/ 5625 h 10000"/>
                  <a:gd name="connsiteX9" fmla="*/ 0 w 10003"/>
                  <a:gd name="connsiteY9" fmla="*/ 5625 h 10000"/>
                  <a:gd name="connsiteX10" fmla="*/ 109 w 10003"/>
                  <a:gd name="connsiteY10" fmla="*/ 6250 h 10000"/>
                  <a:gd name="connsiteX11" fmla="*/ 549 w 10003"/>
                  <a:gd name="connsiteY11" fmla="*/ 7292 h 10000"/>
                  <a:gd name="connsiteX12" fmla="*/ 989 w 10003"/>
                  <a:gd name="connsiteY12" fmla="*/ 7917 h 10000"/>
                  <a:gd name="connsiteX13" fmla="*/ 1758 w 10003"/>
                  <a:gd name="connsiteY13" fmla="*/ 8958 h 10000"/>
                  <a:gd name="connsiteX14" fmla="*/ 2637 w 10003"/>
                  <a:gd name="connsiteY14" fmla="*/ 9583 h 10000"/>
                  <a:gd name="connsiteX15" fmla="*/ 3627 w 10003"/>
                  <a:gd name="connsiteY15" fmla="*/ 10000 h 10000"/>
                  <a:gd name="connsiteX16" fmla="*/ 5056 w 10003"/>
                  <a:gd name="connsiteY16" fmla="*/ 10000 h 10000"/>
                  <a:gd name="connsiteX17" fmla="*/ 6264 w 10003"/>
                  <a:gd name="connsiteY17" fmla="*/ 9583 h 10000"/>
                  <a:gd name="connsiteX0" fmla="*/ 6264 w 10003"/>
                  <a:gd name="connsiteY0" fmla="*/ 9606 h 10023"/>
                  <a:gd name="connsiteX1" fmla="*/ 10000 w 10003"/>
                  <a:gd name="connsiteY1" fmla="*/ 23 h 10023"/>
                  <a:gd name="connsiteX2" fmla="*/ 5934 w 10003"/>
                  <a:gd name="connsiteY2" fmla="*/ 6898 h 10023"/>
                  <a:gd name="connsiteX3" fmla="*/ 4725 w 10003"/>
                  <a:gd name="connsiteY3" fmla="*/ 7731 h 10023"/>
                  <a:gd name="connsiteX4" fmla="*/ 3516 w 10003"/>
                  <a:gd name="connsiteY4" fmla="*/ 7731 h 10023"/>
                  <a:gd name="connsiteX5" fmla="*/ 1538 w 10003"/>
                  <a:gd name="connsiteY5" fmla="*/ 6690 h 10023"/>
                  <a:gd name="connsiteX6" fmla="*/ 549 w 10003"/>
                  <a:gd name="connsiteY6" fmla="*/ 5648 h 10023"/>
                  <a:gd name="connsiteX7" fmla="*/ 109 w 10003"/>
                  <a:gd name="connsiteY7" fmla="*/ 5648 h 10023"/>
                  <a:gd name="connsiteX8" fmla="*/ 0 w 10003"/>
                  <a:gd name="connsiteY8" fmla="*/ 5648 h 10023"/>
                  <a:gd name="connsiteX9" fmla="*/ 109 w 10003"/>
                  <a:gd name="connsiteY9" fmla="*/ 6273 h 10023"/>
                  <a:gd name="connsiteX10" fmla="*/ 549 w 10003"/>
                  <a:gd name="connsiteY10" fmla="*/ 7315 h 10023"/>
                  <a:gd name="connsiteX11" fmla="*/ 989 w 10003"/>
                  <a:gd name="connsiteY11" fmla="*/ 7940 h 10023"/>
                  <a:gd name="connsiteX12" fmla="*/ 1758 w 10003"/>
                  <a:gd name="connsiteY12" fmla="*/ 8981 h 10023"/>
                  <a:gd name="connsiteX13" fmla="*/ 2637 w 10003"/>
                  <a:gd name="connsiteY13" fmla="*/ 9606 h 10023"/>
                  <a:gd name="connsiteX14" fmla="*/ 3627 w 10003"/>
                  <a:gd name="connsiteY14" fmla="*/ 10023 h 10023"/>
                  <a:gd name="connsiteX15" fmla="*/ 5056 w 10003"/>
                  <a:gd name="connsiteY15" fmla="*/ 10023 h 10023"/>
                  <a:gd name="connsiteX16" fmla="*/ 6264 w 10003"/>
                  <a:gd name="connsiteY16" fmla="*/ 9606 h 10023"/>
                  <a:gd name="connsiteX0" fmla="*/ 6264 w 10003"/>
                  <a:gd name="connsiteY0" fmla="*/ 9606 h 10023"/>
                  <a:gd name="connsiteX1" fmla="*/ 10000 w 10003"/>
                  <a:gd name="connsiteY1" fmla="*/ 23 h 10023"/>
                  <a:gd name="connsiteX2" fmla="*/ 5934 w 10003"/>
                  <a:gd name="connsiteY2" fmla="*/ 6898 h 10023"/>
                  <a:gd name="connsiteX3" fmla="*/ 4725 w 10003"/>
                  <a:gd name="connsiteY3" fmla="*/ 7731 h 10023"/>
                  <a:gd name="connsiteX4" fmla="*/ 3516 w 10003"/>
                  <a:gd name="connsiteY4" fmla="*/ 7731 h 10023"/>
                  <a:gd name="connsiteX5" fmla="*/ 1538 w 10003"/>
                  <a:gd name="connsiteY5" fmla="*/ 6690 h 10023"/>
                  <a:gd name="connsiteX6" fmla="*/ 549 w 10003"/>
                  <a:gd name="connsiteY6" fmla="*/ 5648 h 10023"/>
                  <a:gd name="connsiteX7" fmla="*/ 109 w 10003"/>
                  <a:gd name="connsiteY7" fmla="*/ 5648 h 10023"/>
                  <a:gd name="connsiteX8" fmla="*/ 0 w 10003"/>
                  <a:gd name="connsiteY8" fmla="*/ 5648 h 10023"/>
                  <a:gd name="connsiteX9" fmla="*/ 109 w 10003"/>
                  <a:gd name="connsiteY9" fmla="*/ 6273 h 10023"/>
                  <a:gd name="connsiteX10" fmla="*/ 549 w 10003"/>
                  <a:gd name="connsiteY10" fmla="*/ 7315 h 10023"/>
                  <a:gd name="connsiteX11" fmla="*/ 989 w 10003"/>
                  <a:gd name="connsiteY11" fmla="*/ 7940 h 10023"/>
                  <a:gd name="connsiteX12" fmla="*/ 1758 w 10003"/>
                  <a:gd name="connsiteY12" fmla="*/ 8981 h 10023"/>
                  <a:gd name="connsiteX13" fmla="*/ 2637 w 10003"/>
                  <a:gd name="connsiteY13" fmla="*/ 9606 h 10023"/>
                  <a:gd name="connsiteX14" fmla="*/ 3627 w 10003"/>
                  <a:gd name="connsiteY14" fmla="*/ 10023 h 10023"/>
                  <a:gd name="connsiteX15" fmla="*/ 5056 w 10003"/>
                  <a:gd name="connsiteY15" fmla="*/ 10023 h 10023"/>
                  <a:gd name="connsiteX16" fmla="*/ 6264 w 10003"/>
                  <a:gd name="connsiteY16" fmla="*/ 9606 h 10023"/>
                  <a:gd name="connsiteX0" fmla="*/ 6264 w 10000"/>
                  <a:gd name="connsiteY0" fmla="*/ 9606 h 10023"/>
                  <a:gd name="connsiteX1" fmla="*/ 10000 w 10000"/>
                  <a:gd name="connsiteY1" fmla="*/ 23 h 10023"/>
                  <a:gd name="connsiteX2" fmla="*/ 5934 w 10000"/>
                  <a:gd name="connsiteY2" fmla="*/ 6898 h 10023"/>
                  <a:gd name="connsiteX3" fmla="*/ 4725 w 10000"/>
                  <a:gd name="connsiteY3" fmla="*/ 7731 h 10023"/>
                  <a:gd name="connsiteX4" fmla="*/ 3516 w 10000"/>
                  <a:gd name="connsiteY4" fmla="*/ 7731 h 10023"/>
                  <a:gd name="connsiteX5" fmla="*/ 1538 w 10000"/>
                  <a:gd name="connsiteY5" fmla="*/ 6690 h 10023"/>
                  <a:gd name="connsiteX6" fmla="*/ 549 w 10000"/>
                  <a:gd name="connsiteY6" fmla="*/ 5648 h 10023"/>
                  <a:gd name="connsiteX7" fmla="*/ 109 w 10000"/>
                  <a:gd name="connsiteY7" fmla="*/ 5648 h 10023"/>
                  <a:gd name="connsiteX8" fmla="*/ 0 w 10000"/>
                  <a:gd name="connsiteY8" fmla="*/ 5648 h 10023"/>
                  <a:gd name="connsiteX9" fmla="*/ 109 w 10000"/>
                  <a:gd name="connsiteY9" fmla="*/ 6273 h 10023"/>
                  <a:gd name="connsiteX10" fmla="*/ 549 w 10000"/>
                  <a:gd name="connsiteY10" fmla="*/ 7315 h 10023"/>
                  <a:gd name="connsiteX11" fmla="*/ 989 w 10000"/>
                  <a:gd name="connsiteY11" fmla="*/ 7940 h 10023"/>
                  <a:gd name="connsiteX12" fmla="*/ 1758 w 10000"/>
                  <a:gd name="connsiteY12" fmla="*/ 8981 h 10023"/>
                  <a:gd name="connsiteX13" fmla="*/ 2637 w 10000"/>
                  <a:gd name="connsiteY13" fmla="*/ 9606 h 10023"/>
                  <a:gd name="connsiteX14" fmla="*/ 3627 w 10000"/>
                  <a:gd name="connsiteY14" fmla="*/ 10023 h 10023"/>
                  <a:gd name="connsiteX15" fmla="*/ 5056 w 10000"/>
                  <a:gd name="connsiteY15" fmla="*/ 10023 h 10023"/>
                  <a:gd name="connsiteX16" fmla="*/ 6264 w 10000"/>
                  <a:gd name="connsiteY16" fmla="*/ 9606 h 10023"/>
                  <a:gd name="connsiteX0" fmla="*/ 6264 w 10000"/>
                  <a:gd name="connsiteY0" fmla="*/ 9606 h 10023"/>
                  <a:gd name="connsiteX1" fmla="*/ 10000 w 10000"/>
                  <a:gd name="connsiteY1" fmla="*/ 23 h 10023"/>
                  <a:gd name="connsiteX2" fmla="*/ 5934 w 10000"/>
                  <a:gd name="connsiteY2" fmla="*/ 6898 h 10023"/>
                  <a:gd name="connsiteX3" fmla="*/ 4725 w 10000"/>
                  <a:gd name="connsiteY3" fmla="*/ 7731 h 10023"/>
                  <a:gd name="connsiteX4" fmla="*/ 3516 w 10000"/>
                  <a:gd name="connsiteY4" fmla="*/ 7731 h 10023"/>
                  <a:gd name="connsiteX5" fmla="*/ 1538 w 10000"/>
                  <a:gd name="connsiteY5" fmla="*/ 6690 h 10023"/>
                  <a:gd name="connsiteX6" fmla="*/ 549 w 10000"/>
                  <a:gd name="connsiteY6" fmla="*/ 5648 h 10023"/>
                  <a:gd name="connsiteX7" fmla="*/ 109 w 10000"/>
                  <a:gd name="connsiteY7" fmla="*/ 5648 h 10023"/>
                  <a:gd name="connsiteX8" fmla="*/ 0 w 10000"/>
                  <a:gd name="connsiteY8" fmla="*/ 5648 h 10023"/>
                  <a:gd name="connsiteX9" fmla="*/ 109 w 10000"/>
                  <a:gd name="connsiteY9" fmla="*/ 6273 h 10023"/>
                  <a:gd name="connsiteX10" fmla="*/ 549 w 10000"/>
                  <a:gd name="connsiteY10" fmla="*/ 7315 h 10023"/>
                  <a:gd name="connsiteX11" fmla="*/ 989 w 10000"/>
                  <a:gd name="connsiteY11" fmla="*/ 7940 h 10023"/>
                  <a:gd name="connsiteX12" fmla="*/ 1758 w 10000"/>
                  <a:gd name="connsiteY12" fmla="*/ 8981 h 10023"/>
                  <a:gd name="connsiteX13" fmla="*/ 2637 w 10000"/>
                  <a:gd name="connsiteY13" fmla="*/ 9606 h 10023"/>
                  <a:gd name="connsiteX14" fmla="*/ 3627 w 10000"/>
                  <a:gd name="connsiteY14" fmla="*/ 10023 h 10023"/>
                  <a:gd name="connsiteX15" fmla="*/ 6264 w 10000"/>
                  <a:gd name="connsiteY15" fmla="*/ 9606 h 10023"/>
                  <a:gd name="connsiteX0" fmla="*/ 6264 w 10000"/>
                  <a:gd name="connsiteY0" fmla="*/ 9606 h 9606"/>
                  <a:gd name="connsiteX1" fmla="*/ 10000 w 10000"/>
                  <a:gd name="connsiteY1" fmla="*/ 23 h 9606"/>
                  <a:gd name="connsiteX2" fmla="*/ 5934 w 10000"/>
                  <a:gd name="connsiteY2" fmla="*/ 6898 h 9606"/>
                  <a:gd name="connsiteX3" fmla="*/ 4725 w 10000"/>
                  <a:gd name="connsiteY3" fmla="*/ 7731 h 9606"/>
                  <a:gd name="connsiteX4" fmla="*/ 3516 w 10000"/>
                  <a:gd name="connsiteY4" fmla="*/ 7731 h 9606"/>
                  <a:gd name="connsiteX5" fmla="*/ 1538 w 10000"/>
                  <a:gd name="connsiteY5" fmla="*/ 6690 h 9606"/>
                  <a:gd name="connsiteX6" fmla="*/ 549 w 10000"/>
                  <a:gd name="connsiteY6" fmla="*/ 5648 h 9606"/>
                  <a:gd name="connsiteX7" fmla="*/ 109 w 10000"/>
                  <a:gd name="connsiteY7" fmla="*/ 5648 h 9606"/>
                  <a:gd name="connsiteX8" fmla="*/ 0 w 10000"/>
                  <a:gd name="connsiteY8" fmla="*/ 5648 h 9606"/>
                  <a:gd name="connsiteX9" fmla="*/ 109 w 10000"/>
                  <a:gd name="connsiteY9" fmla="*/ 6273 h 9606"/>
                  <a:gd name="connsiteX10" fmla="*/ 549 w 10000"/>
                  <a:gd name="connsiteY10" fmla="*/ 7315 h 9606"/>
                  <a:gd name="connsiteX11" fmla="*/ 989 w 10000"/>
                  <a:gd name="connsiteY11" fmla="*/ 7940 h 9606"/>
                  <a:gd name="connsiteX12" fmla="*/ 1758 w 10000"/>
                  <a:gd name="connsiteY12" fmla="*/ 8981 h 9606"/>
                  <a:gd name="connsiteX13" fmla="*/ 2637 w 10000"/>
                  <a:gd name="connsiteY13" fmla="*/ 9606 h 9606"/>
                  <a:gd name="connsiteX14" fmla="*/ 6264 w 10000"/>
                  <a:gd name="connsiteY14" fmla="*/ 9606 h 9606"/>
                  <a:gd name="connsiteX0" fmla="*/ 6264 w 10000"/>
                  <a:gd name="connsiteY0" fmla="*/ 10001 h 10001"/>
                  <a:gd name="connsiteX1" fmla="*/ 10000 w 10000"/>
                  <a:gd name="connsiteY1" fmla="*/ 25 h 10001"/>
                  <a:gd name="connsiteX2" fmla="*/ 5934 w 10000"/>
                  <a:gd name="connsiteY2" fmla="*/ 7182 h 10001"/>
                  <a:gd name="connsiteX3" fmla="*/ 4725 w 10000"/>
                  <a:gd name="connsiteY3" fmla="*/ 8049 h 10001"/>
                  <a:gd name="connsiteX4" fmla="*/ 3516 w 10000"/>
                  <a:gd name="connsiteY4" fmla="*/ 8049 h 10001"/>
                  <a:gd name="connsiteX5" fmla="*/ 1538 w 10000"/>
                  <a:gd name="connsiteY5" fmla="*/ 6965 h 10001"/>
                  <a:gd name="connsiteX6" fmla="*/ 549 w 10000"/>
                  <a:gd name="connsiteY6" fmla="*/ 5881 h 10001"/>
                  <a:gd name="connsiteX7" fmla="*/ 109 w 10000"/>
                  <a:gd name="connsiteY7" fmla="*/ 5881 h 10001"/>
                  <a:gd name="connsiteX8" fmla="*/ 0 w 10000"/>
                  <a:gd name="connsiteY8" fmla="*/ 5881 h 10001"/>
                  <a:gd name="connsiteX9" fmla="*/ 109 w 10000"/>
                  <a:gd name="connsiteY9" fmla="*/ 6531 h 10001"/>
                  <a:gd name="connsiteX10" fmla="*/ 549 w 10000"/>
                  <a:gd name="connsiteY10" fmla="*/ 7616 h 10001"/>
                  <a:gd name="connsiteX11" fmla="*/ 989 w 10000"/>
                  <a:gd name="connsiteY11" fmla="*/ 8267 h 10001"/>
                  <a:gd name="connsiteX12" fmla="*/ 1758 w 10000"/>
                  <a:gd name="connsiteY12" fmla="*/ 9350 h 10001"/>
                  <a:gd name="connsiteX13" fmla="*/ 6264 w 10000"/>
                  <a:gd name="connsiteY13" fmla="*/ 10001 h 10001"/>
                  <a:gd name="connsiteX0" fmla="*/ 6264 w 10000"/>
                  <a:gd name="connsiteY0" fmla="*/ 10001 h 10001"/>
                  <a:gd name="connsiteX1" fmla="*/ 10000 w 10000"/>
                  <a:gd name="connsiteY1" fmla="*/ 25 h 10001"/>
                  <a:gd name="connsiteX2" fmla="*/ 5934 w 10000"/>
                  <a:gd name="connsiteY2" fmla="*/ 7182 h 10001"/>
                  <a:gd name="connsiteX3" fmla="*/ 4725 w 10000"/>
                  <a:gd name="connsiteY3" fmla="*/ 8049 h 10001"/>
                  <a:gd name="connsiteX4" fmla="*/ 3516 w 10000"/>
                  <a:gd name="connsiteY4" fmla="*/ 8049 h 10001"/>
                  <a:gd name="connsiteX5" fmla="*/ 1538 w 10000"/>
                  <a:gd name="connsiteY5" fmla="*/ 6965 h 10001"/>
                  <a:gd name="connsiteX6" fmla="*/ 549 w 10000"/>
                  <a:gd name="connsiteY6" fmla="*/ 5881 h 10001"/>
                  <a:gd name="connsiteX7" fmla="*/ 109 w 10000"/>
                  <a:gd name="connsiteY7" fmla="*/ 5881 h 10001"/>
                  <a:gd name="connsiteX8" fmla="*/ 0 w 10000"/>
                  <a:gd name="connsiteY8" fmla="*/ 5881 h 10001"/>
                  <a:gd name="connsiteX9" fmla="*/ 109 w 10000"/>
                  <a:gd name="connsiteY9" fmla="*/ 6531 h 10001"/>
                  <a:gd name="connsiteX10" fmla="*/ 549 w 10000"/>
                  <a:gd name="connsiteY10" fmla="*/ 7616 h 10001"/>
                  <a:gd name="connsiteX11" fmla="*/ 989 w 10000"/>
                  <a:gd name="connsiteY11" fmla="*/ 8267 h 10001"/>
                  <a:gd name="connsiteX12" fmla="*/ 6264 w 10000"/>
                  <a:gd name="connsiteY12" fmla="*/ 10001 h 10001"/>
                  <a:gd name="connsiteX0" fmla="*/ 6264 w 10000"/>
                  <a:gd name="connsiteY0" fmla="*/ 10001 h 10001"/>
                  <a:gd name="connsiteX1" fmla="*/ 10000 w 10000"/>
                  <a:gd name="connsiteY1" fmla="*/ 25 h 10001"/>
                  <a:gd name="connsiteX2" fmla="*/ 5934 w 10000"/>
                  <a:gd name="connsiteY2" fmla="*/ 7182 h 10001"/>
                  <a:gd name="connsiteX3" fmla="*/ 4725 w 10000"/>
                  <a:gd name="connsiteY3" fmla="*/ 8049 h 10001"/>
                  <a:gd name="connsiteX4" fmla="*/ 3516 w 10000"/>
                  <a:gd name="connsiteY4" fmla="*/ 8049 h 10001"/>
                  <a:gd name="connsiteX5" fmla="*/ 1538 w 10000"/>
                  <a:gd name="connsiteY5" fmla="*/ 6965 h 10001"/>
                  <a:gd name="connsiteX6" fmla="*/ 549 w 10000"/>
                  <a:gd name="connsiteY6" fmla="*/ 5881 h 10001"/>
                  <a:gd name="connsiteX7" fmla="*/ 109 w 10000"/>
                  <a:gd name="connsiteY7" fmla="*/ 5881 h 10001"/>
                  <a:gd name="connsiteX8" fmla="*/ 0 w 10000"/>
                  <a:gd name="connsiteY8" fmla="*/ 5881 h 10001"/>
                  <a:gd name="connsiteX9" fmla="*/ 109 w 10000"/>
                  <a:gd name="connsiteY9" fmla="*/ 6531 h 10001"/>
                  <a:gd name="connsiteX10" fmla="*/ 549 w 10000"/>
                  <a:gd name="connsiteY10" fmla="*/ 7616 h 10001"/>
                  <a:gd name="connsiteX11" fmla="*/ 6264 w 10000"/>
                  <a:gd name="connsiteY11" fmla="*/ 10001 h 10001"/>
                  <a:gd name="connsiteX0" fmla="*/ 6264 w 10000"/>
                  <a:gd name="connsiteY0" fmla="*/ 10001 h 10001"/>
                  <a:gd name="connsiteX1" fmla="*/ 10000 w 10000"/>
                  <a:gd name="connsiteY1" fmla="*/ 25 h 10001"/>
                  <a:gd name="connsiteX2" fmla="*/ 5934 w 10000"/>
                  <a:gd name="connsiteY2" fmla="*/ 7182 h 10001"/>
                  <a:gd name="connsiteX3" fmla="*/ 4725 w 10000"/>
                  <a:gd name="connsiteY3" fmla="*/ 8049 h 10001"/>
                  <a:gd name="connsiteX4" fmla="*/ 1538 w 10000"/>
                  <a:gd name="connsiteY4" fmla="*/ 6965 h 10001"/>
                  <a:gd name="connsiteX5" fmla="*/ 549 w 10000"/>
                  <a:gd name="connsiteY5" fmla="*/ 5881 h 10001"/>
                  <a:gd name="connsiteX6" fmla="*/ 109 w 10000"/>
                  <a:gd name="connsiteY6" fmla="*/ 5881 h 10001"/>
                  <a:gd name="connsiteX7" fmla="*/ 0 w 10000"/>
                  <a:gd name="connsiteY7" fmla="*/ 5881 h 10001"/>
                  <a:gd name="connsiteX8" fmla="*/ 109 w 10000"/>
                  <a:gd name="connsiteY8" fmla="*/ 6531 h 10001"/>
                  <a:gd name="connsiteX9" fmla="*/ 549 w 10000"/>
                  <a:gd name="connsiteY9" fmla="*/ 7616 h 10001"/>
                  <a:gd name="connsiteX10" fmla="*/ 6264 w 10000"/>
                  <a:gd name="connsiteY10" fmla="*/ 10001 h 10001"/>
                  <a:gd name="connsiteX0" fmla="*/ 6264 w 10000"/>
                  <a:gd name="connsiteY0" fmla="*/ 10001 h 10001"/>
                  <a:gd name="connsiteX1" fmla="*/ 10000 w 10000"/>
                  <a:gd name="connsiteY1" fmla="*/ 25 h 10001"/>
                  <a:gd name="connsiteX2" fmla="*/ 5934 w 10000"/>
                  <a:gd name="connsiteY2" fmla="*/ 7182 h 10001"/>
                  <a:gd name="connsiteX3" fmla="*/ 1538 w 10000"/>
                  <a:gd name="connsiteY3" fmla="*/ 6965 h 10001"/>
                  <a:gd name="connsiteX4" fmla="*/ 549 w 10000"/>
                  <a:gd name="connsiteY4" fmla="*/ 5881 h 10001"/>
                  <a:gd name="connsiteX5" fmla="*/ 109 w 10000"/>
                  <a:gd name="connsiteY5" fmla="*/ 5881 h 10001"/>
                  <a:gd name="connsiteX6" fmla="*/ 0 w 10000"/>
                  <a:gd name="connsiteY6" fmla="*/ 5881 h 10001"/>
                  <a:gd name="connsiteX7" fmla="*/ 109 w 10000"/>
                  <a:gd name="connsiteY7" fmla="*/ 6531 h 10001"/>
                  <a:gd name="connsiteX8" fmla="*/ 549 w 10000"/>
                  <a:gd name="connsiteY8" fmla="*/ 7616 h 10001"/>
                  <a:gd name="connsiteX9" fmla="*/ 6264 w 10000"/>
                  <a:gd name="connsiteY9" fmla="*/ 10001 h 10001"/>
                  <a:gd name="connsiteX0" fmla="*/ 6264 w 10000"/>
                  <a:gd name="connsiteY0" fmla="*/ 10001 h 10001"/>
                  <a:gd name="connsiteX1" fmla="*/ 10000 w 10000"/>
                  <a:gd name="connsiteY1" fmla="*/ 25 h 10001"/>
                  <a:gd name="connsiteX2" fmla="*/ 5934 w 10000"/>
                  <a:gd name="connsiteY2" fmla="*/ 7182 h 10001"/>
                  <a:gd name="connsiteX3" fmla="*/ 549 w 10000"/>
                  <a:gd name="connsiteY3" fmla="*/ 5881 h 10001"/>
                  <a:gd name="connsiteX4" fmla="*/ 109 w 10000"/>
                  <a:gd name="connsiteY4" fmla="*/ 5881 h 10001"/>
                  <a:gd name="connsiteX5" fmla="*/ 0 w 10000"/>
                  <a:gd name="connsiteY5" fmla="*/ 5881 h 10001"/>
                  <a:gd name="connsiteX6" fmla="*/ 109 w 10000"/>
                  <a:gd name="connsiteY6" fmla="*/ 6531 h 10001"/>
                  <a:gd name="connsiteX7" fmla="*/ 549 w 10000"/>
                  <a:gd name="connsiteY7" fmla="*/ 7616 h 10001"/>
                  <a:gd name="connsiteX8" fmla="*/ 6264 w 10000"/>
                  <a:gd name="connsiteY8" fmla="*/ 10001 h 10001"/>
                  <a:gd name="connsiteX0" fmla="*/ 6264 w 10000"/>
                  <a:gd name="connsiteY0" fmla="*/ 10001 h 10001"/>
                  <a:gd name="connsiteX1" fmla="*/ 10000 w 10000"/>
                  <a:gd name="connsiteY1" fmla="*/ 25 h 10001"/>
                  <a:gd name="connsiteX2" fmla="*/ 5934 w 10000"/>
                  <a:gd name="connsiteY2" fmla="*/ 7182 h 10001"/>
                  <a:gd name="connsiteX3" fmla="*/ 109 w 10000"/>
                  <a:gd name="connsiteY3" fmla="*/ 5881 h 10001"/>
                  <a:gd name="connsiteX4" fmla="*/ 0 w 10000"/>
                  <a:gd name="connsiteY4" fmla="*/ 5881 h 10001"/>
                  <a:gd name="connsiteX5" fmla="*/ 109 w 10000"/>
                  <a:gd name="connsiteY5" fmla="*/ 6531 h 10001"/>
                  <a:gd name="connsiteX6" fmla="*/ 549 w 10000"/>
                  <a:gd name="connsiteY6" fmla="*/ 7616 h 10001"/>
                  <a:gd name="connsiteX7" fmla="*/ 6264 w 10000"/>
                  <a:gd name="connsiteY7" fmla="*/ 10001 h 10001"/>
                  <a:gd name="connsiteX0" fmla="*/ 6264 w 10000"/>
                  <a:gd name="connsiteY0" fmla="*/ 10001 h 10001"/>
                  <a:gd name="connsiteX1" fmla="*/ 10000 w 10000"/>
                  <a:gd name="connsiteY1" fmla="*/ 25 h 10001"/>
                  <a:gd name="connsiteX2" fmla="*/ 5934 w 10000"/>
                  <a:gd name="connsiteY2" fmla="*/ 7182 h 10001"/>
                  <a:gd name="connsiteX3" fmla="*/ 109 w 10000"/>
                  <a:gd name="connsiteY3" fmla="*/ 5881 h 10001"/>
                  <a:gd name="connsiteX4" fmla="*/ 0 w 10000"/>
                  <a:gd name="connsiteY4" fmla="*/ 5881 h 10001"/>
                  <a:gd name="connsiteX5" fmla="*/ 109 w 10000"/>
                  <a:gd name="connsiteY5" fmla="*/ 6531 h 10001"/>
                  <a:gd name="connsiteX6" fmla="*/ 6264 w 10000"/>
                  <a:gd name="connsiteY6" fmla="*/ 10001 h 10001"/>
                  <a:gd name="connsiteX0" fmla="*/ 6264 w 10000"/>
                  <a:gd name="connsiteY0" fmla="*/ 10001 h 10141"/>
                  <a:gd name="connsiteX1" fmla="*/ 10000 w 10000"/>
                  <a:gd name="connsiteY1" fmla="*/ 25 h 10141"/>
                  <a:gd name="connsiteX2" fmla="*/ 5934 w 10000"/>
                  <a:gd name="connsiteY2" fmla="*/ 7182 h 10141"/>
                  <a:gd name="connsiteX3" fmla="*/ 109 w 10000"/>
                  <a:gd name="connsiteY3" fmla="*/ 5881 h 10141"/>
                  <a:gd name="connsiteX4" fmla="*/ 0 w 10000"/>
                  <a:gd name="connsiteY4" fmla="*/ 5881 h 10141"/>
                  <a:gd name="connsiteX5" fmla="*/ 6264 w 10000"/>
                  <a:gd name="connsiteY5" fmla="*/ 10001 h 10141"/>
                  <a:gd name="connsiteX0" fmla="*/ 6798 w 10534"/>
                  <a:gd name="connsiteY0" fmla="*/ 10001 h 10239"/>
                  <a:gd name="connsiteX1" fmla="*/ 10534 w 10534"/>
                  <a:gd name="connsiteY1" fmla="*/ 25 h 10239"/>
                  <a:gd name="connsiteX2" fmla="*/ 6468 w 10534"/>
                  <a:gd name="connsiteY2" fmla="*/ 7182 h 10239"/>
                  <a:gd name="connsiteX3" fmla="*/ 643 w 10534"/>
                  <a:gd name="connsiteY3" fmla="*/ 5881 h 10239"/>
                  <a:gd name="connsiteX4" fmla="*/ 0 w 10534"/>
                  <a:gd name="connsiteY4" fmla="*/ 7995 h 10239"/>
                  <a:gd name="connsiteX5" fmla="*/ 6798 w 10534"/>
                  <a:gd name="connsiteY5" fmla="*/ 10001 h 10239"/>
                  <a:gd name="connsiteX0" fmla="*/ 6155 w 9891"/>
                  <a:gd name="connsiteY0" fmla="*/ 10001 h 10001"/>
                  <a:gd name="connsiteX1" fmla="*/ 9891 w 9891"/>
                  <a:gd name="connsiteY1" fmla="*/ 25 h 10001"/>
                  <a:gd name="connsiteX2" fmla="*/ 5825 w 9891"/>
                  <a:gd name="connsiteY2" fmla="*/ 7182 h 10001"/>
                  <a:gd name="connsiteX3" fmla="*/ 0 w 9891"/>
                  <a:gd name="connsiteY3" fmla="*/ 5881 h 10001"/>
                  <a:gd name="connsiteX4" fmla="*/ 6155 w 9891"/>
                  <a:gd name="connsiteY4" fmla="*/ 10001 h 10001"/>
                  <a:gd name="connsiteX0" fmla="*/ 6223 w 10000"/>
                  <a:gd name="connsiteY0" fmla="*/ 10000 h 10000"/>
                  <a:gd name="connsiteX1" fmla="*/ 10000 w 10000"/>
                  <a:gd name="connsiteY1" fmla="*/ 25 h 10000"/>
                  <a:gd name="connsiteX2" fmla="*/ 5889 w 10000"/>
                  <a:gd name="connsiteY2" fmla="*/ 7181 h 10000"/>
                  <a:gd name="connsiteX3" fmla="*/ 0 w 10000"/>
                  <a:gd name="connsiteY3" fmla="*/ 5880 h 10000"/>
                  <a:gd name="connsiteX4" fmla="*/ 6223 w 10000"/>
                  <a:gd name="connsiteY4" fmla="*/ 10000 h 10000"/>
                  <a:gd name="connsiteX0" fmla="*/ 6223 w 10000"/>
                  <a:gd name="connsiteY0" fmla="*/ 10000 h 10000"/>
                  <a:gd name="connsiteX1" fmla="*/ 10000 w 10000"/>
                  <a:gd name="connsiteY1" fmla="*/ 25 h 10000"/>
                  <a:gd name="connsiteX2" fmla="*/ 5889 w 10000"/>
                  <a:gd name="connsiteY2" fmla="*/ 7181 h 10000"/>
                  <a:gd name="connsiteX3" fmla="*/ 0 w 10000"/>
                  <a:gd name="connsiteY3" fmla="*/ 5880 h 10000"/>
                  <a:gd name="connsiteX4" fmla="*/ 6223 w 10000"/>
                  <a:gd name="connsiteY4" fmla="*/ 10000 h 10000"/>
                  <a:gd name="connsiteX0" fmla="*/ 6223 w 10000"/>
                  <a:gd name="connsiteY0" fmla="*/ 10000 h 10000"/>
                  <a:gd name="connsiteX1" fmla="*/ 10000 w 10000"/>
                  <a:gd name="connsiteY1" fmla="*/ 25 h 10000"/>
                  <a:gd name="connsiteX2" fmla="*/ 5889 w 10000"/>
                  <a:gd name="connsiteY2" fmla="*/ 7181 h 10000"/>
                  <a:gd name="connsiteX3" fmla="*/ 0 w 10000"/>
                  <a:gd name="connsiteY3" fmla="*/ 5880 h 10000"/>
                  <a:gd name="connsiteX4" fmla="*/ 6223 w 10000"/>
                  <a:gd name="connsiteY4" fmla="*/ 10000 h 10000"/>
                  <a:gd name="connsiteX0" fmla="*/ 6223 w 10000"/>
                  <a:gd name="connsiteY0" fmla="*/ 10000 h 10000"/>
                  <a:gd name="connsiteX1" fmla="*/ 10000 w 10000"/>
                  <a:gd name="connsiteY1" fmla="*/ 25 h 10000"/>
                  <a:gd name="connsiteX2" fmla="*/ 5627 w 10000"/>
                  <a:gd name="connsiteY2" fmla="*/ 7323 h 10000"/>
                  <a:gd name="connsiteX3" fmla="*/ 0 w 10000"/>
                  <a:gd name="connsiteY3" fmla="*/ 5880 h 10000"/>
                  <a:gd name="connsiteX4" fmla="*/ 6223 w 10000"/>
                  <a:gd name="connsiteY4" fmla="*/ 10000 h 10000"/>
                  <a:gd name="connsiteX0" fmla="*/ 6223 w 10000"/>
                  <a:gd name="connsiteY0" fmla="*/ 9999 h 9999"/>
                  <a:gd name="connsiteX1" fmla="*/ 10000 w 10000"/>
                  <a:gd name="connsiteY1" fmla="*/ 24 h 9999"/>
                  <a:gd name="connsiteX2" fmla="*/ 5627 w 10000"/>
                  <a:gd name="connsiteY2" fmla="*/ 7322 h 9999"/>
                  <a:gd name="connsiteX3" fmla="*/ 0 w 10000"/>
                  <a:gd name="connsiteY3" fmla="*/ 5879 h 9999"/>
                  <a:gd name="connsiteX4" fmla="*/ 6223 w 10000"/>
                  <a:gd name="connsiteY4" fmla="*/ 9999 h 9999"/>
                  <a:gd name="connsiteX0" fmla="*/ 6223 w 10000"/>
                  <a:gd name="connsiteY0" fmla="*/ 10000 h 10000"/>
                  <a:gd name="connsiteX1" fmla="*/ 10000 w 10000"/>
                  <a:gd name="connsiteY1" fmla="*/ 24 h 10000"/>
                  <a:gd name="connsiteX2" fmla="*/ 5627 w 10000"/>
                  <a:gd name="connsiteY2" fmla="*/ 7323 h 10000"/>
                  <a:gd name="connsiteX3" fmla="*/ 0 w 10000"/>
                  <a:gd name="connsiteY3" fmla="*/ 5880 h 10000"/>
                  <a:gd name="connsiteX4" fmla="*/ 6223 w 10000"/>
                  <a:gd name="connsiteY4" fmla="*/ 10000 h 10000"/>
                  <a:gd name="connsiteX0" fmla="*/ 6174 w 10000"/>
                  <a:gd name="connsiteY0" fmla="*/ 9663 h 9663"/>
                  <a:gd name="connsiteX1" fmla="*/ 10000 w 10000"/>
                  <a:gd name="connsiteY1" fmla="*/ 24 h 9663"/>
                  <a:gd name="connsiteX2" fmla="*/ 5627 w 10000"/>
                  <a:gd name="connsiteY2" fmla="*/ 7323 h 9663"/>
                  <a:gd name="connsiteX3" fmla="*/ 0 w 10000"/>
                  <a:gd name="connsiteY3" fmla="*/ 5880 h 9663"/>
                  <a:gd name="connsiteX4" fmla="*/ 6174 w 10000"/>
                  <a:gd name="connsiteY4" fmla="*/ 9663 h 9663"/>
                  <a:gd name="connsiteX0" fmla="*/ 6174 w 10000"/>
                  <a:gd name="connsiteY0" fmla="*/ 10000 h 10029"/>
                  <a:gd name="connsiteX1" fmla="*/ 10000 w 10000"/>
                  <a:gd name="connsiteY1" fmla="*/ 25 h 10029"/>
                  <a:gd name="connsiteX2" fmla="*/ 5627 w 10000"/>
                  <a:gd name="connsiteY2" fmla="*/ 7578 h 10029"/>
                  <a:gd name="connsiteX3" fmla="*/ 0 w 10000"/>
                  <a:gd name="connsiteY3" fmla="*/ 6085 h 10029"/>
                  <a:gd name="connsiteX4" fmla="*/ 6174 w 10000"/>
                  <a:gd name="connsiteY4" fmla="*/ 10000 h 10029"/>
                  <a:gd name="connsiteX0" fmla="*/ 6174 w 10000"/>
                  <a:gd name="connsiteY0" fmla="*/ 10000 h 10029"/>
                  <a:gd name="connsiteX1" fmla="*/ 10000 w 10000"/>
                  <a:gd name="connsiteY1" fmla="*/ 25 h 10029"/>
                  <a:gd name="connsiteX2" fmla="*/ 5627 w 10000"/>
                  <a:gd name="connsiteY2" fmla="*/ 7578 h 10029"/>
                  <a:gd name="connsiteX3" fmla="*/ 0 w 10000"/>
                  <a:gd name="connsiteY3" fmla="*/ 6085 h 10029"/>
                  <a:gd name="connsiteX4" fmla="*/ 6174 w 10000"/>
                  <a:gd name="connsiteY4" fmla="*/ 10000 h 10029"/>
                  <a:gd name="connsiteX0" fmla="*/ 5689 w 10000"/>
                  <a:gd name="connsiteY0" fmla="*/ 9896 h 9926"/>
                  <a:gd name="connsiteX1" fmla="*/ 10000 w 10000"/>
                  <a:gd name="connsiteY1" fmla="*/ 25 h 9926"/>
                  <a:gd name="connsiteX2" fmla="*/ 5627 w 10000"/>
                  <a:gd name="connsiteY2" fmla="*/ 7578 h 9926"/>
                  <a:gd name="connsiteX3" fmla="*/ 0 w 10000"/>
                  <a:gd name="connsiteY3" fmla="*/ 6085 h 9926"/>
                  <a:gd name="connsiteX4" fmla="*/ 5689 w 10000"/>
                  <a:gd name="connsiteY4" fmla="*/ 9896 h 9926"/>
                  <a:gd name="connsiteX0" fmla="*/ 5689 w 10000"/>
                  <a:gd name="connsiteY0" fmla="*/ 9970 h 10000"/>
                  <a:gd name="connsiteX1" fmla="*/ 10000 w 10000"/>
                  <a:gd name="connsiteY1" fmla="*/ 25 h 10000"/>
                  <a:gd name="connsiteX2" fmla="*/ 5627 w 10000"/>
                  <a:gd name="connsiteY2" fmla="*/ 7634 h 10000"/>
                  <a:gd name="connsiteX3" fmla="*/ 0 w 10000"/>
                  <a:gd name="connsiteY3" fmla="*/ 6130 h 10000"/>
                  <a:gd name="connsiteX4" fmla="*/ 5689 w 10000"/>
                  <a:gd name="connsiteY4" fmla="*/ 9970 h 10000"/>
                  <a:gd name="connsiteX0" fmla="*/ 5689 w 10000"/>
                  <a:gd name="connsiteY0" fmla="*/ 9970 h 9996"/>
                  <a:gd name="connsiteX1" fmla="*/ 10000 w 10000"/>
                  <a:gd name="connsiteY1" fmla="*/ 25 h 9996"/>
                  <a:gd name="connsiteX2" fmla="*/ 5627 w 10000"/>
                  <a:gd name="connsiteY2" fmla="*/ 7634 h 9996"/>
                  <a:gd name="connsiteX3" fmla="*/ 0 w 10000"/>
                  <a:gd name="connsiteY3" fmla="*/ 6130 h 9996"/>
                  <a:gd name="connsiteX4" fmla="*/ 5689 w 10000"/>
                  <a:gd name="connsiteY4" fmla="*/ 9970 h 9996"/>
                  <a:gd name="connsiteX0" fmla="*/ 5689 w 10000"/>
                  <a:gd name="connsiteY0" fmla="*/ 9974 h 10000"/>
                  <a:gd name="connsiteX1" fmla="*/ 10000 w 10000"/>
                  <a:gd name="connsiteY1" fmla="*/ 25 h 10000"/>
                  <a:gd name="connsiteX2" fmla="*/ 5627 w 10000"/>
                  <a:gd name="connsiteY2" fmla="*/ 7637 h 10000"/>
                  <a:gd name="connsiteX3" fmla="*/ 0 w 10000"/>
                  <a:gd name="connsiteY3" fmla="*/ 6132 h 10000"/>
                  <a:gd name="connsiteX4" fmla="*/ 5689 w 10000"/>
                  <a:gd name="connsiteY4" fmla="*/ 9974 h 10000"/>
                  <a:gd name="connsiteX0" fmla="*/ 6118 w 10000"/>
                  <a:gd name="connsiteY0" fmla="*/ 10523 h 10545"/>
                  <a:gd name="connsiteX1" fmla="*/ 10000 w 10000"/>
                  <a:gd name="connsiteY1" fmla="*/ 25 h 10545"/>
                  <a:gd name="connsiteX2" fmla="*/ 5627 w 10000"/>
                  <a:gd name="connsiteY2" fmla="*/ 7637 h 10545"/>
                  <a:gd name="connsiteX3" fmla="*/ 0 w 10000"/>
                  <a:gd name="connsiteY3" fmla="*/ 6132 h 10545"/>
                  <a:gd name="connsiteX4" fmla="*/ 6118 w 10000"/>
                  <a:gd name="connsiteY4" fmla="*/ 10523 h 10545"/>
                  <a:gd name="connsiteX0" fmla="*/ 6118 w 10281"/>
                  <a:gd name="connsiteY0" fmla="*/ 10456 h 10478"/>
                  <a:gd name="connsiteX1" fmla="*/ 10281 w 10281"/>
                  <a:gd name="connsiteY1" fmla="*/ 25 h 10478"/>
                  <a:gd name="connsiteX2" fmla="*/ 5627 w 10281"/>
                  <a:gd name="connsiteY2" fmla="*/ 7570 h 10478"/>
                  <a:gd name="connsiteX3" fmla="*/ 0 w 10281"/>
                  <a:gd name="connsiteY3" fmla="*/ 6065 h 10478"/>
                  <a:gd name="connsiteX4" fmla="*/ 6118 w 10281"/>
                  <a:gd name="connsiteY4" fmla="*/ 10456 h 10478"/>
                  <a:gd name="connsiteX0" fmla="*/ 6118 w 10281"/>
                  <a:gd name="connsiteY0" fmla="*/ 10456 h 10478"/>
                  <a:gd name="connsiteX1" fmla="*/ 10281 w 10281"/>
                  <a:gd name="connsiteY1" fmla="*/ 25 h 10478"/>
                  <a:gd name="connsiteX2" fmla="*/ 5734 w 10281"/>
                  <a:gd name="connsiteY2" fmla="*/ 7703 h 10478"/>
                  <a:gd name="connsiteX3" fmla="*/ 0 w 10281"/>
                  <a:gd name="connsiteY3" fmla="*/ 6065 h 10478"/>
                  <a:gd name="connsiteX4" fmla="*/ 6118 w 10281"/>
                  <a:gd name="connsiteY4" fmla="*/ 10456 h 10478"/>
                  <a:gd name="connsiteX0" fmla="*/ 6118 w 10281"/>
                  <a:gd name="connsiteY0" fmla="*/ 10456 h 10652"/>
                  <a:gd name="connsiteX1" fmla="*/ 10281 w 10281"/>
                  <a:gd name="connsiteY1" fmla="*/ 25 h 10652"/>
                  <a:gd name="connsiteX2" fmla="*/ 5734 w 10281"/>
                  <a:gd name="connsiteY2" fmla="*/ 7703 h 10652"/>
                  <a:gd name="connsiteX3" fmla="*/ 0 w 10281"/>
                  <a:gd name="connsiteY3" fmla="*/ 6065 h 10652"/>
                  <a:gd name="connsiteX4" fmla="*/ 6118 w 10281"/>
                  <a:gd name="connsiteY4" fmla="*/ 10456 h 10652"/>
                  <a:gd name="connsiteX0" fmla="*/ 6118 w 10281"/>
                  <a:gd name="connsiteY0" fmla="*/ 10456 h 10728"/>
                  <a:gd name="connsiteX1" fmla="*/ 10281 w 10281"/>
                  <a:gd name="connsiteY1" fmla="*/ 25 h 10728"/>
                  <a:gd name="connsiteX2" fmla="*/ 5734 w 10281"/>
                  <a:gd name="connsiteY2" fmla="*/ 7703 h 10728"/>
                  <a:gd name="connsiteX3" fmla="*/ 0 w 10281"/>
                  <a:gd name="connsiteY3" fmla="*/ 6065 h 10728"/>
                  <a:gd name="connsiteX4" fmla="*/ 6118 w 10281"/>
                  <a:gd name="connsiteY4" fmla="*/ 10456 h 10728"/>
                  <a:gd name="connsiteX0" fmla="*/ 6118 w 10281"/>
                  <a:gd name="connsiteY0" fmla="*/ 10456 h 10764"/>
                  <a:gd name="connsiteX1" fmla="*/ 10281 w 10281"/>
                  <a:gd name="connsiteY1" fmla="*/ 25 h 10764"/>
                  <a:gd name="connsiteX2" fmla="*/ 5734 w 10281"/>
                  <a:gd name="connsiteY2" fmla="*/ 7703 h 10764"/>
                  <a:gd name="connsiteX3" fmla="*/ 0 w 10281"/>
                  <a:gd name="connsiteY3" fmla="*/ 6065 h 10764"/>
                  <a:gd name="connsiteX4" fmla="*/ 6118 w 10281"/>
                  <a:gd name="connsiteY4" fmla="*/ 10456 h 10764"/>
                  <a:gd name="connsiteX0" fmla="*/ 6118 w 10281"/>
                  <a:gd name="connsiteY0" fmla="*/ 10456 h 10766"/>
                  <a:gd name="connsiteX1" fmla="*/ 10281 w 10281"/>
                  <a:gd name="connsiteY1" fmla="*/ 25 h 10766"/>
                  <a:gd name="connsiteX2" fmla="*/ 5734 w 10281"/>
                  <a:gd name="connsiteY2" fmla="*/ 7703 h 10766"/>
                  <a:gd name="connsiteX3" fmla="*/ 0 w 10281"/>
                  <a:gd name="connsiteY3" fmla="*/ 6065 h 10766"/>
                  <a:gd name="connsiteX4" fmla="*/ 6118 w 10281"/>
                  <a:gd name="connsiteY4" fmla="*/ 10456 h 10766"/>
                  <a:gd name="connsiteX0" fmla="*/ 6118 w 10281"/>
                  <a:gd name="connsiteY0" fmla="*/ 10456 h 10826"/>
                  <a:gd name="connsiteX1" fmla="*/ 10281 w 10281"/>
                  <a:gd name="connsiteY1" fmla="*/ 25 h 10826"/>
                  <a:gd name="connsiteX2" fmla="*/ 5734 w 10281"/>
                  <a:gd name="connsiteY2" fmla="*/ 7703 h 10826"/>
                  <a:gd name="connsiteX3" fmla="*/ 0 w 10281"/>
                  <a:gd name="connsiteY3" fmla="*/ 6065 h 10826"/>
                  <a:gd name="connsiteX4" fmla="*/ 6118 w 10281"/>
                  <a:gd name="connsiteY4" fmla="*/ 10456 h 10826"/>
                  <a:gd name="connsiteX0" fmla="*/ 6118 w 10281"/>
                  <a:gd name="connsiteY0" fmla="*/ 10456 h 10736"/>
                  <a:gd name="connsiteX1" fmla="*/ 10281 w 10281"/>
                  <a:gd name="connsiteY1" fmla="*/ 25 h 10736"/>
                  <a:gd name="connsiteX2" fmla="*/ 5734 w 10281"/>
                  <a:gd name="connsiteY2" fmla="*/ 7703 h 10736"/>
                  <a:gd name="connsiteX3" fmla="*/ 0 w 10281"/>
                  <a:gd name="connsiteY3" fmla="*/ 6065 h 10736"/>
                  <a:gd name="connsiteX4" fmla="*/ 6118 w 10281"/>
                  <a:gd name="connsiteY4" fmla="*/ 10456 h 10736"/>
                  <a:gd name="connsiteX0" fmla="*/ 6118 w 10281"/>
                  <a:gd name="connsiteY0" fmla="*/ 10456 h 10736"/>
                  <a:gd name="connsiteX1" fmla="*/ 10281 w 10281"/>
                  <a:gd name="connsiteY1" fmla="*/ 25 h 10736"/>
                  <a:gd name="connsiteX2" fmla="*/ 5734 w 10281"/>
                  <a:gd name="connsiteY2" fmla="*/ 7703 h 10736"/>
                  <a:gd name="connsiteX3" fmla="*/ 0 w 10281"/>
                  <a:gd name="connsiteY3" fmla="*/ 6065 h 10736"/>
                  <a:gd name="connsiteX4" fmla="*/ 6118 w 10281"/>
                  <a:gd name="connsiteY4" fmla="*/ 10456 h 10736"/>
                  <a:gd name="connsiteX0" fmla="*/ 6118 w 10281"/>
                  <a:gd name="connsiteY0" fmla="*/ 10456 h 10736"/>
                  <a:gd name="connsiteX1" fmla="*/ 10281 w 10281"/>
                  <a:gd name="connsiteY1" fmla="*/ 25 h 10736"/>
                  <a:gd name="connsiteX2" fmla="*/ 5734 w 10281"/>
                  <a:gd name="connsiteY2" fmla="*/ 7703 h 10736"/>
                  <a:gd name="connsiteX3" fmla="*/ 0 w 10281"/>
                  <a:gd name="connsiteY3" fmla="*/ 6065 h 10736"/>
                  <a:gd name="connsiteX4" fmla="*/ 6118 w 10281"/>
                  <a:gd name="connsiteY4" fmla="*/ 10456 h 10736"/>
                  <a:gd name="connsiteX0" fmla="*/ 6118 w 10281"/>
                  <a:gd name="connsiteY0" fmla="*/ 10456 h 10736"/>
                  <a:gd name="connsiteX1" fmla="*/ 10281 w 10281"/>
                  <a:gd name="connsiteY1" fmla="*/ 25 h 10736"/>
                  <a:gd name="connsiteX2" fmla="*/ 5734 w 10281"/>
                  <a:gd name="connsiteY2" fmla="*/ 7703 h 10736"/>
                  <a:gd name="connsiteX3" fmla="*/ 0 w 10281"/>
                  <a:gd name="connsiteY3" fmla="*/ 6065 h 10736"/>
                  <a:gd name="connsiteX4" fmla="*/ 6118 w 10281"/>
                  <a:gd name="connsiteY4" fmla="*/ 10456 h 10736"/>
                  <a:gd name="connsiteX0" fmla="*/ 6118 w 10281"/>
                  <a:gd name="connsiteY0" fmla="*/ 10431 h 10711"/>
                  <a:gd name="connsiteX1" fmla="*/ 10281 w 10281"/>
                  <a:gd name="connsiteY1" fmla="*/ 0 h 10711"/>
                  <a:gd name="connsiteX2" fmla="*/ 5734 w 10281"/>
                  <a:gd name="connsiteY2" fmla="*/ 7678 h 10711"/>
                  <a:gd name="connsiteX3" fmla="*/ 0 w 10281"/>
                  <a:gd name="connsiteY3" fmla="*/ 6040 h 10711"/>
                  <a:gd name="connsiteX4" fmla="*/ 6118 w 10281"/>
                  <a:gd name="connsiteY4" fmla="*/ 10431 h 10711"/>
                  <a:gd name="connsiteX0" fmla="*/ 6118 w 10343"/>
                  <a:gd name="connsiteY0" fmla="*/ 10431 h 10711"/>
                  <a:gd name="connsiteX1" fmla="*/ 10281 w 10343"/>
                  <a:gd name="connsiteY1" fmla="*/ 0 h 10711"/>
                  <a:gd name="connsiteX2" fmla="*/ 5734 w 10343"/>
                  <a:gd name="connsiteY2" fmla="*/ 7678 h 10711"/>
                  <a:gd name="connsiteX3" fmla="*/ 0 w 10343"/>
                  <a:gd name="connsiteY3" fmla="*/ 6040 h 10711"/>
                  <a:gd name="connsiteX4" fmla="*/ 6118 w 10343"/>
                  <a:gd name="connsiteY4" fmla="*/ 10431 h 10711"/>
                  <a:gd name="connsiteX0" fmla="*/ 6118 w 10343"/>
                  <a:gd name="connsiteY0" fmla="*/ 10431 h 10711"/>
                  <a:gd name="connsiteX1" fmla="*/ 10281 w 10343"/>
                  <a:gd name="connsiteY1" fmla="*/ 0 h 10711"/>
                  <a:gd name="connsiteX2" fmla="*/ 5734 w 10343"/>
                  <a:gd name="connsiteY2" fmla="*/ 7678 h 10711"/>
                  <a:gd name="connsiteX3" fmla="*/ 0 w 10343"/>
                  <a:gd name="connsiteY3" fmla="*/ 6040 h 10711"/>
                  <a:gd name="connsiteX4" fmla="*/ 6118 w 10343"/>
                  <a:gd name="connsiteY4" fmla="*/ 10431 h 10711"/>
                  <a:gd name="connsiteX0" fmla="*/ 6118 w 10293"/>
                  <a:gd name="connsiteY0" fmla="*/ 10431 h 10711"/>
                  <a:gd name="connsiteX1" fmla="*/ 10281 w 10293"/>
                  <a:gd name="connsiteY1" fmla="*/ 0 h 10711"/>
                  <a:gd name="connsiteX2" fmla="*/ 5734 w 10293"/>
                  <a:gd name="connsiteY2" fmla="*/ 7678 h 10711"/>
                  <a:gd name="connsiteX3" fmla="*/ 0 w 10293"/>
                  <a:gd name="connsiteY3" fmla="*/ 6040 h 10711"/>
                  <a:gd name="connsiteX4" fmla="*/ 6118 w 10293"/>
                  <a:gd name="connsiteY4" fmla="*/ 10431 h 10711"/>
                  <a:gd name="connsiteX0" fmla="*/ 6118 w 10293"/>
                  <a:gd name="connsiteY0" fmla="*/ 11323 h 11603"/>
                  <a:gd name="connsiteX1" fmla="*/ 10281 w 10293"/>
                  <a:gd name="connsiteY1" fmla="*/ 892 h 11603"/>
                  <a:gd name="connsiteX2" fmla="*/ 5475 w 10293"/>
                  <a:gd name="connsiteY2" fmla="*/ 253 h 11603"/>
                  <a:gd name="connsiteX3" fmla="*/ 0 w 10293"/>
                  <a:gd name="connsiteY3" fmla="*/ 6932 h 11603"/>
                  <a:gd name="connsiteX4" fmla="*/ 6118 w 10293"/>
                  <a:gd name="connsiteY4" fmla="*/ 11323 h 11603"/>
                  <a:gd name="connsiteX0" fmla="*/ 7002 w 11177"/>
                  <a:gd name="connsiteY0" fmla="*/ 11323 h 25778"/>
                  <a:gd name="connsiteX1" fmla="*/ 11165 w 11177"/>
                  <a:gd name="connsiteY1" fmla="*/ 892 h 25778"/>
                  <a:gd name="connsiteX2" fmla="*/ 6359 w 11177"/>
                  <a:gd name="connsiteY2" fmla="*/ 253 h 25778"/>
                  <a:gd name="connsiteX3" fmla="*/ 0 w 11177"/>
                  <a:gd name="connsiteY3" fmla="*/ 24965 h 25778"/>
                  <a:gd name="connsiteX4" fmla="*/ 7002 w 11177"/>
                  <a:gd name="connsiteY4" fmla="*/ 11323 h 25778"/>
                  <a:gd name="connsiteX0" fmla="*/ 7002 w 17060"/>
                  <a:gd name="connsiteY0" fmla="*/ 11142 h 25597"/>
                  <a:gd name="connsiteX1" fmla="*/ 17057 w 17060"/>
                  <a:gd name="connsiteY1" fmla="*/ 16512 h 25597"/>
                  <a:gd name="connsiteX2" fmla="*/ 6359 w 17060"/>
                  <a:gd name="connsiteY2" fmla="*/ 72 h 25597"/>
                  <a:gd name="connsiteX3" fmla="*/ 0 w 17060"/>
                  <a:gd name="connsiteY3" fmla="*/ 24784 h 25597"/>
                  <a:gd name="connsiteX4" fmla="*/ 7002 w 17060"/>
                  <a:gd name="connsiteY4" fmla="*/ 11142 h 25597"/>
                  <a:gd name="connsiteX0" fmla="*/ 7002 w 17060"/>
                  <a:gd name="connsiteY0" fmla="*/ 11142 h 25597"/>
                  <a:gd name="connsiteX1" fmla="*/ 17057 w 17060"/>
                  <a:gd name="connsiteY1" fmla="*/ 16512 h 25597"/>
                  <a:gd name="connsiteX2" fmla="*/ 6359 w 17060"/>
                  <a:gd name="connsiteY2" fmla="*/ 72 h 25597"/>
                  <a:gd name="connsiteX3" fmla="*/ 0 w 17060"/>
                  <a:gd name="connsiteY3" fmla="*/ 24784 h 25597"/>
                  <a:gd name="connsiteX4" fmla="*/ 7002 w 17060"/>
                  <a:gd name="connsiteY4" fmla="*/ 11142 h 25597"/>
                  <a:gd name="connsiteX0" fmla="*/ 7002 w 17060"/>
                  <a:gd name="connsiteY0" fmla="*/ 11569 h 26024"/>
                  <a:gd name="connsiteX1" fmla="*/ 17057 w 17060"/>
                  <a:gd name="connsiteY1" fmla="*/ 16939 h 26024"/>
                  <a:gd name="connsiteX2" fmla="*/ 6359 w 17060"/>
                  <a:gd name="connsiteY2" fmla="*/ 499 h 26024"/>
                  <a:gd name="connsiteX3" fmla="*/ 0 w 17060"/>
                  <a:gd name="connsiteY3" fmla="*/ 25211 h 26024"/>
                  <a:gd name="connsiteX4" fmla="*/ 7002 w 17060"/>
                  <a:gd name="connsiteY4" fmla="*/ 11569 h 26024"/>
                  <a:gd name="connsiteX0" fmla="*/ 8778 w 17061"/>
                  <a:gd name="connsiteY0" fmla="*/ 26481 h 27933"/>
                  <a:gd name="connsiteX1" fmla="*/ 17057 w 17061"/>
                  <a:gd name="connsiteY1" fmla="*/ 16939 h 27933"/>
                  <a:gd name="connsiteX2" fmla="*/ 6359 w 17061"/>
                  <a:gd name="connsiteY2" fmla="*/ 499 h 27933"/>
                  <a:gd name="connsiteX3" fmla="*/ 0 w 17061"/>
                  <a:gd name="connsiteY3" fmla="*/ 25211 h 27933"/>
                  <a:gd name="connsiteX4" fmla="*/ 8778 w 17061"/>
                  <a:gd name="connsiteY4" fmla="*/ 26481 h 27933"/>
                  <a:gd name="connsiteX0" fmla="*/ 8778 w 17061"/>
                  <a:gd name="connsiteY0" fmla="*/ 26481 h 27933"/>
                  <a:gd name="connsiteX1" fmla="*/ 17057 w 17061"/>
                  <a:gd name="connsiteY1" fmla="*/ 16939 h 27933"/>
                  <a:gd name="connsiteX2" fmla="*/ 6359 w 17061"/>
                  <a:gd name="connsiteY2" fmla="*/ 499 h 27933"/>
                  <a:gd name="connsiteX3" fmla="*/ 0 w 17061"/>
                  <a:gd name="connsiteY3" fmla="*/ 25211 h 27933"/>
                  <a:gd name="connsiteX4" fmla="*/ 8778 w 17061"/>
                  <a:gd name="connsiteY4" fmla="*/ 26481 h 27933"/>
                  <a:gd name="connsiteX0" fmla="*/ 8778 w 17061"/>
                  <a:gd name="connsiteY0" fmla="*/ 26481 h 27230"/>
                  <a:gd name="connsiteX1" fmla="*/ 17057 w 17061"/>
                  <a:gd name="connsiteY1" fmla="*/ 16939 h 27230"/>
                  <a:gd name="connsiteX2" fmla="*/ 6359 w 17061"/>
                  <a:gd name="connsiteY2" fmla="*/ 499 h 27230"/>
                  <a:gd name="connsiteX3" fmla="*/ 0 w 17061"/>
                  <a:gd name="connsiteY3" fmla="*/ 25211 h 27230"/>
                  <a:gd name="connsiteX4" fmla="*/ 8778 w 17061"/>
                  <a:gd name="connsiteY4" fmla="*/ 26481 h 27230"/>
                  <a:gd name="connsiteX0" fmla="*/ 8778 w 17061"/>
                  <a:gd name="connsiteY0" fmla="*/ 26556 h 27305"/>
                  <a:gd name="connsiteX1" fmla="*/ 17057 w 17061"/>
                  <a:gd name="connsiteY1" fmla="*/ 17014 h 27305"/>
                  <a:gd name="connsiteX2" fmla="*/ 6359 w 17061"/>
                  <a:gd name="connsiteY2" fmla="*/ 574 h 27305"/>
                  <a:gd name="connsiteX3" fmla="*/ 0 w 17061"/>
                  <a:gd name="connsiteY3" fmla="*/ 25286 h 27305"/>
                  <a:gd name="connsiteX4" fmla="*/ 8778 w 17061"/>
                  <a:gd name="connsiteY4" fmla="*/ 26556 h 27305"/>
                  <a:gd name="connsiteX0" fmla="*/ 8778 w 17057"/>
                  <a:gd name="connsiteY0" fmla="*/ 26556 h 27305"/>
                  <a:gd name="connsiteX1" fmla="*/ 17057 w 17057"/>
                  <a:gd name="connsiteY1" fmla="*/ 17014 h 27305"/>
                  <a:gd name="connsiteX2" fmla="*/ 6359 w 17057"/>
                  <a:gd name="connsiteY2" fmla="*/ 574 h 27305"/>
                  <a:gd name="connsiteX3" fmla="*/ 0 w 17057"/>
                  <a:gd name="connsiteY3" fmla="*/ 25286 h 27305"/>
                  <a:gd name="connsiteX4" fmla="*/ 8778 w 17057"/>
                  <a:gd name="connsiteY4" fmla="*/ 26556 h 27305"/>
                  <a:gd name="connsiteX0" fmla="*/ 8778 w 17594"/>
                  <a:gd name="connsiteY0" fmla="*/ 26518 h 27267"/>
                  <a:gd name="connsiteX1" fmla="*/ 17594 w 17594"/>
                  <a:gd name="connsiteY1" fmla="*/ 18686 h 27267"/>
                  <a:gd name="connsiteX2" fmla="*/ 6359 w 17594"/>
                  <a:gd name="connsiteY2" fmla="*/ 536 h 27267"/>
                  <a:gd name="connsiteX3" fmla="*/ 0 w 17594"/>
                  <a:gd name="connsiteY3" fmla="*/ 25248 h 27267"/>
                  <a:gd name="connsiteX4" fmla="*/ 8778 w 17594"/>
                  <a:gd name="connsiteY4" fmla="*/ 26518 h 27267"/>
                  <a:gd name="connsiteX0" fmla="*/ 8778 w 16976"/>
                  <a:gd name="connsiteY0" fmla="*/ 26536 h 27285"/>
                  <a:gd name="connsiteX1" fmla="*/ 16976 w 16976"/>
                  <a:gd name="connsiteY1" fmla="*/ 17846 h 27285"/>
                  <a:gd name="connsiteX2" fmla="*/ 6359 w 16976"/>
                  <a:gd name="connsiteY2" fmla="*/ 554 h 27285"/>
                  <a:gd name="connsiteX3" fmla="*/ 0 w 16976"/>
                  <a:gd name="connsiteY3" fmla="*/ 25266 h 27285"/>
                  <a:gd name="connsiteX4" fmla="*/ 8778 w 16976"/>
                  <a:gd name="connsiteY4" fmla="*/ 26536 h 27285"/>
                  <a:gd name="connsiteX0" fmla="*/ 6916 w 15114"/>
                  <a:gd name="connsiteY0" fmla="*/ 26536 h 27173"/>
                  <a:gd name="connsiteX1" fmla="*/ 15114 w 15114"/>
                  <a:gd name="connsiteY1" fmla="*/ 17846 h 27173"/>
                  <a:gd name="connsiteX2" fmla="*/ 4497 w 15114"/>
                  <a:gd name="connsiteY2" fmla="*/ 554 h 27173"/>
                  <a:gd name="connsiteX3" fmla="*/ 0 w 15114"/>
                  <a:gd name="connsiteY3" fmla="*/ 25016 h 27173"/>
                  <a:gd name="connsiteX4" fmla="*/ 6916 w 15114"/>
                  <a:gd name="connsiteY4" fmla="*/ 26536 h 27173"/>
                  <a:gd name="connsiteX0" fmla="*/ 7707 w 15905"/>
                  <a:gd name="connsiteY0" fmla="*/ 26536 h 27173"/>
                  <a:gd name="connsiteX1" fmla="*/ 15905 w 15905"/>
                  <a:gd name="connsiteY1" fmla="*/ 17846 h 27173"/>
                  <a:gd name="connsiteX2" fmla="*/ 5288 w 15905"/>
                  <a:gd name="connsiteY2" fmla="*/ 554 h 27173"/>
                  <a:gd name="connsiteX3" fmla="*/ 791 w 15905"/>
                  <a:gd name="connsiteY3" fmla="*/ 25016 h 27173"/>
                  <a:gd name="connsiteX4" fmla="*/ 7707 w 15905"/>
                  <a:gd name="connsiteY4" fmla="*/ 26536 h 27173"/>
                  <a:gd name="connsiteX0" fmla="*/ 7707 w 14517"/>
                  <a:gd name="connsiteY0" fmla="*/ 26519 h 27156"/>
                  <a:gd name="connsiteX1" fmla="*/ 14517 w 14517"/>
                  <a:gd name="connsiteY1" fmla="*/ 18616 h 27156"/>
                  <a:gd name="connsiteX2" fmla="*/ 5288 w 14517"/>
                  <a:gd name="connsiteY2" fmla="*/ 537 h 27156"/>
                  <a:gd name="connsiteX3" fmla="*/ 791 w 14517"/>
                  <a:gd name="connsiteY3" fmla="*/ 24999 h 27156"/>
                  <a:gd name="connsiteX4" fmla="*/ 7707 w 14517"/>
                  <a:gd name="connsiteY4" fmla="*/ 26519 h 27156"/>
                  <a:gd name="connsiteX0" fmla="*/ 7707 w 14643"/>
                  <a:gd name="connsiteY0" fmla="*/ 26616 h 27253"/>
                  <a:gd name="connsiteX1" fmla="*/ 14517 w 14643"/>
                  <a:gd name="connsiteY1" fmla="*/ 18713 h 27253"/>
                  <a:gd name="connsiteX2" fmla="*/ 5288 w 14643"/>
                  <a:gd name="connsiteY2" fmla="*/ 634 h 27253"/>
                  <a:gd name="connsiteX3" fmla="*/ 791 w 14643"/>
                  <a:gd name="connsiteY3" fmla="*/ 25096 h 27253"/>
                  <a:gd name="connsiteX4" fmla="*/ 7707 w 14643"/>
                  <a:gd name="connsiteY4" fmla="*/ 26616 h 27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3" h="27253">
                    <a:moveTo>
                      <a:pt x="7707" y="26616"/>
                    </a:moveTo>
                    <a:cubicBezTo>
                      <a:pt x="10177" y="24989"/>
                      <a:pt x="13045" y="21653"/>
                      <a:pt x="14517" y="18713"/>
                    </a:cubicBezTo>
                    <a:cubicBezTo>
                      <a:pt x="15398" y="14459"/>
                      <a:pt x="11613" y="-3585"/>
                      <a:pt x="5288" y="634"/>
                    </a:cubicBezTo>
                    <a:cubicBezTo>
                      <a:pt x="-1678" y="2513"/>
                      <a:pt x="-60" y="22405"/>
                      <a:pt x="791" y="25096"/>
                    </a:cubicBezTo>
                    <a:cubicBezTo>
                      <a:pt x="2526" y="28082"/>
                      <a:pt x="6211" y="27317"/>
                      <a:pt x="7707" y="26616"/>
                    </a:cubicBezTo>
                    <a:close/>
                  </a:path>
                </a:pathLst>
              </a:custGeom>
              <a:solidFill>
                <a:srgbClr val="C00000"/>
              </a:soli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a:cs typeface="+mn-cs"/>
                </a:endParaRPr>
              </a:p>
            </p:txBody>
          </p:sp>
        </p:grpSp>
        <p:sp>
          <p:nvSpPr>
            <p:cNvPr id="31" name="Oval 32"/>
            <p:cNvSpPr>
              <a:spLocks noChangeArrowheads="1"/>
            </p:cNvSpPr>
            <p:nvPr/>
          </p:nvSpPr>
          <p:spPr bwMode="auto">
            <a:xfrm>
              <a:off x="4499268" y="1142630"/>
              <a:ext cx="173900" cy="182648"/>
            </a:xfrm>
            <a:prstGeom prst="ellipse">
              <a:avLst/>
            </a:prstGeom>
            <a:solidFill>
              <a:sysClr val="windowText" lastClr="000000"/>
            </a:solidFill>
            <a:ln>
              <a:noFill/>
            </a:ln>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grpSp>
          <p:nvGrpSpPr>
            <p:cNvPr id="47" name="グループ化 46"/>
            <p:cNvGrpSpPr/>
            <p:nvPr/>
          </p:nvGrpSpPr>
          <p:grpSpPr>
            <a:xfrm>
              <a:off x="4681177" y="2079907"/>
              <a:ext cx="910763" cy="732611"/>
              <a:chOff x="-1511769" y="2041053"/>
              <a:chExt cx="910763" cy="732611"/>
            </a:xfrm>
          </p:grpSpPr>
          <p:sp>
            <p:nvSpPr>
              <p:cNvPr id="50" name="フリーフォーム 49"/>
              <p:cNvSpPr/>
              <p:nvPr/>
            </p:nvSpPr>
            <p:spPr>
              <a:xfrm>
                <a:off x="-1080964" y="2041053"/>
                <a:ext cx="479958" cy="732611"/>
              </a:xfrm>
              <a:custGeom>
                <a:avLst/>
                <a:gdLst>
                  <a:gd name="connsiteX0" fmla="*/ 478631 w 621506"/>
                  <a:gd name="connsiteY0" fmla="*/ 471487 h 1028700"/>
                  <a:gd name="connsiteX1" fmla="*/ 71437 w 621506"/>
                  <a:gd name="connsiteY1" fmla="*/ 404812 h 1028700"/>
                  <a:gd name="connsiteX2" fmla="*/ 0 w 621506"/>
                  <a:gd name="connsiteY2" fmla="*/ 800100 h 1028700"/>
                  <a:gd name="connsiteX3" fmla="*/ 597693 w 621506"/>
                  <a:gd name="connsiteY3" fmla="*/ 1028700 h 1028700"/>
                  <a:gd name="connsiteX4" fmla="*/ 621506 w 621506"/>
                  <a:gd name="connsiteY4" fmla="*/ 464343 h 1028700"/>
                  <a:gd name="connsiteX5" fmla="*/ 304800 w 621506"/>
                  <a:gd name="connsiteY5" fmla="*/ 0 h 1028700"/>
                  <a:gd name="connsiteX0" fmla="*/ 478631 w 621506"/>
                  <a:gd name="connsiteY0" fmla="*/ 471487 h 1028700"/>
                  <a:gd name="connsiteX1" fmla="*/ 71437 w 621506"/>
                  <a:gd name="connsiteY1" fmla="*/ 404812 h 1028700"/>
                  <a:gd name="connsiteX2" fmla="*/ 0 w 621506"/>
                  <a:gd name="connsiteY2" fmla="*/ 800100 h 1028700"/>
                  <a:gd name="connsiteX3" fmla="*/ 597693 w 621506"/>
                  <a:gd name="connsiteY3" fmla="*/ 1028700 h 1028700"/>
                  <a:gd name="connsiteX4" fmla="*/ 621506 w 621506"/>
                  <a:gd name="connsiteY4" fmla="*/ 464343 h 1028700"/>
                  <a:gd name="connsiteX5" fmla="*/ 304800 w 621506"/>
                  <a:gd name="connsiteY5" fmla="*/ 0 h 1028700"/>
                  <a:gd name="connsiteX0" fmla="*/ 478631 w 621506"/>
                  <a:gd name="connsiteY0" fmla="*/ 471487 h 1028700"/>
                  <a:gd name="connsiteX1" fmla="*/ 71437 w 621506"/>
                  <a:gd name="connsiteY1" fmla="*/ 404812 h 1028700"/>
                  <a:gd name="connsiteX2" fmla="*/ 0 w 621506"/>
                  <a:gd name="connsiteY2" fmla="*/ 800100 h 1028700"/>
                  <a:gd name="connsiteX3" fmla="*/ 597693 w 621506"/>
                  <a:gd name="connsiteY3" fmla="*/ 1028700 h 1028700"/>
                  <a:gd name="connsiteX4" fmla="*/ 621506 w 621506"/>
                  <a:gd name="connsiteY4" fmla="*/ 464343 h 1028700"/>
                  <a:gd name="connsiteX5" fmla="*/ 304800 w 621506"/>
                  <a:gd name="connsiteY5" fmla="*/ 0 h 1028700"/>
                  <a:gd name="connsiteX0" fmla="*/ 478631 w 621506"/>
                  <a:gd name="connsiteY0" fmla="*/ 471487 h 1028700"/>
                  <a:gd name="connsiteX1" fmla="*/ 71437 w 621506"/>
                  <a:gd name="connsiteY1" fmla="*/ 404812 h 1028700"/>
                  <a:gd name="connsiteX2" fmla="*/ 0 w 621506"/>
                  <a:gd name="connsiteY2" fmla="*/ 800100 h 1028700"/>
                  <a:gd name="connsiteX3" fmla="*/ 597693 w 621506"/>
                  <a:gd name="connsiteY3" fmla="*/ 1028700 h 1028700"/>
                  <a:gd name="connsiteX4" fmla="*/ 621506 w 621506"/>
                  <a:gd name="connsiteY4" fmla="*/ 464343 h 1028700"/>
                  <a:gd name="connsiteX5" fmla="*/ 304800 w 621506"/>
                  <a:gd name="connsiteY5" fmla="*/ 0 h 1028700"/>
                  <a:gd name="connsiteX0" fmla="*/ 478631 w 644909"/>
                  <a:gd name="connsiteY0" fmla="*/ 471487 h 1028700"/>
                  <a:gd name="connsiteX1" fmla="*/ 71437 w 644909"/>
                  <a:gd name="connsiteY1" fmla="*/ 404812 h 1028700"/>
                  <a:gd name="connsiteX2" fmla="*/ 0 w 644909"/>
                  <a:gd name="connsiteY2" fmla="*/ 800100 h 1028700"/>
                  <a:gd name="connsiteX3" fmla="*/ 597693 w 644909"/>
                  <a:gd name="connsiteY3" fmla="*/ 1028700 h 1028700"/>
                  <a:gd name="connsiteX4" fmla="*/ 621506 w 644909"/>
                  <a:gd name="connsiteY4" fmla="*/ 464343 h 1028700"/>
                  <a:gd name="connsiteX5" fmla="*/ 304800 w 644909"/>
                  <a:gd name="connsiteY5" fmla="*/ 0 h 1028700"/>
                  <a:gd name="connsiteX0" fmla="*/ 478631 w 667780"/>
                  <a:gd name="connsiteY0" fmla="*/ 471487 h 1028700"/>
                  <a:gd name="connsiteX1" fmla="*/ 71437 w 667780"/>
                  <a:gd name="connsiteY1" fmla="*/ 404812 h 1028700"/>
                  <a:gd name="connsiteX2" fmla="*/ 0 w 667780"/>
                  <a:gd name="connsiteY2" fmla="*/ 800100 h 1028700"/>
                  <a:gd name="connsiteX3" fmla="*/ 597693 w 667780"/>
                  <a:gd name="connsiteY3" fmla="*/ 1028700 h 1028700"/>
                  <a:gd name="connsiteX4" fmla="*/ 621506 w 667780"/>
                  <a:gd name="connsiteY4" fmla="*/ 464343 h 1028700"/>
                  <a:gd name="connsiteX5" fmla="*/ 304800 w 667780"/>
                  <a:gd name="connsiteY5" fmla="*/ 0 h 1028700"/>
                  <a:gd name="connsiteX0" fmla="*/ 478631 w 667780"/>
                  <a:gd name="connsiteY0" fmla="*/ 471487 h 1035351"/>
                  <a:gd name="connsiteX1" fmla="*/ 71437 w 667780"/>
                  <a:gd name="connsiteY1" fmla="*/ 404812 h 1035351"/>
                  <a:gd name="connsiteX2" fmla="*/ 0 w 667780"/>
                  <a:gd name="connsiteY2" fmla="*/ 800100 h 1035351"/>
                  <a:gd name="connsiteX3" fmla="*/ 597693 w 667780"/>
                  <a:gd name="connsiteY3" fmla="*/ 1028700 h 1035351"/>
                  <a:gd name="connsiteX4" fmla="*/ 621506 w 667780"/>
                  <a:gd name="connsiteY4" fmla="*/ 464343 h 1035351"/>
                  <a:gd name="connsiteX5" fmla="*/ 304800 w 667780"/>
                  <a:gd name="connsiteY5" fmla="*/ 0 h 1035351"/>
                  <a:gd name="connsiteX0" fmla="*/ 478631 w 667780"/>
                  <a:gd name="connsiteY0" fmla="*/ 471487 h 1037352"/>
                  <a:gd name="connsiteX1" fmla="*/ 71437 w 667780"/>
                  <a:gd name="connsiteY1" fmla="*/ 404812 h 1037352"/>
                  <a:gd name="connsiteX2" fmla="*/ 0 w 667780"/>
                  <a:gd name="connsiteY2" fmla="*/ 800100 h 1037352"/>
                  <a:gd name="connsiteX3" fmla="*/ 597693 w 667780"/>
                  <a:gd name="connsiteY3" fmla="*/ 1028700 h 1037352"/>
                  <a:gd name="connsiteX4" fmla="*/ 621506 w 667780"/>
                  <a:gd name="connsiteY4" fmla="*/ 464343 h 1037352"/>
                  <a:gd name="connsiteX5" fmla="*/ 304800 w 667780"/>
                  <a:gd name="connsiteY5" fmla="*/ 0 h 1037352"/>
                  <a:gd name="connsiteX0" fmla="*/ 478631 w 667780"/>
                  <a:gd name="connsiteY0" fmla="*/ 471487 h 1037352"/>
                  <a:gd name="connsiteX1" fmla="*/ 71437 w 667780"/>
                  <a:gd name="connsiteY1" fmla="*/ 404812 h 1037352"/>
                  <a:gd name="connsiteX2" fmla="*/ 0 w 667780"/>
                  <a:gd name="connsiteY2" fmla="*/ 800100 h 1037352"/>
                  <a:gd name="connsiteX3" fmla="*/ 597693 w 667780"/>
                  <a:gd name="connsiteY3" fmla="*/ 1028700 h 1037352"/>
                  <a:gd name="connsiteX4" fmla="*/ 621506 w 667780"/>
                  <a:gd name="connsiteY4" fmla="*/ 464343 h 1037352"/>
                  <a:gd name="connsiteX5" fmla="*/ 304800 w 667780"/>
                  <a:gd name="connsiteY5" fmla="*/ 0 h 1037352"/>
                  <a:gd name="connsiteX0" fmla="*/ 478631 w 680716"/>
                  <a:gd name="connsiteY0" fmla="*/ 471487 h 1037352"/>
                  <a:gd name="connsiteX1" fmla="*/ 71437 w 680716"/>
                  <a:gd name="connsiteY1" fmla="*/ 404812 h 1037352"/>
                  <a:gd name="connsiteX2" fmla="*/ 0 w 680716"/>
                  <a:gd name="connsiteY2" fmla="*/ 800100 h 1037352"/>
                  <a:gd name="connsiteX3" fmla="*/ 597693 w 680716"/>
                  <a:gd name="connsiteY3" fmla="*/ 1028700 h 1037352"/>
                  <a:gd name="connsiteX4" fmla="*/ 643435 w 680716"/>
                  <a:gd name="connsiteY4" fmla="*/ 464343 h 1037352"/>
                  <a:gd name="connsiteX5" fmla="*/ 304800 w 680716"/>
                  <a:gd name="connsiteY5" fmla="*/ 0 h 1037352"/>
                  <a:gd name="connsiteX0" fmla="*/ 478631 w 705298"/>
                  <a:gd name="connsiteY0" fmla="*/ 471487 h 960019"/>
                  <a:gd name="connsiteX1" fmla="*/ 71437 w 705298"/>
                  <a:gd name="connsiteY1" fmla="*/ 404812 h 960019"/>
                  <a:gd name="connsiteX2" fmla="*/ 0 w 705298"/>
                  <a:gd name="connsiteY2" fmla="*/ 800100 h 960019"/>
                  <a:gd name="connsiteX3" fmla="*/ 648862 w 705298"/>
                  <a:gd name="connsiteY3" fmla="*/ 944634 h 960019"/>
                  <a:gd name="connsiteX4" fmla="*/ 643435 w 705298"/>
                  <a:gd name="connsiteY4" fmla="*/ 464343 h 960019"/>
                  <a:gd name="connsiteX5" fmla="*/ 304800 w 705298"/>
                  <a:gd name="connsiteY5" fmla="*/ 0 h 960019"/>
                  <a:gd name="connsiteX0" fmla="*/ 478631 w 731886"/>
                  <a:gd name="connsiteY0" fmla="*/ 471487 h 960017"/>
                  <a:gd name="connsiteX1" fmla="*/ 71437 w 731886"/>
                  <a:gd name="connsiteY1" fmla="*/ 404812 h 960017"/>
                  <a:gd name="connsiteX2" fmla="*/ 0 w 731886"/>
                  <a:gd name="connsiteY2" fmla="*/ 800100 h 960017"/>
                  <a:gd name="connsiteX3" fmla="*/ 648862 w 731886"/>
                  <a:gd name="connsiteY3" fmla="*/ 944634 h 960017"/>
                  <a:gd name="connsiteX4" fmla="*/ 694604 w 731886"/>
                  <a:gd name="connsiteY4" fmla="*/ 530133 h 960017"/>
                  <a:gd name="connsiteX5" fmla="*/ 304800 w 731886"/>
                  <a:gd name="connsiteY5" fmla="*/ 0 h 960017"/>
                  <a:gd name="connsiteX0" fmla="*/ 478631 w 731884"/>
                  <a:gd name="connsiteY0" fmla="*/ 464176 h 952708"/>
                  <a:gd name="connsiteX1" fmla="*/ 71437 w 731884"/>
                  <a:gd name="connsiteY1" fmla="*/ 397501 h 952708"/>
                  <a:gd name="connsiteX2" fmla="*/ 0 w 731884"/>
                  <a:gd name="connsiteY2" fmla="*/ 792789 h 952708"/>
                  <a:gd name="connsiteX3" fmla="*/ 648862 w 731884"/>
                  <a:gd name="connsiteY3" fmla="*/ 937323 h 952708"/>
                  <a:gd name="connsiteX4" fmla="*/ 694604 w 731884"/>
                  <a:gd name="connsiteY4" fmla="*/ 522822 h 952708"/>
                  <a:gd name="connsiteX5" fmla="*/ 293836 w 731884"/>
                  <a:gd name="connsiteY5" fmla="*/ 0 h 952708"/>
                  <a:gd name="connsiteX0" fmla="*/ 478631 w 731886"/>
                  <a:gd name="connsiteY0" fmla="*/ 635962 h 1124492"/>
                  <a:gd name="connsiteX1" fmla="*/ 71437 w 731886"/>
                  <a:gd name="connsiteY1" fmla="*/ 569287 h 1124492"/>
                  <a:gd name="connsiteX2" fmla="*/ 0 w 731886"/>
                  <a:gd name="connsiteY2" fmla="*/ 964575 h 1124492"/>
                  <a:gd name="connsiteX3" fmla="*/ 648862 w 731886"/>
                  <a:gd name="connsiteY3" fmla="*/ 1109109 h 1124492"/>
                  <a:gd name="connsiteX4" fmla="*/ 694604 w 731886"/>
                  <a:gd name="connsiteY4" fmla="*/ 694608 h 1124492"/>
                  <a:gd name="connsiteX5" fmla="*/ 89155 w 731886"/>
                  <a:gd name="connsiteY5" fmla="*/ 0 h 1124492"/>
                  <a:gd name="connsiteX0" fmla="*/ 478631 w 736693"/>
                  <a:gd name="connsiteY0" fmla="*/ 635962 h 1124494"/>
                  <a:gd name="connsiteX1" fmla="*/ 71437 w 736693"/>
                  <a:gd name="connsiteY1" fmla="*/ 569287 h 1124494"/>
                  <a:gd name="connsiteX2" fmla="*/ 0 w 736693"/>
                  <a:gd name="connsiteY2" fmla="*/ 964575 h 1124494"/>
                  <a:gd name="connsiteX3" fmla="*/ 648862 w 736693"/>
                  <a:gd name="connsiteY3" fmla="*/ 1109109 h 1124494"/>
                  <a:gd name="connsiteX4" fmla="*/ 701915 w 736693"/>
                  <a:gd name="connsiteY4" fmla="*/ 625162 h 1124494"/>
                  <a:gd name="connsiteX5" fmla="*/ 89155 w 736693"/>
                  <a:gd name="connsiteY5" fmla="*/ 0 h 112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6693" h="1124494">
                    <a:moveTo>
                      <a:pt x="478631" y="635962"/>
                    </a:moveTo>
                    <a:lnTo>
                      <a:pt x="71437" y="569287"/>
                    </a:lnTo>
                    <a:cubicBezTo>
                      <a:pt x="95250" y="746294"/>
                      <a:pt x="88106" y="789949"/>
                      <a:pt x="0" y="964575"/>
                    </a:cubicBezTo>
                    <a:cubicBezTo>
                      <a:pt x="158750" y="1097925"/>
                      <a:pt x="368669" y="1154353"/>
                      <a:pt x="648862" y="1109109"/>
                    </a:cubicBezTo>
                    <a:cubicBezTo>
                      <a:pt x="742525" y="1025765"/>
                      <a:pt x="763033" y="822806"/>
                      <a:pt x="701915" y="625162"/>
                    </a:cubicBezTo>
                    <a:cubicBezTo>
                      <a:pt x="653496" y="415613"/>
                      <a:pt x="266162" y="102394"/>
                      <a:pt x="89155" y="0"/>
                    </a:cubicBezTo>
                  </a:path>
                </a:pathLst>
              </a:custGeom>
              <a:solidFill>
                <a:srgbClr val="70AD47">
                  <a:lumMod val="60000"/>
                  <a:lumOff val="40000"/>
                </a:srgbClr>
              </a:solidFill>
              <a:ln w="6350" cap="flat" cmpd="sng" algn="ctr">
                <a:solidFill>
                  <a:srgbClr val="ED7D31">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a:ea typeface="ＭＳ Ｐゴシック"/>
                  <a:cs typeface="+mn-cs"/>
                </a:endParaRPr>
              </a:p>
            </p:txBody>
          </p:sp>
          <p:grpSp>
            <p:nvGrpSpPr>
              <p:cNvPr id="51" name="グループ化 50"/>
              <p:cNvGrpSpPr/>
              <p:nvPr/>
            </p:nvGrpSpPr>
            <p:grpSpPr>
              <a:xfrm>
                <a:off x="-1511769" y="2073275"/>
                <a:ext cx="357727" cy="630249"/>
                <a:chOff x="-1511769" y="2073275"/>
                <a:chExt cx="357727" cy="630249"/>
              </a:xfrm>
            </p:grpSpPr>
            <p:sp>
              <p:nvSpPr>
                <p:cNvPr id="53" name="フリーフォーム 52"/>
                <p:cNvSpPr/>
                <p:nvPr/>
              </p:nvSpPr>
              <p:spPr>
                <a:xfrm>
                  <a:off x="-1511769" y="2073275"/>
                  <a:ext cx="357727" cy="630249"/>
                </a:xfrm>
                <a:custGeom>
                  <a:avLst/>
                  <a:gdLst>
                    <a:gd name="connsiteX0" fmla="*/ 0 w 618067"/>
                    <a:gd name="connsiteY0" fmla="*/ 16934 h 1092200"/>
                    <a:gd name="connsiteX1" fmla="*/ 584200 w 618067"/>
                    <a:gd name="connsiteY1" fmla="*/ 0 h 1092200"/>
                    <a:gd name="connsiteX2" fmla="*/ 618067 w 618067"/>
                    <a:gd name="connsiteY2" fmla="*/ 1092200 h 1092200"/>
                    <a:gd name="connsiteX3" fmla="*/ 33867 w 618067"/>
                    <a:gd name="connsiteY3" fmla="*/ 1083734 h 1092200"/>
                    <a:gd name="connsiteX4" fmla="*/ 0 w 618067"/>
                    <a:gd name="connsiteY4" fmla="*/ 16934 h 1092200"/>
                    <a:gd name="connsiteX0" fmla="*/ 0 w 618067"/>
                    <a:gd name="connsiteY0" fmla="*/ 16934 h 1092200"/>
                    <a:gd name="connsiteX1" fmla="*/ 584200 w 618067"/>
                    <a:gd name="connsiteY1" fmla="*/ 0 h 1092200"/>
                    <a:gd name="connsiteX2" fmla="*/ 618067 w 618067"/>
                    <a:gd name="connsiteY2" fmla="*/ 1092200 h 1092200"/>
                    <a:gd name="connsiteX3" fmla="*/ 33867 w 618067"/>
                    <a:gd name="connsiteY3" fmla="*/ 1083734 h 1092200"/>
                    <a:gd name="connsiteX4" fmla="*/ 0 w 618067"/>
                    <a:gd name="connsiteY4" fmla="*/ 16934 h 1092200"/>
                    <a:gd name="connsiteX0" fmla="*/ 0 w 618067"/>
                    <a:gd name="connsiteY0" fmla="*/ 16934 h 1092200"/>
                    <a:gd name="connsiteX1" fmla="*/ 584200 w 618067"/>
                    <a:gd name="connsiteY1" fmla="*/ 0 h 1092200"/>
                    <a:gd name="connsiteX2" fmla="*/ 618067 w 618067"/>
                    <a:gd name="connsiteY2" fmla="*/ 1092200 h 1092200"/>
                    <a:gd name="connsiteX3" fmla="*/ 33867 w 618067"/>
                    <a:gd name="connsiteY3" fmla="*/ 1083734 h 1092200"/>
                    <a:gd name="connsiteX4" fmla="*/ 0 w 618067"/>
                    <a:gd name="connsiteY4" fmla="*/ 16934 h 1092200"/>
                    <a:gd name="connsiteX0" fmla="*/ 2662 w 620729"/>
                    <a:gd name="connsiteY0" fmla="*/ 16934 h 1092200"/>
                    <a:gd name="connsiteX1" fmla="*/ 586862 w 620729"/>
                    <a:gd name="connsiteY1" fmla="*/ 0 h 1092200"/>
                    <a:gd name="connsiteX2" fmla="*/ 620729 w 620729"/>
                    <a:gd name="connsiteY2" fmla="*/ 1092200 h 1092200"/>
                    <a:gd name="connsiteX3" fmla="*/ 36529 w 620729"/>
                    <a:gd name="connsiteY3" fmla="*/ 1083734 h 1092200"/>
                    <a:gd name="connsiteX4" fmla="*/ 2662 w 620729"/>
                    <a:gd name="connsiteY4" fmla="*/ 16934 h 1092200"/>
                    <a:gd name="connsiteX0" fmla="*/ 3745 w 621812"/>
                    <a:gd name="connsiteY0" fmla="*/ 16934 h 1092200"/>
                    <a:gd name="connsiteX1" fmla="*/ 587945 w 621812"/>
                    <a:gd name="connsiteY1" fmla="*/ 0 h 1092200"/>
                    <a:gd name="connsiteX2" fmla="*/ 621812 w 621812"/>
                    <a:gd name="connsiteY2" fmla="*/ 1092200 h 1092200"/>
                    <a:gd name="connsiteX3" fmla="*/ 37612 w 621812"/>
                    <a:gd name="connsiteY3" fmla="*/ 1083734 h 1092200"/>
                    <a:gd name="connsiteX4" fmla="*/ 3745 w 621812"/>
                    <a:gd name="connsiteY4" fmla="*/ 16934 h 1092200"/>
                    <a:gd name="connsiteX0" fmla="*/ 3745 w 621812"/>
                    <a:gd name="connsiteY0" fmla="*/ 16934 h 1097407"/>
                    <a:gd name="connsiteX1" fmla="*/ 587945 w 621812"/>
                    <a:gd name="connsiteY1" fmla="*/ 0 h 1097407"/>
                    <a:gd name="connsiteX2" fmla="*/ 621812 w 621812"/>
                    <a:gd name="connsiteY2" fmla="*/ 1092200 h 1097407"/>
                    <a:gd name="connsiteX3" fmla="*/ 37612 w 621812"/>
                    <a:gd name="connsiteY3" fmla="*/ 1083734 h 1097407"/>
                    <a:gd name="connsiteX4" fmla="*/ 3745 w 621812"/>
                    <a:gd name="connsiteY4" fmla="*/ 16934 h 1097407"/>
                    <a:gd name="connsiteX0" fmla="*/ 3745 w 621812"/>
                    <a:gd name="connsiteY0" fmla="*/ 16934 h 1110088"/>
                    <a:gd name="connsiteX1" fmla="*/ 587945 w 621812"/>
                    <a:gd name="connsiteY1" fmla="*/ 0 h 1110088"/>
                    <a:gd name="connsiteX2" fmla="*/ 621812 w 621812"/>
                    <a:gd name="connsiteY2" fmla="*/ 1092200 h 1110088"/>
                    <a:gd name="connsiteX3" fmla="*/ 37612 w 621812"/>
                    <a:gd name="connsiteY3" fmla="*/ 1083734 h 1110088"/>
                    <a:gd name="connsiteX4" fmla="*/ 3745 w 621812"/>
                    <a:gd name="connsiteY4" fmla="*/ 16934 h 1110088"/>
                    <a:gd name="connsiteX0" fmla="*/ 3745 w 629654"/>
                    <a:gd name="connsiteY0" fmla="*/ 16934 h 1110088"/>
                    <a:gd name="connsiteX1" fmla="*/ 587945 w 629654"/>
                    <a:gd name="connsiteY1" fmla="*/ 0 h 1110088"/>
                    <a:gd name="connsiteX2" fmla="*/ 621812 w 629654"/>
                    <a:gd name="connsiteY2" fmla="*/ 1092200 h 1110088"/>
                    <a:gd name="connsiteX3" fmla="*/ 37612 w 629654"/>
                    <a:gd name="connsiteY3" fmla="*/ 1083734 h 1110088"/>
                    <a:gd name="connsiteX4" fmla="*/ 3745 w 629654"/>
                    <a:gd name="connsiteY4" fmla="*/ 16934 h 1110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654" h="1110088">
                      <a:moveTo>
                        <a:pt x="3745" y="16934"/>
                      </a:moveTo>
                      <a:cubicBezTo>
                        <a:pt x="193715" y="-2998"/>
                        <a:pt x="393212" y="5645"/>
                        <a:pt x="587945" y="0"/>
                      </a:cubicBezTo>
                      <a:cubicBezTo>
                        <a:pt x="627809" y="111655"/>
                        <a:pt x="639098" y="971020"/>
                        <a:pt x="621812" y="1092200"/>
                      </a:cubicBezTo>
                      <a:cubicBezTo>
                        <a:pt x="508042" y="1122715"/>
                        <a:pt x="132332" y="1110368"/>
                        <a:pt x="37612" y="1083734"/>
                      </a:cubicBezTo>
                      <a:cubicBezTo>
                        <a:pt x="12036" y="1013884"/>
                        <a:pt x="-8779" y="110596"/>
                        <a:pt x="3745" y="16934"/>
                      </a:cubicBezTo>
                      <a:close/>
                    </a:path>
                  </a:pathLst>
                </a:cu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a:ea typeface="ＭＳ Ｐゴシック"/>
                    <a:cs typeface="+mn-cs"/>
                  </a:endParaRPr>
                </a:p>
              </p:txBody>
            </p:sp>
            <p:sp>
              <p:nvSpPr>
                <p:cNvPr id="54" name="円/楕円 53"/>
                <p:cNvSpPr/>
                <p:nvPr/>
              </p:nvSpPr>
              <p:spPr>
                <a:xfrm>
                  <a:off x="-1485261" y="2103865"/>
                  <a:ext cx="49546" cy="49546"/>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grpSp>
          <p:sp>
            <p:nvSpPr>
              <p:cNvPr id="52" name="フリーフォーム 51"/>
              <p:cNvSpPr/>
              <p:nvPr/>
            </p:nvSpPr>
            <p:spPr>
              <a:xfrm>
                <a:off x="-1421610" y="2246532"/>
                <a:ext cx="429098" cy="452765"/>
              </a:xfrm>
              <a:custGeom>
                <a:avLst/>
                <a:gdLst>
                  <a:gd name="connsiteX0" fmla="*/ 567267 w 660400"/>
                  <a:gd name="connsiteY0" fmla="*/ 59267 h 728134"/>
                  <a:gd name="connsiteX1" fmla="*/ 0 w 660400"/>
                  <a:gd name="connsiteY1" fmla="*/ 0 h 728134"/>
                  <a:gd name="connsiteX2" fmla="*/ 194734 w 660400"/>
                  <a:gd name="connsiteY2" fmla="*/ 135467 h 728134"/>
                  <a:gd name="connsiteX3" fmla="*/ 33867 w 660400"/>
                  <a:gd name="connsiteY3" fmla="*/ 304800 h 728134"/>
                  <a:gd name="connsiteX4" fmla="*/ 143934 w 660400"/>
                  <a:gd name="connsiteY4" fmla="*/ 304800 h 728134"/>
                  <a:gd name="connsiteX5" fmla="*/ 110067 w 660400"/>
                  <a:gd name="connsiteY5" fmla="*/ 448734 h 728134"/>
                  <a:gd name="connsiteX6" fmla="*/ 211667 w 660400"/>
                  <a:gd name="connsiteY6" fmla="*/ 406400 h 728134"/>
                  <a:gd name="connsiteX7" fmla="*/ 160867 w 660400"/>
                  <a:gd name="connsiteY7" fmla="*/ 592667 h 728134"/>
                  <a:gd name="connsiteX8" fmla="*/ 304800 w 660400"/>
                  <a:gd name="connsiteY8" fmla="*/ 558800 h 728134"/>
                  <a:gd name="connsiteX9" fmla="*/ 414867 w 660400"/>
                  <a:gd name="connsiteY9" fmla="*/ 728134 h 728134"/>
                  <a:gd name="connsiteX10" fmla="*/ 660400 w 660400"/>
                  <a:gd name="connsiteY10" fmla="*/ 643467 h 728134"/>
                  <a:gd name="connsiteX11" fmla="*/ 567267 w 660400"/>
                  <a:gd name="connsiteY11" fmla="*/ 59267 h 728134"/>
                  <a:gd name="connsiteX0" fmla="*/ 567267 w 660400"/>
                  <a:gd name="connsiteY0" fmla="*/ 66551 h 735418"/>
                  <a:gd name="connsiteX1" fmla="*/ 0 w 660400"/>
                  <a:gd name="connsiteY1" fmla="*/ 7284 h 735418"/>
                  <a:gd name="connsiteX2" fmla="*/ 194734 w 660400"/>
                  <a:gd name="connsiteY2" fmla="*/ 142751 h 735418"/>
                  <a:gd name="connsiteX3" fmla="*/ 33867 w 660400"/>
                  <a:gd name="connsiteY3" fmla="*/ 312084 h 735418"/>
                  <a:gd name="connsiteX4" fmla="*/ 143934 w 660400"/>
                  <a:gd name="connsiteY4" fmla="*/ 312084 h 735418"/>
                  <a:gd name="connsiteX5" fmla="*/ 110067 w 660400"/>
                  <a:gd name="connsiteY5" fmla="*/ 456018 h 735418"/>
                  <a:gd name="connsiteX6" fmla="*/ 211667 w 660400"/>
                  <a:gd name="connsiteY6" fmla="*/ 413684 h 735418"/>
                  <a:gd name="connsiteX7" fmla="*/ 160867 w 660400"/>
                  <a:gd name="connsiteY7" fmla="*/ 599951 h 735418"/>
                  <a:gd name="connsiteX8" fmla="*/ 304800 w 660400"/>
                  <a:gd name="connsiteY8" fmla="*/ 566084 h 735418"/>
                  <a:gd name="connsiteX9" fmla="*/ 414867 w 660400"/>
                  <a:gd name="connsiteY9" fmla="*/ 735418 h 735418"/>
                  <a:gd name="connsiteX10" fmla="*/ 660400 w 660400"/>
                  <a:gd name="connsiteY10" fmla="*/ 650751 h 735418"/>
                  <a:gd name="connsiteX11" fmla="*/ 567267 w 660400"/>
                  <a:gd name="connsiteY11" fmla="*/ 66551 h 735418"/>
                  <a:gd name="connsiteX0" fmla="*/ 567267 w 660400"/>
                  <a:gd name="connsiteY0" fmla="*/ 66551 h 735418"/>
                  <a:gd name="connsiteX1" fmla="*/ 0 w 660400"/>
                  <a:gd name="connsiteY1" fmla="*/ 7284 h 735418"/>
                  <a:gd name="connsiteX2" fmla="*/ 194734 w 660400"/>
                  <a:gd name="connsiteY2" fmla="*/ 142751 h 735418"/>
                  <a:gd name="connsiteX3" fmla="*/ 33867 w 660400"/>
                  <a:gd name="connsiteY3" fmla="*/ 312084 h 735418"/>
                  <a:gd name="connsiteX4" fmla="*/ 143934 w 660400"/>
                  <a:gd name="connsiteY4" fmla="*/ 312084 h 735418"/>
                  <a:gd name="connsiteX5" fmla="*/ 110067 w 660400"/>
                  <a:gd name="connsiteY5" fmla="*/ 456018 h 735418"/>
                  <a:gd name="connsiteX6" fmla="*/ 211667 w 660400"/>
                  <a:gd name="connsiteY6" fmla="*/ 413684 h 735418"/>
                  <a:gd name="connsiteX7" fmla="*/ 160867 w 660400"/>
                  <a:gd name="connsiteY7" fmla="*/ 599951 h 735418"/>
                  <a:gd name="connsiteX8" fmla="*/ 304800 w 660400"/>
                  <a:gd name="connsiteY8" fmla="*/ 566084 h 735418"/>
                  <a:gd name="connsiteX9" fmla="*/ 414867 w 660400"/>
                  <a:gd name="connsiteY9" fmla="*/ 735418 h 735418"/>
                  <a:gd name="connsiteX10" fmla="*/ 660400 w 660400"/>
                  <a:gd name="connsiteY10" fmla="*/ 650751 h 735418"/>
                  <a:gd name="connsiteX11" fmla="*/ 567267 w 660400"/>
                  <a:gd name="connsiteY11" fmla="*/ 66551 h 735418"/>
                  <a:gd name="connsiteX0" fmla="*/ 567267 w 673721"/>
                  <a:gd name="connsiteY0" fmla="*/ 66551 h 735418"/>
                  <a:gd name="connsiteX1" fmla="*/ 0 w 673721"/>
                  <a:gd name="connsiteY1" fmla="*/ 7284 h 735418"/>
                  <a:gd name="connsiteX2" fmla="*/ 194734 w 673721"/>
                  <a:gd name="connsiteY2" fmla="*/ 142751 h 735418"/>
                  <a:gd name="connsiteX3" fmla="*/ 33867 w 673721"/>
                  <a:gd name="connsiteY3" fmla="*/ 312084 h 735418"/>
                  <a:gd name="connsiteX4" fmla="*/ 143934 w 673721"/>
                  <a:gd name="connsiteY4" fmla="*/ 312084 h 735418"/>
                  <a:gd name="connsiteX5" fmla="*/ 110067 w 673721"/>
                  <a:gd name="connsiteY5" fmla="*/ 456018 h 735418"/>
                  <a:gd name="connsiteX6" fmla="*/ 211667 w 673721"/>
                  <a:gd name="connsiteY6" fmla="*/ 413684 h 735418"/>
                  <a:gd name="connsiteX7" fmla="*/ 160867 w 673721"/>
                  <a:gd name="connsiteY7" fmla="*/ 599951 h 735418"/>
                  <a:gd name="connsiteX8" fmla="*/ 304800 w 673721"/>
                  <a:gd name="connsiteY8" fmla="*/ 566084 h 735418"/>
                  <a:gd name="connsiteX9" fmla="*/ 414867 w 673721"/>
                  <a:gd name="connsiteY9" fmla="*/ 735418 h 735418"/>
                  <a:gd name="connsiteX10" fmla="*/ 660400 w 673721"/>
                  <a:gd name="connsiteY10" fmla="*/ 650751 h 735418"/>
                  <a:gd name="connsiteX11" fmla="*/ 567267 w 673721"/>
                  <a:gd name="connsiteY11" fmla="*/ 66551 h 735418"/>
                  <a:gd name="connsiteX0" fmla="*/ 533400 w 639854"/>
                  <a:gd name="connsiteY0" fmla="*/ 53325 h 722192"/>
                  <a:gd name="connsiteX1" fmla="*/ 23283 w 639854"/>
                  <a:gd name="connsiteY1" fmla="*/ 32158 h 722192"/>
                  <a:gd name="connsiteX2" fmla="*/ 160867 w 639854"/>
                  <a:gd name="connsiteY2" fmla="*/ 129525 h 722192"/>
                  <a:gd name="connsiteX3" fmla="*/ 0 w 639854"/>
                  <a:gd name="connsiteY3" fmla="*/ 298858 h 722192"/>
                  <a:gd name="connsiteX4" fmla="*/ 110067 w 639854"/>
                  <a:gd name="connsiteY4" fmla="*/ 298858 h 722192"/>
                  <a:gd name="connsiteX5" fmla="*/ 76200 w 639854"/>
                  <a:gd name="connsiteY5" fmla="*/ 442792 h 722192"/>
                  <a:gd name="connsiteX6" fmla="*/ 177800 w 639854"/>
                  <a:gd name="connsiteY6" fmla="*/ 400458 h 722192"/>
                  <a:gd name="connsiteX7" fmla="*/ 127000 w 639854"/>
                  <a:gd name="connsiteY7" fmla="*/ 586725 h 722192"/>
                  <a:gd name="connsiteX8" fmla="*/ 270933 w 639854"/>
                  <a:gd name="connsiteY8" fmla="*/ 552858 h 722192"/>
                  <a:gd name="connsiteX9" fmla="*/ 381000 w 639854"/>
                  <a:gd name="connsiteY9" fmla="*/ 722192 h 722192"/>
                  <a:gd name="connsiteX10" fmla="*/ 626533 w 639854"/>
                  <a:gd name="connsiteY10" fmla="*/ 637525 h 722192"/>
                  <a:gd name="connsiteX11" fmla="*/ 533400 w 639854"/>
                  <a:gd name="connsiteY11" fmla="*/ 53325 h 722192"/>
                  <a:gd name="connsiteX0" fmla="*/ 543455 w 649909"/>
                  <a:gd name="connsiteY0" fmla="*/ 58384 h 727251"/>
                  <a:gd name="connsiteX1" fmla="*/ 0 w 649909"/>
                  <a:gd name="connsiteY1" fmla="*/ 20549 h 727251"/>
                  <a:gd name="connsiteX2" fmla="*/ 170922 w 649909"/>
                  <a:gd name="connsiteY2" fmla="*/ 134584 h 727251"/>
                  <a:gd name="connsiteX3" fmla="*/ 10055 w 649909"/>
                  <a:gd name="connsiteY3" fmla="*/ 303917 h 727251"/>
                  <a:gd name="connsiteX4" fmla="*/ 120122 w 649909"/>
                  <a:gd name="connsiteY4" fmla="*/ 303917 h 727251"/>
                  <a:gd name="connsiteX5" fmla="*/ 86255 w 649909"/>
                  <a:gd name="connsiteY5" fmla="*/ 447851 h 727251"/>
                  <a:gd name="connsiteX6" fmla="*/ 187855 w 649909"/>
                  <a:gd name="connsiteY6" fmla="*/ 405517 h 727251"/>
                  <a:gd name="connsiteX7" fmla="*/ 137055 w 649909"/>
                  <a:gd name="connsiteY7" fmla="*/ 591784 h 727251"/>
                  <a:gd name="connsiteX8" fmla="*/ 280988 w 649909"/>
                  <a:gd name="connsiteY8" fmla="*/ 557917 h 727251"/>
                  <a:gd name="connsiteX9" fmla="*/ 391055 w 649909"/>
                  <a:gd name="connsiteY9" fmla="*/ 727251 h 727251"/>
                  <a:gd name="connsiteX10" fmla="*/ 636588 w 649909"/>
                  <a:gd name="connsiteY10" fmla="*/ 642584 h 727251"/>
                  <a:gd name="connsiteX11" fmla="*/ 543455 w 649909"/>
                  <a:gd name="connsiteY11" fmla="*/ 58384 h 727251"/>
                  <a:gd name="connsiteX0" fmla="*/ 543455 w 649909"/>
                  <a:gd name="connsiteY0" fmla="*/ 74363 h 743230"/>
                  <a:gd name="connsiteX1" fmla="*/ 0 w 649909"/>
                  <a:gd name="connsiteY1" fmla="*/ 36528 h 743230"/>
                  <a:gd name="connsiteX2" fmla="*/ 170922 w 649909"/>
                  <a:gd name="connsiteY2" fmla="*/ 150563 h 743230"/>
                  <a:gd name="connsiteX3" fmla="*/ 10055 w 649909"/>
                  <a:gd name="connsiteY3" fmla="*/ 319896 h 743230"/>
                  <a:gd name="connsiteX4" fmla="*/ 120122 w 649909"/>
                  <a:gd name="connsiteY4" fmla="*/ 319896 h 743230"/>
                  <a:gd name="connsiteX5" fmla="*/ 86255 w 649909"/>
                  <a:gd name="connsiteY5" fmla="*/ 463830 h 743230"/>
                  <a:gd name="connsiteX6" fmla="*/ 187855 w 649909"/>
                  <a:gd name="connsiteY6" fmla="*/ 421496 h 743230"/>
                  <a:gd name="connsiteX7" fmla="*/ 137055 w 649909"/>
                  <a:gd name="connsiteY7" fmla="*/ 607763 h 743230"/>
                  <a:gd name="connsiteX8" fmla="*/ 280988 w 649909"/>
                  <a:gd name="connsiteY8" fmla="*/ 573896 h 743230"/>
                  <a:gd name="connsiteX9" fmla="*/ 391055 w 649909"/>
                  <a:gd name="connsiteY9" fmla="*/ 743230 h 743230"/>
                  <a:gd name="connsiteX10" fmla="*/ 636588 w 649909"/>
                  <a:gd name="connsiteY10" fmla="*/ 658563 h 743230"/>
                  <a:gd name="connsiteX11" fmla="*/ 543455 w 649909"/>
                  <a:gd name="connsiteY11" fmla="*/ 74363 h 743230"/>
                  <a:gd name="connsiteX0" fmla="*/ 543496 w 649950"/>
                  <a:gd name="connsiteY0" fmla="*/ 74363 h 743230"/>
                  <a:gd name="connsiteX1" fmla="*/ 41 w 649950"/>
                  <a:gd name="connsiteY1" fmla="*/ 36528 h 743230"/>
                  <a:gd name="connsiteX2" fmla="*/ 170963 w 649950"/>
                  <a:gd name="connsiteY2" fmla="*/ 150563 h 743230"/>
                  <a:gd name="connsiteX3" fmla="*/ 10096 w 649950"/>
                  <a:gd name="connsiteY3" fmla="*/ 319896 h 743230"/>
                  <a:gd name="connsiteX4" fmla="*/ 120163 w 649950"/>
                  <a:gd name="connsiteY4" fmla="*/ 319896 h 743230"/>
                  <a:gd name="connsiteX5" fmla="*/ 86296 w 649950"/>
                  <a:gd name="connsiteY5" fmla="*/ 463830 h 743230"/>
                  <a:gd name="connsiteX6" fmla="*/ 187896 w 649950"/>
                  <a:gd name="connsiteY6" fmla="*/ 421496 h 743230"/>
                  <a:gd name="connsiteX7" fmla="*/ 137096 w 649950"/>
                  <a:gd name="connsiteY7" fmla="*/ 607763 h 743230"/>
                  <a:gd name="connsiteX8" fmla="*/ 281029 w 649950"/>
                  <a:gd name="connsiteY8" fmla="*/ 573896 h 743230"/>
                  <a:gd name="connsiteX9" fmla="*/ 391096 w 649950"/>
                  <a:gd name="connsiteY9" fmla="*/ 743230 h 743230"/>
                  <a:gd name="connsiteX10" fmla="*/ 636629 w 649950"/>
                  <a:gd name="connsiteY10" fmla="*/ 658563 h 743230"/>
                  <a:gd name="connsiteX11" fmla="*/ 543496 w 649950"/>
                  <a:gd name="connsiteY11" fmla="*/ 74363 h 743230"/>
                  <a:gd name="connsiteX0" fmla="*/ 543496 w 649950"/>
                  <a:gd name="connsiteY0" fmla="*/ 74363 h 743230"/>
                  <a:gd name="connsiteX1" fmla="*/ 41 w 649950"/>
                  <a:gd name="connsiteY1" fmla="*/ 36528 h 743230"/>
                  <a:gd name="connsiteX2" fmla="*/ 170963 w 649950"/>
                  <a:gd name="connsiteY2" fmla="*/ 150563 h 743230"/>
                  <a:gd name="connsiteX3" fmla="*/ 10096 w 649950"/>
                  <a:gd name="connsiteY3" fmla="*/ 319896 h 743230"/>
                  <a:gd name="connsiteX4" fmla="*/ 120163 w 649950"/>
                  <a:gd name="connsiteY4" fmla="*/ 319896 h 743230"/>
                  <a:gd name="connsiteX5" fmla="*/ 86296 w 649950"/>
                  <a:gd name="connsiteY5" fmla="*/ 463830 h 743230"/>
                  <a:gd name="connsiteX6" fmla="*/ 187896 w 649950"/>
                  <a:gd name="connsiteY6" fmla="*/ 421496 h 743230"/>
                  <a:gd name="connsiteX7" fmla="*/ 137096 w 649950"/>
                  <a:gd name="connsiteY7" fmla="*/ 607763 h 743230"/>
                  <a:gd name="connsiteX8" fmla="*/ 281029 w 649950"/>
                  <a:gd name="connsiteY8" fmla="*/ 573896 h 743230"/>
                  <a:gd name="connsiteX9" fmla="*/ 391096 w 649950"/>
                  <a:gd name="connsiteY9" fmla="*/ 743230 h 743230"/>
                  <a:gd name="connsiteX10" fmla="*/ 636629 w 649950"/>
                  <a:gd name="connsiteY10" fmla="*/ 658563 h 743230"/>
                  <a:gd name="connsiteX11" fmla="*/ 543496 w 649950"/>
                  <a:gd name="connsiteY11" fmla="*/ 74363 h 743230"/>
                  <a:gd name="connsiteX0" fmla="*/ 543496 w 649950"/>
                  <a:gd name="connsiteY0" fmla="*/ 74363 h 743230"/>
                  <a:gd name="connsiteX1" fmla="*/ 41 w 649950"/>
                  <a:gd name="connsiteY1" fmla="*/ 36528 h 743230"/>
                  <a:gd name="connsiteX2" fmla="*/ 170963 w 649950"/>
                  <a:gd name="connsiteY2" fmla="*/ 150563 h 743230"/>
                  <a:gd name="connsiteX3" fmla="*/ 29146 w 649950"/>
                  <a:gd name="connsiteY3" fmla="*/ 334184 h 743230"/>
                  <a:gd name="connsiteX4" fmla="*/ 120163 w 649950"/>
                  <a:gd name="connsiteY4" fmla="*/ 319896 h 743230"/>
                  <a:gd name="connsiteX5" fmla="*/ 86296 w 649950"/>
                  <a:gd name="connsiteY5" fmla="*/ 463830 h 743230"/>
                  <a:gd name="connsiteX6" fmla="*/ 187896 w 649950"/>
                  <a:gd name="connsiteY6" fmla="*/ 421496 h 743230"/>
                  <a:gd name="connsiteX7" fmla="*/ 137096 w 649950"/>
                  <a:gd name="connsiteY7" fmla="*/ 607763 h 743230"/>
                  <a:gd name="connsiteX8" fmla="*/ 281029 w 649950"/>
                  <a:gd name="connsiteY8" fmla="*/ 573896 h 743230"/>
                  <a:gd name="connsiteX9" fmla="*/ 391096 w 649950"/>
                  <a:gd name="connsiteY9" fmla="*/ 743230 h 743230"/>
                  <a:gd name="connsiteX10" fmla="*/ 636629 w 649950"/>
                  <a:gd name="connsiteY10" fmla="*/ 658563 h 743230"/>
                  <a:gd name="connsiteX11" fmla="*/ 543496 w 649950"/>
                  <a:gd name="connsiteY11" fmla="*/ 74363 h 743230"/>
                  <a:gd name="connsiteX0" fmla="*/ 543496 w 649950"/>
                  <a:gd name="connsiteY0" fmla="*/ 74363 h 743230"/>
                  <a:gd name="connsiteX1" fmla="*/ 41 w 649950"/>
                  <a:gd name="connsiteY1" fmla="*/ 36528 h 743230"/>
                  <a:gd name="connsiteX2" fmla="*/ 170963 w 649950"/>
                  <a:gd name="connsiteY2" fmla="*/ 150563 h 743230"/>
                  <a:gd name="connsiteX3" fmla="*/ 17240 w 649950"/>
                  <a:gd name="connsiteY3" fmla="*/ 319897 h 743230"/>
                  <a:gd name="connsiteX4" fmla="*/ 120163 w 649950"/>
                  <a:gd name="connsiteY4" fmla="*/ 319896 h 743230"/>
                  <a:gd name="connsiteX5" fmla="*/ 86296 w 649950"/>
                  <a:gd name="connsiteY5" fmla="*/ 463830 h 743230"/>
                  <a:gd name="connsiteX6" fmla="*/ 187896 w 649950"/>
                  <a:gd name="connsiteY6" fmla="*/ 421496 h 743230"/>
                  <a:gd name="connsiteX7" fmla="*/ 137096 w 649950"/>
                  <a:gd name="connsiteY7" fmla="*/ 607763 h 743230"/>
                  <a:gd name="connsiteX8" fmla="*/ 281029 w 649950"/>
                  <a:gd name="connsiteY8" fmla="*/ 573896 h 743230"/>
                  <a:gd name="connsiteX9" fmla="*/ 391096 w 649950"/>
                  <a:gd name="connsiteY9" fmla="*/ 743230 h 743230"/>
                  <a:gd name="connsiteX10" fmla="*/ 636629 w 649950"/>
                  <a:gd name="connsiteY10" fmla="*/ 658563 h 743230"/>
                  <a:gd name="connsiteX11" fmla="*/ 543496 w 649950"/>
                  <a:gd name="connsiteY11" fmla="*/ 74363 h 743230"/>
                  <a:gd name="connsiteX0" fmla="*/ 543496 w 649950"/>
                  <a:gd name="connsiteY0" fmla="*/ 74363 h 743230"/>
                  <a:gd name="connsiteX1" fmla="*/ 41 w 649950"/>
                  <a:gd name="connsiteY1" fmla="*/ 36528 h 743230"/>
                  <a:gd name="connsiteX2" fmla="*/ 170963 w 649950"/>
                  <a:gd name="connsiteY2" fmla="*/ 150563 h 743230"/>
                  <a:gd name="connsiteX3" fmla="*/ 17240 w 649950"/>
                  <a:gd name="connsiteY3" fmla="*/ 319897 h 743230"/>
                  <a:gd name="connsiteX4" fmla="*/ 120163 w 649950"/>
                  <a:gd name="connsiteY4" fmla="*/ 319896 h 743230"/>
                  <a:gd name="connsiteX5" fmla="*/ 86296 w 649950"/>
                  <a:gd name="connsiteY5" fmla="*/ 463830 h 743230"/>
                  <a:gd name="connsiteX6" fmla="*/ 187896 w 649950"/>
                  <a:gd name="connsiteY6" fmla="*/ 421496 h 743230"/>
                  <a:gd name="connsiteX7" fmla="*/ 137096 w 649950"/>
                  <a:gd name="connsiteY7" fmla="*/ 607763 h 743230"/>
                  <a:gd name="connsiteX8" fmla="*/ 281029 w 649950"/>
                  <a:gd name="connsiteY8" fmla="*/ 573896 h 743230"/>
                  <a:gd name="connsiteX9" fmla="*/ 391096 w 649950"/>
                  <a:gd name="connsiteY9" fmla="*/ 743230 h 743230"/>
                  <a:gd name="connsiteX10" fmla="*/ 636629 w 649950"/>
                  <a:gd name="connsiteY10" fmla="*/ 658563 h 743230"/>
                  <a:gd name="connsiteX11" fmla="*/ 543496 w 649950"/>
                  <a:gd name="connsiteY11" fmla="*/ 74363 h 743230"/>
                  <a:gd name="connsiteX0" fmla="*/ 543496 w 649950"/>
                  <a:gd name="connsiteY0" fmla="*/ 74363 h 743230"/>
                  <a:gd name="connsiteX1" fmla="*/ 41 w 649950"/>
                  <a:gd name="connsiteY1" fmla="*/ 36528 h 743230"/>
                  <a:gd name="connsiteX2" fmla="*/ 170963 w 649950"/>
                  <a:gd name="connsiteY2" fmla="*/ 150563 h 743230"/>
                  <a:gd name="connsiteX3" fmla="*/ 17240 w 649950"/>
                  <a:gd name="connsiteY3" fmla="*/ 319897 h 743230"/>
                  <a:gd name="connsiteX4" fmla="*/ 120163 w 649950"/>
                  <a:gd name="connsiteY4" fmla="*/ 319896 h 743230"/>
                  <a:gd name="connsiteX5" fmla="*/ 86296 w 649950"/>
                  <a:gd name="connsiteY5" fmla="*/ 463830 h 743230"/>
                  <a:gd name="connsiteX6" fmla="*/ 187896 w 649950"/>
                  <a:gd name="connsiteY6" fmla="*/ 421496 h 743230"/>
                  <a:gd name="connsiteX7" fmla="*/ 137096 w 649950"/>
                  <a:gd name="connsiteY7" fmla="*/ 607763 h 743230"/>
                  <a:gd name="connsiteX8" fmla="*/ 281029 w 649950"/>
                  <a:gd name="connsiteY8" fmla="*/ 573896 h 743230"/>
                  <a:gd name="connsiteX9" fmla="*/ 391096 w 649950"/>
                  <a:gd name="connsiteY9" fmla="*/ 743230 h 743230"/>
                  <a:gd name="connsiteX10" fmla="*/ 636629 w 649950"/>
                  <a:gd name="connsiteY10" fmla="*/ 658563 h 743230"/>
                  <a:gd name="connsiteX11" fmla="*/ 543496 w 649950"/>
                  <a:gd name="connsiteY11" fmla="*/ 74363 h 743230"/>
                  <a:gd name="connsiteX0" fmla="*/ 543496 w 649950"/>
                  <a:gd name="connsiteY0" fmla="*/ 74363 h 743230"/>
                  <a:gd name="connsiteX1" fmla="*/ 41 w 649950"/>
                  <a:gd name="connsiteY1" fmla="*/ 36528 h 743230"/>
                  <a:gd name="connsiteX2" fmla="*/ 170963 w 649950"/>
                  <a:gd name="connsiteY2" fmla="*/ 150563 h 743230"/>
                  <a:gd name="connsiteX3" fmla="*/ 17240 w 649950"/>
                  <a:gd name="connsiteY3" fmla="*/ 319897 h 743230"/>
                  <a:gd name="connsiteX4" fmla="*/ 120163 w 649950"/>
                  <a:gd name="connsiteY4" fmla="*/ 319896 h 743230"/>
                  <a:gd name="connsiteX5" fmla="*/ 86296 w 649950"/>
                  <a:gd name="connsiteY5" fmla="*/ 463830 h 743230"/>
                  <a:gd name="connsiteX6" fmla="*/ 187896 w 649950"/>
                  <a:gd name="connsiteY6" fmla="*/ 421496 h 743230"/>
                  <a:gd name="connsiteX7" fmla="*/ 137096 w 649950"/>
                  <a:gd name="connsiteY7" fmla="*/ 607763 h 743230"/>
                  <a:gd name="connsiteX8" fmla="*/ 281029 w 649950"/>
                  <a:gd name="connsiteY8" fmla="*/ 573896 h 743230"/>
                  <a:gd name="connsiteX9" fmla="*/ 391096 w 649950"/>
                  <a:gd name="connsiteY9" fmla="*/ 743230 h 743230"/>
                  <a:gd name="connsiteX10" fmla="*/ 636629 w 649950"/>
                  <a:gd name="connsiteY10" fmla="*/ 658563 h 743230"/>
                  <a:gd name="connsiteX11" fmla="*/ 543496 w 649950"/>
                  <a:gd name="connsiteY11" fmla="*/ 74363 h 743230"/>
                  <a:gd name="connsiteX0" fmla="*/ 543496 w 649950"/>
                  <a:gd name="connsiteY0" fmla="*/ 76094 h 744961"/>
                  <a:gd name="connsiteX1" fmla="*/ 41 w 649950"/>
                  <a:gd name="connsiteY1" fmla="*/ 38259 h 744961"/>
                  <a:gd name="connsiteX2" fmla="*/ 170963 w 649950"/>
                  <a:gd name="connsiteY2" fmla="*/ 152294 h 744961"/>
                  <a:gd name="connsiteX3" fmla="*/ 17240 w 649950"/>
                  <a:gd name="connsiteY3" fmla="*/ 321628 h 744961"/>
                  <a:gd name="connsiteX4" fmla="*/ 120163 w 649950"/>
                  <a:gd name="connsiteY4" fmla="*/ 321627 h 744961"/>
                  <a:gd name="connsiteX5" fmla="*/ 86296 w 649950"/>
                  <a:gd name="connsiteY5" fmla="*/ 465561 h 744961"/>
                  <a:gd name="connsiteX6" fmla="*/ 187896 w 649950"/>
                  <a:gd name="connsiteY6" fmla="*/ 423227 h 744961"/>
                  <a:gd name="connsiteX7" fmla="*/ 137096 w 649950"/>
                  <a:gd name="connsiteY7" fmla="*/ 609494 h 744961"/>
                  <a:gd name="connsiteX8" fmla="*/ 281029 w 649950"/>
                  <a:gd name="connsiteY8" fmla="*/ 575627 h 744961"/>
                  <a:gd name="connsiteX9" fmla="*/ 391096 w 649950"/>
                  <a:gd name="connsiteY9" fmla="*/ 744961 h 744961"/>
                  <a:gd name="connsiteX10" fmla="*/ 636629 w 649950"/>
                  <a:gd name="connsiteY10" fmla="*/ 660294 h 744961"/>
                  <a:gd name="connsiteX11" fmla="*/ 543496 w 649950"/>
                  <a:gd name="connsiteY11" fmla="*/ 76094 h 744961"/>
                  <a:gd name="connsiteX0" fmla="*/ 543496 w 649950"/>
                  <a:gd name="connsiteY0" fmla="*/ 76094 h 744961"/>
                  <a:gd name="connsiteX1" fmla="*/ 41 w 649950"/>
                  <a:gd name="connsiteY1" fmla="*/ 38259 h 744961"/>
                  <a:gd name="connsiteX2" fmla="*/ 170963 w 649950"/>
                  <a:gd name="connsiteY2" fmla="*/ 152294 h 744961"/>
                  <a:gd name="connsiteX3" fmla="*/ 17240 w 649950"/>
                  <a:gd name="connsiteY3" fmla="*/ 321628 h 744961"/>
                  <a:gd name="connsiteX4" fmla="*/ 120163 w 649950"/>
                  <a:gd name="connsiteY4" fmla="*/ 321627 h 744961"/>
                  <a:gd name="connsiteX5" fmla="*/ 81534 w 649950"/>
                  <a:gd name="connsiteY5" fmla="*/ 472705 h 744961"/>
                  <a:gd name="connsiteX6" fmla="*/ 187896 w 649950"/>
                  <a:gd name="connsiteY6" fmla="*/ 423227 h 744961"/>
                  <a:gd name="connsiteX7" fmla="*/ 137096 w 649950"/>
                  <a:gd name="connsiteY7" fmla="*/ 609494 h 744961"/>
                  <a:gd name="connsiteX8" fmla="*/ 281029 w 649950"/>
                  <a:gd name="connsiteY8" fmla="*/ 575627 h 744961"/>
                  <a:gd name="connsiteX9" fmla="*/ 391096 w 649950"/>
                  <a:gd name="connsiteY9" fmla="*/ 744961 h 744961"/>
                  <a:gd name="connsiteX10" fmla="*/ 636629 w 649950"/>
                  <a:gd name="connsiteY10" fmla="*/ 660294 h 744961"/>
                  <a:gd name="connsiteX11" fmla="*/ 543496 w 649950"/>
                  <a:gd name="connsiteY11" fmla="*/ 76094 h 744961"/>
                  <a:gd name="connsiteX0" fmla="*/ 543496 w 649950"/>
                  <a:gd name="connsiteY0" fmla="*/ 76094 h 744961"/>
                  <a:gd name="connsiteX1" fmla="*/ 41 w 649950"/>
                  <a:gd name="connsiteY1" fmla="*/ 38259 h 744961"/>
                  <a:gd name="connsiteX2" fmla="*/ 170963 w 649950"/>
                  <a:gd name="connsiteY2" fmla="*/ 152294 h 744961"/>
                  <a:gd name="connsiteX3" fmla="*/ 17240 w 649950"/>
                  <a:gd name="connsiteY3" fmla="*/ 321628 h 744961"/>
                  <a:gd name="connsiteX4" fmla="*/ 120163 w 649950"/>
                  <a:gd name="connsiteY4" fmla="*/ 321627 h 744961"/>
                  <a:gd name="connsiteX5" fmla="*/ 81534 w 649950"/>
                  <a:gd name="connsiteY5" fmla="*/ 472705 h 744961"/>
                  <a:gd name="connsiteX6" fmla="*/ 187896 w 649950"/>
                  <a:gd name="connsiteY6" fmla="*/ 423227 h 744961"/>
                  <a:gd name="connsiteX7" fmla="*/ 137096 w 649950"/>
                  <a:gd name="connsiteY7" fmla="*/ 609494 h 744961"/>
                  <a:gd name="connsiteX8" fmla="*/ 281029 w 649950"/>
                  <a:gd name="connsiteY8" fmla="*/ 575627 h 744961"/>
                  <a:gd name="connsiteX9" fmla="*/ 391096 w 649950"/>
                  <a:gd name="connsiteY9" fmla="*/ 744961 h 744961"/>
                  <a:gd name="connsiteX10" fmla="*/ 636629 w 649950"/>
                  <a:gd name="connsiteY10" fmla="*/ 660294 h 744961"/>
                  <a:gd name="connsiteX11" fmla="*/ 543496 w 649950"/>
                  <a:gd name="connsiteY11" fmla="*/ 76094 h 744961"/>
                  <a:gd name="connsiteX0" fmla="*/ 543496 w 649950"/>
                  <a:gd name="connsiteY0" fmla="*/ 76094 h 744961"/>
                  <a:gd name="connsiteX1" fmla="*/ 41 w 649950"/>
                  <a:gd name="connsiteY1" fmla="*/ 38259 h 744961"/>
                  <a:gd name="connsiteX2" fmla="*/ 170963 w 649950"/>
                  <a:gd name="connsiteY2" fmla="*/ 152294 h 744961"/>
                  <a:gd name="connsiteX3" fmla="*/ 17240 w 649950"/>
                  <a:gd name="connsiteY3" fmla="*/ 321628 h 744961"/>
                  <a:gd name="connsiteX4" fmla="*/ 120163 w 649950"/>
                  <a:gd name="connsiteY4" fmla="*/ 321627 h 744961"/>
                  <a:gd name="connsiteX5" fmla="*/ 81534 w 649950"/>
                  <a:gd name="connsiteY5" fmla="*/ 472705 h 744961"/>
                  <a:gd name="connsiteX6" fmla="*/ 187896 w 649950"/>
                  <a:gd name="connsiteY6" fmla="*/ 423227 h 744961"/>
                  <a:gd name="connsiteX7" fmla="*/ 137096 w 649950"/>
                  <a:gd name="connsiteY7" fmla="*/ 609494 h 744961"/>
                  <a:gd name="connsiteX8" fmla="*/ 281029 w 649950"/>
                  <a:gd name="connsiteY8" fmla="*/ 575627 h 744961"/>
                  <a:gd name="connsiteX9" fmla="*/ 391096 w 649950"/>
                  <a:gd name="connsiteY9" fmla="*/ 744961 h 744961"/>
                  <a:gd name="connsiteX10" fmla="*/ 636629 w 649950"/>
                  <a:gd name="connsiteY10" fmla="*/ 660294 h 744961"/>
                  <a:gd name="connsiteX11" fmla="*/ 543496 w 649950"/>
                  <a:gd name="connsiteY11" fmla="*/ 76094 h 744961"/>
                  <a:gd name="connsiteX0" fmla="*/ 543496 w 649950"/>
                  <a:gd name="connsiteY0" fmla="*/ 76094 h 744961"/>
                  <a:gd name="connsiteX1" fmla="*/ 41 w 649950"/>
                  <a:gd name="connsiteY1" fmla="*/ 38259 h 744961"/>
                  <a:gd name="connsiteX2" fmla="*/ 170963 w 649950"/>
                  <a:gd name="connsiteY2" fmla="*/ 152294 h 744961"/>
                  <a:gd name="connsiteX3" fmla="*/ 17240 w 649950"/>
                  <a:gd name="connsiteY3" fmla="*/ 321628 h 744961"/>
                  <a:gd name="connsiteX4" fmla="*/ 120163 w 649950"/>
                  <a:gd name="connsiteY4" fmla="*/ 321627 h 744961"/>
                  <a:gd name="connsiteX5" fmla="*/ 81534 w 649950"/>
                  <a:gd name="connsiteY5" fmla="*/ 472705 h 744961"/>
                  <a:gd name="connsiteX6" fmla="*/ 187896 w 649950"/>
                  <a:gd name="connsiteY6" fmla="*/ 423227 h 744961"/>
                  <a:gd name="connsiteX7" fmla="*/ 137096 w 649950"/>
                  <a:gd name="connsiteY7" fmla="*/ 609494 h 744961"/>
                  <a:gd name="connsiteX8" fmla="*/ 281029 w 649950"/>
                  <a:gd name="connsiteY8" fmla="*/ 575627 h 744961"/>
                  <a:gd name="connsiteX9" fmla="*/ 391096 w 649950"/>
                  <a:gd name="connsiteY9" fmla="*/ 744961 h 744961"/>
                  <a:gd name="connsiteX10" fmla="*/ 636629 w 649950"/>
                  <a:gd name="connsiteY10" fmla="*/ 660294 h 744961"/>
                  <a:gd name="connsiteX11" fmla="*/ 543496 w 649950"/>
                  <a:gd name="connsiteY11" fmla="*/ 76094 h 744961"/>
                  <a:gd name="connsiteX0" fmla="*/ 543496 w 649950"/>
                  <a:gd name="connsiteY0" fmla="*/ 76094 h 744961"/>
                  <a:gd name="connsiteX1" fmla="*/ 41 w 649950"/>
                  <a:gd name="connsiteY1" fmla="*/ 38259 h 744961"/>
                  <a:gd name="connsiteX2" fmla="*/ 170963 w 649950"/>
                  <a:gd name="connsiteY2" fmla="*/ 152294 h 744961"/>
                  <a:gd name="connsiteX3" fmla="*/ 17240 w 649950"/>
                  <a:gd name="connsiteY3" fmla="*/ 321628 h 744961"/>
                  <a:gd name="connsiteX4" fmla="*/ 120163 w 649950"/>
                  <a:gd name="connsiteY4" fmla="*/ 321627 h 744961"/>
                  <a:gd name="connsiteX5" fmla="*/ 81534 w 649950"/>
                  <a:gd name="connsiteY5" fmla="*/ 472705 h 744961"/>
                  <a:gd name="connsiteX6" fmla="*/ 187896 w 649950"/>
                  <a:gd name="connsiteY6" fmla="*/ 423227 h 744961"/>
                  <a:gd name="connsiteX7" fmla="*/ 137096 w 649950"/>
                  <a:gd name="connsiteY7" fmla="*/ 609494 h 744961"/>
                  <a:gd name="connsiteX8" fmla="*/ 281029 w 649950"/>
                  <a:gd name="connsiteY8" fmla="*/ 575627 h 744961"/>
                  <a:gd name="connsiteX9" fmla="*/ 391096 w 649950"/>
                  <a:gd name="connsiteY9" fmla="*/ 744961 h 744961"/>
                  <a:gd name="connsiteX10" fmla="*/ 636629 w 649950"/>
                  <a:gd name="connsiteY10" fmla="*/ 660294 h 744961"/>
                  <a:gd name="connsiteX11" fmla="*/ 543496 w 649950"/>
                  <a:gd name="connsiteY11" fmla="*/ 76094 h 744961"/>
                  <a:gd name="connsiteX0" fmla="*/ 543496 w 649950"/>
                  <a:gd name="connsiteY0" fmla="*/ 76094 h 744961"/>
                  <a:gd name="connsiteX1" fmla="*/ 41 w 649950"/>
                  <a:gd name="connsiteY1" fmla="*/ 38259 h 744961"/>
                  <a:gd name="connsiteX2" fmla="*/ 170963 w 649950"/>
                  <a:gd name="connsiteY2" fmla="*/ 152294 h 744961"/>
                  <a:gd name="connsiteX3" fmla="*/ 17240 w 649950"/>
                  <a:gd name="connsiteY3" fmla="*/ 321628 h 744961"/>
                  <a:gd name="connsiteX4" fmla="*/ 120163 w 649950"/>
                  <a:gd name="connsiteY4" fmla="*/ 321627 h 744961"/>
                  <a:gd name="connsiteX5" fmla="*/ 81534 w 649950"/>
                  <a:gd name="connsiteY5" fmla="*/ 472705 h 744961"/>
                  <a:gd name="connsiteX6" fmla="*/ 187896 w 649950"/>
                  <a:gd name="connsiteY6" fmla="*/ 423227 h 744961"/>
                  <a:gd name="connsiteX7" fmla="*/ 137096 w 649950"/>
                  <a:gd name="connsiteY7" fmla="*/ 609494 h 744961"/>
                  <a:gd name="connsiteX8" fmla="*/ 281029 w 649950"/>
                  <a:gd name="connsiteY8" fmla="*/ 575627 h 744961"/>
                  <a:gd name="connsiteX9" fmla="*/ 391096 w 649950"/>
                  <a:gd name="connsiteY9" fmla="*/ 744961 h 744961"/>
                  <a:gd name="connsiteX10" fmla="*/ 636629 w 649950"/>
                  <a:gd name="connsiteY10" fmla="*/ 660294 h 744961"/>
                  <a:gd name="connsiteX11" fmla="*/ 543496 w 649950"/>
                  <a:gd name="connsiteY11" fmla="*/ 76094 h 744961"/>
                  <a:gd name="connsiteX0" fmla="*/ 543496 w 649950"/>
                  <a:gd name="connsiteY0" fmla="*/ 76094 h 744961"/>
                  <a:gd name="connsiteX1" fmla="*/ 41 w 649950"/>
                  <a:gd name="connsiteY1" fmla="*/ 38259 h 744961"/>
                  <a:gd name="connsiteX2" fmla="*/ 170963 w 649950"/>
                  <a:gd name="connsiteY2" fmla="*/ 152294 h 744961"/>
                  <a:gd name="connsiteX3" fmla="*/ 17240 w 649950"/>
                  <a:gd name="connsiteY3" fmla="*/ 321628 h 744961"/>
                  <a:gd name="connsiteX4" fmla="*/ 120163 w 649950"/>
                  <a:gd name="connsiteY4" fmla="*/ 321627 h 744961"/>
                  <a:gd name="connsiteX5" fmla="*/ 81534 w 649950"/>
                  <a:gd name="connsiteY5" fmla="*/ 472705 h 744961"/>
                  <a:gd name="connsiteX6" fmla="*/ 187896 w 649950"/>
                  <a:gd name="connsiteY6" fmla="*/ 423227 h 744961"/>
                  <a:gd name="connsiteX7" fmla="*/ 137096 w 649950"/>
                  <a:gd name="connsiteY7" fmla="*/ 609494 h 744961"/>
                  <a:gd name="connsiteX8" fmla="*/ 281029 w 649950"/>
                  <a:gd name="connsiteY8" fmla="*/ 575627 h 744961"/>
                  <a:gd name="connsiteX9" fmla="*/ 391096 w 649950"/>
                  <a:gd name="connsiteY9" fmla="*/ 744961 h 744961"/>
                  <a:gd name="connsiteX10" fmla="*/ 636629 w 649950"/>
                  <a:gd name="connsiteY10" fmla="*/ 660294 h 744961"/>
                  <a:gd name="connsiteX11" fmla="*/ 543496 w 649950"/>
                  <a:gd name="connsiteY11" fmla="*/ 76094 h 744961"/>
                  <a:gd name="connsiteX0" fmla="*/ 543496 w 649950"/>
                  <a:gd name="connsiteY0" fmla="*/ 76094 h 744961"/>
                  <a:gd name="connsiteX1" fmla="*/ 41 w 649950"/>
                  <a:gd name="connsiteY1" fmla="*/ 38259 h 744961"/>
                  <a:gd name="connsiteX2" fmla="*/ 170963 w 649950"/>
                  <a:gd name="connsiteY2" fmla="*/ 152294 h 744961"/>
                  <a:gd name="connsiteX3" fmla="*/ 17240 w 649950"/>
                  <a:gd name="connsiteY3" fmla="*/ 321628 h 744961"/>
                  <a:gd name="connsiteX4" fmla="*/ 120163 w 649950"/>
                  <a:gd name="connsiteY4" fmla="*/ 321627 h 744961"/>
                  <a:gd name="connsiteX5" fmla="*/ 81534 w 649950"/>
                  <a:gd name="connsiteY5" fmla="*/ 472705 h 744961"/>
                  <a:gd name="connsiteX6" fmla="*/ 187896 w 649950"/>
                  <a:gd name="connsiteY6" fmla="*/ 423227 h 744961"/>
                  <a:gd name="connsiteX7" fmla="*/ 137096 w 649950"/>
                  <a:gd name="connsiteY7" fmla="*/ 609494 h 744961"/>
                  <a:gd name="connsiteX8" fmla="*/ 281029 w 649950"/>
                  <a:gd name="connsiteY8" fmla="*/ 575627 h 744961"/>
                  <a:gd name="connsiteX9" fmla="*/ 391096 w 649950"/>
                  <a:gd name="connsiteY9" fmla="*/ 744961 h 744961"/>
                  <a:gd name="connsiteX10" fmla="*/ 636629 w 649950"/>
                  <a:gd name="connsiteY10" fmla="*/ 660294 h 744961"/>
                  <a:gd name="connsiteX11" fmla="*/ 543496 w 649950"/>
                  <a:gd name="connsiteY11" fmla="*/ 76094 h 744961"/>
                  <a:gd name="connsiteX0" fmla="*/ 543496 w 649950"/>
                  <a:gd name="connsiteY0" fmla="*/ 76094 h 660294"/>
                  <a:gd name="connsiteX1" fmla="*/ 41 w 649950"/>
                  <a:gd name="connsiteY1" fmla="*/ 38259 h 660294"/>
                  <a:gd name="connsiteX2" fmla="*/ 170963 w 649950"/>
                  <a:gd name="connsiteY2" fmla="*/ 152294 h 660294"/>
                  <a:gd name="connsiteX3" fmla="*/ 17240 w 649950"/>
                  <a:gd name="connsiteY3" fmla="*/ 321628 h 660294"/>
                  <a:gd name="connsiteX4" fmla="*/ 120163 w 649950"/>
                  <a:gd name="connsiteY4" fmla="*/ 321627 h 660294"/>
                  <a:gd name="connsiteX5" fmla="*/ 81534 w 649950"/>
                  <a:gd name="connsiteY5" fmla="*/ 472705 h 660294"/>
                  <a:gd name="connsiteX6" fmla="*/ 187896 w 649950"/>
                  <a:gd name="connsiteY6" fmla="*/ 423227 h 660294"/>
                  <a:gd name="connsiteX7" fmla="*/ 137096 w 649950"/>
                  <a:gd name="connsiteY7" fmla="*/ 609494 h 660294"/>
                  <a:gd name="connsiteX8" fmla="*/ 281029 w 649950"/>
                  <a:gd name="connsiteY8" fmla="*/ 575627 h 660294"/>
                  <a:gd name="connsiteX9" fmla="*/ 405383 w 649950"/>
                  <a:gd name="connsiteY9" fmla="*/ 604467 h 660294"/>
                  <a:gd name="connsiteX10" fmla="*/ 636629 w 649950"/>
                  <a:gd name="connsiteY10" fmla="*/ 660294 h 660294"/>
                  <a:gd name="connsiteX11" fmla="*/ 543496 w 649950"/>
                  <a:gd name="connsiteY11" fmla="*/ 76094 h 660294"/>
                  <a:gd name="connsiteX0" fmla="*/ 543496 w 649950"/>
                  <a:gd name="connsiteY0" fmla="*/ 76094 h 694954"/>
                  <a:gd name="connsiteX1" fmla="*/ 41 w 649950"/>
                  <a:gd name="connsiteY1" fmla="*/ 38259 h 694954"/>
                  <a:gd name="connsiteX2" fmla="*/ 170963 w 649950"/>
                  <a:gd name="connsiteY2" fmla="*/ 152294 h 694954"/>
                  <a:gd name="connsiteX3" fmla="*/ 17240 w 649950"/>
                  <a:gd name="connsiteY3" fmla="*/ 321628 h 694954"/>
                  <a:gd name="connsiteX4" fmla="*/ 120163 w 649950"/>
                  <a:gd name="connsiteY4" fmla="*/ 321627 h 694954"/>
                  <a:gd name="connsiteX5" fmla="*/ 81534 w 649950"/>
                  <a:gd name="connsiteY5" fmla="*/ 472705 h 694954"/>
                  <a:gd name="connsiteX6" fmla="*/ 187896 w 649950"/>
                  <a:gd name="connsiteY6" fmla="*/ 423227 h 694954"/>
                  <a:gd name="connsiteX7" fmla="*/ 137096 w 649950"/>
                  <a:gd name="connsiteY7" fmla="*/ 609494 h 694954"/>
                  <a:gd name="connsiteX8" fmla="*/ 281029 w 649950"/>
                  <a:gd name="connsiteY8" fmla="*/ 575627 h 694954"/>
                  <a:gd name="connsiteX9" fmla="*/ 405383 w 649950"/>
                  <a:gd name="connsiteY9" fmla="*/ 694954 h 694954"/>
                  <a:gd name="connsiteX10" fmla="*/ 636629 w 649950"/>
                  <a:gd name="connsiteY10" fmla="*/ 660294 h 694954"/>
                  <a:gd name="connsiteX11" fmla="*/ 543496 w 649950"/>
                  <a:gd name="connsiteY11" fmla="*/ 76094 h 694954"/>
                  <a:gd name="connsiteX0" fmla="*/ 543496 w 649950"/>
                  <a:gd name="connsiteY0" fmla="*/ 76094 h 694954"/>
                  <a:gd name="connsiteX1" fmla="*/ 41 w 649950"/>
                  <a:gd name="connsiteY1" fmla="*/ 38259 h 694954"/>
                  <a:gd name="connsiteX2" fmla="*/ 170963 w 649950"/>
                  <a:gd name="connsiteY2" fmla="*/ 152294 h 694954"/>
                  <a:gd name="connsiteX3" fmla="*/ 17240 w 649950"/>
                  <a:gd name="connsiteY3" fmla="*/ 321628 h 694954"/>
                  <a:gd name="connsiteX4" fmla="*/ 120163 w 649950"/>
                  <a:gd name="connsiteY4" fmla="*/ 321627 h 694954"/>
                  <a:gd name="connsiteX5" fmla="*/ 81534 w 649950"/>
                  <a:gd name="connsiteY5" fmla="*/ 472705 h 694954"/>
                  <a:gd name="connsiteX6" fmla="*/ 187896 w 649950"/>
                  <a:gd name="connsiteY6" fmla="*/ 423227 h 694954"/>
                  <a:gd name="connsiteX7" fmla="*/ 137096 w 649950"/>
                  <a:gd name="connsiteY7" fmla="*/ 609494 h 694954"/>
                  <a:gd name="connsiteX8" fmla="*/ 281029 w 649950"/>
                  <a:gd name="connsiteY8" fmla="*/ 575627 h 694954"/>
                  <a:gd name="connsiteX9" fmla="*/ 405383 w 649950"/>
                  <a:gd name="connsiteY9" fmla="*/ 694954 h 694954"/>
                  <a:gd name="connsiteX10" fmla="*/ 636629 w 649950"/>
                  <a:gd name="connsiteY10" fmla="*/ 660294 h 694954"/>
                  <a:gd name="connsiteX11" fmla="*/ 543496 w 649950"/>
                  <a:gd name="connsiteY11" fmla="*/ 76094 h 694954"/>
                  <a:gd name="connsiteX0" fmla="*/ 543496 w 649950"/>
                  <a:gd name="connsiteY0" fmla="*/ 76094 h 694954"/>
                  <a:gd name="connsiteX1" fmla="*/ 41 w 649950"/>
                  <a:gd name="connsiteY1" fmla="*/ 38259 h 694954"/>
                  <a:gd name="connsiteX2" fmla="*/ 170963 w 649950"/>
                  <a:gd name="connsiteY2" fmla="*/ 152294 h 694954"/>
                  <a:gd name="connsiteX3" fmla="*/ 17240 w 649950"/>
                  <a:gd name="connsiteY3" fmla="*/ 321628 h 694954"/>
                  <a:gd name="connsiteX4" fmla="*/ 120163 w 649950"/>
                  <a:gd name="connsiteY4" fmla="*/ 321627 h 694954"/>
                  <a:gd name="connsiteX5" fmla="*/ 81534 w 649950"/>
                  <a:gd name="connsiteY5" fmla="*/ 472705 h 694954"/>
                  <a:gd name="connsiteX6" fmla="*/ 187896 w 649950"/>
                  <a:gd name="connsiteY6" fmla="*/ 423227 h 694954"/>
                  <a:gd name="connsiteX7" fmla="*/ 137096 w 649950"/>
                  <a:gd name="connsiteY7" fmla="*/ 609494 h 694954"/>
                  <a:gd name="connsiteX8" fmla="*/ 281029 w 649950"/>
                  <a:gd name="connsiteY8" fmla="*/ 575627 h 694954"/>
                  <a:gd name="connsiteX9" fmla="*/ 405383 w 649950"/>
                  <a:gd name="connsiteY9" fmla="*/ 694954 h 694954"/>
                  <a:gd name="connsiteX10" fmla="*/ 636629 w 649950"/>
                  <a:gd name="connsiteY10" fmla="*/ 660294 h 694954"/>
                  <a:gd name="connsiteX11" fmla="*/ 543496 w 649950"/>
                  <a:gd name="connsiteY11" fmla="*/ 76094 h 694954"/>
                  <a:gd name="connsiteX0" fmla="*/ 543496 w 649950"/>
                  <a:gd name="connsiteY0" fmla="*/ 76094 h 694954"/>
                  <a:gd name="connsiteX1" fmla="*/ 41 w 649950"/>
                  <a:gd name="connsiteY1" fmla="*/ 38259 h 694954"/>
                  <a:gd name="connsiteX2" fmla="*/ 170963 w 649950"/>
                  <a:gd name="connsiteY2" fmla="*/ 152294 h 694954"/>
                  <a:gd name="connsiteX3" fmla="*/ 17240 w 649950"/>
                  <a:gd name="connsiteY3" fmla="*/ 321628 h 694954"/>
                  <a:gd name="connsiteX4" fmla="*/ 120163 w 649950"/>
                  <a:gd name="connsiteY4" fmla="*/ 321627 h 694954"/>
                  <a:gd name="connsiteX5" fmla="*/ 81534 w 649950"/>
                  <a:gd name="connsiteY5" fmla="*/ 472705 h 694954"/>
                  <a:gd name="connsiteX6" fmla="*/ 187896 w 649950"/>
                  <a:gd name="connsiteY6" fmla="*/ 423227 h 694954"/>
                  <a:gd name="connsiteX7" fmla="*/ 137096 w 649950"/>
                  <a:gd name="connsiteY7" fmla="*/ 609494 h 694954"/>
                  <a:gd name="connsiteX8" fmla="*/ 281029 w 649950"/>
                  <a:gd name="connsiteY8" fmla="*/ 575627 h 694954"/>
                  <a:gd name="connsiteX9" fmla="*/ 405383 w 649950"/>
                  <a:gd name="connsiteY9" fmla="*/ 694954 h 694954"/>
                  <a:gd name="connsiteX10" fmla="*/ 636629 w 649950"/>
                  <a:gd name="connsiteY10" fmla="*/ 622194 h 694954"/>
                  <a:gd name="connsiteX11" fmla="*/ 543496 w 649950"/>
                  <a:gd name="connsiteY11" fmla="*/ 76094 h 694954"/>
                  <a:gd name="connsiteX0" fmla="*/ 543496 w 636014"/>
                  <a:gd name="connsiteY0" fmla="*/ 76094 h 694954"/>
                  <a:gd name="connsiteX1" fmla="*/ 41 w 636014"/>
                  <a:gd name="connsiteY1" fmla="*/ 38259 h 694954"/>
                  <a:gd name="connsiteX2" fmla="*/ 170963 w 636014"/>
                  <a:gd name="connsiteY2" fmla="*/ 152294 h 694954"/>
                  <a:gd name="connsiteX3" fmla="*/ 17240 w 636014"/>
                  <a:gd name="connsiteY3" fmla="*/ 321628 h 694954"/>
                  <a:gd name="connsiteX4" fmla="*/ 120163 w 636014"/>
                  <a:gd name="connsiteY4" fmla="*/ 321627 h 694954"/>
                  <a:gd name="connsiteX5" fmla="*/ 81534 w 636014"/>
                  <a:gd name="connsiteY5" fmla="*/ 472705 h 694954"/>
                  <a:gd name="connsiteX6" fmla="*/ 187896 w 636014"/>
                  <a:gd name="connsiteY6" fmla="*/ 423227 h 694954"/>
                  <a:gd name="connsiteX7" fmla="*/ 137096 w 636014"/>
                  <a:gd name="connsiteY7" fmla="*/ 609494 h 694954"/>
                  <a:gd name="connsiteX8" fmla="*/ 281029 w 636014"/>
                  <a:gd name="connsiteY8" fmla="*/ 575627 h 694954"/>
                  <a:gd name="connsiteX9" fmla="*/ 405383 w 636014"/>
                  <a:gd name="connsiteY9" fmla="*/ 694954 h 694954"/>
                  <a:gd name="connsiteX10" fmla="*/ 610436 w 636014"/>
                  <a:gd name="connsiteY10" fmla="*/ 593619 h 694954"/>
                  <a:gd name="connsiteX11" fmla="*/ 543496 w 636014"/>
                  <a:gd name="connsiteY11" fmla="*/ 76094 h 694954"/>
                  <a:gd name="connsiteX0" fmla="*/ 543496 w 645792"/>
                  <a:gd name="connsiteY0" fmla="*/ 76094 h 694954"/>
                  <a:gd name="connsiteX1" fmla="*/ 41 w 645792"/>
                  <a:gd name="connsiteY1" fmla="*/ 38259 h 694954"/>
                  <a:gd name="connsiteX2" fmla="*/ 170963 w 645792"/>
                  <a:gd name="connsiteY2" fmla="*/ 152294 h 694954"/>
                  <a:gd name="connsiteX3" fmla="*/ 17240 w 645792"/>
                  <a:gd name="connsiteY3" fmla="*/ 321628 h 694954"/>
                  <a:gd name="connsiteX4" fmla="*/ 120163 w 645792"/>
                  <a:gd name="connsiteY4" fmla="*/ 321627 h 694954"/>
                  <a:gd name="connsiteX5" fmla="*/ 81534 w 645792"/>
                  <a:gd name="connsiteY5" fmla="*/ 472705 h 694954"/>
                  <a:gd name="connsiteX6" fmla="*/ 187896 w 645792"/>
                  <a:gd name="connsiteY6" fmla="*/ 423227 h 694954"/>
                  <a:gd name="connsiteX7" fmla="*/ 137096 w 645792"/>
                  <a:gd name="connsiteY7" fmla="*/ 609494 h 694954"/>
                  <a:gd name="connsiteX8" fmla="*/ 281029 w 645792"/>
                  <a:gd name="connsiteY8" fmla="*/ 575627 h 694954"/>
                  <a:gd name="connsiteX9" fmla="*/ 405383 w 645792"/>
                  <a:gd name="connsiteY9" fmla="*/ 694954 h 694954"/>
                  <a:gd name="connsiteX10" fmla="*/ 629486 w 645792"/>
                  <a:gd name="connsiteY10" fmla="*/ 622194 h 694954"/>
                  <a:gd name="connsiteX11" fmla="*/ 543496 w 645792"/>
                  <a:gd name="connsiteY11" fmla="*/ 76094 h 694954"/>
                  <a:gd name="connsiteX0" fmla="*/ 543496 w 645792"/>
                  <a:gd name="connsiteY0" fmla="*/ 76094 h 694954"/>
                  <a:gd name="connsiteX1" fmla="*/ 41 w 645792"/>
                  <a:gd name="connsiteY1" fmla="*/ 38259 h 694954"/>
                  <a:gd name="connsiteX2" fmla="*/ 170963 w 645792"/>
                  <a:gd name="connsiteY2" fmla="*/ 152294 h 694954"/>
                  <a:gd name="connsiteX3" fmla="*/ 17240 w 645792"/>
                  <a:gd name="connsiteY3" fmla="*/ 321628 h 694954"/>
                  <a:gd name="connsiteX4" fmla="*/ 120163 w 645792"/>
                  <a:gd name="connsiteY4" fmla="*/ 321627 h 694954"/>
                  <a:gd name="connsiteX5" fmla="*/ 81534 w 645792"/>
                  <a:gd name="connsiteY5" fmla="*/ 472705 h 694954"/>
                  <a:gd name="connsiteX6" fmla="*/ 187896 w 645792"/>
                  <a:gd name="connsiteY6" fmla="*/ 423227 h 694954"/>
                  <a:gd name="connsiteX7" fmla="*/ 137096 w 645792"/>
                  <a:gd name="connsiteY7" fmla="*/ 609494 h 694954"/>
                  <a:gd name="connsiteX8" fmla="*/ 281029 w 645792"/>
                  <a:gd name="connsiteY8" fmla="*/ 575627 h 694954"/>
                  <a:gd name="connsiteX9" fmla="*/ 405383 w 645792"/>
                  <a:gd name="connsiteY9" fmla="*/ 694954 h 694954"/>
                  <a:gd name="connsiteX10" fmla="*/ 629486 w 645792"/>
                  <a:gd name="connsiteY10" fmla="*/ 622194 h 694954"/>
                  <a:gd name="connsiteX11" fmla="*/ 543496 w 645792"/>
                  <a:gd name="connsiteY11" fmla="*/ 76094 h 694954"/>
                  <a:gd name="connsiteX0" fmla="*/ 543496 w 658628"/>
                  <a:gd name="connsiteY0" fmla="*/ 76094 h 694954"/>
                  <a:gd name="connsiteX1" fmla="*/ 41 w 658628"/>
                  <a:gd name="connsiteY1" fmla="*/ 38259 h 694954"/>
                  <a:gd name="connsiteX2" fmla="*/ 170963 w 658628"/>
                  <a:gd name="connsiteY2" fmla="*/ 152294 h 694954"/>
                  <a:gd name="connsiteX3" fmla="*/ 17240 w 658628"/>
                  <a:gd name="connsiteY3" fmla="*/ 321628 h 694954"/>
                  <a:gd name="connsiteX4" fmla="*/ 120163 w 658628"/>
                  <a:gd name="connsiteY4" fmla="*/ 321627 h 694954"/>
                  <a:gd name="connsiteX5" fmla="*/ 81534 w 658628"/>
                  <a:gd name="connsiteY5" fmla="*/ 472705 h 694954"/>
                  <a:gd name="connsiteX6" fmla="*/ 187896 w 658628"/>
                  <a:gd name="connsiteY6" fmla="*/ 423227 h 694954"/>
                  <a:gd name="connsiteX7" fmla="*/ 137096 w 658628"/>
                  <a:gd name="connsiteY7" fmla="*/ 609494 h 694954"/>
                  <a:gd name="connsiteX8" fmla="*/ 281029 w 658628"/>
                  <a:gd name="connsiteY8" fmla="*/ 575627 h 694954"/>
                  <a:gd name="connsiteX9" fmla="*/ 405383 w 658628"/>
                  <a:gd name="connsiteY9" fmla="*/ 694954 h 694954"/>
                  <a:gd name="connsiteX10" fmla="*/ 629486 w 658628"/>
                  <a:gd name="connsiteY10" fmla="*/ 622194 h 694954"/>
                  <a:gd name="connsiteX11" fmla="*/ 543496 w 658628"/>
                  <a:gd name="connsiteY11" fmla="*/ 76094 h 694954"/>
                  <a:gd name="connsiteX0" fmla="*/ 543496 w 658628"/>
                  <a:gd name="connsiteY0" fmla="*/ 76094 h 694954"/>
                  <a:gd name="connsiteX1" fmla="*/ 41 w 658628"/>
                  <a:gd name="connsiteY1" fmla="*/ 38259 h 694954"/>
                  <a:gd name="connsiteX2" fmla="*/ 170963 w 658628"/>
                  <a:gd name="connsiteY2" fmla="*/ 152294 h 694954"/>
                  <a:gd name="connsiteX3" fmla="*/ 17240 w 658628"/>
                  <a:gd name="connsiteY3" fmla="*/ 321628 h 694954"/>
                  <a:gd name="connsiteX4" fmla="*/ 120163 w 658628"/>
                  <a:gd name="connsiteY4" fmla="*/ 321627 h 694954"/>
                  <a:gd name="connsiteX5" fmla="*/ 81534 w 658628"/>
                  <a:gd name="connsiteY5" fmla="*/ 472705 h 694954"/>
                  <a:gd name="connsiteX6" fmla="*/ 187896 w 658628"/>
                  <a:gd name="connsiteY6" fmla="*/ 423227 h 694954"/>
                  <a:gd name="connsiteX7" fmla="*/ 137096 w 658628"/>
                  <a:gd name="connsiteY7" fmla="*/ 609494 h 694954"/>
                  <a:gd name="connsiteX8" fmla="*/ 281029 w 658628"/>
                  <a:gd name="connsiteY8" fmla="*/ 575627 h 694954"/>
                  <a:gd name="connsiteX9" fmla="*/ 405383 w 658628"/>
                  <a:gd name="connsiteY9" fmla="*/ 694954 h 694954"/>
                  <a:gd name="connsiteX10" fmla="*/ 629486 w 658628"/>
                  <a:gd name="connsiteY10" fmla="*/ 622194 h 694954"/>
                  <a:gd name="connsiteX11" fmla="*/ 543496 w 658628"/>
                  <a:gd name="connsiteY11" fmla="*/ 76094 h 694954"/>
                  <a:gd name="connsiteX0" fmla="*/ 543496 w 658628"/>
                  <a:gd name="connsiteY0" fmla="*/ 76094 h 694954"/>
                  <a:gd name="connsiteX1" fmla="*/ 41 w 658628"/>
                  <a:gd name="connsiteY1" fmla="*/ 38259 h 694954"/>
                  <a:gd name="connsiteX2" fmla="*/ 170963 w 658628"/>
                  <a:gd name="connsiteY2" fmla="*/ 152294 h 694954"/>
                  <a:gd name="connsiteX3" fmla="*/ 17240 w 658628"/>
                  <a:gd name="connsiteY3" fmla="*/ 321628 h 694954"/>
                  <a:gd name="connsiteX4" fmla="*/ 120163 w 658628"/>
                  <a:gd name="connsiteY4" fmla="*/ 321627 h 694954"/>
                  <a:gd name="connsiteX5" fmla="*/ 81534 w 658628"/>
                  <a:gd name="connsiteY5" fmla="*/ 472705 h 694954"/>
                  <a:gd name="connsiteX6" fmla="*/ 187896 w 658628"/>
                  <a:gd name="connsiteY6" fmla="*/ 423227 h 694954"/>
                  <a:gd name="connsiteX7" fmla="*/ 137096 w 658628"/>
                  <a:gd name="connsiteY7" fmla="*/ 609494 h 694954"/>
                  <a:gd name="connsiteX8" fmla="*/ 281029 w 658628"/>
                  <a:gd name="connsiteY8" fmla="*/ 575627 h 694954"/>
                  <a:gd name="connsiteX9" fmla="*/ 405383 w 658628"/>
                  <a:gd name="connsiteY9" fmla="*/ 694954 h 694954"/>
                  <a:gd name="connsiteX10" fmla="*/ 629486 w 658628"/>
                  <a:gd name="connsiteY10" fmla="*/ 622194 h 694954"/>
                  <a:gd name="connsiteX11" fmla="*/ 543496 w 658628"/>
                  <a:gd name="connsiteY11" fmla="*/ 76094 h 69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8628" h="694954">
                    <a:moveTo>
                      <a:pt x="543496" y="76094"/>
                    </a:moveTo>
                    <a:cubicBezTo>
                      <a:pt x="404413" y="-41293"/>
                      <a:pt x="58161" y="3246"/>
                      <a:pt x="41" y="38259"/>
                    </a:cubicBezTo>
                    <a:cubicBezTo>
                      <a:pt x="-2516" y="92939"/>
                      <a:pt x="113989" y="114282"/>
                      <a:pt x="170963" y="152294"/>
                    </a:cubicBezTo>
                    <a:cubicBezTo>
                      <a:pt x="105435" y="180163"/>
                      <a:pt x="-7719" y="300903"/>
                      <a:pt x="17240" y="321628"/>
                    </a:cubicBezTo>
                    <a:cubicBezTo>
                      <a:pt x="58692" y="354966"/>
                      <a:pt x="85855" y="321627"/>
                      <a:pt x="120163" y="321627"/>
                    </a:cubicBezTo>
                    <a:cubicBezTo>
                      <a:pt x="93000" y="367224"/>
                      <a:pt x="46785" y="458065"/>
                      <a:pt x="81534" y="472705"/>
                    </a:cubicBezTo>
                    <a:cubicBezTo>
                      <a:pt x="119369" y="475262"/>
                      <a:pt x="152442" y="439720"/>
                      <a:pt x="187896" y="423227"/>
                    </a:cubicBezTo>
                    <a:cubicBezTo>
                      <a:pt x="154295" y="482934"/>
                      <a:pt x="108785" y="590268"/>
                      <a:pt x="137096" y="609494"/>
                    </a:cubicBezTo>
                    <a:cubicBezTo>
                      <a:pt x="189836" y="612493"/>
                      <a:pt x="240196" y="570247"/>
                      <a:pt x="281029" y="575627"/>
                    </a:cubicBezTo>
                    <a:cubicBezTo>
                      <a:pt x="315336" y="639215"/>
                      <a:pt x="316307" y="669465"/>
                      <a:pt x="405383" y="694954"/>
                    </a:cubicBezTo>
                    <a:cubicBezTo>
                      <a:pt x="491990" y="683401"/>
                      <a:pt x="490492" y="712329"/>
                      <a:pt x="629486" y="622194"/>
                    </a:cubicBezTo>
                    <a:cubicBezTo>
                      <a:pt x="665116" y="417935"/>
                      <a:pt x="695984" y="201771"/>
                      <a:pt x="543496" y="76094"/>
                    </a:cubicBezTo>
                    <a:close/>
                  </a:path>
                </a:pathLst>
              </a:custGeom>
              <a:solidFill>
                <a:srgbClr val="FFECB7"/>
              </a:solidFill>
              <a:ln w="0">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a:ea typeface="ＭＳ Ｐゴシック"/>
                  <a:cs typeface="+mn-cs"/>
                </a:endParaRPr>
              </a:p>
            </p:txBody>
          </p:sp>
        </p:grpSp>
      </p:grpSp>
      <p:sp>
        <p:nvSpPr>
          <p:cNvPr id="56" name="円形吹き出し 55"/>
          <p:cNvSpPr/>
          <p:nvPr/>
        </p:nvSpPr>
        <p:spPr>
          <a:xfrm>
            <a:off x="5829641" y="0"/>
            <a:ext cx="3200400" cy="2107672"/>
          </a:xfrm>
          <a:prstGeom prst="wedgeEllipseCallout">
            <a:avLst>
              <a:gd name="adj1" fmla="val -75330"/>
              <a:gd name="adj2" fmla="val -970"/>
            </a:avLst>
          </a:prstGeom>
          <a:solidFill>
            <a:schemeClr val="bg1"/>
          </a:solid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ysClr val="windowText" lastClr="000000"/>
                </a:solidFill>
                <a:effectLst/>
                <a:uLnTx/>
                <a:uFillTx/>
                <a:latin typeface="Arial"/>
                <a:ea typeface="ＭＳ Ｐゴシック"/>
                <a:cs typeface="+mn-cs"/>
              </a:rPr>
              <a:t>面倒くさいから</a:t>
            </a:r>
            <a:endParaRPr kumimoji="1" lang="en-US" altLang="ja-JP" sz="3200" b="0" i="0" u="none" strike="noStrike" kern="1200" cap="none" spc="0" normalizeH="0" baseline="0" noProof="0" dirty="0">
              <a:ln>
                <a:noFill/>
              </a:ln>
              <a:solidFill>
                <a:sysClr val="windowText" lastClr="000000"/>
              </a:solidFill>
              <a:effectLst/>
              <a:uLnTx/>
              <a:uFillTx/>
              <a:latin typeface="Arial"/>
              <a:ea typeface="ＭＳ Ｐ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ysClr val="windowText" lastClr="000000"/>
                </a:solidFill>
                <a:effectLst/>
                <a:uLnTx/>
                <a:uFillTx/>
                <a:latin typeface="Arial"/>
                <a:ea typeface="ＭＳ Ｐゴシック"/>
                <a:cs typeface="+mn-cs"/>
              </a:rPr>
              <a:t>パスワード同じで</a:t>
            </a:r>
            <a:endParaRPr kumimoji="1" lang="en-US" altLang="ja-JP" sz="3200" b="0" i="0" u="none" strike="noStrike" kern="1200" cap="none" spc="0" normalizeH="0" baseline="0" noProof="0" dirty="0">
              <a:ln>
                <a:noFill/>
              </a:ln>
              <a:solidFill>
                <a:sysClr val="windowText" lastClr="000000"/>
              </a:solidFill>
              <a:effectLst/>
              <a:uLnTx/>
              <a:uFillTx/>
              <a:latin typeface="Arial"/>
              <a:ea typeface="ＭＳ Ｐ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ysClr val="windowText" lastClr="000000"/>
                </a:solidFill>
                <a:effectLst/>
                <a:uLnTx/>
                <a:uFillTx/>
                <a:latin typeface="Arial"/>
                <a:ea typeface="ＭＳ Ｐゴシック"/>
                <a:cs typeface="+mn-cs"/>
              </a:rPr>
              <a:t>いいや！</a:t>
            </a:r>
          </a:p>
        </p:txBody>
      </p:sp>
      <p:cxnSp>
        <p:nvCxnSpPr>
          <p:cNvPr id="60" name="直線コネクタ 59"/>
          <p:cNvCxnSpPr>
            <a:stCxn id="11" idx="4"/>
          </p:cNvCxnSpPr>
          <p:nvPr/>
        </p:nvCxnSpPr>
        <p:spPr>
          <a:xfrm>
            <a:off x="4544124" y="1667934"/>
            <a:ext cx="0" cy="877334"/>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57" name="正方形/長方形 56"/>
          <p:cNvSpPr/>
          <p:nvPr/>
        </p:nvSpPr>
        <p:spPr>
          <a:xfrm>
            <a:off x="3236117" y="2133602"/>
            <a:ext cx="2540000" cy="3302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ysClr val="windowText" lastClr="000000"/>
                </a:solidFill>
                <a:effectLst/>
                <a:uLnTx/>
                <a:uFillTx/>
                <a:latin typeface="Arial"/>
                <a:ea typeface="ＭＳ Ｐゴシック"/>
                <a:cs typeface="+mn-cs"/>
              </a:rPr>
              <a:t>パスワード：</a:t>
            </a:r>
            <a:r>
              <a:rPr kumimoji="1" lang="en-US" altLang="ja-JP" sz="1800" b="0" i="0" u="none" strike="noStrike" kern="1200" cap="none" spc="0" normalizeH="0" baseline="0" noProof="0" dirty="0" err="1">
                <a:ln>
                  <a:noFill/>
                </a:ln>
                <a:solidFill>
                  <a:sysClr val="windowText" lastClr="000000"/>
                </a:solidFill>
                <a:effectLst/>
                <a:uLnTx/>
                <a:uFillTx/>
                <a:latin typeface="Arial"/>
                <a:ea typeface="ＭＳ Ｐゴシック"/>
                <a:cs typeface="+mn-cs"/>
              </a:rPr>
              <a:t>japetcec</a:t>
            </a:r>
            <a:endParaRPr kumimoji="1" lang="en-US" altLang="ja-JP" sz="1800" b="0" i="0" u="none" strike="noStrike" kern="1200" cap="none" spc="0" normalizeH="0" baseline="0" noProof="0" dirty="0">
              <a:ln>
                <a:noFill/>
              </a:ln>
              <a:solidFill>
                <a:sysClr val="windowText" lastClr="000000"/>
              </a:solidFill>
              <a:effectLst/>
              <a:uLnTx/>
              <a:uFillTx/>
              <a:latin typeface="Arial"/>
              <a:ea typeface="ＭＳ Ｐゴシック"/>
              <a:cs typeface="+mn-cs"/>
            </a:endParaRPr>
          </a:p>
        </p:txBody>
      </p:sp>
      <p:sp>
        <p:nvSpPr>
          <p:cNvPr id="58" name="正方形/長方形 57"/>
          <p:cNvSpPr/>
          <p:nvPr/>
        </p:nvSpPr>
        <p:spPr>
          <a:xfrm>
            <a:off x="2870351" y="1786500"/>
            <a:ext cx="2540000" cy="3302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ysClr val="windowText" lastClr="000000"/>
                </a:solidFill>
                <a:effectLst/>
                <a:uLnTx/>
                <a:uFillTx/>
                <a:latin typeface="Arial"/>
                <a:ea typeface="ＭＳ Ｐゴシック"/>
                <a:cs typeface="+mn-cs"/>
              </a:rPr>
              <a:t>ID</a:t>
            </a:r>
            <a:r>
              <a:rPr kumimoji="1" lang="ja-JP" altLang="en-US" sz="1800" b="0" i="0" u="none" strike="noStrike" kern="1200" cap="none" spc="0" normalizeH="0" baseline="0" noProof="0" dirty="0">
                <a:ln>
                  <a:noFill/>
                </a:ln>
                <a:solidFill>
                  <a:sysClr val="windowText" lastClr="000000"/>
                </a:solidFill>
                <a:effectLst/>
                <a:uLnTx/>
                <a:uFillTx/>
                <a:latin typeface="Arial"/>
                <a:ea typeface="ＭＳ Ｐゴシック"/>
                <a:cs typeface="+mn-cs"/>
              </a:rPr>
              <a:t>：</a:t>
            </a:r>
            <a:r>
              <a:rPr kumimoji="1" lang="en-US" altLang="ja-JP" sz="1800" b="0" i="0" u="none" strike="noStrike" kern="1200" cap="none" spc="0" normalizeH="0" baseline="0" noProof="0" dirty="0">
                <a:ln>
                  <a:noFill/>
                </a:ln>
                <a:solidFill>
                  <a:sysClr val="windowText" lastClr="000000"/>
                </a:solidFill>
                <a:effectLst/>
                <a:uLnTx/>
                <a:uFillTx/>
                <a:latin typeface="Arial"/>
                <a:ea typeface="ＭＳ Ｐゴシック"/>
                <a:cs typeface="+mn-cs"/>
              </a:rPr>
              <a:t>xxxx@gmail.com</a:t>
            </a:r>
          </a:p>
        </p:txBody>
      </p:sp>
      <p:cxnSp>
        <p:nvCxnSpPr>
          <p:cNvPr id="62" name="直線コネクタ 61"/>
          <p:cNvCxnSpPr/>
          <p:nvPr/>
        </p:nvCxnSpPr>
        <p:spPr>
          <a:xfrm flipH="1">
            <a:off x="1938866" y="2545268"/>
            <a:ext cx="2605259" cy="634498"/>
          </a:xfrm>
          <a:prstGeom prst="line">
            <a:avLst/>
          </a:prstGeom>
          <a:ln w="762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flipH="1">
            <a:off x="3691466" y="2568040"/>
            <a:ext cx="825483" cy="611726"/>
          </a:xfrm>
          <a:prstGeom prst="line">
            <a:avLst/>
          </a:prstGeom>
          <a:ln w="762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4544125" y="2571989"/>
            <a:ext cx="866226" cy="592571"/>
          </a:xfrm>
          <a:prstGeom prst="line">
            <a:avLst/>
          </a:prstGeom>
          <a:ln w="762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a:off x="4558753" y="2555330"/>
            <a:ext cx="2637913" cy="609230"/>
          </a:xfrm>
          <a:prstGeom prst="line">
            <a:avLst/>
          </a:prstGeom>
          <a:ln w="762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81" name="グループ化 80"/>
          <p:cNvGrpSpPr/>
          <p:nvPr/>
        </p:nvGrpSpPr>
        <p:grpSpPr>
          <a:xfrm>
            <a:off x="152400" y="4631267"/>
            <a:ext cx="838200" cy="838200"/>
            <a:chOff x="880533" y="4707467"/>
            <a:chExt cx="838200" cy="838200"/>
          </a:xfrm>
        </p:grpSpPr>
        <p:sp>
          <p:nvSpPr>
            <p:cNvPr id="78" name="円/楕円 77"/>
            <p:cNvSpPr/>
            <p:nvPr/>
          </p:nvSpPr>
          <p:spPr>
            <a:xfrm>
              <a:off x="880533" y="4707467"/>
              <a:ext cx="838200" cy="838200"/>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79" name="月 78"/>
            <p:cNvSpPr/>
            <p:nvPr/>
          </p:nvSpPr>
          <p:spPr>
            <a:xfrm rot="15141898">
              <a:off x="1046302" y="4903303"/>
              <a:ext cx="196798" cy="410602"/>
            </a:xfrm>
            <a:prstGeom prst="moon">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80" name="月 79"/>
            <p:cNvSpPr/>
            <p:nvPr/>
          </p:nvSpPr>
          <p:spPr>
            <a:xfrm rot="15141898">
              <a:off x="1420441" y="4869346"/>
              <a:ext cx="184340" cy="232423"/>
            </a:xfrm>
            <a:prstGeom prst="moon">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sp>
        <p:nvSpPr>
          <p:cNvPr id="82" name="稲妻 81"/>
          <p:cNvSpPr/>
          <p:nvPr/>
        </p:nvSpPr>
        <p:spPr>
          <a:xfrm>
            <a:off x="131837" y="2169210"/>
            <a:ext cx="1231296" cy="1458429"/>
          </a:xfrm>
          <a:prstGeom prst="lightningBolt">
            <a:avLst/>
          </a:prstGeom>
          <a:solidFill>
            <a:srgbClr val="FFFF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nvGrpSpPr>
          <p:cNvPr id="91" name="グループ化 90"/>
          <p:cNvGrpSpPr/>
          <p:nvPr/>
        </p:nvGrpSpPr>
        <p:grpSpPr>
          <a:xfrm>
            <a:off x="6307667" y="5423933"/>
            <a:ext cx="1944389" cy="863600"/>
            <a:chOff x="6307667" y="5423933"/>
            <a:chExt cx="1944389" cy="863600"/>
          </a:xfrm>
        </p:grpSpPr>
        <p:sp>
          <p:nvSpPr>
            <p:cNvPr id="84" name="テキスト ボックス 83"/>
            <p:cNvSpPr txBox="1"/>
            <p:nvPr/>
          </p:nvSpPr>
          <p:spPr>
            <a:xfrm>
              <a:off x="7112000" y="5498339"/>
              <a:ext cx="114005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Arial"/>
                  <a:ea typeface="ＭＳ Ｐゴシック"/>
                  <a:cs typeface="+mn-cs"/>
                </a:rPr>
                <a:t>売る</a:t>
              </a:r>
            </a:p>
          </p:txBody>
        </p:sp>
        <p:sp>
          <p:nvSpPr>
            <p:cNvPr id="85" name="右矢印 84"/>
            <p:cNvSpPr/>
            <p:nvPr/>
          </p:nvSpPr>
          <p:spPr>
            <a:xfrm>
              <a:off x="6307667" y="5423933"/>
              <a:ext cx="804333" cy="863600"/>
            </a:xfrm>
            <a:prstGeom prst="rightArrow">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grpSp>
        <p:nvGrpSpPr>
          <p:cNvPr id="90" name="グループ化 89"/>
          <p:cNvGrpSpPr/>
          <p:nvPr/>
        </p:nvGrpSpPr>
        <p:grpSpPr>
          <a:xfrm>
            <a:off x="3200401" y="3854032"/>
            <a:ext cx="5779258" cy="903399"/>
            <a:chOff x="3200401" y="3854032"/>
            <a:chExt cx="5779258" cy="903399"/>
          </a:xfrm>
        </p:grpSpPr>
        <p:sp>
          <p:nvSpPr>
            <p:cNvPr id="86" name="テキスト ボックス 85"/>
            <p:cNvSpPr txBox="1"/>
            <p:nvPr/>
          </p:nvSpPr>
          <p:spPr>
            <a:xfrm>
              <a:off x="6832917" y="3950480"/>
              <a:ext cx="214674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Arial"/>
                  <a:ea typeface="ＭＳ Ｐゴシック"/>
                  <a:cs typeface="+mn-cs"/>
                </a:rPr>
                <a:t>侵入する</a:t>
              </a:r>
            </a:p>
          </p:txBody>
        </p:sp>
        <p:sp>
          <p:nvSpPr>
            <p:cNvPr id="87" name="右矢印 86"/>
            <p:cNvSpPr/>
            <p:nvPr/>
          </p:nvSpPr>
          <p:spPr>
            <a:xfrm rot="16200000">
              <a:off x="3230034" y="3824399"/>
              <a:ext cx="804333" cy="863600"/>
            </a:xfrm>
            <a:prstGeom prst="rightArrow">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88" name="右矢印 87"/>
            <p:cNvSpPr/>
            <p:nvPr/>
          </p:nvSpPr>
          <p:spPr>
            <a:xfrm rot="16200000">
              <a:off x="5052210" y="3824399"/>
              <a:ext cx="804333" cy="863600"/>
            </a:xfrm>
            <a:prstGeom prst="rightArrow">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89" name="右矢印 88"/>
            <p:cNvSpPr/>
            <p:nvPr/>
          </p:nvSpPr>
          <p:spPr>
            <a:xfrm rot="18537752">
              <a:off x="6135168" y="3923465"/>
              <a:ext cx="804333" cy="863600"/>
            </a:xfrm>
            <a:prstGeom prst="rightArrow">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sp>
        <p:nvSpPr>
          <p:cNvPr id="3" name="スライド番号プレースホルダー 2">
            <a:extLst>
              <a:ext uri="{FF2B5EF4-FFF2-40B4-BE49-F238E27FC236}">
                <a16:creationId xmlns:a16="http://schemas.microsoft.com/office/drawing/2014/main" id="{4DC53401-2350-47EF-8A46-0142A7C8F72E}"/>
              </a:ext>
            </a:extLst>
          </p:cNvPr>
          <p:cNvSpPr>
            <a:spLocks noGrp="1"/>
          </p:cNvSpPr>
          <p:nvPr>
            <p:ph type="sldNum" sz="quarter" idx="12"/>
          </p:nvPr>
        </p:nvSpPr>
        <p:spPr/>
        <p:txBody>
          <a:bodyPr/>
          <a:lstStyle/>
          <a:p>
            <a:pPr>
              <a:defRPr/>
            </a:pPr>
            <a:fld id="{9EFBE1BC-F681-4D7D-BBE1-B691C8D9877E}" type="slidenum">
              <a:rPr lang="en-US" altLang="ja-JP" smtClean="0">
                <a:solidFill>
                  <a:prstClr val="black"/>
                </a:solidFill>
              </a:rPr>
              <a:pPr>
                <a:defRPr/>
              </a:pPr>
              <a:t>7</a:t>
            </a:fld>
            <a:endParaRPr lang="en-US" altLang="ja-JP">
              <a:solidFill>
                <a:prstClr val="black"/>
              </a:solidFill>
            </a:endParaRPr>
          </a:p>
        </p:txBody>
      </p:sp>
    </p:spTree>
    <p:extLst>
      <p:ext uri="{BB962C8B-B14F-4D97-AF65-F5344CB8AC3E}">
        <p14:creationId xmlns:p14="http://schemas.microsoft.com/office/powerpoint/2010/main" val="36804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additive="base">
                                        <p:cTn id="7" dur="500" fill="hold"/>
                                        <p:tgtEl>
                                          <p:spTgt spid="81"/>
                                        </p:tgtEl>
                                        <p:attrNameLst>
                                          <p:attrName>ppt_x</p:attrName>
                                        </p:attrNameLst>
                                      </p:cBhvr>
                                      <p:tavLst>
                                        <p:tav tm="0">
                                          <p:val>
                                            <p:strVal val="#ppt_x"/>
                                          </p:val>
                                        </p:tav>
                                        <p:tav tm="100000">
                                          <p:val>
                                            <p:strVal val="#ppt_x"/>
                                          </p:val>
                                        </p:tav>
                                      </p:tavLst>
                                    </p:anim>
                                    <p:anim calcmode="lin" valueType="num">
                                      <p:cBhvr additive="base">
                                        <p:cTn id="8"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82"/>
                                        </p:tgtEl>
                                        <p:attrNameLst>
                                          <p:attrName>style.visibility</p:attrName>
                                        </p:attrNameLst>
                                      </p:cBhvr>
                                      <p:to>
                                        <p:strVal val="visible"/>
                                      </p:to>
                                    </p:set>
                                    <p:anim calcmode="lin" valueType="num">
                                      <p:cBhvr>
                                        <p:cTn id="13" dur="500" fill="hold"/>
                                        <p:tgtEl>
                                          <p:spTgt spid="82"/>
                                        </p:tgtEl>
                                        <p:attrNameLst>
                                          <p:attrName>ppt_w</p:attrName>
                                        </p:attrNameLst>
                                      </p:cBhvr>
                                      <p:tavLst>
                                        <p:tav tm="0">
                                          <p:val>
                                            <p:fltVal val="0"/>
                                          </p:val>
                                        </p:tav>
                                        <p:tav tm="100000">
                                          <p:val>
                                            <p:strVal val="#ppt_w"/>
                                          </p:val>
                                        </p:tav>
                                      </p:tavLst>
                                    </p:anim>
                                    <p:anim calcmode="lin" valueType="num">
                                      <p:cBhvr>
                                        <p:cTn id="14" dur="500" fill="hold"/>
                                        <p:tgtEl>
                                          <p:spTgt spid="82"/>
                                        </p:tgtEl>
                                        <p:attrNameLst>
                                          <p:attrName>ppt_h</p:attrName>
                                        </p:attrNameLst>
                                      </p:cBhvr>
                                      <p:tavLst>
                                        <p:tav tm="0">
                                          <p:val>
                                            <p:fltVal val="0"/>
                                          </p:val>
                                        </p:tav>
                                        <p:tav tm="100000">
                                          <p:val>
                                            <p:strVal val="#ppt_h"/>
                                          </p:val>
                                        </p:tav>
                                      </p:tavLst>
                                    </p:anim>
                                    <p:animEffect transition="in" filter="fade">
                                      <p:cBhvr>
                                        <p:cTn id="15" dur="500"/>
                                        <p:tgtEl>
                                          <p:spTgt spid="82"/>
                                        </p:tgtEl>
                                      </p:cBhvr>
                                    </p:animEffect>
                                  </p:childTnLst>
                                </p:cTn>
                              </p:par>
                              <p:par>
                                <p:cTn id="16" presetID="27" presetClass="emph" presetSubtype="0" fill="remove" grpId="1" nodeType="withEffect">
                                  <p:stCondLst>
                                    <p:cond delay="0"/>
                                  </p:stCondLst>
                                  <p:childTnLst>
                                    <p:animClr clrSpc="rgb" dir="cw">
                                      <p:cBhvr override="childStyle">
                                        <p:cTn id="17" dur="250" autoRev="1" fill="remove"/>
                                        <p:tgtEl>
                                          <p:spTgt spid="82"/>
                                        </p:tgtEl>
                                        <p:attrNameLst>
                                          <p:attrName>style.color</p:attrName>
                                        </p:attrNameLst>
                                      </p:cBhvr>
                                      <p:to>
                                        <a:schemeClr val="bg1"/>
                                      </p:to>
                                    </p:animClr>
                                    <p:animClr clrSpc="rgb" dir="cw">
                                      <p:cBhvr>
                                        <p:cTn id="18" dur="250" autoRev="1" fill="remove"/>
                                        <p:tgtEl>
                                          <p:spTgt spid="82"/>
                                        </p:tgtEl>
                                        <p:attrNameLst>
                                          <p:attrName>fillcolor</p:attrName>
                                        </p:attrNameLst>
                                      </p:cBhvr>
                                      <p:to>
                                        <a:schemeClr val="bg1"/>
                                      </p:to>
                                    </p:animClr>
                                    <p:set>
                                      <p:cBhvr>
                                        <p:cTn id="19" dur="250" autoRev="1" fill="remove"/>
                                        <p:tgtEl>
                                          <p:spTgt spid="82"/>
                                        </p:tgtEl>
                                        <p:attrNameLst>
                                          <p:attrName>fill.type</p:attrName>
                                        </p:attrNameLst>
                                      </p:cBhvr>
                                      <p:to>
                                        <p:strVal val="solid"/>
                                      </p:to>
                                    </p:set>
                                    <p:set>
                                      <p:cBhvr>
                                        <p:cTn id="20" dur="250" autoRev="1" fill="remove"/>
                                        <p:tgtEl>
                                          <p:spTgt spid="82"/>
                                        </p:tgtEl>
                                        <p:attrNameLst>
                                          <p:attrName>fill.on</p:attrName>
                                        </p:attrNameLst>
                                      </p:cBhvr>
                                      <p:to>
                                        <p:strVal val="true"/>
                                      </p:to>
                                    </p:set>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90"/>
                                        </p:tgtEl>
                                        <p:attrNameLst>
                                          <p:attrName>style.visibility</p:attrName>
                                        </p:attrNameLst>
                                      </p:cBhvr>
                                      <p:to>
                                        <p:strVal val="visible"/>
                                      </p:to>
                                    </p:set>
                                    <p:animEffect transition="in" filter="wipe(down)">
                                      <p:cBhvr>
                                        <p:cTn id="42" dur="500"/>
                                        <p:tgtEl>
                                          <p:spTgt spid="9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91"/>
                                        </p:tgtEl>
                                        <p:attrNameLst>
                                          <p:attrName>style.visibility</p:attrName>
                                        </p:attrNameLst>
                                      </p:cBhvr>
                                      <p:to>
                                        <p:strVal val="visible"/>
                                      </p:to>
                                    </p:set>
                                    <p:animEffect transition="in" filter="wipe(left)">
                                      <p:cBhvr>
                                        <p:cTn id="4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2"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スライド番号プレースホルダ 1"/>
          <p:cNvSpPr>
            <a:spLocks noGrp="1"/>
          </p:cNvSpPr>
          <p:nvPr>
            <p:ph type="sldNum" sz="quarter" idx="12"/>
          </p:nvPr>
        </p:nvSpPr>
        <p:spPr>
          <a:noFill/>
        </p:spPr>
        <p:txBody>
          <a:bodyPr/>
          <a:lstStyle/>
          <a:p>
            <a:fld id="{E24FF983-2A07-4C24-9F58-A0964EB3B971}" type="slidenum">
              <a:rPr lang="en-US" altLang="ja-JP" smtClean="0"/>
              <a:pPr/>
              <a:t>70</a:t>
            </a:fld>
            <a:endParaRPr lang="en-US" altLang="ja-JP"/>
          </a:p>
        </p:txBody>
      </p:sp>
      <p:pic>
        <p:nvPicPr>
          <p:cNvPr id="105475" name="Picture 2"/>
          <p:cNvPicPr>
            <a:picLocks noChangeAspect="1" noChangeArrowheads="1"/>
          </p:cNvPicPr>
          <p:nvPr/>
        </p:nvPicPr>
        <p:blipFill>
          <a:blip r:embed="rId3" cstate="print"/>
          <a:srcRect/>
          <a:stretch>
            <a:fillRect/>
          </a:stretch>
        </p:blipFill>
        <p:spPr bwMode="auto">
          <a:xfrm>
            <a:off x="179388" y="765175"/>
            <a:ext cx="8656637" cy="5759450"/>
          </a:xfrm>
          <a:prstGeom prst="rect">
            <a:avLst/>
          </a:prstGeom>
          <a:noFill/>
          <a:ln w="9525">
            <a:noFill/>
            <a:miter lim="800000"/>
            <a:headEnd/>
            <a:tailEnd/>
          </a:ln>
        </p:spPr>
      </p:pic>
    </p:spTree>
    <p:extLst>
      <p:ext uri="{BB962C8B-B14F-4D97-AF65-F5344CB8AC3E}">
        <p14:creationId xmlns:p14="http://schemas.microsoft.com/office/powerpoint/2010/main" val="42050372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スライド番号プレースホルダ 1"/>
          <p:cNvSpPr>
            <a:spLocks noGrp="1"/>
          </p:cNvSpPr>
          <p:nvPr>
            <p:ph type="sldNum" sz="quarter" idx="12"/>
          </p:nvPr>
        </p:nvSpPr>
        <p:spPr>
          <a:noFill/>
        </p:spPr>
        <p:txBody>
          <a:bodyPr/>
          <a:lstStyle/>
          <a:p>
            <a:fld id="{EA31406A-2333-4CB8-8447-BC2EA06CD654}" type="slidenum">
              <a:rPr lang="en-US" altLang="ja-JP" smtClean="0"/>
              <a:pPr/>
              <a:t>71</a:t>
            </a:fld>
            <a:endParaRPr lang="en-US" altLang="ja-JP"/>
          </a:p>
        </p:txBody>
      </p:sp>
      <p:pic>
        <p:nvPicPr>
          <p:cNvPr id="106499" name="Picture 2"/>
          <p:cNvPicPr>
            <a:picLocks noChangeAspect="1" noChangeArrowheads="1"/>
          </p:cNvPicPr>
          <p:nvPr/>
        </p:nvPicPr>
        <p:blipFill>
          <a:blip r:embed="rId3" cstate="print"/>
          <a:srcRect/>
          <a:stretch>
            <a:fillRect/>
          </a:stretch>
        </p:blipFill>
        <p:spPr bwMode="auto">
          <a:xfrm>
            <a:off x="179388" y="836613"/>
            <a:ext cx="8569325" cy="5705475"/>
          </a:xfrm>
          <a:prstGeom prst="rect">
            <a:avLst/>
          </a:prstGeom>
          <a:noFill/>
          <a:ln w="9525">
            <a:noFill/>
            <a:miter lim="800000"/>
            <a:headEnd/>
            <a:tailEnd/>
          </a:ln>
        </p:spPr>
      </p:pic>
    </p:spTree>
    <p:extLst>
      <p:ext uri="{BB962C8B-B14F-4D97-AF65-F5344CB8AC3E}">
        <p14:creationId xmlns:p14="http://schemas.microsoft.com/office/powerpoint/2010/main" val="18919801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6"/>
          <p:cNvSpPr txBox="1">
            <a:spLocks noGrp="1" noChangeArrowheads="1"/>
          </p:cNvSpPr>
          <p:nvPr/>
        </p:nvSpPr>
        <p:spPr bwMode="auto">
          <a:xfrm>
            <a:off x="7705725" y="6408738"/>
            <a:ext cx="1403350" cy="476250"/>
          </a:xfrm>
          <a:prstGeom prst="rect">
            <a:avLst/>
          </a:prstGeom>
          <a:noFill/>
          <a:ln w="9525">
            <a:noFill/>
            <a:miter lim="800000"/>
            <a:headEnd/>
            <a:tailEnd/>
          </a:ln>
        </p:spPr>
        <p:txBody>
          <a:bodyPr rIns="0"/>
          <a:lstStyle/>
          <a:p>
            <a:pPr algn="r"/>
            <a:fld id="{1BEE6F72-869D-44B5-9B22-26E185F569C8}" type="slidenum">
              <a:rPr lang="en-US" altLang="ja-JP" sz="2400" b="1">
                <a:latin typeface="ＭＳ Ｐゴシック" pitchFamily="50" charset="-128"/>
              </a:rPr>
              <a:pPr algn="r"/>
              <a:t>72</a:t>
            </a:fld>
            <a:endParaRPr lang="en-US" altLang="ja-JP" sz="2400" b="1">
              <a:latin typeface="ＭＳ Ｐゴシック" pitchFamily="50" charset="-128"/>
            </a:endParaRPr>
          </a:p>
        </p:txBody>
      </p:sp>
      <p:sp>
        <p:nvSpPr>
          <p:cNvPr id="107523" name="テキスト ボックス 4"/>
          <p:cNvSpPr txBox="1">
            <a:spLocks noChangeArrowheads="1"/>
          </p:cNvSpPr>
          <p:nvPr/>
        </p:nvSpPr>
        <p:spPr bwMode="auto">
          <a:xfrm>
            <a:off x="0" y="0"/>
            <a:ext cx="4173538"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中学校向け教材の紹介</a:t>
            </a:r>
          </a:p>
        </p:txBody>
      </p:sp>
      <p:graphicFrame>
        <p:nvGraphicFramePr>
          <p:cNvPr id="107559" name="Group 39"/>
          <p:cNvGraphicFramePr>
            <a:graphicFrameLocks noGrp="1"/>
          </p:cNvGraphicFramePr>
          <p:nvPr>
            <p:extLst/>
          </p:nvPr>
        </p:nvGraphicFramePr>
        <p:xfrm>
          <a:off x="73025" y="792163"/>
          <a:ext cx="9001125" cy="6277293"/>
        </p:xfrm>
        <a:graphic>
          <a:graphicData uri="http://schemas.openxmlformats.org/drawingml/2006/table">
            <a:tbl>
              <a:tblPr/>
              <a:tblGrid>
                <a:gridCol w="1368425">
                  <a:extLst>
                    <a:ext uri="{9D8B030D-6E8A-4147-A177-3AD203B41FA5}">
                      <a16:colId xmlns:a16="http://schemas.microsoft.com/office/drawing/2014/main" val="20000"/>
                    </a:ext>
                  </a:extLst>
                </a:gridCol>
                <a:gridCol w="7632700">
                  <a:extLst>
                    <a:ext uri="{9D8B030D-6E8A-4147-A177-3AD203B41FA5}">
                      <a16:colId xmlns:a16="http://schemas.microsoft.com/office/drawing/2014/main" val="20001"/>
                    </a:ext>
                  </a:extLst>
                </a:gridCol>
              </a:tblGrid>
              <a:tr h="396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dirty="0">
                          <a:ln>
                            <a:noFill/>
                          </a:ln>
                          <a:solidFill>
                            <a:schemeClr val="tx1"/>
                          </a:solidFill>
                          <a:effectLst/>
                          <a:latin typeface="Arial" pitchFamily="34" charset="0"/>
                          <a:ea typeface="ＭＳ Ｐゴシック" pitchFamily="50" charset="-128"/>
                        </a:rPr>
                        <a:t>項目</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a:ln>
                            <a:noFill/>
                          </a:ln>
                          <a:solidFill>
                            <a:schemeClr val="tx1"/>
                          </a:solidFill>
                          <a:effectLst/>
                          <a:latin typeface="Arial" pitchFamily="34" charset="0"/>
                          <a:ea typeface="ＭＳ Ｐゴシック" pitchFamily="50" charset="-128"/>
                        </a:rPr>
                        <a:t>コンテンツ番号　　　　　（</a:t>
                      </a:r>
                      <a:r>
                        <a:rPr kumimoji="1" lang="en-US" altLang="ja-JP" sz="2000" b="0" i="0" u="none" strike="noStrike" cap="none" normalizeH="0" baseline="0">
                          <a:ln>
                            <a:noFill/>
                          </a:ln>
                          <a:solidFill>
                            <a:schemeClr val="tx1"/>
                          </a:solidFill>
                          <a:effectLst/>
                          <a:latin typeface="Arial" pitchFamily="34" charset="0"/>
                          <a:ea typeface="ＭＳ Ｐゴシック" pitchFamily="50" charset="-128"/>
                        </a:rPr>
                        <a:t>※</a:t>
                      </a:r>
                      <a:r>
                        <a:rPr kumimoji="1" lang="ja-JP" altLang="en-US" sz="2000" b="0" i="0" u="none" strike="noStrike" cap="none" normalizeH="0" baseline="0">
                          <a:ln>
                            <a:noFill/>
                          </a:ln>
                          <a:solidFill>
                            <a:schemeClr val="tx1"/>
                          </a:solidFill>
                          <a:effectLst/>
                          <a:latin typeface="Arial" pitchFamily="34" charset="0"/>
                          <a:ea typeface="ＭＳ Ｐゴシック" pitchFamily="50" charset="-128"/>
                        </a:rPr>
                        <a:t>各画像と学習ユニットがリンクしています）</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44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ＭＳ Ｐゴシック" pitchFamily="50" charset="-128"/>
                          <a:ea typeface="ＭＳ Ｐゴシック" pitchFamily="50" charset="-128"/>
                        </a:rPr>
                        <a:t>1.</a:t>
                      </a:r>
                      <a:r>
                        <a:rPr kumimoji="1" lang="ja-JP" altLang="en-US" sz="1800" b="0" i="0" u="none" strike="noStrike" cap="none" normalizeH="0" baseline="0">
                          <a:ln>
                            <a:noFill/>
                          </a:ln>
                          <a:solidFill>
                            <a:schemeClr val="tx1"/>
                          </a:solidFill>
                          <a:effectLst/>
                          <a:latin typeface="ＭＳ Ｐゴシック" pitchFamily="50" charset="-128"/>
                          <a:ea typeface="ＭＳ Ｐゴシック" pitchFamily="50" charset="-128"/>
                        </a:rPr>
                        <a:t>情報社会の倫理</a:t>
                      </a: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ＭＳ Ｐゴシック" pitchFamily="50" charset="-128"/>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a:ln>
                            <a:noFill/>
                          </a:ln>
                          <a:solidFill>
                            <a:schemeClr val="tx1"/>
                          </a:solidFill>
                          <a:effectLst/>
                          <a:latin typeface="Arial" pitchFamily="34" charset="0"/>
                          <a:ea typeface="ＭＳ Ｐゴシック" pitchFamily="50" charset="-128"/>
                        </a:rPr>
                        <a:t>　</a:t>
                      </a:r>
                      <a:r>
                        <a:rPr kumimoji="1" lang="ja-JP" altLang="en-US" sz="1800" b="1" i="0" u="none" strike="noStrike" cap="none" normalizeH="0" baseline="0" dirty="0">
                          <a:ln>
                            <a:noFill/>
                          </a:ln>
                          <a:solidFill>
                            <a:schemeClr val="tx1"/>
                          </a:solidFill>
                          <a:effectLst/>
                          <a:latin typeface="Arial" pitchFamily="34" charset="0"/>
                          <a:ea typeface="ＭＳ Ｐゴシック" pitchFamily="50" charset="-128"/>
                          <a:hlinkClick r:id="rId3"/>
                        </a:rPr>
                        <a:t>５「ブログの有効活用」</a:t>
                      </a:r>
                      <a:endParaRPr kumimoji="1" lang="ja-JP" altLang="en-US" sz="1800" b="1" i="0" u="none" strike="noStrike" cap="none" normalizeH="0" baseline="0" dirty="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Arial" pitchFamily="34" charset="0"/>
                          <a:ea typeface="ＭＳ Ｐゴシック" pitchFamily="50" charset="-128"/>
                        </a:rPr>
                        <a:t>　</a:t>
                      </a:r>
                      <a:r>
                        <a:rPr kumimoji="1" lang="ja-JP" altLang="en-US" sz="1800" b="1" i="0" u="none" strike="noStrike" cap="none" normalizeH="0" baseline="0" dirty="0">
                          <a:ln>
                            <a:noFill/>
                          </a:ln>
                          <a:solidFill>
                            <a:schemeClr val="tx1"/>
                          </a:solidFill>
                          <a:effectLst/>
                          <a:latin typeface="Arial" pitchFamily="34" charset="0"/>
                          <a:ea typeface="ＭＳ Ｐゴシック" pitchFamily="50" charset="-128"/>
                          <a:hlinkClick r:id="rId4"/>
                        </a:rPr>
                        <a:t>９ 「うわさやデマを発信しない」</a:t>
                      </a:r>
                      <a:r>
                        <a:rPr kumimoji="1" lang="ja-JP" altLang="en-US" sz="1800" b="0" i="0" u="none" strike="noStrike" cap="none" normalizeH="0" baseline="0" dirty="0">
                          <a:ln>
                            <a:noFill/>
                          </a:ln>
                          <a:solidFill>
                            <a:schemeClr val="tx1"/>
                          </a:solidFill>
                          <a:effectLst/>
                          <a:latin typeface="Arial" pitchFamily="34" charset="0"/>
                          <a:ea typeface="ＭＳ Ｐゴシック" pitchFamily="50" charset="-128"/>
                          <a:hlinkClick r:id="rId4"/>
                        </a:rPr>
                        <a:t> </a:t>
                      </a:r>
                      <a:endParaRPr kumimoji="1" lang="ja-JP" altLang="en-US" sz="1800" b="0" i="0" u="none" strike="noStrike" cap="none" normalizeH="0" baseline="0" dirty="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5</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6</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7</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9</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13</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16</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17</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18</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21</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25</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43</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44</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45</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49</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53</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55</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58</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66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79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ＭＳ Ｐゴシック" pitchFamily="50" charset="-128"/>
                          <a:ea typeface="ＭＳ Ｐゴシック" pitchFamily="50" charset="-128"/>
                        </a:rPr>
                        <a:t>2.</a:t>
                      </a:r>
                      <a:r>
                        <a:rPr kumimoji="1" lang="ja-JP" altLang="en-US" sz="1800" b="0" i="0" u="none" strike="noStrike" cap="none" normalizeH="0" baseline="0">
                          <a:ln>
                            <a:noFill/>
                          </a:ln>
                          <a:solidFill>
                            <a:schemeClr val="tx1"/>
                          </a:solidFill>
                          <a:effectLst/>
                          <a:latin typeface="ＭＳ Ｐゴシック" pitchFamily="50" charset="-128"/>
                          <a:ea typeface="ＭＳ Ｐゴシック" pitchFamily="50" charset="-128"/>
                        </a:rPr>
                        <a:t>法の理解と遵守</a:t>
                      </a: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ＭＳ Ｐゴシック" pitchFamily="50" charset="-128"/>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Arial" pitchFamily="34" charset="0"/>
                          <a:ea typeface="ＭＳ Ｐゴシック" pitchFamily="50" charset="-128"/>
                        </a:rPr>
                        <a:t>　</a:t>
                      </a:r>
                      <a:r>
                        <a:rPr kumimoji="1" lang="ja-JP" altLang="en-US" sz="1800" b="1" i="0" u="none" strike="noStrike" cap="none" normalizeH="0" baseline="0" dirty="0">
                          <a:ln>
                            <a:noFill/>
                          </a:ln>
                          <a:solidFill>
                            <a:schemeClr val="tx1"/>
                          </a:solidFill>
                          <a:effectLst/>
                          <a:latin typeface="Arial" pitchFamily="34" charset="0"/>
                          <a:ea typeface="ＭＳ Ｐゴシック" pitchFamily="50" charset="-128"/>
                          <a:hlinkClick r:id="rId5"/>
                        </a:rPr>
                        <a:t>１</a:t>
                      </a:r>
                      <a:r>
                        <a:rPr kumimoji="1" lang="ja-JP" altLang="en-US" sz="1800" b="1" i="0" u="none" strike="noStrike" cap="none" normalizeH="0" baseline="0" dirty="0">
                          <a:ln>
                            <a:noFill/>
                          </a:ln>
                          <a:solidFill>
                            <a:schemeClr val="tx1"/>
                          </a:solidFill>
                          <a:effectLst/>
                          <a:latin typeface="ＭＳ Ｐゴシック" pitchFamily="50" charset="-128"/>
                          <a:ea typeface="ＭＳ Ｐゴシック" pitchFamily="50" charset="-128"/>
                          <a:hlinkClick r:id="rId5"/>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hlinkClick r:id="rId5"/>
                        </a:rPr>
                        <a:t>Web</a:t>
                      </a:r>
                      <a:r>
                        <a:rPr kumimoji="1" lang="ja-JP" altLang="en-US" sz="1800" b="1" i="0" u="none" strike="noStrike" cap="none" normalizeH="0" baseline="0" dirty="0">
                          <a:ln>
                            <a:noFill/>
                          </a:ln>
                          <a:solidFill>
                            <a:schemeClr val="tx1"/>
                          </a:solidFill>
                          <a:effectLst/>
                          <a:latin typeface="ＭＳ Ｐゴシック" pitchFamily="50" charset="-128"/>
                          <a:ea typeface="ＭＳ Ｐゴシック" pitchFamily="50" charset="-128"/>
                          <a:hlinkClick r:id="rId5"/>
                        </a:rPr>
                        <a:t>サイトの情報を活用しよう」</a:t>
                      </a:r>
                      <a:endParaRPr kumimoji="1" lang="ja-JP" altLang="en-US" sz="1800" b="1" i="0" u="none" strike="noStrike" cap="none" normalizeH="0" baseline="0" dirty="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Ｐゴシック" pitchFamily="50" charset="-128"/>
                          <a:ea typeface="ＭＳ Ｐゴシック" pitchFamily="50" charset="-128"/>
                        </a:rPr>
                        <a:t>　</a:t>
                      </a:r>
                      <a:r>
                        <a:rPr kumimoji="1" lang="ja-JP" altLang="en-US" sz="1800" b="1" i="0" u="none" strike="noStrike" cap="none" normalizeH="0" baseline="0" dirty="0">
                          <a:ln>
                            <a:noFill/>
                          </a:ln>
                          <a:solidFill>
                            <a:schemeClr val="tx1"/>
                          </a:solidFill>
                          <a:effectLst/>
                          <a:latin typeface="ＭＳ Ｐゴシック" pitchFamily="50" charset="-128"/>
                          <a:ea typeface="ＭＳ Ｐゴシック" pitchFamily="50" charset="-128"/>
                          <a:hlinkClick r:id="rId6"/>
                        </a:rPr>
                        <a:t>４「危険な商品に注意」</a:t>
                      </a:r>
                      <a:endParaRPr kumimoji="1" lang="ja-JP" altLang="en-US" sz="1800" b="1" i="0" u="none" strike="noStrike" cap="none" normalizeH="0" baseline="0" dirty="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1</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4</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6</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7</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16</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17</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18</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19</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37</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39</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43</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46</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47</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62</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64</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65</a:t>
                      </a:r>
                      <a:endParaRPr kumimoji="1" lang="ja-JP" altLang="en-US" sz="1800" b="0" i="0" u="none" strike="noStrike" cap="none" normalizeH="0" baseline="0" dirty="0">
                        <a:ln>
                          <a:noFill/>
                        </a:ln>
                        <a:solidFill>
                          <a:schemeClr val="tx1"/>
                        </a:solidFill>
                        <a:effectLst/>
                        <a:latin typeface="Arial"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35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ＭＳ Ｐゴシック" pitchFamily="50" charset="-128"/>
                          <a:ea typeface="ＭＳ Ｐゴシック" pitchFamily="50" charset="-128"/>
                        </a:rPr>
                        <a:t>3.</a:t>
                      </a:r>
                      <a:r>
                        <a:rPr kumimoji="1" lang="ja-JP" altLang="en-US" sz="1800" b="0" i="0" u="none" strike="noStrike" cap="none" normalizeH="0" baseline="0">
                          <a:ln>
                            <a:noFill/>
                          </a:ln>
                          <a:solidFill>
                            <a:schemeClr val="tx1"/>
                          </a:solidFill>
                          <a:effectLst/>
                          <a:latin typeface="ＭＳ Ｐゴシック" pitchFamily="50" charset="-128"/>
                          <a:ea typeface="ＭＳ Ｐゴシック" pitchFamily="50" charset="-128"/>
                        </a:rPr>
                        <a:t>安全への知恵</a:t>
                      </a: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ＭＳ Ｐゴシック" pitchFamily="50" charset="-128"/>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Arial" pitchFamily="34" charset="0"/>
                          <a:ea typeface="ＭＳ Ｐゴシック" pitchFamily="50" charset="-128"/>
                        </a:rPr>
                        <a:t>　</a:t>
                      </a:r>
                      <a:r>
                        <a:rPr kumimoji="1" lang="ja-JP" altLang="en-US" sz="1800" b="1" i="0" u="none" strike="noStrike" cap="none" normalizeH="0" baseline="0" dirty="0">
                          <a:ln>
                            <a:noFill/>
                          </a:ln>
                          <a:solidFill>
                            <a:schemeClr val="tx1"/>
                          </a:solidFill>
                          <a:effectLst/>
                          <a:latin typeface="Arial" pitchFamily="34" charset="0"/>
                          <a:ea typeface="ＭＳ Ｐゴシック" pitchFamily="50" charset="-128"/>
                          <a:hlinkClick r:id="rId7"/>
                        </a:rPr>
                        <a:t>２</a:t>
                      </a:r>
                      <a:r>
                        <a:rPr kumimoji="1" lang="ja-JP" altLang="en-US" sz="1800" b="1" i="0" u="none" strike="noStrike" cap="none" normalizeH="0" baseline="0" dirty="0">
                          <a:ln>
                            <a:noFill/>
                          </a:ln>
                          <a:solidFill>
                            <a:schemeClr val="tx1"/>
                          </a:solidFill>
                          <a:effectLst/>
                          <a:latin typeface="ＭＳ Ｐゴシック" pitchFamily="50" charset="-128"/>
                          <a:ea typeface="ＭＳ Ｐゴシック" pitchFamily="50" charset="-128"/>
                          <a:hlinkClick r:id="rId7"/>
                        </a:rPr>
                        <a:t>「こんな</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hlinkClick r:id="rId7"/>
                        </a:rPr>
                        <a:t>Web</a:t>
                      </a:r>
                      <a:r>
                        <a:rPr kumimoji="1" lang="ja-JP" altLang="en-US" sz="1800" b="1" i="0" u="none" strike="noStrike" cap="none" normalizeH="0" baseline="0" dirty="0">
                          <a:ln>
                            <a:noFill/>
                          </a:ln>
                          <a:solidFill>
                            <a:schemeClr val="tx1"/>
                          </a:solidFill>
                          <a:effectLst/>
                          <a:latin typeface="ＭＳ Ｐゴシック" pitchFamily="50" charset="-128"/>
                          <a:ea typeface="ＭＳ Ｐゴシック" pitchFamily="50" charset="-128"/>
                          <a:hlinkClick r:id="rId7"/>
                        </a:rPr>
                        <a:t>サイトに気をつけて」</a:t>
                      </a:r>
                      <a:endParaRPr kumimoji="1" lang="ja-JP" altLang="en-US" sz="1800" b="1" i="0" u="none" strike="noStrike" cap="none" normalizeH="0" baseline="0" dirty="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a:ln>
                            <a:noFill/>
                          </a:ln>
                          <a:solidFill>
                            <a:schemeClr val="tx1"/>
                          </a:solidFill>
                          <a:effectLst/>
                          <a:latin typeface="Arial" pitchFamily="34" charset="0"/>
                          <a:ea typeface="ＭＳ Ｐゴシック" pitchFamily="50" charset="-128"/>
                          <a:hlinkClick r:id="rId8"/>
                        </a:rPr>
                        <a:t>４２「ケータイのコミュニティは慎重に」</a:t>
                      </a:r>
                      <a:endParaRPr kumimoji="1" lang="ja-JP" altLang="en-US" sz="1800" b="0" i="0" u="none" strike="noStrike" cap="none" normalizeH="0" baseline="0" dirty="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1</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2</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4</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6</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12</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13</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15</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20</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21</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23</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24</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25</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endParaRPr kumimoji="1" lang="ja-JP" altLang="en-US" sz="1800" b="0" i="0" u="none" strike="noStrike" cap="none" normalizeH="0" baseline="0" dirty="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26</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29</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30</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37</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38</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40</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41</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42</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44</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46</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47</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53</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56</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60</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61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06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ＭＳ Ｐゴシック" pitchFamily="50" charset="-128"/>
                          <a:ea typeface="ＭＳ Ｐゴシック" pitchFamily="50" charset="-128"/>
                        </a:rPr>
                        <a:t>4.</a:t>
                      </a:r>
                      <a:r>
                        <a:rPr kumimoji="1" lang="ja-JP" altLang="en-US" sz="1800" b="0" i="0" u="none" strike="noStrike" cap="none" normalizeH="0" baseline="0" dirty="0">
                          <a:ln>
                            <a:noFill/>
                          </a:ln>
                          <a:solidFill>
                            <a:schemeClr val="tx1"/>
                          </a:solidFill>
                          <a:effectLst/>
                          <a:latin typeface="ＭＳ Ｐゴシック" pitchFamily="50" charset="-128"/>
                          <a:ea typeface="ＭＳ Ｐゴシック" pitchFamily="50" charset="-128"/>
                        </a:rPr>
                        <a:t>情報セキュリティ</a:t>
                      </a: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ＭＳ Ｐゴシック" pitchFamily="50" charset="-128"/>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a:ln>
                            <a:noFill/>
                          </a:ln>
                          <a:solidFill>
                            <a:schemeClr val="tx1"/>
                          </a:solidFill>
                          <a:effectLst/>
                          <a:latin typeface="Arial" pitchFamily="34" charset="0"/>
                          <a:ea typeface="ＭＳ Ｐゴシック" pitchFamily="50" charset="-128"/>
                          <a:hlinkClick r:id="rId9"/>
                        </a:rPr>
                        <a:t>３０「フィッシングサイトにつられるな」</a:t>
                      </a:r>
                      <a:endParaRPr kumimoji="1" lang="ja-JP" altLang="en-US" sz="1800" b="1" i="0" u="none" strike="noStrike" cap="none" normalizeH="0" baseline="0" dirty="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a:ln>
                            <a:noFill/>
                          </a:ln>
                          <a:solidFill>
                            <a:schemeClr val="tx1"/>
                          </a:solidFill>
                          <a:effectLst/>
                          <a:latin typeface="Arial" pitchFamily="34" charset="0"/>
                          <a:ea typeface="ＭＳ Ｐゴシック" pitchFamily="50" charset="-128"/>
                          <a:hlinkClick r:id="rId10"/>
                        </a:rPr>
                        <a:t>３１「スパイウェアに注意」</a:t>
                      </a:r>
                      <a:endParaRPr kumimoji="1" lang="ja-JP" altLang="en-US" sz="1800" b="1" i="0" u="none" strike="noStrike" cap="none" normalizeH="0" baseline="0" dirty="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30</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31</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47</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52</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59</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61</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63</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65</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67</a:t>
                      </a:r>
                      <a:endParaRPr kumimoji="1" lang="ja-JP" altLang="en-US" sz="1800" b="0" i="0" u="none" strike="noStrike" cap="none" normalizeH="0" baseline="0" dirty="0">
                        <a:ln>
                          <a:noFill/>
                        </a:ln>
                        <a:solidFill>
                          <a:schemeClr val="tx1"/>
                        </a:solidFill>
                        <a:effectLst/>
                        <a:latin typeface="Arial"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33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ＭＳ Ｐゴシック" pitchFamily="50" charset="-128"/>
                          <a:ea typeface="ＭＳ Ｐゴシック" pitchFamily="50" charset="-128"/>
                        </a:rPr>
                        <a:t>5.</a:t>
                      </a:r>
                      <a:r>
                        <a:rPr kumimoji="1" lang="ja-JP" altLang="en-US" sz="1800" b="0" i="0" u="none" strike="noStrike" cap="none" normalizeH="0" baseline="0">
                          <a:ln>
                            <a:noFill/>
                          </a:ln>
                          <a:solidFill>
                            <a:schemeClr val="tx1"/>
                          </a:solidFill>
                          <a:effectLst/>
                          <a:latin typeface="ＭＳ Ｐゴシック" pitchFamily="50" charset="-128"/>
                          <a:ea typeface="ＭＳ Ｐゴシック" pitchFamily="50" charset="-128"/>
                        </a:rPr>
                        <a:t>公共的なネットワーク社会の構築</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a:ln>
                            <a:noFill/>
                          </a:ln>
                          <a:solidFill>
                            <a:schemeClr val="tx1"/>
                          </a:solidFill>
                          <a:effectLst/>
                          <a:latin typeface="Arial" pitchFamily="34" charset="0"/>
                          <a:ea typeface="ＭＳ Ｐゴシック" pitchFamily="50" charset="-128"/>
                          <a:hlinkClick r:id="rId11"/>
                        </a:rPr>
                        <a:t>３５「ネットショッピングの活用」</a:t>
                      </a:r>
                      <a:endParaRPr kumimoji="1" lang="ja-JP" altLang="en-US" sz="1800" b="1" i="0" u="none" strike="noStrike" cap="none" normalizeH="0" baseline="0" dirty="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a:ln>
                            <a:noFill/>
                          </a:ln>
                          <a:solidFill>
                            <a:schemeClr val="tx1"/>
                          </a:solidFill>
                          <a:effectLst/>
                          <a:latin typeface="Arial" pitchFamily="34" charset="0"/>
                          <a:ea typeface="ＭＳ Ｐゴシック" pitchFamily="50" charset="-128"/>
                          <a:hlinkClick r:id="rId12"/>
                        </a:rPr>
                        <a:t>３８「ネットオークションの賢い利用方法」</a:t>
                      </a:r>
                      <a:endParaRPr kumimoji="1" lang="ja-JP" altLang="en-US" sz="1800" b="1" i="0" u="none" strike="noStrike" cap="none" normalizeH="0" baseline="0" dirty="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5</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6</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46</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35</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38</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47</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53</a:t>
                      </a:r>
                      <a:r>
                        <a:rPr kumimoji="1" lang="ja-JP" altLang="en-US" sz="1800" b="0"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0" i="0" u="none" strike="noStrike" cap="none" normalizeH="0" baseline="0" dirty="0">
                          <a:ln>
                            <a:noFill/>
                          </a:ln>
                          <a:solidFill>
                            <a:schemeClr val="tx1"/>
                          </a:solidFill>
                          <a:effectLst/>
                          <a:latin typeface="Arial" pitchFamily="34" charset="0"/>
                          <a:ea typeface="ＭＳ Ｐゴシック" pitchFamily="50" charset="-128"/>
                        </a:rPr>
                        <a:t>57</a:t>
                      </a:r>
                      <a:endParaRPr kumimoji="1" lang="ja-JP" altLang="en-US" sz="1800" b="0" i="0" u="none" strike="noStrike" cap="none" normalizeH="0" baseline="0" dirty="0">
                        <a:ln>
                          <a:noFill/>
                        </a:ln>
                        <a:solidFill>
                          <a:schemeClr val="tx1"/>
                        </a:solidFill>
                        <a:effectLst/>
                        <a:latin typeface="Arial"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pic>
        <p:nvPicPr>
          <p:cNvPr id="107547" name="Picture 40" descr="No.5画面サンプル">
            <a:hlinkClick r:id="rId3"/>
          </p:cNvPr>
          <p:cNvPicPr>
            <a:picLocks noChangeAspect="1" noChangeArrowheads="1"/>
          </p:cNvPicPr>
          <p:nvPr/>
        </p:nvPicPr>
        <p:blipFill>
          <a:blip r:embed="rId13" cstate="print"/>
          <a:srcRect/>
          <a:stretch>
            <a:fillRect/>
          </a:stretch>
        </p:blipFill>
        <p:spPr bwMode="auto">
          <a:xfrm>
            <a:off x="6049963" y="1336675"/>
            <a:ext cx="1476375" cy="895350"/>
          </a:xfrm>
          <a:prstGeom prst="rect">
            <a:avLst/>
          </a:prstGeom>
          <a:noFill/>
          <a:ln w="9525">
            <a:noFill/>
            <a:miter lim="800000"/>
            <a:headEnd/>
            <a:tailEnd/>
          </a:ln>
        </p:spPr>
      </p:pic>
      <p:pic>
        <p:nvPicPr>
          <p:cNvPr id="107548" name="Picture 42" descr="No.9画面サンプル">
            <a:hlinkClick r:id="rId4"/>
          </p:cNvPr>
          <p:cNvPicPr>
            <a:picLocks noChangeAspect="1" noChangeArrowheads="1"/>
          </p:cNvPicPr>
          <p:nvPr/>
        </p:nvPicPr>
        <p:blipFill>
          <a:blip r:embed="rId14" cstate="print"/>
          <a:srcRect/>
          <a:stretch>
            <a:fillRect/>
          </a:stretch>
        </p:blipFill>
        <p:spPr bwMode="auto">
          <a:xfrm>
            <a:off x="7562850" y="1336675"/>
            <a:ext cx="1476375" cy="895350"/>
          </a:xfrm>
          <a:prstGeom prst="rect">
            <a:avLst/>
          </a:prstGeom>
          <a:noFill/>
          <a:ln w="9525">
            <a:noFill/>
            <a:miter lim="800000"/>
            <a:headEnd/>
            <a:tailEnd/>
          </a:ln>
        </p:spPr>
      </p:pic>
      <p:pic>
        <p:nvPicPr>
          <p:cNvPr id="107549" name="Picture 52" descr="No.1画面サンプル">
            <a:hlinkClick r:id="rId5"/>
          </p:cNvPr>
          <p:cNvPicPr>
            <a:picLocks noChangeAspect="1" noChangeArrowheads="1"/>
          </p:cNvPicPr>
          <p:nvPr/>
        </p:nvPicPr>
        <p:blipFill>
          <a:blip r:embed="rId15" cstate="print"/>
          <a:srcRect/>
          <a:stretch>
            <a:fillRect/>
          </a:stretch>
        </p:blipFill>
        <p:spPr bwMode="auto">
          <a:xfrm>
            <a:off x="6049963" y="2489200"/>
            <a:ext cx="1476375" cy="895350"/>
          </a:xfrm>
          <a:prstGeom prst="rect">
            <a:avLst/>
          </a:prstGeom>
          <a:noFill/>
          <a:ln w="9525">
            <a:noFill/>
            <a:miter lim="800000"/>
            <a:headEnd/>
            <a:tailEnd/>
          </a:ln>
        </p:spPr>
      </p:pic>
      <p:pic>
        <p:nvPicPr>
          <p:cNvPr id="107550" name="Picture 54" descr="No.4画面サンプル">
            <a:hlinkClick r:id="rId6"/>
          </p:cNvPr>
          <p:cNvPicPr>
            <a:picLocks noChangeAspect="1" noChangeArrowheads="1"/>
          </p:cNvPicPr>
          <p:nvPr/>
        </p:nvPicPr>
        <p:blipFill>
          <a:blip r:embed="rId16" cstate="print"/>
          <a:srcRect/>
          <a:stretch>
            <a:fillRect/>
          </a:stretch>
        </p:blipFill>
        <p:spPr bwMode="auto">
          <a:xfrm>
            <a:off x="7561263" y="2489200"/>
            <a:ext cx="1476375" cy="895350"/>
          </a:xfrm>
          <a:prstGeom prst="rect">
            <a:avLst/>
          </a:prstGeom>
          <a:noFill/>
          <a:ln w="9525">
            <a:noFill/>
            <a:miter lim="800000"/>
            <a:headEnd/>
            <a:tailEnd/>
          </a:ln>
        </p:spPr>
      </p:pic>
      <p:pic>
        <p:nvPicPr>
          <p:cNvPr id="107551" name="Picture 62" descr="No.2画面サンプル">
            <a:hlinkClick r:id="rId7"/>
          </p:cNvPr>
          <p:cNvPicPr>
            <a:picLocks noChangeAspect="1" noChangeArrowheads="1"/>
          </p:cNvPicPr>
          <p:nvPr/>
        </p:nvPicPr>
        <p:blipFill>
          <a:blip r:embed="rId17" cstate="print"/>
          <a:srcRect/>
          <a:stretch>
            <a:fillRect/>
          </a:stretch>
        </p:blipFill>
        <p:spPr bwMode="auto">
          <a:xfrm>
            <a:off x="6049963" y="3640138"/>
            <a:ext cx="1476375" cy="895350"/>
          </a:xfrm>
          <a:prstGeom prst="rect">
            <a:avLst/>
          </a:prstGeom>
          <a:noFill/>
          <a:ln w="9525">
            <a:noFill/>
            <a:miter lim="800000"/>
            <a:headEnd/>
            <a:tailEnd/>
          </a:ln>
        </p:spPr>
      </p:pic>
      <p:pic>
        <p:nvPicPr>
          <p:cNvPr id="107552" name="Picture 68" descr="No.30画面サンプル">
            <a:hlinkClick r:id="rId9"/>
          </p:cNvPr>
          <p:cNvPicPr>
            <a:picLocks noChangeAspect="1" noChangeArrowheads="1"/>
          </p:cNvPicPr>
          <p:nvPr/>
        </p:nvPicPr>
        <p:blipFill>
          <a:blip r:embed="rId18" cstate="print"/>
          <a:srcRect/>
          <a:stretch>
            <a:fillRect/>
          </a:stretch>
        </p:blipFill>
        <p:spPr bwMode="auto">
          <a:xfrm>
            <a:off x="6049963" y="4824413"/>
            <a:ext cx="1476375" cy="895350"/>
          </a:xfrm>
          <a:prstGeom prst="rect">
            <a:avLst/>
          </a:prstGeom>
          <a:noFill/>
          <a:ln w="9525">
            <a:noFill/>
            <a:miter lim="800000"/>
            <a:headEnd/>
            <a:tailEnd/>
          </a:ln>
        </p:spPr>
      </p:pic>
      <p:pic>
        <p:nvPicPr>
          <p:cNvPr id="107553" name="Picture 73" descr="No.31画面サンプル">
            <a:hlinkClick r:id="rId10"/>
          </p:cNvPr>
          <p:cNvPicPr>
            <a:picLocks noChangeAspect="1" noChangeArrowheads="1"/>
          </p:cNvPicPr>
          <p:nvPr/>
        </p:nvPicPr>
        <p:blipFill>
          <a:blip r:embed="rId19" cstate="print"/>
          <a:srcRect/>
          <a:stretch>
            <a:fillRect/>
          </a:stretch>
        </p:blipFill>
        <p:spPr bwMode="auto">
          <a:xfrm>
            <a:off x="7561263" y="4824413"/>
            <a:ext cx="1476375" cy="895350"/>
          </a:xfrm>
          <a:prstGeom prst="rect">
            <a:avLst/>
          </a:prstGeom>
          <a:noFill/>
          <a:ln w="9525">
            <a:noFill/>
            <a:miter lim="800000"/>
            <a:headEnd/>
            <a:tailEnd/>
          </a:ln>
        </p:spPr>
      </p:pic>
      <p:pic>
        <p:nvPicPr>
          <p:cNvPr id="107554" name="Picture 79" descr="No.35画面サンプル">
            <a:hlinkClick r:id="rId11"/>
          </p:cNvPr>
          <p:cNvPicPr>
            <a:picLocks noChangeAspect="1" noChangeArrowheads="1"/>
          </p:cNvPicPr>
          <p:nvPr/>
        </p:nvPicPr>
        <p:blipFill>
          <a:blip r:embed="rId20" cstate="print"/>
          <a:srcRect/>
          <a:stretch>
            <a:fillRect/>
          </a:stretch>
        </p:blipFill>
        <p:spPr bwMode="auto">
          <a:xfrm>
            <a:off x="6045200" y="5833906"/>
            <a:ext cx="1476375" cy="895350"/>
          </a:xfrm>
          <a:prstGeom prst="rect">
            <a:avLst/>
          </a:prstGeom>
          <a:noFill/>
          <a:ln w="9525">
            <a:noFill/>
            <a:miter lim="800000"/>
            <a:headEnd/>
            <a:tailEnd/>
          </a:ln>
        </p:spPr>
      </p:pic>
      <p:pic>
        <p:nvPicPr>
          <p:cNvPr id="107555" name="Picture 81" descr="No.38画面サンプル">
            <a:hlinkClick r:id="rId12"/>
          </p:cNvPr>
          <p:cNvPicPr>
            <a:picLocks noChangeAspect="1" noChangeArrowheads="1"/>
          </p:cNvPicPr>
          <p:nvPr/>
        </p:nvPicPr>
        <p:blipFill>
          <a:blip r:embed="rId21" cstate="print"/>
          <a:srcRect/>
          <a:stretch>
            <a:fillRect/>
          </a:stretch>
        </p:blipFill>
        <p:spPr bwMode="auto">
          <a:xfrm>
            <a:off x="7615237" y="5854701"/>
            <a:ext cx="1476375" cy="895350"/>
          </a:xfrm>
          <a:prstGeom prst="rect">
            <a:avLst/>
          </a:prstGeom>
          <a:noFill/>
          <a:ln w="9525">
            <a:noFill/>
            <a:miter lim="800000"/>
            <a:headEnd/>
            <a:tailEnd/>
          </a:ln>
        </p:spPr>
      </p:pic>
      <p:pic>
        <p:nvPicPr>
          <p:cNvPr id="107557" name="Picture 85" descr="No.42画面サンプル">
            <a:hlinkClick r:id="rId8"/>
          </p:cNvPr>
          <p:cNvPicPr>
            <a:picLocks noChangeAspect="1" noChangeArrowheads="1"/>
          </p:cNvPicPr>
          <p:nvPr/>
        </p:nvPicPr>
        <p:blipFill>
          <a:blip r:embed="rId22" cstate="print"/>
          <a:srcRect/>
          <a:stretch>
            <a:fillRect/>
          </a:stretch>
        </p:blipFill>
        <p:spPr bwMode="auto">
          <a:xfrm>
            <a:off x="7561263" y="3640138"/>
            <a:ext cx="1476375" cy="895350"/>
          </a:xfrm>
          <a:prstGeom prst="rect">
            <a:avLst/>
          </a:prstGeom>
          <a:noFill/>
          <a:ln w="9525">
            <a:noFill/>
            <a:miter lim="800000"/>
            <a:headEnd/>
            <a:tailEnd/>
          </a:ln>
        </p:spPr>
      </p:pic>
      <p:sp>
        <p:nvSpPr>
          <p:cNvPr id="2" name="スライド番号プレースホルダー 1">
            <a:extLst>
              <a:ext uri="{FF2B5EF4-FFF2-40B4-BE49-F238E27FC236}">
                <a16:creationId xmlns:a16="http://schemas.microsoft.com/office/drawing/2014/main" id="{0C779A00-D768-483A-9367-1ABC1F29E598}"/>
              </a:ext>
            </a:extLst>
          </p:cNvPr>
          <p:cNvSpPr>
            <a:spLocks noGrp="1"/>
          </p:cNvSpPr>
          <p:nvPr>
            <p:ph type="sldNum" sz="quarter" idx="12"/>
          </p:nvPr>
        </p:nvSpPr>
        <p:spPr>
          <a:xfrm>
            <a:off x="7679531" y="6529389"/>
            <a:ext cx="1403350" cy="476250"/>
          </a:xfrm>
        </p:spPr>
        <p:txBody>
          <a:bodyPr/>
          <a:lstStyle/>
          <a:p>
            <a:pPr>
              <a:defRPr/>
            </a:pPr>
            <a:fld id="{85CE7282-466C-4EF5-8484-56BFF1606FB2}" type="slidenum">
              <a:rPr lang="en-US" altLang="ja-JP" smtClean="0"/>
              <a:pPr>
                <a:defRPr/>
              </a:pPr>
              <a:t>72</a:t>
            </a:fld>
            <a:endParaRPr lang="en-US" altLang="ja-JP" dirty="0"/>
          </a:p>
        </p:txBody>
      </p:sp>
    </p:spTree>
    <p:extLst>
      <p:ext uri="{BB962C8B-B14F-4D97-AF65-F5344CB8AC3E}">
        <p14:creationId xmlns:p14="http://schemas.microsoft.com/office/powerpoint/2010/main" val="30822354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スライド番号プレースホルダ 3"/>
          <p:cNvSpPr>
            <a:spLocks noGrp="1"/>
          </p:cNvSpPr>
          <p:nvPr>
            <p:ph type="sldNum" sz="quarter" idx="12"/>
          </p:nvPr>
        </p:nvSpPr>
        <p:spPr>
          <a:noFill/>
        </p:spPr>
        <p:txBody>
          <a:bodyPr/>
          <a:lstStyle/>
          <a:p>
            <a:fld id="{29EBDFD0-57E9-48EF-9315-14E08F264155}" type="slidenum">
              <a:rPr lang="en-US" altLang="ja-JP" smtClean="0"/>
              <a:pPr/>
              <a:t>73</a:t>
            </a:fld>
            <a:endParaRPr lang="en-US" altLang="ja-JP"/>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836712"/>
            <a:ext cx="8361363"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6297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スライド番号プレースホルダ 1"/>
          <p:cNvSpPr>
            <a:spLocks noGrp="1"/>
          </p:cNvSpPr>
          <p:nvPr>
            <p:ph type="sldNum" sz="quarter" idx="12"/>
          </p:nvPr>
        </p:nvSpPr>
        <p:spPr>
          <a:noFill/>
        </p:spPr>
        <p:txBody>
          <a:bodyPr/>
          <a:lstStyle/>
          <a:p>
            <a:fld id="{8CFA8945-AF0F-40FD-8929-C4A2976B4E2A}" type="slidenum">
              <a:rPr lang="en-US" altLang="ja-JP" smtClean="0"/>
              <a:pPr/>
              <a:t>74</a:t>
            </a:fld>
            <a:endParaRPr lang="en-US" altLang="ja-JP"/>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50" y="836712"/>
            <a:ext cx="8382000" cy="554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30812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スライド番号プレースホルダ 1"/>
          <p:cNvSpPr>
            <a:spLocks noGrp="1"/>
          </p:cNvSpPr>
          <p:nvPr>
            <p:ph type="sldNum" sz="quarter" idx="12"/>
          </p:nvPr>
        </p:nvSpPr>
        <p:spPr>
          <a:noFill/>
        </p:spPr>
        <p:txBody>
          <a:bodyPr/>
          <a:lstStyle/>
          <a:p>
            <a:fld id="{638A4D53-47CC-4C34-A396-4911CC74C75C}" type="slidenum">
              <a:rPr lang="en-US" altLang="ja-JP" smtClean="0"/>
              <a:pPr/>
              <a:t>75</a:t>
            </a:fld>
            <a:endParaRPr lang="en-US" altLang="ja-JP"/>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364" y="836712"/>
            <a:ext cx="8420100" cy="559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23741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スライド番号プレースホルダ 1"/>
          <p:cNvSpPr>
            <a:spLocks noGrp="1"/>
          </p:cNvSpPr>
          <p:nvPr>
            <p:ph type="sldNum" sz="quarter" idx="12"/>
          </p:nvPr>
        </p:nvSpPr>
        <p:spPr>
          <a:noFill/>
        </p:spPr>
        <p:txBody>
          <a:bodyPr/>
          <a:lstStyle/>
          <a:p>
            <a:fld id="{7414029A-D961-47FD-B500-E9B0633BB23F}" type="slidenum">
              <a:rPr lang="en-US" altLang="ja-JP" smtClean="0"/>
              <a:pPr/>
              <a:t>76</a:t>
            </a:fld>
            <a:endParaRPr lang="en-US" altLang="ja-JP"/>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839" y="764704"/>
            <a:ext cx="8429625" cy="560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42812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85CE7282-466C-4EF5-8484-56BFF1606FB2}" type="slidenum">
              <a:rPr lang="en-US" altLang="ja-JP" smtClean="0"/>
              <a:pPr>
                <a:defRPr/>
              </a:pPr>
              <a:t>77</a:t>
            </a:fld>
            <a:endParaRPr lang="en-US" altLang="ja-JP"/>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764704"/>
            <a:ext cx="8410575" cy="555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32341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スライド番号プレースホルダ 1"/>
          <p:cNvSpPr>
            <a:spLocks noGrp="1"/>
          </p:cNvSpPr>
          <p:nvPr>
            <p:ph type="sldNum" sz="quarter" idx="12"/>
          </p:nvPr>
        </p:nvSpPr>
        <p:spPr>
          <a:noFill/>
        </p:spPr>
        <p:txBody>
          <a:bodyPr/>
          <a:lstStyle/>
          <a:p>
            <a:fld id="{F31797B3-F378-421A-B891-7F4288A1E4EB}" type="slidenum">
              <a:rPr lang="en-US" altLang="ja-JP" smtClean="0"/>
              <a:pPr/>
              <a:t>78</a:t>
            </a:fld>
            <a:endParaRPr lang="en-US" altLang="ja-JP"/>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836712"/>
            <a:ext cx="8429625"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39884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6"/>
          <p:cNvSpPr txBox="1">
            <a:spLocks noGrp="1" noChangeArrowheads="1"/>
          </p:cNvSpPr>
          <p:nvPr/>
        </p:nvSpPr>
        <p:spPr bwMode="auto">
          <a:xfrm>
            <a:off x="7740650" y="6381750"/>
            <a:ext cx="1403350" cy="476250"/>
          </a:xfrm>
          <a:prstGeom prst="rect">
            <a:avLst/>
          </a:prstGeom>
          <a:noFill/>
          <a:ln w="9525">
            <a:noFill/>
            <a:miter lim="800000"/>
            <a:headEnd/>
            <a:tailEnd/>
          </a:ln>
        </p:spPr>
        <p:txBody>
          <a:bodyPr rIns="0"/>
          <a:lstStyle/>
          <a:p>
            <a:pPr algn="r"/>
            <a:fld id="{4953ED69-6F23-456B-BB1F-1D7937C8778B}" type="slidenum">
              <a:rPr lang="en-US" altLang="ja-JP" sz="2400" b="1">
                <a:latin typeface="ＭＳ Ｐゴシック" pitchFamily="50" charset="-128"/>
              </a:rPr>
              <a:pPr algn="r"/>
              <a:t>79</a:t>
            </a:fld>
            <a:endParaRPr lang="en-US" altLang="ja-JP" sz="2400" b="1">
              <a:latin typeface="ＭＳ Ｐゴシック" pitchFamily="50" charset="-128"/>
            </a:endParaRPr>
          </a:p>
        </p:txBody>
      </p:sp>
      <p:sp>
        <p:nvSpPr>
          <p:cNvPr id="113667" name="テキスト ボックス 4"/>
          <p:cNvSpPr txBox="1">
            <a:spLocks noChangeArrowheads="1"/>
          </p:cNvSpPr>
          <p:nvPr/>
        </p:nvSpPr>
        <p:spPr bwMode="auto">
          <a:xfrm>
            <a:off x="0" y="0"/>
            <a:ext cx="4579938"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高等学校向け教材の紹介</a:t>
            </a:r>
          </a:p>
        </p:txBody>
      </p:sp>
      <p:graphicFrame>
        <p:nvGraphicFramePr>
          <p:cNvPr id="113705" name="Group 41"/>
          <p:cNvGraphicFramePr>
            <a:graphicFrameLocks noGrp="1"/>
          </p:cNvGraphicFramePr>
          <p:nvPr>
            <p:extLst/>
          </p:nvPr>
        </p:nvGraphicFramePr>
        <p:xfrm>
          <a:off x="179388" y="738188"/>
          <a:ext cx="8785225" cy="5898531"/>
        </p:xfrm>
        <a:graphic>
          <a:graphicData uri="http://schemas.openxmlformats.org/drawingml/2006/table">
            <a:tbl>
              <a:tblPr/>
              <a:tblGrid>
                <a:gridCol w="1439862">
                  <a:extLst>
                    <a:ext uri="{9D8B030D-6E8A-4147-A177-3AD203B41FA5}">
                      <a16:colId xmlns:a16="http://schemas.microsoft.com/office/drawing/2014/main" val="20000"/>
                    </a:ext>
                  </a:extLst>
                </a:gridCol>
                <a:gridCol w="7345363">
                  <a:extLst>
                    <a:ext uri="{9D8B030D-6E8A-4147-A177-3AD203B41FA5}">
                      <a16:colId xmlns:a16="http://schemas.microsoft.com/office/drawing/2014/main" val="20001"/>
                    </a:ext>
                  </a:extLst>
                </a:gridCol>
              </a:tblGrid>
              <a:tr h="396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dirty="0">
                          <a:ln>
                            <a:noFill/>
                          </a:ln>
                          <a:solidFill>
                            <a:schemeClr val="tx1"/>
                          </a:solidFill>
                          <a:effectLst/>
                          <a:latin typeface="Arial" pitchFamily="34" charset="0"/>
                          <a:ea typeface="ＭＳ Ｐゴシック" pitchFamily="50" charset="-128"/>
                        </a:rPr>
                        <a:t>項目</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a:ln>
                            <a:noFill/>
                          </a:ln>
                          <a:solidFill>
                            <a:schemeClr val="tx1"/>
                          </a:solidFill>
                          <a:effectLst/>
                          <a:latin typeface="Arial" pitchFamily="34" charset="0"/>
                          <a:ea typeface="ＭＳ Ｐゴシック" pitchFamily="50" charset="-128"/>
                        </a:rPr>
                        <a:t>コンテンツ番号　　　（</a:t>
                      </a:r>
                      <a:r>
                        <a:rPr kumimoji="1" lang="en-US" altLang="ja-JP" sz="2000" b="0" i="0" u="none" strike="noStrike" cap="none" normalizeH="0" baseline="0">
                          <a:ln>
                            <a:noFill/>
                          </a:ln>
                          <a:solidFill>
                            <a:schemeClr val="tx1"/>
                          </a:solidFill>
                          <a:effectLst/>
                          <a:latin typeface="Arial" pitchFamily="34" charset="0"/>
                          <a:ea typeface="ＭＳ Ｐゴシック" pitchFamily="50" charset="-128"/>
                        </a:rPr>
                        <a:t>※</a:t>
                      </a:r>
                      <a:r>
                        <a:rPr kumimoji="1" lang="ja-JP" altLang="en-US" sz="2000" b="0" i="0" u="none" strike="noStrike" cap="none" normalizeH="0" baseline="0">
                          <a:ln>
                            <a:noFill/>
                          </a:ln>
                          <a:solidFill>
                            <a:schemeClr val="tx1"/>
                          </a:solidFill>
                          <a:effectLst/>
                          <a:latin typeface="Arial" pitchFamily="34" charset="0"/>
                          <a:ea typeface="ＭＳ Ｐゴシック" pitchFamily="50" charset="-128"/>
                        </a:rPr>
                        <a:t>各画像と学習ユニットがリンクしています）</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138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ＭＳ Ｐゴシック" pitchFamily="50" charset="-128"/>
                          <a:ea typeface="ＭＳ Ｐゴシック" pitchFamily="50" charset="-128"/>
                        </a:rPr>
                        <a:t>1.</a:t>
                      </a:r>
                      <a:r>
                        <a:rPr kumimoji="1" lang="ja-JP" altLang="en-US" sz="1800" b="0" i="0" u="none" strike="noStrike" cap="none" normalizeH="0" baseline="0">
                          <a:ln>
                            <a:noFill/>
                          </a:ln>
                          <a:solidFill>
                            <a:schemeClr val="tx1"/>
                          </a:solidFill>
                          <a:effectLst/>
                          <a:latin typeface="ＭＳ Ｐゴシック" pitchFamily="50" charset="-128"/>
                          <a:ea typeface="ＭＳ Ｐゴシック" pitchFamily="50" charset="-128"/>
                        </a:rPr>
                        <a:t>情報社会の倫理</a:t>
                      </a: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ＭＳ Ｐゴシック" pitchFamily="50" charset="-128"/>
                        <a:ea typeface="ＭＳ Ｐゴシック" pitchFamily="50"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a:ln>
                            <a:noFill/>
                          </a:ln>
                          <a:solidFill>
                            <a:schemeClr val="tx1"/>
                          </a:solidFill>
                          <a:effectLst/>
                          <a:latin typeface="ＭＳ Ｐゴシック" pitchFamily="50" charset="-128"/>
                          <a:ea typeface="ＭＳ Ｐゴシック" pitchFamily="50" charset="-128"/>
                          <a:hlinkClick r:id="rId3"/>
                        </a:rPr>
                        <a:t>１３「個人情報は大切なデータ」</a:t>
                      </a:r>
                      <a:endParaRPr kumimoji="1" lang="ja-JP" altLang="en-US" sz="1800" b="1" i="0" u="none" strike="noStrike" cap="none" normalizeH="0" baseline="0" dirty="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a:ln>
                            <a:noFill/>
                          </a:ln>
                          <a:solidFill>
                            <a:schemeClr val="tx1"/>
                          </a:solidFill>
                          <a:effectLst/>
                          <a:latin typeface="ＭＳ Ｐゴシック" pitchFamily="50" charset="-128"/>
                          <a:ea typeface="ＭＳ Ｐゴシック" pitchFamily="50" charset="-128"/>
                          <a:hlinkClick r:id="rId4"/>
                        </a:rPr>
                        <a:t>１６「他人の絵や文章のコピーは要注意」</a:t>
                      </a:r>
                      <a:endParaRPr kumimoji="1" lang="ja-JP" altLang="en-US" sz="1800" b="1" i="0" u="none" strike="noStrike" cap="none" normalizeH="0" baseline="0" dirty="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5</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9</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13</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16</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17</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21</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25</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43</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44</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45</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53</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55</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60</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62</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66</a:t>
                      </a:r>
                      <a:endParaRPr kumimoji="1" lang="ja-JP" altLang="en-US" sz="1800" b="1" i="0" u="none" strike="noStrike" cap="none" normalizeH="0" baseline="0" dirty="0">
                        <a:ln>
                          <a:noFill/>
                        </a:ln>
                        <a:solidFill>
                          <a:schemeClr val="tx1"/>
                        </a:solidFill>
                        <a:effectLst/>
                        <a:latin typeface="ＭＳ Ｐゴシック" pitchFamily="50" charset="-128"/>
                        <a:ea typeface="ＭＳ Ｐゴシック" pitchFamily="50"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33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ＭＳ Ｐゴシック" pitchFamily="50" charset="-128"/>
                          <a:ea typeface="ＭＳ Ｐゴシック" pitchFamily="50" charset="-128"/>
                        </a:rPr>
                        <a:t>2.</a:t>
                      </a:r>
                      <a:r>
                        <a:rPr kumimoji="1" lang="ja-JP" altLang="en-US" sz="1800" b="0" i="0" u="none" strike="noStrike" cap="none" normalizeH="0" baseline="0">
                          <a:ln>
                            <a:noFill/>
                          </a:ln>
                          <a:solidFill>
                            <a:schemeClr val="tx1"/>
                          </a:solidFill>
                          <a:effectLst/>
                          <a:latin typeface="ＭＳ Ｐゴシック" pitchFamily="50" charset="-128"/>
                          <a:ea typeface="ＭＳ Ｐゴシック" pitchFamily="50" charset="-128"/>
                        </a:rPr>
                        <a:t>法の理解と遵守</a:t>
                      </a: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ＭＳ Ｐゴシック" pitchFamily="50" charset="-128"/>
                        <a:ea typeface="ＭＳ Ｐゴシック" pitchFamily="50"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a:ln>
                            <a:noFill/>
                          </a:ln>
                          <a:solidFill>
                            <a:schemeClr val="tx1"/>
                          </a:solidFill>
                          <a:effectLst/>
                          <a:latin typeface="ＭＳ Ｐゴシック" pitchFamily="50" charset="-128"/>
                          <a:ea typeface="ＭＳ Ｐゴシック" pitchFamily="50" charset="-128"/>
                          <a:hlinkClick r:id="rId5"/>
                        </a:rPr>
                        <a:t>１７「ファイル共有ソフトは要注意」</a:t>
                      </a:r>
                      <a:endParaRPr kumimoji="1" lang="ja-JP" altLang="en-US" sz="1800" b="1" i="0" u="none" strike="noStrike" cap="none" normalizeH="0" baseline="0" dirty="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a:ln>
                            <a:noFill/>
                          </a:ln>
                          <a:solidFill>
                            <a:schemeClr val="tx1"/>
                          </a:solidFill>
                          <a:effectLst/>
                          <a:latin typeface="ＭＳ Ｐゴシック" pitchFamily="50" charset="-128"/>
                          <a:ea typeface="ＭＳ Ｐゴシック" pitchFamily="50" charset="-128"/>
                          <a:hlinkClick r:id="rId6"/>
                        </a:rPr>
                        <a:t>１９「マナーモード？それとも電源オフ？」</a:t>
                      </a:r>
                      <a:endParaRPr kumimoji="1" lang="ja-JP" altLang="en-US" sz="1800" b="1" i="0" u="none" strike="noStrike" cap="none" normalizeH="0" baseline="0" dirty="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Ｐゴシック" pitchFamily="50" charset="-128"/>
                          <a:ea typeface="ＭＳ Ｐゴシック" pitchFamily="50" charset="-128"/>
                        </a:rPr>
                        <a:t> </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4</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ja-JP" altLang="en-US" sz="1800" b="1" i="0" u="none" strike="noStrike" cap="none" normalizeH="0" baseline="0" dirty="0">
                          <a:ln>
                            <a:noFill/>
                          </a:ln>
                          <a:solidFill>
                            <a:schemeClr val="tx1"/>
                          </a:solidFill>
                          <a:effectLst/>
                          <a:latin typeface="ＭＳ Ｐゴシック" pitchFamily="50" charset="-128"/>
                          <a:ea typeface="ＭＳ Ｐゴシック" pitchFamily="50" charset="-128"/>
                        </a:rPr>
                        <a:t> </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16</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17</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19</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ja-JP" altLang="en-US" sz="1800" b="1" i="0" u="none" strike="noStrike" cap="none" normalizeH="0" baseline="0" dirty="0">
                          <a:ln>
                            <a:noFill/>
                          </a:ln>
                          <a:solidFill>
                            <a:schemeClr val="tx1"/>
                          </a:solidFill>
                          <a:effectLst/>
                          <a:latin typeface="ＭＳ Ｐゴシック" pitchFamily="50" charset="-128"/>
                          <a:ea typeface="ＭＳ Ｐゴシック" pitchFamily="50" charset="-128"/>
                        </a:rPr>
                        <a:t> </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32</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33</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34</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36</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43</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46</a:t>
                      </a:r>
                      <a:endParaRPr kumimoji="1" lang="ja-JP" altLang="en-US" sz="1800" b="1" i="0" u="none" strike="noStrike" cap="none" normalizeH="0" baseline="0" dirty="0">
                        <a:ln>
                          <a:noFill/>
                        </a:ln>
                        <a:solidFill>
                          <a:schemeClr val="tx1"/>
                        </a:solidFill>
                        <a:effectLst/>
                        <a:latin typeface="ＭＳ Ｐゴシック" pitchFamily="50" charset="-128"/>
                        <a:ea typeface="ＭＳ Ｐゴシック" pitchFamily="50"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890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ＭＳ Ｐゴシック" pitchFamily="50" charset="-128"/>
                          <a:ea typeface="ＭＳ Ｐゴシック" pitchFamily="50" charset="-128"/>
                        </a:rPr>
                        <a:t>3.</a:t>
                      </a:r>
                      <a:r>
                        <a:rPr kumimoji="1" lang="ja-JP" altLang="en-US" sz="1800" b="0" i="0" u="none" strike="noStrike" cap="none" normalizeH="0" baseline="0">
                          <a:ln>
                            <a:noFill/>
                          </a:ln>
                          <a:solidFill>
                            <a:schemeClr val="tx1"/>
                          </a:solidFill>
                          <a:effectLst/>
                          <a:latin typeface="ＭＳ Ｐゴシック" pitchFamily="50" charset="-128"/>
                          <a:ea typeface="ＭＳ Ｐゴシック" pitchFamily="50" charset="-128"/>
                        </a:rPr>
                        <a:t>安全への知恵</a:t>
                      </a: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ＭＳ Ｐゴシック" pitchFamily="50" charset="-128"/>
                        <a:ea typeface="ＭＳ Ｐゴシック" pitchFamily="50"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a:ln>
                            <a:noFill/>
                          </a:ln>
                          <a:solidFill>
                            <a:schemeClr val="tx1"/>
                          </a:solidFill>
                          <a:effectLst/>
                          <a:latin typeface="ＭＳ Ｐゴシック" pitchFamily="50" charset="-128"/>
                          <a:ea typeface="ＭＳ Ｐゴシック" pitchFamily="50" charset="-128"/>
                          <a:hlinkClick r:id="rId7"/>
                        </a:rPr>
                        <a:t>１５「チャットで個人情報は言わない」</a:t>
                      </a:r>
                      <a:endParaRPr kumimoji="1" lang="ja-JP" altLang="en-US" sz="1800" b="1" i="0" u="none" strike="noStrike" cap="none" normalizeH="0" baseline="0" dirty="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a:ln>
                            <a:noFill/>
                          </a:ln>
                          <a:solidFill>
                            <a:schemeClr val="tx1"/>
                          </a:solidFill>
                          <a:effectLst/>
                          <a:latin typeface="Arial" pitchFamily="34" charset="0"/>
                          <a:ea typeface="ＭＳ Ｐゴシック" pitchFamily="50" charset="-128"/>
                          <a:hlinkClick r:id="rId8"/>
                        </a:rPr>
                        <a:t>４１「モデル募集サイトにご用心」</a:t>
                      </a:r>
                      <a:endParaRPr kumimoji="1" lang="ja-JP" altLang="en-US" sz="1800" b="1" i="0" u="none" strike="noStrike" cap="none" normalizeH="0" baseline="0" dirty="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2</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4</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13</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15</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20</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21</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23</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24</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25</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26</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endParaRPr kumimoji="1" lang="ja-JP" altLang="en-US" sz="1800" b="1" i="0" u="none" strike="noStrike" cap="none" normalizeH="0" baseline="0" dirty="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29</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30</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41</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44</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46</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53</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54</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56</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31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ＭＳ Ｐゴシック" pitchFamily="50" charset="-128"/>
                          <a:ea typeface="ＭＳ Ｐゴシック" pitchFamily="50" charset="-128"/>
                        </a:rPr>
                        <a:t>4.</a:t>
                      </a:r>
                      <a:r>
                        <a:rPr kumimoji="1" lang="ja-JP" altLang="en-US" sz="1800" b="0" i="0" u="none" strike="noStrike" cap="none" normalizeH="0" baseline="0">
                          <a:ln>
                            <a:noFill/>
                          </a:ln>
                          <a:solidFill>
                            <a:schemeClr val="tx1"/>
                          </a:solidFill>
                          <a:effectLst/>
                          <a:latin typeface="ＭＳ Ｐゴシック" pitchFamily="50" charset="-128"/>
                          <a:ea typeface="ＭＳ Ｐゴシック" pitchFamily="50" charset="-128"/>
                        </a:rPr>
                        <a:t>情報セキュリティ</a:t>
                      </a: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ＭＳ Ｐゴシック" pitchFamily="50" charset="-128"/>
                        <a:ea typeface="ＭＳ Ｐゴシック" pitchFamily="50"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a:ln>
                            <a:noFill/>
                          </a:ln>
                          <a:solidFill>
                            <a:schemeClr val="tx1"/>
                          </a:solidFill>
                          <a:effectLst/>
                          <a:latin typeface="ＭＳ Ｐゴシック" pitchFamily="50" charset="-128"/>
                          <a:ea typeface="ＭＳ Ｐゴシック" pitchFamily="50" charset="-128"/>
                          <a:hlinkClick r:id="rId9"/>
                        </a:rPr>
                        <a:t>３０ </a:t>
                      </a:r>
                      <a:r>
                        <a:rPr kumimoji="1" lang="ja-JP" altLang="en-US" sz="1800" b="1" i="0" u="none" strike="noStrike" cap="none" normalizeH="0" baseline="0" dirty="0">
                          <a:ln>
                            <a:noFill/>
                          </a:ln>
                          <a:solidFill>
                            <a:schemeClr val="tx1"/>
                          </a:solidFill>
                          <a:effectLst/>
                          <a:latin typeface="Arial" pitchFamily="34" charset="0"/>
                          <a:ea typeface="ＭＳ Ｐゴシック" pitchFamily="50" charset="-128"/>
                          <a:hlinkClick r:id="rId9"/>
                        </a:rPr>
                        <a:t>「フィッシングサイトにつられるな」</a:t>
                      </a:r>
                      <a:endParaRPr kumimoji="1" lang="ja-JP" altLang="en-US" sz="1800" b="1" i="0" u="none" strike="noStrike" cap="none" normalizeH="0" baseline="0" dirty="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800" b="1" i="0" u="none" strike="noStrike" cap="none" normalizeH="0" baseline="0" dirty="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chemeClr val="tx1"/>
                          </a:solidFill>
                          <a:effectLst/>
                          <a:latin typeface="Arial" pitchFamily="34" charset="0"/>
                          <a:ea typeface="ＭＳ Ｐゴシック" pitchFamily="50" charset="-128"/>
                        </a:rPr>
                        <a:t>30</a:t>
                      </a:r>
                      <a:r>
                        <a:rPr kumimoji="1" lang="ja-JP" altLang="en-US" sz="1800" b="1"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1" i="0" u="none" strike="noStrike" cap="none" normalizeH="0" baseline="0" dirty="0">
                          <a:ln>
                            <a:noFill/>
                          </a:ln>
                          <a:solidFill>
                            <a:schemeClr val="tx1"/>
                          </a:solidFill>
                          <a:effectLst/>
                          <a:latin typeface="Arial" pitchFamily="34" charset="0"/>
                          <a:ea typeface="ＭＳ Ｐゴシック" pitchFamily="50" charset="-128"/>
                        </a:rPr>
                        <a:t>52</a:t>
                      </a:r>
                      <a:r>
                        <a:rPr kumimoji="1" lang="ja-JP" altLang="en-US" sz="1800" b="1"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1" i="0" u="none" strike="noStrike" cap="none" normalizeH="0" baseline="0" dirty="0">
                          <a:ln>
                            <a:noFill/>
                          </a:ln>
                          <a:solidFill>
                            <a:schemeClr val="tx1"/>
                          </a:solidFill>
                          <a:effectLst/>
                          <a:latin typeface="Arial" pitchFamily="34" charset="0"/>
                          <a:ea typeface="ＭＳ Ｐゴシック" pitchFamily="50" charset="-128"/>
                        </a:rPr>
                        <a:t>59</a:t>
                      </a:r>
                      <a:r>
                        <a:rPr kumimoji="1" lang="ja-JP" altLang="en-US" sz="1800" b="1"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1" i="0" u="none" strike="noStrike" cap="none" normalizeH="0" baseline="0" dirty="0">
                          <a:ln>
                            <a:noFill/>
                          </a:ln>
                          <a:solidFill>
                            <a:schemeClr val="tx1"/>
                          </a:solidFill>
                          <a:effectLst/>
                          <a:latin typeface="Arial" pitchFamily="34" charset="0"/>
                          <a:ea typeface="ＭＳ Ｐゴシック" pitchFamily="50" charset="-128"/>
                        </a:rPr>
                        <a:t>61</a:t>
                      </a:r>
                      <a:r>
                        <a:rPr kumimoji="1" lang="ja-JP" altLang="en-US" sz="1800" b="1"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1" i="0" u="none" strike="noStrike" cap="none" normalizeH="0" baseline="0" dirty="0">
                          <a:ln>
                            <a:noFill/>
                          </a:ln>
                          <a:solidFill>
                            <a:schemeClr val="tx1"/>
                          </a:solidFill>
                          <a:effectLst/>
                          <a:latin typeface="Arial" pitchFamily="34" charset="0"/>
                          <a:ea typeface="ＭＳ Ｐゴシック" pitchFamily="50" charset="-128"/>
                        </a:rPr>
                        <a:t>63</a:t>
                      </a:r>
                      <a:r>
                        <a:rPr kumimoji="1" lang="ja-JP" altLang="en-US" sz="1800" b="1"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1" i="0" u="none" strike="noStrike" cap="none" normalizeH="0" baseline="0" dirty="0">
                          <a:ln>
                            <a:noFill/>
                          </a:ln>
                          <a:solidFill>
                            <a:schemeClr val="tx1"/>
                          </a:solidFill>
                          <a:effectLst/>
                          <a:latin typeface="Arial" pitchFamily="34" charset="0"/>
                          <a:ea typeface="ＭＳ Ｐゴシック" pitchFamily="50" charset="-128"/>
                        </a:rPr>
                        <a:t>64.65</a:t>
                      </a:r>
                      <a:r>
                        <a:rPr kumimoji="1" lang="ja-JP" altLang="en-US" sz="1800" b="1" i="0" u="none" strike="noStrike" cap="none" normalizeH="0" baseline="0" dirty="0" err="1">
                          <a:ln>
                            <a:noFill/>
                          </a:ln>
                          <a:solidFill>
                            <a:schemeClr val="tx1"/>
                          </a:solidFill>
                          <a:effectLst/>
                          <a:latin typeface="Arial" pitchFamily="34" charset="0"/>
                          <a:ea typeface="ＭＳ Ｐゴシック" pitchFamily="50" charset="-128"/>
                        </a:rPr>
                        <a:t>、</a:t>
                      </a:r>
                      <a:r>
                        <a:rPr kumimoji="1" lang="en-US" altLang="ja-JP" sz="1800" b="1" i="0" u="none" strike="noStrike" cap="none" normalizeH="0" baseline="0" dirty="0">
                          <a:ln>
                            <a:noFill/>
                          </a:ln>
                          <a:solidFill>
                            <a:schemeClr val="tx1"/>
                          </a:solidFill>
                          <a:effectLst/>
                          <a:latin typeface="Arial" pitchFamily="34" charset="0"/>
                          <a:ea typeface="ＭＳ Ｐゴシック" pitchFamily="50" charset="-128"/>
                        </a:rPr>
                        <a:t>67</a:t>
                      </a:r>
                      <a:endParaRPr kumimoji="1" lang="ja-JP" altLang="en-US" sz="1800" b="1" i="0" u="none" strike="noStrike" cap="none" normalizeH="0" baseline="0" dirty="0">
                        <a:ln>
                          <a:noFill/>
                        </a:ln>
                        <a:solidFill>
                          <a:schemeClr val="tx1"/>
                        </a:solidFill>
                        <a:effectLst/>
                        <a:latin typeface="Arial" pitchFamily="34" charset="0"/>
                        <a:ea typeface="ＭＳ Ｐゴシック" pitchFamily="50"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33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ＭＳ Ｐゴシック" pitchFamily="50" charset="-128"/>
                          <a:ea typeface="ＭＳ Ｐゴシック" pitchFamily="50" charset="-128"/>
                        </a:rPr>
                        <a:t>5.</a:t>
                      </a:r>
                      <a:r>
                        <a:rPr kumimoji="1" lang="ja-JP" altLang="en-US" sz="1800" b="0" i="0" u="none" strike="noStrike" cap="none" normalizeH="0" baseline="0">
                          <a:ln>
                            <a:noFill/>
                          </a:ln>
                          <a:solidFill>
                            <a:schemeClr val="tx1"/>
                          </a:solidFill>
                          <a:effectLst/>
                          <a:latin typeface="ＭＳ Ｐゴシック" pitchFamily="50" charset="-128"/>
                          <a:ea typeface="ＭＳ Ｐゴシック" pitchFamily="50" charset="-128"/>
                        </a:rPr>
                        <a:t>公共的なネットワーク社会の構築</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Ｐゴシック" pitchFamily="50" charset="-128"/>
                          <a:ea typeface="ＭＳ Ｐゴシック" pitchFamily="50" charset="-128"/>
                        </a:rPr>
                        <a:t>　</a:t>
                      </a:r>
                      <a:r>
                        <a:rPr kumimoji="1" lang="ja-JP" altLang="en-US" sz="1800" b="1" i="0" u="none" strike="noStrike" cap="none" normalizeH="0" baseline="0" dirty="0">
                          <a:ln>
                            <a:noFill/>
                          </a:ln>
                          <a:solidFill>
                            <a:schemeClr val="tx1"/>
                          </a:solidFill>
                          <a:effectLst/>
                          <a:latin typeface="ＭＳ Ｐゴシック" pitchFamily="50" charset="-128"/>
                          <a:ea typeface="ＭＳ Ｐゴシック" pitchFamily="50" charset="-128"/>
                          <a:hlinkClick r:id="rId10"/>
                        </a:rPr>
                        <a:t>５ </a:t>
                      </a:r>
                      <a:r>
                        <a:rPr kumimoji="1" lang="ja-JP" altLang="en-US" sz="1800" b="1" i="0" u="none" strike="noStrike" cap="none" normalizeH="0" baseline="0" dirty="0">
                          <a:ln>
                            <a:noFill/>
                          </a:ln>
                          <a:solidFill>
                            <a:schemeClr val="tx1"/>
                          </a:solidFill>
                          <a:effectLst/>
                          <a:latin typeface="Arial" pitchFamily="34" charset="0"/>
                          <a:ea typeface="ＭＳ Ｐゴシック" pitchFamily="50" charset="-128"/>
                          <a:hlinkClick r:id="rId10"/>
                        </a:rPr>
                        <a:t>「ブログの有効活用」</a:t>
                      </a:r>
                      <a:r>
                        <a:rPr kumimoji="1" lang="ja-JP" altLang="en-US" sz="1800" b="0" i="0" u="none" strike="noStrike" cap="none" normalizeH="0" baseline="0" dirty="0">
                          <a:ln>
                            <a:noFill/>
                          </a:ln>
                          <a:solidFill>
                            <a:schemeClr val="tx1"/>
                          </a:solidFill>
                          <a:effectLst/>
                          <a:latin typeface="ＭＳ Ｐゴシック" pitchFamily="50" charset="-128"/>
                          <a:ea typeface="ＭＳ Ｐゴシック" pitchFamily="50" charset="-128"/>
                          <a:hlinkClick r:id="rId10"/>
                        </a:rPr>
                        <a:t> </a:t>
                      </a:r>
                      <a:endParaRPr kumimoji="1" lang="ja-JP" altLang="en-US" sz="1800" b="0" i="0" u="none" strike="noStrike" cap="none" normalizeH="0" baseline="0" dirty="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a:ln>
                            <a:noFill/>
                          </a:ln>
                          <a:solidFill>
                            <a:schemeClr val="tx1"/>
                          </a:solidFill>
                          <a:effectLst/>
                          <a:latin typeface="ＭＳ Ｐゴシック" pitchFamily="50" charset="-128"/>
                          <a:ea typeface="ＭＳ Ｐゴシック" pitchFamily="50" charset="-128"/>
                          <a:hlinkClick r:id="rId11"/>
                        </a:rPr>
                        <a:t>４６「ネットで稼ぐ→落とし穴に注意」</a:t>
                      </a:r>
                      <a:endPar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5</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46</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53</a:t>
                      </a:r>
                      <a:r>
                        <a:rPr kumimoji="1" lang="ja-JP" altLang="en-US" sz="1800" b="1" i="0" u="none" strike="noStrike" cap="none" normalizeH="0" baseline="0" dirty="0" err="1">
                          <a:ln>
                            <a:noFill/>
                          </a:ln>
                          <a:solidFill>
                            <a:schemeClr val="tx1"/>
                          </a:solidFill>
                          <a:effectLst/>
                          <a:latin typeface="ＭＳ Ｐゴシック" pitchFamily="50" charset="-128"/>
                          <a:ea typeface="ＭＳ Ｐゴシック" pitchFamily="50" charset="-128"/>
                        </a:rPr>
                        <a:t>、</a:t>
                      </a:r>
                      <a:r>
                        <a:rPr kumimoji="1" lang="en-US" altLang="ja-JP" sz="1800" b="1" i="0" u="none" strike="noStrike" cap="none" normalizeH="0" baseline="0" dirty="0">
                          <a:ln>
                            <a:noFill/>
                          </a:ln>
                          <a:solidFill>
                            <a:schemeClr val="tx1"/>
                          </a:solidFill>
                          <a:effectLst/>
                          <a:latin typeface="ＭＳ Ｐゴシック" pitchFamily="50" charset="-128"/>
                          <a:ea typeface="ＭＳ Ｐゴシック" pitchFamily="50" charset="-128"/>
                        </a:rPr>
                        <a:t>57</a:t>
                      </a:r>
                      <a:endParaRPr kumimoji="1" lang="ja-JP" altLang="en-US" sz="1800" b="1" i="0" u="none" strike="noStrike" cap="none" normalizeH="0" baseline="0" dirty="0">
                        <a:ln>
                          <a:noFill/>
                        </a:ln>
                        <a:solidFill>
                          <a:schemeClr val="tx1"/>
                        </a:solidFill>
                        <a:effectLst/>
                        <a:latin typeface="ＭＳ Ｐゴシック" pitchFamily="50" charset="-128"/>
                        <a:ea typeface="ＭＳ Ｐゴシック" pitchFamily="50"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pic>
        <p:nvPicPr>
          <p:cNvPr id="113691" name="Picture 39" descr="No.13画面サンプル">
            <a:hlinkClick r:id="rId3"/>
          </p:cNvPr>
          <p:cNvPicPr>
            <a:picLocks noChangeAspect="1" noChangeArrowheads="1"/>
          </p:cNvPicPr>
          <p:nvPr/>
        </p:nvPicPr>
        <p:blipFill>
          <a:blip r:embed="rId12" cstate="print"/>
          <a:srcRect/>
          <a:stretch>
            <a:fillRect/>
          </a:stretch>
        </p:blipFill>
        <p:spPr bwMode="auto">
          <a:xfrm>
            <a:off x="5940425" y="1196975"/>
            <a:ext cx="1476375" cy="895350"/>
          </a:xfrm>
          <a:prstGeom prst="rect">
            <a:avLst/>
          </a:prstGeom>
          <a:noFill/>
          <a:ln w="9525">
            <a:noFill/>
            <a:miter lim="800000"/>
            <a:headEnd/>
            <a:tailEnd/>
          </a:ln>
        </p:spPr>
      </p:pic>
      <p:pic>
        <p:nvPicPr>
          <p:cNvPr id="113692" name="Picture 41" descr="No.16画面サンプル">
            <a:hlinkClick r:id="rId4"/>
          </p:cNvPr>
          <p:cNvPicPr>
            <a:picLocks noChangeAspect="1" noChangeArrowheads="1"/>
          </p:cNvPicPr>
          <p:nvPr/>
        </p:nvPicPr>
        <p:blipFill>
          <a:blip r:embed="rId13" cstate="print"/>
          <a:srcRect/>
          <a:stretch>
            <a:fillRect/>
          </a:stretch>
        </p:blipFill>
        <p:spPr bwMode="auto">
          <a:xfrm>
            <a:off x="7451725" y="1196975"/>
            <a:ext cx="1476375" cy="895350"/>
          </a:xfrm>
          <a:prstGeom prst="rect">
            <a:avLst/>
          </a:prstGeom>
          <a:noFill/>
          <a:ln w="9525">
            <a:noFill/>
            <a:miter lim="800000"/>
            <a:headEnd/>
            <a:tailEnd/>
          </a:ln>
        </p:spPr>
      </p:pic>
      <p:pic>
        <p:nvPicPr>
          <p:cNvPr id="113693" name="Picture 46" descr="No.17画面サンプル">
            <a:hlinkClick r:id="rId5"/>
          </p:cNvPr>
          <p:cNvPicPr>
            <a:picLocks noChangeAspect="1" noChangeArrowheads="1"/>
          </p:cNvPicPr>
          <p:nvPr/>
        </p:nvPicPr>
        <p:blipFill>
          <a:blip r:embed="rId14" cstate="print"/>
          <a:srcRect/>
          <a:stretch>
            <a:fillRect/>
          </a:stretch>
        </p:blipFill>
        <p:spPr bwMode="auto">
          <a:xfrm>
            <a:off x="5940425" y="2278063"/>
            <a:ext cx="1476375" cy="895350"/>
          </a:xfrm>
          <a:prstGeom prst="rect">
            <a:avLst/>
          </a:prstGeom>
          <a:noFill/>
          <a:ln w="9525">
            <a:noFill/>
            <a:miter lim="800000"/>
            <a:headEnd/>
            <a:tailEnd/>
          </a:ln>
        </p:spPr>
      </p:pic>
      <p:pic>
        <p:nvPicPr>
          <p:cNvPr id="113694" name="Picture 51" descr="No.19画面サンプル">
            <a:hlinkClick r:id="rId6"/>
          </p:cNvPr>
          <p:cNvPicPr>
            <a:picLocks noChangeAspect="1" noChangeArrowheads="1"/>
          </p:cNvPicPr>
          <p:nvPr/>
        </p:nvPicPr>
        <p:blipFill>
          <a:blip r:embed="rId15" cstate="print"/>
          <a:srcRect/>
          <a:stretch>
            <a:fillRect/>
          </a:stretch>
        </p:blipFill>
        <p:spPr bwMode="auto">
          <a:xfrm>
            <a:off x="7451725" y="2278063"/>
            <a:ext cx="1476375" cy="895350"/>
          </a:xfrm>
          <a:prstGeom prst="rect">
            <a:avLst/>
          </a:prstGeom>
          <a:noFill/>
          <a:ln w="9525">
            <a:noFill/>
            <a:miter lim="800000"/>
            <a:headEnd/>
            <a:tailEnd/>
          </a:ln>
        </p:spPr>
      </p:pic>
      <p:pic>
        <p:nvPicPr>
          <p:cNvPr id="113695" name="Picture 56" descr="No.15画面サンプル">
            <a:hlinkClick r:id="rId7"/>
          </p:cNvPr>
          <p:cNvPicPr>
            <a:picLocks noChangeAspect="1" noChangeArrowheads="1"/>
          </p:cNvPicPr>
          <p:nvPr/>
        </p:nvPicPr>
        <p:blipFill>
          <a:blip r:embed="rId16" cstate="print"/>
          <a:srcRect/>
          <a:stretch>
            <a:fillRect/>
          </a:stretch>
        </p:blipFill>
        <p:spPr bwMode="auto">
          <a:xfrm>
            <a:off x="5940425" y="3286125"/>
            <a:ext cx="1476375" cy="895350"/>
          </a:xfrm>
          <a:prstGeom prst="rect">
            <a:avLst/>
          </a:prstGeom>
          <a:noFill/>
          <a:ln w="9525">
            <a:noFill/>
            <a:miter lim="800000"/>
            <a:headEnd/>
            <a:tailEnd/>
          </a:ln>
        </p:spPr>
      </p:pic>
      <p:pic>
        <p:nvPicPr>
          <p:cNvPr id="113696" name="Picture 60" descr="No.30画面サンプル">
            <a:hlinkClick r:id="rId9"/>
          </p:cNvPr>
          <p:cNvPicPr>
            <a:picLocks noChangeAspect="1" noChangeArrowheads="1"/>
          </p:cNvPicPr>
          <p:nvPr/>
        </p:nvPicPr>
        <p:blipFill>
          <a:blip r:embed="rId17" cstate="print"/>
          <a:srcRect/>
          <a:stretch>
            <a:fillRect/>
          </a:stretch>
        </p:blipFill>
        <p:spPr bwMode="auto">
          <a:xfrm>
            <a:off x="7451725" y="4510088"/>
            <a:ext cx="1476375" cy="895350"/>
          </a:xfrm>
          <a:prstGeom prst="rect">
            <a:avLst/>
          </a:prstGeom>
          <a:noFill/>
          <a:ln w="9525">
            <a:noFill/>
            <a:miter lim="800000"/>
            <a:headEnd/>
            <a:tailEnd/>
          </a:ln>
        </p:spPr>
      </p:pic>
      <p:pic>
        <p:nvPicPr>
          <p:cNvPr id="113697" name="Picture 62" descr="No.5画面サンプル">
            <a:hlinkClick r:id="rId10"/>
          </p:cNvPr>
          <p:cNvPicPr>
            <a:picLocks noChangeAspect="1" noChangeArrowheads="1"/>
          </p:cNvPicPr>
          <p:nvPr/>
        </p:nvPicPr>
        <p:blipFill>
          <a:blip r:embed="rId18" cstate="print"/>
          <a:srcRect/>
          <a:stretch>
            <a:fillRect/>
          </a:stretch>
        </p:blipFill>
        <p:spPr bwMode="auto">
          <a:xfrm>
            <a:off x="5940425" y="5518150"/>
            <a:ext cx="1476375" cy="895350"/>
          </a:xfrm>
          <a:prstGeom prst="rect">
            <a:avLst/>
          </a:prstGeom>
          <a:noFill/>
          <a:ln w="9525">
            <a:noFill/>
            <a:miter lim="800000"/>
            <a:headEnd/>
            <a:tailEnd/>
          </a:ln>
        </p:spPr>
      </p:pic>
      <p:pic>
        <p:nvPicPr>
          <p:cNvPr id="113698" name="Picture 64" descr="No.46画面サンプル">
            <a:hlinkClick r:id="rId11"/>
          </p:cNvPr>
          <p:cNvPicPr>
            <a:picLocks noChangeAspect="1" noChangeArrowheads="1"/>
          </p:cNvPicPr>
          <p:nvPr/>
        </p:nvPicPr>
        <p:blipFill>
          <a:blip r:embed="rId19" cstate="print"/>
          <a:srcRect/>
          <a:stretch>
            <a:fillRect/>
          </a:stretch>
        </p:blipFill>
        <p:spPr bwMode="auto">
          <a:xfrm>
            <a:off x="7451725" y="5518150"/>
            <a:ext cx="1476375" cy="895350"/>
          </a:xfrm>
          <a:prstGeom prst="rect">
            <a:avLst/>
          </a:prstGeom>
          <a:noFill/>
          <a:ln w="9525">
            <a:noFill/>
            <a:miter lim="800000"/>
            <a:headEnd/>
            <a:tailEnd/>
          </a:ln>
        </p:spPr>
      </p:pic>
      <p:pic>
        <p:nvPicPr>
          <p:cNvPr id="113700" name="Picture 69" descr="No.41画面サンプル">
            <a:hlinkClick r:id="rId8"/>
          </p:cNvPr>
          <p:cNvPicPr>
            <a:picLocks noChangeAspect="1" noChangeArrowheads="1"/>
          </p:cNvPicPr>
          <p:nvPr/>
        </p:nvPicPr>
        <p:blipFill>
          <a:blip r:embed="rId20" cstate="print"/>
          <a:srcRect/>
          <a:stretch>
            <a:fillRect/>
          </a:stretch>
        </p:blipFill>
        <p:spPr bwMode="auto">
          <a:xfrm>
            <a:off x="7451725" y="3286125"/>
            <a:ext cx="1476375" cy="895350"/>
          </a:xfrm>
          <a:prstGeom prst="rect">
            <a:avLst/>
          </a:prstGeom>
          <a:noFill/>
          <a:ln w="9525">
            <a:noFill/>
            <a:miter lim="800000"/>
            <a:headEnd/>
            <a:tailEnd/>
          </a:ln>
        </p:spPr>
      </p:pic>
      <p:sp>
        <p:nvSpPr>
          <p:cNvPr id="2" name="スライド番号プレースホルダー 1">
            <a:extLst>
              <a:ext uri="{FF2B5EF4-FFF2-40B4-BE49-F238E27FC236}">
                <a16:creationId xmlns:a16="http://schemas.microsoft.com/office/drawing/2014/main" id="{E0437BB8-CD27-49EC-8C35-357E9BEAD31A}"/>
              </a:ext>
            </a:extLst>
          </p:cNvPr>
          <p:cNvSpPr>
            <a:spLocks noGrp="1"/>
          </p:cNvSpPr>
          <p:nvPr>
            <p:ph type="sldNum" sz="quarter" idx="12"/>
          </p:nvPr>
        </p:nvSpPr>
        <p:spPr/>
        <p:txBody>
          <a:bodyPr/>
          <a:lstStyle/>
          <a:p>
            <a:pPr>
              <a:defRPr/>
            </a:pPr>
            <a:fld id="{85CE7282-466C-4EF5-8484-56BFF1606FB2}" type="slidenum">
              <a:rPr lang="en-US" altLang="ja-JP" smtClean="0"/>
              <a:pPr>
                <a:defRPr/>
              </a:pPr>
              <a:t>79</a:t>
            </a:fld>
            <a:endParaRPr lang="en-US" altLang="ja-JP"/>
          </a:p>
        </p:txBody>
      </p:sp>
    </p:spTree>
    <p:extLst>
      <p:ext uri="{BB962C8B-B14F-4D97-AF65-F5344CB8AC3E}">
        <p14:creationId xmlns:p14="http://schemas.microsoft.com/office/powerpoint/2010/main" val="1779862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コンテンツ プレースホルダ 2"/>
          <p:cNvSpPr>
            <a:spLocks noGrp="1"/>
          </p:cNvSpPr>
          <p:nvPr>
            <p:ph idx="1"/>
          </p:nvPr>
        </p:nvSpPr>
        <p:spPr>
          <a:xfrm>
            <a:off x="119381" y="1740497"/>
            <a:ext cx="4899240" cy="3056744"/>
          </a:xfrm>
        </p:spPr>
        <p:txBody>
          <a:bodyPr>
            <a:normAutofit/>
          </a:bodyPr>
          <a:lstStyle/>
          <a:p>
            <a:pPr marL="177800" indent="-177800">
              <a:defRPr/>
            </a:pPr>
            <a:r>
              <a:rPr lang="ja-JP" altLang="en-US" sz="2800" b="0" dirty="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rPr>
              <a:t>インストール時に許可を出すとアプリが好き放題できる</a:t>
            </a:r>
            <a:endParaRPr lang="en-US" altLang="ja-JP" sz="2800" b="0" dirty="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nvGrpSpPr>
          <p:cNvPr id="6" name="グループ化 5"/>
          <p:cNvGrpSpPr/>
          <p:nvPr/>
        </p:nvGrpSpPr>
        <p:grpSpPr>
          <a:xfrm>
            <a:off x="5038725" y="1334975"/>
            <a:ext cx="3742031" cy="4656249"/>
            <a:chOff x="2593344" y="1292949"/>
            <a:chExt cx="4061220" cy="5122408"/>
          </a:xfrm>
        </p:grpSpPr>
        <p:sp>
          <p:nvSpPr>
            <p:cNvPr id="3" name="正方形/長方形 2"/>
            <p:cNvSpPr/>
            <p:nvPr/>
          </p:nvSpPr>
          <p:spPr>
            <a:xfrm>
              <a:off x="2593344" y="1777525"/>
              <a:ext cx="3965249" cy="41532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2" name="テキスト ボックス 1"/>
            <p:cNvSpPr txBox="1"/>
            <p:nvPr/>
          </p:nvSpPr>
          <p:spPr>
            <a:xfrm>
              <a:off x="2668481" y="1868994"/>
              <a:ext cx="3986083" cy="389377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このアプリケーションをインストール</a:t>
              </a:r>
              <a:endParaRPr kumimoji="1" lang="en-US" altLang="ja-JP" sz="16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しますか？</a:t>
              </a:r>
              <a:endParaRPr kumimoji="1" lang="en-US" altLang="ja-JP" sz="16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このアプリが下記にアクセスするのを</a:t>
              </a:r>
              <a:endParaRPr kumimoji="1" lang="en-US" altLang="ja-JP" sz="16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許可する：</a:t>
              </a:r>
              <a:endParaRPr kumimoji="1" lang="en-US" altLang="ja-JP" sz="16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ネットワーク通信</a:t>
              </a:r>
              <a:endParaRPr kumimoji="1" lang="en-US" altLang="ja-JP" sz="16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完全インターネットアクセス</a:t>
              </a:r>
              <a:endParaRPr kumimoji="1" lang="en-US" altLang="ja-JP" sz="16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あなたの個人情報</a:t>
              </a:r>
              <a:endParaRPr kumimoji="1" lang="en-US" altLang="ja-JP" sz="16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ブックマーク，連絡先</a:t>
              </a:r>
              <a:endParaRPr kumimoji="1" lang="en-US" altLang="ja-JP" sz="16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電話発信</a:t>
              </a:r>
              <a:endParaRPr kumimoji="1" lang="en-US" altLang="ja-JP" sz="16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電話の状態を読み取る</a:t>
              </a:r>
              <a:endParaRPr kumimoji="1" lang="en-US" altLang="ja-JP" sz="16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2593344" y="5930781"/>
              <a:ext cx="3965249" cy="484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0" name="正方形/長方形 9"/>
            <p:cNvSpPr/>
            <p:nvPr/>
          </p:nvSpPr>
          <p:spPr>
            <a:xfrm>
              <a:off x="2593344" y="1292949"/>
              <a:ext cx="3965249" cy="484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 name="角丸四角形 3"/>
            <p:cNvSpPr/>
            <p:nvPr/>
          </p:nvSpPr>
          <p:spPr>
            <a:xfrm>
              <a:off x="2828658" y="5969237"/>
              <a:ext cx="1555334" cy="390572"/>
            </a:xfrm>
            <a:prstGeom prst="roundRect">
              <a:avLst/>
            </a:prstGeom>
            <a:solidFill>
              <a:schemeClr val="bg1">
                <a:lumMod val="75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インストール</a:t>
              </a:r>
            </a:p>
          </p:txBody>
        </p:sp>
        <p:sp>
          <p:nvSpPr>
            <p:cNvPr id="12" name="角丸四角形 11"/>
            <p:cNvSpPr/>
            <p:nvPr/>
          </p:nvSpPr>
          <p:spPr>
            <a:xfrm>
              <a:off x="4760008" y="5969237"/>
              <a:ext cx="1555334" cy="390572"/>
            </a:xfrm>
            <a:prstGeom prst="roundRect">
              <a:avLst/>
            </a:prstGeom>
            <a:solidFill>
              <a:schemeClr val="bg1">
                <a:lumMod val="75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キャンセル</a:t>
              </a:r>
            </a:p>
          </p:txBody>
        </p:sp>
      </p:grpSp>
      <p:sp>
        <p:nvSpPr>
          <p:cNvPr id="11" name="テキスト ボックス 10"/>
          <p:cNvSpPr txBox="1"/>
          <p:nvPr/>
        </p:nvSpPr>
        <p:spPr>
          <a:xfrm>
            <a:off x="119381" y="-39425"/>
            <a:ext cx="5740674" cy="76944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400">
                <a:solidFill>
                  <a:schemeClr val="tx2"/>
                </a:solidFill>
                <a:latin typeface="+mj-lt"/>
                <a:ea typeface="+mj-ea"/>
                <a:cs typeface="+mj-cs"/>
              </a:defRPr>
            </a:lvl1pPr>
            <a:lvl2pPr algn="ctr" eaLnBrk="0" fontAlgn="base" hangingPunct="0">
              <a:spcBef>
                <a:spcPct val="0"/>
              </a:spcBef>
              <a:spcAft>
                <a:spcPct val="0"/>
              </a:spcAft>
              <a:defRPr sz="4400">
                <a:solidFill>
                  <a:schemeClr val="tx2"/>
                </a:solidFill>
                <a:latin typeface="Arial" charset="0"/>
                <a:ea typeface="ＭＳ Ｐゴシック" charset="-128"/>
              </a:defRPr>
            </a:lvl2pPr>
            <a:lvl3pPr algn="ctr" eaLnBrk="0" fontAlgn="base" hangingPunct="0">
              <a:spcBef>
                <a:spcPct val="0"/>
              </a:spcBef>
              <a:spcAft>
                <a:spcPct val="0"/>
              </a:spcAft>
              <a:defRPr sz="4400">
                <a:solidFill>
                  <a:schemeClr val="tx2"/>
                </a:solidFill>
                <a:latin typeface="Arial" charset="0"/>
                <a:ea typeface="ＭＳ Ｐゴシック" charset="-128"/>
              </a:defRPr>
            </a:lvl3pPr>
            <a:lvl4pPr algn="ctr" eaLnBrk="0" fontAlgn="base" hangingPunct="0">
              <a:spcBef>
                <a:spcPct val="0"/>
              </a:spcBef>
              <a:spcAft>
                <a:spcPct val="0"/>
              </a:spcAft>
              <a:defRPr sz="4400">
                <a:solidFill>
                  <a:schemeClr val="tx2"/>
                </a:solidFill>
                <a:latin typeface="Arial" charset="0"/>
                <a:ea typeface="ＭＳ Ｐゴシック" charset="-128"/>
              </a:defRPr>
            </a:lvl4pPr>
            <a:lvl5pPr algn="ctr" eaLnBrk="0" fontAlgn="base" hangingPunct="0">
              <a:spcBef>
                <a:spcPct val="0"/>
              </a:spcBef>
              <a:spcAft>
                <a:spcPct val="0"/>
              </a:spcAft>
              <a:defRPr sz="4400">
                <a:solidFill>
                  <a:schemeClr val="tx2"/>
                </a:solidFill>
                <a:latin typeface="Arial" charset="0"/>
                <a:ea typeface="ＭＳ Ｐゴシック" charset="-128"/>
              </a:defRPr>
            </a:lvl5pPr>
            <a:lvl6pPr marL="457200" algn="ctr" fontAlgn="base">
              <a:spcBef>
                <a:spcPct val="0"/>
              </a:spcBef>
              <a:spcAft>
                <a:spcPct val="0"/>
              </a:spcAft>
              <a:defRPr sz="4400">
                <a:solidFill>
                  <a:schemeClr val="tx2"/>
                </a:solidFill>
                <a:latin typeface="Arial" charset="0"/>
                <a:ea typeface="ＭＳ Ｐゴシック" charset="-128"/>
              </a:defRPr>
            </a:lvl6pPr>
            <a:lvl7pPr marL="914400" algn="ctr" fontAlgn="base">
              <a:spcBef>
                <a:spcPct val="0"/>
              </a:spcBef>
              <a:spcAft>
                <a:spcPct val="0"/>
              </a:spcAft>
              <a:defRPr sz="4400">
                <a:solidFill>
                  <a:schemeClr val="tx2"/>
                </a:solidFill>
                <a:latin typeface="Arial" charset="0"/>
                <a:ea typeface="ＭＳ Ｐゴシック" charset="-128"/>
              </a:defRPr>
            </a:lvl7pPr>
            <a:lvl8pPr marL="1371600" algn="ctr" fontAlgn="base">
              <a:spcBef>
                <a:spcPct val="0"/>
              </a:spcBef>
              <a:spcAft>
                <a:spcPct val="0"/>
              </a:spcAft>
              <a:defRPr sz="4400">
                <a:solidFill>
                  <a:schemeClr val="tx2"/>
                </a:solidFill>
                <a:latin typeface="Arial" charset="0"/>
                <a:ea typeface="ＭＳ Ｐゴシック" charset="-128"/>
              </a:defRPr>
            </a:lvl8pPr>
            <a:lvl9pPr marL="1828800" algn="ctr" fontAlgn="base">
              <a:spcBef>
                <a:spcPct val="0"/>
              </a:spcBef>
              <a:spcAft>
                <a:spcPct val="0"/>
              </a:spcAft>
              <a:defRPr sz="44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4400" b="0" i="0" u="none" strike="noStrike" kern="1200" cap="none" spc="0" normalizeH="0" baseline="0" noProof="0" dirty="0">
                <a:ln>
                  <a:noFill/>
                </a:ln>
                <a:solidFill>
                  <a:srgbClr val="1F497D"/>
                </a:solidFill>
                <a:effectLst/>
                <a:uLnTx/>
                <a:uFillTx/>
                <a:latin typeface="Arial"/>
                <a:ea typeface="ＭＳ Ｐゴシック"/>
                <a:cs typeface="+mj-cs"/>
              </a:rPr>
              <a:t>「同意」してしまっている</a:t>
            </a:r>
          </a:p>
        </p:txBody>
      </p:sp>
      <p:sp>
        <p:nvSpPr>
          <p:cNvPr id="5" name="スライド番号プレースホルダー 4">
            <a:extLst>
              <a:ext uri="{FF2B5EF4-FFF2-40B4-BE49-F238E27FC236}">
                <a16:creationId xmlns:a16="http://schemas.microsoft.com/office/drawing/2014/main" id="{320DB69F-11C3-4110-8D66-E7C5EC924AB0}"/>
              </a:ext>
            </a:extLst>
          </p:cNvPr>
          <p:cNvSpPr>
            <a:spLocks noGrp="1"/>
          </p:cNvSpPr>
          <p:nvPr>
            <p:ph type="sldNum" sz="quarter" idx="12"/>
          </p:nvPr>
        </p:nvSpPr>
        <p:spPr/>
        <p:txBody>
          <a:bodyPr/>
          <a:lstStyle/>
          <a:p>
            <a:pPr>
              <a:defRPr/>
            </a:pPr>
            <a:fld id="{9EFBE1BC-F681-4D7D-BBE1-B691C8D9877E}" type="slidenum">
              <a:rPr lang="en-US" altLang="ja-JP" smtClean="0">
                <a:solidFill>
                  <a:prstClr val="black"/>
                </a:solidFill>
              </a:rPr>
              <a:pPr>
                <a:defRPr/>
              </a:pPr>
              <a:t>8</a:t>
            </a:fld>
            <a:endParaRPr lang="en-US" altLang="ja-JP">
              <a:solidFill>
                <a:prstClr val="black"/>
              </a:solidFill>
            </a:endParaRPr>
          </a:p>
        </p:txBody>
      </p:sp>
    </p:spTree>
    <p:extLst>
      <p:ext uri="{BB962C8B-B14F-4D97-AF65-F5344CB8AC3E}">
        <p14:creationId xmlns:p14="http://schemas.microsoft.com/office/powerpoint/2010/main" val="260493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スライド番号プレースホルダ 1"/>
          <p:cNvSpPr>
            <a:spLocks noGrp="1"/>
          </p:cNvSpPr>
          <p:nvPr>
            <p:ph type="sldNum" sz="quarter" idx="12"/>
          </p:nvPr>
        </p:nvSpPr>
        <p:spPr>
          <a:noFill/>
        </p:spPr>
        <p:txBody>
          <a:bodyPr/>
          <a:lstStyle/>
          <a:p>
            <a:fld id="{F0F829A2-9EBA-4451-9EC5-64971F0D455B}" type="slidenum">
              <a:rPr lang="en-US" altLang="ja-JP" smtClean="0"/>
              <a:pPr/>
              <a:t>80</a:t>
            </a:fld>
            <a:endParaRPr lang="en-US" altLang="ja-JP"/>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463" y="844178"/>
            <a:ext cx="8304213" cy="561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62978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スライド番号プレースホルダ 1"/>
          <p:cNvSpPr>
            <a:spLocks noGrp="1"/>
          </p:cNvSpPr>
          <p:nvPr>
            <p:ph type="sldNum" sz="quarter" idx="12"/>
          </p:nvPr>
        </p:nvSpPr>
        <p:spPr>
          <a:noFill/>
        </p:spPr>
        <p:txBody>
          <a:bodyPr/>
          <a:lstStyle/>
          <a:p>
            <a:fld id="{F753D124-1483-47C0-95DB-FCB62533160F}" type="slidenum">
              <a:rPr lang="en-US" altLang="ja-JP" smtClean="0"/>
              <a:pPr/>
              <a:t>81</a:t>
            </a:fld>
            <a:endParaRPr lang="en-US" altLang="ja-JP"/>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3" y="836712"/>
            <a:ext cx="8294687"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83995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スライド番号プレースホルダ 1"/>
          <p:cNvSpPr>
            <a:spLocks noGrp="1"/>
          </p:cNvSpPr>
          <p:nvPr>
            <p:ph type="sldNum" sz="quarter" idx="12"/>
          </p:nvPr>
        </p:nvSpPr>
        <p:spPr>
          <a:noFill/>
        </p:spPr>
        <p:txBody>
          <a:bodyPr/>
          <a:lstStyle/>
          <a:p>
            <a:fld id="{B40B065A-CA5B-405C-A964-F54B2C965DE4}" type="slidenum">
              <a:rPr lang="en-US" altLang="ja-JP" smtClean="0"/>
              <a:pPr/>
              <a:t>82</a:t>
            </a:fld>
            <a:endParaRPr lang="en-US" altLang="ja-JP"/>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4" y="908720"/>
            <a:ext cx="8361363" cy="561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25580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スライド番号プレースホルダ 1"/>
          <p:cNvSpPr>
            <a:spLocks noGrp="1"/>
          </p:cNvSpPr>
          <p:nvPr>
            <p:ph type="sldNum" sz="quarter" idx="12"/>
          </p:nvPr>
        </p:nvSpPr>
        <p:spPr>
          <a:noFill/>
        </p:spPr>
        <p:txBody>
          <a:bodyPr/>
          <a:lstStyle/>
          <a:p>
            <a:fld id="{2214D725-96F8-4A94-B052-DE96FC0738D6}" type="slidenum">
              <a:rPr lang="en-US" altLang="ja-JP" smtClean="0"/>
              <a:pPr/>
              <a:t>83</a:t>
            </a:fld>
            <a:endParaRPr lang="en-US" altLang="ja-JP"/>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49" y="836712"/>
            <a:ext cx="8342313" cy="557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26201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スライド番号プレースホルダ 1"/>
          <p:cNvSpPr>
            <a:spLocks noGrp="1"/>
          </p:cNvSpPr>
          <p:nvPr>
            <p:ph type="sldNum" sz="quarter" idx="12"/>
          </p:nvPr>
        </p:nvSpPr>
        <p:spPr>
          <a:noFill/>
        </p:spPr>
        <p:txBody>
          <a:bodyPr/>
          <a:lstStyle/>
          <a:p>
            <a:fld id="{B091E26C-29E9-4E23-BC37-DFCF63DD9088}" type="slidenum">
              <a:rPr lang="en-US" altLang="ja-JP" smtClean="0"/>
              <a:pPr/>
              <a:t>84</a:t>
            </a:fld>
            <a:endParaRPr lang="en-US" altLang="ja-JP"/>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4" y="836712"/>
            <a:ext cx="8323263" cy="557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86587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6"/>
          <p:cNvSpPr txBox="1">
            <a:spLocks noGrp="1" noChangeArrowheads="1"/>
          </p:cNvSpPr>
          <p:nvPr/>
        </p:nvSpPr>
        <p:spPr bwMode="auto">
          <a:xfrm>
            <a:off x="7740650" y="6381750"/>
            <a:ext cx="1403350" cy="476250"/>
          </a:xfrm>
          <a:prstGeom prst="rect">
            <a:avLst/>
          </a:prstGeom>
          <a:noFill/>
          <a:ln w="9525">
            <a:noFill/>
            <a:miter lim="800000"/>
            <a:headEnd/>
            <a:tailEnd/>
          </a:ln>
        </p:spPr>
        <p:txBody>
          <a:bodyPr rIns="0"/>
          <a:lstStyle/>
          <a:p>
            <a:pPr algn="r"/>
            <a:fld id="{A7C66801-8FC7-4B14-99F1-64FB617A042C}" type="slidenum">
              <a:rPr lang="en-US" altLang="ja-JP" sz="2400" b="1">
                <a:latin typeface="ＭＳ Ｐゴシック" pitchFamily="50" charset="-128"/>
              </a:rPr>
              <a:pPr algn="r"/>
              <a:t>85</a:t>
            </a:fld>
            <a:endParaRPr lang="en-US" altLang="ja-JP" sz="2400" b="1">
              <a:latin typeface="ＭＳ Ｐゴシック" pitchFamily="50" charset="-128"/>
            </a:endParaRPr>
          </a:p>
        </p:txBody>
      </p:sp>
      <p:sp>
        <p:nvSpPr>
          <p:cNvPr id="319491" name="テキスト ボックス 4"/>
          <p:cNvSpPr txBox="1">
            <a:spLocks noChangeArrowheads="1"/>
          </p:cNvSpPr>
          <p:nvPr/>
        </p:nvSpPr>
        <p:spPr bwMode="auto">
          <a:xfrm>
            <a:off x="0" y="0"/>
            <a:ext cx="8172450" cy="579438"/>
          </a:xfrm>
          <a:prstGeom prst="rect">
            <a:avLst/>
          </a:prstGeom>
          <a:noFill/>
          <a:ln w="9525">
            <a:noFill/>
            <a:miter lim="800000"/>
            <a:headEnd/>
            <a:tailEnd/>
          </a:ln>
        </p:spPr>
        <p:txBody>
          <a:bodyPr>
            <a:spAutoFit/>
          </a:bodyPr>
          <a:lstStyle/>
          <a:p>
            <a:r>
              <a:rPr lang="ja-JP" altLang="en-US" sz="3200">
                <a:ea typeface="HGP創英角ｺﾞｼｯｸUB" pitchFamily="50" charset="-128"/>
              </a:rPr>
              <a:t>アプリ「ネット社会の歩き方」について</a:t>
            </a:r>
          </a:p>
        </p:txBody>
      </p:sp>
      <p:sp>
        <p:nvSpPr>
          <p:cNvPr id="319492" name="テキスト ボックス 5"/>
          <p:cNvSpPr txBox="1">
            <a:spLocks noChangeArrowheads="1"/>
          </p:cNvSpPr>
          <p:nvPr/>
        </p:nvSpPr>
        <p:spPr bwMode="auto">
          <a:xfrm>
            <a:off x="179388" y="836613"/>
            <a:ext cx="8785225" cy="954107"/>
          </a:xfrm>
          <a:prstGeom prst="rect">
            <a:avLst/>
          </a:prstGeom>
          <a:noFill/>
          <a:ln w="9525">
            <a:noFill/>
            <a:miter lim="800000"/>
            <a:headEnd/>
            <a:tailEnd/>
          </a:ln>
        </p:spPr>
        <p:txBody>
          <a:bodyPr>
            <a:spAutoFit/>
          </a:bodyPr>
          <a:lstStyle/>
          <a:p>
            <a:r>
              <a:rPr lang="ja-JP" altLang="en-US" sz="2800" dirty="0">
                <a:latin typeface="ＭＳ Ｐゴシック" pitchFamily="50" charset="-128"/>
              </a:rPr>
              <a:t>アプリ版「ネット社会の歩き方」</a:t>
            </a:r>
            <a:endParaRPr lang="en-US" altLang="ja-JP" sz="2800" dirty="0">
              <a:latin typeface="ＭＳ Ｐゴシック" pitchFamily="50" charset="-128"/>
            </a:endParaRPr>
          </a:p>
          <a:p>
            <a:r>
              <a:rPr lang="ja-JP" altLang="en-US" sz="2800" dirty="0">
                <a:latin typeface="ＭＳ Ｐゴシック" pitchFamily="50" charset="-128"/>
              </a:rPr>
              <a:t>ｉＰａｄや</a:t>
            </a:r>
            <a:r>
              <a:rPr lang="en-US" altLang="ja-JP" sz="2800" dirty="0">
                <a:latin typeface="ＭＳ Ｐゴシック" pitchFamily="50" charset="-128"/>
              </a:rPr>
              <a:t>Android</a:t>
            </a:r>
            <a:r>
              <a:rPr lang="ja-JP" altLang="en-US" sz="2800" dirty="0">
                <a:latin typeface="ＭＳ Ｐゴシック" pitchFamily="50" charset="-128"/>
              </a:rPr>
              <a:t>端末用。手軽にアニメ動画を参照できます。</a:t>
            </a:r>
          </a:p>
        </p:txBody>
      </p:sp>
      <p:pic>
        <p:nvPicPr>
          <p:cNvPr id="319494" name="Picture 6"/>
          <p:cNvPicPr>
            <a:picLocks noChangeAspect="1" noChangeArrowheads="1"/>
          </p:cNvPicPr>
          <p:nvPr/>
        </p:nvPicPr>
        <p:blipFill>
          <a:blip r:embed="rId3" cstate="print"/>
          <a:srcRect/>
          <a:stretch>
            <a:fillRect/>
          </a:stretch>
        </p:blipFill>
        <p:spPr bwMode="auto">
          <a:xfrm>
            <a:off x="4267200" y="2795736"/>
            <a:ext cx="4876800" cy="3657600"/>
          </a:xfrm>
          <a:prstGeom prst="rect">
            <a:avLst/>
          </a:prstGeom>
          <a:noFill/>
          <a:ln w="19050">
            <a:solidFill>
              <a:schemeClr val="tx1"/>
            </a:solidFill>
            <a:miter lim="800000"/>
            <a:headEnd/>
            <a:tailEnd/>
          </a:ln>
          <a:effectLst/>
        </p:spPr>
      </p:pic>
      <p:pic>
        <p:nvPicPr>
          <p:cNvPr id="319493" name="Picture 5"/>
          <p:cNvPicPr>
            <a:picLocks noChangeAspect="1" noChangeArrowheads="1"/>
          </p:cNvPicPr>
          <p:nvPr/>
        </p:nvPicPr>
        <p:blipFill>
          <a:blip r:embed="rId4" cstate="print"/>
          <a:srcRect/>
          <a:stretch>
            <a:fillRect/>
          </a:stretch>
        </p:blipFill>
        <p:spPr bwMode="auto">
          <a:xfrm>
            <a:off x="0" y="1844675"/>
            <a:ext cx="4824413" cy="3617913"/>
          </a:xfrm>
          <a:prstGeom prst="rect">
            <a:avLst/>
          </a:prstGeom>
          <a:noFill/>
          <a:ln w="19050">
            <a:solidFill>
              <a:schemeClr val="tx1"/>
            </a:solidFill>
            <a:miter lim="800000"/>
            <a:headEnd/>
            <a:tailEnd/>
          </a:ln>
          <a:effectLst/>
        </p:spPr>
      </p:pic>
      <p:sp>
        <p:nvSpPr>
          <p:cNvPr id="2" name="スライド番号プレースホルダー 1">
            <a:extLst>
              <a:ext uri="{FF2B5EF4-FFF2-40B4-BE49-F238E27FC236}">
                <a16:creationId xmlns:a16="http://schemas.microsoft.com/office/drawing/2014/main" id="{ABCCE71E-7EE4-4BA1-84FB-FE0BE811EC66}"/>
              </a:ext>
            </a:extLst>
          </p:cNvPr>
          <p:cNvSpPr>
            <a:spLocks noGrp="1"/>
          </p:cNvSpPr>
          <p:nvPr>
            <p:ph type="sldNum" sz="quarter" idx="12"/>
          </p:nvPr>
        </p:nvSpPr>
        <p:spPr/>
        <p:txBody>
          <a:bodyPr/>
          <a:lstStyle/>
          <a:p>
            <a:pPr>
              <a:defRPr/>
            </a:pPr>
            <a:fld id="{85CE7282-466C-4EF5-8484-56BFF1606FB2}" type="slidenum">
              <a:rPr lang="en-US" altLang="ja-JP" smtClean="0"/>
              <a:pPr>
                <a:defRPr/>
              </a:pPr>
              <a:t>85</a:t>
            </a:fld>
            <a:endParaRPr lang="en-US" altLang="ja-JP"/>
          </a:p>
        </p:txBody>
      </p:sp>
    </p:spTree>
    <p:extLst>
      <p:ext uri="{BB962C8B-B14F-4D97-AF65-F5344CB8AC3E}">
        <p14:creationId xmlns:p14="http://schemas.microsoft.com/office/powerpoint/2010/main" val="33491255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6"/>
          <p:cNvSpPr txBox="1">
            <a:spLocks noGrp="1" noChangeArrowheads="1"/>
          </p:cNvSpPr>
          <p:nvPr/>
        </p:nvSpPr>
        <p:spPr bwMode="auto">
          <a:xfrm>
            <a:off x="7740650" y="6381750"/>
            <a:ext cx="1403350" cy="476250"/>
          </a:xfrm>
          <a:prstGeom prst="rect">
            <a:avLst/>
          </a:prstGeom>
          <a:noFill/>
          <a:ln w="9525">
            <a:noFill/>
            <a:miter lim="800000"/>
            <a:headEnd/>
            <a:tailEnd/>
          </a:ln>
        </p:spPr>
        <p:txBody>
          <a:bodyPr rIns="0"/>
          <a:lstStyle/>
          <a:p>
            <a:pPr algn="r"/>
            <a:fld id="{0BE485DB-05EE-487B-A862-3707FB3BC655}" type="slidenum">
              <a:rPr lang="en-US" altLang="ja-JP" sz="2400" b="1">
                <a:latin typeface="ＭＳ Ｐゴシック" pitchFamily="50" charset="-128"/>
              </a:rPr>
              <a:pPr algn="r"/>
              <a:t>86</a:t>
            </a:fld>
            <a:endParaRPr lang="en-US" altLang="ja-JP" sz="2400" b="1">
              <a:latin typeface="ＭＳ Ｐゴシック" pitchFamily="50" charset="-128"/>
            </a:endParaRPr>
          </a:p>
        </p:txBody>
      </p:sp>
      <p:sp>
        <p:nvSpPr>
          <p:cNvPr id="321539" name="テキスト ボックス 4"/>
          <p:cNvSpPr txBox="1">
            <a:spLocks noChangeArrowheads="1"/>
          </p:cNvSpPr>
          <p:nvPr/>
        </p:nvSpPr>
        <p:spPr bwMode="auto">
          <a:xfrm>
            <a:off x="0" y="0"/>
            <a:ext cx="454025"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　</a:t>
            </a:r>
          </a:p>
        </p:txBody>
      </p:sp>
      <p:sp>
        <p:nvSpPr>
          <p:cNvPr id="321541" name="テキスト ボックス 5"/>
          <p:cNvSpPr txBox="1">
            <a:spLocks noChangeArrowheads="1"/>
          </p:cNvSpPr>
          <p:nvPr/>
        </p:nvSpPr>
        <p:spPr bwMode="auto">
          <a:xfrm>
            <a:off x="34925" y="765175"/>
            <a:ext cx="9109075" cy="954107"/>
          </a:xfrm>
          <a:prstGeom prst="rect">
            <a:avLst/>
          </a:prstGeom>
          <a:noFill/>
          <a:ln w="9525">
            <a:noFill/>
            <a:miter lim="800000"/>
            <a:headEnd/>
            <a:tailEnd/>
          </a:ln>
        </p:spPr>
        <p:txBody>
          <a:bodyPr>
            <a:spAutoFit/>
          </a:bodyPr>
          <a:lstStyle/>
          <a:p>
            <a:r>
              <a:rPr lang="ja-JP" altLang="en-US" sz="2800" dirty="0">
                <a:latin typeface="ＭＳ Ｐゴシック" pitchFamily="50" charset="-128"/>
              </a:rPr>
              <a:t>ケータイの使い方をクイズ形式で楽しく学ぶアプリ。</a:t>
            </a:r>
            <a:endParaRPr lang="en-US" altLang="ja-JP" sz="2800" dirty="0">
              <a:latin typeface="ＭＳ Ｐゴシック" pitchFamily="50" charset="-128"/>
            </a:endParaRPr>
          </a:p>
          <a:p>
            <a:r>
              <a:rPr lang="ja-JP" altLang="en-US" sz="2800" dirty="0">
                <a:latin typeface="ＭＳ Ｐゴシック" pitchFamily="50" charset="-128"/>
              </a:rPr>
              <a:t>正解者には認定証を発行。</a:t>
            </a:r>
            <a:r>
              <a:rPr lang="en-US" altLang="ja-JP" sz="2800" dirty="0">
                <a:latin typeface="ＭＳ Ｐゴシック" pitchFamily="50" charset="-128"/>
              </a:rPr>
              <a:t>iOS </a:t>
            </a:r>
            <a:r>
              <a:rPr lang="ja-JP" altLang="en-US" sz="2800" dirty="0">
                <a:latin typeface="ＭＳ Ｐゴシック" pitchFamily="50" charset="-128"/>
              </a:rPr>
              <a:t>および</a:t>
            </a:r>
            <a:r>
              <a:rPr lang="en-US" altLang="ja-JP" sz="2800" dirty="0">
                <a:latin typeface="ＭＳ Ｐゴシック" pitchFamily="50" charset="-128"/>
              </a:rPr>
              <a:t> Android</a:t>
            </a:r>
            <a:r>
              <a:rPr lang="ja-JP" altLang="en-US" sz="2800" dirty="0">
                <a:latin typeface="ＭＳ Ｐゴシック" pitchFamily="50" charset="-128"/>
              </a:rPr>
              <a:t>用（無料）</a:t>
            </a:r>
          </a:p>
        </p:txBody>
      </p:sp>
      <p:pic>
        <p:nvPicPr>
          <p:cNvPr id="321543" name="Picture 7"/>
          <p:cNvPicPr>
            <a:picLocks noChangeAspect="1" noChangeArrowheads="1"/>
          </p:cNvPicPr>
          <p:nvPr/>
        </p:nvPicPr>
        <p:blipFill>
          <a:blip r:embed="rId3" cstate="print"/>
          <a:srcRect/>
          <a:stretch>
            <a:fillRect/>
          </a:stretch>
        </p:blipFill>
        <p:spPr bwMode="auto">
          <a:xfrm>
            <a:off x="4267200" y="2795588"/>
            <a:ext cx="4876800" cy="3657600"/>
          </a:xfrm>
          <a:prstGeom prst="rect">
            <a:avLst/>
          </a:prstGeom>
          <a:noFill/>
          <a:ln w="19050">
            <a:solidFill>
              <a:schemeClr val="tx1"/>
            </a:solidFill>
            <a:miter lim="800000"/>
            <a:headEnd/>
            <a:tailEnd/>
          </a:ln>
          <a:effectLst/>
        </p:spPr>
      </p:pic>
      <p:pic>
        <p:nvPicPr>
          <p:cNvPr id="321542" name="Picture 6"/>
          <p:cNvPicPr>
            <a:picLocks noChangeAspect="1" noChangeArrowheads="1"/>
          </p:cNvPicPr>
          <p:nvPr/>
        </p:nvPicPr>
        <p:blipFill>
          <a:blip r:embed="rId4" cstate="print"/>
          <a:srcRect/>
          <a:stretch>
            <a:fillRect/>
          </a:stretch>
        </p:blipFill>
        <p:spPr bwMode="auto">
          <a:xfrm>
            <a:off x="0" y="1773238"/>
            <a:ext cx="4876800" cy="3657600"/>
          </a:xfrm>
          <a:prstGeom prst="rect">
            <a:avLst/>
          </a:prstGeom>
          <a:noFill/>
          <a:ln w="19050">
            <a:solidFill>
              <a:schemeClr val="tx1"/>
            </a:solidFill>
            <a:miter lim="800000"/>
            <a:headEnd/>
            <a:tailEnd/>
          </a:ln>
          <a:effectLst/>
        </p:spPr>
      </p:pic>
      <p:sp>
        <p:nvSpPr>
          <p:cNvPr id="321544" name="Rectangle 8"/>
          <p:cNvSpPr>
            <a:spLocks noGrp="1" noChangeArrowheads="1"/>
          </p:cNvSpPr>
          <p:nvPr>
            <p:ph type="title" idx="4294967295"/>
          </p:nvPr>
        </p:nvSpPr>
        <p:spPr>
          <a:xfrm>
            <a:off x="87313" y="0"/>
            <a:ext cx="8229600" cy="606425"/>
          </a:xfrm>
        </p:spPr>
        <p:txBody>
          <a:bodyPr/>
          <a:lstStyle/>
          <a:p>
            <a:pPr algn="l"/>
            <a:r>
              <a:rPr lang="ja-JP" altLang="en-US" sz="3200">
                <a:solidFill>
                  <a:schemeClr val="tx1"/>
                </a:solidFill>
              </a:rPr>
              <a:t>アプリ「めざせ！ケータイ☆マスター」</a:t>
            </a:r>
          </a:p>
        </p:txBody>
      </p:sp>
      <p:sp>
        <p:nvSpPr>
          <p:cNvPr id="2" name="スライド番号プレースホルダー 1">
            <a:extLst>
              <a:ext uri="{FF2B5EF4-FFF2-40B4-BE49-F238E27FC236}">
                <a16:creationId xmlns:a16="http://schemas.microsoft.com/office/drawing/2014/main" id="{BE702901-591E-4E62-9933-57BEF8D34BEC}"/>
              </a:ext>
            </a:extLst>
          </p:cNvPr>
          <p:cNvSpPr>
            <a:spLocks noGrp="1"/>
          </p:cNvSpPr>
          <p:nvPr>
            <p:ph type="sldNum" sz="quarter" idx="12"/>
          </p:nvPr>
        </p:nvSpPr>
        <p:spPr/>
        <p:txBody>
          <a:bodyPr/>
          <a:lstStyle/>
          <a:p>
            <a:pPr>
              <a:defRPr/>
            </a:pPr>
            <a:fld id="{85CE7282-466C-4EF5-8484-56BFF1606FB2}" type="slidenum">
              <a:rPr lang="en-US" altLang="ja-JP" smtClean="0"/>
              <a:pPr>
                <a:defRPr/>
              </a:pPr>
              <a:t>86</a:t>
            </a:fld>
            <a:endParaRPr lang="en-US" altLang="ja-JP"/>
          </a:p>
        </p:txBody>
      </p:sp>
    </p:spTree>
    <p:extLst>
      <p:ext uri="{BB962C8B-B14F-4D97-AF65-F5344CB8AC3E}">
        <p14:creationId xmlns:p14="http://schemas.microsoft.com/office/powerpoint/2010/main" val="31497093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6"/>
          <p:cNvSpPr>
            <a:spLocks noGrp="1" noChangeArrowheads="1"/>
          </p:cNvSpPr>
          <p:nvPr>
            <p:ph type="sldNum" sz="quarter" idx="12"/>
          </p:nvPr>
        </p:nvSpPr>
        <p:spPr>
          <a:noFill/>
        </p:spPr>
        <p:txBody>
          <a:bodyPr/>
          <a:lstStyle/>
          <a:p>
            <a:fld id="{1F574D7B-96BF-4528-8D8E-C5CA497D6E34}" type="slidenum">
              <a:rPr lang="en-US" altLang="ja-JP" smtClean="0"/>
              <a:pPr/>
              <a:t>87</a:t>
            </a:fld>
            <a:endParaRPr lang="en-US" altLang="ja-JP"/>
          </a:p>
        </p:txBody>
      </p:sp>
      <p:sp>
        <p:nvSpPr>
          <p:cNvPr id="119811" name="テキスト ボックス 4"/>
          <p:cNvSpPr txBox="1">
            <a:spLocks noChangeArrowheads="1"/>
          </p:cNvSpPr>
          <p:nvPr/>
        </p:nvSpPr>
        <p:spPr bwMode="auto">
          <a:xfrm>
            <a:off x="0" y="0"/>
            <a:ext cx="2206625" cy="584200"/>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教材の視聴</a:t>
            </a:r>
          </a:p>
        </p:txBody>
      </p:sp>
      <p:sp>
        <p:nvSpPr>
          <p:cNvPr id="119812" name="テキスト ボックス 5"/>
          <p:cNvSpPr txBox="1">
            <a:spLocks noChangeArrowheads="1"/>
          </p:cNvSpPr>
          <p:nvPr/>
        </p:nvSpPr>
        <p:spPr bwMode="auto">
          <a:xfrm>
            <a:off x="971550" y="2420938"/>
            <a:ext cx="7272338" cy="1200150"/>
          </a:xfrm>
          <a:prstGeom prst="rect">
            <a:avLst/>
          </a:prstGeom>
          <a:noFill/>
          <a:ln w="9525">
            <a:noFill/>
            <a:miter lim="800000"/>
            <a:headEnd/>
            <a:tailEnd/>
          </a:ln>
        </p:spPr>
        <p:txBody>
          <a:bodyPr>
            <a:spAutoFit/>
          </a:bodyPr>
          <a:lstStyle/>
          <a:p>
            <a:r>
              <a:rPr lang="ja-JP" altLang="en-US" sz="3600"/>
              <a:t>各端末を操作して、指定された時間まで教材の視聴を行ってください。</a:t>
            </a:r>
          </a:p>
        </p:txBody>
      </p:sp>
    </p:spTree>
    <p:extLst>
      <p:ext uri="{BB962C8B-B14F-4D97-AF65-F5344CB8AC3E}">
        <p14:creationId xmlns:p14="http://schemas.microsoft.com/office/powerpoint/2010/main" val="16304619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6"/>
          <p:cNvSpPr>
            <a:spLocks noGrp="1" noChangeArrowheads="1"/>
          </p:cNvSpPr>
          <p:nvPr>
            <p:ph type="sldNum" sz="quarter" idx="12"/>
          </p:nvPr>
        </p:nvSpPr>
        <p:spPr>
          <a:noFill/>
        </p:spPr>
        <p:txBody>
          <a:bodyPr/>
          <a:lstStyle/>
          <a:p>
            <a:fld id="{F77F1199-C5D1-4A8C-A3ED-70294A0E1E57}" type="slidenum">
              <a:rPr lang="en-US" altLang="ja-JP" smtClean="0"/>
              <a:pPr/>
              <a:t>88</a:t>
            </a:fld>
            <a:endParaRPr lang="en-US" altLang="ja-JP"/>
          </a:p>
        </p:txBody>
      </p:sp>
      <p:sp>
        <p:nvSpPr>
          <p:cNvPr id="121859" name="コンテンツ プレースホルダ 2"/>
          <p:cNvSpPr>
            <a:spLocks noGrp="1"/>
          </p:cNvSpPr>
          <p:nvPr>
            <p:ph idx="4294967295"/>
          </p:nvPr>
        </p:nvSpPr>
        <p:spPr>
          <a:xfrm>
            <a:off x="457200" y="2564904"/>
            <a:ext cx="8229600" cy="3561259"/>
          </a:xfrm>
        </p:spPr>
        <p:txBody>
          <a:bodyPr/>
          <a:lstStyle/>
          <a:p>
            <a:r>
              <a:rPr lang="ja-JP" altLang="en-US" dirty="0"/>
              <a:t>情報モラル指導のための教材資料</a:t>
            </a:r>
            <a:endParaRPr lang="en-US" altLang="ja-JP" dirty="0"/>
          </a:p>
          <a:p>
            <a:pPr lvl="1"/>
            <a:r>
              <a:rPr lang="ja-JP" altLang="en-US" dirty="0"/>
              <a:t>サイバー犯罪対策，情報セキュリティ，</a:t>
            </a:r>
            <a:endParaRPr lang="en-US" altLang="ja-JP" dirty="0"/>
          </a:p>
          <a:p>
            <a:pPr lvl="1"/>
            <a:r>
              <a:rPr lang="ja-JP" altLang="en-US" dirty="0"/>
              <a:t>青少年インターネット環境対策</a:t>
            </a:r>
            <a:endParaRPr lang="en-US" altLang="ja-JP" dirty="0"/>
          </a:p>
          <a:p>
            <a:pPr lvl="1"/>
            <a:r>
              <a:rPr lang="ja-JP" altLang="en-US" dirty="0"/>
              <a:t>著作権・個人情報保護，人権擁護</a:t>
            </a:r>
            <a:endParaRPr lang="en-US" altLang="ja-JP" dirty="0"/>
          </a:p>
          <a:p>
            <a:r>
              <a:rPr lang="ja-JP" altLang="en-US" dirty="0"/>
              <a:t>教材の形態</a:t>
            </a:r>
            <a:endParaRPr lang="en-US" altLang="ja-JP" dirty="0"/>
          </a:p>
          <a:p>
            <a:pPr lvl="1"/>
            <a:r>
              <a:rPr lang="ja-JP" altLang="en-US" dirty="0"/>
              <a:t>映像，</a:t>
            </a:r>
            <a:r>
              <a:rPr lang="en-US" altLang="ja-JP" dirty="0"/>
              <a:t>Web</a:t>
            </a:r>
            <a:r>
              <a:rPr lang="ja-JP" altLang="en-US" dirty="0"/>
              <a:t>サイト，文献資料</a:t>
            </a:r>
          </a:p>
        </p:txBody>
      </p:sp>
      <p:sp>
        <p:nvSpPr>
          <p:cNvPr id="121860" name="テキスト ボックス 4"/>
          <p:cNvSpPr txBox="1">
            <a:spLocks noChangeArrowheads="1"/>
          </p:cNvSpPr>
          <p:nvPr/>
        </p:nvSpPr>
        <p:spPr bwMode="auto">
          <a:xfrm>
            <a:off x="0" y="0"/>
            <a:ext cx="2185988"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教材の種別</a:t>
            </a:r>
          </a:p>
        </p:txBody>
      </p:sp>
      <p:sp>
        <p:nvSpPr>
          <p:cNvPr id="5" name="Rectangle 3"/>
          <p:cNvSpPr txBox="1">
            <a:spLocks noChangeArrowheads="1"/>
          </p:cNvSpPr>
          <p:nvPr/>
        </p:nvSpPr>
        <p:spPr>
          <a:xfrm>
            <a:off x="179388" y="601663"/>
            <a:ext cx="8229600" cy="2539305"/>
          </a:xfrm>
          <a:prstGeom prst="rect">
            <a:avLst/>
          </a:prstGeom>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buFontTx/>
              <a:buNone/>
            </a:pPr>
            <a:endParaRPr lang="en-US" altLang="ja-JP" sz="4800" kern="0" dirty="0">
              <a:ea typeface="HGP創英角ｺﾞｼｯｸUB" pitchFamily="50" charset="-128"/>
            </a:endParaRPr>
          </a:p>
          <a:p>
            <a:pPr>
              <a:buFontTx/>
              <a:buNone/>
            </a:pPr>
            <a:r>
              <a:rPr lang="ja-JP" altLang="en-US" sz="4800" kern="0" dirty="0">
                <a:ea typeface="HGP創英角ｺﾞｼｯｸUB" pitchFamily="50" charset="-128"/>
              </a:rPr>
              <a:t>５　その他の教材の紹介</a:t>
            </a:r>
          </a:p>
        </p:txBody>
      </p:sp>
    </p:spTree>
    <p:extLst>
      <p:ext uri="{BB962C8B-B14F-4D97-AF65-F5344CB8AC3E}">
        <p14:creationId xmlns:p14="http://schemas.microsoft.com/office/powerpoint/2010/main" val="7870765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6"/>
          <p:cNvSpPr>
            <a:spLocks noGrp="1" noChangeArrowheads="1"/>
          </p:cNvSpPr>
          <p:nvPr>
            <p:ph type="sldNum" sz="quarter" idx="12"/>
          </p:nvPr>
        </p:nvSpPr>
        <p:spPr>
          <a:noFill/>
        </p:spPr>
        <p:txBody>
          <a:bodyPr/>
          <a:lstStyle/>
          <a:p>
            <a:fld id="{EFED2987-749A-40AC-8768-75B1803CAD02}" type="slidenum">
              <a:rPr lang="en-US" altLang="ja-JP" smtClean="0"/>
              <a:pPr/>
              <a:t>89</a:t>
            </a:fld>
            <a:endParaRPr lang="en-US" altLang="ja-JP"/>
          </a:p>
        </p:txBody>
      </p:sp>
      <p:sp>
        <p:nvSpPr>
          <p:cNvPr id="9220" name="コンテンツ プレースホルダ 2"/>
          <p:cNvSpPr>
            <a:spLocks noGrp="1"/>
          </p:cNvSpPr>
          <p:nvPr>
            <p:ph idx="4294967295"/>
          </p:nvPr>
        </p:nvSpPr>
        <p:spPr>
          <a:xfrm>
            <a:off x="179388" y="836613"/>
            <a:ext cx="8713787" cy="2305050"/>
          </a:xfrm>
        </p:spPr>
        <p:txBody>
          <a:bodyPr/>
          <a:lstStyle/>
          <a:p>
            <a:pPr marL="0" indent="0">
              <a:buNone/>
            </a:pPr>
            <a:r>
              <a:rPr lang="ja-JP" altLang="en-US" sz="2200" dirty="0">
                <a:hlinkClick r:id="rId4"/>
              </a:rPr>
              <a:t>・</a:t>
            </a:r>
            <a:r>
              <a:rPr lang="en-US" altLang="ja-JP" sz="2200" dirty="0">
                <a:hlinkClick r:id="rId4"/>
              </a:rPr>
              <a:t>http://</a:t>
            </a:r>
            <a:r>
              <a:rPr lang="en-US" altLang="ja-JP" sz="2200" dirty="0" err="1">
                <a:hlinkClick r:id="rId4"/>
              </a:rPr>
              <a:t>www2.japet.or.jp</a:t>
            </a:r>
            <a:r>
              <a:rPr lang="en-US" altLang="ja-JP" sz="2200" dirty="0">
                <a:hlinkClick r:id="rId4"/>
              </a:rPr>
              <a:t>/net-walk/pdf/</a:t>
            </a:r>
            <a:r>
              <a:rPr lang="en-US" altLang="ja-JP" sz="2200" dirty="0" err="1">
                <a:hlinkClick r:id="rId4"/>
              </a:rPr>
              <a:t>091014_kaitei_parents.pdf</a:t>
            </a:r>
            <a:endParaRPr lang="en-US" altLang="ja-JP" sz="2200" dirty="0"/>
          </a:p>
          <a:p>
            <a:pPr marL="0" indent="0">
              <a:buNone/>
            </a:pPr>
            <a:r>
              <a:rPr lang="ja-JP" altLang="en-US" dirty="0"/>
              <a:t>・（財）</a:t>
            </a:r>
            <a:r>
              <a:rPr lang="en-US" altLang="ja-JP" dirty="0" err="1"/>
              <a:t>JKA</a:t>
            </a:r>
            <a:r>
              <a:rPr lang="ja-JP" altLang="en-US" dirty="0"/>
              <a:t>・</a:t>
            </a:r>
            <a:r>
              <a:rPr lang="en-US" altLang="ja-JP" dirty="0"/>
              <a:t>CEC</a:t>
            </a:r>
          </a:p>
          <a:p>
            <a:pPr marL="0" indent="0">
              <a:buNone/>
            </a:pPr>
            <a:r>
              <a:rPr lang="ja-JP" altLang="en-US" dirty="0"/>
              <a:t>・内容</a:t>
            </a:r>
          </a:p>
          <a:p>
            <a:pPr lvl="1"/>
            <a:r>
              <a:rPr lang="ja-JP" altLang="en-US" sz="2400" dirty="0"/>
              <a:t>子ども達のネット・携帯電話事情</a:t>
            </a:r>
          </a:p>
          <a:p>
            <a:pPr lvl="1"/>
            <a:r>
              <a:rPr lang="ja-JP" altLang="en-US" sz="2400" dirty="0"/>
              <a:t>トラブルに巻き込まれないために</a:t>
            </a:r>
          </a:p>
          <a:p>
            <a:pPr lvl="1"/>
            <a:r>
              <a:rPr lang="ja-JP" altLang="en-US" sz="2400" dirty="0"/>
              <a:t>ネット社会は、こんな社会</a:t>
            </a:r>
          </a:p>
          <a:p>
            <a:pPr lvl="1"/>
            <a:r>
              <a:rPr lang="ja-JP" altLang="en-US" sz="2400" dirty="0"/>
              <a:t>もし、子どもがトラブルに巻き込まれたら</a:t>
            </a:r>
          </a:p>
          <a:p>
            <a:pPr lvl="1"/>
            <a:r>
              <a:rPr lang="ja-JP" altLang="en-US" sz="2400" dirty="0"/>
              <a:t>ネット社会を生き抜く子どもを育てる</a:t>
            </a:r>
          </a:p>
          <a:p>
            <a:pPr>
              <a:buFontTx/>
              <a:buNone/>
            </a:pPr>
            <a:endParaRPr lang="ja-JP" altLang="en-US" sz="2000" dirty="0"/>
          </a:p>
          <a:p>
            <a:pPr lvl="1"/>
            <a:endParaRPr lang="ja-JP" altLang="en-US" dirty="0"/>
          </a:p>
        </p:txBody>
      </p:sp>
      <p:graphicFrame>
        <p:nvGraphicFramePr>
          <p:cNvPr id="9218" name="Object 5">
            <a:hlinkClick r:id="rId4"/>
          </p:cNvPr>
          <p:cNvGraphicFramePr>
            <a:graphicFrameLocks noChangeAspect="1"/>
          </p:cNvGraphicFramePr>
          <p:nvPr>
            <p:extLst/>
          </p:nvPr>
        </p:nvGraphicFramePr>
        <p:xfrm>
          <a:off x="6516688" y="2349500"/>
          <a:ext cx="2493962" cy="3527425"/>
        </p:xfrm>
        <a:graphic>
          <a:graphicData uri="http://schemas.openxmlformats.org/presentationml/2006/ole">
            <mc:AlternateContent xmlns:mc="http://schemas.openxmlformats.org/markup-compatibility/2006">
              <mc:Choice xmlns:v="urn:schemas-microsoft-com:vml" Requires="v">
                <p:oleObj spid="_x0000_s2064" name="Acrobat Document" r:id="rId5" imgW="5668166" imgH="8009524" progId="AcroExch.Document.11">
                  <p:embed/>
                </p:oleObj>
              </mc:Choice>
              <mc:Fallback>
                <p:oleObj name="Acrobat Document" r:id="rId5" imgW="5668166" imgH="8009524" progId="AcroExch.Document.11">
                  <p:embed/>
                  <p:pic>
                    <p:nvPicPr>
                      <p:cNvPr id="9218" name="Object 5">
                        <a:hlinkClick r:id="" action="ppaction://noaction"/>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688" y="2349500"/>
                        <a:ext cx="2493962" cy="3527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21" name="テキスト ボックス 4"/>
          <p:cNvSpPr txBox="1">
            <a:spLocks noChangeArrowheads="1"/>
          </p:cNvSpPr>
          <p:nvPr/>
        </p:nvSpPr>
        <p:spPr bwMode="auto">
          <a:xfrm>
            <a:off x="0" y="0"/>
            <a:ext cx="7753350"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親子のためのネット社会の歩き方（保護者編）</a:t>
            </a:r>
          </a:p>
        </p:txBody>
      </p:sp>
    </p:spTree>
    <p:extLst>
      <p:ext uri="{BB962C8B-B14F-4D97-AF65-F5344CB8AC3E}">
        <p14:creationId xmlns:p14="http://schemas.microsoft.com/office/powerpoint/2010/main" val="138678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84666"/>
            <a:ext cx="8229600" cy="855133"/>
          </a:xfrm>
        </p:spPr>
        <p:txBody>
          <a:bodyPr/>
          <a:lstStyle/>
          <a:p>
            <a:pPr>
              <a:defRPr/>
            </a:pPr>
            <a:r>
              <a:rPr lang="ja-JP" altLang="en-US" dirty="0"/>
              <a:t>わざわざ善人を演出</a:t>
            </a:r>
          </a:p>
        </p:txBody>
      </p:sp>
      <p:sp>
        <p:nvSpPr>
          <p:cNvPr id="3" name="正方形/長方形 2"/>
          <p:cNvSpPr/>
          <p:nvPr/>
        </p:nvSpPr>
        <p:spPr>
          <a:xfrm>
            <a:off x="897468" y="889000"/>
            <a:ext cx="7213600" cy="582506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rPr>
              <a:t>パソコン</a:t>
            </a:r>
            <a:r>
              <a:rPr kumimoji="1" lang="en-US" altLang="ja-JP" sz="1800" b="0" i="0" u="none" strike="noStrike" kern="1200" cap="none" spc="0" normalizeH="0" baseline="0" noProof="0" dirty="0">
                <a:ln>
                  <a:noFill/>
                </a:ln>
                <a:solidFill>
                  <a:prstClr val="white"/>
                </a:solidFill>
                <a:effectLst/>
                <a:uLnTx/>
                <a:uFillTx/>
                <a:latin typeface="Arial"/>
                <a:ea typeface="ＭＳ Ｐゴシック"/>
                <a:cs typeface="+mn-cs"/>
              </a:rPr>
              <a:t>Keeper</a:t>
            </a:r>
            <a:r>
              <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rPr>
              <a:t>　　　　　　　　　　　　　　　　　　　　　　　スタッフによるヘルプ</a:t>
            </a:r>
            <a:endParaRPr kumimoji="1" lang="en-US" altLang="ja-JP" sz="1800" b="0" i="0" u="none" strike="noStrike" kern="1200" cap="none" spc="0" normalizeH="0" baseline="0" noProof="0" dirty="0">
              <a:ln>
                <a:noFill/>
              </a:ln>
              <a:solidFill>
                <a:prstClr val="white"/>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white"/>
                </a:solidFill>
                <a:effectLst/>
                <a:uLnTx/>
                <a:uFillTx/>
                <a:latin typeface="Arial"/>
                <a:ea typeface="ＭＳ Ｐゴシック"/>
                <a:cs typeface="+mn-cs"/>
              </a:rPr>
              <a:t>Windows 10 </a:t>
            </a:r>
            <a:r>
              <a:rPr kumimoji="1" lang="ja-JP" altLang="en-US" sz="2800" b="0" i="0" u="none" strike="noStrike" kern="1200" cap="none" spc="0" normalizeH="0" baseline="0" noProof="0" dirty="0">
                <a:ln>
                  <a:noFill/>
                </a:ln>
                <a:solidFill>
                  <a:prstClr val="white"/>
                </a:solidFill>
                <a:effectLst/>
                <a:uLnTx/>
                <a:uFillTx/>
                <a:latin typeface="Arial"/>
                <a:ea typeface="ＭＳ Ｐゴシック"/>
                <a:cs typeface="+mn-cs"/>
              </a:rPr>
              <a:t>の問題の修復方法</a:t>
            </a:r>
            <a:endParaRPr kumimoji="1" lang="en-US" altLang="ja-JP" sz="2800" b="0" i="0" u="none" strike="noStrike" kern="1200" cap="none" spc="0" normalizeH="0" baseline="0" noProof="0" dirty="0">
              <a:ln>
                <a:noFill/>
              </a:ln>
              <a:solidFill>
                <a:prstClr val="white"/>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white"/>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rPr>
              <a:t>問題・・・</a:t>
            </a:r>
            <a:endParaRPr kumimoji="1" lang="en-US" altLang="ja-JP" sz="1800" b="0" i="0" u="none" strike="noStrike" kern="1200" cap="none" spc="0" normalizeH="0" baseline="0" noProof="0" dirty="0">
              <a:ln>
                <a:noFill/>
              </a:ln>
              <a:solidFill>
                <a:prstClr val="white"/>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rPr>
              <a:t>　あなたのパソコンは、ウイルス等に感染して非常に危ないです。</a:t>
            </a:r>
            <a:endParaRPr kumimoji="1" lang="en-US" altLang="ja-JP" sz="1800" b="0" i="0" u="none" strike="noStrike" kern="1200" cap="none" spc="0" normalizeH="0" baseline="0" noProof="0" dirty="0">
              <a:ln>
                <a:noFill/>
              </a:ln>
              <a:solidFill>
                <a:prstClr val="white"/>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rPr>
              <a:t>症状・・・</a:t>
            </a:r>
            <a:endParaRPr kumimoji="1" lang="en-US" altLang="ja-JP" sz="1800" b="0" i="0" u="none" strike="noStrike" kern="1200" cap="none" spc="0" normalizeH="0" baseline="0" noProof="0" dirty="0">
              <a:ln>
                <a:noFill/>
              </a:ln>
              <a:solidFill>
                <a:prstClr val="white"/>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rPr>
              <a:t>　パフォーマンスの低下、システムのフリーズ、ブルースクリーン</a:t>
            </a:r>
            <a:endParaRPr kumimoji="1" lang="en-US" altLang="ja-JP" sz="1800" b="0" i="0" u="none" strike="noStrike" kern="1200" cap="none" spc="0" normalizeH="0" baseline="0" noProof="0" dirty="0">
              <a:ln>
                <a:noFill/>
              </a:ln>
              <a:solidFill>
                <a:prstClr val="white"/>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rPr>
              <a:t>　スタートアップやシャットダウン時の問題、インストールの問題</a:t>
            </a:r>
            <a:endParaRPr kumimoji="1" lang="en-US" altLang="ja-JP" sz="1800" b="0" i="0" u="none" strike="noStrike" kern="1200" cap="none" spc="0" normalizeH="0" baseline="0" noProof="0" dirty="0">
              <a:ln>
                <a:noFill/>
              </a:ln>
              <a:solidFill>
                <a:prstClr val="white"/>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rPr>
              <a:t>　などがあります。</a:t>
            </a:r>
            <a:endParaRPr kumimoji="1" lang="en-US" altLang="ja-JP" sz="1800" b="0" i="0" u="none" strike="noStrike" kern="1200" cap="none" spc="0" normalizeH="0" baseline="0" noProof="0" dirty="0">
              <a:ln>
                <a:noFill/>
              </a:ln>
              <a:solidFill>
                <a:prstClr val="white"/>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rPr>
              <a:t>おすすめの方法：</a:t>
            </a:r>
            <a:endParaRPr kumimoji="1" lang="en-US" altLang="ja-JP" sz="1800" b="0" i="0" u="none" strike="noStrike" kern="1200" cap="none" spc="0" normalizeH="0" baseline="0" noProof="0" dirty="0">
              <a:ln>
                <a:noFill/>
              </a:ln>
              <a:solidFill>
                <a:prstClr val="white"/>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rPr>
              <a:t>　パソコンのスキャン、診断、修復をするには、以下でおすすめ</a:t>
            </a:r>
            <a:endParaRPr kumimoji="1" lang="en-US" altLang="ja-JP" sz="1800" b="0" i="0" u="none" strike="noStrike" kern="1200" cap="none" spc="0" normalizeH="0" baseline="0" noProof="0" dirty="0">
              <a:ln>
                <a:noFill/>
              </a:ln>
              <a:solidFill>
                <a:prstClr val="white"/>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rPr>
              <a:t>　</a:t>
            </a:r>
            <a:r>
              <a:rPr kumimoji="1" lang="ja-JP" altLang="en-US" sz="1800" b="0" i="0" u="none" strike="noStrike" kern="1200" cap="none" spc="0" normalizeH="0" baseline="0" noProof="0" dirty="0">
                <a:ln>
                  <a:noFill/>
                </a:ln>
                <a:solidFill>
                  <a:srgbClr val="1F497D">
                    <a:lumMod val="40000"/>
                    <a:lumOff val="60000"/>
                  </a:srgbClr>
                </a:solidFill>
                <a:effectLst/>
                <a:uLnTx/>
                <a:uFillTx/>
                <a:latin typeface="Arial"/>
                <a:ea typeface="ＭＳ Ｐゴシック"/>
                <a:cs typeface="+mn-cs"/>
              </a:rPr>
              <a:t>無料ダウンロード</a:t>
            </a:r>
            <a:r>
              <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rPr>
              <a:t>してください。</a:t>
            </a:r>
          </a:p>
        </p:txBody>
      </p:sp>
      <p:sp>
        <p:nvSpPr>
          <p:cNvPr id="4" name="角丸四角形 3"/>
          <p:cNvSpPr/>
          <p:nvPr/>
        </p:nvSpPr>
        <p:spPr>
          <a:xfrm>
            <a:off x="1113972" y="5658637"/>
            <a:ext cx="6810103" cy="783771"/>
          </a:xfrm>
          <a:prstGeom prst="round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1F497D">
                    <a:lumMod val="40000"/>
                    <a:lumOff val="60000"/>
                  </a:srgbClr>
                </a:solidFill>
                <a:effectLst/>
                <a:uLnTx/>
                <a:uFillTx/>
                <a:latin typeface="Arial"/>
                <a:ea typeface="ＭＳ Ｐゴシック"/>
                <a:cs typeface="+mn-cs"/>
              </a:rPr>
              <a:t>今すぐダウンロード</a:t>
            </a:r>
            <a:r>
              <a:rPr kumimoji="1" lang="ja-JP" altLang="en-US" sz="2400" b="0" i="0" u="none" strike="noStrike" kern="1200" cap="none" spc="0" normalizeH="0" baseline="0" noProof="0" dirty="0">
                <a:ln>
                  <a:noFill/>
                </a:ln>
                <a:solidFill>
                  <a:prstClr val="white"/>
                </a:solidFill>
                <a:effectLst/>
                <a:uLnTx/>
                <a:uFillTx/>
                <a:latin typeface="Arial"/>
                <a:ea typeface="ＭＳ Ｐゴシック"/>
                <a:cs typeface="+mn-cs"/>
              </a:rPr>
              <a:t>：パソコンの修復ツール</a:t>
            </a:r>
          </a:p>
        </p:txBody>
      </p:sp>
      <p:grpSp>
        <p:nvGrpSpPr>
          <p:cNvPr id="11" name="グループ化 10"/>
          <p:cNvGrpSpPr/>
          <p:nvPr/>
        </p:nvGrpSpPr>
        <p:grpSpPr>
          <a:xfrm>
            <a:off x="1365376" y="5908838"/>
            <a:ext cx="303088" cy="283368"/>
            <a:chOff x="1032793" y="5810250"/>
            <a:chExt cx="303088" cy="283368"/>
          </a:xfrm>
        </p:grpSpPr>
        <p:cxnSp>
          <p:nvCxnSpPr>
            <p:cNvPr id="6" name="直線コネクタ 5"/>
            <p:cNvCxnSpPr/>
            <p:nvPr/>
          </p:nvCxnSpPr>
          <p:spPr>
            <a:xfrm>
              <a:off x="1032793" y="6091237"/>
              <a:ext cx="303088" cy="2381"/>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1184337" y="5810250"/>
              <a:ext cx="0" cy="235332"/>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8" name="フリーフォーム 7"/>
            <p:cNvSpPr/>
            <p:nvPr/>
          </p:nvSpPr>
          <p:spPr>
            <a:xfrm rot="10800000">
              <a:off x="1073668" y="5971540"/>
              <a:ext cx="221337" cy="76726"/>
            </a:xfrm>
            <a:custGeom>
              <a:avLst/>
              <a:gdLst>
                <a:gd name="connsiteX0" fmla="*/ 0 w 342900"/>
                <a:gd name="connsiteY0" fmla="*/ 111918 h 111918"/>
                <a:gd name="connsiteX1" fmla="*/ 176213 w 342900"/>
                <a:gd name="connsiteY1" fmla="*/ 0 h 111918"/>
                <a:gd name="connsiteX2" fmla="*/ 342900 w 342900"/>
                <a:gd name="connsiteY2" fmla="*/ 111918 h 111918"/>
                <a:gd name="connsiteX0" fmla="*/ 0 w 342900"/>
                <a:gd name="connsiteY0" fmla="*/ 111918 h 111918"/>
                <a:gd name="connsiteX1" fmla="*/ 176213 w 342900"/>
                <a:gd name="connsiteY1" fmla="*/ 0 h 111918"/>
                <a:gd name="connsiteX2" fmla="*/ 342900 w 342900"/>
                <a:gd name="connsiteY2" fmla="*/ 111918 h 111918"/>
                <a:gd name="connsiteX0" fmla="*/ 0 w 342900"/>
                <a:gd name="connsiteY0" fmla="*/ 111924 h 111924"/>
                <a:gd name="connsiteX1" fmla="*/ 176213 w 342900"/>
                <a:gd name="connsiteY1" fmla="*/ 6 h 111924"/>
                <a:gd name="connsiteX2" fmla="*/ 342900 w 342900"/>
                <a:gd name="connsiteY2" fmla="*/ 111924 h 111924"/>
                <a:gd name="connsiteX0" fmla="*/ 0 w 342900"/>
                <a:gd name="connsiteY0" fmla="*/ 111918 h 111918"/>
                <a:gd name="connsiteX1" fmla="*/ 176213 w 342900"/>
                <a:gd name="connsiteY1" fmla="*/ 0 h 111918"/>
                <a:gd name="connsiteX2" fmla="*/ 342900 w 342900"/>
                <a:gd name="connsiteY2" fmla="*/ 111918 h 111918"/>
              </a:gdLst>
              <a:ahLst/>
              <a:cxnLst>
                <a:cxn ang="0">
                  <a:pos x="connsiteX0" y="connsiteY0"/>
                </a:cxn>
                <a:cxn ang="0">
                  <a:pos x="connsiteX1" y="connsiteY1"/>
                </a:cxn>
                <a:cxn ang="0">
                  <a:pos x="connsiteX2" y="connsiteY2"/>
                </a:cxn>
              </a:cxnLst>
              <a:rect l="l" t="t" r="r" b="b"/>
              <a:pathLst>
                <a:path w="342900" h="111918">
                  <a:moveTo>
                    <a:pt x="0" y="111918"/>
                  </a:moveTo>
                  <a:cubicBezTo>
                    <a:pt x="58738" y="74612"/>
                    <a:pt x="157957" y="6350"/>
                    <a:pt x="176213" y="0"/>
                  </a:cubicBezTo>
                  <a:cubicBezTo>
                    <a:pt x="196057" y="3968"/>
                    <a:pt x="287338" y="74612"/>
                    <a:pt x="342900" y="111918"/>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grpSp>
        <p:nvGrpSpPr>
          <p:cNvPr id="13" name="グループ化 12"/>
          <p:cNvGrpSpPr/>
          <p:nvPr/>
        </p:nvGrpSpPr>
        <p:grpSpPr>
          <a:xfrm>
            <a:off x="7409124" y="5908838"/>
            <a:ext cx="303088" cy="283368"/>
            <a:chOff x="1032793" y="5810250"/>
            <a:chExt cx="303088" cy="283368"/>
          </a:xfrm>
        </p:grpSpPr>
        <p:cxnSp>
          <p:nvCxnSpPr>
            <p:cNvPr id="14" name="直線コネクタ 13"/>
            <p:cNvCxnSpPr/>
            <p:nvPr/>
          </p:nvCxnSpPr>
          <p:spPr>
            <a:xfrm>
              <a:off x="1032793" y="6091237"/>
              <a:ext cx="303088" cy="2381"/>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1184337" y="5810250"/>
              <a:ext cx="0" cy="235332"/>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フリーフォーム 15"/>
            <p:cNvSpPr/>
            <p:nvPr/>
          </p:nvSpPr>
          <p:spPr>
            <a:xfrm rot="10800000">
              <a:off x="1073668" y="5971540"/>
              <a:ext cx="221337" cy="76726"/>
            </a:xfrm>
            <a:custGeom>
              <a:avLst/>
              <a:gdLst>
                <a:gd name="connsiteX0" fmla="*/ 0 w 342900"/>
                <a:gd name="connsiteY0" fmla="*/ 111918 h 111918"/>
                <a:gd name="connsiteX1" fmla="*/ 176213 w 342900"/>
                <a:gd name="connsiteY1" fmla="*/ 0 h 111918"/>
                <a:gd name="connsiteX2" fmla="*/ 342900 w 342900"/>
                <a:gd name="connsiteY2" fmla="*/ 111918 h 111918"/>
                <a:gd name="connsiteX0" fmla="*/ 0 w 342900"/>
                <a:gd name="connsiteY0" fmla="*/ 111918 h 111918"/>
                <a:gd name="connsiteX1" fmla="*/ 176213 w 342900"/>
                <a:gd name="connsiteY1" fmla="*/ 0 h 111918"/>
                <a:gd name="connsiteX2" fmla="*/ 342900 w 342900"/>
                <a:gd name="connsiteY2" fmla="*/ 111918 h 111918"/>
                <a:gd name="connsiteX0" fmla="*/ 0 w 342900"/>
                <a:gd name="connsiteY0" fmla="*/ 111924 h 111924"/>
                <a:gd name="connsiteX1" fmla="*/ 176213 w 342900"/>
                <a:gd name="connsiteY1" fmla="*/ 6 h 111924"/>
                <a:gd name="connsiteX2" fmla="*/ 342900 w 342900"/>
                <a:gd name="connsiteY2" fmla="*/ 111924 h 111924"/>
                <a:gd name="connsiteX0" fmla="*/ 0 w 342900"/>
                <a:gd name="connsiteY0" fmla="*/ 111918 h 111918"/>
                <a:gd name="connsiteX1" fmla="*/ 176213 w 342900"/>
                <a:gd name="connsiteY1" fmla="*/ 0 h 111918"/>
                <a:gd name="connsiteX2" fmla="*/ 342900 w 342900"/>
                <a:gd name="connsiteY2" fmla="*/ 111918 h 111918"/>
              </a:gdLst>
              <a:ahLst/>
              <a:cxnLst>
                <a:cxn ang="0">
                  <a:pos x="connsiteX0" y="connsiteY0"/>
                </a:cxn>
                <a:cxn ang="0">
                  <a:pos x="connsiteX1" y="connsiteY1"/>
                </a:cxn>
                <a:cxn ang="0">
                  <a:pos x="connsiteX2" y="connsiteY2"/>
                </a:cxn>
              </a:cxnLst>
              <a:rect l="l" t="t" r="r" b="b"/>
              <a:pathLst>
                <a:path w="342900" h="111918">
                  <a:moveTo>
                    <a:pt x="0" y="111918"/>
                  </a:moveTo>
                  <a:cubicBezTo>
                    <a:pt x="58738" y="74612"/>
                    <a:pt x="157957" y="6350"/>
                    <a:pt x="176213" y="0"/>
                  </a:cubicBezTo>
                  <a:cubicBezTo>
                    <a:pt x="196057" y="3968"/>
                    <a:pt x="287338" y="74612"/>
                    <a:pt x="342900" y="111918"/>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sp>
        <p:nvSpPr>
          <p:cNvPr id="17" name="角丸四角形 16"/>
          <p:cNvSpPr/>
          <p:nvPr/>
        </p:nvSpPr>
        <p:spPr>
          <a:xfrm>
            <a:off x="6180668" y="1464734"/>
            <a:ext cx="1845733" cy="728133"/>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Arial"/>
                <a:ea typeface="ＭＳ Ｐゴシック"/>
                <a:cs typeface="+mn-cs"/>
              </a:rPr>
              <a:t>PC</a:t>
            </a:r>
            <a:r>
              <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rPr>
              <a:t>を</a:t>
            </a:r>
            <a:endParaRPr kumimoji="1" lang="en-US" altLang="ja-JP" sz="1800" b="0" i="0" u="none" strike="noStrike" kern="1200" cap="none" spc="0" normalizeH="0" baseline="0" noProof="0" dirty="0">
              <a:ln>
                <a:noFill/>
              </a:ln>
              <a:solidFill>
                <a:prstClr val="white"/>
              </a:solidFill>
              <a:effectLst/>
              <a:uLnTx/>
              <a:uFillTx/>
              <a:latin typeface="Arial"/>
              <a:ea typeface="ＭＳ Ｐ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rPr>
              <a:t>クリーニング</a:t>
            </a:r>
          </a:p>
        </p:txBody>
      </p:sp>
      <p:grpSp>
        <p:nvGrpSpPr>
          <p:cNvPr id="19" name="グループ化 18"/>
          <p:cNvGrpSpPr/>
          <p:nvPr/>
        </p:nvGrpSpPr>
        <p:grpSpPr>
          <a:xfrm>
            <a:off x="7698770" y="1545432"/>
            <a:ext cx="303088" cy="283368"/>
            <a:chOff x="1032793" y="5810250"/>
            <a:chExt cx="303088" cy="283368"/>
          </a:xfrm>
        </p:grpSpPr>
        <p:cxnSp>
          <p:nvCxnSpPr>
            <p:cNvPr id="20" name="直線コネクタ 19"/>
            <p:cNvCxnSpPr/>
            <p:nvPr/>
          </p:nvCxnSpPr>
          <p:spPr>
            <a:xfrm>
              <a:off x="1032793" y="6091237"/>
              <a:ext cx="303088" cy="2381"/>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1184337" y="5810250"/>
              <a:ext cx="0" cy="235332"/>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フリーフォーム 21"/>
            <p:cNvSpPr/>
            <p:nvPr/>
          </p:nvSpPr>
          <p:spPr>
            <a:xfrm rot="10800000">
              <a:off x="1073668" y="5971540"/>
              <a:ext cx="221337" cy="76726"/>
            </a:xfrm>
            <a:custGeom>
              <a:avLst/>
              <a:gdLst>
                <a:gd name="connsiteX0" fmla="*/ 0 w 342900"/>
                <a:gd name="connsiteY0" fmla="*/ 111918 h 111918"/>
                <a:gd name="connsiteX1" fmla="*/ 176213 w 342900"/>
                <a:gd name="connsiteY1" fmla="*/ 0 h 111918"/>
                <a:gd name="connsiteX2" fmla="*/ 342900 w 342900"/>
                <a:gd name="connsiteY2" fmla="*/ 111918 h 111918"/>
                <a:gd name="connsiteX0" fmla="*/ 0 w 342900"/>
                <a:gd name="connsiteY0" fmla="*/ 111918 h 111918"/>
                <a:gd name="connsiteX1" fmla="*/ 176213 w 342900"/>
                <a:gd name="connsiteY1" fmla="*/ 0 h 111918"/>
                <a:gd name="connsiteX2" fmla="*/ 342900 w 342900"/>
                <a:gd name="connsiteY2" fmla="*/ 111918 h 111918"/>
                <a:gd name="connsiteX0" fmla="*/ 0 w 342900"/>
                <a:gd name="connsiteY0" fmla="*/ 111924 h 111924"/>
                <a:gd name="connsiteX1" fmla="*/ 176213 w 342900"/>
                <a:gd name="connsiteY1" fmla="*/ 6 h 111924"/>
                <a:gd name="connsiteX2" fmla="*/ 342900 w 342900"/>
                <a:gd name="connsiteY2" fmla="*/ 111924 h 111924"/>
                <a:gd name="connsiteX0" fmla="*/ 0 w 342900"/>
                <a:gd name="connsiteY0" fmla="*/ 111918 h 111918"/>
                <a:gd name="connsiteX1" fmla="*/ 176213 w 342900"/>
                <a:gd name="connsiteY1" fmla="*/ 0 h 111918"/>
                <a:gd name="connsiteX2" fmla="*/ 342900 w 342900"/>
                <a:gd name="connsiteY2" fmla="*/ 111918 h 111918"/>
              </a:gdLst>
              <a:ahLst/>
              <a:cxnLst>
                <a:cxn ang="0">
                  <a:pos x="connsiteX0" y="connsiteY0"/>
                </a:cxn>
                <a:cxn ang="0">
                  <a:pos x="connsiteX1" y="connsiteY1"/>
                </a:cxn>
                <a:cxn ang="0">
                  <a:pos x="connsiteX2" y="connsiteY2"/>
                </a:cxn>
              </a:cxnLst>
              <a:rect l="l" t="t" r="r" b="b"/>
              <a:pathLst>
                <a:path w="342900" h="111918">
                  <a:moveTo>
                    <a:pt x="0" y="111918"/>
                  </a:moveTo>
                  <a:cubicBezTo>
                    <a:pt x="58738" y="74612"/>
                    <a:pt x="157957" y="6350"/>
                    <a:pt x="176213" y="0"/>
                  </a:cubicBezTo>
                  <a:cubicBezTo>
                    <a:pt x="196057" y="3968"/>
                    <a:pt x="287338" y="74612"/>
                    <a:pt x="342900" y="111918"/>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sp>
        <p:nvSpPr>
          <p:cNvPr id="5" name="スライド番号プレースホルダー 4">
            <a:extLst>
              <a:ext uri="{FF2B5EF4-FFF2-40B4-BE49-F238E27FC236}">
                <a16:creationId xmlns:a16="http://schemas.microsoft.com/office/drawing/2014/main" id="{6D4A4EFC-8097-4B99-82AA-561D17FCB237}"/>
              </a:ext>
            </a:extLst>
          </p:cNvPr>
          <p:cNvSpPr>
            <a:spLocks noGrp="1"/>
          </p:cNvSpPr>
          <p:nvPr>
            <p:ph type="sldNum" sz="quarter" idx="12"/>
          </p:nvPr>
        </p:nvSpPr>
        <p:spPr/>
        <p:txBody>
          <a:bodyPr/>
          <a:lstStyle/>
          <a:p>
            <a:pPr>
              <a:defRPr/>
            </a:pPr>
            <a:fld id="{9EFBE1BC-F681-4D7D-BBE1-B691C8D9877E}" type="slidenum">
              <a:rPr lang="en-US" altLang="ja-JP" smtClean="0">
                <a:solidFill>
                  <a:prstClr val="black"/>
                </a:solidFill>
              </a:rPr>
              <a:pPr>
                <a:defRPr/>
              </a:pPr>
              <a:t>9</a:t>
            </a:fld>
            <a:endParaRPr lang="en-US" altLang="ja-JP">
              <a:solidFill>
                <a:prstClr val="black"/>
              </a:solidFill>
            </a:endParaRPr>
          </a:p>
        </p:txBody>
      </p:sp>
    </p:spTree>
    <p:extLst>
      <p:ext uri="{BB962C8B-B14F-4D97-AF65-F5344CB8AC3E}">
        <p14:creationId xmlns:p14="http://schemas.microsoft.com/office/powerpoint/2010/main" val="42799076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6"/>
          <p:cNvSpPr>
            <a:spLocks noGrp="1" noChangeArrowheads="1"/>
          </p:cNvSpPr>
          <p:nvPr>
            <p:ph type="sldNum" sz="quarter" idx="12"/>
          </p:nvPr>
        </p:nvSpPr>
        <p:spPr>
          <a:noFill/>
        </p:spPr>
        <p:txBody>
          <a:bodyPr/>
          <a:lstStyle/>
          <a:p>
            <a:fld id="{9DAED186-7C42-4992-A5B8-1EC6FD9DB736}" type="slidenum">
              <a:rPr lang="en-US" altLang="ja-JP" smtClean="0"/>
              <a:pPr/>
              <a:t>90</a:t>
            </a:fld>
            <a:endParaRPr lang="en-US" altLang="ja-JP"/>
          </a:p>
        </p:txBody>
      </p:sp>
      <p:sp>
        <p:nvSpPr>
          <p:cNvPr id="123907" name="コンテンツ プレースホルダ 2"/>
          <p:cNvSpPr>
            <a:spLocks noGrp="1"/>
          </p:cNvSpPr>
          <p:nvPr>
            <p:ph idx="4294967295"/>
          </p:nvPr>
        </p:nvSpPr>
        <p:spPr>
          <a:xfrm>
            <a:off x="214313" y="857250"/>
            <a:ext cx="8686800" cy="5268913"/>
          </a:xfrm>
        </p:spPr>
        <p:txBody>
          <a:bodyPr/>
          <a:lstStyle/>
          <a:p>
            <a:r>
              <a:rPr lang="en-US" altLang="ja-JP" sz="2800" b="1" u="sng" dirty="0">
                <a:hlinkClick r:id="rId3"/>
              </a:rPr>
              <a:t>http://</a:t>
            </a:r>
            <a:r>
              <a:rPr lang="en-US" altLang="ja-JP" sz="2800" b="1" u="sng" dirty="0" err="1">
                <a:hlinkClick r:id="rId3"/>
              </a:rPr>
              <a:t>www.japet.or.jp</a:t>
            </a:r>
            <a:r>
              <a:rPr lang="en-US" altLang="ja-JP" sz="2800" b="1" u="sng" dirty="0">
                <a:hlinkClick r:id="rId3"/>
              </a:rPr>
              <a:t>/moral-guidebook/</a:t>
            </a:r>
            <a:endParaRPr lang="en-US" altLang="ja-JP" sz="2800" b="1" u="sng" dirty="0"/>
          </a:p>
          <a:p>
            <a:pPr lvl="1"/>
            <a:r>
              <a:rPr lang="ja-JP" altLang="en-US" dirty="0"/>
              <a:t>文部科学省・ＪＡＰＥＴ</a:t>
            </a:r>
            <a:endParaRPr lang="en-US" altLang="ja-JP" dirty="0"/>
          </a:p>
          <a:p>
            <a:r>
              <a:rPr lang="ja-JP" altLang="en-US" sz="2800" dirty="0"/>
              <a:t>キックオフガイド　冊子は全国各学校に配布</a:t>
            </a:r>
            <a:endParaRPr lang="en-US" altLang="ja-JP" sz="2800" dirty="0"/>
          </a:p>
          <a:p>
            <a:r>
              <a:rPr lang="ja-JP" altLang="en-US" sz="2800" dirty="0"/>
              <a:t>情報モラル指導モデルカリキュラム</a:t>
            </a:r>
            <a:endParaRPr lang="en-US" altLang="ja-JP" sz="2800" dirty="0"/>
          </a:p>
          <a:p>
            <a:r>
              <a:rPr lang="ja-JP" altLang="en-US" sz="2800" dirty="0"/>
              <a:t>情報モラル指導モデルカリキュラムに沿って</a:t>
            </a:r>
            <a:r>
              <a:rPr lang="en-US" altLang="ja-JP" sz="2800" dirty="0"/>
              <a:t>200</a:t>
            </a:r>
            <a:r>
              <a:rPr lang="ja-JP" altLang="en-US" sz="2800" dirty="0"/>
              <a:t>の実践事例を分類・検索可能</a:t>
            </a:r>
            <a:endParaRPr lang="en-US" altLang="ja-JP" sz="2800" dirty="0"/>
          </a:p>
          <a:p>
            <a:endParaRPr lang="en-US" altLang="ja-JP" dirty="0"/>
          </a:p>
          <a:p>
            <a:endParaRPr lang="en-US" altLang="ja-JP" dirty="0"/>
          </a:p>
          <a:p>
            <a:endParaRPr lang="en-US" altLang="ja-JP" dirty="0"/>
          </a:p>
          <a:p>
            <a:endParaRPr lang="ja-JP" altLang="en-US" dirty="0"/>
          </a:p>
        </p:txBody>
      </p:sp>
      <p:pic>
        <p:nvPicPr>
          <p:cNvPr id="123908" name="図 3" descr="モラルポータル.jpg">
            <a:hlinkClick r:id="rId3"/>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48263" y="3429000"/>
            <a:ext cx="2886075" cy="3132138"/>
          </a:xfrm>
          <a:prstGeom prst="rect">
            <a:avLst/>
          </a:prstGeom>
          <a:noFill/>
          <a:ln w="9525">
            <a:noFill/>
            <a:miter lim="800000"/>
            <a:headEnd/>
            <a:tailEnd/>
          </a:ln>
        </p:spPr>
      </p:pic>
      <p:sp>
        <p:nvSpPr>
          <p:cNvPr id="123909" name="テキスト ボックス 4"/>
          <p:cNvSpPr txBox="1">
            <a:spLocks noChangeArrowheads="1"/>
          </p:cNvSpPr>
          <p:nvPr/>
        </p:nvSpPr>
        <p:spPr bwMode="auto">
          <a:xfrm>
            <a:off x="0" y="0"/>
            <a:ext cx="4616450"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情報モラル指導関連サイト</a:t>
            </a:r>
          </a:p>
        </p:txBody>
      </p:sp>
    </p:spTree>
    <p:extLst>
      <p:ext uri="{BB962C8B-B14F-4D97-AF65-F5344CB8AC3E}">
        <p14:creationId xmlns:p14="http://schemas.microsoft.com/office/powerpoint/2010/main" val="38572368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6"/>
          <p:cNvSpPr>
            <a:spLocks noGrp="1" noChangeArrowheads="1"/>
          </p:cNvSpPr>
          <p:nvPr>
            <p:ph type="sldNum" sz="quarter" idx="12"/>
          </p:nvPr>
        </p:nvSpPr>
        <p:spPr>
          <a:noFill/>
        </p:spPr>
        <p:txBody>
          <a:bodyPr/>
          <a:lstStyle/>
          <a:p>
            <a:fld id="{CEDE064F-3512-4873-AA46-9941782B37FC}" type="slidenum">
              <a:rPr lang="en-US" altLang="ja-JP" smtClean="0"/>
              <a:pPr/>
              <a:t>91</a:t>
            </a:fld>
            <a:endParaRPr lang="en-US" altLang="ja-JP"/>
          </a:p>
        </p:txBody>
      </p:sp>
      <p:sp>
        <p:nvSpPr>
          <p:cNvPr id="132099" name="コンテンツ プレースホルダ 2"/>
          <p:cNvSpPr>
            <a:spLocks noGrp="1"/>
          </p:cNvSpPr>
          <p:nvPr>
            <p:ph idx="4294967295"/>
          </p:nvPr>
        </p:nvSpPr>
        <p:spPr>
          <a:xfrm>
            <a:off x="34925" y="692150"/>
            <a:ext cx="4249738" cy="6072188"/>
          </a:xfrm>
        </p:spPr>
        <p:txBody>
          <a:bodyPr/>
          <a:lstStyle/>
          <a:p>
            <a:r>
              <a:rPr lang="ja-JP" altLang="en-US" sz="2000" b="1" dirty="0"/>
              <a:t>文化庁　著作権教育情報</a:t>
            </a:r>
          </a:p>
          <a:p>
            <a:pPr>
              <a:buFontTx/>
              <a:buNone/>
            </a:pPr>
            <a:endParaRPr lang="en-US" altLang="ja-JP" sz="1600" dirty="0">
              <a:latin typeface="ＭＳ Ｐゴシック" pitchFamily="50" charset="-128"/>
              <a:hlinkClick r:id="" action="ppaction://noaction"/>
            </a:endParaRPr>
          </a:p>
          <a:p>
            <a:pPr>
              <a:buFontTx/>
              <a:buNone/>
            </a:pPr>
            <a:endParaRPr lang="en-US" altLang="ja-JP" sz="1600" dirty="0">
              <a:latin typeface="ＭＳ Ｐゴシック" pitchFamily="50" charset="-128"/>
              <a:hlinkClick r:id="" action="ppaction://noaction"/>
            </a:endParaRPr>
          </a:p>
          <a:p>
            <a:pPr>
              <a:buFontTx/>
              <a:buNone/>
            </a:pPr>
            <a:endParaRPr lang="en-US" altLang="ja-JP" sz="1600" dirty="0">
              <a:latin typeface="ＭＳ Ｐゴシック" pitchFamily="50" charset="-128"/>
              <a:hlinkClick r:id="" action="ppaction://noaction"/>
            </a:endParaRPr>
          </a:p>
          <a:p>
            <a:pPr>
              <a:buFontTx/>
              <a:buNone/>
            </a:pPr>
            <a:endParaRPr lang="en-US" altLang="ja-JP" sz="1600" dirty="0">
              <a:latin typeface="ＭＳ Ｐゴシック" pitchFamily="50" charset="-128"/>
              <a:hlinkClick r:id="" action="ppaction://noaction"/>
            </a:endParaRPr>
          </a:p>
          <a:p>
            <a:pPr>
              <a:buFontTx/>
              <a:buNone/>
            </a:pPr>
            <a:endParaRPr lang="en-US" altLang="ja-JP" sz="1600" dirty="0">
              <a:latin typeface="ＭＳ Ｐゴシック" pitchFamily="50" charset="-128"/>
              <a:hlinkClick r:id="" action="ppaction://noaction"/>
            </a:endParaRPr>
          </a:p>
          <a:p>
            <a:pPr>
              <a:buFontTx/>
              <a:buNone/>
            </a:pPr>
            <a:endParaRPr lang="en-US" altLang="ja-JP" sz="1600" dirty="0">
              <a:latin typeface="ＭＳ Ｐゴシック" pitchFamily="50" charset="-128"/>
              <a:hlinkClick r:id="" action="ppaction://noaction"/>
            </a:endParaRPr>
          </a:p>
          <a:p>
            <a:pPr>
              <a:buFontTx/>
              <a:buNone/>
            </a:pPr>
            <a:endParaRPr lang="en-US" altLang="ja-JP" sz="1600" dirty="0">
              <a:latin typeface="ＭＳ Ｐゴシック" pitchFamily="50" charset="-128"/>
              <a:hlinkClick r:id="" action="ppaction://noaction"/>
            </a:endParaRPr>
          </a:p>
          <a:p>
            <a:pPr>
              <a:buFontTx/>
              <a:buNone/>
            </a:pPr>
            <a:endParaRPr lang="en-US" altLang="ja-JP" sz="1600" dirty="0">
              <a:latin typeface="ＭＳ Ｐゴシック" pitchFamily="50" charset="-128"/>
              <a:hlinkClick r:id="" action="ppaction://noaction"/>
            </a:endParaRPr>
          </a:p>
          <a:p>
            <a:pPr>
              <a:buFontTx/>
              <a:buNone/>
            </a:pPr>
            <a:endParaRPr lang="en-US" altLang="ja-JP" sz="1600" dirty="0">
              <a:latin typeface="ＭＳ Ｐゴシック" pitchFamily="50" charset="-128"/>
              <a:hlinkClick r:id="" action="ppaction://noaction"/>
            </a:endParaRPr>
          </a:p>
          <a:p>
            <a:pPr>
              <a:buFontTx/>
              <a:buNone/>
            </a:pPr>
            <a:r>
              <a:rPr lang="en-US" altLang="ja-JP" sz="1600" dirty="0">
                <a:latin typeface="ＭＳ Ｐゴシック" pitchFamily="50" charset="-128"/>
                <a:hlinkClick r:id="" action="ppaction://noaction"/>
              </a:rPr>
              <a:t>http://www.bunka.go.jp/chosakuken/</a:t>
            </a:r>
            <a:r>
              <a:rPr lang="en-US" altLang="ja-JP" sz="1600" dirty="0">
                <a:latin typeface="ＭＳ Ｐゴシック" pitchFamily="50" charset="-128"/>
              </a:rPr>
              <a:t> </a:t>
            </a:r>
          </a:p>
          <a:p>
            <a:pPr>
              <a:buFontTx/>
              <a:buNone/>
            </a:pPr>
            <a:endParaRPr lang="en-US" altLang="ja-JP" sz="1600" dirty="0">
              <a:latin typeface="ＭＳ Ｐゴシック" pitchFamily="50" charset="-128"/>
            </a:endParaRPr>
          </a:p>
          <a:p>
            <a:pPr>
              <a:buFontTx/>
              <a:buNone/>
            </a:pPr>
            <a:endParaRPr lang="en-US" altLang="ja-JP" sz="1600" dirty="0">
              <a:latin typeface="ＭＳ Ｐゴシック" pitchFamily="50" charset="-128"/>
            </a:endParaRPr>
          </a:p>
          <a:p>
            <a:pPr>
              <a:buFontTx/>
              <a:buNone/>
            </a:pPr>
            <a:endParaRPr lang="en-US" altLang="ja-JP" sz="1600" dirty="0">
              <a:latin typeface="ＭＳ Ｐゴシック" pitchFamily="50" charset="-128"/>
            </a:endParaRPr>
          </a:p>
          <a:p>
            <a:pPr>
              <a:buFontTx/>
              <a:buNone/>
            </a:pPr>
            <a:endParaRPr lang="en-US" altLang="ja-JP" sz="1600" dirty="0">
              <a:latin typeface="ＭＳ Ｐゴシック" pitchFamily="50" charset="-128"/>
            </a:endParaRPr>
          </a:p>
          <a:p>
            <a:pPr>
              <a:buFontTx/>
              <a:buNone/>
            </a:pPr>
            <a:endParaRPr lang="en-US" altLang="ja-JP" sz="1600" dirty="0">
              <a:latin typeface="ＭＳ Ｐゴシック" pitchFamily="50" charset="-128"/>
            </a:endParaRPr>
          </a:p>
          <a:p>
            <a:pPr>
              <a:buFontTx/>
              <a:buNone/>
            </a:pPr>
            <a:endParaRPr lang="en-US" altLang="ja-JP" sz="1600" dirty="0">
              <a:latin typeface="ＭＳ Ｐゴシック" pitchFamily="50" charset="-128"/>
            </a:endParaRPr>
          </a:p>
          <a:p>
            <a:pPr>
              <a:buFontTx/>
              <a:buNone/>
            </a:pPr>
            <a:endParaRPr lang="en-US" altLang="ja-JP" sz="1600" dirty="0">
              <a:latin typeface="ＭＳ Ｐゴシック" pitchFamily="50" charset="-128"/>
            </a:endParaRPr>
          </a:p>
          <a:p>
            <a:pPr>
              <a:buFontTx/>
              <a:buNone/>
            </a:pPr>
            <a:endParaRPr lang="en-US" altLang="ja-JP" sz="1600" dirty="0">
              <a:latin typeface="ＭＳ Ｐゴシック" pitchFamily="50" charset="-128"/>
            </a:endParaRPr>
          </a:p>
          <a:p>
            <a:pPr>
              <a:buFontTx/>
              <a:buNone/>
            </a:pPr>
            <a:r>
              <a:rPr lang="en-US" altLang="ja-JP" sz="1600" dirty="0">
                <a:latin typeface="ＭＳ Ｐゴシック" pitchFamily="50" charset="-128"/>
                <a:hlinkClick r:id="rId3"/>
              </a:rPr>
              <a:t>http://chosakuken.bunka.go.jp/eizou/main.htm</a:t>
            </a:r>
            <a:r>
              <a:rPr lang="en-US" altLang="ja-JP" sz="2000" dirty="0"/>
              <a:t> </a:t>
            </a:r>
          </a:p>
          <a:p>
            <a:pPr>
              <a:buFontTx/>
              <a:buNone/>
            </a:pPr>
            <a:endParaRPr lang="en-US" altLang="ja-JP" sz="2000" dirty="0"/>
          </a:p>
        </p:txBody>
      </p:sp>
      <p:sp>
        <p:nvSpPr>
          <p:cNvPr id="132100" name="テキスト ボックス 4"/>
          <p:cNvSpPr txBox="1">
            <a:spLocks noChangeArrowheads="1"/>
          </p:cNvSpPr>
          <p:nvPr/>
        </p:nvSpPr>
        <p:spPr bwMode="auto">
          <a:xfrm>
            <a:off x="0" y="0"/>
            <a:ext cx="5116513"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著作権に関する教材・情報源</a:t>
            </a:r>
          </a:p>
        </p:txBody>
      </p:sp>
      <p:pic>
        <p:nvPicPr>
          <p:cNvPr id="132101" name="Picture 8">
            <a:hlinkClick r:id="rId4"/>
          </p:cNvPr>
          <p:cNvPicPr>
            <a:picLocks noChangeAspect="1" noChangeArrowheads="1"/>
          </p:cNvPicPr>
          <p:nvPr/>
        </p:nvPicPr>
        <p:blipFill>
          <a:blip r:embed="rId5" cstate="print"/>
          <a:srcRect/>
          <a:stretch>
            <a:fillRect/>
          </a:stretch>
        </p:blipFill>
        <p:spPr bwMode="auto">
          <a:xfrm>
            <a:off x="179388" y="1700808"/>
            <a:ext cx="2520950" cy="1963737"/>
          </a:xfrm>
          <a:prstGeom prst="rect">
            <a:avLst/>
          </a:prstGeom>
          <a:noFill/>
          <a:ln w="12700">
            <a:solidFill>
              <a:schemeClr val="tx1"/>
            </a:solidFill>
            <a:miter lim="800000"/>
            <a:headEnd/>
            <a:tailEnd/>
          </a:ln>
        </p:spPr>
      </p:pic>
      <p:sp>
        <p:nvSpPr>
          <p:cNvPr id="132102" name="コンテンツ プレースホルダ 2"/>
          <p:cNvSpPr>
            <a:spLocks/>
          </p:cNvSpPr>
          <p:nvPr/>
        </p:nvSpPr>
        <p:spPr bwMode="auto">
          <a:xfrm>
            <a:off x="4249738" y="693738"/>
            <a:ext cx="4570412" cy="6164262"/>
          </a:xfrm>
          <a:prstGeom prst="rect">
            <a:avLst/>
          </a:prstGeom>
          <a:noFill/>
          <a:ln w="9525">
            <a:noFill/>
            <a:miter lim="800000"/>
            <a:headEnd/>
            <a:tailEnd/>
          </a:ln>
        </p:spPr>
        <p:txBody>
          <a:bodyPr/>
          <a:lstStyle/>
          <a:p>
            <a:pPr marL="342900" indent="-342900" eaLnBrk="0" hangingPunct="0">
              <a:spcBef>
                <a:spcPct val="20000"/>
              </a:spcBef>
            </a:pPr>
            <a:endParaRPr lang="en-US" altLang="ja-JP" sz="1600" dirty="0">
              <a:latin typeface="ＭＳ Ｐゴシック" pitchFamily="50" charset="-128"/>
              <a:hlinkClick r:id="" action="ppaction://noaction"/>
            </a:endParaRPr>
          </a:p>
          <a:p>
            <a:pPr marL="342900" indent="-342900" eaLnBrk="0" hangingPunct="0">
              <a:spcBef>
                <a:spcPct val="20000"/>
              </a:spcBef>
            </a:pPr>
            <a:endParaRPr lang="en-US" altLang="ja-JP" sz="1600" dirty="0">
              <a:latin typeface="ＭＳ Ｐゴシック" pitchFamily="50" charset="-128"/>
              <a:hlinkClick r:id="" action="ppaction://noaction"/>
            </a:endParaRPr>
          </a:p>
          <a:p>
            <a:pPr marL="342900" indent="-342900" eaLnBrk="0" hangingPunct="0">
              <a:spcBef>
                <a:spcPct val="20000"/>
              </a:spcBef>
            </a:pPr>
            <a:endParaRPr lang="en-US" altLang="ja-JP" sz="1600" dirty="0">
              <a:latin typeface="ＭＳ Ｐゴシック" pitchFamily="50" charset="-128"/>
              <a:hlinkClick r:id="" action="ppaction://noaction"/>
            </a:endParaRPr>
          </a:p>
          <a:p>
            <a:pPr marL="342900" indent="-342900" eaLnBrk="0" hangingPunct="0">
              <a:spcBef>
                <a:spcPct val="20000"/>
              </a:spcBef>
            </a:pPr>
            <a:endParaRPr lang="en-US" altLang="ja-JP" sz="1600" dirty="0">
              <a:latin typeface="ＭＳ Ｐゴシック" pitchFamily="50" charset="-128"/>
              <a:hlinkClick r:id="" action="ppaction://noaction"/>
            </a:endParaRPr>
          </a:p>
          <a:p>
            <a:pPr marL="342900" indent="-342900" eaLnBrk="0" hangingPunct="0">
              <a:spcBef>
                <a:spcPct val="20000"/>
              </a:spcBef>
            </a:pPr>
            <a:r>
              <a:rPr lang="en-US" altLang="ja-JP" sz="1600" dirty="0">
                <a:latin typeface="ＭＳ Ｐゴシック" pitchFamily="50" charset="-128"/>
                <a:hlinkClick r:id="rId6"/>
              </a:rPr>
              <a:t>http://chosakuken.bunka.go.jp/tanoshiku/</a:t>
            </a:r>
            <a:endParaRPr lang="en-US" altLang="ja-JP" sz="1600" dirty="0">
              <a:latin typeface="ＭＳ Ｐゴシック" pitchFamily="50" charset="-128"/>
            </a:endParaRPr>
          </a:p>
          <a:p>
            <a:pPr marL="342900" indent="-342900" eaLnBrk="0" hangingPunct="0">
              <a:spcBef>
                <a:spcPct val="20000"/>
              </a:spcBef>
            </a:pPr>
            <a:endParaRPr lang="en-US" altLang="ja-JP" sz="1600" dirty="0">
              <a:latin typeface="ＭＳ Ｐゴシック" pitchFamily="50" charset="-128"/>
            </a:endParaRPr>
          </a:p>
          <a:p>
            <a:pPr marL="342900" indent="-342900" eaLnBrk="0" hangingPunct="0">
              <a:spcBef>
                <a:spcPct val="20000"/>
              </a:spcBef>
            </a:pPr>
            <a:endParaRPr lang="en-US" altLang="ja-JP" sz="1600" dirty="0">
              <a:latin typeface="ＭＳ Ｐゴシック" pitchFamily="50" charset="-128"/>
            </a:endParaRPr>
          </a:p>
          <a:p>
            <a:pPr marL="342900" indent="-342900" eaLnBrk="0" hangingPunct="0">
              <a:spcBef>
                <a:spcPct val="20000"/>
              </a:spcBef>
            </a:pPr>
            <a:endParaRPr lang="en-US" altLang="ja-JP" sz="1600" dirty="0">
              <a:latin typeface="ＭＳ Ｐゴシック" pitchFamily="50" charset="-128"/>
            </a:endParaRPr>
          </a:p>
          <a:p>
            <a:pPr marL="342900" indent="-342900" eaLnBrk="0" hangingPunct="0">
              <a:spcBef>
                <a:spcPct val="20000"/>
              </a:spcBef>
            </a:pPr>
            <a:endParaRPr lang="en-US" altLang="ja-JP" sz="1600" dirty="0">
              <a:latin typeface="ＭＳ Ｐゴシック" pitchFamily="50" charset="-128"/>
            </a:endParaRPr>
          </a:p>
          <a:p>
            <a:pPr marL="342900" indent="-342900" eaLnBrk="0" hangingPunct="0">
              <a:spcBef>
                <a:spcPct val="20000"/>
              </a:spcBef>
            </a:pPr>
            <a:r>
              <a:rPr lang="en-US" altLang="ja-JP" sz="1600" dirty="0">
                <a:latin typeface="ＭＳ Ｐゴシック" pitchFamily="50" charset="-128"/>
                <a:hlinkClick r:id="rId7"/>
              </a:rPr>
              <a:t>http://www.cric.or.jp/education/jissenrei.html</a:t>
            </a:r>
            <a:endParaRPr lang="en-US" altLang="ja-JP" sz="1600" dirty="0">
              <a:latin typeface="ＭＳ Ｐゴシック" pitchFamily="50" charset="-128"/>
              <a:hlinkClick r:id="rId8"/>
            </a:endParaRPr>
          </a:p>
          <a:p>
            <a:pPr marL="342900" indent="-342900" eaLnBrk="0" hangingPunct="0">
              <a:spcBef>
                <a:spcPct val="20000"/>
              </a:spcBef>
            </a:pPr>
            <a:endParaRPr lang="en-US" altLang="ja-JP" sz="1600" dirty="0">
              <a:latin typeface="ＭＳ Ｐゴシック" pitchFamily="50" charset="-128"/>
            </a:endParaRPr>
          </a:p>
          <a:p>
            <a:pPr marL="342900" indent="-342900" eaLnBrk="0" hangingPunct="0">
              <a:spcBef>
                <a:spcPct val="20000"/>
              </a:spcBef>
            </a:pPr>
            <a:endParaRPr lang="en-US" altLang="ja-JP" sz="1600" dirty="0">
              <a:latin typeface="ＭＳ Ｐゴシック" pitchFamily="50" charset="-128"/>
            </a:endParaRPr>
          </a:p>
          <a:p>
            <a:pPr marL="342900" indent="-342900" eaLnBrk="0" hangingPunct="0">
              <a:spcBef>
                <a:spcPct val="20000"/>
              </a:spcBef>
            </a:pPr>
            <a:endParaRPr lang="en-US" altLang="ja-JP" sz="1600" dirty="0">
              <a:latin typeface="ＭＳ Ｐゴシック" pitchFamily="50" charset="-128"/>
            </a:endParaRPr>
          </a:p>
          <a:p>
            <a:pPr marL="342900" indent="-342900" eaLnBrk="0" hangingPunct="0">
              <a:spcBef>
                <a:spcPct val="20000"/>
              </a:spcBef>
            </a:pPr>
            <a:endParaRPr lang="en-US" altLang="ja-JP" sz="1600" dirty="0">
              <a:latin typeface="ＭＳ Ｐゴシック" pitchFamily="50" charset="-128"/>
              <a:hlinkClick r:id="rId9"/>
            </a:endParaRPr>
          </a:p>
          <a:p>
            <a:pPr marL="342900" indent="-342900" eaLnBrk="0" hangingPunct="0">
              <a:spcBef>
                <a:spcPct val="20000"/>
              </a:spcBef>
            </a:pPr>
            <a:r>
              <a:rPr lang="en-US" altLang="ja-JP" sz="1600" dirty="0">
                <a:latin typeface="ＭＳ Ｐゴシック" pitchFamily="50" charset="-128"/>
                <a:hlinkClick r:id="rId10"/>
              </a:rPr>
              <a:t>http://www.cric.or.jp/qa/hajime/index.html</a:t>
            </a:r>
            <a:endParaRPr lang="en-US" altLang="ja-JP" sz="1600" dirty="0">
              <a:latin typeface="ＭＳ Ｐゴシック" pitchFamily="50" charset="-128"/>
            </a:endParaRPr>
          </a:p>
          <a:p>
            <a:pPr marL="342900" indent="-342900" eaLnBrk="0" hangingPunct="0">
              <a:spcBef>
                <a:spcPct val="20000"/>
              </a:spcBef>
            </a:pPr>
            <a:endParaRPr lang="en-US" altLang="ja-JP" sz="1600" dirty="0">
              <a:latin typeface="ＭＳ Ｐゴシック" pitchFamily="50" charset="-128"/>
            </a:endParaRPr>
          </a:p>
          <a:p>
            <a:pPr marL="342900" indent="-342900" eaLnBrk="0" hangingPunct="0">
              <a:spcBef>
                <a:spcPct val="20000"/>
              </a:spcBef>
            </a:pPr>
            <a:endParaRPr lang="en-US" altLang="ja-JP" sz="1600" dirty="0">
              <a:latin typeface="ＭＳ Ｐゴシック" pitchFamily="50" charset="-128"/>
            </a:endParaRPr>
          </a:p>
          <a:p>
            <a:pPr marL="342900" indent="-342900" eaLnBrk="0" hangingPunct="0">
              <a:spcBef>
                <a:spcPct val="20000"/>
              </a:spcBef>
            </a:pPr>
            <a:endParaRPr lang="en-US" altLang="ja-JP" sz="1600" dirty="0">
              <a:latin typeface="ＭＳ Ｐゴシック" pitchFamily="50" charset="-128"/>
            </a:endParaRPr>
          </a:p>
          <a:p>
            <a:pPr marL="342900" indent="-342900" eaLnBrk="0" hangingPunct="0">
              <a:spcBef>
                <a:spcPct val="20000"/>
              </a:spcBef>
            </a:pPr>
            <a:endParaRPr lang="en-US" altLang="ja-JP" sz="1600" dirty="0">
              <a:latin typeface="ＭＳ Ｐゴシック" pitchFamily="50" charset="-128"/>
            </a:endParaRPr>
          </a:p>
          <a:p>
            <a:pPr marL="342900" indent="-342900" eaLnBrk="0" hangingPunct="0">
              <a:spcBef>
                <a:spcPct val="20000"/>
              </a:spcBef>
            </a:pPr>
            <a:r>
              <a:rPr lang="en-US" altLang="ja-JP" sz="1600" dirty="0">
                <a:latin typeface="ＭＳ Ｐゴシック" pitchFamily="50" charset="-128"/>
                <a:hlinkClick r:id="rId11"/>
              </a:rPr>
              <a:t>http://www.cric.or.jp/qa/index.html</a:t>
            </a:r>
            <a:endParaRPr lang="ja-JP" altLang="en-US" sz="1600" dirty="0">
              <a:latin typeface="ＭＳ Ｐゴシック" pitchFamily="50" charset="-128"/>
              <a:hlinkClick r:id="rId10"/>
            </a:endParaRPr>
          </a:p>
        </p:txBody>
      </p:sp>
      <p:pic>
        <p:nvPicPr>
          <p:cNvPr id="132103" name="Picture 10">
            <a:hlinkClick r:id="rId3"/>
          </p:cNvPr>
          <p:cNvPicPr>
            <a:picLocks noChangeAspect="1" noChangeArrowheads="1"/>
          </p:cNvPicPr>
          <p:nvPr/>
        </p:nvPicPr>
        <p:blipFill>
          <a:blip r:embed="rId12" cstate="print"/>
          <a:srcRect/>
          <a:stretch>
            <a:fillRect/>
          </a:stretch>
        </p:blipFill>
        <p:spPr bwMode="auto">
          <a:xfrm>
            <a:off x="179512" y="4783138"/>
            <a:ext cx="2374900" cy="1598612"/>
          </a:xfrm>
          <a:prstGeom prst="rect">
            <a:avLst/>
          </a:prstGeom>
          <a:noFill/>
          <a:ln w="12700">
            <a:solidFill>
              <a:schemeClr val="tx1"/>
            </a:solidFill>
            <a:miter lim="800000"/>
            <a:headEnd/>
            <a:tailEnd/>
          </a:ln>
        </p:spPr>
      </p:pic>
      <p:pic>
        <p:nvPicPr>
          <p:cNvPr id="132104" name="Picture 11">
            <a:hlinkClick r:id="rId8"/>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237164" y="778448"/>
            <a:ext cx="1511300" cy="1074737"/>
          </a:xfrm>
          <a:prstGeom prst="rect">
            <a:avLst/>
          </a:prstGeom>
          <a:noFill/>
          <a:ln w="12700">
            <a:solidFill>
              <a:schemeClr val="tx1"/>
            </a:solidFill>
            <a:miter lim="800000"/>
            <a:headEnd/>
            <a:tailEnd/>
          </a:ln>
        </p:spPr>
      </p:pic>
      <p:sp>
        <p:nvSpPr>
          <p:cNvPr id="132108" name="Text Box 16"/>
          <p:cNvSpPr txBox="1">
            <a:spLocks noChangeArrowheads="1"/>
          </p:cNvSpPr>
          <p:nvPr/>
        </p:nvSpPr>
        <p:spPr bwMode="auto">
          <a:xfrm>
            <a:off x="4283968" y="1556792"/>
            <a:ext cx="2376264" cy="369332"/>
          </a:xfrm>
          <a:prstGeom prst="rect">
            <a:avLst/>
          </a:prstGeom>
          <a:noFill/>
          <a:ln w="9525">
            <a:noFill/>
            <a:miter lim="800000"/>
            <a:headEnd/>
            <a:tailEnd/>
          </a:ln>
        </p:spPr>
        <p:txBody>
          <a:bodyPr wrap="square">
            <a:spAutoFit/>
          </a:bodyPr>
          <a:lstStyle/>
          <a:p>
            <a:pPr>
              <a:spcBef>
                <a:spcPct val="50000"/>
              </a:spcBef>
            </a:pPr>
            <a:r>
              <a:rPr lang="ja-JP" altLang="en-US" b="1" dirty="0"/>
              <a:t>楽しく学</a:t>
            </a:r>
            <a:r>
              <a:rPr lang="ja-JP" altLang="en-US" b="1" dirty="0" err="1"/>
              <a:t>ぼう</a:t>
            </a:r>
            <a:r>
              <a:rPr lang="ja-JP" altLang="en-US" b="1" dirty="0"/>
              <a:t>著作権</a:t>
            </a:r>
          </a:p>
        </p:txBody>
      </p:sp>
      <p:sp>
        <p:nvSpPr>
          <p:cNvPr id="132109" name="Text Box 17"/>
          <p:cNvSpPr txBox="1">
            <a:spLocks noChangeArrowheads="1"/>
          </p:cNvSpPr>
          <p:nvPr/>
        </p:nvSpPr>
        <p:spPr bwMode="auto">
          <a:xfrm>
            <a:off x="4283968" y="2420888"/>
            <a:ext cx="2016224" cy="784830"/>
          </a:xfrm>
          <a:prstGeom prst="rect">
            <a:avLst/>
          </a:prstGeom>
          <a:noFill/>
          <a:ln w="9525">
            <a:noFill/>
            <a:miter lim="800000"/>
            <a:headEnd/>
            <a:tailEnd/>
          </a:ln>
        </p:spPr>
        <p:txBody>
          <a:bodyPr wrap="square">
            <a:spAutoFit/>
          </a:bodyPr>
          <a:lstStyle/>
          <a:p>
            <a:pPr>
              <a:spcBef>
                <a:spcPct val="50000"/>
              </a:spcBef>
            </a:pPr>
            <a:r>
              <a:rPr lang="ja-JP" altLang="en-US" b="1" dirty="0"/>
              <a:t>著作権教育の</a:t>
            </a:r>
          </a:p>
          <a:p>
            <a:pPr>
              <a:spcBef>
                <a:spcPct val="50000"/>
              </a:spcBef>
            </a:pPr>
            <a:r>
              <a:rPr lang="ja-JP" altLang="en-US" b="1" dirty="0"/>
              <a:t>実践事例</a:t>
            </a:r>
          </a:p>
        </p:txBody>
      </p:sp>
      <p:sp>
        <p:nvSpPr>
          <p:cNvPr id="132110" name="Text Box 18"/>
          <p:cNvSpPr txBox="1">
            <a:spLocks noChangeArrowheads="1"/>
          </p:cNvSpPr>
          <p:nvPr/>
        </p:nvSpPr>
        <p:spPr bwMode="auto">
          <a:xfrm>
            <a:off x="4211960" y="3933056"/>
            <a:ext cx="2736304" cy="784830"/>
          </a:xfrm>
          <a:prstGeom prst="rect">
            <a:avLst/>
          </a:prstGeom>
          <a:noFill/>
          <a:ln w="9525">
            <a:noFill/>
            <a:miter lim="800000"/>
            <a:headEnd/>
            <a:tailEnd/>
          </a:ln>
        </p:spPr>
        <p:txBody>
          <a:bodyPr wrap="square">
            <a:spAutoFit/>
          </a:bodyPr>
          <a:lstStyle/>
          <a:p>
            <a:pPr>
              <a:spcBef>
                <a:spcPct val="50000"/>
              </a:spcBef>
            </a:pPr>
            <a:r>
              <a:rPr lang="ja-JP" altLang="en-US" b="1" dirty="0">
                <a:latin typeface="+mn-ea"/>
                <a:ea typeface="+mn-ea"/>
              </a:rPr>
              <a:t>著作権って何？</a:t>
            </a:r>
            <a:endParaRPr lang="en-US" altLang="ja-JP" b="1" dirty="0">
              <a:latin typeface="+mn-ea"/>
              <a:ea typeface="+mn-ea"/>
            </a:endParaRPr>
          </a:p>
          <a:p>
            <a:pPr>
              <a:spcBef>
                <a:spcPct val="50000"/>
              </a:spcBef>
            </a:pPr>
            <a:r>
              <a:rPr lang="ja-JP" altLang="en-US" b="1" dirty="0">
                <a:latin typeface="+mn-ea"/>
                <a:ea typeface="+mn-ea"/>
              </a:rPr>
              <a:t>（はじめての著作権講座 ）</a:t>
            </a:r>
          </a:p>
        </p:txBody>
      </p:sp>
      <p:sp>
        <p:nvSpPr>
          <p:cNvPr id="132111" name="Text Box 19"/>
          <p:cNvSpPr txBox="1">
            <a:spLocks noChangeArrowheads="1"/>
          </p:cNvSpPr>
          <p:nvPr/>
        </p:nvSpPr>
        <p:spPr bwMode="auto">
          <a:xfrm>
            <a:off x="4355976" y="5805264"/>
            <a:ext cx="1694111" cy="369332"/>
          </a:xfrm>
          <a:prstGeom prst="rect">
            <a:avLst/>
          </a:prstGeom>
          <a:noFill/>
          <a:ln w="9525">
            <a:noFill/>
            <a:miter lim="800000"/>
            <a:headEnd/>
            <a:tailEnd/>
          </a:ln>
        </p:spPr>
        <p:txBody>
          <a:bodyPr wrap="square">
            <a:spAutoFit/>
          </a:bodyPr>
          <a:lstStyle/>
          <a:p>
            <a:pPr>
              <a:spcBef>
                <a:spcPct val="50000"/>
              </a:spcBef>
            </a:pPr>
            <a:r>
              <a:rPr lang="ja-JP" altLang="en-US" b="1" dirty="0">
                <a:latin typeface="+mn-ea"/>
                <a:ea typeface="+mn-ea"/>
              </a:rPr>
              <a:t>著作権</a:t>
            </a:r>
            <a:r>
              <a:rPr lang="en-US" altLang="ja-JP" b="1" dirty="0">
                <a:latin typeface="+mn-ea"/>
                <a:ea typeface="+mn-ea"/>
              </a:rPr>
              <a:t>Q&amp;A</a:t>
            </a:r>
            <a:endParaRPr lang="ja-JP" altLang="en-US" b="1" dirty="0">
              <a:latin typeface="+mn-ea"/>
              <a:ea typeface="+mn-ea"/>
            </a:endParaRPr>
          </a:p>
        </p:txBody>
      </p:sp>
      <p:sp>
        <p:nvSpPr>
          <p:cNvPr id="132112" name="Text Box 20"/>
          <p:cNvSpPr txBox="1">
            <a:spLocks noChangeArrowheads="1"/>
          </p:cNvSpPr>
          <p:nvPr/>
        </p:nvSpPr>
        <p:spPr bwMode="auto">
          <a:xfrm>
            <a:off x="0" y="4365104"/>
            <a:ext cx="2771800" cy="369332"/>
          </a:xfrm>
          <a:prstGeom prst="rect">
            <a:avLst/>
          </a:prstGeom>
          <a:noFill/>
          <a:ln w="9525">
            <a:noFill/>
            <a:miter lim="800000"/>
            <a:headEnd/>
            <a:tailEnd/>
          </a:ln>
        </p:spPr>
        <p:txBody>
          <a:bodyPr wrap="square">
            <a:spAutoFit/>
          </a:bodyPr>
          <a:lstStyle/>
          <a:p>
            <a:pPr>
              <a:spcBef>
                <a:spcPct val="50000"/>
              </a:spcBef>
            </a:pPr>
            <a:r>
              <a:rPr lang="ja-JP" altLang="en-US" b="1" dirty="0"/>
              <a:t>映像で学ぶ著作権講座</a:t>
            </a:r>
          </a:p>
        </p:txBody>
      </p:sp>
      <p:sp>
        <p:nvSpPr>
          <p:cNvPr id="132113" name="Text Box 21"/>
          <p:cNvSpPr txBox="1">
            <a:spLocks noChangeArrowheads="1"/>
          </p:cNvSpPr>
          <p:nvPr/>
        </p:nvSpPr>
        <p:spPr bwMode="auto">
          <a:xfrm>
            <a:off x="0" y="1268760"/>
            <a:ext cx="2305050" cy="369332"/>
          </a:xfrm>
          <a:prstGeom prst="rect">
            <a:avLst/>
          </a:prstGeom>
          <a:noFill/>
          <a:ln w="9525">
            <a:noFill/>
            <a:miter lim="800000"/>
            <a:headEnd/>
            <a:tailEnd/>
          </a:ln>
        </p:spPr>
        <p:txBody>
          <a:bodyPr>
            <a:spAutoFit/>
          </a:bodyPr>
          <a:lstStyle/>
          <a:p>
            <a:pPr>
              <a:spcBef>
                <a:spcPct val="50000"/>
              </a:spcBef>
            </a:pPr>
            <a:r>
              <a:rPr lang="ja-JP" altLang="en-US" b="1" dirty="0"/>
              <a:t>文化庁　著作権</a:t>
            </a:r>
          </a:p>
        </p:txBody>
      </p:sp>
      <p:pic>
        <p:nvPicPr>
          <p:cNvPr id="275458" name="Picture 2">
            <a:hlinkClick r:id="rId7"/>
          </p:cNvPr>
          <p:cNvPicPr>
            <a:picLocks noChangeAspect="1" noChangeArrowheads="1"/>
          </p:cNvPicPr>
          <p:nvPr/>
        </p:nvPicPr>
        <p:blipFill>
          <a:blip r:embed="rId14" cstate="print"/>
          <a:srcRect/>
          <a:stretch>
            <a:fillRect/>
          </a:stretch>
        </p:blipFill>
        <p:spPr bwMode="auto">
          <a:xfrm>
            <a:off x="7164288" y="2188238"/>
            <a:ext cx="1440160" cy="1150681"/>
          </a:xfrm>
          <a:prstGeom prst="rect">
            <a:avLst/>
          </a:prstGeom>
          <a:noFill/>
          <a:ln w="12700">
            <a:solidFill>
              <a:schemeClr val="tx1"/>
            </a:solidFill>
            <a:miter lim="800000"/>
            <a:headEnd/>
            <a:tailEnd/>
          </a:ln>
        </p:spPr>
      </p:pic>
      <p:pic>
        <p:nvPicPr>
          <p:cNvPr id="275459" name="Picture 3">
            <a:hlinkClick r:id="rId10"/>
          </p:cNvPr>
          <p:cNvPicPr>
            <a:picLocks noChangeAspect="1" noChangeArrowheads="1"/>
          </p:cNvPicPr>
          <p:nvPr/>
        </p:nvPicPr>
        <p:blipFill>
          <a:blip r:embed="rId15" cstate="print"/>
          <a:srcRect/>
          <a:stretch>
            <a:fillRect/>
          </a:stretch>
        </p:blipFill>
        <p:spPr bwMode="auto">
          <a:xfrm>
            <a:off x="6948264" y="3789040"/>
            <a:ext cx="1800200" cy="1103640"/>
          </a:xfrm>
          <a:prstGeom prst="rect">
            <a:avLst/>
          </a:prstGeom>
          <a:noFill/>
          <a:ln w="12700">
            <a:solidFill>
              <a:schemeClr val="tx1"/>
            </a:solidFill>
            <a:miter lim="800000"/>
            <a:headEnd/>
            <a:tailEnd/>
          </a:ln>
        </p:spPr>
      </p:pic>
      <p:pic>
        <p:nvPicPr>
          <p:cNvPr id="275460" name="Picture 4">
            <a:hlinkClick r:id="rId11"/>
          </p:cNvPr>
          <p:cNvPicPr>
            <a:picLocks noChangeAspect="1" noChangeArrowheads="1"/>
          </p:cNvPicPr>
          <p:nvPr/>
        </p:nvPicPr>
        <p:blipFill>
          <a:blip r:embed="rId16" cstate="print"/>
          <a:srcRect/>
          <a:stretch>
            <a:fillRect/>
          </a:stretch>
        </p:blipFill>
        <p:spPr bwMode="auto">
          <a:xfrm>
            <a:off x="6663938" y="5301208"/>
            <a:ext cx="2084526" cy="1052736"/>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37406748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0" y="692696"/>
            <a:ext cx="9144000" cy="616530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pPr>
              <a:defRPr/>
            </a:pPr>
            <a:fld id="{85CE7282-466C-4EF5-8484-56BFF1606FB2}" type="slidenum">
              <a:rPr lang="en-US" altLang="ja-JP" smtClean="0"/>
              <a:pPr>
                <a:defRPr/>
              </a:pPr>
              <a:t>92</a:t>
            </a:fld>
            <a:endParaRPr lang="en-US" altLang="ja-JP"/>
          </a:p>
        </p:txBody>
      </p:sp>
      <p:sp>
        <p:nvSpPr>
          <p:cNvPr id="3" name="テキスト ボックス 4"/>
          <p:cNvSpPr txBox="1">
            <a:spLocks noChangeArrowheads="1"/>
          </p:cNvSpPr>
          <p:nvPr/>
        </p:nvSpPr>
        <p:spPr bwMode="auto">
          <a:xfrm>
            <a:off x="0" y="41250"/>
            <a:ext cx="9144000" cy="584775"/>
          </a:xfrm>
          <a:prstGeom prst="rect">
            <a:avLst/>
          </a:prstGeom>
          <a:noFill/>
          <a:ln w="9525">
            <a:noFill/>
            <a:miter lim="800000"/>
            <a:headEnd/>
            <a:tailEnd/>
          </a:ln>
        </p:spPr>
        <p:txBody>
          <a:bodyPr wrap="square">
            <a:spAutoFit/>
          </a:bodyPr>
          <a:lstStyle/>
          <a:p>
            <a:r>
              <a:rPr lang="ja-JP" altLang="en-US" sz="3200" b="1" dirty="0"/>
              <a:t>文部科学省：ビデオ教材（</a:t>
            </a:r>
            <a:r>
              <a:rPr lang="en-US" altLang="ja-JP" sz="3200" b="1" dirty="0"/>
              <a:t>YouTube</a:t>
            </a:r>
            <a:r>
              <a:rPr lang="ja-JP" altLang="en-US" sz="3200" b="1" dirty="0"/>
              <a:t>）</a:t>
            </a:r>
            <a:endParaRPr lang="ja-JP" altLang="en-US" sz="3200" dirty="0">
              <a:ea typeface="HGP創英角ｺﾞｼｯｸUB" pitchFamily="50" charset="-128"/>
            </a:endParaRPr>
          </a:p>
        </p:txBody>
      </p:sp>
      <p:sp>
        <p:nvSpPr>
          <p:cNvPr id="4" name="テキスト ボックス 3"/>
          <p:cNvSpPr txBox="1"/>
          <p:nvPr/>
        </p:nvSpPr>
        <p:spPr>
          <a:xfrm>
            <a:off x="318388" y="620688"/>
            <a:ext cx="8214052" cy="523220"/>
          </a:xfrm>
          <a:prstGeom prst="rect">
            <a:avLst/>
          </a:prstGeom>
          <a:noFill/>
        </p:spPr>
        <p:txBody>
          <a:bodyPr wrap="square" rtlCol="0">
            <a:spAutoFit/>
          </a:bodyPr>
          <a:lstStyle/>
          <a:p>
            <a:r>
              <a:rPr lang="ja-JP" altLang="en-US" sz="2800" dirty="0"/>
              <a:t>情報化社会の新たな問題を考えるための教材</a:t>
            </a:r>
            <a:endParaRPr lang="en-US" altLang="ja-JP" sz="2800" dirty="0"/>
          </a:p>
        </p:txBody>
      </p:sp>
      <p:pic>
        <p:nvPicPr>
          <p:cNvPr id="6" name="図 5"/>
          <p:cNvPicPr>
            <a:picLocks noChangeAspect="1"/>
          </p:cNvPicPr>
          <p:nvPr/>
        </p:nvPicPr>
        <p:blipFill>
          <a:blip r:embed="rId3"/>
          <a:stretch>
            <a:fillRect/>
          </a:stretch>
        </p:blipFill>
        <p:spPr>
          <a:xfrm>
            <a:off x="3642733" y="1219875"/>
            <a:ext cx="3661081" cy="5040000"/>
          </a:xfrm>
          <a:prstGeom prst="rect">
            <a:avLst/>
          </a:prstGeom>
        </p:spPr>
      </p:pic>
      <p:pic>
        <p:nvPicPr>
          <p:cNvPr id="7" name="図 6"/>
          <p:cNvPicPr>
            <a:picLocks noChangeAspect="1"/>
          </p:cNvPicPr>
          <p:nvPr/>
        </p:nvPicPr>
        <p:blipFill>
          <a:blip r:embed="rId4"/>
          <a:stretch>
            <a:fillRect/>
          </a:stretch>
        </p:blipFill>
        <p:spPr>
          <a:xfrm>
            <a:off x="153139" y="1223096"/>
            <a:ext cx="3354701" cy="5040000"/>
          </a:xfrm>
          <a:prstGeom prst="rect">
            <a:avLst/>
          </a:prstGeom>
        </p:spPr>
      </p:pic>
      <p:sp>
        <p:nvSpPr>
          <p:cNvPr id="11" name="テキスト ボックス 10"/>
          <p:cNvSpPr txBox="1"/>
          <p:nvPr/>
        </p:nvSpPr>
        <p:spPr>
          <a:xfrm>
            <a:off x="211158" y="6456604"/>
            <a:ext cx="7169153" cy="400110"/>
          </a:xfrm>
          <a:prstGeom prst="rect">
            <a:avLst/>
          </a:prstGeom>
          <a:noFill/>
        </p:spPr>
        <p:txBody>
          <a:bodyPr wrap="square" rtlCol="0">
            <a:spAutoFit/>
          </a:bodyPr>
          <a:lstStyle/>
          <a:p>
            <a:r>
              <a:rPr lang="en-US" altLang="ja-JP" sz="1400" dirty="0"/>
              <a:t>http://</a:t>
            </a:r>
            <a:r>
              <a:rPr lang="en-US" altLang="ja-JP" sz="2000" dirty="0"/>
              <a:t>jouhouka.mext.go.jp/school/information_moral_manual</a:t>
            </a:r>
            <a:r>
              <a:rPr lang="en-US" altLang="ja-JP" sz="1400" dirty="0"/>
              <a:t>/</a:t>
            </a:r>
            <a:endParaRPr kumimoji="1" lang="ja-JP" altLang="en-US" sz="1400" dirty="0"/>
          </a:p>
        </p:txBody>
      </p:sp>
      <p:pic>
        <p:nvPicPr>
          <p:cNvPr id="9" name="図 8"/>
          <p:cNvPicPr>
            <a:picLocks noChangeAspect="1"/>
          </p:cNvPicPr>
          <p:nvPr/>
        </p:nvPicPr>
        <p:blipFill>
          <a:blip r:embed="rId5"/>
          <a:stretch>
            <a:fillRect/>
          </a:stretch>
        </p:blipFill>
        <p:spPr>
          <a:xfrm>
            <a:off x="6234341" y="3158157"/>
            <a:ext cx="2348036" cy="3240000"/>
          </a:xfrm>
          <a:prstGeom prst="rect">
            <a:avLst/>
          </a:prstGeom>
          <a:ln>
            <a:solidFill>
              <a:schemeClr val="tx1"/>
            </a:solidFill>
          </a:ln>
        </p:spPr>
      </p:pic>
    </p:spTree>
    <p:extLst>
      <p:ext uri="{BB962C8B-B14F-4D97-AF65-F5344CB8AC3E}">
        <p14:creationId xmlns:p14="http://schemas.microsoft.com/office/powerpoint/2010/main" val="1843753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0" y="692696"/>
            <a:ext cx="9144000" cy="616530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pPr>
              <a:defRPr/>
            </a:pPr>
            <a:fld id="{85CE7282-466C-4EF5-8484-56BFF1606FB2}" type="slidenum">
              <a:rPr lang="en-US" altLang="ja-JP" smtClean="0"/>
              <a:pPr>
                <a:defRPr/>
              </a:pPr>
              <a:t>93</a:t>
            </a:fld>
            <a:endParaRPr lang="en-US" altLang="ja-JP"/>
          </a:p>
        </p:txBody>
      </p:sp>
      <p:sp>
        <p:nvSpPr>
          <p:cNvPr id="3" name="テキスト ボックス 4"/>
          <p:cNvSpPr txBox="1">
            <a:spLocks noChangeArrowheads="1"/>
          </p:cNvSpPr>
          <p:nvPr/>
        </p:nvSpPr>
        <p:spPr bwMode="auto">
          <a:xfrm>
            <a:off x="0" y="41250"/>
            <a:ext cx="9144000" cy="584775"/>
          </a:xfrm>
          <a:prstGeom prst="rect">
            <a:avLst/>
          </a:prstGeom>
          <a:noFill/>
          <a:ln w="9525">
            <a:noFill/>
            <a:miter lim="800000"/>
            <a:headEnd/>
            <a:tailEnd/>
          </a:ln>
        </p:spPr>
        <p:txBody>
          <a:bodyPr wrap="square">
            <a:spAutoFit/>
          </a:bodyPr>
          <a:lstStyle/>
          <a:p>
            <a:r>
              <a:rPr lang="ja-JP" altLang="en-US" sz="3200" b="1" dirty="0"/>
              <a:t>文部科学省：事例集／ちょっと待って！シリーズ</a:t>
            </a:r>
            <a:endParaRPr lang="ja-JP" altLang="en-US" sz="3200" dirty="0">
              <a:ea typeface="HGP創英角ｺﾞｼｯｸUB" pitchFamily="50" charset="-128"/>
            </a:endParaRPr>
          </a:p>
        </p:txBody>
      </p:sp>
      <p:sp>
        <p:nvSpPr>
          <p:cNvPr id="4" name="テキスト ボックス 3"/>
          <p:cNvSpPr txBox="1"/>
          <p:nvPr/>
        </p:nvSpPr>
        <p:spPr>
          <a:xfrm>
            <a:off x="318388" y="620688"/>
            <a:ext cx="8214052" cy="954107"/>
          </a:xfrm>
          <a:prstGeom prst="rect">
            <a:avLst/>
          </a:prstGeom>
          <a:noFill/>
        </p:spPr>
        <p:txBody>
          <a:bodyPr wrap="square" rtlCol="0">
            <a:spAutoFit/>
          </a:bodyPr>
          <a:lstStyle/>
          <a:p>
            <a:r>
              <a:rPr lang="en-US" altLang="ja-JP" sz="2800" dirty="0">
                <a:hlinkClick r:id="rId3"/>
              </a:rPr>
              <a:t>http://www.mext.go.jp/a_menu/shotou/zyouhou/</a:t>
            </a:r>
            <a:endParaRPr lang="en-US" altLang="ja-JP" sz="2800" dirty="0"/>
          </a:p>
          <a:p>
            <a:endParaRPr lang="en-US" altLang="ja-JP" sz="2800" dirty="0"/>
          </a:p>
        </p:txBody>
      </p:sp>
      <p:pic>
        <p:nvPicPr>
          <p:cNvPr id="5" name="図 4"/>
          <p:cNvPicPr>
            <a:picLocks noChangeAspect="1"/>
          </p:cNvPicPr>
          <p:nvPr/>
        </p:nvPicPr>
        <p:blipFill>
          <a:blip r:embed="rId4"/>
          <a:stretch>
            <a:fillRect/>
          </a:stretch>
        </p:blipFill>
        <p:spPr>
          <a:xfrm>
            <a:off x="137440" y="1205463"/>
            <a:ext cx="3066408" cy="4320000"/>
          </a:xfrm>
          <a:prstGeom prst="rect">
            <a:avLst/>
          </a:prstGeom>
          <a:ln>
            <a:solidFill>
              <a:schemeClr val="tx1"/>
            </a:solidFill>
          </a:ln>
        </p:spPr>
      </p:pic>
      <p:pic>
        <p:nvPicPr>
          <p:cNvPr id="14338" name="Picture 2" descr="ケータイ&amp;スマホ、正しく利用できていますか？(小中学生版）（2017年版）"/>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5747" y="1541641"/>
            <a:ext cx="5040000" cy="233625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ケータイ&amp;スマホ、正しく利用できていますか？(高校生版）（2017年版）"/>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5747" y="3978829"/>
            <a:ext cx="5040000" cy="233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6770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85CE7282-466C-4EF5-8484-56BFF1606FB2}" type="slidenum">
              <a:rPr lang="en-US" altLang="ja-JP" smtClean="0"/>
              <a:pPr>
                <a:defRPr/>
              </a:pPr>
              <a:t>94</a:t>
            </a:fld>
            <a:endParaRPr lang="en-US" altLang="ja-JP"/>
          </a:p>
        </p:txBody>
      </p:sp>
      <p:sp>
        <p:nvSpPr>
          <p:cNvPr id="3" name="テキスト ボックス 4"/>
          <p:cNvSpPr txBox="1">
            <a:spLocks noChangeArrowheads="1"/>
          </p:cNvSpPr>
          <p:nvPr/>
        </p:nvSpPr>
        <p:spPr bwMode="auto">
          <a:xfrm>
            <a:off x="0" y="41250"/>
            <a:ext cx="9144000" cy="584775"/>
          </a:xfrm>
          <a:prstGeom prst="rect">
            <a:avLst/>
          </a:prstGeom>
          <a:noFill/>
          <a:ln w="9525">
            <a:noFill/>
            <a:miter lim="800000"/>
            <a:headEnd/>
            <a:tailEnd/>
          </a:ln>
        </p:spPr>
        <p:txBody>
          <a:bodyPr wrap="square">
            <a:spAutoFit/>
          </a:bodyPr>
          <a:lstStyle/>
          <a:p>
            <a:r>
              <a:rPr lang="ja-JP" altLang="en-US" sz="3200" b="1" dirty="0"/>
              <a:t>内閣府</a:t>
            </a:r>
            <a:endParaRPr lang="ja-JP" altLang="en-US" sz="3200" dirty="0">
              <a:ea typeface="HGP創英角ｺﾞｼｯｸUB" pitchFamily="50" charset="-128"/>
            </a:endParaRPr>
          </a:p>
        </p:txBody>
      </p:sp>
      <p:sp>
        <p:nvSpPr>
          <p:cNvPr id="4" name="テキスト ボックス 3"/>
          <p:cNvSpPr txBox="1"/>
          <p:nvPr/>
        </p:nvSpPr>
        <p:spPr>
          <a:xfrm>
            <a:off x="318388" y="620688"/>
            <a:ext cx="8214052" cy="523220"/>
          </a:xfrm>
          <a:prstGeom prst="rect">
            <a:avLst/>
          </a:prstGeom>
          <a:noFill/>
        </p:spPr>
        <p:txBody>
          <a:bodyPr wrap="square" rtlCol="0">
            <a:spAutoFit/>
          </a:bodyPr>
          <a:lstStyle/>
          <a:p>
            <a:r>
              <a:rPr lang="en-US" altLang="ja-JP" sz="2800" dirty="0"/>
              <a:t>http://www8.cao.go.jp/youth/kankyou/index.html</a:t>
            </a:r>
          </a:p>
        </p:txBody>
      </p:sp>
      <p:pic>
        <p:nvPicPr>
          <p:cNvPr id="6" name="図 5"/>
          <p:cNvPicPr>
            <a:picLocks noChangeAspect="1"/>
          </p:cNvPicPr>
          <p:nvPr/>
        </p:nvPicPr>
        <p:blipFill>
          <a:blip r:embed="rId3"/>
          <a:stretch>
            <a:fillRect/>
          </a:stretch>
        </p:blipFill>
        <p:spPr>
          <a:xfrm>
            <a:off x="0" y="1886638"/>
            <a:ext cx="9144000" cy="3084723"/>
          </a:xfrm>
          <a:prstGeom prst="rect">
            <a:avLst/>
          </a:prstGeom>
        </p:spPr>
      </p:pic>
    </p:spTree>
    <p:extLst>
      <p:ext uri="{BB962C8B-B14F-4D97-AF65-F5344CB8AC3E}">
        <p14:creationId xmlns:p14="http://schemas.microsoft.com/office/powerpoint/2010/main" val="26363748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85CE7282-466C-4EF5-8484-56BFF1606FB2}" type="slidenum">
              <a:rPr lang="en-US" altLang="ja-JP" smtClean="0"/>
              <a:pPr>
                <a:defRPr/>
              </a:pPr>
              <a:t>95</a:t>
            </a:fld>
            <a:endParaRPr lang="en-US" altLang="ja-JP"/>
          </a:p>
        </p:txBody>
      </p:sp>
      <p:sp>
        <p:nvSpPr>
          <p:cNvPr id="3" name="テキスト ボックス 4"/>
          <p:cNvSpPr txBox="1">
            <a:spLocks noChangeArrowheads="1"/>
          </p:cNvSpPr>
          <p:nvPr/>
        </p:nvSpPr>
        <p:spPr bwMode="auto">
          <a:xfrm>
            <a:off x="0" y="41250"/>
            <a:ext cx="9144000" cy="584775"/>
          </a:xfrm>
          <a:prstGeom prst="rect">
            <a:avLst/>
          </a:prstGeom>
          <a:noFill/>
          <a:ln w="9525">
            <a:noFill/>
            <a:miter lim="800000"/>
            <a:headEnd/>
            <a:tailEnd/>
          </a:ln>
        </p:spPr>
        <p:txBody>
          <a:bodyPr wrap="square">
            <a:spAutoFit/>
          </a:bodyPr>
          <a:lstStyle/>
          <a:p>
            <a:r>
              <a:rPr lang="ja-JP" altLang="en-US" sz="3200" dirty="0"/>
              <a:t>政府の普及啓発リーフレット</a:t>
            </a:r>
            <a:endParaRPr lang="ja-JP" altLang="en-US" sz="3200" dirty="0">
              <a:ea typeface="HGP創英角ｺﾞｼｯｸUB" pitchFamily="50" charset="-128"/>
            </a:endParaRPr>
          </a:p>
        </p:txBody>
      </p:sp>
      <p:sp>
        <p:nvSpPr>
          <p:cNvPr id="4" name="テキスト ボックス 3"/>
          <p:cNvSpPr txBox="1"/>
          <p:nvPr/>
        </p:nvSpPr>
        <p:spPr>
          <a:xfrm>
            <a:off x="35496" y="692696"/>
            <a:ext cx="5184576" cy="830997"/>
          </a:xfrm>
          <a:prstGeom prst="rect">
            <a:avLst/>
          </a:prstGeom>
          <a:noFill/>
        </p:spPr>
        <p:txBody>
          <a:bodyPr wrap="square" rtlCol="0">
            <a:spAutoFit/>
          </a:bodyPr>
          <a:lstStyle/>
          <a:p>
            <a:r>
              <a:rPr lang="ja-JP" altLang="en-US" sz="2400" dirty="0"/>
              <a:t>「ネットの危険からお子様を守るために、今、保護者ができること」</a:t>
            </a:r>
            <a:endParaRPr kumimoji="1" lang="ja-JP" altLang="en-US" sz="2400" dirty="0"/>
          </a:p>
        </p:txBody>
      </p:sp>
      <p:sp>
        <p:nvSpPr>
          <p:cNvPr id="5" name="テキスト ボックス 4"/>
          <p:cNvSpPr txBox="1"/>
          <p:nvPr/>
        </p:nvSpPr>
        <p:spPr>
          <a:xfrm>
            <a:off x="35496" y="3538405"/>
            <a:ext cx="8935312" cy="707886"/>
          </a:xfrm>
          <a:prstGeom prst="rect">
            <a:avLst/>
          </a:prstGeom>
          <a:noFill/>
        </p:spPr>
        <p:txBody>
          <a:bodyPr wrap="square" rtlCol="0">
            <a:spAutoFit/>
          </a:bodyPr>
          <a:lstStyle/>
          <a:p>
            <a:r>
              <a:rPr lang="ja-JP" altLang="en-US" sz="2000" dirty="0">
                <a:latin typeface="ＭＳ Ｐゴシック" panose="020B0600070205080204" pitchFamily="50" charset="-128"/>
              </a:rPr>
              <a:t>「お子様が安全に安心してインターネットを利用するために保護者ができること」</a:t>
            </a:r>
            <a:endParaRPr lang="en-US" altLang="ja-JP" sz="2000" dirty="0">
              <a:latin typeface="ＭＳ Ｐゴシック" panose="020B0600070205080204" pitchFamily="50" charset="-128"/>
            </a:endParaRPr>
          </a:p>
          <a:p>
            <a:r>
              <a:rPr lang="ja-JP" altLang="en-US" sz="2000" dirty="0">
                <a:latin typeface="ＭＳ Ｐゴシック" panose="020B0600070205080204" pitchFamily="50" charset="-128"/>
              </a:rPr>
              <a:t>（内閣府）</a:t>
            </a:r>
            <a:endParaRPr lang="en-US" altLang="ja-JP" sz="2000" dirty="0">
              <a:latin typeface="ＭＳ Ｐゴシック" panose="020B0600070205080204" pitchFamily="50" charset="-128"/>
            </a:endParaRPr>
          </a:p>
        </p:txBody>
      </p:sp>
      <p:sp>
        <p:nvSpPr>
          <p:cNvPr id="6" name="テキスト ボックス 5"/>
          <p:cNvSpPr txBox="1"/>
          <p:nvPr/>
        </p:nvSpPr>
        <p:spPr>
          <a:xfrm>
            <a:off x="184407" y="1484784"/>
            <a:ext cx="5081967" cy="1938992"/>
          </a:xfrm>
          <a:prstGeom prst="rect">
            <a:avLst/>
          </a:prstGeom>
          <a:solidFill>
            <a:schemeClr val="tx2">
              <a:lumMod val="40000"/>
              <a:lumOff val="60000"/>
            </a:schemeClr>
          </a:solidFill>
        </p:spPr>
        <p:txBody>
          <a:bodyPr wrap="square" rtlCol="0">
            <a:spAutoFit/>
          </a:bodyPr>
          <a:lstStyle/>
          <a:p>
            <a:r>
              <a:rPr lang="ja-JP" altLang="en-US" sz="2400" dirty="0">
                <a:latin typeface="ＭＳ Ｐゴシック" panose="020B0600070205080204" pitchFamily="50" charset="-128"/>
              </a:rPr>
              <a:t>保護者ができる３つのポイント</a:t>
            </a:r>
            <a:endParaRPr lang="en-US" altLang="ja-JP" sz="2400" dirty="0">
              <a:latin typeface="ＭＳ Ｐゴシック" panose="020B0600070205080204" pitchFamily="50" charset="-128"/>
            </a:endParaRPr>
          </a:p>
          <a:p>
            <a:r>
              <a:rPr lang="ja-JP" altLang="en-US" sz="2400" dirty="0">
                <a:latin typeface="ＭＳ Ｐゴシック" panose="020B0600070205080204" pitchFamily="50" charset="-128"/>
              </a:rPr>
              <a:t>発達段階に応じて、</a:t>
            </a:r>
          </a:p>
          <a:p>
            <a:r>
              <a:rPr lang="ja-JP" altLang="en-US" sz="2400" dirty="0">
                <a:latin typeface="ＭＳ Ｐゴシック" panose="020B0600070205080204" pitchFamily="50" charset="-128"/>
              </a:rPr>
              <a:t> </a:t>
            </a:r>
            <a:r>
              <a:rPr lang="en-US" altLang="ja-JP" sz="2400" dirty="0">
                <a:latin typeface="ＭＳ Ｐゴシック" panose="020B0600070205080204" pitchFamily="50" charset="-128"/>
              </a:rPr>
              <a:t>(</a:t>
            </a:r>
            <a:r>
              <a:rPr lang="ja-JP" altLang="en-US" sz="2400" dirty="0">
                <a:latin typeface="ＭＳ Ｐゴシック" panose="020B0600070205080204" pitchFamily="50" charset="-128"/>
              </a:rPr>
              <a:t>１</a:t>
            </a:r>
            <a:r>
              <a:rPr lang="en-US" altLang="ja-JP" sz="2400" dirty="0">
                <a:latin typeface="ＭＳ Ｐゴシック" panose="020B0600070205080204" pitchFamily="50" charset="-128"/>
              </a:rPr>
              <a:t>) </a:t>
            </a:r>
            <a:r>
              <a:rPr lang="ja-JP" altLang="en-US" sz="2400" dirty="0">
                <a:latin typeface="ＭＳ Ｐゴシック" panose="020B0600070205080204" pitchFamily="50" charset="-128"/>
              </a:rPr>
              <a:t>適切にインターネットを利用させる</a:t>
            </a:r>
          </a:p>
          <a:p>
            <a:r>
              <a:rPr lang="ja-JP" altLang="en-US" sz="2400" dirty="0">
                <a:latin typeface="ＭＳ Ｐゴシック" panose="020B0600070205080204" pitchFamily="50" charset="-128"/>
              </a:rPr>
              <a:t> </a:t>
            </a:r>
            <a:r>
              <a:rPr lang="en-US" altLang="ja-JP" sz="2400" dirty="0">
                <a:latin typeface="ＭＳ Ｐゴシック" panose="020B0600070205080204" pitchFamily="50" charset="-128"/>
              </a:rPr>
              <a:t>(</a:t>
            </a:r>
            <a:r>
              <a:rPr lang="ja-JP" altLang="en-US" sz="2400" dirty="0">
                <a:latin typeface="ＭＳ Ｐゴシック" panose="020B0600070205080204" pitchFamily="50" charset="-128"/>
              </a:rPr>
              <a:t>２</a:t>
            </a:r>
            <a:r>
              <a:rPr lang="en-US" altLang="ja-JP" sz="2400" dirty="0">
                <a:latin typeface="ＭＳ Ｐゴシック" panose="020B0600070205080204" pitchFamily="50" charset="-128"/>
              </a:rPr>
              <a:t>) </a:t>
            </a:r>
            <a:r>
              <a:rPr lang="ja-JP" altLang="en-US" sz="2400" dirty="0">
                <a:latin typeface="ＭＳ Ｐゴシック" panose="020B0600070205080204" pitchFamily="50" charset="-128"/>
              </a:rPr>
              <a:t>家庭のルールを作る</a:t>
            </a:r>
          </a:p>
          <a:p>
            <a:r>
              <a:rPr lang="ja-JP" altLang="en-US" sz="2400" dirty="0">
                <a:latin typeface="ＭＳ Ｐゴシック" panose="020B0600070205080204" pitchFamily="50" charset="-128"/>
              </a:rPr>
              <a:t> </a:t>
            </a:r>
            <a:r>
              <a:rPr lang="en-US" altLang="ja-JP" sz="2400" dirty="0">
                <a:latin typeface="ＭＳ Ｐゴシック" panose="020B0600070205080204" pitchFamily="50" charset="-128"/>
              </a:rPr>
              <a:t>(</a:t>
            </a:r>
            <a:r>
              <a:rPr lang="ja-JP" altLang="en-US" sz="2400" dirty="0">
                <a:latin typeface="ＭＳ Ｐゴシック" panose="020B0600070205080204" pitchFamily="50" charset="-128"/>
              </a:rPr>
              <a:t>３</a:t>
            </a:r>
            <a:r>
              <a:rPr lang="en-US" altLang="ja-JP" sz="2400" dirty="0">
                <a:latin typeface="ＭＳ Ｐゴシック" panose="020B0600070205080204" pitchFamily="50" charset="-128"/>
              </a:rPr>
              <a:t>) </a:t>
            </a:r>
            <a:r>
              <a:rPr lang="ja-JP" altLang="en-US" sz="2400" dirty="0">
                <a:latin typeface="ＭＳ Ｐゴシック" panose="020B0600070205080204" pitchFamily="50" charset="-128"/>
              </a:rPr>
              <a:t>フィルタリングなどを設定する</a:t>
            </a:r>
            <a:endParaRPr lang="en-US" altLang="ja-JP" sz="2400" dirty="0">
              <a:latin typeface="ＭＳ Ｐゴシック" panose="020B0600070205080204" pitchFamily="50" charset="-128"/>
            </a:endParaRPr>
          </a:p>
        </p:txBody>
      </p:sp>
      <p:pic>
        <p:nvPicPr>
          <p:cNvPr id="10" name="図 9"/>
          <p:cNvPicPr>
            <a:picLocks noChangeAspect="1"/>
          </p:cNvPicPr>
          <p:nvPr/>
        </p:nvPicPr>
        <p:blipFill>
          <a:blip r:embed="rId3"/>
          <a:stretch>
            <a:fillRect/>
          </a:stretch>
        </p:blipFill>
        <p:spPr>
          <a:xfrm>
            <a:off x="1777654" y="4005344"/>
            <a:ext cx="1772268" cy="2520000"/>
          </a:xfrm>
          <a:prstGeom prst="rect">
            <a:avLst/>
          </a:prstGeom>
          <a:ln>
            <a:solidFill>
              <a:schemeClr val="tx1"/>
            </a:solidFill>
          </a:ln>
        </p:spPr>
      </p:pic>
      <p:pic>
        <p:nvPicPr>
          <p:cNvPr id="11" name="図 10"/>
          <p:cNvPicPr>
            <a:picLocks noChangeAspect="1"/>
          </p:cNvPicPr>
          <p:nvPr/>
        </p:nvPicPr>
        <p:blipFill>
          <a:blip r:embed="rId4"/>
          <a:stretch>
            <a:fillRect/>
          </a:stretch>
        </p:blipFill>
        <p:spPr>
          <a:xfrm>
            <a:off x="3601244" y="4005344"/>
            <a:ext cx="1772634" cy="2520000"/>
          </a:xfrm>
          <a:prstGeom prst="rect">
            <a:avLst/>
          </a:prstGeom>
          <a:ln>
            <a:solidFill>
              <a:schemeClr val="tx1"/>
            </a:solidFill>
          </a:ln>
        </p:spPr>
      </p:pic>
      <p:pic>
        <p:nvPicPr>
          <p:cNvPr id="12" name="図 11"/>
          <p:cNvPicPr>
            <a:picLocks noChangeAspect="1"/>
          </p:cNvPicPr>
          <p:nvPr/>
        </p:nvPicPr>
        <p:blipFill>
          <a:blip r:embed="rId5"/>
          <a:stretch>
            <a:fillRect/>
          </a:stretch>
        </p:blipFill>
        <p:spPr>
          <a:xfrm>
            <a:off x="5400806" y="4005344"/>
            <a:ext cx="1772932" cy="2520000"/>
          </a:xfrm>
          <a:prstGeom prst="rect">
            <a:avLst/>
          </a:prstGeom>
          <a:ln>
            <a:solidFill>
              <a:schemeClr val="tx1"/>
            </a:solidFill>
          </a:ln>
        </p:spPr>
      </p:pic>
      <p:pic>
        <p:nvPicPr>
          <p:cNvPr id="13" name="図 12"/>
          <p:cNvPicPr>
            <a:picLocks noChangeAspect="1"/>
          </p:cNvPicPr>
          <p:nvPr/>
        </p:nvPicPr>
        <p:blipFill>
          <a:blip r:embed="rId6"/>
          <a:stretch>
            <a:fillRect/>
          </a:stretch>
        </p:blipFill>
        <p:spPr>
          <a:xfrm>
            <a:off x="7209234" y="4005064"/>
            <a:ext cx="1772129" cy="2520000"/>
          </a:xfrm>
          <a:prstGeom prst="rect">
            <a:avLst/>
          </a:prstGeom>
          <a:ln>
            <a:solidFill>
              <a:schemeClr val="tx1"/>
            </a:solidFill>
          </a:ln>
        </p:spPr>
      </p:pic>
      <p:pic>
        <p:nvPicPr>
          <p:cNvPr id="15" name="図 14"/>
          <p:cNvPicPr>
            <a:picLocks noChangeAspect="1"/>
          </p:cNvPicPr>
          <p:nvPr/>
        </p:nvPicPr>
        <p:blipFill>
          <a:blip r:embed="rId7"/>
          <a:stretch>
            <a:fillRect/>
          </a:stretch>
        </p:blipFill>
        <p:spPr>
          <a:xfrm>
            <a:off x="5421372" y="983887"/>
            <a:ext cx="3575724" cy="2520000"/>
          </a:xfrm>
          <a:prstGeom prst="rect">
            <a:avLst/>
          </a:prstGeom>
          <a:ln>
            <a:solidFill>
              <a:schemeClr val="tx1"/>
            </a:solidFill>
          </a:ln>
        </p:spPr>
      </p:pic>
      <p:pic>
        <p:nvPicPr>
          <p:cNvPr id="14" name="図 13"/>
          <p:cNvPicPr>
            <a:picLocks noChangeAspect="1"/>
          </p:cNvPicPr>
          <p:nvPr/>
        </p:nvPicPr>
        <p:blipFill>
          <a:blip r:embed="rId8"/>
          <a:stretch>
            <a:fillRect/>
          </a:stretch>
        </p:blipFill>
        <p:spPr>
          <a:xfrm>
            <a:off x="6228184" y="900762"/>
            <a:ext cx="1786055" cy="2520000"/>
          </a:xfrm>
          <a:prstGeom prst="rect">
            <a:avLst/>
          </a:prstGeom>
          <a:ln>
            <a:solidFill>
              <a:schemeClr val="tx1"/>
            </a:solidFill>
          </a:ln>
        </p:spPr>
      </p:pic>
    </p:spTree>
    <p:extLst>
      <p:ext uri="{BB962C8B-B14F-4D97-AF65-F5344CB8AC3E}">
        <p14:creationId xmlns:p14="http://schemas.microsoft.com/office/powerpoint/2010/main" val="26285256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85CE7282-466C-4EF5-8484-56BFF1606FB2}" type="slidenum">
              <a:rPr lang="en-US" altLang="ja-JP" smtClean="0"/>
              <a:pPr>
                <a:defRPr/>
              </a:pPr>
              <a:t>96</a:t>
            </a:fld>
            <a:endParaRPr lang="en-US" altLang="ja-JP"/>
          </a:p>
        </p:txBody>
      </p:sp>
      <p:sp>
        <p:nvSpPr>
          <p:cNvPr id="3" name="テキスト ボックス 4"/>
          <p:cNvSpPr txBox="1">
            <a:spLocks noChangeArrowheads="1"/>
          </p:cNvSpPr>
          <p:nvPr/>
        </p:nvSpPr>
        <p:spPr bwMode="auto">
          <a:xfrm>
            <a:off x="0" y="41250"/>
            <a:ext cx="9144000" cy="584775"/>
          </a:xfrm>
          <a:prstGeom prst="rect">
            <a:avLst/>
          </a:prstGeom>
          <a:noFill/>
          <a:ln w="9525">
            <a:noFill/>
            <a:miter lim="800000"/>
            <a:headEnd/>
            <a:tailEnd/>
          </a:ln>
        </p:spPr>
        <p:txBody>
          <a:bodyPr wrap="square">
            <a:spAutoFit/>
          </a:bodyPr>
          <a:lstStyle/>
          <a:p>
            <a:r>
              <a:rPr lang="ja-JP" altLang="en-US" sz="3200" dirty="0"/>
              <a:t>インターネットトラブル事例集（総務省）</a:t>
            </a:r>
            <a:endParaRPr lang="ja-JP" altLang="en-US" sz="3200" dirty="0">
              <a:ea typeface="HGP創英角ｺﾞｼｯｸUB" pitchFamily="50" charset="-128"/>
            </a:endParaRPr>
          </a:p>
        </p:txBody>
      </p:sp>
      <p:sp>
        <p:nvSpPr>
          <p:cNvPr id="4" name="テキスト ボックス 3"/>
          <p:cNvSpPr txBox="1"/>
          <p:nvPr/>
        </p:nvSpPr>
        <p:spPr>
          <a:xfrm>
            <a:off x="318388" y="723352"/>
            <a:ext cx="8214052" cy="369332"/>
          </a:xfrm>
          <a:prstGeom prst="rect">
            <a:avLst/>
          </a:prstGeom>
          <a:noFill/>
        </p:spPr>
        <p:txBody>
          <a:bodyPr wrap="square" rtlCol="0">
            <a:spAutoFit/>
          </a:bodyPr>
          <a:lstStyle/>
          <a:p>
            <a:r>
              <a:rPr lang="en-US" altLang="ja-JP" dirty="0"/>
              <a:t>http://www.soumu.go.jp/main_sosiki/joho_tsusin/kyouiku_joho-ka/jireishu.html</a:t>
            </a:r>
            <a:endParaRPr kumimoji="1" lang="ja-JP" altLang="en-US" dirty="0"/>
          </a:p>
        </p:txBody>
      </p:sp>
      <p:sp>
        <p:nvSpPr>
          <p:cNvPr id="6" name="テキスト ボックス 5"/>
          <p:cNvSpPr txBox="1"/>
          <p:nvPr/>
        </p:nvSpPr>
        <p:spPr>
          <a:xfrm>
            <a:off x="158280" y="1165247"/>
            <a:ext cx="6162087" cy="1200329"/>
          </a:xfrm>
          <a:prstGeom prst="rect">
            <a:avLst/>
          </a:prstGeom>
          <a:solidFill>
            <a:schemeClr val="accent5">
              <a:lumMod val="40000"/>
              <a:lumOff val="60000"/>
            </a:schemeClr>
          </a:solidFill>
        </p:spPr>
        <p:txBody>
          <a:bodyPr wrap="square" rtlCol="0">
            <a:spAutoFit/>
          </a:bodyPr>
          <a:lstStyle/>
          <a:p>
            <a:r>
              <a:rPr lang="ja-JP" altLang="en-US" sz="2400" dirty="0">
                <a:latin typeface="ＭＳ Ｐゴシック" panose="020B0600070205080204" pitchFamily="50" charset="-128"/>
              </a:rPr>
              <a:t> </a:t>
            </a:r>
            <a:r>
              <a:rPr lang="en-US" altLang="ja-JP" sz="2400" dirty="0">
                <a:latin typeface="ＭＳ Ｐゴシック" panose="020B0600070205080204" pitchFamily="50" charset="-128"/>
              </a:rPr>
              <a:t>(</a:t>
            </a:r>
            <a:r>
              <a:rPr lang="ja-JP" altLang="en-US" sz="2400" dirty="0">
                <a:latin typeface="ＭＳ Ｐゴシック" panose="020B0600070205080204" pitchFamily="50" charset="-128"/>
              </a:rPr>
              <a:t>１</a:t>
            </a:r>
            <a:r>
              <a:rPr lang="en-US" altLang="ja-JP" sz="2400" dirty="0">
                <a:latin typeface="ＭＳ Ｐゴシック" panose="020B0600070205080204" pitchFamily="50" charset="-128"/>
              </a:rPr>
              <a:t>) </a:t>
            </a:r>
            <a:r>
              <a:rPr lang="ja-JP" altLang="en-US" sz="2400" dirty="0">
                <a:latin typeface="ＭＳ Ｐゴシック" panose="020B0600070205080204" pitchFamily="50" charset="-128"/>
              </a:rPr>
              <a:t>インターネットトラブル事例集</a:t>
            </a:r>
          </a:p>
          <a:p>
            <a:r>
              <a:rPr lang="ja-JP" altLang="en-US" sz="2400" dirty="0">
                <a:latin typeface="ＭＳ Ｐゴシック" panose="020B0600070205080204" pitchFamily="50" charset="-128"/>
              </a:rPr>
              <a:t> </a:t>
            </a:r>
            <a:r>
              <a:rPr lang="en-US" altLang="ja-JP" sz="2400" dirty="0">
                <a:latin typeface="ＭＳ Ｐゴシック" panose="020B0600070205080204" pitchFamily="50" charset="-128"/>
              </a:rPr>
              <a:t>(</a:t>
            </a:r>
            <a:r>
              <a:rPr lang="ja-JP" altLang="en-US" sz="2400" dirty="0">
                <a:latin typeface="ＭＳ Ｐゴシック" panose="020B0600070205080204" pitchFamily="50" charset="-128"/>
              </a:rPr>
              <a:t>２</a:t>
            </a:r>
            <a:r>
              <a:rPr lang="en-US" altLang="ja-JP" sz="2400" dirty="0">
                <a:latin typeface="ＭＳ Ｐゴシック" panose="020B0600070205080204" pitchFamily="50" charset="-128"/>
              </a:rPr>
              <a:t>) </a:t>
            </a:r>
            <a:r>
              <a:rPr lang="ja-JP" altLang="en-US" sz="2400" dirty="0">
                <a:latin typeface="ＭＳ Ｐゴシック" panose="020B0600070205080204" pitchFamily="50" charset="-128"/>
              </a:rPr>
              <a:t>インターネットトラブル事例集　指導案</a:t>
            </a:r>
          </a:p>
          <a:p>
            <a:r>
              <a:rPr lang="ja-JP" altLang="en-US" sz="2400" dirty="0">
                <a:latin typeface="ＭＳ Ｐゴシック" panose="020B0600070205080204" pitchFamily="50" charset="-128"/>
              </a:rPr>
              <a:t> </a:t>
            </a:r>
            <a:r>
              <a:rPr lang="en-US" altLang="ja-JP" sz="2400" dirty="0">
                <a:latin typeface="ＭＳ Ｐゴシック" panose="020B0600070205080204" pitchFamily="50" charset="-128"/>
              </a:rPr>
              <a:t>(</a:t>
            </a:r>
            <a:r>
              <a:rPr lang="ja-JP" altLang="en-US" sz="2400" dirty="0">
                <a:latin typeface="ＭＳ Ｐゴシック" panose="020B0600070205080204" pitchFamily="50" charset="-128"/>
              </a:rPr>
              <a:t>３</a:t>
            </a:r>
            <a:r>
              <a:rPr lang="en-US" altLang="ja-JP" sz="2400" dirty="0">
                <a:latin typeface="ＭＳ Ｐゴシック" panose="020B0600070205080204" pitchFamily="50" charset="-128"/>
              </a:rPr>
              <a:t>) </a:t>
            </a:r>
            <a:r>
              <a:rPr lang="ja-JP" altLang="en-US" sz="2400" dirty="0">
                <a:latin typeface="ＭＳ Ｐゴシック" panose="020B0600070205080204" pitchFamily="50" charset="-128"/>
              </a:rPr>
              <a:t>インターネットトラブル事例集　解説集</a:t>
            </a:r>
            <a:endParaRPr lang="en-US" altLang="ja-JP" sz="2400" dirty="0">
              <a:latin typeface="ＭＳ Ｐゴシック" panose="020B0600070205080204" pitchFamily="50" charset="-128"/>
            </a:endParaRPr>
          </a:p>
        </p:txBody>
      </p:sp>
      <p:pic>
        <p:nvPicPr>
          <p:cNvPr id="10242" name="Picture 2" descr="事例集見本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94" y="2564904"/>
            <a:ext cx="2796609" cy="39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図 7"/>
          <p:cNvPicPr>
            <a:picLocks noChangeAspect="1"/>
          </p:cNvPicPr>
          <p:nvPr/>
        </p:nvPicPr>
        <p:blipFill>
          <a:blip r:embed="rId4"/>
          <a:stretch>
            <a:fillRect/>
          </a:stretch>
        </p:blipFill>
        <p:spPr>
          <a:xfrm>
            <a:off x="3221437" y="2564904"/>
            <a:ext cx="2811006" cy="3960000"/>
          </a:xfrm>
          <a:prstGeom prst="rect">
            <a:avLst/>
          </a:prstGeom>
          <a:ln>
            <a:solidFill>
              <a:schemeClr val="tx1"/>
            </a:solidFill>
          </a:ln>
        </p:spPr>
      </p:pic>
      <p:pic>
        <p:nvPicPr>
          <p:cNvPr id="14" name="図 13"/>
          <p:cNvPicPr>
            <a:picLocks noChangeAspect="1"/>
          </p:cNvPicPr>
          <p:nvPr/>
        </p:nvPicPr>
        <p:blipFill>
          <a:blip r:embed="rId5"/>
          <a:stretch>
            <a:fillRect/>
          </a:stretch>
        </p:blipFill>
        <p:spPr>
          <a:xfrm>
            <a:off x="6009175" y="2564904"/>
            <a:ext cx="2811297" cy="3960000"/>
          </a:xfrm>
          <a:prstGeom prst="rect">
            <a:avLst/>
          </a:prstGeom>
          <a:ln>
            <a:solidFill>
              <a:schemeClr val="tx1"/>
            </a:solidFill>
          </a:ln>
        </p:spPr>
      </p:pic>
    </p:spTree>
    <p:extLst>
      <p:ext uri="{BB962C8B-B14F-4D97-AF65-F5344CB8AC3E}">
        <p14:creationId xmlns:p14="http://schemas.microsoft.com/office/powerpoint/2010/main" val="33758870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85CE7282-466C-4EF5-8484-56BFF1606FB2}" type="slidenum">
              <a:rPr lang="en-US" altLang="ja-JP" smtClean="0"/>
              <a:pPr>
                <a:defRPr/>
              </a:pPr>
              <a:t>97</a:t>
            </a:fld>
            <a:endParaRPr lang="en-US" altLang="ja-JP"/>
          </a:p>
        </p:txBody>
      </p:sp>
      <p:sp>
        <p:nvSpPr>
          <p:cNvPr id="3" name="テキスト ボックス 4"/>
          <p:cNvSpPr txBox="1">
            <a:spLocks noChangeArrowheads="1"/>
          </p:cNvSpPr>
          <p:nvPr/>
        </p:nvSpPr>
        <p:spPr bwMode="auto">
          <a:xfrm>
            <a:off x="0" y="41250"/>
            <a:ext cx="9144000" cy="584775"/>
          </a:xfrm>
          <a:prstGeom prst="rect">
            <a:avLst/>
          </a:prstGeom>
          <a:noFill/>
          <a:ln w="9525">
            <a:noFill/>
            <a:miter lim="800000"/>
            <a:headEnd/>
            <a:tailEnd/>
          </a:ln>
        </p:spPr>
        <p:txBody>
          <a:bodyPr wrap="square">
            <a:spAutoFit/>
          </a:bodyPr>
          <a:lstStyle/>
          <a:p>
            <a:r>
              <a:rPr lang="ja-JP" altLang="en-US" sz="3200" b="1" dirty="0">
                <a:solidFill>
                  <a:srgbClr val="7030A0"/>
                </a:solidFill>
              </a:rPr>
              <a:t>保護者用：</a:t>
            </a:r>
            <a:r>
              <a:rPr lang="ja-JP" altLang="en-US" sz="3200" b="1" dirty="0"/>
              <a:t>成長段階ごとの注意事項</a:t>
            </a:r>
            <a:r>
              <a:rPr lang="ja-JP" altLang="en-US" sz="3200" dirty="0"/>
              <a:t>（経済産業省）</a:t>
            </a:r>
            <a:endParaRPr lang="ja-JP" altLang="en-US" sz="3200" dirty="0">
              <a:ea typeface="HGP創英角ｺﾞｼｯｸUB" pitchFamily="50" charset="-128"/>
            </a:endParaRPr>
          </a:p>
        </p:txBody>
      </p:sp>
      <p:sp>
        <p:nvSpPr>
          <p:cNvPr id="4" name="テキスト ボックス 3"/>
          <p:cNvSpPr txBox="1"/>
          <p:nvPr/>
        </p:nvSpPr>
        <p:spPr>
          <a:xfrm>
            <a:off x="318388" y="723352"/>
            <a:ext cx="8214052" cy="369332"/>
          </a:xfrm>
          <a:prstGeom prst="rect">
            <a:avLst/>
          </a:prstGeom>
          <a:noFill/>
        </p:spPr>
        <p:txBody>
          <a:bodyPr wrap="square" rtlCol="0">
            <a:spAutoFit/>
          </a:bodyPr>
          <a:lstStyle/>
          <a:p>
            <a:r>
              <a:rPr lang="en-US" altLang="ja-JP" dirty="0"/>
              <a:t>http://www.meti.go.jp/policy/it_policy/policy/filtering.html</a:t>
            </a:r>
            <a:endParaRPr kumimoji="1" lang="ja-JP" altLang="en-US" dirty="0"/>
          </a:p>
        </p:txBody>
      </p:sp>
      <p:sp>
        <p:nvSpPr>
          <p:cNvPr id="6" name="テキスト ボックス 5"/>
          <p:cNvSpPr txBox="1"/>
          <p:nvPr/>
        </p:nvSpPr>
        <p:spPr>
          <a:xfrm>
            <a:off x="158280" y="1165247"/>
            <a:ext cx="8446168" cy="1200329"/>
          </a:xfrm>
          <a:prstGeom prst="rect">
            <a:avLst/>
          </a:prstGeom>
          <a:solidFill>
            <a:schemeClr val="accent5">
              <a:lumMod val="40000"/>
              <a:lumOff val="60000"/>
            </a:schemeClr>
          </a:solidFill>
        </p:spPr>
        <p:txBody>
          <a:bodyPr wrap="square" rtlCol="0">
            <a:spAutoFit/>
          </a:bodyPr>
          <a:lstStyle/>
          <a:p>
            <a:r>
              <a:rPr lang="ja-JP" altLang="en-US" sz="2400" b="1" dirty="0"/>
              <a:t>「インターネット利用に当たっての成長段階ごとの注意事項」</a:t>
            </a:r>
            <a:endParaRPr lang="en-US" altLang="ja-JP" sz="2400" b="1" dirty="0"/>
          </a:p>
          <a:p>
            <a:r>
              <a:rPr lang="ja-JP" altLang="en-US" sz="2400" b="1" dirty="0"/>
              <a:t>・未就学児の保護者の方へ　・小学生の保護者の方へ</a:t>
            </a:r>
            <a:endParaRPr lang="en-US" altLang="ja-JP" sz="2400" b="1" dirty="0"/>
          </a:p>
          <a:p>
            <a:r>
              <a:rPr lang="ja-JP" altLang="en-US" sz="2400" b="1" dirty="0"/>
              <a:t>・中学生の保護者の方へ　　・高校生の保護者の方へ</a:t>
            </a:r>
          </a:p>
        </p:txBody>
      </p:sp>
      <p:pic>
        <p:nvPicPr>
          <p:cNvPr id="5" name="図 4"/>
          <p:cNvPicPr>
            <a:picLocks noChangeAspect="1"/>
          </p:cNvPicPr>
          <p:nvPr/>
        </p:nvPicPr>
        <p:blipFill>
          <a:blip r:embed="rId3"/>
          <a:stretch>
            <a:fillRect/>
          </a:stretch>
        </p:blipFill>
        <p:spPr>
          <a:xfrm>
            <a:off x="86861" y="2475375"/>
            <a:ext cx="2289507" cy="3240000"/>
          </a:xfrm>
          <a:prstGeom prst="rect">
            <a:avLst/>
          </a:prstGeom>
        </p:spPr>
      </p:pic>
      <p:pic>
        <p:nvPicPr>
          <p:cNvPr id="7" name="図 6"/>
          <p:cNvPicPr>
            <a:picLocks noChangeAspect="1"/>
          </p:cNvPicPr>
          <p:nvPr/>
        </p:nvPicPr>
        <p:blipFill>
          <a:blip r:embed="rId4"/>
          <a:stretch>
            <a:fillRect/>
          </a:stretch>
        </p:blipFill>
        <p:spPr>
          <a:xfrm>
            <a:off x="2327245" y="2471857"/>
            <a:ext cx="2287468" cy="3240000"/>
          </a:xfrm>
          <a:prstGeom prst="rect">
            <a:avLst/>
          </a:prstGeom>
        </p:spPr>
      </p:pic>
      <p:pic>
        <p:nvPicPr>
          <p:cNvPr id="9" name="図 8"/>
          <p:cNvPicPr>
            <a:picLocks noChangeAspect="1"/>
          </p:cNvPicPr>
          <p:nvPr/>
        </p:nvPicPr>
        <p:blipFill>
          <a:blip r:embed="rId5"/>
          <a:stretch>
            <a:fillRect/>
          </a:stretch>
        </p:blipFill>
        <p:spPr>
          <a:xfrm>
            <a:off x="4591378" y="2475375"/>
            <a:ext cx="2288489" cy="3240000"/>
          </a:xfrm>
          <a:prstGeom prst="rect">
            <a:avLst/>
          </a:prstGeom>
        </p:spPr>
      </p:pic>
      <p:pic>
        <p:nvPicPr>
          <p:cNvPr id="10" name="図 9"/>
          <p:cNvPicPr>
            <a:picLocks noChangeAspect="1"/>
          </p:cNvPicPr>
          <p:nvPr/>
        </p:nvPicPr>
        <p:blipFill>
          <a:blip r:embed="rId6"/>
          <a:stretch>
            <a:fillRect/>
          </a:stretch>
        </p:blipFill>
        <p:spPr>
          <a:xfrm>
            <a:off x="6855097" y="2471857"/>
            <a:ext cx="2288903" cy="3240000"/>
          </a:xfrm>
          <a:prstGeom prst="rect">
            <a:avLst/>
          </a:prstGeom>
        </p:spPr>
      </p:pic>
    </p:spTree>
    <p:extLst>
      <p:ext uri="{BB962C8B-B14F-4D97-AF65-F5344CB8AC3E}">
        <p14:creationId xmlns:p14="http://schemas.microsoft.com/office/powerpoint/2010/main" val="4446771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85CE7282-466C-4EF5-8484-56BFF1606FB2}" type="slidenum">
              <a:rPr lang="en-US" altLang="ja-JP" smtClean="0"/>
              <a:pPr>
                <a:defRPr/>
              </a:pPr>
              <a:t>98</a:t>
            </a:fld>
            <a:endParaRPr lang="en-US" altLang="ja-JP"/>
          </a:p>
        </p:txBody>
      </p:sp>
      <p:sp>
        <p:nvSpPr>
          <p:cNvPr id="3" name="テキスト ボックス 4"/>
          <p:cNvSpPr txBox="1">
            <a:spLocks noChangeArrowheads="1"/>
          </p:cNvSpPr>
          <p:nvPr/>
        </p:nvSpPr>
        <p:spPr bwMode="auto">
          <a:xfrm>
            <a:off x="0" y="41250"/>
            <a:ext cx="9144000" cy="584775"/>
          </a:xfrm>
          <a:prstGeom prst="rect">
            <a:avLst/>
          </a:prstGeom>
          <a:noFill/>
          <a:ln w="9525">
            <a:noFill/>
            <a:miter lim="800000"/>
            <a:headEnd/>
            <a:tailEnd/>
          </a:ln>
        </p:spPr>
        <p:txBody>
          <a:bodyPr wrap="square">
            <a:spAutoFit/>
          </a:bodyPr>
          <a:lstStyle/>
          <a:p>
            <a:r>
              <a:rPr lang="en-US" altLang="ja-JP" sz="3200" b="1" dirty="0"/>
              <a:t>STOP! </a:t>
            </a:r>
            <a:r>
              <a:rPr lang="ja-JP" altLang="en-US" sz="3200" b="1" dirty="0"/>
              <a:t>ネット犯罪</a:t>
            </a:r>
            <a:r>
              <a:rPr lang="ja-JP" altLang="en-US" sz="3200" dirty="0"/>
              <a:t>（警察庁）</a:t>
            </a:r>
            <a:endParaRPr lang="ja-JP" altLang="en-US" sz="3200" dirty="0">
              <a:ea typeface="HGP創英角ｺﾞｼｯｸUB" pitchFamily="50" charset="-128"/>
            </a:endParaRPr>
          </a:p>
        </p:txBody>
      </p:sp>
      <p:sp>
        <p:nvSpPr>
          <p:cNvPr id="4" name="テキスト ボックス 3"/>
          <p:cNvSpPr txBox="1"/>
          <p:nvPr/>
        </p:nvSpPr>
        <p:spPr>
          <a:xfrm>
            <a:off x="318388" y="620688"/>
            <a:ext cx="8214052" cy="523220"/>
          </a:xfrm>
          <a:prstGeom prst="rect">
            <a:avLst/>
          </a:prstGeom>
          <a:noFill/>
        </p:spPr>
        <p:txBody>
          <a:bodyPr wrap="square" rtlCol="0">
            <a:spAutoFit/>
          </a:bodyPr>
          <a:lstStyle/>
          <a:p>
            <a:r>
              <a:rPr lang="en-US" altLang="ja-JP" sz="2800" dirty="0">
                <a:hlinkClick r:id="rId3"/>
              </a:rPr>
              <a:t>http://www.npa.go.jp/cyber/</a:t>
            </a:r>
            <a:endParaRPr lang="en-US" altLang="ja-JP" sz="2800" dirty="0"/>
          </a:p>
        </p:txBody>
      </p:sp>
      <p:pic>
        <p:nvPicPr>
          <p:cNvPr id="8" name="図 7"/>
          <p:cNvPicPr>
            <a:picLocks noChangeAspect="1"/>
          </p:cNvPicPr>
          <p:nvPr/>
        </p:nvPicPr>
        <p:blipFill>
          <a:blip r:embed="rId4"/>
          <a:stretch>
            <a:fillRect/>
          </a:stretch>
        </p:blipFill>
        <p:spPr>
          <a:xfrm>
            <a:off x="318388" y="1196752"/>
            <a:ext cx="5064236" cy="3600000"/>
          </a:xfrm>
          <a:prstGeom prst="rect">
            <a:avLst/>
          </a:prstGeom>
          <a:ln>
            <a:solidFill>
              <a:schemeClr val="tx1"/>
            </a:solidFill>
          </a:ln>
        </p:spPr>
      </p:pic>
      <p:pic>
        <p:nvPicPr>
          <p:cNvPr id="11" name="図 10"/>
          <p:cNvPicPr>
            <a:picLocks noChangeAspect="1"/>
          </p:cNvPicPr>
          <p:nvPr/>
        </p:nvPicPr>
        <p:blipFill>
          <a:blip r:embed="rId5"/>
          <a:stretch>
            <a:fillRect/>
          </a:stretch>
        </p:blipFill>
        <p:spPr>
          <a:xfrm>
            <a:off x="4516571" y="2717897"/>
            <a:ext cx="4015869" cy="3600000"/>
          </a:xfrm>
          <a:prstGeom prst="rect">
            <a:avLst/>
          </a:prstGeom>
        </p:spPr>
      </p:pic>
      <p:pic>
        <p:nvPicPr>
          <p:cNvPr id="12" name="図 11"/>
          <p:cNvPicPr>
            <a:picLocks noChangeAspect="1"/>
          </p:cNvPicPr>
          <p:nvPr/>
        </p:nvPicPr>
        <p:blipFill>
          <a:blip r:embed="rId6"/>
          <a:stretch>
            <a:fillRect/>
          </a:stretch>
        </p:blipFill>
        <p:spPr>
          <a:xfrm>
            <a:off x="683568" y="4517897"/>
            <a:ext cx="3177181" cy="18000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1223537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85CE7282-466C-4EF5-8484-56BFF1606FB2}" type="slidenum">
              <a:rPr lang="en-US" altLang="ja-JP" smtClean="0"/>
              <a:pPr>
                <a:defRPr/>
              </a:pPr>
              <a:t>99</a:t>
            </a:fld>
            <a:endParaRPr lang="en-US" altLang="ja-JP"/>
          </a:p>
        </p:txBody>
      </p:sp>
      <p:sp>
        <p:nvSpPr>
          <p:cNvPr id="3" name="テキスト ボックス 4"/>
          <p:cNvSpPr txBox="1">
            <a:spLocks noChangeArrowheads="1"/>
          </p:cNvSpPr>
          <p:nvPr/>
        </p:nvSpPr>
        <p:spPr bwMode="auto">
          <a:xfrm>
            <a:off x="0" y="41250"/>
            <a:ext cx="9144000" cy="584775"/>
          </a:xfrm>
          <a:prstGeom prst="rect">
            <a:avLst/>
          </a:prstGeom>
          <a:noFill/>
          <a:ln w="9525">
            <a:noFill/>
            <a:miter lim="800000"/>
            <a:headEnd/>
            <a:tailEnd/>
          </a:ln>
        </p:spPr>
        <p:txBody>
          <a:bodyPr wrap="square">
            <a:spAutoFit/>
          </a:bodyPr>
          <a:lstStyle/>
          <a:p>
            <a:r>
              <a:rPr lang="ja-JP" altLang="en-US" sz="3200" b="1" dirty="0"/>
              <a:t>インターネットと人権</a:t>
            </a:r>
            <a:r>
              <a:rPr lang="ja-JP" altLang="en-US" sz="3200" dirty="0"/>
              <a:t>（法務省）</a:t>
            </a:r>
            <a:endParaRPr lang="ja-JP" altLang="en-US" sz="3200" dirty="0">
              <a:ea typeface="HGP創英角ｺﾞｼｯｸUB" pitchFamily="50" charset="-128"/>
            </a:endParaRPr>
          </a:p>
        </p:txBody>
      </p:sp>
      <p:sp>
        <p:nvSpPr>
          <p:cNvPr id="4" name="テキスト ボックス 3"/>
          <p:cNvSpPr txBox="1"/>
          <p:nvPr/>
        </p:nvSpPr>
        <p:spPr>
          <a:xfrm>
            <a:off x="318388" y="620688"/>
            <a:ext cx="8214052" cy="523220"/>
          </a:xfrm>
          <a:prstGeom prst="rect">
            <a:avLst/>
          </a:prstGeom>
          <a:noFill/>
        </p:spPr>
        <p:txBody>
          <a:bodyPr wrap="square" rtlCol="0">
            <a:spAutoFit/>
          </a:bodyPr>
          <a:lstStyle/>
          <a:p>
            <a:r>
              <a:rPr lang="en-US" altLang="ja-JP" sz="2800" dirty="0"/>
              <a:t>http://www.moj.go.jp/JINKEN/jinken88.html</a:t>
            </a:r>
          </a:p>
        </p:txBody>
      </p:sp>
      <p:pic>
        <p:nvPicPr>
          <p:cNvPr id="5" name="図 4"/>
          <p:cNvPicPr>
            <a:picLocks noChangeAspect="1"/>
          </p:cNvPicPr>
          <p:nvPr/>
        </p:nvPicPr>
        <p:blipFill>
          <a:blip r:embed="rId3"/>
          <a:stretch>
            <a:fillRect/>
          </a:stretch>
        </p:blipFill>
        <p:spPr>
          <a:xfrm>
            <a:off x="179513" y="1273380"/>
            <a:ext cx="1764256" cy="2520000"/>
          </a:xfrm>
          <a:prstGeom prst="rect">
            <a:avLst/>
          </a:prstGeom>
          <a:ln>
            <a:solidFill>
              <a:schemeClr val="tx1"/>
            </a:solidFill>
          </a:ln>
        </p:spPr>
      </p:pic>
      <p:pic>
        <p:nvPicPr>
          <p:cNvPr id="11268" name="Picture 4" descr="http://www.moj.go.jp/content/00124099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90" y="3933336"/>
            <a:ext cx="1784702" cy="25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270" name="Picture 6" descr="http://www.moj.go.jp/content/00124399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720" y="1308415"/>
            <a:ext cx="6667500" cy="500062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133676"/>
      </p:ext>
    </p:extLst>
  </p:cSld>
  <p:clrMapOvr>
    <a:masterClrMapping/>
  </p:clrMapOvr>
</p:sld>
</file>

<file path=ppt/theme/theme1.xml><?xml version="1.0" encoding="utf-8"?>
<a:theme xmlns:a="http://schemas.openxmlformats.org/drawingml/2006/main" name="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13115</TotalTime>
  <Words>12857</Words>
  <Application>Microsoft Office PowerPoint</Application>
  <PresentationFormat>画面に合わせる (4:3)</PresentationFormat>
  <Paragraphs>1348</Paragraphs>
  <Slides>120</Slides>
  <Notes>120</Notes>
  <HiddenSlides>0</HiddenSlides>
  <MMClips>0</MMClips>
  <ScaleCrop>false</ScaleCrop>
  <HeadingPairs>
    <vt:vector size="8" baseType="variant">
      <vt:variant>
        <vt:lpstr>使用されているフォント</vt:lpstr>
      </vt:variant>
      <vt:variant>
        <vt:i4>18</vt:i4>
      </vt:variant>
      <vt:variant>
        <vt:lpstr>テーマ</vt:lpstr>
      </vt:variant>
      <vt:variant>
        <vt:i4>3</vt:i4>
      </vt:variant>
      <vt:variant>
        <vt:lpstr>埋め込まれた OLE サーバー</vt:lpstr>
      </vt:variant>
      <vt:variant>
        <vt:i4>1</vt:i4>
      </vt:variant>
      <vt:variant>
        <vt:lpstr>スライド タイトル</vt:lpstr>
      </vt:variant>
      <vt:variant>
        <vt:i4>120</vt:i4>
      </vt:variant>
    </vt:vector>
  </HeadingPairs>
  <TitlesOfParts>
    <vt:vector size="142" baseType="lpstr">
      <vt:lpstr>ＤＦＧ中太丸ゴシック体</vt:lpstr>
      <vt:lpstr>HGP創英角ｺﾞｼｯｸUB</vt:lpstr>
      <vt:lpstr>HG丸ｺﾞｼｯｸM-PRO</vt:lpstr>
      <vt:lpstr>inherit</vt:lpstr>
      <vt:lpstr>ＭＳ Ｐゴシック</vt:lpstr>
      <vt:lpstr>ＭＳ Ｐ明朝</vt:lpstr>
      <vt:lpstr>ＭＳ ゴシック</vt:lpstr>
      <vt:lpstr>ＭＳ 明朝</vt:lpstr>
      <vt:lpstr>ＭＳゴシック</vt:lpstr>
      <vt:lpstr>ＭＳ明朝</vt:lpstr>
      <vt:lpstr>メイリオ</vt:lpstr>
      <vt:lpstr>新ゴ M</vt:lpstr>
      <vt:lpstr>Arial</vt:lpstr>
      <vt:lpstr>Calibri</vt:lpstr>
      <vt:lpstr>Garamond</vt:lpstr>
      <vt:lpstr>Tahoma</vt:lpstr>
      <vt:lpstr>Times New Roman</vt:lpstr>
      <vt:lpstr>Wingdings</vt:lpstr>
      <vt:lpstr>標準デザイン</vt:lpstr>
      <vt:lpstr>1_標準デザイン</vt:lpstr>
      <vt:lpstr>2_標準デザイン</vt:lpstr>
      <vt:lpstr>Acrobat Document</vt:lpstr>
      <vt:lpstr>「ネット社会の歩き方」 情報モラルセミナー</vt:lpstr>
      <vt:lpstr>PowerPoint プレゼンテーション</vt:lpstr>
      <vt:lpstr>PowerPoint プレゼンテーション</vt:lpstr>
      <vt:lpstr>PowerPoint プレゼンテーション</vt:lpstr>
      <vt:lpstr>フィルタリングの有無のトラブルの差</vt:lpstr>
      <vt:lpstr>スマホのフィルタリング新モード</vt:lpstr>
      <vt:lpstr>同一パスワードの危険性</vt:lpstr>
      <vt:lpstr>PowerPoint プレゼンテーション</vt:lpstr>
      <vt:lpstr>わざわざ善人を演出</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フィルタリングの仕組み</vt:lpstr>
      <vt:lpstr>PowerPoint プレゼンテーション</vt:lpstr>
      <vt:lpstr>学習指導要領では育成を目指す資質・能力を３つの柱に明確化</vt:lpstr>
      <vt:lpstr>PowerPoint プレゼンテーション</vt:lpstr>
      <vt:lpstr>「情報活用能力」を構成する資質・能力の３つの柱</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情報モラル教材「ネット社会の歩き方」</vt:lpstr>
      <vt:lpstr>「ネット社会の歩き方」 ナビカード教材</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アプリ「めざせ！ケータイ☆マスター」</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幼児にも広がるネット利用</vt:lpstr>
      <vt:lpstr>幼児のネット利用内容</vt:lpstr>
      <vt:lpstr>幼児のネット利用場面</vt:lpstr>
      <vt:lpstr>小学生のネット利用場面</vt:lpstr>
      <vt:lpstr>スマホに関する学校と保護者との関わり</vt:lpstr>
      <vt:lpstr>情報モラルの伝え方（保護者に伝えてもらいたいこと）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NTT Communications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toyoyuki.ogawa</dc:creator>
  <cp:lastModifiedBy>akamatu</cp:lastModifiedBy>
  <cp:revision>709</cp:revision>
  <cp:lastPrinted>2018-05-18T00:33:20Z</cp:lastPrinted>
  <dcterms:created xsi:type="dcterms:W3CDTF">2009-05-19T02:42:12Z</dcterms:created>
  <dcterms:modified xsi:type="dcterms:W3CDTF">2018-08-07T02:50:13Z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情報管理区分">
    <vt:lpwstr>管理区分外</vt:lpwstr>
  </property>
  <property fmtid="{D5CDD505-2E9C-101B-9397-08002B2CF9AE}" pid="3" name="文書区分">
    <vt:lpwstr/>
  </property>
  <property fmtid="{D5CDD505-2E9C-101B-9397-08002B2CF9AE}" pid="4" name="情報管理責任者所属">
    <vt:lpwstr/>
  </property>
  <property fmtid="{D5CDD505-2E9C-101B-9397-08002B2CF9AE}" pid="5" name="情報管理責任者役職">
    <vt:lpwstr/>
  </property>
  <property fmtid="{D5CDD505-2E9C-101B-9397-08002B2CF9AE}" pid="6" name="情報管理責任者氏名">
    <vt:lpwstr/>
  </property>
  <property fmtid="{D5CDD505-2E9C-101B-9397-08002B2CF9AE}" pid="7" name="情報管理責任者メールアドレス">
    <vt:lpwstr/>
  </property>
  <property fmtid="{D5CDD505-2E9C-101B-9397-08002B2CF9AE}" pid="8" name="作成年月日">
    <vt:lpwstr>2009/05/19</vt:lpwstr>
  </property>
  <property fmtid="{D5CDD505-2E9C-101B-9397-08002B2CF9AE}" pid="9" name="守秘管理期限">
    <vt:lpwstr>無期限</vt:lpwstr>
  </property>
  <property fmtid="{D5CDD505-2E9C-101B-9397-08002B2CF9AE}" pid="10" name="廃棄期限">
    <vt:lpwstr>2010/05/18</vt:lpwstr>
  </property>
  <property fmtid="{D5CDD505-2E9C-101B-9397-08002B2CF9AE}" pid="11" name="作成者所属">
    <vt:lpwstr/>
  </property>
  <property fmtid="{D5CDD505-2E9C-101B-9397-08002B2CF9AE}" pid="12" name="作成者氏名">
    <vt:lpwstr/>
  </property>
  <property fmtid="{D5CDD505-2E9C-101B-9397-08002B2CF9AE}" pid="13" name="作成者メールアドレス">
    <vt:lpwstr/>
  </property>
  <property fmtid="{D5CDD505-2E9C-101B-9397-08002B2CF9AE}" pid="14" name="文書ID">
    <vt:lpwstr/>
  </property>
  <property fmtid="{D5CDD505-2E9C-101B-9397-08002B2CF9AE}" pid="15" name="配布番号">
    <vt:lpwstr/>
  </property>
  <property fmtid="{D5CDD505-2E9C-101B-9397-08002B2CF9AE}" pid="16" name="配布先">
    <vt:lpwstr/>
  </property>
</Properties>
</file>