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7"/>
  </p:notesMasterIdLst>
  <p:sldIdLst>
    <p:sldId id="945" r:id="rId3"/>
    <p:sldId id="944" r:id="rId4"/>
    <p:sldId id="947" r:id="rId5"/>
    <p:sldId id="948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三宅健次" initials="三宅健次" lastIdx="5" clrIdx="0">
    <p:extLst>
      <p:ext uri="{19B8F6BF-5375-455C-9EA6-DF929625EA0E}">
        <p15:presenceInfo xmlns:p15="http://schemas.microsoft.com/office/powerpoint/2012/main" userId="482e6003b42cd779" providerId="Windows Live"/>
      </p:ext>
    </p:extLst>
  </p:cmAuthor>
  <p:cmAuthor id="2" name="teacher32" initials="t" lastIdx="1" clrIdx="1">
    <p:extLst>
      <p:ext uri="{19B8F6BF-5375-455C-9EA6-DF929625EA0E}">
        <p15:presenceInfo xmlns:p15="http://schemas.microsoft.com/office/powerpoint/2012/main" userId="teacher3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FF"/>
    <a:srgbClr val="0000FF"/>
    <a:srgbClr val="FFCC66"/>
    <a:srgbClr val="CCFF99"/>
    <a:srgbClr val="006600"/>
    <a:srgbClr val="0099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67" d="100"/>
          <a:sy n="67" d="100"/>
        </p:scale>
        <p:origin x="128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9033E-E337-4E1B-B5E7-380E2BC50003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AFCDD-F924-4C45-B9DA-8CF3449EA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93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90252-5773-436E-8FDD-4892812D6821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F7043-96A9-462F-A0E5-81B22A6A5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070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DDFFB-3FCE-41C5-B895-879AE3AC8A3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EEF9-3E8A-463C-8CAE-9237420297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284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EE21B-1E6F-4DAF-B0E1-F9401D5CFC7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A6E1-54D3-445D-BB31-B4A11DB388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781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87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646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355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800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762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289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6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8E16E-43FB-4C69-A1C6-A5CC52735A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7BBFF-0F73-45F8-A7A0-390FE04642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5226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51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59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9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E3D-D293-4DBC-A7E1-F14E302AB77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140A-636E-4B46-AF00-234C0252E7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668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49356-677E-4613-B122-4D9F42FE71E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D61F-3D75-4449-B471-E718563548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732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8B1C-9082-4928-90E9-E7F42B7C0E1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48CE-991E-452A-8A57-E184854903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1509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4B9AD-1079-434C-8E93-1A0B8C584DC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D3A26-A7EA-4D69-B505-F6074AC548C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383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AF26F-2FD9-4A19-A759-947241BCAE9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72ED-FCA8-4756-9113-3F7BE14374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381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66D8-599A-48DD-8353-1D32827FB36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3E2D-C021-4823-923A-B7578B9F6A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870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8086-C920-49A3-82DD-254C85679808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2EC53-B83A-4277-A213-6C406D9436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36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0F91F3-46FF-40F0-B756-D32CA8A6DC89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2018/11/6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010ED2-A00F-4FD1-99BE-905D6FFB993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857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E8C50-F90F-44B6-A194-AC81C23CE74A}" type="datetimeFigureOut">
              <a:rPr kumimoji="1" lang="ja-JP" altLang="en-US" smtClean="0"/>
              <a:t>2018/11/6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03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D7E9B33-D6CE-42F3-A403-9DEB1C2C3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96"/>
            <a:ext cx="8903424" cy="667220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D6BD146-7A93-43AD-A114-6F9C1E34B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95" y="3273358"/>
            <a:ext cx="2747449" cy="250567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11958C0-CBE0-410F-8B88-D61C18D50A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04" y="1362141"/>
            <a:ext cx="1919230" cy="2216018"/>
          </a:xfrm>
          <a:prstGeom prst="rect">
            <a:avLst/>
          </a:prstGeom>
        </p:spPr>
      </p:pic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25B1404-C7CC-4CA4-82B0-B9F45216B4DB}"/>
              </a:ext>
            </a:extLst>
          </p:cNvPr>
          <p:cNvSpPr/>
          <p:nvPr/>
        </p:nvSpPr>
        <p:spPr>
          <a:xfrm>
            <a:off x="4390568" y="1438407"/>
            <a:ext cx="3819982" cy="1495359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コウタくんは部活動の仲間と毎日楽しくやりとりしていました</a:t>
            </a:r>
          </a:p>
        </p:txBody>
      </p:sp>
    </p:spTree>
    <p:extLst>
      <p:ext uri="{BB962C8B-B14F-4D97-AF65-F5344CB8AC3E}">
        <p14:creationId xmlns:p14="http://schemas.microsoft.com/office/powerpoint/2010/main" val="310880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1954959-DD07-4099-B975-820B3D90C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104775"/>
            <a:ext cx="5705475" cy="66484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35734B6-1F97-4600-941E-6B2C3D77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5" y="790635"/>
            <a:ext cx="509814" cy="504766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B4AAE89-B192-4820-A610-C32DF9A304BA}"/>
              </a:ext>
            </a:extLst>
          </p:cNvPr>
          <p:cNvSpPr/>
          <p:nvPr/>
        </p:nvSpPr>
        <p:spPr>
          <a:xfrm>
            <a:off x="1466849" y="790634"/>
            <a:ext cx="2847976" cy="126676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ところで、あいつが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部活に来ると和が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乱れるんだよな～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84D4D978-CB5F-4696-82F0-AF889CD3B403}"/>
              </a:ext>
            </a:extLst>
          </p:cNvPr>
          <p:cNvSpPr/>
          <p:nvPr/>
        </p:nvSpPr>
        <p:spPr>
          <a:xfrm>
            <a:off x="5619750" y="390585"/>
            <a:ext cx="2557690" cy="914400"/>
          </a:xfrm>
          <a:prstGeom prst="roundRect">
            <a:avLst/>
          </a:prstGeom>
          <a:solidFill>
            <a:srgbClr val="FFFFCC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ところがある日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8E9E302-6E2C-4B6B-8C33-287515E81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4344" y="4594969"/>
            <a:ext cx="1748179" cy="1986806"/>
          </a:xfrm>
          <a:prstGeom prst="rect">
            <a:avLst/>
          </a:prstGeom>
        </p:spPr>
      </p:pic>
      <p:sp>
        <p:nvSpPr>
          <p:cNvPr id="15" name="思考の吹き出し: 雲形 14">
            <a:extLst>
              <a:ext uri="{FF2B5EF4-FFF2-40B4-BE49-F238E27FC236}">
                <a16:creationId xmlns:a16="http://schemas.microsoft.com/office/drawing/2014/main" id="{D9A437C7-BB24-4DFF-9B13-D111CC4CB690}"/>
              </a:ext>
            </a:extLst>
          </p:cNvPr>
          <p:cNvSpPr/>
          <p:nvPr/>
        </p:nvSpPr>
        <p:spPr>
          <a:xfrm>
            <a:off x="5006292" y="1442157"/>
            <a:ext cx="4036105" cy="2554594"/>
          </a:xfrm>
          <a:prstGeom prst="cloudCallout">
            <a:avLst>
              <a:gd name="adj1" fmla="val 21937"/>
              <a:gd name="adj2" fmla="val 6690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これって、ヒロシのことじゃ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ない？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826D1A6D-34A5-429B-9ABB-900F578B3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620" y="2642367"/>
            <a:ext cx="1001780" cy="99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1954959-DD07-4099-B975-820B3D90C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104775"/>
            <a:ext cx="5705475" cy="66484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35734B6-1F97-4600-941E-6B2C3D77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5" y="790635"/>
            <a:ext cx="509814" cy="504766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B4AAE89-B192-4820-A610-C32DF9A304BA}"/>
              </a:ext>
            </a:extLst>
          </p:cNvPr>
          <p:cNvSpPr/>
          <p:nvPr/>
        </p:nvSpPr>
        <p:spPr>
          <a:xfrm>
            <a:off x="1466849" y="790634"/>
            <a:ext cx="2847976" cy="126676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ところで、あいつが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部活に来ると和が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乱れるんだよな～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93B3AA0-3046-4413-9FF1-080AE5D6D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75" y="2389036"/>
            <a:ext cx="504766" cy="50476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B2B526D-200B-42D6-933C-88B2338A0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4065" y="2318303"/>
            <a:ext cx="2645893" cy="64623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431AD6C-B1D8-43D6-BE09-26BF1FDA9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797" y="3236899"/>
            <a:ext cx="601690" cy="59054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5FD856B-AC3D-4CEA-9208-645A8AF0EA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6849" y="3196864"/>
            <a:ext cx="2743438" cy="67061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EC5FA6D-A280-40D4-B460-4D5645CEAF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91275" y="4028533"/>
            <a:ext cx="2352674" cy="2124617"/>
          </a:xfrm>
          <a:prstGeom prst="rect">
            <a:avLst/>
          </a:prstGeom>
        </p:spPr>
      </p:pic>
      <p:sp>
        <p:nvSpPr>
          <p:cNvPr id="12" name="思考の吹き出し: 雲形 11">
            <a:extLst>
              <a:ext uri="{FF2B5EF4-FFF2-40B4-BE49-F238E27FC236}">
                <a16:creationId xmlns:a16="http://schemas.microsoft.com/office/drawing/2014/main" id="{DA07D0A5-E5F2-41BB-B477-8DE424B686E3}"/>
              </a:ext>
            </a:extLst>
          </p:cNvPr>
          <p:cNvSpPr/>
          <p:nvPr/>
        </p:nvSpPr>
        <p:spPr>
          <a:xfrm>
            <a:off x="5073674" y="683326"/>
            <a:ext cx="3257551" cy="2281209"/>
          </a:xfrm>
          <a:prstGeom prst="cloudCallout">
            <a:avLst>
              <a:gd name="adj1" fmla="val 21686"/>
              <a:gd name="adj2" fmla="val 9005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あっ、また書かれてる！</a:t>
            </a:r>
          </a:p>
        </p:txBody>
      </p:sp>
    </p:spTree>
    <p:extLst>
      <p:ext uri="{BB962C8B-B14F-4D97-AF65-F5344CB8AC3E}">
        <p14:creationId xmlns:p14="http://schemas.microsoft.com/office/powerpoint/2010/main" val="231544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2784087-D94B-41D8-844C-61E8EEA1F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704" y="1745373"/>
            <a:ext cx="2622592" cy="336725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0DC2C78-CEDE-4E3B-8027-F9B1A78137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" y="2246169"/>
            <a:ext cx="2066924" cy="2395440"/>
          </a:xfrm>
          <a:prstGeom prst="rect">
            <a:avLst/>
          </a:prstGeom>
        </p:spPr>
      </p:pic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22E1517-173F-4B9C-9EAB-CF29D0C99759}"/>
              </a:ext>
            </a:extLst>
          </p:cNvPr>
          <p:cNvSpPr/>
          <p:nvPr/>
        </p:nvSpPr>
        <p:spPr>
          <a:xfrm>
            <a:off x="219074" y="191849"/>
            <a:ext cx="6196160" cy="1451048"/>
          </a:xfrm>
          <a:prstGeom prst="roundRect">
            <a:avLst/>
          </a:prstGeom>
          <a:solidFill>
            <a:srgbClr val="FFFFCC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あなたがコウタくんだったら、この後、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</a:rPr>
              <a:t>どのような行動をとりますか？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2D0B865-948F-40E5-AC8F-FCC07FD94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530" y="2293768"/>
            <a:ext cx="2284394" cy="2270464"/>
          </a:xfrm>
          <a:prstGeom prst="rect">
            <a:avLst/>
          </a:prstGeom>
        </p:spPr>
      </p:pic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1C621C6-8CAE-4438-95BD-FA9667943457}"/>
              </a:ext>
            </a:extLst>
          </p:cNvPr>
          <p:cNvSpPr/>
          <p:nvPr/>
        </p:nvSpPr>
        <p:spPr>
          <a:xfrm>
            <a:off x="2686048" y="5215103"/>
            <a:ext cx="6196160" cy="1451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あなたがヒロシくんだたら、この後、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</a:rPr>
              <a:t>どのような行動をとりますか？</a:t>
            </a:r>
          </a:p>
        </p:txBody>
      </p:sp>
    </p:spTree>
    <p:extLst>
      <p:ext uri="{BB962C8B-B14F-4D97-AF65-F5344CB8AC3E}">
        <p14:creationId xmlns:p14="http://schemas.microsoft.com/office/powerpoint/2010/main" val="277593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6187</TotalTime>
  <Words>91</Words>
  <Application>Microsoft Office PowerPoint</Application>
  <PresentationFormat>画面に合わせる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1_Office 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三宅健次</dc:creator>
  <cp:lastModifiedBy>三宅 健次</cp:lastModifiedBy>
  <cp:revision>361</cp:revision>
  <dcterms:created xsi:type="dcterms:W3CDTF">2014-12-16T13:02:21Z</dcterms:created>
  <dcterms:modified xsi:type="dcterms:W3CDTF">2018-11-06T10:51:33Z</dcterms:modified>
</cp:coreProperties>
</file>